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517" autoAdjust="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1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1164 4576,'0'0'705,"-2"-9"-360,-4-29-218,5 18 161,13-103 104,-8 94-184,35-123 71,-28 121-159,66-128 42,-57 124-68,113-148 38,-102 149-31,134-115 58,-131 124 1,137-75 68,-137 84-47,143-37 94,-144 48-15,8 3-78,57 4 1,-76 4 85,-11 0-215,0 1 1,-1 0-1,1 1 0,-2 0 1,1 1-1,9 11 0,-18-19-33,0 1-1,1-1 1,-1 1-1,0 0 1,0-1-1,-1 1 0,1 0 1,0-1-1,-1 1 1,1 0-1,0 4 1,8 43 138,6 95 1,-16-93 29,-33 236 71,21-226-118,-82 249 44,72-248-131,-100 227 12,99-238-52,-33 63-1,1 3-10,14-34-3,-22 50-8,53-103 8,6-9 0,7-18 0,-1-2 0,11 0 1,78-13 22,46-9-3,-25 4 20,-79 11-37,-16 3 24,0 0 1,28 0-1,119 1 74,15 18 69,-142-12-141,-1 1 118,117 33 75,-128-28 12,118 84 610,-53-17-23,-79-69-734,0-1 0,16 10 0,-15-15 68,5-4-674,0-1 1,30-11-1,1-2-8214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2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3768,'0'0'8,"0"1"-1,3 5-5,16-3 4,20 0-5,17 0-1,18-3 0,169-19-44,-161 3 33,-35 8 257,-1 1 0,62-1 0,34 8 1887,-123 2-1998,1 0 1,0 2 0,-1 0-1,1 1 1,-1 1-1,21 10 1,-32-13-85,-1 1-1,0 1 1,0-1-1,0 1 1,0 1-1,-1-1 1,10 10-1,-9-7-22,1-1 5,0 1 0,-1 0 0,0 1 0,0-1-1,-1 1 1,-1 0 0,9 16 0,-4-4 27,33 76 29,-37-75-42,16 194 59,-16-144-92,-6-62-12,0-3-1,1 1 0,0 0 0,0-1 0,0 1 0,4 8 0,-3-10-1,-1-5 0,0 1 0,-1-1 0,1 0 0,-1 0 0,0 1 0,1-1 0,-1 0 0,0 1 0,0-1 0,0 0 0,0 1 0,0 1 0,-6-76-992,1 14-3968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8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1 305 9776,'1'-4'31,"1"0"1,-1 0-1,0 0 0,0 0 1,-1 0-1,1 0 1,-1 0-1,0 0 1,0-1-1,0 1 0,0 0 1,-1 0-1,-2-7 1,3 8 0,0 0 0,-1 1 1,1-1-1,0 1 1,0-1-1,1 0 0,-1 1 1,1-1-1,-1 1 1,1-1-1,0 1 0,-1-1 1,2 1-1,-1-1 1,0 1-1,0 0 0,1 0 1,-1-1-1,1 1 1,-1 0-1,1 1 0,0-1 1,0 0-1,0 0 1,0 1-1,0-1 0,0 1 1,1-1-1,3-1 1,2 3 187,-6 0-196,6 1 25,-1 0-1,0 1 1,1 0 0,-1 0 0,0 1-1,0-1 1,0 2 0,-1-1 0,13 9 0,74 52 237,-77-51-202,0 0 0,-1 1 1,-1 1-1,19 24 0,-20-24-47,-4-4 9,0 1 0,-1 0 0,0 0 0,-1 1 1,-1-1-1,0 1 0,8 25 0,-11-30-27,3 12 44,0 0-1,-2 1 1,0-1 0,1 28 0,-3-28-29,1 13 197,0-6 5,-1 31 1,-3-51 247,-4-12-373,-5-20-88,6 13-5,1 3 9,1 1 0,-1-1 1,-1-16-1,-1-16 37,1 0 1,3 0-1,3-53 0,0 72-53,-1 13-1,0 1 0,0 0 0,1-1 0,0 1 0,7-15 0,47-116 62,-40 110-25,81-102 18,-95 129-59,0-1 0,0 1-1,1-1 1,-1 1 0,1 0 0,-1 0 0,5-2 0,8-6 9,1 0 1,23-9-1,-18 11-5,40-8 0,-58 15-4,1 0 0,-1 0 0,1 1 0,-1 0 1,1-1-1,-1 1 0,1 1 0,4-1 0,-8 0-6,26 3 29,43 8 1,-41-2-16,38 15 0,-30-5 66,-20-10-49,5 4-7,0 0 0,-1 1 1,-1 1-1,-1 1 0,0 0 1,28 34-1,56 89 105,-85-111-34,39 125 37,-49-120-65,11 126 22,-15-134-41,-2-21-140,0 0 1,0 0-1,1 0 1,-1-1-1,1 1 1,0 0-1,0-1 0,0 1 1,0-1-1,1 0 1,-1 0-1,1 0 1,0 0-1,0 0 1,0 0-1,0-1 0,0 0 1,0 1-1,1-1 1,6 2-1,29 13-9834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9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9952,'2'1'14,"-1"0"0,1 1 0,0-2 1,0 1-1,0 0 0,0 0 0,0-1 1,1 1-1,-1-1 0,0 1 0,0-1 0,0 0 1,0 0-1,0 0 0,1 0 0,-1-1 1,0 1-1,0 0 0,0-1 0,2 0 0,18-3 70,-10 3-60,-5 0 41,0 0-1,0 1 0,0 0 0,11 2 1,89 12 312,-85-8-130,86 45 87,-89-37-140,57 66 72,-64-63-92,-12-16-170,6 12 50,0 0 1,0 1-1,-2 0 1,0 0-1,0 0 1,1 18-1,-2-19 34,-1-2 15,-1 1 1,1-1 0,-2 19 0,0-30-98,0 1 1,0-1 0,0 0-1,0 0 1,-1 0 0,1 1-1,0-1 1,0 0 0,0 0-1,0 0 1,-1 0 0,1 1-1,0-1 1,0 0 0,-1 0-1,1 0 1,0 0 0,0 0-1,0 0 1,-1 0 0,1 0-1,0 0 1,0 0 0,-1 0-1,1 0 1,0 0 0,0 0-1,-1 0 1,1 0 0,0 0-1,0 0 1,-1 0 0,1 0-1,0 0 1,0 0 0,-1 0-1,1 0 1,0-1 0,0 1-1,0 0 1,-1 0 0,1 0-1,0 0 1,0-1 0,-2-1 16,0 0-1,0 0 1,0 0 0,1 0 0,-1 0 0,1 0 0,-1-1 0,1 1 0,0 0 0,0-1 0,0 1 0,0-1 0,0 0-1,0-2 1,-4-36 58,5 33-61,-1-4 54,2 0 1,-1 0 0,1-1 0,1 1 0,0 0-1,1 0 1,0 1 0,1-1 0,7-16 0,-6 15-47,-4 9-1,0 0 0,1 0 0,-1 0 0,1 0 1,0 0-1,0 1 0,3-5 0,48-65 218,-39 60-91,7 0-84,2 0 1,23-9 0,-44 21-57,0 1 0,-1-1 0,1 1 0,0-1 0,0 1 0,0-1 0,0 1 0,0 0 0,3 0 0,4 0 26,3-1-23,-1 1 1,1 1-1,-1 0 1,1 0-1,-1 1 1,0 0 0,0 1-1,0 1 1,0 0-1,11 5 1,26 16 20,-1 1 0,62 47 1,-93-59-37,24 26 1,-29-26 0,20 30-1,1 15 0,-23-42-2,-4-8 0,-1 0 0,0 0 0,0 0 0,2 10 0,-5-10 0,-5-9 0,-6-7 0,-12-25 0,1-9 0,9-4 1,11 37 2,0 0 0,1 0-1,0 0 1,0 0 0,0 0 0,1 0 0,1 0 0,-1 0-1,1 0 1,1 0 0,-1 1 0,1-1 0,0 1 0,7-10 0,-4 6 1,-3 7 2,-1 0 0,1-1 0,0 1 0,1 1 0,-1-1 0,1 0 0,4-3 0,78-61 55,-65 57 7,13 2-20,63-10 0,-69 20-1,105 26 12,-111-17-37,-9-3-12,-2-1-5,1 1-1,-1 0 1,-1 0-1,0 1 1,0 1-1,0 0 1,9 12-1,14 20 10,-25-30-13,-1 0 0,9 20 1,-10-17 0,0 0-1,5 24 1,2 41-1,-6-3-1,-2-8 0,-6-37-1,1-18-2,0 0 0,3 21 0,-2-33 2,-1-1 0,1 0 0,0 1 0,0-1 0,0 0 0,0 0 0,0 0 0,0 0 0,0 0 0,-1 0 0,1 0 0,0 0 0,0 0 0,0 0 0,0 0 0,0-1 0,0 1 0,0 0 0,0-1 0,7-1-3,-5 2-2,0-1 0,0 0 0,0 0 0,0 0 0,0-1 0,-1 1 0,1-1 0,0 1 0,3-4 0,69-55-89,-60 44-91,8-19-85,-2-1 1,32-75 0,-46 92 227,-4 12 0,-1 0 0,1 0 0,-1-1 0,-1 1 0,2-14 0,-2 11-1,3-18-151,-2 1 1,0 0 0,-5-52-1,3 79 194,0-1 0,0 1 0,0 0 0,0 0 0,0 0 0,0 0 0,0 0 0,0 0-1,0 0 1,0 0 0,0-1 0,0 1 0,0 0 0,0 0 0,-1 0 0,1 0 0,0 0 0,0 0 0,0 0 0,0 0-1,0 0 1,0 0 0,0 0 0,0 0 0,0 0 0,-1-1 0,1 1 0,0 0 0,0 0 0,0 0 0,0 0 0,0 0-1,0 0 1,0 0 0,-1 0 0,1 0 0,0 0 0,0 0 0,0 0 0,0 1 0,0-1 0,0 0 0,0 0 0,-1 0 0,1 0-1,0 0 1,0 0 0,0 0 0,0 0 0,0 0 0,0 0 0,0 0 0,0 0 0,0 0 0,0 1 0,-1-1-1,-4 5-5,3 3 4,0-1 1,0 1-1,1-1 1,0 1-1,0 0 1,1 0-1,1 12 1,0-9 1,1 0 1,5 18 0,-2-14 0,0 0 0,10 17 0,26 37 0,9 0 0,-36-53 0,25 24 0,-25-28 0,1-2 1,0 0 0,0 0 0,18 7 0,-19-13 19,-4-4-15,-1-1 1,1 0 0,-1 0 0,1-1-1,14-4 1,-12-3 49,-3-3-38,-1 0 1,0-1 0,-1 1-1,8-18 1,-10 9 70,-4 0-43,-1-1 0,-4-36 0,-2 40 75,1 6-84,-1 1 0,0 0 0,-1 0 0,-1 0 0,0 1 0,0 0 0,-10-9 0,16 17-33,-28-30 229,-66-52-1,85 76-205,8 6-7,-1-1 0,0 1 0,0 0 0,1 0 0,-1 0 0,-1 1 0,1-1 0,-5 0 1,6 1-2,-1 0 4,-1 0 0,1 0 0,-1 0 0,0 0-1,0 1 1,1-1 0,-8 2 0,11-1-11,0 1 0,-1-1 0,1 1 0,0 0 0,0 0 0,-1 0 0,1 0 0,0-1 0,0 1 0,0 1 0,0-1 0,0 0 0,0 0 0,1 0 0,-1 0 0,0 1 0,1-1 0,-1 0 0,1 1 0,-1-1 0,1 0 1,-1 1-1,1-1 0,0 1 0,0 1 0,-1-2-1,3 8 44,4 6-32,2-1 0,14 22 0,-9-23-8,26 19-1,16 0-10,-22-18-14,0 0 0,1-3 0,41 9 0,-51-17-77,1-1 0,-1-1 0,38-3 0,-57 2-12,4 0-22,-4-1-4,3-2-2,-6 2 0,-27-6-356,24 7 476,1 0 1,-1 0 0,0-1 0,0 1 0,0 0 0,1 0 0,-1 0 0,0 0 0,0 0 0,0 0-1,0 0 1,1 0 0,-1 0 0,0 0 0,0 0 0,0 1 0,1-1 0,-1 0 0,0 0 0,0 1 0,1-1-1,-1 1 1,0-1 0,0 1 0,1-1 0,-1 1 0,1-1 0,-1 1 0,0-1 0,0 2 0,0 0-32,-1 0-49,-6 6-1667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0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667 256 7896,'1'-9'1,"0"6"0,0 0 1,0 0-1,0-1 1,-1 1-1,0-1 1,1 1-1,-1 0 1,0-1-1,-1 1 1,1-1-1,-1 1 0,1 0 1,-1-1-1,0 1 1,0 0-1,-1 0 1,1 0-1,-1 0 1,-3-6-1,3 7 27,0-1-1,-1 0 0,1 1 1,-1-1-1,0 1 0,1 0 0,-1-1 1,0 1-1,-1 1 0,1-1 0,0 0 1,0 1-1,-1 0 0,1 0 0,-1 0 1,1 0-1,-1 0 0,1 1 1,-1-1-1,1 1 0,-1 0 0,0 0 1,-6 1-1,5 0-12,-15 2 325,-126 45 140,111-33-119,-146 92 155,175-103-438,0 0-1,1 0 1,0 1-1,-6 5 1,11-10-78,-23 23 196,-23 31 0,28-29-121,-18 36-1,36-61-74,-2 3 51,0 1 0,0 0-1,0 1 1,0-1 0,1 0-1,-2 7 1,3-11-51,-6 25 179,-5 33 1,10-41-137,1 0 0,2 23 0,-2-38-25,0-1 0,0 1 0,0 0 0,0-1 0,0 1 0,1-1 0,-1 1 0,1-1 0,-1 1 0,1-1 0,0 1 0,0-1 0,-1 0 0,1 1 0,2 1 0,-3-3-18,6 9 58,1 1 1,0-1-1,1-1 1,9 10-1,-4-8-24,1-1 0,26 15-1,-35-22 3,-1 0 0,1 0 0,0 0-1,-1 0 1,7 1 0,194 38 268,-157-37-96,208-12 88,-203 2-89,182-56 78,-229 60-254,-1 0 1,0 0-1,1 0 0,-1-1 1,6-4-1,12-7 65,34-29 0,-41 28-68,-1-1 1,16-21-1,-29 35-2,0-1 0,0 0 0,0 0 0,0 0 0,0 0 0,-1 0 0,1 0 0,0-5 0,10-29 86,-3-1 1,8-54 0,-17 88-76,1 0 0,-1 0-1,0 1 1,0-1 0,-1 0-1,1 0 1,-2-3 0,-10-39 169,-30-74 1,41 116-169,-1 0 1,0 1-1,0 0 0,0-1 1,0 1-1,-1 0 0,-3-4 1,-65-67 267,-14 7-198,85 67-108,-4-4 39,-1 0 0,0 1 0,0 0 0,-1 0 0,-6-2-1,-85-32 196,68 29-190,-39-4 0,68 12-44,-4 0 29,-1-1 1,1 0-1,0 1 1,0 0-1,-1 0 1,-7 2-1,-48 9 111,-73 24-1,94-18 14,-147 93 58,155-85-78,-10 18-45,-36 50 0,75-91-80,0 0-1,1 1 1,-1-1-1,1 0 0,0 1 1,0-1-1,0 1 1,0 0-1,0-1 0,0 4 1,-4 15 34,-6 42 1,10-39-28,4 41 1,-3-62-10,0 0 0,1 0 0,-1 0 0,1 0 1,-1 0-1,1-1 0,0 1 0,0 0 0,0 0 1,3 3-1,-4-6-6,9 19 24,0-1 0,19 27 0,-13-28-15,0 0 0,21 19-1,-32-32 3,1 0-1,-1-1 0,0 1 0,1-1 1,7 4-1,188 93 80,-157-84-30,187 31 28,-184-43-8,170-17 36,-179 5-16,13-11-28,54-29 0,-102 47-62,0 0 0,0 0 0,0 0 0,0 0 0,0-1 0,0 1 0,-1-1 0,1 0 0,0 1 0,-1-1 0,2-2 0,-3 4-10,11-14 40,-1 0 0,12-23 0,-12 15-13,11-36 0,-21 58-27,2-5 24,-1 0 1,0 0 0,1 0-1,-2 0 1,1-6 0,2-47 81,-7-74 1,-3 94 48,-61-149 63,50 151-76,-10-2-40,-61-68 0,87 104-90,1 0 0,-1 0 1,0 0-1,0 1 0,0-1 1,0 1-1,-1 0 0,1-1 1,0 1-1,0 0 0,-4-1 1,6 2-13,-15-6 50,-1 1 1,-28-6 0,28 9-34,-1 1 0,-28 1 1,45 0-18,-2 0 12,-1 0 0,0 1 0,0-1 0,0 0 0,0 1 0,1 0 0,-1-1 0,-5 4 0,-9 2 25,1 1 0,-20 12 1,22-9-28,0 0 0,-17 17 0,30-26-7,-1 0 0,1 1 1,-1-1-1,1 1 0,0-1 0,-1 1 0,1 0 0,0-1 0,0 1 0,0 0 0,0 0 0,0 2 0,-6 10 11,2 1-1,-6 20 0,10-27-12,-1 0 0,1 0 0,1 0 0,-1 0 0,1 1 0,1-1 0,0 0-1,1 9 1,0-9 65,1 0-1,0 0 1,0 0-1,0 0 0,1-1 1,0 1-1,1-1 1,0 0-1,9 10 0,4 3-1511,36 28 0,-50-45 1063,85 72-12723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73 11832,'-9'-11'97,"7"9"-54,1 0 1,-1 0-1,0-1 1,1 1 0,-1-1-1,1 1 1,-1-1-1,1 0 1,0 1 0,0-1-1,1 0 1,-1 0-1,0 0 1,1 1 0,0-5-1,0 6-9,0 0 0,1 0-1,-1 0 1,1 0 0,-1 1 0,1-1-1,-1 0 1,1 0 0,0 0 0,-1 1-1,1-1 1,0 0 0,0 0-1,0 1 1,0-1 0,-1 1 0,1-1-1,0 1 1,0-1 0,0 1 0,0 0-1,0-1 1,0 1 0,0 0-1,0 0 1,2-1 0,3 4-2,-1 1 1,0-1-1,1 1 0,-2 0 1,1 0-1,0 0 1,-1 1-1,0 0 0,0 0 1,0 0-1,-1 0 1,4 7-1,3 6 26,15 36 0,38 130 424,-62-181-470,38 153 218,-33-128-58,2 32 0,-5-33-122,5 81 215,10 39 783,-7-160-676,-8 1-321,0 1 0,0-1 0,-1 0 0,-1 0 0,0 0 0,0 0 0,-2-21 0,0 13-30,1-28 179,-1 24-137,2 0 1,0 0-1,10-45 0,19-57 111,-21 103-68,62-91 45,-53 95-36,4 2-63,1 1 0,36-21 0,-57 36-45,0 0 1,0 0-1,1 1 0,-1-1 1,0 0-1,0 1 1,0-1-1,4 1 0,14-2 15,-1 2 0,1 0 0,30 5 0,-31 3 18,-12-4-28,4 2-4,-1 0-1,0 1 1,0 0 0,-1 1 0,0 0-1,0 0 1,13 18 0,-7-5 1,-1 0 0,-1 0 0,-1 2 0,18 46 0,-12 7-8,-8 4-1,-6-6 0,-3-13 0,0-19 0,8 1-1,-9-42 1,1-1 0,0 0-1,-1 1 1,1-1 0,0 0 0,-1 1-1,1-1 1,0 0 0,0 0-1,-1 0 1,1 0 0,0 0 0,0 0-1,-1 0 1,1 0 0,0 0 0,0 0-1,-1 0 1,1 0 0,0 0 0,0-1-1,-1 1 1,1 0 0,1-1 0,-1 1-1,7-2 1,-6 2-1,1 0 1,-1-1-1,1 0 1,-1 0-1,1 1 0,-1-1 1,0-1-1,0 1 1,1 0-1,-1-1 1,0 1-1,2-3 0,15-11-756,-2 0 0,32-36-1,-1-5-10561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1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11928,'0'-7'3,"3"-41"22,-2 37 4,-1 9 42,4-36-173,-1 22 311,-2 15 124,0 6 216,-1 8-518,4 32 85,0-20-71,2-1 1,1 1-1,0-1 1,22 45 0,-22-56-38,0-2 7,1 0-1,15 19 1,56 69 35,-75-93-36,1 0 0,-1 0 1,1-1-1,1 1 0,-1-1 0,8 5 0,0 0 1,24 17 39,-23-21 161,-7-5-175,0-1 1,-1 0-1,1 0 1,0 0-1,0-1 1,0 0-1,8-2 1,-4-4 266,-1-4-201,-1 0 0,-1-1 1,12-18-1,-15 14 182,-4-2-152,0 0 0,-3-29 0,1 43-94,1 1 0,-1 0 0,1 0 0,-1 0 1,0 0-1,0 0 0,0 0 0,-1 0 0,1 0 0,-1 0 0,-2-4 0,-4-5 33,-24-41 287,6 17 28,-53-56 0,47 63-314,19 21 84,11 7-128,0 0-21,0 0 0,-1 0-1,1 0 1,-1 0 0,1 1 0,-1-1 0,1 0 0,-1 1 0,1 0 0,-1 0 0,1 0 0,-1 0 0,1 0 0,-1 0 0,1 0 0,-1 1 0,1 0-1,-1-1 1,1 1 0,-1 0 0,1 0 0,0 0 0,-1 0 0,1 1 0,0-1 0,0 1 0,-4 2 0,-5 12 43,0-1 1,-15 31 0,19-25 11,2 10-24,0 59 0,8-63-20,39 137 10,-27-129-26,30 46 1,-37-68-6,1-1-1,0-1 1,1 1-1,21 17 1,-10-14-1,1-1 1,1-1-1,0-1 1,0-1 0,1-1-1,34 9 1,-13-9-13,199 23-6,-235-32 8,1-1 0,-1 1 0,13-2 0,57-7-1113,117-26 0,-49-1-9870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315 161 11384,'-2'0'232,"-2"1"-157,1 0 0,-1 0 0,0 1 1,1 0-1,-1-1 0,1 1 0,-1 1 1,1-1-1,0 0 0,0 1 0,0-1 0,0 1 1,-4 6-1,-4 1-39,-3 3 27,-30 33 362,-52 75 27,80-93-265,-44 139 71,52-134-83,-4 102 70,12-134-232,0 1 0,0-1 0,0 1-1,0-1 1,0 1 0,0-1 0,1 1-1,-1-1 1,1 1 0,-1-1 0,2 3 0,6 12 39,1 0 0,1 0 0,15 19 0,-24-34-45,0 0 1,0 0-1,-1 0 1,1-1-1,0 1 1,0 0 0,0 0-1,0-1 1,0 1-1,0-1 1,0 1 0,0 0-1,0-1 1,0 0-1,2 1 1,15 4 28,0-1-1,0-1 1,0-1 0,19 0 0,-12-5 105,11-10-34,57-29 1,-90 41-83,0-1 0,-1 1 0,1-1 0,0 0 0,-1 0 0,1-1 0,2-2 0,17-20 68,-2 0 1,33-55 0,-51 76-59,1 0-1,-1 0 1,-1-1 0,1 1-1,1-6 1,7-40 112,7-67 0,-18 86 53,-33-117 74,22 119-106,3 9-84,-4-9-5,-2 2 0,-1 0 0,-27-36 0,28 44-4,-2 0 1,-31-26-1,46 43-60,-1 0-1,1 1 1,-1-1-1,1 1 1,-1-1-1,1 1 1,-1 0-1,0 0 1,0 0-1,0 0 1,0 1-1,1-1 1,-1 1-1,0 0 1,0 0-1,0 0 1,0 0-1,0 0 1,0 0-1,0 1 1,0 0-1,-5 1 1,8-2-12,-1 0 0,1 1 0,0-1 0,-1 0 0,1 0 1,0 0-1,-1 0 0,1 0 0,0 1 0,-1-1 0,1 0 0,0 0 1,-1 1-1,1-1 0,0 0 0,0 1 0,-1-1 0,1 0 0,0 0 1,0 1-1,-1-1 0,1 1 0,0-1 0,0 0 0,0 1 0,0-1 1,0 1-1,-5 12 21,2-1-1,-1 1 1,2 1 0,-2 14-1,5-5 17,6 5-23,1 0 0,15 35 0,-8-40-4,94 85 5,-41-55-7,-37-30-9,52 43-1,49 44-17,-120-101-2,0-1-1,0 0 1,1-1-1,0 0 1,1-1-1,-1 0 1,17 3-1,3-7-15,-21-5-78,-5-2 87,1 0 0,-1-1 0,-1 0 0,1 0 0,-1-1 0,0 0 0,0 0 0,-1 0 0,0-1 0,0 0 0,0 0 0,-1 0 0,4-12 0,16-55-75,-15 42 66,11-35-72,28-66 0,-32 93 76,-3 5-20,31-58 0,-43 91 36,11 15-12,38 65-28,53 64-76,-93-129 122,-7-8-2,0 0-1,0 0 0,-1 0 1,1 0-1,-1 0 0,0 0 1,-1 1-1,2 4 0,3 6-19,-1 1-1,-1-1 0,0 1 1,-1 0-1,-1 0 0,0 20 1,-1-24 16,2 38-91,-2 1 1,-2 0-1,-9 60 1,8-98 65,0 0 1,1 0 0,0 1-1,1-1 1,3 24-1,-2-36 37,-1 0-1,1 0 1,-1 0-1,1 0 1,-1 0-1,1 0 1,0 0-1,-1 0 1,1 0-1,0 0 1,0 0-1,0-1 1,0 1-1,0 0 1,0-1-1,0 1 1,0 0-1,1 0 1,3 2-4,3 3 2,-6-4 1,0 0 1,1 0 0,-1-1 0,1 1 0,0-1 0,-1 0 0,1 1 0,0-1 0,0-1 0,0 1 0,5 1 0,24 3-11,58 4 0,-58-10 7,165-21-1922,-88 6-7672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2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11032,'-1'29'88,"16"54"-20,-11-67-14,1 1 0,0 0 0,1-1 0,1 0-1,16 28 1,-15-30-16,3 5 112,0 0-1,21 25 1,-16-22 51,19 31 1,38 81 237,-66-120-264,-1-1 1,0 1 0,4 15 0,-3-6-73,-1-6-26,12 45 472,-14-50-307,-2-5-105,0 0 1,0 0-1,0 1 1,-1-1-1,0 0 0,-1 0 1,0 9-1,-7-36 424,4 10-522,-4-33 179,-2-78 5,10 95-148,0 7-39,0 3-23,0 1 0,1-1 0,1 0 0,0 1 0,1-1 0,8-17-1,39-83 22,-37 92-26,31-40 4,-30 45-11,0 1 0,21-18-1,-23 25 0,1 0 0,0 1 0,23-14 0,-26 19 0,1 0 0,-1 0 0,1 1 0,-1 0 0,13-1 0,-15 3 0,0 1 0,-1 0 0,1 1 0,-1 0 0,1 0 0,15 4 0,-15-2 0,-1 0 0,1 1 0,0 0 0,-1 1 0,15 8 0,-14-6 0,-1-1 0,0 1 0,0 1 0,-1-1 0,9 10 0,-7-5 0,-1 0 0,0 1 0,9 18 0,-7-9 0,9 28 0,1 21 0,-14-36-1,-1 1-1,-2-1 1,-1 1-1,-4 44 0,-7-12 2,-2-14 0,0-21 0,11-31 0,0 0 0,0-1 0,-1 1 0,1 0 0,0-1 0,-1 1 0,1 0 0,-1-1 0,1 1 0,-1-1 0,1 1 0,-1 0 0,1-1 0,-1 0 0,0 1 0,1-1 0,-1 1 0,-1 0 0,2-1 0,-1 0 0,0 0 0,1 0 0,-1 0 0,1 0 0,-1 0 0,0 0 0,1-1 0,-1 1 0,1 0 0,-1 0 0,0 0 0,1-1 0,-1 1 0,1 0 0,-1-1 0,1 1 0,-1 0 0,1-1 0,-1 1 0,1 0 0,-1-1 0,0 0 0,-2-5 1,0 0-1,0 0 0,0 0 0,1 0 0,0 0 0,0 0 0,1-1 0,-2-10 0,2 9 1,-3-11 2,1-1 0,1 1 0,1-1 0,2-19 0,-1 27-1,1 1 2,0 1 1,0 0-1,1 0 1,0 0-1,1 0 0,0 0 1,0 0-1,8-12 0,-7 11 1,49-92 69,-43 85-65,-1 2 10,1 0-1,0 1 1,1 0 0,1 1-1,21-21 1,-23 25-10,7-4 46,-4 7-35,1 0 0,0 0 0,28-8 0,-41 15-17,-1-1-1,1 1 1,0 0 0,0 0 0,0 0-1,0 0 1,0 0 0,0 0 0,0 0-1,0 0 1,0 0 0,-1 0-1,1 0 1,0 1 0,0-1 0,1 1-1,17 7 14,-1 1 0,-1 0 0,23 16 0,-19-7 24,74 85 15,-79-80-22,-9-12-21,3 5-3,0 1 0,-1 0-1,-1 1 1,-1 0-1,0 0 1,4 19-1,17 119 26,-19-57-14,-3-33-10,-4-40-3,-2-25-7,0 0 0,0 0 0,0 0 0,0-1 0,0 1 1,0 0-1,0 0 0,0-1 0,0 1 0,0 0 0,0 0 0,1-1 0,-1 1 0,0 0 0,1 0 0,-1-1 0,0 1 0,1 0 0,-1-1 0,1 1 0,-1-1 1,1 1-1,-1 0 0,1-1 0,0 1 0,7-6 0,-7 4-1,6-3-1,-5 2-1,0 1 1,0-1-1,1 1 0,-1-1 1,0 0-1,-1 0 0,1 0 1,0 0-1,-1 0 0,3-5 0,71-106-2152,-29 37-8465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16 493 9952,'16'-24'6,"13"-25"37,69-176 365,-96 217-280,-2-2 19,0 9-93,-4 6-7,-49 83 66,-10 48 91,51-108-177,3-1 100,-10 106 53,19-130-165,0 0 1,0 0 0,0-1-1,0 1 1,0 0 0,1 0 0,0-1-1,0 4 1,13 35 87,30 61-1,-42-98-76,0 0-1,0-1 1,0 0 0,0 1-1,6 4 1,14 14 50,1 0 1,38 26-1,-39-37 151,-10-7-175,0-1 0,0 0 0,1-1 1,-1 0-1,17 0 0,-28-2-41,0 0 0,-1 0 0,1 0 0,0 0 0,0 0 0,-1 0 0,1 0 0,0-1-1,0 1 1,-1 0 0,1-1 0,0 1 0,-1 0 0,1-1 0,0 1 0,-1-1 0,1 1 0,0-1 0,7-8 36,0 1 0,0-1 0,-1 0-1,0-1 1,-1 1 0,9-18 0,-6 2 320,15-112 147,-24 110-139,0 17-260,-1-10 4,-1 0 0,-1 0 1,-1 0-1,0 1 0,-10-26 1,-36-96 310,46 127-310,-2 0 0,1 0 0,-11-16 0,6 12-53,-20-32 32,28 47-72,0-1 0,0 1 1,0 0-1,0 0 1,-1 0-1,1 1 1,-1-1-1,0 0 0,1 1 1,-1 0-1,0 0 1,-1 0-1,1 0 1,0 0-1,0 0 1,-1 1-1,1 0 0,-6-2 1,9 3-24,-1 0 0,1 0 0,0 0 0,0 0 0,0 0 0,-1 0 0,1 0 0,0 0 0,0-1-1,0 1 1,-1 0 0,1 0 0,0 1 0,0-1 0,-1 0 0,1 0 0,0 0 0,0 0 0,0 0 0,-1 0 0,1 0 0,0 0 0,0 0 0,0 0 0,-1 0 0,1 1 0,0-1 0,0 0 0,0 0 0,-1 0 0,1 0 0,0 1 0,0-1 0,0 0 0,0 0 0,0 1-1,-6 7 37,0 0-1,1 0 0,0 1 0,-6 14 0,7-5 63,2 11-32,5 52 1,3-58 2,10 9-25,27 42 0,-27-54-6,13 7-9,2 0 0,65 42-1,-54-50-25,-25-16 6,14-5-4,41-9 0,-57 7-6,0 0 0,0-1 1,-1-1-1,0 0 0,0-1 0,16-11 0,-16 10-1,5-5 6,0-7 0,28-37 1,-37 38 6,25-102 13,-19 30 29,2-8-6,-9 64 23,26-66 1,-34 100-72,-1 1-1,0-1 1,1 1-1,0-1 1,-1 1-1,1-1 1,-1 1-1,1-1 1,0 1 0,-1 0-1,1-1 1,0 1-1,-1 0 1,1 0-1,0 0 1,-1-1-1,1 1 1,0 0-1,0 0 1,-1 0-1,1 0 1,0 0 0,-1 0-1,1 0 1,0 1-1,0-1 1,-1 0-1,1 0 1,0 0-1,-1 1 1,1-1-1,0 0 1,-1 1-1,1-1 1,-1 1 0,1-1-1,-1 1 1,1-1-1,-1 1 1,1-1-1,0 2 1,8 7 12,-2-2-12,-1 0 1,0 1-1,0 0 0,-1 0 1,0 0-1,4 10 0,15 34 4,-18-36-6,-1 1-1,3 19 0,-4-7-1,-2 0-1,0 0 1,-2 0-1,-7 57 0,4-71 1,-9 34-22,6-31 1,2-1 0,0 1-1,1 0 1,-1 27-1,4-34 16,0-8 1,0 1 0,0-1-1,0 0 1,1 1 0,-1-1-1,1 0 1,0 0 0,1 4-1,5 9-25,14 27-1,-11-33-12,4-3 30,0-1 1,0-1 0,23 7-1,-16-11-23,12-7 23,-1-2 0,32-11-1,-37 7-2,95-63-4,-102 59 4,69-80-4,-74 74 2,-2-7 7,0 0-1,-2 0 0,11-45 1,29-149-59,-50 219 38,-3 62-78,1-30 69,5 54 0,12 43-28,-10-103 4,9 9 21,20 35-1,-20-50-20,72 48-23,-67-55 36,14-1 20,36 3 0,-50-12 16,-2-3 12,1-1-1,26-11 1,-42 15 6,-1 0-1,0 0 1,1 0 0,-1 0-1,0-1 1,0 1-1,0-1 1,0 1-1,0-1 1,0 0 0,-1 0-1,1 0 1,-1 0-1,3-4 1,1-1-1,-2 3 1,-1 0 0,0 0 0,0 0 0,0 0 0,0-1 0,-1 1 0,2-7 0,-2 3 1,-1 1-1,0-1 0,0 0 0,-1 1 0,1-1 0,-2 0 0,1 1 1,-1-1-1,-5-10 0,-1 1 8,-65-70 13,54 70 12,-90-52 15,107 68-43,0 0-1,0 0 0,0 0 0,0 0 0,0 1 0,1-1 0,-1 1 1,0-1-1,-4 1 0,-11-1 8,-1 0 1,1 2-1,-1 0 1,-22 5-1,38-6-8,0 1-1,0-1 1,1 1-1,-1-1 1,0 1-1,1 0 1,-1 0-1,1 0 0,-1 0 1,1 0-1,-3 1 1,-101 95 57,85-73-26,-63 105 14,81-126-47,0-1 0,1 1 0,-1 0-1,1 0 1,0 0 0,0 0 0,-1 5 0,2-8-2,-4 17 6,0 0 0,-1 25 0,5-25-5,0-1 0,1 1 0,1-1 0,5 22-1,-1-14 0,2-2 0,1 1 0,1-1 0,1-1 0,1 1-1,16 21 1,-26-40 0,0 0-1,0-1 1,0 1-1,0-1 0,0 1 1,1-1-1,-1 0 1,1 0-1,3 2 1,18 13-1,36 19 0,42 9-1,-102-45 2,47 14-14,204 32-8,-239-44 11,-1-1 0,20 0 1,258-14-37,-275 11 25,-1 1 0,20-6-1,284-89-2108,-146 37-8129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0 814 9416,'102'-85'48,"53"-61"10,-122 112-4,-12 11-24,17-20 21,-1 0 0,35-57 1,15-36 80,-83 130-118,-1 1-1,1-1 1,-1 1 0,0-1 0,-1 0 0,1 0 0,2-11-1,-1 2 3,4-29 28,-8 29 110,-2 9-126,0 0 1,0 0 0,-1 0-1,0 1 1,0-1 0,0 1-1,-7-10 1,0 8 198,-1 4-144,0 1 0,-1 0 0,-20-2 0,17 6 217,2 4-216,1-1 0,0 2 0,0-1 0,-10 9 0,8 0 216,-43 82 113,55-95-383,1 0-1,0 1 1,0-1-1,1 1 1,-1-1 0,0 1-1,1 0 1,-1 3 0,-5 53 150,3 64 1,8-80 26,50 168 71,-39-168-124,73 197 50,-71-188-103,69 178 40,-74-190-67,30 155 31,-40-157-18,-12 126 33,3-137-40,0-13-62,-1 0 1,-1 0 0,0 0 0,0-1 0,-14 15 0,21-27-13,0 0-1,1 0 1,-1 0 0,0 0 0,-1 0 0,1-1-1,0 1 1,0 0 0,0 0 0,0-1-1,-1 1 1,1-1 0,0 1 0,-3 0 0,-28 7 54,-62 7 1,92-14-54,0-1-1,0 0 1,0 0 0,0 0 0,0 0-1,0 0 1,0-1 0,0 1 0,0 0 0,0-1-1,0 0 1,-2 0 0,-8-3 11,1-1 1,0 0-1,0 0 0,-10-8 1,6 2-467,2-1-1,0 0 1,-16-19 0,-36-43-8612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1 552 10936,'1'-7'7,"1"0"1,0 1-1,1-1 0,-1 1 1,1-1-1,1 1 1,-1 0-1,1 0 1,0 1-1,6-7 1,0 1 15,0 0 1,1 1-1,18-13 1,-16 13-4,-5 5 68,0-1-1,0 1 0,15-7 0,104-48 346,-48 27 147,-50 23-493,77-29 284,-105 38-367,89-33 365,-73 26-251,0 0 0,0 0 1,25-19-1,-38 24 6,-1 1-80,-1 0 1,1 0 0,-1-1 0,0 1-1,1-1 1,-1 1 0,0-1-1,-1 0 1,1 0 0,0 0 0,1-5-1,-2 6 211,2 21-80,-2 24-119,9 68-14,-9-97-36,1 1 0,1-1 0,6 19 0,-2-9-3,0 0-2,15 34 1,-15-45-3,0 0 1,1-1 0,0 0 0,1-1 0,0 0 0,1 0-1,16 13 1,-6-12-5,35 8 4,-43-17 1,0 0 0,0-1 0,23 0 0,-26-2 0,1 0 0,0-1 0,0 0 0,-1-1 0,11-3 0,-14 3 0,0 0 0,0-1 0,0 0 0,0 0 0,0 0 1,-1-1-1,10-7 0,-5-1 1,0 1 0,-1-2 1,0 1-1,-1-1 0,-1-1 1,0 1-1,7-20 0,-14 32 0,10-28 20,-5 9-9,0-1-3,0 0-1,-1-1 0,-1 1 1,-1-1-1,-2-27 1,-1 9 33,-3-1 0,-1 1 1,-17-63-1,22 103-42,-1-3 7,0 0 0,0 0 0,0 0 0,-1 0 0,1 1 0,-1-1 0,-3-4 0,5 7-3,-1 0 0,0 0 0,1 0-1,-1 1 1,0-1 0,1 0 0,-1 0 0,1 1 0,-1-1 0,1 1 0,-1-1 0,1 0-1,-1 1 1,1-1 0,-1 1 0,1-1 0,-1 1 0,1 0 0,0-1 0,-1 1 0,1-1-1,0 1 1,-1 0 0,-1 6 10,-1 1 0,1-1 0,0 0 0,1 1 0,0 0 1,0-1-1,0 1 0,1-1 0,0 1 0,1 0 0,0-1 0,0 1 0,5 14 0,0 1 10,2 0-1,14 29 1,-10-24 29,67 125 53,-46-96-67,-5-10-30,6-2-1910,-22-28-7639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2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40 6640,'-26'-33'41,"26"33"-41,0 0 0,0 0-1,0 0 1,-1 0 0,1 0 0,0-1 0,0 1-1,0 0 1,0 0 0,0 0 0,0 0 0,-1 0-1,1 0 1,0 0 0,0-1 0,0 1-1,0 0 1,0 0 0,0 0 0,0 0 0,0 0-1,0 0 1,0-1 0,0 1 0,0 0 0,0 0-1,0 0 1,0 0 0,0 0 0,0-1-1,0 1 1,0 0 0,0 0 0,0 0 0,0 0-1,0-1 1,0 1 0,0 0 0,0 0 0,0 0-1,0 0 1,0 0 0,0 0 0,0-1-1,0 1 1,1 0 0,-1 0 0,0 0 0,0 0-1,0 0 1,0 0 0,0 0 0,0 0 0,0-1-1,1 1 1,11 1-4,12 6-13,-24-7 14,28 9-111,-1 0 0,35 19 1,-20-10-30,-26-12 125,18 9-172,-32-14 180,6 4-50,1 0-1,15 12 1,-23-16 56,1 0 0,-1 0 0,1 0 0,-1 1 0,0-1 0,1 1 0,-1-1 0,0 1 0,0-1 0,0 1 0,0 0 0,0-1 0,0 1 0,-1 0 0,1 0 0,0 0 0,-1 0 0,0-1 0,1 1 0,-1 0 0,0 0 0,0 0 0,0 0 0,0 2 0,-1-3 4,1 0-1,-1 0 1,0 0-1,0 0 0,1 0 1,-1 0-1,0 0 1,0-1-1,0 1 0,0 0 1,0-1-1,0 1 0,0-1 1,0 1-1,0-1 1,0 1-1,0-1 0,-2 1 1,-3 1-2,-45 18 9,-138 33 342,183-52-268,-1 1 0,1-2 0,-1 1 0,1-1 1,-11 0-1,5-1-15,-19-5 486,29 6-357,-2-3 51,4 3-243,-1 0 0,1 0 0,0 0-1,0 0 1,-1 0 0,1 0 0,0 0 0,-1 0-1,1-1 1,0 1 0,0 0 0,-1 0 0,1 0-1,0 0 1,0 0 0,-1-1 0,1 1 0,0 0-1,0 0 1,0-1 0,-1 1 0,1 0 0,0 0-1,0 0 1,0-1 0,0 1 0,0 0 0,0-1-1,-1 1 1,1 0 0,0 0 0,0-1-1,0 1 1,0-1 0,2-3-30,0 0 1,1 0-1,-1 0 0,1 0 0,0 0 0,6-5 1,-1-1-567,19-20-3860</inkml:trace>
  <inkml:trace contextRef="#ctx0" brushRef="#br0" timeOffset="1">889 280 4936,'0'0'0,"8"17"0,8 28 16,-4 29 8,-9 23-24,-15 2 8,-15-11-8,0 3-3264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4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10672,'0'-3'1,"0"-21"245,1 1-1,0 0 1,7-31 0,-7 50-235,0-3 162,1 1 0,-1-1-1,1 1 1,5-10-1,-7 14-121,1 1 0,0-1 0,0 1 0,0-1 0,0 1 0,0-1-1,0 1 1,0 0 0,0-1 0,0 1 0,1 0 0,-1 0 0,0 0-1,1 0 1,-1 0 0,1 0 0,0 0 0,-1 1 0,1-1 0,-1 1-1,1-1 1,0 1 0,0-1 0,-1 1 0,1 0 0,3 0 0,14 3 109,0 1 0,22 8 0,-34-10-90,0 0 0,-1 0 1,1 1-1,-1 0 1,0 0-1,10 8 1,2 1 2,35 22 21,-34-19 87,60 78 68,-67-71-115,-10-16-104,5 10 7,-1 0-1,0 1 1,-1 0 0,-1 0 0,-1 0 0,2 29 0,-4-32 2,1 5-13,-1 0-1,-1 0 0,-1 0 1,0 0-1,-2 0 0,-4 21 1,2-24 0,0 0 1,-1-1-1,-12 24 0,17-37-20,-1 0 0,1 0-1,-1 0 1,1 0 0,-1 0 0,0 0-1,0-1 1,0 1 0,0-1-1,0 0 1,0 1 0,0-1 0,0 0-1,0 0 1,0 0 0,-1-1-1,1 1 1,-1 0 0,1-1 0,0 1-1,-1-1 1,1 0 0,-4 0 0,5 0-4,1 0 0,0 0 0,-1 0 0,1 0 0,0 0 0,0 0 0,-1 0 0,1 0 0,0 0 0,-1 0 0,1 0 0,0-1 0,0 1 0,-1 0 0,1 0 0,0 0 0,0 0 0,-1 0 0,1-1 0,0 1 0,0 0 0,-1 0 1,1 0-1,0-1 0,0 1 0,0 0 0,0 0 0,-1-1 0,1 1 0,-7-12 26,-1 1 1,-10-25-1,13 18 5,3-10-18,1 1 0,2-32-1,3 34 6,35-94 6,-28 97-18,124-148 21,-69 91-20,-47 60-5,0 2-1,30-22 0,-48 38-3,0 0 1,0 1-1,0-1 1,0 0-1,0 1 1,1-1-1,-1 1 1,0 0-1,0-1 1,0 1-1,1 0 1,0-1-1,13 1 2,-1 0 0,0 0 0,1 1 0,24 6 0,-17 2 4,34 24 1,-41-22-6,0 1 0,17 18 0,-17-14 1,22 30 1,-25-27-2,16 29 1,-21-32 0,1 1-1,5 22 1,-7-16-1,4 33 1,-6-18-2,-2-1 0,-3 47 0,1-18-6,0-65 5,0 0 0,1 0 0,-1-1 0,1 1 0,-1 0 0,0-1 0,1 1-1,-1 0 1,1-1 0,-1 1 0,1-1 0,0 1 0,-1-1 0,1 1-1,-1-1 1,1 1 0,0-1 0,-1 0 0,1 1 0,0-1 0,0 0-1,-1 1 1,1-1 0,0 0 0,0 0 0,0 0 0,-1 0 0,1 0 0,0 0-1,0 0 1,-1 0 0,2 0 0,0 0-2,37-5-2006,4-2-8017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5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328 182 9688,'6'-29'9,"-5"25"-3,0-1 0,0 1 0,-1-1-1,1 1 1,-1 0 0,0-1 0,-1-8 0,-1-6 31,-9-32 0,11 49-26,-1-1-1,0 1 1,-1 0-1,1 0 1,0 0 0,-1 0-1,1 0 1,-1 0-1,0 0 1,1 0-1,-1 0 1,0 1-1,0-1 1,0 1-1,0 0 1,0-1-1,-1 1 1,1 0-1,0 0 1,-1 0-1,-3 0 1,3 0 7,-9 0 163,-10 6-53,-42 16 0,44-10 40,1 7-106,0 0-1,2 1 1,-18 26 0,20-19 138,-36 117 82,46-114-68,8 90 78,-3-117-277,0-1 0,0 0 0,0 1 0,0-1 0,1 1 0,-1-1 0,1 0 0,-1 1 0,1-1 0,-1 0 0,3 3 0,7 11 46,2 0 1,-1-1 0,26 22-1,-16-22 94,112 30 48,-105-40-142,8-3-784,67-8 1,-35-3-6898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5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9056,'6'115'381,"-5"-80"-266,2-1 0,14 68 1,-9-63 94,55 249 827,-42-182-909,-12-64 187,-4-22-191,46 189 511,-35-148-169,16 106 1,-33-114-387,1-51-126,0 1 0,0 0-1,0 0 1,0-1 0,0 1 0,-1 0 0,1-1-1,-1 1 1,0-1 0,0 1 0,0 0 0,0-1-1,0 0 1,0 1 0,-1-1 0,1 0 0,-1 0 0,0 1-1,1-1 1,-1 0 0,0-1 0,0 1 0,-1 0-1,1-1 1,0 1 0,0-1 0,-5 3 0,-20 10-8034</inkml:trace>
  <inkml:trace contextRef="#ctx0" brushRef="#br0" timeOffset="1">1 919 10672,'-1'-2'12,"1"0"0,0-1 1,0 1-1,0 0 1,0 0-1,1 0 1,-1 0-1,1 0 0,-1 0 1,1 0-1,-1 0 1,1 0-1,0 1 0,0-1 1,0 0-1,0 0 1,0 0-1,1 1 0,-1-1 1,0 1-1,1-1 1,-1 1-1,1 0 0,2-2 1,5-4 150,0 0 1,20-9 0,-21 11-83,115-57 736,-91 47-748,0 0 212,255-86 567,-263 94-810,48-11 180,13 3 26,-72 17-96,7 8-80,-2 0 1,28 21-1,-26-12 47,3 11-63,-1 1 1,18 38-1,-6 6 75,-22-46-107,29 70 44,-22-46-24,-3 0 0,11 66 0,-26-116-39,-1 0 0,1 0 0,-1 0 0,1 0 0,-1 0 0,0 0 0,-1 0 0,1 0 0,0 0 0,-1 0 0,-1 4 0,0 2 0,2-8-1,-1 1 0,1-1 0,-1 1 1,1-1-1,-1 1 0,1-1 0,-1 1 0,0-1 0,0 0 0,1 1 0,-1-1 0,0 0 0,0 0 0,-3 3 1,3-4 18,0 1 1,0-1-1,0 1 1,0-1-1,-1 0 1,1 1-1,0-1 1,0 0-1,0 0 1,-1 0-1,1 0 1,0 0-1,0 0 1,-1 0-1,1-1 1,0 1-1,0 0 1,0-1-1,-1 1 1,1 0-1,-1-2 1,-25-15-1110,20 13-49,-30-23-7861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11032,'18'-15'442,"-18"15"-434,1-1 0,-1 1 0,0 0-1,0 0 1,0 0 0,1 0 0,-1 0-1,0 0 1,0 0 0,0 0 0,1 0-1,-1 0 1,0 0 0,0-1 0,0 1-1,1 0 1,-1 0 0,0 0 0,0 1-1,0-1 1,1 0 0,-1 0 0,0 0-1,0 0 1,0 0 0,1 0 0,-1 0-1,0 0 1,0 0 0,0 0 0,0 0-1,1 1 1,-1-1 0,0 0 0,0 0-1,0 0 1,1 1 0,94 60 624,49 26-324,-51-35-8,-23-15-85,-56-30-164,5 3 70,-1 0 1,0 2-1,23 18 1,-40-29-110,0 1 1,0-1-1,0 1 1,-1-1-1,1 1 1,0 0-1,-1-1 0,1 1 1,-1 0-1,0 0 1,0-1-1,0 1 1,0 0-1,0 0 0,0-1 1,0 1-1,0 0 1,-1 0-1,1-1 1,-1 1-1,1 0 0,-2 1 1,1 0 6,-4 7 76,-7 5-38,-1-1 0,-1 0 0,-26 21 0,18-18-5,2 1-1,-37 42 1,38-32-17,-25 45 0,42-70-29,0 1-1,1-1 0,-1 1 1,1 0-1,0-1 0,-1 1 0,2 0 1,-1 0-1,0 0 0,1 7 1,-1 1 2,2 24 3,-1-36-10,0 1 0,0 0 0,1-1 0,-1 1 0,0 0 0,0 0 0,0-1 0,0 1 0,1 0 0,-1-1 0,0 1 0,1-1 0,-1 1 0,1 0 0,-1-1 0,0 1 0,1-1 1,0 1-1,10 10 4,0-1 0,0-1 0,1 0 0,18 10 0,-24-15-3,-1-1 0,1 0 0,-1-1 0,1 1 0,0-1 1,0 0-1,9 2 0,3-1 1,-9 0-2,0-1-1,1 0 1,-1-1 0,11 1 0,-10-3 0,-1-1 0,0 1 0,0-2 0,1 1 0,-1-1 0,-1 0 0,1-1 0,0 0 0,7-6 1,1-3 19,-2-6-6,-1-1-1,22-38 1,-28 34 52,-5 13-39,1-7 3,-1 0 1,0 0-1,-1-1 0,-1 1 0,-3-34 1,-1 24 56,-1-1 1,-2 1 0,-1 0 0,-13-36 0,14 52-65,5 8-8,-1 1 1,0-1-1,0 1 1,0 0-1,0 0 1,0 0-1,-1 0 1,1 0-1,-5-3 1,-3-3 45,0 1 0,-20-13 1,28 20-53,0 0 0,-1 1 1,1-1-1,0 1 0,0 0 1,-1-1-1,1 1 1,0 0-1,-1 0 0,1 0 1,0 1-1,-1-1 1,1 1-1,0-1 0,0 1 1,0 0-1,-1 0 0,1 0 1,0 0-1,0 0 1,-3 2-1,3-2 0,0 1-4,0 0 1,0 0-1,1 0 0,-1 0 0,1 0 1,-1 0-1,1 0 0,0 0 0,-1 0 0,1 1 1,0-1-1,1 1 0,-1-1 0,0 1 1,1-1-1,-1 1 0,1-1 0,0 1 0,0 2 1,0-2-2,-1-2-3,1 0 0,0 1 0,0-1 0,0 0 0,0 1 0,0-1 0,0 0 0,0 1 0,0-1 0,1 0 0,-1 0 1,1 1-1,-1-1 0,1 0 0,-1 0 0,2 2 0,0 1 3,11 12 0,14 1 0,14 2-3,-32-15-4,0-1 1,0 0 0,0 0 0,0-1 0,1-1 0,-1 0 0,1 0-1,-1 0 1,0-1 0,1-1 0,-1 1 0,15-4 0,-10 0-1,-8 3 0,1-1-1,0 0 0,-1-1 1,0 0-1,10-5 1,163-76-121,-166 80 94,1 0 1,-1 0-1,20-2 0,-28 6 21,1-1-6,0 1 1,-1 0-1,1 1 0,0-1 1,0 1-1,-1 0 0,1 1 1,0-1-1,10 6 0,-8-4 3,7 4-35,-1 4 25,0 1 1,24 26-1,-27-19-4,31 105-3,-36-94 15,5 231-11,-17-199 24,5-55 0,-1 0 0,1-1 0,-2 1 0,-4 11 0,4-13 0,1-1 0,-1 0 0,0 0 0,0-1 0,-6 7 0,-15 6 0,23-15 0,0-1 0,0 1 0,-1-1 0,1 0 0,0 1 0,-1-1 0,1 0 0,-1 0 0,1 0 0,0 0 1,-1 0-1,1 0 0,-2 0 0,2-1 0,-1 1 1,1-1 0,0 1-1,-1-1 1,1 0 0,0 0-1,0 1 1,0-1-1,0 0 1,0 0 0,0 0-1,0 0 1,0 0 0,0-1-1,0 1 1,1 0-1,-1 0 1,0-1 0,0 0-1,-1-3 5,1 0-1,-1-1 0,1 1 0,0 0 1,0-6-1,0-7 14,2-33 1,-1 45-21,3-29 42,1-1-1,10-41 1,-10 59-28,4-12 56,44-109 36,-38 116-17,76-84 33,-67 87-40,15-3-25,59-27 0,-69 42 20,-4 4-40,1 1 1,45 1-1,-50 7 25,79 49 22,-80-37-36,1 8-26,-1 2 0,18 33-1,-26-32-4,6 49 3,-6 19-12,-7-6-1,-7-17-4,2-56-1,-3 17 0,-2 7 0,5-22-1,1-19 1,0 0 0,0 0 0,0 0 0,0 0 0,0 0 0,0 0 0,0 0 0,0 0-1,0 0 1,0 1 0,0-1 0,0 0 0,0 0 0,0 0 0,0 0 0,0 0 0,0 0 0,0 0 0,0 0 0,0 0 0,0 1-1,0-1 1,0 0 0,0 0 0,0 0 0,0 0 0,0 0 0,0 0 0,1 0 0,-1 0 0,0 0 0,0 0 0,0 0-1,0 0 1,0 0 0,0 1 0,0-1 0,0 0 0,0 0 0,0 0 0,1 0 0,-1 0 0,0 0 0,0 0 0,0 0 0,0 0-1,0 0 1,0 0 0,0 0 0,0 0 0,1 0 0,-1 0 0,0 0 0,0-1 0,0 1 0,0 0 0,0 0 0,0 0 0,0 0-1,0 0 1,0 0 0,0 0 0,1 0 0,-1 0 0,0 0 0,0 0 0,0 0 0,3-1 0,0 0 0,0 0 0,0 0 0,0 0 0,-1 0 0,1-1 0,3-2 0,24-23-14,-22 19 4,85-93-21,-75 81-23,115-150-181,-101 127 105,-3-2 0,-1 0 0,-3-2 0,29-73 1,-25 17-55,-28 84 104,-2 13 69,0-1 0,0 1 1,-1-1-1,0 1 1,-1 0-1,1 0 1,-1 0-1,0 0 1,-5-7-1,7 12 8,1 1 1,-1-1-1,1 0 0,-1 1 0,1-1 1,-1 1-1,0-1 0,1 1 0,-1-1 1,0 1-1,1-1 0,-1 1 1,0 0-1,1-1 0,-1 1 0,-1 0 1,-10-4-8,0 2 0,-1 0 0,1 0 0,-1 1 0,-14 0 0,6 5-10,4 3 13,1 1 0,0 1 1,-30 20-1,45-28 6,-1 0 0,1 0 0,0 0-1,0 0 1,0 0 0,0 1 0,0-1 0,0 0 0,0 1 0,0-1 0,-1 3 0,-8 19-5,1 1 0,-8 32 0,17-54 6,-1-1-1,1 1 1,0-1 0,0 1-1,-1-1 1,1 1 0,0-1-1,1 1 1,-1 0-1,0-1 1,0 1 0,1-1-1,0 2 1,7 21-1,1-2 1,0 0-1,24 38 0,41 48-5,-16-1 6,-41-69 0,-1 0 0,15 62 1,-30-98 0,-1 0-1,1 0 1,-1 0 0,0-1-1,1 1 1,-1 0 0,0 0-1,0 0 1,0 0 0,-1 0-1,0 3 1,-2 7 3,0-1 0,-1 1 0,-1-1 1,0 0-1,0 0 0,-1 0 0,-10 13 0,14-22 6,1 0-1,-1 0 0,0-1 1,1 1-1,-1 0 0,0-1 1,0 0-1,0 1 0,-3 0 1,-153 75 136,122-64 28,-139 39-1897,93-28-7930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7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11744,'-4'8'248,"-3"14"-3,0 1 0,1-1 0,-5 32 0,-3 60 360,12-94-395,-5 49 249,2 85 0,4-125-351,0 7 37,6 62 1,-5-89-120,8 45 162,-8-49-163,1-1 0,0 0 0,0 1 1,1-1-1,-1 0 0,1 0 0,0 1 1,0-1-1,5 6 0,-7-10-23,0 0 0,0 0-1,0 0 1,0 0 0,0 0 0,0 0-1,0 1 1,1-1 0,-1 0-1,0 0 1,0 0 0,0 0 0,0 0-1,0 0 1,0 0 0,0 0-1,0 0 1,0 0 0,1 0 0,-1 0-1,0 0 1,0 0 0,0 0-1,0 0 1,0 0 0,0 0 0,0 0-1,1 0 1,-1 0 0,0 0 0,0 0-1,0 0 1,0 0 0,0 0-1,0 0 1,0 0 0,0 0 0,0 0-1,1 0 1,-1 0 0,0-1-1,0 1 1,0 0 0,0 0 0,0 0-1,0 0 1,0 0 0,0 0 0,0 0-1,0 0 1,0 0 0,0-1-1,0 1 1,0 0 0,9-9 39,0 0 0,10-16 0,-15 20-31,7-15 64,62-178-1902,-32 70-7752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7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11296,'3'3'248,"21"29"294,38 67 0,-43-66-549,4 6 169,-1 1-1,16 43 1,-28-60-139,3 14 25,2 35-805,7 84 1,-12-27-7124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8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10224,'1'-1'16,"3"-5"33,2-5 172,-6 10-184,0 1 1,1-1-1,-1 0 1,0 0 0,1 1-1,-1-1 1,1 0 0,-1 0-1,1 1 1,0-1 0,-1 0-1,1 1 1,0-1-1,-1 1 1,1-1 0,0 1-1,-1-1 1,1 1 0,0 0-1,0-1 1,0 1 0,0 0-1,-1-1 1,1 1 0,0 0-1,0 0 1,0 0-1,0 0 1,0 0 0,0 0-1,-1 0 1,2 0 0,4 1 77,0-1 0,1 1 1,-1 1-1,0-1 1,0 1-1,-1 0 1,1 0-1,0 1 0,-1 0 1,1 0-1,8 7 1,1 1 23,-1 1 1,14 14 0,-25-23-138,71 79 556,-70-77-527,1-1 0,-1 0 1,1 1-1,0-2 1,0 1-1,0-1 0,1 1 1,-1-1-1,1-1 1,-1 1-1,1-1 0,8 2 1,-9-2-12,-1-1-3,0-1 0,0 1 1,1-1-1,-1 1 0,0-1 1,0 0-1,0-1 0,0 1 1,1-1-1,-1 0 0,0 0 1,0 0-1,0 0 0,0-1 1,6-3-1,-5 3 6,2-2 7,-1 1 1,1-1 0,0-1 0,-1 1 0,0-1-1,0 0 1,-1-1 0,1 0 0,6-9-1,-5 6-1,28-33 240,-24 28-195,0 1 1,20-18 0,-4 7 86,0 1 0,39-24 0,-55 40-138,-8 5-10,-1 0 0,1 0 0,0 1 1,0 0-1,0-1 0,0 1 0,0 0 0,0 0 0,0 0 1,0 1-1,5-1 0,16-1 76,39 1-1,-58 2-72,-1-1 1,1 0-1,0 1 0,-1 0 1,1 0-1,0 0 0,-1 1 1,1-1-1,4 4 0,7 2 8,36 17 4,-31-11 20,-17-10-41,12 10 5,1 1 0,-2 0 0,0 0 0,0 2 1,18 26-1,10 17 6,7 11-14,-39-57 106,0-1 0,1 0-1,23 18 1,18 7-2579,15 2-7684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11120,'-1'-3'18,"4"-10"209,-2 13-196,-1 0 0,1 0 0,-1 0 1,1 0-1,0 0 0,-1 0 0,1 0 0,-1 0 0,1 0 0,0 0 0,-1 0 1,1 1-1,-1-1 0,1 0 0,-1 0 0,1 0 0,0 1 0,-1-1 0,1 0 1,-1 1-1,0-1 0,1 1 0,6 5 141,-1 1 0,-1 0 0,1 0 0,6 12 0,-9-14-192,26 41 324,-18-29-224,77 113 423,-77-115-475,26 29 200,20 11 34,-55-54-244,0 1 0,0-1 0,0 0 0,0 0 0,0 0 1,0 0-1,0-1 0,0 1 0,0 0 0,0-1 0,0 1 0,1-1 0,-1 0 0,0 0 0,0 0 0,0 0 0,0 0 0,1 0 0,-1-1 0,0 1 0,0-1 0,0 0 0,0 1 1,4-3-1,-5 3-4,7-7 187,6-11-38,-2 0-1,0-1 1,15-36 0,-13 28-107,-3 8 195,0 0 0,2 1 0,25-30 1,-36 46-84,-1 2-153,-1 0 0,1 0 1,0 0-1,-1 0 0,1 0 0,0 0 1,-1 1-1,1-1 0,0 0 1,-1 0-1,1 0 0,0 1 0,-1-1 1,1 0-1,-1 1 0,1-1 1,-1 1-1,1-1 0,-1 0 0,1 1 1,-1-1-1,1 1 0,0 0 0,5 13 45,0 0 0,8 28-1,-7-13-7,-1 1 1,-1-1-1,1 36 0,-4-35-40,3 7 28,-3-17-26,6 36 12,23 89 0,-9-61-8,3 18-12,4-9-1,-23-77-4,1 0-1,15 25 0,-20-36 0,1-1 0,0 0 0,0-1 0,0 1 0,1 0 0,-1-1 0,1 0 0,0 0 0,0 0 0,0 0 0,0-1 0,1 0 0,-1 1-1,1-1 1,-1-1 0,1 1 0,0-1 0,8 2 0,-12-3 0,0 0-1,-1 0 1,1 0 0,0 0-1,0 0 1,0 0 0,0 0-1,0 0 1,0 0 0,0 0-1,0 0 1,0-1 0,0 1-1,-1 0 1,1-1-1,0 1 1,0 0 0,1-2-1,18-10-428,-1 0-1,0-2 1,-1 0-1,20-20 1,28-29-10271</inkml:trace>
  <inkml:trace contextRef="#ctx0" brushRef="#br0" timeOffset="1">1322 325 10760,'2'-33'142,"-2"27"-75,1 0-1,-1 0 0,0 0 0,0 0 1,0 0-1,-2-7 0,2 13-57,0 0 0,-1-1 0,1 1-1,0 0 1,0 0 0,0 0 0,0 0-1,0-1 1,0 1 0,0 0 0,0 0 0,0 0-1,0 0 1,0 0 0,-1 0 0,1-1-1,0 1 1,0 0 0,0 0 0,0 0-1,0 0 1,0 0 0,-1 0 0,1 0 0,0 0-1,0 0 1,0 0 0,0 0 0,0 0-1,-1 0 1,1 0 0,0 0 0,0 0 0,0 0-1,0 0 1,-1 0 0,1 0 0,0 0-1,0 0 1,0 0 0,0 0 0,0 0-1,-1 0 1,1 0 0,-15 1 162,0 1-1,-25 6 1,36-8-144,-17 8 273,-97 60 93,115-66-369,0 0 0,0 0 0,0 1 0,0-1 0,0 1 0,-2 3 0,-23 30 94,-40 66 0,53-70 30,-34 128 60,45-131-80,5-15-102,0 0 0,1 0 0,1-1 0,0 1 0,0-1 0,7 16 1,-10-28-21,1 0 1,-1 0 0,1 0 0,-1 0-1,1 0 1,-1-1 0,1 1-1,0 0 1,-1 0 0,1 0 0,0-1-1,0 1 1,0 0 0,-1-1 0,1 1-1,0-1 1,2 2 0,12 5 22,1 0-1,0-1 1,1-1 0,-1 0-1,19 2 1,-5-6 78,133-31 35,-159 29-129,1-1-1,-1 1 1,1-1-1,-1 0 0,6-4 1,11-5 26,34-25 1,-36 19-24,28-29 0,-47 46-16,3-4 13,1 0 0,-1 0 1,0 0-1,0-1 0,3-4 1,70-147 96,-67 126-36,-6 16-48,2-7-5,-1 1 0,-1-1 0,-1 0 1,-1 0-1,-2-33 0,-9-16 58,-22-78 1,28 132-75,-13-34 15,0 7-11,19 47-163,-1 0-1,1 0 1,0 0 0,0 0-1,0 0 1,1 0-1,2 3 1,0-1-585,19 27-8401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8248,'24'-1'0,"-19"0"2,0 1-1,0 0 0,0 1 0,-1-1 0,1 1 0,0 0 0,6 2 0,76 23 18,-82-24-15,-1 0 1,1 1 0,-1-1-1,0 1 1,0 0 0,0 0-1,0 0 1,0 1-1,0 0 1,-1-1 0,0 1-1,0 0 1,0 1 0,3 4-1,-3-4 12,2 9 152,-3 1-76,-1 0 0,-1 0 0,0 0 0,-1 0 0,-4 25 0,-1-9 77,-13 41 1,4-27 364,-13 73 0,25-107-381,0-4-88,1 0 0,1 0 0,-1 0 0,1 0 0,0 0-1,1 0 1,0 0 0,0 10 0,2-5 279,-2-12-339,0 0 0,0 0 0,0 0 0,1 0 0,-1-1 0,0 1 0,0 0 0,0 0 0,0 0 0,0 0 0,0 0 0,0 0 0,0 0 0,0 0 0,0 0 0,0 0 0,0 0 0,0 0 1,1 0-1,-1 0 0,0 0 0,0 0 0,0 0 0,0 0 0,0 0 0,0 0 0,0 0 0,0 0 0,0 0 0,1 0 0,-1 0 0,0 0 0,0 0 0,0 0 0,0 0 0,0 0 0,0 0 0,0 0 0,0 0 0,0 0 0,0 0 0,1 0 0,-1 0 0,0 0 0,0 0 0,0 0 0,0 0 0,0 0 0,0 0 0,0 0 0,0 1 0,0-1 0,0 0 1,0 0-1,0 0 0,0 0 0,0 0 0,0 0 0,0 0 0,0 0 0,0 0 0,0 0 0,0 1 0,0-1 0,0 0 0,0 0 0,0 0 0,0 0 0,0 0 0,4-2 37,-1 0 0,0-1 0,1 1-1,-1-1 1,-1 0 0,1 0 0,0 0 0,-1 0 0,3-4 0,22-39 406,-18 28-290,21-34 249,69-81 557,-97 130-937,0 1 0,0 0 0,1 0 0,-1 0 0,0 0 0,1 1 0,-1-1 0,1 1-1,-1-1 1,1 1 0,0 0 0,0 0 0,-1 0 0,1 0 0,4 0 0,-4 1-7,-2-1-5,1 1 1,0 0 0,-1 0 0,1 0 0,0 0 0,-1 0-1,1 1 1,0-1 0,-1 0 0,1 1 0,-1-1-1,1 1 1,-1 0 0,1-1 0,-1 1 0,1 0 0,2 2-1,1 0 21,2 1-13,-3-1 0,1 0 0,-1 0 0,1 0 0,-1 1 0,6 7 0,48 52 142,61 85 0,-118-146-166,66 81 115,-22-29-98,-27-37 5,1-2-9,1-2 0,26 14 0,-45-27-10,-1 0-1,1 1 1,0-1 0,0 1 0,0-1 0,0 0-1,0 0 1,0 1 0,0-1 0,0 0-1,0 0 1,0 0 0,0 0 0,1 0 0,5-1 2,0-1 0,0 1 0,0-1 1,-1-1-1,1 1 0,-1-1 1,1 0-1,5-4 0,-11 6-1,0 0-1,0 1 1,0-1-1,0 0 1,0 1-1,-1-1 1,1 0-1,0 0 0,-1 0 1,1 0-1,-1 0 1,1 1-1,0-3 1,1-1 5,4-6 4,0 0-1,-1-1 1,-1 0-1,0 0 1,0 0-1,-1-1 1,-1 1-1,3-18 1,2-178 220,-9 130-129,0-132 174,1 204-264,1 0 0,0 0 0,1 0 1,-1 0-1,1 0 0,0 0 0,0 1 1,1-1-1,-1 0 0,1 1 0,3-7 0,-2 7 49,3-1 12,0 7-12,86 90 59,-43-49-114,1 0-2,-5 2-4,29 39-2,-66-75-1,-2 0 1,1 0-1,-2 1 0,1-1 0,-1 1 0,0 1 1,-1-1-1,5 20 0,-6-19-1,5 16-14,6 44 0,-9-43 14,2 23-3,-6-35 5,0 38 3,-1-52-3,0 24 16,0 0 0,2-1-1,0 1 1,9 34 0,-9-54-6,1-1 1,-1 0-1,1 1 0,0-1 0,1 0 0,-1-1 1,1 1-1,0-1 0,0 1 0,0-1 1,1 0-1,5 3 0,-4-2 3,9 5 61,12 0-23,53 11 0,-77-20-42,0-1 0,0 1-1,0-1 1,0 0 0,0 0-1,0 0 1,3-1 0,28-4-517,0-1 1,0-2 0,35-14 0,28-14-10052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59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10 236 11928,'-9'83'717,"9"-67"-675,1 38 471,10 90 45,-6-104-383,1 0-1,16 52 0,-16-67-119,18 56 440,-17-61-430,-1-3-15,21 47 293,-18-45-109,1 0 1,1-1-1,25 33 0,-35-51-221,-1 1 0,1-1 0,-1 0 0,0 0 0,1 1 0,-1-1 0,1 0 0,-1 0 0,1 0 0,-1 1 0,1-1 0,-1 0-1,1 0 1,-1 0 0,1 0 0,-1 0 0,1 0 0,-1 0 0,1 0 0,-1 0 0,1-1 0,-1 1 0,1 0 0,-1 0 0,1 0 0,-1 0 0,1-1 0,-1 1 0,1 0 0,0-1-1,11-10-1368,-11 10 697,13-14-9321</inkml:trace>
  <inkml:trace contextRef="#ctx0" brushRef="#br0" timeOffset="1">192 141 11480,'6'-21'19,"-4"14"24,1 1-1,-1-1 1,1 1-1,6-9 1,31-48 273,-40 63-292,1-1 1,-1 0 0,0 1-1,1-1 1,-1 1 0,1-1 0,-1 1-1,1-1 1,0 1 0,-1 0-1,1-1 1,-1 1 0,1-1 0,0 1-1,-1 0 1,3-1 0,5-1 42,0 0 0,0 1 0,1 0 0,-1 0 0,1 1 0,-1 0 0,11 1 0,1 5 93,96 56 61,-91-45-73,80 90 64,-90-85-65,-8-5-95,0 0 0,0 1 1,6 31-1,-13-48-38,0 1 0,0-1 0,0 0-1,0 1 1,0-1 0,0 1 0,0-1 0,0 0 0,0 1 0,-1-1 0,0 3 0,-6 16 43,-2 0 1,0-1 0,-15 24-1,7-21 98,-93 79 64,86-84-78,9-9-103,-59 32 155,63-34-160,0-2 0,0 1 0,0-1-1,-1-1 1,-11 3 0,22-6-30,0 0 0,0 0 0,1 0 1,-1 0-1,0-1 0,1 1 0,-1 0 0,0 0 0,1 0 0,-1-1 1,0 1-1,1 0 0,-1 0 0,1-1 0,-1 1 0,0-1 1,1 1-1,-1 0 0,1-1 0,-1 1 0,1-1 0,-1 0 1,1 1-1,0-1 0,-1 1 0,1-1 0,0 1 0,-1-1 1,1 0-1,0 1 0,-1-2 0,-2-19-1225,3 19 554,-2-22-8612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2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59 806 3592,'-6'21'0,"-7"18"0,-6 10 0,3-3 1,15-40 3,0 1-1,0 0 1,0 0-1,1 0 1,0 0-1,0 0 1,1 8-1,0-14 7,-1 1 1,0-1-1,1 1 0,-1-1 1,1 0-1,-1 1 0,1-1 0,0 0 1,0 1-1,-1-1 0,1 0 0,0 0 1,0 0-1,0 0 0,0 0 0,1 0 1,-1 0-1,2 1 0,1 2 15,1 1 5,-3-3-13,-1-1 0,0 0 0,1 1 0,-1-1 0,1 0 0,0 0 0,-1 0 0,1 0 0,0 0 0,0 0 0,0 0 0,-1-1 0,1 1 0,0 0 0,0-1 0,3 1 0,78 9 342,-63-12-46,106-32 126,-96 22-126,126-61 131,-127 56-104,-21 12-249,10-7 23,-1-1 0,0-1 0,-1 0 0,-1-1 0,0-1 0,21-29 0,28-48 483,-49 70-366,-1-1 0,16-40-1,-29 60-183,1-1 0,-1 1 0,-1-1 0,1 0 0,-1 1 0,0-1 0,0 0 0,0 1 0,-2-9 0,1 5-11,-2-4 105,-38-60 50,35 65-173,0-1 0,0 2 0,0-1 0,-1 1 1,0 0-1,0 0 0,-1 0 0,0 1 0,-15-7 0,14 7-9,-5-2 6,0 0-1,0 0 0,-1 2 0,-21-7 1,-3 1-4,-34-11 5,66 21-13,5 1-3,0 0 0,0-1 1,1 1-1,-1-1 0,0 1 0,0-1 1,1 0-1,-1 1 0,1-1 1,-1 0-1,1 0 0,-1 0 0,-2-3 1,4 4-1,0 0 0,-1 0-1,1 0 1,0 0 0,0-1 0,-1 1 0,1 0 0,0 0 0,0 0 0,0-1 0,-1 1 0,1 0-1,0 0 1,0-1 0,0 1 0,0 0 0,0 0 0,-1-1 0,1 1 0,0 0 0,0 0 0,0-1 0,0 1-1,0 0 1,0 0 0,0-1 0,0 1 0,0 0 0,0-1 0,0 1 0,0 0 0,0 0 0,0-1-1,0 1 1,0 0 0,1-1 0,9-7-9,15-2-15,-24 10 21,32-13-58,-9 4 31,-1-1-1,27-16 1,136-91-401,-149 93 347,1 2 0,62-26 0,-94 46 82,0 1 0,1-1 0,0 1 0,-1 0 0,1 0 0,-1 1 0,1 0 0,0 0 0,-1 1 0,8 1 0,-4-1-1,4 0-4,0 0 1,0 2-1,0-1 0,0 2 1,19 7-1,-30-10 5,9 3-6,-1 2 0,0-1-1,0 1 1,-1 1 0,0 0-1,13 11 1,-9-8 1,1 6-25,21 35 4,-23-28 25,13 30 1,1 19 38,30 115 1,-42-114-10,-12-42 74,-4 137 58,-3-132 1,2-18-130,-8 54 254,-2-2 0,-36 114 0,34-151 18,13-31-197,-1-2-94,1 0-1,0-1 1,-1 1 0,1 0-1,0-1 1,-1 1 0,1-1-1,0 0 1,0 1 0,0-1-1,-1 0 1,1 0 0,0 0 0,0 0-1,0 0 1,0 0 0,1 0-1,-1 0 1,0 0 0,0 0-1,1-1 1,-2-1 0,-9-27-7,10 27 7,-1-2-4,0-1-1,0 1 1,1 0-1,-1-1 1,1 1-1,1-1 1,-1 1-1,1-6 1,-1-10 1,0 5-5,-1-72 8,2 80-9,0-82 10,4-18-9,8 9-3,7 12 0,34-52-1,-50 132 0,10-19-5,68-92-4,-61 98 5,2 6 4,2 0 1,-1 1-1,32-11 0,-27 18-4,44 4 4,-59 3 1,0 0 0,0 1 0,0 1 0,14 5 0,-16-4 0,-1 0 0,0 0 0,1 2 0,14 9 0,-16-8 0,0 0 0,-1 1 0,0 0 1,9 11-1,-1 3 3,-1 1 0,22 44 0,-28-44 11,14 106 7,-22-100 6,-14 128 17,10-138-8,0-1 1,-8 26-1,3-17-19,-22 74 77,-7 29 82,33-115-153,-2 3 59,1 1 0,1-1 0,-2 25 1,6-41-3,2 0 0,-1-1-72,0 0-1,0 0 1,1-1 0,-1 1 0,0 0 0,1-1 0,-1 1 0,0-1 0,1 1 0,-1-1 0,1 0 0,-1 0 0,1 0 0,-1 0 0,1 0-1,-1 0 1,3 0 0,24-6 21,-21 5-24,0-1 6,-1 1 1,0-1-1,1 1 1,-1-2 0,11-4-1,3-3 0,60-25-1427,4-2-5704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0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1 762 10400,'4'98'624,"-4"-96"-560,1 0 1,-1 0 0,1 0 0,-1 0 0,1 0 0,0 0-1,0 0 1,-1 0 0,1-1 0,1 1 0,-1 0 0,0-1-1,0 1 1,2 1 0,0 0 27,-3-2-55,1-1 0,0 1 0,0 0 1,-1-1-1,1 1 0,0-1 0,0 0 1,0 1-1,0-1 0,0 0 1,-1 1-1,1-1 0,0 0 0,0 0 1,0 0-1,0 0 0,0 0 0,0 0 1,0 0-1,1 0 0,2 0 61,18 0 52,-12-5 165,-4-1-252,1 0-1,-2-1 1,1 0 0,-1 0-1,0-1 1,7-14 0,-4 1 218,22-120 120,-26 119-144,1-35 0,-3 26-177,8-75 348,42-140 489,-31 179-828,-11 44 106,-3 10-128,0 1 1,1-1 0,18-19-1,-25 31-58,-1 1-1,1-1 1,-1 1-1,0 0 1,1-1-1,-1 1 1,1-1-1,-1 1 1,1 0-1,-1 0 1,1-1-1,0 1 1,-1 0-1,1 0 1,-1 0-1,1-1 1,0 1-1,0 0 1,7 0 18,0 0 0,0 0 0,-1 1 0,1 0 1,0 0-1,-1 1 0,9 2 0,1 5 68,-4 0-74,0 0 0,0 1 0,-1 0 0,-1 1 0,0 0 0,-1 1 0,12 16 0,109 151 69,-91-125-86,-6-5-4,-9-7 0,-1 8-1,-17-32-2,1-1 1,1 0 0,12 15 0,-21-31 1,0-1 1,1 1-1,-1-1 0,0 0 1,1 1-1,-1-1 1,1 1-1,-1-1 0,1 0 1,-1 0-1,1 1 1,-1-1-1,1 0 1,-1 0-1,1 0 0,-1 1 1,1-1-1,-1 0 1,1 0-1,0 0 0,-1 0 1,1 0-1,-1 0 1,1 0-1,-1 0 0,1 0 1,-1 0-1,1-1 1,0 1-1,0 0 1,1-1-2,4-1 0,0 0 0,0-1-1,0 0 1,-1 0 0,1 0 0,-1-1 0,1 1 0,8-10 0,37-40-20,-43 44 21,24-25 1,-1 5 0,5 8 2,-31 19-1,1-1 0,0 1 1,0 0-1,-1 0 0,1 1 1,7-1-1,-12 2 0,0 0 1,1 0-1,-1 0 0,0 0 0,0 0 1,0 1-1,0-1 0,0 0 0,0 1 1,0-1-1,0 1 0,0-1 0,0 1 0,0 0 1,0-1-1,-1 1 0,1 0 0,1 1 1,2 2 1,4 1-1,-5-3 0,0 0-1,-1 0 1,1 1 0,-1-1-1,1 0 1,-1 1 0,0 0-1,0-1 1,2 5-1,61 102 27,-43-71-18,11 15-6,0-11 1,-29-38-5,0-1 1,0 1-1,0 0 0,0-1 0,5 3 0,-7-5 0,0 0 0,0 0 0,0-1 0,0 1 0,-1-1 0,1 1 0,0-1 0,0 1 0,0-1 0,0 0 0,0 0 0,3 0 0,-3 0 0,0-1 0,0 1 0,0-1 0,0 0 0,0 1 0,0-1 0,0 0 0,-1 0 0,1 0 0,0 0 0,0-1 0,1-1 0,0 0 0,0 0 0,0 0 0,0-1 0,-1 1 0,1-1 0,-1 0 0,3-5 0,12-42 0,-6-8 0,-6-4 2,-6 45 3,0 1-1,-1-1 1,0 0 0,-2 1-1,0 0 1,-1-1 0,-1 2 0,-8-18-1,7 19 0,-18-31 28,-45-90 102,69 133-106,10 9 11,2 6-16,16 10-3,25 13-16,-26-22-5,0-2-1,2 0 0,52 12 1,-42-17-33,168 6-48,-167-13-130,-12 0 90,1 1 12,0-2 0,1-1 0,-1-1 0,32-10 0,46-25-356,-102 38 435,-1-1-1,1 0 0,-1 0 1,0 0-1,0 0 0,0 0 1,0-1-1,0 0 0,0 1 1,-1-1-1,1 0 0,-1 0 1,0-1-1,0 1 0,0 0 1,3-7-1,-5 8 16,1 1 10,-1 1 1,0 0-1,0 0 0,0 0 1,0-1-1,0 1 1,1 0-1,-1 0 1,0-1-1,0 1 0,0 0 1,0 0-1,0-1 1,0 1-1,0 0 0,0 0 1,0-1-1,0 1 1,0 0-1,0-1 0,0 1 1,0 0-1,0 0 1,0-1-1,-1 1 0,1 0 1,0 0-1,0-1 1,0 1-1,-1 0 1,-1-3-14,0 0 1,0 1 0,-1-1 0,0 1 0,1 0 0,-1 0 0,0 0 0,0 0 0,0 0 0,0 0 0,-1 1 0,-5-2 0,-6 1-114,10 2 109,-4 0 6,-1 0 0,1 1 0,-1 1 0,1-1 0,0 2 0,0-1 0,0 1 1,0 0-1,-17 10 0,-14 10 3,1 1 0,-60 50 1,84-60 13,-20 24 0,30-31 0,-1 1 0,1 0 0,1 0 0,0 1 0,0-1 0,0 1 0,1 0 1,1 0-1,-3 14 0,5-22 0,-1-1 1,1 1-1,0 0 0,0 0 1,0 0-1,0 0 1,0 0-1,0 0 0,0 0 1,0 0-1,1 0 1,-1 0-1,0-1 0,0 1 1,1 0-1,0 1 1,6 11 0,0-1 1,1 0 0,0 0 0,16 16 0,-23-27-1,0 0-1,0 1 1,0-1 0,0 0-1,1 0 1,-1-1 0,0 1-1,1 0 1,-1 0 0,0-1-1,2 2 1,8 1 1,0 1 1,0-2-1,0 1 1,0-1-1,0-1 1,19 0-1,-10-6 12,39-24 4,67-45 1,-48 25 0,-24 20-6,4 1-10,-32 17-8,0 1 0,0 2 1,1 0-1,45-6 1,-62 16-28,-2 4 23,-1-1 0,0 1 0,0 0 0,-1 0 0,8 10 1,-5 0-91,4 21 31,11 48 0,-19-52-45,11 167-41,-14-155 69,-2 187-23,-2-188 55,-23 175-18,17-179 38,-32 98-11,31-122 25,9-16 19,-4 5-3,-1 0 0,0-1 0,0 1 0,-5 3 0,7-6 3,-1 0 0,1 0-1,-1-1 1,1 1 0,-1-1 0,0 0 0,1 0-1,-1 0 1,0 0 0,-6 0 0,7-1 0,0 0 0,-1 0 0,1-1 0,0 1 0,0-1 0,-1 0 0,1 0 0,0 0 0,0 0 0,0-1 0,0 1 0,0-1 0,-3-2 0,1 0 0,0 0 0,0-1 0,1 1 0,0-1 0,-1 0 1,1-1-1,-5-9 0,-2-8 2,1-1 0,2-1 0,0 1 0,-6-37 1,9 26 18,5-18 0,7-66 1,0 85 39,60-163 36,-49 151-2,87-175 50,-82 179-10,94-165 58,-96 170-58,78-138 201,-91 161-255,-1 4-31,0-1 0,-1 1 0,-1-2-1,0 1 1,6-19 0,-11 30-47,0 0 0,0-1 0,0 1 0,0-1 0,0 1-1,0 0 1,0-1 0,0 1 0,0 0 0,0-1 0,0 1 0,0 0 0,0-1 0,-1 1 0,1 0 0,0-1 0,0 1 0,0 0 0,0-1 0,-1 1-1,1 0 1,0-1 0,0 1 0,-1 0 0,1 0 0,0-1 0,-1 1 0,1 0 0,0 0 0,0 0 0,-1-1 0,1 1 0,-1 0 0,1 0 0,0 0 0,-1 0-1,1 0 1,0 0 0,-1 0 0,1 0 0,0 0 0,-1 0 0,1 0 0,0 0 0,-1 0 0,1 0 0,-1 0 0,1 0 0,0 0 0,-1 0 0,1 0-1,0 1 1,-1-1 0,1 0 0,0 0 0,-1 0 0,1 1 0,-28 11 71,21-8-59,-1 0 0,1 0 0,1 1 1,-1 0-1,1 0 0,0 1 0,-10 11 0,14-15-13,1 1-1,-1 0 1,1 0-1,0 0 1,-1-1-1,1 1 1,0 0-1,1 0 0,-1 1 1,0-1-1,1 0 1,0 0-1,0 0 1,0 0-1,0 0 1,0 0-1,1 4 1,0-2-2,1 0 1,-1 0 0,1 0 0,0-1-1,4 8 1,-2-6 0,1 0 0,-1 0 0,1 0 0,8 7 0,-2-3 0,0-1-1,15 10 0,36 15 0,5-1 0,-2 0 0,-9-1 0,-40-21 0,-1 0 0,22 21-1,-30-21-4,1 24 3,-5 25 2,-11 11 0,-9 6 0,-2-5 0,5-17 0,4-15 0,8-17 0,2-22 0,0 0 0,0 0 0,0 0 0,1 1 0,-1-1-1,0 0 1,1 0 0,-1 0 0,1 0 0,-1 0-1,1 0 1,-1 0 0,1 0 0,0 0 0,-1-1-1,1 1 1,0 0 0,0 0 0,0-1 0,0 1-1,0 0 1,0-1 0,0 1 0,0-1 0,0 1 0,0-1-1,0 1 1,0-1 0,0 0 0,0 0 0,0 1-1,0-1 1,0 0 0,2 0 0,13-3-1,-1 0 0,30-11 0,-24 3-4,134-84-1975,-63 33-7913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1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56 10040,'-1'-5'8,"-1"1"1,1-1 0,-1 0 0,0 1-1,0 0 1,0-1 0,-5-5-1,6 9-4,0-1 1,-1 1-1,1 0 0,-1 0 0,1 0 0,-1 0 0,1 0 0,-1 1 0,1-1 1,-1 0-1,0 1 0,1-1 0,-1 1 0,0-1 0,1 1 0,-1 0 0,0 0 1,0 0-1,1 0 0,-1 0 0,0 0 0,1 0 0,-1 1 0,0-1 0,0 1 1,1-1-1,-1 1 0,1 0 0,-3 0 0,-100 47 160,69-29 32,0 1 0,-35 28 0,45-30-136,-1 2 207,9-8-126,2-1-43,0 1 0,1 0-1,0 1 1,1 1 0,-18 22 0,17-15 140,-17 35 0,31-55-216,-1 0 1,1 0 0,0-1 0,-1 1-1,1 0 1,0 0 0,0 0 0,-1 0-1,1 0 1,0 0 0,0 0 0,0 0-1,0 0 1,1 1 0,2 22 211,12 44 0,-14-67-212,-1 1 1,1-1-1,-1 1 0,1-1 1,0 1-1,-1-1 0,1 1 1,0-1-1,0 0 0,0 0 1,2 3-1,7 6 40,1 0 0,0-1 0,1 0 0,0-1 0,22 12 0,-32-19-39,0 0-1,0 0 1,1 0 0,-1 0-1,0-1 1,0 1 0,0-1-1,1 0 1,2 0 0,30 1 127,71-8 1,-78-1-3,-3-5-81,0-1 1,35-26 0,-44 24 32,46-78 34,-55 75-60,-2-6-33,-1-1 0,-1 1 0,-2-1 0,-1-29 0,-1 38-32,-8-35 58,-4-23 192,11 79-143,0 5-87,-1 0 0,1 1 1,0-1-1,1 1 0,0 0 1,1-1-1,0 1 0,2 17 1,-1-15 20,-1 2-18,1-1 0,1 1-1,0 0 1,1-1 0,0 0-1,1 0 1,8 17 0,-6-17 24,0 3-21,1 0 0,1-1-1,1 0 1,0 0 0,13 14 0,-16-22-123,29 37-478,1-2 0,50 44 1,-50-55-9595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11832,'5'-12'50,"0"0"1,0 0 0,1 1-1,1 0 1,0 0 0,0 0-1,1 1 1,1 0 0,-1 1-1,2 0 1,-1 0 0,1 1-1,19-12 1,-25 18-21,0-1 0,1 1 1,-1 1-1,1-1 0,-1 0 0,1 1 1,0 0-1,-1 0 0,1 1 1,0-1-1,0 1 0,-1 0 0,8 1 1,-6-1 1,8 4 156,-6 3-132,0-1 1,0 1-1,0 0 1,-1 0-1,0 1 1,0 0-1,-1 1 0,0-1 1,-1 1-1,0 0 1,6 15-1,-5-11-22,-3-5 16,1 1 0,-2-1 0,3 15 0,2 11 121,-2 1 1,1 62-1,-6-77-146,-4 42 140,4-61-158,-17 109 502,15-119-501,-3-25 29,4 1-24,1 0 1,2 0-1,6-34 0,6 5-11,-1 17-5,1 0 0,28-57 1,-12 47-1,-15 35-10,-6 12 9,1 0 1,0 0-1,0 1 1,1 0-1,0 1 1,17-8 0,-27 14 0,0 0 0,0-1 1,0 1-1,0-1 1,1 1-1,-1 0 0,0 0 1,0 0-1,0 0 1,1 0-1,-1 0 1,0 0-1,0 0 0,3 1 1,15 4-10,-1 0 1,0 2-1,33 16 0,-30-7-13,-15-11 20,12 12-4,-1 1 1,0 0-1,-1 1 0,19 30 1,-20-27 3,6 9-6,18 36 1,-32-53 6,0 0 1,-2 0 0,0 0-1,0 1 1,-1 0 0,3 27 0,-4 4-4,0 11 6,-3-41 0,5 31 3,-5-44 7,2-7 13,11-53 26,0-2 30,-9 45-68,-3 9 2,0 1-1,0 0 1,1 0 0,0 0-1,0 0 1,0 0 0,0 0-1,5-5 1,50-64 123,-41 59-15,20-7-35,41-17 0,-49 29 50,121-20 54,-120 27-74,-15 2-72,1-1-17,0 1-1,0 1 1,0 1-1,0 0 1,0 1 0,0 0-1,17 7 1,-14-2 4,0 1 0,-1 0 1,19 14-1,-23-9 25,1 8-29,-2 0-1,11 25 1,-17-24 7,-3 118 10,-6-111-30,-13 47 1,-9 10-10,22-77 37,1 0 1,0-1-1,-1 16 1,3-21-225,0-1 0,1 1 0,-1 0 1,1-1-1,0 1 0,0 0 1,0-1-1,0 1 0,0-1 1,1 1-1,4 5 0,13 22-9983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11480,'0'0'0,"-1"18"0,-11 39 0,-8 39 0,-7 36 8,-2 9 0,-2-7-8,-4-13-80,2-9 80,2 0-8088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3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3144,'0'0'7288,"4"9"-7035,12 28-154,-10-15 141,19 139 85,-20-123-137,2 9-95,28 218 367,-28-166-405,-4-60 73,-1-2-50,11 131 140,6-57-1585,-7-64-6179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1 555 11656,'14'-2'52,"0"-1"0,-1 0 0,15-6 0,-10 3 49,160-30 407,-157 32-463,23-3 189,197-32 83,-192 30-130,199-53 75,-201 47-67,145-65 85,-162 62-73,-16 9-120,1-1-31,-1 0 0,0-1 0,-1-1 0,0 0 0,-1-1 0,21-26 1,-33 38-55,15-19 161,-1-1 1,-1-1 0,20-46 0,-33 62-36,-2-2 20,1 8-138,1 0-1,-1 0 1,0 0 0,1 0-1,-1 0 1,0 0 0,1 0-1,-1 1 1,0-1 0,0 0-1,1 0 1,-1 0 0,0 1-1,1-1 1,-1 1 0,1-1-1,-1 0 1,1 1 0,-2 0-1,-3 3 3,0 1-1,0 1 1,1-1 0,0 0-1,0 1 1,0 0-1,0 0 1,1 0 0,0 1-1,0-1 1,1 1-1,0-1 1,-2 9 0,1-4-8,0-4 3,1 1 1,0-1-1,0 0 0,0 1 1,1-1-1,0 10 0,-1 6 2,-2 0-4,2-11-3,1-1 1,0 1 0,1 17 0,1 26 9,7-3-9,-3-35-4,1-1 1,1 0 0,17 30-1,-23-46 1,12 19-5,72 63 0,-65-69-14,11 2 2,0-1-1,2-2 1,54 14 0,-72-23 12,-9-2 0,-1 0 0,1-1 0,-1 1 0,1-1 0,-1 0 0,0-1 0,9-1 1,-3 0-10,1 0 1,-1-1-1,0-1 1,0 0-1,0 0 1,0-1-1,-1 0 1,18-13-1,11-16-7,-11 5 13,1-7 7,-2-2 1,-2 0 1,-21 31 1,1 1 0,0-1 0,1 1 0,11-10 0,-15 15 1,-1-1 0,1 1-1,0 0 1,0 0 0,-1 0 0,1 0 0,0 0 0,0 0-1,0 1 1,0-1 0,0 0 0,0 1 0,0 0 0,1-1-1,-1 1 1,0 0 0,0 0 0,0 0 0,0 1 0,0-1 0,0 0-1,0 1 1,0-1 0,0 1 0,0 0 0,3 1 0,42 32 59,69 64 1,-70-58-55,-30-25-6,-9-9-1,0 0 1,0 0-1,0-1 1,0 0-1,9 4 1,36 22 4,9-2-3,-53-26-2,0 0 0,0-1 0,1 0 0,14 2 0,-17-4 0,0 0-1,0 0 0,0-1 1,0 0-1,0 0 0,8-2 1,0-2 1,-1-2 0,1 1-1,-1-1 1,16-13 0,-21 15 2,0-1 1,0 0-1,-1-1 0,0 1 0,-1-1 0,8-11 0,8-9 21,62-78 72,-82 104-92,-1 0 0,1-1 0,0 1 0,-1 0 0,1 0 0,0 0 0,0 0 0,0 0 0,0 1 0,0-1 0,0 1 0,0-1 0,0 1 0,0 0 0,0 0 0,0 0 0,0 0 0,0 0 0,0 0 0,0 0 0,0 1 0,1-1 0,-1 1 0,-1-1 0,1 1 0,4 2 0,7 2 7,1 1 0,18 11 0,-22-11-11,42 21 56,64 30-22,-85-46-30,-2-8-2,-2-10 2,-25 6-5,0 0 1,1 0-1,-1-1 1,0 1-1,1-1 0,-1 1 1,3-4-1,-3 2 0,-1 1 1,1-1-1,-1 1 1,0-1-1,0 0 1,0 1-1,0-1 1,0 0-1,-1 0 1,1 1-1,-1-1 0,0 0 1,0 0-1,0 0 1,0 0-1,-1-3 1,-2-6 5,1 9-4,0-2-1,-1 0 0,0 0 0,0 1 0,-1-1 0,1 1 0,-1-1 0,0 1 0,0 0 0,0 1 0,-1-1 0,1 1 0,-1 0 0,0 0 0,-5-2-1,-98-53 11,81 46 2,-133-31 5,127 40-10,-44 7 4,65-2-11,0 0-1,0 1 1,1 1 0,-20 7 0,20-5-1,1 0 1,0 1 0,0 0-1,0 0 1,1 1-1,0 0 1,0 1 0,-8 10-1,7-2-5,4-2 3,1 0 0,1 0 0,-4 19 0,8-33 0,0 0-1,0 0 1,0 0 0,0 0 0,0 0-1,0 0 1,0 0 0,0 0 0,0 0 0,1 0-1,-1 0 1,0 0 0,1 0 0,0 1-1,12 24-23,26 42-1,-37-65 18,0 0-1,0-1 1,0 1-1,0-1 1,1 0-1,4 4 1,26 19-23,2-3 0,46 24 1,-44-31-42,159 41-29,-191-55 89,0 0 0,0 0 0,0 0 0,11-1 0,17-1-13,0-2-1,53-10 1,-84 12 23,1 0 0,-1 1 0,1-1 0,-1 0 0,1 0 0,-1-1 0,0 1 0,3-2 1,99-80-37,-87 62 6,0-8 9,21-49 0,-33 58-16,-4 12 25,1-2 6,-1 0 0,0 1 0,-1-1 0,0 0 0,-1 0 1,0 0-1,0 0 0,-5-14 0,1 5-5,-6-20-54,2 0 0,-7-59 1,27 117 0,-6-6 63,12 26-28,26 37 3,-41-72 25,0-1 1,0 1-1,0-1 1,0 0-1,1 0 1,-1 0-1,1 0 1,0 0-1,4 3 1,7 6-2,-1 3 1,-5-7-2,-1 0 1,2 0-1,9 6 0,5 5-7,1-1 1,1-1-1,51 26 0,-74-42 13,1-1-1,-1 1 0,0-1 1,1 1-1,-1-1 0,1 0 0,-1 0 1,0 0-1,1 0 0,-1-1 1,0 1-1,1-1 0,-1 1 1,0-1-1,1 0 0,-1 0 1,0 0-1,0 0 0,4-3 1,-4 3 0,3-2 2,-1-1-1,1 1 1,-1-1-1,0 0 1,0 0 0,-1 0-1,1-1 1,-1 1 0,5-9-1,-3 5 4,-4 6 0,1 0 0,0-1 0,-1 1 0,1-1 0,-1 1 0,0-1 0,0 0-1,0 0 1,0 0 0,0 1 0,-1-1 0,1-4 0,1-5 5,1 1-1,-2 6 3,0 1-1,0 0 0,-1 0 1,1 0-1,-1-1 0,0 1 1,0 0-1,-1-5 1,-1-144 356,7 93-199,-6 33-77,1 6-22,0 17 95,0 9 144,1 60-195,27 249 141,-23-278-180,28 166 34,-25-160-36,78 279 147,-78-292-209,16 65 70,34 171 226,-58-265-302,0 1 0,0 0 1,0 0-1,1-1 0,-1 1 0,0 0 0,0-1 1,1 1-1,-1 0 0,1-1 0,-1 1 0,0-1 1,1 1-1,-1-1 0,1 1 0,-1-1 0,1 1 0,0-1 1,-1 1-1,1-1 0,-1 0 0,1 1 0,0-1 1,-1 0-1,1 1 0,0-1 0,0 0 0,-1 0 0,1 0 1,0 0-1,-1 0 0,2 1 0,0-1 11,23-1 13,-24 1-26,-1 0 0,1-1 1,0 1-1,0 0 0,0 0 0,-1-1 0,1 1 0,0 0 0,0-1 0,-1 1 1,1-1-1,0 1 0,-1-1 0,1 1 0,0-1 0,0-1 0,114-116-2130,-39 35-8833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886 129 11928,'-8'-4'44,"-1"2"0,0-1 0,0 1 0,0 0 1,0 1-1,0 0 0,-17 0 0,-55 8 59,62-4-81,-22 2 147,0 3 0,-44 14 0,53-14-117,-4 4 175,20-6-147,-18 7 26,0 1 0,2 2 1,-50 33-1,24-11 211,-92 84 1,110-74-249,39-46-55,0-1 0,0 0 0,0 1 0,0-1 0,0 1 0,1-1 0,-1 1 0,0 0 0,1-1 0,-1 1 0,0 2 0,-1 10 25,0 1 1,1-1-1,0 0 0,1 1 1,3 20-1,-3-33-26,0-1 1,0 1-1,1 0 1,-1-1-1,1 1 1,-1-1-1,1 1 1,0-1-1,0 1 0,1 1 1,9 13 56,1 0-1,20 21 1,-32-36-63,1-1-1,-1 1 0,1-1 1,-1 1-1,1-1 0,-1 0 1,1 1-1,-1-1 0,1 1 1,-1-1-1,1 0 0,0 0 1,-1 1-1,1-1 0,0 0 1,-1 0-1,1 0 0,0 0 1,-1 0-1,2 0 1,8 0 17,0 0 0,0-1 0,0-1 0,0 0 0,-1 0 1,1-1-1,10-4 0,1-5 144,-10 4-100,5-4-4,0-1 1,0 0-1,-1-1 1,26-32 0,-3-4 166,49-87 0,-76 116-210,-3 5 23,0 1 0,6-23 0,40-97 188,-52 131-214,23-45 78,-25 49-95,0 0-1,0 0 1,0 0 0,0 0-1,0-1 1,0 1 0,0 0 0,0 0-1,0 0 1,0 0 0,0 0 0,0 0-1,0 0 1,0 0 0,0 0-1,0 0 1,0-1 0,0 1 0,0 0-1,0 0 1,1 0 0,-1 0 0,0 0-1,0 0 1,0 0 0,0 0-1,0 0 1,0 0 0,0 0 0,0 0-1,0 0 1,1 0 0,-1 0 0,0 0-1,0 0 1,0 0 0,0 0-1,0 0 1,0 0 0,0 0 0,0 0-1,1 0 1,-1 0 0,0 0 0,0 0-1,0 0 1,0 0 0,0 0 0,0 0-1,0 0 1,0 0 0,0 0-1,1 0 1,-1 0 0,0 0 0,0 1-1,0-1 1,0 0 0,0 0 0,0 0-1,0 0 1,0 0 0,0 0-1,3 3 5,0-1-1,-1 1 0,1 0 0,-1-1 1,0 1-1,0 0 0,0 0 0,0 1 1,0-1-1,-1 0 0,0 0 0,1 1 1,0 3-1,7 17 24,-1-1-17,17 41 20,33 61 1,-56-120-30,1 0 0,-1-1 0,1 0 0,0 0 0,7 7-1,-3-3 1,18 16-1,-4-7-1,-1-6 0,-15-11 1,0 0-1,0 0 0,0 0 0,0-1 0,0 0 0,0 0 0,0 0 0,0 0 0,0-1 0,5-2 0,-5 2 1,7-3 1,0 0 0,-1-1 0,0 0 0,0-1 1,0 0-1,11-10 0,-11 8 0,7-4 10,0-1-1,-1-1 0,0-1 1,16-21-1,-28 33-5,34-40 16,79-84 113,-115 124-123,1 0-1,0 1 1,0-1 0,0 1-1,6-3 1,-3 2-5,-7 4-6,0 0-1,0 0 1,0 0-1,0 0 0,0-1 1,0 1-1,0 0 1,0 0-1,1 0 0,-1 0 1,0 0-1,0 0 1,0 0-1,0 0 0,0 0 1,0 0-1,1 0 1,-1 0-1,0 0 0,0 0 1,0 0-1,0 0 1,0 0-1,0 0 0,0 0 1,1 1-1,-1-1 1,0 0-1,0 0 0,0 0 1,0 0-1,0 0 0,0 0 1,0 0-1,0 0 1,1 0-1,-1 0 0,0 0 1,0 1-1,0-1 1,0 0-1,0 0 0,0 0 1,0 0-1,0 0 1,0 0-1,0 0 0,0 1 1,0-1-1,0 0 1,0 0-1,0 0 0,0 0 1,5 8 10,2 2-5,-1 1 0,0-1 0,-1 1 0,0 0 0,5 18-1,11 33 9,-1 9-10,-3-6 1,-2-9-4,0-6-1,5-6 0,-13-31 0,1-1 0,1 0-1,14 15 1,-12-19-5,1-6 4,-1 1 1,1-1-1,0-1 1,20 1-1,-13-6-4,-4-1 4,1-1 0,-2 0-1,1-1 1,-1-1 0,0 0 0,17-13 0,20-14-1,11-6 2,-3 1 0,-8-3 2,-24 14 8,36-47 1,-32 36 4,-27 34-9,1-1 0,1 1 0,-1 0 0,1 1 0,0-1 0,1 1 0,-1 0 0,1 1 0,10-6 0,-11 11 2,18 16 4,16 21-8,2 8 1,-3-3-4,3-7-1,-31-29 0,1 0 0,15 8 0,33 7 0,4-7 0,-7-11 0,-51-4 0,0-1 0,0 0 0,0 0 0,0 0 0,8-3 0,-9 2 0,-1 0 0,1 0 0,-1 0 0,0 0 0,0-1 0,7-5 0,-7 4 1,0 0-1,0-1 0,-1 1 0,1-1 1,4-9-1,-4 4 1,0 1 0,-1-2 0,0 1 0,-1 0 0,0 0 0,0-1 0,-1-14 0,-3 3 7,-8-14 1,-18-40 0,14 55 13,-3 3-14,0 0 1,-2 2 0,-28-21-1,22 25 14,-16 1-5,-60-10 0,72 21 5,3 5-14,-1 2 0,2 0 1,-33 15-1,55-21-6,0 1-1,0-1 1,1 1-1,-1-1 1,1 1-1,-1 0 0,1 0 1,-3 3-1,-54 56 13,-8 31-10,7 8 1,47-76-4,-17 46-1,24-48 0,1 0 0,2 1 0,0-1 0,1 1-1,1-1 1,3 32 0,-2-49-1,0-1 1,1 0-1,-1 1 0,1-1 0,0 0 1,2 6-1,17 42-1,34 62 1,-52-111 0,0 0 1,0 0-1,0 0 0,0 0 0,0 0 1,0-1-1,1 1 0,3 2 0,35 28-3,59 38-1,-97-69 4,1 0 1,-1 0-1,1 0 0,0-1 1,-1 1-1,1-1 0,5 1 1,53 9-4,78 6 1,-97-19-22,160-42-11,-166 28-18,187-118-2151,-93 48-8501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1050 13 11656,'-29'-6'193,"18"4"11,0 0-1,0 1 1,-16-1 0,-96 2 437,92 3-233,-171 28 125,156-19-339,46-12-194,-114 42 193,6 13-118,108-55-75,-6 3 36,-1 1 0,1 0 0,0 1 1,-7 6-1,-153 147 217,139-124-99,-67 121 60,93-153-198,0 0-1,0 0 0,0 0 1,0 0-1,0 1 0,0-1 1,1 0-1,-1 1 0,0 3 1,0 4 14,0-1 1,0 1 0,1-1-1,1 13 1,1-14-21,0 1 0,1-1-1,-1 0 1,8 14 0,-10-22-10,0 1 9,1 1-1,0 0 1,0 0 0,0-1-1,0 1 1,0-1-1,1 1 1,-1-1 0,0 1-1,3 1 1,28 23 60,55 35-1,-84-59-56,1 0 0,-1-1 0,0 1 0,1-1-1,-1 1 1,1-1 0,6 1 0,95 18 87,46-11-2039,8-5-7860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555 722 11744,'0'0'4,"0"-1"0,0 1 0,0 0 0,0-1 0,0 1 1,0-1-1,0 1 0,0-1 0,0 1 0,0 0 0,0-1 1,0 1-1,0-1 0,0 1 0,0-1 0,-1 1 0,1 0 1,0-1-1,0 1 0,0 0 0,-1-1 0,1 1 0,0 0 0,0-1 1,-1 1-1,1 0 0,0-1 0,-1 1 0,1 0 0,0 0 1,-1-1-1,1 1 0,-1 0 0,1 0 0,0 0 0,-1 0 1,1-1-1,-1 1 0,1 0 0,0 0 0,-1 0 0,1 0 1,-1 0-1,1 0 0,-1 0 0,1 0 0,-1 1 0,-2-1 29,-1 0 0,1 0 0,0 1 0,-1 0 0,1-1 0,0 1 0,0 0 0,0 1 0,-4 1 0,-102 61 260,83-45-139,-105 103 66,107-94-40,-21 27-62,-104 130 438,147-182-529,-1 0-1,1 0 0,0 0 1,0 0-1,0 1 0,0-1 1,1 1-1,-1-1 0,1 1 1,0 0-1,0-1 0,0 1 1,1 0-1,-1 0 0,1 5 1,0-9-23,0 0 1,0 0-1,0 1 1,0-1-1,0 0 1,0 1 0,0-1-1,0 0 1,0 0-1,0 1 1,0-1-1,1 0 1,-1 0 0,0 1-1,0-1 1,0 0-1,0 0 1,0 0-1,0 1 1,1-1 0,-1 0-1,0 0 1,0 0-1,0 1 1,1-1-1,-1 0 1,0 0 0,0 0-1,1 0 1,-1 0-1,0 0 1,0 1-1,1-1 1,-1 0 0,12 5 38,0 0 0,0 0 1,0-1-1,13 2 1,-4-4 83,3-4-72,0 0 0,42-12 0,-45 5 13,41-26 19,58-46 1,-67 38-78,-34 24 5,-9 7-7,-1 2-4,0-1 1,0 0-1,-1-1 0,0 0 1,-1 0-1,10-26 1,3-19 12,-19 53-10,-1 9-1,-4 45-4,4-36-2,3 40 0,-1-42-1,1 1 1,0 0 0,1-1 0,0 0-1,9 17 1,-3-17-5,10 2 4,39 21-1,-37-28-3,-7-4 4,30 3 1,-34-6 0,-1-1 0,0 0 0,0 0 0,0-1 0,16-4 0,-11 1 0,-1-1 0,0 0 0,23-15 0,-19 9 0,0 0 0,29-27 0,-27 19 0,-2-1 0,21-27 0,26-57 0,-35 46-1,25-72 0,-45 98-4,20-134 2,-27 133-3,-2 13 2,0-11-1,-1 0 0,-1 0 1,-7-38-1,-10-23-7,18 92 11,0 1 1,0-1-1,0 1 1,0-1-1,0 1 1,0-1-1,-1 1 1,1-1-1,0 1 1,0-1-1,-1 1 1,1-1-1,0 1 0,0 0 1,-1-1-1,1 1 1,0 0-1,-1-1 1,1 1-1,-1 0 1,1-1-1,0 1 1,-1 0-1,1 0 1,-1-1-1,1 1 1,-1 0-1,1 0 1,-1 0-1,1 0 0,-1 0 1,1 0-1,-1 0 1,1-1-1,-1 1 1,1 1-1,-1-1 1,1 0-1,-1 0 1,1 0-1,-1 0 1,1 0-1,0 0 1,-1 0-1,1 1 1,-1-1-1,0 1 0,1-1 0,-4 1-1,-6 4 2,-7 17-8,-16 34 1,-15 35 6,1 15 1,7 0 0,31-76 0,-8 53 0,13-47 0,0 53 1,7-47 2,1 1 0,19 81 0,-11-94 11,-8-20-10,2 1-2,0 0 1,0 1-1,1-2 1,0 1-1,1-1 1,0 0-1,1-1 1,0 0-1,0 0 1,20 13 0,-6-8 11,43 20 0,-65-34-11,0 0 1,0 1-1,-1-1 1,1 0-1,0 1 1,0-1-1,0 0 1,-1 0-1,1 0 1,0 0-1,0 0 1,0 0-1,0 0 1,0 0-1,-1 0 1,3-1 0,16-4 19,-1-2 1,1 0 0,21-12-1,-16 3 92,13-22-30,50-63 1,-63 65 55,83-158 62,-87 153-62,71-180 63,-75 174-58,-7 18-78,9-33 66,18-116 0,-22 30 54,-14 142-148,0 0-1,0 1 0,0-1 0,-1 0 0,0 1 0,-2-7 0,2 9-32,0 1-1,0-1 1,-1 1-1,1 0 1,0 0-1,-1-1 1,0 1-1,-3-3 0,5 5-4,0 0 0,0 0 0,0 0-1,0-1 1,-1 1 0,1 0 0,0 0-1,0 0 1,0 0 0,0 0 0,-1 0-1,1-1 1,0 1 0,0 0 0,0 0-1,0 0 1,-1 0 0,1 0 0,0 0-1,0 0 1,0 0 0,-1 0-1,1 0 1,0 0 0,0 0 0,0 0-1,0 0 1,-1 0 0,1 0 0,0 0-1,0 0 1,0 0 0,-1 0 0,1 0-1,0 1 1,0-1 0,0 0 0,0 0-1,-1 0 1,1 0 0,0 0 0,0 0-1,0 1 1,0-1 0,0 0-1,-11 8 21,0 0 0,1 1 0,1 0 0,-11 11 0,6 1 44,-8 23-20,-21 61 0,34-68 16,-15 147 20,23-150-62,7 46 0,-2-49-17,7 30 0,18 33 2,11 6-4,2-10-1,-6-24 0,-10-23 0,-7-18 0,-16-23 1,-1 0-1,1-1 0,0 1 0,0-1 0,-1 1 0,1-1 0,0 0 0,0 0 0,0-1 0,0 1 0,0 0 0,0-1 0,0 0 0,5 0 0,-6 0 1,10-2 5,-1-4-3,-1-1-1,0 0 1,0 0-1,11-11 0,-10 2 18,0-8-9,0 0-1,-3 0 0,9-36 1,-4 18 3,1 0 1,25-49 0,-9 51-11,1 12 1,-28 26-5,0 0 1,0 0-1,0 0 0,1 0 1,-1 1-1,0 0 0,7-2 1,-3 2 0,0 0 0,0 0 0,0 1 0,9 1 0,46 7 0,-49-5-1,1 1 0,-1 0 0,13 7 0,-13-5 0,-1 1 0,0 0 0,14 11 0,-11-6 0,-1 0-1,0 1 0,-1 0 0,0 1 0,-1 1 0,18 29 0,-12-18 4,46 71-70,-62-94 33,1-3 1,-2 1 31,-1-1 0,1 0 0,0 0 0,0-1 0,0 1 0,-1 0 0,1 0 0,0 0 0,0 0 0,-1-1 0,1 1 0,0 0 0,0-1 0,-1 1 1,1 0-1,0-1 0,-1 1 0,1-1 0,0 1 0,-1-1 0,1 0 0,-1 1 0,1-1 0,-1 1 0,1-1 0,-1 0 0,1 0 0,-1 1 0,0-1 0,0 0 0,1 0 0,-1 1 0,0-1 0,0 0 0,0 0 0,0 1 0,1-1 0,-2-1 0,4-36-10,-2 34 9,-1-6-2,0 1 0,-1 0 0,0 0 0,0 0 0,-1 0 0,0 0 0,-1 1 0,0-1 0,-7-14 0,7 15 2,1 4 0,1 0 1,-1 0 0,0 0-1,0 0 1,-1 0 0,1 0 0,-1 1-1,0-1 1,-3-2 0,-5-6-2,-19-23-1,16 24-7,-7 1 5,-43-15 0,44 23-11,-15 7 6,-43 11 0,54-6-20,-8 11 11,-46 36 0,60-36-17,-1 12 9,-27 62 0,38-66-51,-12 109-37,21-114 10,4-9 77,1 0 0,0 0-1,0 0 1,11 15-1,-16-28 22,0-1 0,0 0 0,0 0 0,0 0 0,0 0 0,0 0 0,0 0-1,0 0 1,0 0 0,1 0 0,-1 0 0,3 1 0,35 16-73,67 23 0,-67-31-50,170 26-71,-164-32-43,225-10-1952,-116-4-7308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1186 8792,'37'-19'17,"-27"14"8,1-1 1,-1 0 0,0-1-1,14-12 1,18-17 65,43-51 1,-63 57 68,66-129 56,-77 129-96,-4 1-60,-2 0 0,3-41 0,-11 49 121,-2 8-127,-1 0 0,0 0 0,-1 0 1,-14-18-1,6 18 186,-6 3-155,0 1 0,0 1 0,-25-6 0,19 11 176,-23 8-74,-53 13-1,68-8 89,-160 67 122,155-56-82,-56 42 4,10 12-197,82-71-73,-1 0 0,1 1 1,0-1-1,1 1 0,-5 6 0,8-11-49,-50 82 299,39-59-245,-10 35 0,19-55-28,2 0 1,-1-1 0,0 1 0,0 0 0,1 0-1,0-1 1,-1 1 0,1 5 0,1 7 21,0 0 1,2 0 0,-1 0-1,2 0 1,0 0-1,6 15 1,-9-29-36,-1 0-1,1 0 1,-1 0 0,1 0-1,0 0 1,-1 0 0,1 0-1,0 0 1,0 0 0,-1 0-1,1 0 1,0-1 0,0 1-1,0 0 1,0 0 0,0-1-1,2 1 1,34 18 148,65 23 1,-66-34 58,23-3-72,62-4 0,-116-1-122,-1 0 1,1-1 0,-1 0 0,1 0 0,7-3 0,169-71 197,-177 73-206,0 0 0,0-1 1,0 1-1,0-1 0,0 0 1,6-6-1,-10 9-18,75-75 132,-8-16-83,-43 51 66,62-169 45,-75 166-73,15-196 31,-25 190-45,-1 16-36,-1-12 2,-1 1 0,-12-66 0,-7 17 42,21 92-75,0 0-1,0 0 0,-1 0 1,1 0-1,0 0 0,-1 0 1,1 0-1,-1 0 0,1 0 1,-1 0-1,0 0 0,1 0 1,-1 0-1,0 0 0,1 0 1,-1 0-1,0 1 0,0-1 1,0 0-1,0 1 0,0-1 1,0 0-1,-1 0 0,0 1 1,1 0 0,0 0-1,0 1 1,0-1-1,0 0 1,0 0 0,0 1-1,0-1 1,0 1-1,0-1 1,0 1 0,0-1-1,0 1 1,0-1-1,0 1 1,0 0-1,0 0 1,0 1 0,-5 3 10,2 1 1,-1 0-1,1 1 0,-5 7 1,9-14-22,-8 17 98,-24 116 42,27-96-22,-9 176 47,14-165-40,20 236 44,-11-224-62,7 9-785,2-2 0,30 70 0,6-11-10197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22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640 223 7352,'104'-33'81,"-69"22"-57,141-50 309,-109 29-226,10 1 46,-77 31-152,0-1-1,0 1 1,1 0-1,-1 0 1,0-1-1,0 1 1,0 0-1,0-1 1,0 1-1,1 0 1,-1-1-1,0 1 0,0 0 1,0 0-1,0-1 1,0 1-1,0 0 1,0-1-1,0 1 1,0 0-1,0-1 1,0 1-1,0 0 1,0-1-1,0 1 1,-1 0-1,1 0 0,0-1 1,0 1-1,0 0 1,0-1-1,-1 1 1,1 0-1,0 0 1,0-1-1,0 1 1,-1 0-1,1 0 1,0 0-1,0-1 0,-1 1 1,1 0-1,-24-12 2,-17-3-2,-11 4 0,-8 7 0,-1 6 0,-2 6 0,-6 8 0,-1 5 0,7 4 0,10-1 0,20-5 1,32-18-1,0 0 1,0 1-1,0-1 0,0 0 1,0 1-1,0-1 0,0 0 1,1 1-1,-1-1 0,0 1 0,1-1 1,0 1-1,-1-1 0,1 1 1,0 0-1,0-1 0,-1 1 1,1-1-1,1 1 0,-1 0 0,0-1 1,0 1-1,0-1 0,1 1 1,-1-1-1,1 1 0,-1-1 1,3 3-1,-3-2 0,8 10 15,71 57 16,-46-43 21,108 75 56,17 3-19,-125-83-1,135 78 47,-137-80-14,96 74 60,-110-73-26,-6 0-100,-1 1 0,-1 0 0,7 25 0,-15-44-43,-1 0 0,1-1 1,-1 1-1,0 0 0,0-1 0,0 1 1,0 0-1,0 0 0,0-1 0,0 1 0,-1 3 1,-5 16 27,0 0 0,-1 0 0,-2-1 0,-12 24 0,19-41-23,0 1 0,0-1 1,0 0-1,-1 0 0,1 0 1,-5 4-1,-36 30 68,-64 44 1,70-61 15,-151 53 43,150-64-57,-174 15 31,167-23-43,-163-19 24,172 10-79,-133-59 2,165 66-22,0-1-1,1 0 0,0 0 0,-1 0 1,1-1-1,-6-4 0,-10-12-248,1-1 0,0-1 1,2 0-1,-26-44 0,-6-21-5964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8792,'14'-21'484,"-8"13"-36,-1-1 0,1 0-1,-2-1 1,7-14-1,-11 24-407,1-1 0,-1 1-1,1 0 1,-1 0 0,1 1-1,-1-1 1,0 0-1,1 0 1,-1 0 0,1 0-1,-1 0 1,0 0 0,1 0-1,-1 1 1,1-1 0,-1 0-1,0 0 1,1 1 0,-1-1-1,0 0 1,1 0-1,-1 1 1,0-1 0,0 0-1,1 1 1,-1-1 0,0 1-1,0-1 1,1 1 0,3 5 57,0 1 1,0 0-1,-1 0 1,0 1-1,0-1 1,0 1-1,1 10 0,6 48 17,-8-50-82,17 144 363,-11-68-179,14 137 12,-16-179-87,31 184 59,-27-192-72,74 160 55,-81-196-159,0 0 0,1 0 0,0 0 0,5 6 0,122 140 140,-128-149-153,-1 0 0,1-1 0,-1 0 1,1 1-1,0-1 0,0 0 0,0 0 1,5 2-1,-8-4-11,20 10 53,40 15-1,-42-20-37,2-1 0,23 3-1,-43-7-14,3 1 10,0-1 1,0 0-1,-1 0 0,1 0 1,0 0-1,0 0 0,-1 0 1,1-1-1,0 1 0,5-3 1,56-18 68,71-34 0,-93 31 35,150-106 55,-161 104-1,98-118 80,-108 111-40,66-159 86,-74 152-94,27-142 78,-37 150-90,-13-245 430,-3 165-380,10 90-151,-2-20 61,-12-44 1,16 78-89,0 1-37,0 1 0,-1 0 0,0 0-1,0 0 1,0 0 0,-1 0-1,1 1 1,-2-1 0,1 1 0,-5-7-1,4 7 9,-1 0-1,0 0 1,0 1-1,-1 0 0,1 0 1,-1 0-1,0 0 1,0 1-1,-8-4 0,-25-1 126,-23-8-2556,25 2-9579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8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86 329 4848,'-3'-1'2,"-5"-2"118,0 1 0,0-1 0,1-1 1,-1 0-1,1 0 0,-7-5 0,12 7-82,0 0-1,0 0 1,0 0-1,0-1 1,1 1-1,-1-1 1,1 1-1,-1-1 1,1 1-1,0-1 1,0 0-1,0 1 1,0-1-1,1 0 1,-1 0-1,1 0 0,0 0 1,0 1-1,0-1 1,0 0-1,1-3 1,0-2-18,0 1 1,0 0-1,1 0 0,0 0 1,1 0-1,-1 0 0,1 1 1,1-1-1,-1 1 0,7-9 1,0 2 12,1 0 1,0 1 0,19-16-1,14-7-6,-42 33-18,0 1-1,0-1 1,0 1-1,0-1 1,1 1-1,-1 0 1,5-2-1,33-10 49,64-11-1,-71 21 78,146 9 66,-139 0 0,189 45 86,-180-36-51,176 79 116,-186-73-30,138 96 139,-145-92-112,7 17-107,44 62-1,-80-100-198,-1-1 1,0 1-1,1 0 0,-2 0 0,1 0 0,2 7 0,42 179 365,-45-185-373,0-1 1,-1 1-1,1 0 1,-1-1-1,0 1 1,-1 6-1,-7 40 132,-24 82 0,30-128-128,0 1-1,-1-1 1,1 1-1,-5 6 1,-102 156 227,82-137-91,-131 100 78,153-127-208,-1-1 0,0 1 0,0-1 0,-7 3 0,-189 70 276,161-66-40,-148 25 112,154-31-112,9-2-136,-4 0-18,0-2 0,-1 0 0,-52-9 0,-77-18 207,128 19-225,-122-48-1765,78 23-7303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10936,'-1'3'-1,"6"15"2,0-2 0,12 39-9,40 156 313,-42-92-2,25 175 365,-35-267-637,3 49 237,-3-8 150,24 110 0,-7-116-326,-22-61-76,1 1 1,0-1 0,-1 1-1,1 0 1,0-1 0,0 1-1,0-1 1,0 0 0,0 1-1,0-1 1,2 2 0,1 1-106,0 0 1,1 0-1,-1-1 1,1 0 0,0 1-1,0-1 1,0-1-1,1 1 1,-1-1-1,1 0 1,-1 0 0,1-1-1,0 0 1,0 0-1,7 1 1,43 2-8185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11744,'4'98'238,"7"59"99,-8-123-291,1 4 182,42 216 237,-32-183-358,4 32-55,-11-63 76,-4-28-88,41 177 264,-39-170-257,4 17 211,23 55 1,-29-85-111,3 2 37,-33-55 421,-34-57-370,32 52-34,-29-72 0,48 99-164,-7-14 156,-92-264 448,102 276-610,0 0 67,-4-36-1,-6-79 117,18 118-102,1 10-74,1-1 0,1 1-1,11-28 1,-15 41-33,0 0-1,1 1 1,-1-1-1,1 0 1,-1 0-1,1 1 1,-1-1-1,1 0 1,-1 1-1,1-1 1,-1 1-1,1-1 1,0 1-1,-1-1 0,1 1 1,1-1-1,13-7 27,1 1 0,0 1 0,23-7 0,-30 11-8,-1 0-1,0 0 0,1 1 0,-1 0 0,14 1 0,4-1-2,1-2-8,45 0 72,103 6 8,-133-1-60,190 19 9,-183-15-36,75 13 1,22 4-4,3 0 2,4-4-4,-64-7-2,122 10-4,-4-8 2,-167-12-4,-6 0 4,139 13-10,-133-9 10,22 3-11,84 22 1,-109-20 11,-1 1 2,3 4-4,-37-15-14,7 2-2167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0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9592,'-25'15'1,"9"-2"4,15-13-5,1 1 0,0-1 1,-1 0-1,1 1 0,0-1 0,0 1 0,-1-1 0,1 0 0,0 1 0,0-1 0,0 1 0,0-1 0,0 0 0,-1 1 0,1-1 0,0 1 0,0-1 0,0 1 0,0-1 0,0 0 0,0 1 0,0-1 0,0 1 0,1-1 0,-1 1 0,0-1 1,0 0-1,0 1 0,0-1 0,0 1 0,1 0 0,4 4 1,0-1 0,0 1 1,0-1-1,1 0 0,-1 0 1,1 0-1,0-1 0,0 0 0,10 3 1,-5-1 19,17 6 153,43 5-42,76 8 1,-89-21 155,105-9 4,55-15-1493,5-2-5099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1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33 9240,'0'0'1841,"5"-1"-1609,16-3-156,-19 4-58,0 1 1,0-1-1,-1 0 0,1 1 0,0-1 1,-1 1-1,1 0 0,0 0 1,-1-1-1,1 1 0,-1 0 0,1 0 1,-1 0-1,0 1 0,1-1 0,-1 0 1,2 3-1,-3-4-7,29 21 202,-27-19-139,2 2 14,-4-4-81,0 0 0,1 1 0,-1-1 1,0 0-1,1 0 0,-1 0 0,0 1 0,1-1 0,-1 0 0,0 0 0,0 1 1,1-1-1,-1 0 0,0 1 0,0-1 0,0 0 0,0 1 0,1-1 0,-1 0 1,0 1-1,0-1 0,0 0 0,0 1 0,0-1 0,0 0 0,0 1 0,0 0 1,-3-1 4,-1 1 0,0-1 1,1 0-1,-1 0 1,0-1-1,1 1 0,-1-1 1,1 1-1,-1-1 1,-4-2-1,-31-14 79,37 16-92,0 0 22,0 0-1,0 0 0,0 0 0,0 0 0,1 0 1,-1-1-1,0 1 0,0-1 0,1 1 1,-1-1-1,1 1 0,-1-1 0,1 0 0,0 0 1,-2-3-1,-3-4 219,6 8-229,-1 1 1,1-1-1,0 1 1,0-1-1,0 1 1,0 0-1,0-1 1,-1 1-1,1-1 0,0 1 1,0-1-1,0 1 1,0-1-1,0 1 1,1-1-1,-1 1 1,0-1-1,0 1 0,0-1 1,0 1-1,0 0 1,1-1-1,-1 1 1,0-1-1,0 1 1,1 0-1,-1-1 0,0 1 1,1-1-1,-1 1 1,0 0-1,1 0 1,-1-1-1,0 1 1,1 0-1,-1 0 1,1-1-1,0 1 0,11-6 34,-12 6-42,3-1-1499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14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 6 8608,'-43'-5'32,"42"5"-19,0 0 1,-1-1-1,1 1 1,0 0-1,-1 0 0,1 1 1,0-1-1,-1 0 1,1 0-1,0 1 1,-3 0-1,-17 7 53,1 1 1,0 1-1,-32 22 0,48-29-10,0 0-1,0 0 1,0 1 0,0-1-1,-4 6 1,-69 80 277,-7 27-197,77-105-49,0-1-1,0 1 1,-5 14 0,-61 140 259,16 18-231,57-183-115,-4 14 57,0 1-1,1-1 1,-1 22 0,4-36-57,-16 205 226,23 3-150,-7-195-45,2 0 0,-1 0 0,1 0 0,5 14 0,-7-27-31,54 180 159,21-18-101,-75-162-58,8 15 45,0 0 0,13 16 0,197 256 140,-211-278-161,1 0 0,0 0-1,19 14 1,-27-23-24,135 106 99,37-9-1514,5-8-5758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15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0 333 5744,'0'0'3729,"1"4"-3554,10 59 159,31 146 461,-37-193-700,0 0 0,13 27 0,-2-7 15,-6-13 10,-9-19-103,1-1-1,0 1 1,-1 0 0,0 0 0,0 0 0,0 0-1,1 6 1,-2-9 38,18 32 154,25 36 91,-25-44-120,-13-18-93,0 0 1,0 0-1,1 0 1,0-1-1,0 0 1,12 10-1,15 11 373,-31-25-366,28 21 803,6-21 1540,-34-2-2273,0 3-148,0-1-1,0 1 1,0-1-1,1 1 1,-1-1-1,1 0 1,-1 0-1,5 2 1,5 5 27,59 49 25,-39-29-64,1 1 1,2-6-4,7-3-1,8-3 0,-39-15 0,0-1 0,0-1 0,15 2 0,-16-3 0,0-1 0,1 0 0,-1 0 0,13-4 0,-8 1 0,1-2 0,21-9 0,-21 7 0,-1 0 0,25-18 0,-27 16 0,-1-1 0,-1 0 0,18-21 0,-16 15 1,-1-1-1,20-35 1,-17 17 1,-2-1 0,-1-1 0,11-65 0,-16 59 4,16-176 9,-22 177 18,-14-175 22,12 212-40,0 0 0,0 0 0,0 0 0,-4-10 0,-12-28 41,-34-64 1,50 106-48,0 0 1,0 0-1,0 0 0,-1 0 1,1 0-1,-1 1 0,1-1 1,-1 0-1,-3-1 0,-10-8 15,-1 1 0,0 0 0,-1 1 0,-23-8 0,18 13 18,-31 7 3,46-2-43,0 0-1,0 1 1,0 0-1,1 0 1,-13 6-1,17-7 25,0 0 0,0 0-1,0 0 1,0 1 0,0-1-1,1 0 1,-1 1-1,0-1 1,1 1 0,-1 0-1,1-1 1,0 1-1,0 0 1,-1 0 0,1 0-1,0 0 1,-1 4 0,0 24-2622,4 6-8077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1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0 10848,'-5'2'104,"-70"32"18,56-22-28,-3 7-17,-32 37 0,44-38 138,2 9-70,-8 47-1,16-53-9,5 5-40,14 46 1,-9-54 24,-1-7-65,0 2-21,1-1-1,0 0 0,1-1 1,1 0-1,22 16 1,19 9 46,-5-5 26,45 39 0,-91-68-100,-1 0 1,1 1-1,0-1 0,-1 1 1,1-1-1,-1 1 1,0-1-1,0 1 1,0 0-1,0-1 1,0 1-1,-1 0 1,1 0-1,-1 0 0,0 0 1,1-1-1,-1 1 1,-1 0-1,1 0 1,0 0-1,-2 4 1,2-3 1,-6 9 47,-3-1-42,-1-1 1,-1-1 0,1 1-1,-2-2 1,-12 10-1,1-8 41,-10-1-17,-54 8 0,65-19 17,8-2-41,0-2 0,0 0 1,1 0-1,-21-12 0,33 16-12,0 1 0,0-1 0,0 1 0,0-1 0,1 0 0,-1 1 0,0-1 0,0 0 0,1 0 0,-1 1 0,0-1 0,1 0 0,-1 0 0,0-1 0,-15-35 18,15 33-19,0 0 0,1 0 1,-1 0-1,1 0 1,0 0-1,0 0 0,1 0 1,-1 0-1,2-8 1,2 2-2,1 0 1,0 1 0,0-1-1,1 1 1,0 0 0,1 0 0,0 1-1,15-15 1,10-7-8,2 0 1,43-28-1,-50 38 0,9-7-37,154-114-26,-153 115-35,126-66-50,-137 82 17,-7 6 93,0 1-1,0 0 1,28 0 0,-46 3 39,0 0-1,0 0 1,0 0 0,0 0 0,0 0 0,-1 0 0,1 0 0,0 1 0,0-1 0,0 0 0,0 1 0,0-1 0,0 1 0,0-1 0,-1 1 0,2 0 0,14 12-34,-1 1 0,0 0 1,17 22-1,-14-12-55,22 38 1,12 18 49,-12-29 19,8 3 22,-32-39 5,1-2 0,1 0 1,36 19-1,-33-23 7,-7-5 3,-4 0 0,1-1 1,0 0-1,1-1 1,-1 0-1,0-1 0,1 0 1,-1-1-1,12-1 1,3-4 54,40-12 0,-61 15-36,0 0-1,0 0 0,0-1 1,0 0-1,0 0 0,0 0 1,-1 0-1,0-1 0,1 0 0,-1 0 1,-1 0-1,1 0 0,3-6 1,-4 6-2,3-8 187,-4 3-165,-1 0 1,0 0-1,-1-1 1,0 1-1,-2-14 1,-3 7 157,-4 1-136,0 1 0,-1 0 1,-21-22-1,14 23 117,-7-1-59,-51-18 1,74 32-116,-1-1 0,0 1 0,0-1 0,0 1 0,0-1 0,0 1 0,0 0 1,0 0-1,-3 1 0,-26 2 51,0 2 0,-34 10 0,39-3 36,-95 70 43,102-64-57,8-4-60,2 0 0,0 1 1,-14 29-1,23-43-26,0-1 1,-1 1-1,1 0 0,0 0 1,0-1-1,0 1 0,-1 0 1,1 0-1,0-1 0,0 1 1,0 0-1,0 0 0,0 0 1,1-1-1,-1 1 0,0 0 1,0 0-1,0-1 0,1 1 1,-1 1-1,7 12 6,-1-1-1,2 1 1,0-1 0,0 0-1,13 13 1,0-7 0,44 26-1,-45-32-5,1-1-1,26 10 1,-18-12-1,1-2 0,0-1 0,0-1 1,48 3-1,-38-10 7,164-26 7,-164 17 20,127-49 18,-141 45 9,66-69 34,-90 81-88,-1 1 0,0 0 1,0-1-1,0 1 1,0-1-1,0 1 0,0-1 1,0 0-1,0 1 0,0-4 1,10-29 53,8-55-1,-17 61 34,-2 26-89,0-41 105,-12-83 0,-14-51 241,25 174-271,3 2-70,-1 1 1,1 0 0,-1 0 0,1 1-1,0-1 1,-1 0 0,1 0 0,-1 1-1,1-1 1,-1 1 0,1 0 0,-1-1-1,1 1 1,-1 0 0,0 0 0,1 0 0,1 2-1,9 5 16,18 13 13,54 50 0,-17 1-31,-61-64-8,13 13 0,-2 1-1,-1 1 1,0 0 0,-2 2 0,14 31-1,-20-41-4,-1-1 0,-1 0 0,0 0 0,0 0 0,-2 1 0,0 0 0,3 23 0,9 141-158,-15-157 152,-1-12-8,1-1-1,0 0 1,0 1-1,5 14 1,33 90-93,-27-93 32,4-4 43,0-1 1,36 27-1,-29-32-28,24 1 21,68 8 0,-76-19-28,197-23-1889,-108 2-7439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17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11208,'0'17'39,"0"34"150,11 85 0,24 31 387,-17-95-344,-14-55-162,-1-3 30,0 1 0,1-1 0,0 1 1,12 24-1,-15-39-91,0 0 0,0 0 0,0 0 0,-1-1 0,1 1 0,0 0 0,0 0 0,0 0 1,0-1-1,-1 1 0,1 0 0,0-1 0,0 1 0,-1-1 0,1 1 0,0-1 0,-1 1 1,1-1-1,0 1 0,-1-1 0,1-1 0,0 2-3,26-27-1559,2-4-6320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23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12081 768 9504,'-15'0'5,"-43"0"408,-81-11 1,-50-13 72,147 18-212,-193-40 68,183 36-268,-220-45 20,214 43-60,-265-55 8,249 52-27,-346-63 9,330 62-16,-385-71 8,377 70-9,-151-19-1,-56 1-3,-10 6 2,-11 3-3,-1 4-2,-2 4 0,2 2 0,4 2 1,-258-12 7,477 21-1,-417-16 2,417 17-2,-407-20 2,413 19-2,-375-17 2,382 19-2,-131-5-1,-36 1-4,12 5-2,7 4 0,8 5 0,11 7 0,2-1 0,2-2 0,16-1 0,15 2 0,7 6 0,1 6 1,-173 38 23,104-9 4,197-41 0,-227 75 52,51-14-23,180-60-3,-39 12-18,-253 68 121,321-89-154,-252 47 121,260-50-122,-33 3 4,26-4-6,9-2 0,12-1 0,-4 2 0,37-13-5,58-14 0,-88 25 4,236-65-44,8 9 14,-192 47-1,282-54-7,-264 53 13,378-50-12,-352 51 12,482-42-17,-461 45-9,516-16-17,-508 25 10,580 17-22,-565-9 1,598 47-40,-594-42 1,641 45-58,-631-50-23,248 4 0,85-6-1130,0-5-5116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17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68 9592,'-2'-11'67,"-1"1"1,0-1-1,-1 0 1,-7-12-1,10 21 140,2 5-1,9 17-22,1 0 0,27 36 0,-37-54-177,18 17 100,15 7-60,2-3 0,39 20 0,-38-27 20,169 57 14,-164-60-74,-21-8-7,26 8-3,1-2 1,66 5-1,-102-15-1,73 6-22,-76-6-5,1-1 0,-1 0 0,1 0 0,-1-1 0,1-1 0,11-2 0,-60 22-25,-53 31 11,77-40 38,-1 1 0,2 1 0,-1 1 0,-16 16 0,17-14 4,10-11 3,0 0-1,1 0 0,0 0 1,0 0-1,0 1 1,0-1-1,1 1 0,-1 0 1,-3 7-1,0 0 1,4-5 0,-1-1 0,1 0 0,0 0 0,0 1 0,-1 9 0,2-8 0,1-1 0,0 0 0,0 0 0,0 0 0,1 0 0,0 0 1,0 0-1,1 0 0,3 8 0,-5-13 0,0 0 1,1 0-1,-1 0 1,0-1-1,1 1 1,-1 0-1,1 0 1,-1-1-1,1 1 0,0 0 1,-1-1-1,1 1 1,0 0-1,0 0 1,88 63 9,-58-45 3,1-2 0,51 19-1,-64-28-8,91 33 48,-109-40-50,-1-1 0,1 0 0,-1 1 0,1-1 0,-1 0 0,1 1 0,-1-1 0,1 1 0,-1-1 0,1 1 0,-1 0 0,1-1 0,-1 1 0,0-1 0,1 1 0,-1 0 0,0-1 0,0 1 0,1 0 0,-1-1 0,0 1 0,0 0 0,0-1 0,0 1 0,0 0 0,0-1 0,0 1 0,0 0 0,0 0 0,0-1 0,-1 1 0,1 0 0,0-1 0,0 1 0,0-1 0,-1 2 0,0-1 4,-11 25 15,1-16 46,-9 1-35,0-1 0,-39 13 0,33-17 48,6-4-34,-1 2-9,1-2 1,-1-1-1,0-1 1,-33-3-1,31 1 30,5 1-35,0-1-1,0-1 0,0-1 1,-21-6-1,33 8-132,2 1-10,0-1 0,0 1 0,0-1 0,1 1 0,-1-1 0,0 0 0,1 0 0,0-1 1,-1 1-1,-3-5 0,-8-8-6929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1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702 454 11568,'-1'-3'3,"-1"1"1,1 0 0,-1-1 0,0 1 0,0 0 0,0 0-1,0 1 1,0-1 0,-1 0 0,1 1 0,0-1 0,-1 1-1,0 0 1,1 0 0,-1 0 0,1 0 0,-1 0-1,0 0 1,0 1 0,1-1 0,-1 1 0,0 0 0,0 0-1,0 0 1,1 0 0,-1 1 0,-3 0 0,0-1 9,-11 4 107,-15 9-29,-39 22 0,43-19 109,-51 41 0,2 0 147,-74 51 28,123-86-94,-76 73 107,100-92-356,1 0-1,0 1 1,0-1-1,0 1 1,0-1 0,1 1-1,-1 0 1,1 0-1,0 0 1,0 0 0,0 0-1,1 1 1,-1-1-1,1 1 1,0-1 0,0 7-1,1-11-26,0 0-1,0 0 0,0 1 1,0-1-1,0 0 1,0 1-1,0-1 1,0 0-1,0 0 0,0 1 1,0-1-1,0 0 1,0 1-1,0-1 1,0 0-1,0 0 0,1 1 1,-1-1-1,0 0 1,0 1-1,0-1 0,0 0 1,1 0-1,-1 0 1,0 1-1,0-1 1,1 0-1,-1 0 0,0 0 1,0 0-1,1 1 1,-1-1-1,0 0 0,1 0 1,12 8 49,1 0-1,0 0 1,27 8 0,-15-9 66,122 7 42,-117-17-68,-10 0-51,1 0-18,0-2 0,0 0 0,0-1 0,0-1 0,26-13 0,97-57 71,-141 75-88,0 0-1,0-1 1,-1 1 0,1-1 0,4-5 0,-8 8-8,18-18 23,23-27 0,-24 22-15,15-30 0,-32 53-8,3-4 6,-1 0-1,0-1 1,0 1-1,0-1 1,2-6 0,37-176 39,-37 149-18,4-240 63,-9 256-85,-6-42 29,-3 2 11,9 63-40,0-1 0,-1 1 0,1 0 0,0-1 0,-1 1 0,1 0-1,0 0 1,0 0 0,0 0 0,0 0 0,0 0 0,0 1 0,0-1 0,-1 3 0,-6 6 1,4-5 1,0 0 0,0 1 0,1 0 0,0-1 0,0 1 1,-2 8-1,-41 114 46,40-98-26,6 154 7,0-178-31,1 0 0,0 0-1,0 1 1,3 8 0,25 80 10,-17-64-11,23 40 0,-19-43 1,20 26-1,-23-37-1,26 26 0,-28-32-1,1-1 0,14 10 0,-20-16 0,0-1 0,1 1 0,-1-1 0,0 0 0,8 1 0,-8-2 0,0-1 0,0 0 0,0 0 0,0-1 0,10 0 0,-7 0 0,0-1 0,-1-1 0,17-4 0,-17 4 0,0-1 0,-1-1 0,1 1 0,11-9 0,-13 7 0,0 0 0,0 0 0,0 0 0,-1 0 1,8-11-1,-3-2 2,1 0 0,-2 0 0,11-33-1,-17 44 0,5-16 3,0 0 1,7-39-1,2-14 14,39-89 52,-55 162-36,2 3 4,-3-1-37,1 1 0,-1 0 1,1 0-1,-1-1 0,1 1 0,-1 0 1,1 0-1,-1 0 0,1 0 1,-1 0-1,1 0 0,-1 0 1,1 0-1,-1 0 0,1 0 0,-1 0 1,1 0-1,0 0 0,-1 0 1,1 0-1,-1 1 0,1-1 1,-1 0-1,1 0 0,-1 1 1,1-1-1,22 40 45,-10-17-27,0-1 1,1 0-1,20 21 1,-16-26-17,4-7-3,-20-10 0,0 0 0,0 1 0,0-1 0,0 0 0,0 0 0,0 0 0,0 0 0,0-1 0,0 1 0,3-1 0,-3-1-1,0 1 1,0 0 0,0-1 0,0 1 0,0-1 0,0 0 0,-1 0 0,1 1 0,0-1 0,-1 0 0,0-1 0,1 1 0,-1 0 0,0 0 0,0 0 0,0-1 0,0 1-1,-1-1 1,1 1 0,0-4 0,-1 5 0,1-13-6,-4 1 3,0-1 0,0 1 1,-9-21-1,11 33 2,1 0 0,-1 0 0,1 0 0,-1 0 0,0 0 0,1 0 0,-1 1 0,0-1 0,1 0 0,-1 0 0,0 0 0,0 1 0,-1-2 1,-19-12-10,-43-22 1,42 29-4,-111-10-7,105 18 0,-11 5 6,-47 13 0,84-18 12,1-1 0,-1 1 1,0-1-1,1 1 1,-1 0-1,1 0 1,-1-1-1,1 1 1,-1 0-1,1 1 1,-1-1-1,0 1 1,-18 18-12,2 1 0,-29 41 0,45-59 4,0 0 0,1 0-1,-1-1 1,1 1 0,0 0 0,0 0 0,-1 4 0,-26 144-98,28-148 97,-1 0-1,1 0 1,0 0 0,0-1 0,1 1 0,-1 0-1,0 0 1,2 4 0,5 15-22,1-1 1,0 1-1,23 38 0,-30-59 23,0 1 1,0 0-1,1-1 0,-1 1 0,1 0 1,-1-1-1,1 1 0,-1-1 0,1 0 0,0 0 1,2 2-1,-4-3 9,16 10-34,1 0 0,18 8 1,-7-7 13,30 7 0,-19-11-79,168 14-25,-167-22 71,142-29-14,-151 19 54,108-59-5,-136 68 17,0 1 1,-1-1-1,1 0 0,-1 0 0,1 0 0,-1 0 0,3-4 1,43-50-7,-35 37 6,-1 0 1,10-22 0,13-43 0,-11 5 0,-7 14 0,-4 19 1,-10 36 0,12-23 6,-13 31 1,0 8 7,13 31-2,9 31-9,38 116-4,-16-52-41,-37-109-45,18 37 1,-26-58 33,0-2 46,1 0 1,-1 0 0,0 0-1,1-1 1,-1 1-1,0 0 1,0-1 0,1 1-1,-1 0 1,0-1-1,0 0 1,1 1-1,-1-1 1,0 0 0,0 1-1,0-1 1,0 0-1,0 0 1,0 0-1,0 0 1,1-2 0,13-22 7,-12 20-8,16-34 0,-15 28 6,12-40 1,-7 15-1,24-78 51,-28 99-48,-2 7 6,0 0-1,1 0 0,7-12 1,-3 5-225,1 1 0,1 0 0,0 0 1,1 1-1,0 1 0,1-1 0,24-17 0,-12 13-8730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19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1 766 8248,'20'0'-7,"-18"0"-26,0 0-206,4 0 19,-5 0-105,0-1-235,1-5 378,-2 4 109,0 0 38,0-5 43,0 6 178,1 0-152,-1 0 0,1 0 0,0 0 0,-1 0 0,1 0 0,-1 1 0,1-1 0,0 0 1,0 1-1,-1-1 0,1 0 0,0 1 0,0-1 0,0 1 0,0-1 0,0 1 0,0 0 0,0-1 0,0 1 0,0 0 0,0-1 1,0 1-1,0 0 0,0 0 0,0 0 0,0 0 0,2 0 0,35 0 838,-33 0-776,-4 0-62,0 0 1,0 0-1,0 1 0,0-1 0,0 0 0,0 0 0,0 1 0,0-1 0,0 1 0,0-1 0,0 1 0,0-1 0,0 1 0,1 1 0,3 2 42,32 19 272,95 71 479,-122-88-783,1 0 0,-1-1 0,1 0 1,1 0-1,-1-1 0,21 4 0,-23-6-24,8-1 88,0-2-68,0-2 0,-1 0 0,1-1 1,-1 0-1,0-2 0,0 0 0,-1 0 0,18-11 0,3-10 2,-32 24-29,-1 0 0,0 0 0,0 0 0,0-1 1,-1 1-1,1-1 0,-1 0 0,0 0 0,0 1 1,0-1-1,0-1 0,-1 1 0,0 0 0,0 0 1,0-1-1,1-4 0,-2 4 3,1-2 6,0 1-1,-1-1 1,0 0 0,0 1 0,-1-1 0,0 1 0,0-1 0,-1 1 0,-3-12 0,2 8-1,1 4-5,0 1 1,-1-1-1,1 1 1,-1-1 0,0 1-1,0 0 1,-1 0-1,0 0 1,0 1 0,0-1-1,0 1 1,0 0-1,-9-6 1,8 6-1,-11-5 85,-11 3-24,-51-6-1,53 13 58,-11 8-42,-53 21 1,66-16 35,-80 82 43,87-73-110,2 5-33,2 2 0,-13 45 0,22-45 0,6 22-8,12 57 0,-6-78-13,24 35-1,-28-57-6,1 1 1,1-1-1,-1 0 0,1-1 0,10 10 1,-8-11-1,-1 0 0,1-1 0,0 0 0,0 0 0,20 8 0,-9-7 0,1 0 0,37 7 0,-30-9 0,53 2 0,-57-7 0,1-1 0,30-5 0,-36 1 0,0 0 0,0-1 0,-1 0 0,0-2 1,0 0-1,25-17 0,-40 23 1,0 0 0,0 0 0,0 0 0,0 0 0,-1-1 0,5-4 0,29-38 5,33-56 1,-50 65 20,56-152 15,-65 150 13,18-169 33,-27 162-1,-11-169 39,4 177-12,2 14-59,-3-9 18,-1 1-1,-24-59 1,28 80-46,-24-52 140,25 56-132,0-1 0,-1 1 0,1 1 0,-1-1-1,0 0 1,-1 1 0,-6-7 0,9 13-20,1-1 0,-1 1 0,1 0 0,0 0 0,-1-1 0,1 1 0,0 0 0,-1 0 0,1 0 0,0 0-1,0 1 1,0-1 0,0 0 0,-2 2 0,2-1-8,0-1 1,0 1-1,-1 0 0,1-1 0,0 1 0,1 0 0,-1-1 1,0 1-1,0 0 0,1 0 0,-1 0 0,1 2 1,-3 6 5,-1 2-6,3-6-2,-1 0-1,1 0 1,-1 0 0,2 0-1,-1 9 1,-5 41 15,-1 27-15,2 23 0,4 23-3,17 107-5,-10-198-9,51 155-3,-41-156-11,-16-37 26,51 84-27,-34-62 21,24 24 0,-41-46 6,25 22-33,81 42-9,-88-59 37,0-4 5,0-2 0,0 0 0,27-5 0,-43 5 1,0 1-1,0 0 1,0-1 0,0 0-1,0 1 1,-1-1 0,1 0-1,0 0 1,2-2 0,10-7 2,-1-1 0,1 0 0,-2-1 0,17-20 1,-16 10 36,34-109 32,-30 60 136,-13 47-176,11-59 169,-12 64-159,23-127 509,-25 143-417,-3 4-111,1 0 0,-1 0 0,0 1 0,1-1 0,-1 1 0,1-1 1,0 1-1,0-1 0,-1 1 0,1 0 0,0 0 0,0-1 1,0 1-1,1 0 0,-1 0 0,0 4 0,-2-1-15,-3 7 8,3-6-5,1-1 0,-1 1 0,1 0 0,-3 11-1,0 5 3,0 0 0,2 1 0,0-1 0,2 1 0,2 42 0,13 5-11,-7-45-2,2 0 0,12 27-1,-18-48 1,-1-1-1,0 1 1,1 0-1,0-1 1,0 0 0,0 1-1,0-1 1,1-1-1,-1 1 1,1 0 0,0-1-1,-1 0 1,1 1-1,0-2 1,6 3-1,-4-1 0,7 0-6,0-3 5,0-1 0,-1 0-1,24-6 1,-35 7 2,0 0-1,0 0 1,0-1 0,0 1-1,0 0 1,-1-1-1,1 1 1,0-1-1,0 1 1,0-1 0,-1 1-1,1-1 1,0 0-1,-1 1 1,2-2-1,4-5 0,-1 1-1,1-1 1,5-9-1,-7 9 2,-1-1-1,0 1 1,0 0 0,0-1 0,1-12-1,-2 8 1,0 1 0,-1-1 0,-1-18 0,-1 17 0,-1 0 0,-6-24 0,3 22 0,0 1 0,-8-17 0,-17-19 2,0 7 3,6 9-4,17 26 216,5 6-349,0 0 0,1 0 0,-1 0-1,1 0 1,-1 0 0,1 0 0,0 0 0,0 0-1,0-1 1,0 1 0,0 0 0,0-1 0,1 1-1,-1 0 1,1-1 0,0-4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1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88 124 9416,'8'-4'12,"-6"2"0,0 1 0,-1 0 0,1 0 0,1 0 0,-1 0 1,0 0-1,0 0 0,0 1 0,0-1 0,1 1 0,3-1 0,-5 2 0,0 0 0,-1 0 0,1 0 0,-1 0 0,1 0 0,-1 1 0,1-1 0,-1 0 0,0 0 0,1 0 0,-1 1 0,0-1 0,0 0-1,0 0 1,0 1 0,-1 0 0,1 0 5,-2 45 239,-14 211 372,16-226-496,0 30 44,9 66 0,0-65-36,6 56 263,-15-111-242,-1 3 34,1-11-193,0 0 1,0 0 0,0 0 0,0-1 0,0 1-1,0 0 1,0 0 0,0 0 0,-1 0 0,1 0-1,0 0 1,0 0 0,0 0 0,0 0-1,0 0 1,0 0 0,0 0 0,0 0 0,0 0-1,0 0 1,0 0 0,0 0 0,-1 0 0,1 0-1,0 0 1,0 0 0,0 0 0,0 0 0,0 0-1,0 0 1,0 0 0,0 0 0,0 0-1,0 0 1,0 0 0,-1 0 0,1 0 0,0 0-1,0 0 1,0 0 0,0 0 0,0 0 0,0 0-1,0 0 1,0 0 0,0 0 0,0 0 0,0 0-1,0 1 1,0-1 0,0 0 0,0 0 0,0 0-1,0 0 1,-1 0 0,1 0 0,0 0-1,0 0 1,0 0 0,0 0 0,0 0 0,0 1-1,0-1 1,0 0 0,-2-2 15,-1 0 0,1 0 0,-1 0 0,1 0-1,0-1 1,-1 1 0,1-1 0,1 1 0,-1-1 0,0 0 0,-2-4 0,-16-43 102,16 37-90,-18-53-12,-33-178-100,50 220 74,3 15-27,1 0 1,-1-1-1,2 1 1,0-17-1,0 23 18,0-21-55,1 0 0,1 0 0,1 0 1,9-32-1,-9 42 30,22-77-179,-19 75 182,-1 1 0,2 0 0,0 0 0,12-19 1,-12 24 32,-7 10 6,0 0 1,1-1-1,-1 1 0,0 0 0,0 0 0,0 0 0,0 0 0,0 0 1,0-1-1,0 1 0,1 0 0,-1 0 0,0 0 0,0 0 0,0 0 0,0 0 1,0 0-1,1 0 0,-1 0 0,0 0 0,0 0 0,0-1 0,0 1 1,1 0-1,-1 0 0,0 0 0,0 0 0,0 0 0,0 0 0,1 0 0,-1 0 1,0 1-1,0-1 0,0 0 0,0 0 0,1 0 0,-1 0 0,0 0 1,0 0-1,4 1 1,0 0 1,0 0 0,0 1-1,0-1 1,0 1 0,-1 0 0,1 0-1,-1 0 1,1 0 0,-1 1-1,0-1 1,0 1 0,0 0-1,4 5 1,7 6 30,-5-6-10,-2-3-11,0 1-1,-1 0 1,0 1 0,0-1-1,0 1 1,-1 1-1,0-1 1,-1 0-1,7 16 1,-3 1 33,6 35 0,-14-42 4,-1-12-34,0 0-8,1 1 1,-1-1-1,-1 0 1,1 1-1,-1-1 0,0 0 1,0 0-1,0 0 1,-1 0-1,0 0 1,0-1-1,0 1 1,0-1-1,-7 7 1,-1-1 8,0 0 0,-1-1 0,0-1 1,0 1-1,0-2 0,-17 7 0,23-11-12,-1-2 0,-1 1 0,1-1 0,0 0 0,0-1-1,-9 0 1,14 0-3,1 0 1,-1 0-1,1 0 0,0-1 0,0 1 0,-1 0 0,1-1 0,0 1 0,-1-1 0,1 1 0,0-1 1,-1-1-1,-4-13-1432,3-4-5728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2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8696,'54'-39'277,"-53"38"-49,0 4 4,2 10-44,-1 1 0,0 0 0,-1-1 0,-1 1 0,0 0 1,-3 17-1,1 11 156,1-26-291,0-11-1,1-1 0,0 1 1,0 0-1,1-1 0,0 1 1,1 6-1,-1-3 27,1-1 0,0 1-1,0-1 1,1 1 0,0-1 0,0 0-1,1 0 1,0 0 0,0 0 0,0-1 0,7 7-1,-4-5-34,-6-6-26,1 0 1,0-1-1,0 1 1,1 0-1,-1-1 0,0 1 1,0-1-1,1 1 1,-1-1-1,1 0 0,-1 0 1,1 0-1,3 0 1,1 1 42,4 2-16,0-1 1,0 0 0,0 0-1,1-2 1,-1 1 0,1-2-1,-1 1 1,14-2 0,71-13 219,-81 8-58,-10 3-139,-1 1-44,0-1 1,0 1-1,0-1 0,0 0 0,0 0 0,0-1 1,-1 1-1,0-1 0,1 0 0,-1 0 1,-1 0-1,1 0 0,-1 0 0,1 0 0,1-8 1,2-7 91,3-38 0,-10 41 5,-3 2-84,0 1 0,-1 1 0,-1-1 0,0 1 0,0 0 0,-1 0 0,-1 1 0,0 0 0,-11-12 1,-15-2-8,20 18 24,8 6-47,1 0 0,-1 0 0,0 1 0,0 0 1,1 0-1,-1 0 0,0 0 0,0 1 0,-9 3 1,14-4-6,0 0 1,0 0-1,0 1 1,0-1-1,1 0 1,-1 1-1,0-1 1,0 1-1,1-1 1,-1 1-1,0-1 1,1 1-1,-1 0 1,1-1-1,-1 2 1,-27 31 37,-3 21-31,-17 63-4,43-96-10,4-2 4,1 0 0,0 0 0,5 23 0,2-22-12,55 87-10,-60-104 18,0-1 1,0 1-1,0-1 1,0 0-1,0 1 0,5 3 1,21 14-10,0 0 0,48 23 1,-73-41 7,1-1 0,0 1 1,-1-1-1,1 0 1,0 0-1,5 1 1,39 3-18,66 1 1,-111-6 19,0 0 1,0 0 0,-1-1 0,1 1-1,0-1 1,0 1 0,0-1 0,3-2 0,18-7-5,0-2 1,0-1 0,23-17-1,-28 11 2,21-33 4,1-13 2,-30 43 7,-1-1 0,-2 0 0,0-1 0,7-34-1,-7 17 15,2-50 0,-1-9 98,-1 14-12,-8 66-58,0 4 8,0 0 1,2 0-1,2-17 1,-2 29 18,4-1-4,-6 5-72,1 0 0,-1 0 0,0 0 0,0 0 0,0 0 0,0 0 0,0 0 0,0 0 0,0 0 0,1 0 0,-1 0 0,0 0 0,0 0 0,0 0 0,0 0 0,0 0 0,0 0 0,1 0 0,-1 0 0,0 0 0,0 0 0,0 0 0,0 0 0,0 0 0,0 0 0,1 0 0,-1 0 0,0 0 0,0 0 0,0 0 0,0 0 0,0 0 0,0 1 0,0-1 0,0 0 0,0 0 0,1 0 0,-1 0 0,0 0 0,0 0 0,0 0 0,0 1 0,0-1 0,0 0 0,0 0 0,0 0 0,0 0 0,0 0 0,0 0 0,0 1 0,0-1 0,0 0 0,0 0 0,0 0 0,9 13 28,4 6-8,19 36 0,-6-2-8,-4 9-10,-19-50-4,-1 1 1,0 0-1,-1 0 1,-1 0-1,-1 24 1,0-30-2,0 0 0,-1 1 0,0-1 0,-1 0 0,1 0 0,-1-1 0,-1 1 0,1 0 0,-1-1 0,-6 8 0,4-5-3,1-1-4,-1-1 1,1 0-1,-1 0 0,0 0 0,-13 10 0,-15 15-52,23-21 46,3-4-10,0 1-1,0 0 1,1 0 0,0 1-1,1 0 1,-8 14 0,14-19-14,2 2-2,3-1 2,15 5 26,0-1 1,23 8 0,-18-10-8,110 11-6,-109-20 21,1-5-604,-1 0 1,44-19 0,-10-3-8512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2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9328,'14'18'1,"1"0"0,20 18 0,24 21 5,132 131 13,-148-145 1,191 230 56,-221-256 54,20 30 1,66 121 134,-16 3-121,-83-171-144,5 10 91,-1 1 0,0 0-1,0 0 1,2 13 0,26 137 362,-24-7-269,-8-147-106,0 1 0,0-1 0,-1 1 0,0-1 0,-4 15 0,-36 120 394,-21-7-303,59-128-106,-1 0-1,0 0 0,-1 0 0,1-1 0,-8 9 1,12-15-63,-101 109 373,-16-14-238,108-88-60,-1-1 0,1 0 1,-12 5-1,-1 1 30,-38 19 54,-1-2 1,-69 22 0,-53 13-1647,98-34-7059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21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15240,'0'0'0,"14"-4"40,-2-1 0,3 0 48,0 5 8,2 8-96,-5-3-112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23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793 1 2520,'0'0'33,"-7"1"-9,3 0-16,-4 1 6,-1 0-1,0 1 1,1-1-1,0 2 1,-1 0-1,1 0 1,1 0-1,-1 1 0,-8 6 1,-107 86 145,93-70 74,-139 135 82,134-122-141,-140 213 62,166-239-182,-14 30-1,-92 236 96,113-274-135,0-1-1,0 1 1,1 0-1,-1-1 1,2 1-1,-1 0 1,0 9-1,0 29 43,4 51 0,22 47-1,-24-136-32,0 0 0,1 0-1,0 1 1,0-1 0,1 0 0,5 10 0,-8-16-23,21 38 80,28 42 0,-26-52-39,40 41 1,-63-69-42,4 5 36,0-1 0,0 0 1,1 0-1,0-1 0,0 1 1,9 4-1,-14-8-36,122 66 259,18-7-171,-129-55-43,0 0 0,1 0 0,14 2 0,134 23 135,40-8-776,-199-21 587,200 17-3198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26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50 4936,'-1'8'1,"-14"58"232,8-38-131,-38 133 339,33-124 87,-65 150 161,59-150-434,-81 153 93,80-153-160,-23 36 60,-58 77 0,94-144-160,-2 1 21,13-28 90,-2 8-183,18-35 92,49-79 21,-52 101-34,71-75 46,-86 98-124,-1 0 0,1 1-1,0-1 1,0 0 0,0 1-1,0 0 1,0 0-1,0 0 1,1 0 0,-1 0-1,6-1 1,2-1 10,25-6 6,-35 10-29,-1 0-1,1-1 0,0 1 0,0 0 0,-1 0 1,1 0-1,0 0 0,0 0 0,-1 0 1,1 0-1,0 0 0,0 1 0,-1-1 0,1 0 1,0 0-1,1 1 0,6 2 4,-1 0-1,1 1 1,0-1 0,-1 2-1,0-1 1,0 1 0,0 0-1,-1 0 1,1 1 0,-1 0-1,6 8 1,31 36 5,14 23-9,-31-44-4,1-1 1,56 44-1,-53-53-5,20 4-1,61 19 0,-107-41 3,0 1 0,0-1 0,1-1-1,-1 1 1,9 0 0,30-2-10,71-10 0,-110 11 12,-1-1 1,0 0-1,0 0 0,0 0 1,0 0-1,0 0 0,5-3 1,136-92-17,-117 70 13,32-46 4,-44 51 1,-1-1 1,12-26-1,-16 26 2,-2-1-1,0 1 1,-2-1-1,0-1 1,2-28-1,-8 22 13,-34-147 10,22 140 16,-60-137 21,56 145 6,-1 5-32,-2 0 1,-25-27-1,28 41 100,11 8-117,-1 1 0,0-1 0,0 1 0,0 1 0,0-1 0,0 1 0,0 0 0,0 0-1,0 1 1,-7 1 0,12-2-9,0 0-1,0 1 0,0-1 0,1 0 0,-1 1 0,0-1 0,0 0 0,1 1 1,-1-1-1,0 1 0,0-1 0,1 1 0,-1-1 0,1 1 0,-1 0 1,0-1-1,1 1 0,-1 1 0,-12 16 44,1 0-1,1 1 1,-14 35 0,15-23 28,-24 140 24,32-137-63,6 4-21,1-2-1,12 43 1,-16-76-17,0 0 0,1 1 0,-1-1 0,1 0 0,-1 0 0,4 4 0,39 58 22,-29-48-22,1 0-1,27 24 0,-23-26 0,1 0 0,33 19-1,-27-20 0,0-2-1,31 10 1,-34-14-1,0-2 0,40 5 0,-46-9 0,0-1 0,0-1 0,29-3 0,-27-1 0,-1-1 0,0-1 0,0 0 0,0-2 1,-1 0-1,19-11 0,-16 4 7,-4 1-1,-1-1 0,-1 0 0,-1-1 0,0-1 0,-1 0 0,-1-1 0,17-33 0,-26 44 4,-2 3-1,1-1 0,0 1 0,1 0 0,-1 0 0,1 0 0,-1 0 0,7-6 0,-8 8 37,10 18 43,-3 3-61,-3-5-17,0-1-1,1 0 0,1-1 0,0 1 0,1-2 0,0 1 1,1-1-1,17 18 0,10 1 2,5-6-8,-9-13 1,-30-10-4,-1-1-1,0 1 0,1-1 0,-1 0 0,1 0 1,-1 0-1,0 1 0,1-1 0,-1-1 0,0 1 1,1 0-1,2-1 0,-1-1 1,0 0-1,-1 0 1,1-1-1,-1 1 1,1-1 0,-1 0-1,0 0 1,0 0-1,0 0 1,0 0 0,0 0-1,-1 0 1,2-4 0,-1 2 1,1-1 3,1 0 0,-2-1 0,1 0 0,-1 1 0,0-1-1,0 0 1,-1 0 0,0 0 0,0 0 0,0-11 0,-5 5 50,-3 2-33,-1-1 0,-1 1 0,-15-16 0,8 16 66,-9 0-21,-49-16 1,53 24 52,-1 5-63,1 0 1,-31 7 0,50-9-47,1 0-1,0 1 1,0-1-1,0 0 1,0 1-1,0-1 1,0 1 0,0-1-1,1 1 1,-1 0-1,0-1 1,0 1-1,-1 1 1,-10 11 39,1 1 0,0 0 0,-13 23 0,23-35-40,0 0-1,0 0 1,0 1-1,0-1 1,0 0 0,1 0-1,-1 1 1,0 2 0,-2 24 18,2-1 1,0 1 0,4 29-1,-3-55-22,0 0 0,1 0 1,0 0-1,-1-1 0,1 1 0,0 0 0,0 0 0,3 4 0,-4-7-6,7 15 20,1 0-1,16 24 1,-15-28-18,-1-1 0,2-1 0,-1 0 0,1 0 0,17 11 0,5-2-3,-1-2 1,2 0 0,59 18-1,-53-25-5,162 15-8,-160-24-12,144-24-12,-152 15 12,9-8 6,50-29 1,-90 45 16,0 0 0,0 0-1,0-1 1,0 1 0,0-1 0,-1 1 0,1-1-1,-1 0 1,3-2 0,16-24-9,-2-1 0,16-33 0,-24 34 0,-3 5 9,39-143-11,-38 111 14,-1 2-1,10-64 47,-14 113-44,-1-27 85,-1 27-69,3-4-4,-4 10-6,3 2-1,-12 17-4,5-15-3,-12 27 0,15-30-2,0 0 1,0-1 0,0 1 0,0 0-1,-1-1 1,0 1 0,1-1 0,-1 0 0,0 1-1,0-1 1,0 0 0,-3 2 0,0-2-1,1 0 0,-1 0 1,1 0-1,-1-1 1,0 1-1,0-1 0,0 0 1,0-1-1,-9 1 1,2-1 1,-5-3-1,0 5 3,15-1-1,0 0 0,1-1-1,-1 1 1,1 0 0,-1 0 0,1 0 0,-1 1 0,1-1-1,0 0 1,0 0 0,-1 1 0,1-1 0,0 1 0,0-1 0,0 1-1,1-1 1,-2 3 0,-10 28 9,10-26-11,0 3 3,0 0 0,0-1 0,1 1 0,0 0 0,0 0 0,2 16 0,0-11 0,-1 12 3,1 0 0,8 47 0,-5-51-4,-2-6 3,0 1 0,8 24 0,-2-15-3,13 49 2,1-14 2,-2-18-3,-14-32-3,8 18 3,-13-30 4,0 0-5,0 1-1,0 0 0,-1-1 1,1 1-1,0-1 1,0 0-1,0 1 1,-1-1-1,1 1 1,0-1-1,-1 0 0,1 0 1,-1 1-1,1-1 1,-1 0-1,1 0 1,-1 0-1,0 0 1,1 1-1,-1-1 0,1-1 1,25-104 18,21-120 105,8 8 174,-32 153-84,-21 60-180,6-17 222,17-29-1,-24 51-240,0-1 1,0 1-1,0 0 1,1 0-1,-1-1 0,0 1 1,0 0-1,0 0 1,0 0-1,1 0 0,-1 0 1,0 0-1,0 0 1,0 1-1,0-1 0,1 0 1,-1 1-1,0-1 1,0 1-1,0-1 0,0 1 1,0-1-1,0 1 1,0 0-1,0-1 0,0 2 1,123 96 299,-86-67-279,9 7-12,-15-14-11,7 2-10,-5-3-5,-23-14 1,1-1-1,0-1 1,0 0 0,0 0 0,14 4-1,-18-9 0,-1-1 0,0 0 1,1-1-1,-1 0 0,0 0 0,1 0 0,14-3 0,-11 1 0,4 1-3,0-1 1,0-1 0,0-1-1,19-6 1,-28 8 2,4-2-2,-1 0 0,1 0-1,-1-1 1,16-11 0,-11 7 2,-12 8 1,1 0 0,0-1 0,-1 1 0,0-1-1,1 0 1,-1 0 0,0 0 0,0 0 0,2-2 0,2-3-1,8-12 1,-13 16 1,-1 0 0,1 1 0,-1-1 0,1 0 0,-1 1 0,0-1 0,0 0 0,0-2 0,-8-35 1,6 34 0,-1 0 0,1 0-1,-1 0 1,-1 1 0,1-1 0,-1 1 0,0 0 0,0 0 0,0 0-1,-7-5 1,11 9 0,-1 1 0,0-1 0,1 1 0,-1-1 0,0 1 0,1 0 0,-1-1 0,0 1-1,1 0 1,-1-1 0,0 1 0,0 0 0,0 0 0,1 0 0,-2-1 0,-14 0 6,0 0 0,-1 1 0,-15 2 0,15 3 20,-3 5-15,0 1 1,-23 16 0,29-13 21,-8 17-14,-19 35 1,32-41-14,-7 49-1,13-44-5,-1 44 0,6-44-2,1 0 0,1-1 1,2 1-1,11 35 1,-16-61-2,0-1 0,0 0 0,0 0 0,1 1 0,0-1 0,3 5 1,11 14-5,2-1 0,0 0 1,24 19-1,-40-38 3,0 0-1,0-1 1,0 1 0,0-1-1,1 0 1,-1 0 0,0 0-1,1 0 1,2 1 0,34 9-13,1-2 0,43 5 1,-47-14-17,147-36-7,-179 35 35,1 0 1,-1-1-1,0 1 0,1-1 0,-1 0 0,5-3 1,-9 5 3,28-17-14,28-20 1,24-33 4,-50 38-10,96-148 0,-105 141 14,25-61 4,-4-17 1,-13-5 0,-14-3 1,-7 17 4,-3 38-2,-5 24 2,0 16-2,-5 15 2,4 14-5,1 1 0,0 0 0,-1 0 1,1 0-1,0-1 0,0 1 0,-1 0 0,1 0 0,0 0 0,-1 0 0,1 0 0,0 0 0,-1 0 0,1 0 0,0 0 0,-1 0 0,1 0 1,0 0-1,-1 0 0,1 0 0,-1 0 0,1 0 0,0 0 0,0 0 0,-1 0 0,1 1 0,0-1 0,-1 0 0,1 0 0,0 0 1,-1 0-1,1 1 0,0-1 0,0 0 0,-1 1 0,-1 1 1,0 1-1,0-1 1,0 1 0,0-1-1,1 1 1,-1 0 0,-1 5-1,-16 47 2,-15 111-5,30-130-10,-11 152-13,15-151-20,25 155-28,-16-153-11,51 146-35,-46-155 7,56 81-45,-56-96 53,42 26-32,-54-40 128,-1-1 1,0 1-1,0-1 1,1 1-1,-1-1 1,0 0-1,1 1 1,-1-1 0,1 0-1,-1 0 1,0 0-1,1 0 1,-1 0-1,0 0 1,1 0 0,-1-1-1,0 1 1,1 0-1,1-2 1,17-9 3,-18 10-4,8-9-24,2-11 18,0-2 1,10-26 0,-17 36 9,0 0 1,-1-1-1,4-18 1,-3 5 2,13-64 1,-13 68 0,0-4 5,-1 0 1,0 0-1,-2 0 0,-2-30 1,0 56-3,0 0 0,0 0 0,-1 0 0,1 1 0,0-1 1,0 0-1,-1 0 0,1 0 0,-1 0 0,1 1 0,-1-1 0,1 0 0,-1 0 0,1 1 1,-1-1-1,0 0 0,1 1 0,-1-1 0,0 1 0,0-1 0,1 1 0,-1-1 0,0 1 1,0-1-1,0 1 0,1 0 0,-1 0 0,-2-1 0,2 1 2,0 0-1,0 1 1,0-1-1,0 1 0,0 0 0,1-1 0,-1 1 1,0 0-1,0-1 0,1 1 0,-1 0 0,0 0 1,1 0-1,-1 0 0,1 0 0,-1 0 0,1 0 1,0 0-1,-1 0 0,1 0 0,0 0 0,-1 1 1,1-1-1,-3 7 5,2-4-2,0-1 0,0 1 1,0-1-1,0 1 1,1-1-1,-1 1 0,1 0 1,0-1-1,1 7 1,6 107 62,-2-91-41,37 92 12,-30-99-32,26 19 4,-30-32-12,1 0 1,-1-1 0,1 0-1,10 3 1,29 9-1,-42-16 0,-1 0 0,0 0 0,1 0 0,10-1 0,-14 0 0,0 0 0,1-1 0,-1 1 0,0-1 0,1 0 0,-1 0 0,0 1 0,0-1 0,4-3 0,-3 2 0,0 0 0,0 0 0,-1 0 0,1-1 0,-1 1 0,1-1 0,1-3 0,-1 1 0,0 1 0,-1-1 0,1 0 0,-1 1 0,0-1 0,1-8 0,0-1 0,-1 1 0,0-22 1,-2 9 4,-1 0 0,-2 1 0,0-1 0,-2 1 1,-1 0-1,-13-37 0,13 49-1,3 6 2,0 1 1,0-1-1,-1 1 1,0-1-1,-6-6 1,5 6 14,-2-3 16,-1 0 0,-1 1 0,-9-9 0,15 14 34,-2-4-5,5 8-65,0-1 0,0 1-1,0 0 1,0 0 0,0 0-1,0 0 1,0 0 0,0 0 0,0 0-1,0-1 1,0 1 0,0 0-1,0 0 1,0 0 0,0 0-1,0 0 1,0 0 0,0 0-1,0-1 1,0 1 0,0 0 0,0 0-1,0 0 1,0 0 0,0 0-1,0 0 1,0 0 0,0-1-1,0 1 1,0 0 0,0 0 0,0 0-1,1 0 1,-1 0 0,0 0-1,0 0 1,0 0 0,0 0-1,0 0 1,0 0 0,0 0 0,1 0-1,-1 0 1,0 0 0,0 0-1,0-1 1,0 1 0,0 0-1,0 0 1,0 0 0,1 0-1,-1 0 1,0 1 0,0-1 0,0 0-1,0 0 1,0 0 0,0 0-1,0 0 1,1 0 0,-1 0-1,0 0 1,0 0 0,0 0 0,8-2 12,17-5 16,39-5 1,-2 4-7,-20 3-2,0-1 1,58-16 0,-69 12-16,0 2-4,-25 7-3,1 0 1,-1 0 0,0 1 0,0 0-1,9 1 1,-14-1 0,0 1 0,0-1-1,0 0 1,0 1 0,0-1 0,0 1-1,0-1 1,0 1 0,0-1 0,0 1-1,0 0 1,0 0 0,0-1 0,0 1-1,-1 0 1,1 0 0,0 0 0,-1 0-1,1 0 1,-1 0 0,1 0 0,-1 0-1,1 1 1,1 1 0,1 3-1,-2-4 0,0 0 0,0 0 0,0 0 0,0 1 0,0-1 0,0 0 0,-1 1 0,1-1 0,-1 0 0,0 1 1,0-1-1,0 1 0,0-1 0,-1 4 0,0 119-14,-1-34-28,1 70-12,2-139 35,10 141-64,-6-132 57,0-10-6,-1-1 0,-1 1 0,0 42 0,-4-60 0,-15-1-13,10-4 21,-4-11 18,1-1 1,0 0-1,0-1 0,-11-27 1,1-13 7,12 23 2,1-1 1,-2-38 0,8 40 16,21-137 13,-20 163-25,0 0-1,0 0 1,1 0 0,-1 1 0,4-7 0,17-32 26,49-71 0,-47 85 26,115-108 20,-111 113-39,81-59 19,-108 82-59,-1 1 1,1-1-1,0 1 1,-1-1-1,1 1 1,0-1-1,-1 1 1,1-1-1,0 1 1,0 0-1,0 0 1,-1-1-1,1 1 1,0 0-1,0 0 1,0 0-1,1 0 1,2-1 1,0 1 1,0 1 0,0-1 0,0 0 0,-1 1-1,6 1 1,-7-1-3,1 0-1,0 1 1,-1-1-1,1 0 1,-1 1 0,0 0-1,1 0 1,-1 0-1,0 0 1,0 0-1,3 4 1,-2-2-1,-1 0 1,0-1 0,0 1-1,0 0 1,0 0-1,-1 0 1,0 0-1,0 0 1,1 5-1,-1-1 0,-1-1 1,0 0-1,0 1 0,-1-1 0,-2 13 1,-2-1-2,0 0 1,-2 0-1,-13 27 0,-32 51-4,7-18-11,33-61 12,1-3-7,1 1-1,0 1 1,1-1 0,-12 36 0,20-49-8,2-3 17,0 0 1,0 0 0,1 0-1,-1 0 1,0 0-1,0-1 1,0 1-1,0 0 1,0 0 0,0-1-1,0 1 1,0-1-1,0 1 1,0-1-1,0 1 1,0-1 0,0 1-1,-1-1 1,1 0-1,0 0 1,0 1-1,-1-1 1,1 0-1,0 0 1,-1 0 0,1 0-1,-1 0 1,2-2-1,6-9-3,36-50-13,-22 31 13,88-141-110,-33 16-67,-76 156 178,-1-1 1,0 1-1,1-1 0,-1 1 0,0-1 0,1 1 0,-1-1 1,1 1-1,-1 0 0,0-1 0,1 1 0,-1 0 0,1 0 1,-1-1-1,1 1 0,0 0 0,-1 0 0,1 0 0,-1-1 1,1 1-1,-1 0 0,1 0 0,-1 0 0,1 0 0,0 0 1,-1 0-1,1 0 0,-1 0 0,1 0 0,-1 1 0,1-1 1,-1 0-1,2 0 0,-1 1-6,1 0-1,-1 0 1,1 0 0,0 0 0,-1 0 0,0 0-1,1 0 1,-1 0 0,0 1 0,2 1 0,20 30-126,-17-23 95,0 0 0,1-1 0,0 0 0,0 0 0,1 0 0,0-1 0,15 12 0,-6-9-20,1-1 0,0-1 1,0 0-1,1-1 0,35 9 1,-38-13 45,-7-2-1,0 0 1,0-1 0,0 0 0,13-1 0,48 0-57,-67 0 68,0-1-1,0 0 1,0 0 0,-1 0 0,1 0 0,0 0-1,-1-1 1,1 1 0,-1-1 0,1 1-1,-1-1 1,0 0 0,0 0 0,0 0-1,0 0 1,3-5 0,-2 4 0,-1 1 2,0 0 0,0 0 0,0-1-1,0 1 1,-1 0 0,1-1 0,-1 1 0,1-1 0,-1 0 0,2-5 0,0-2-2,-1 5 4,0-1-1,0 0 1,-1 1 0,0-1-1,1-8 1,-2 8 0,0-1 0,0 0 0,-1 0 0,-3-13 0,2 12 0,0 1 0,-1-1 0,0 1 1,0-1-1,-4-6 0,1 7 1,0-1 0,0 1 0,0 1 0,-1-1 0,0 1 1,0 1-1,-1-1 0,1 1 0,-1 0 0,-15-6 0,21 10 2,0 0 0,0 0-1,0 0 1,0 1 0,1-1 0,-1 1 0,0 0-1,0-1 1,-4 1 0,-31-1 22,-49 6 1,84-5-20,0 0 0,0 0 0,0 1 0,0-1 0,0 1 0,0 0 1,0 0-1,0 0 0,-4 2 0,-16 10 23,1 2 0,-40 35 0,46-30 12,-14 32 4,25-44-43,1 0 0,1 1 0,-1-1-1,1 1 1,-1 11 0,3-6-1,0-1-1,1 0 1,1 0 0,0-1 0,1 1 0,7 23-1,1-15-6,9 2 0,1 0 0,31 27 0,-27-33-39,123 43-19,-118-52-9,-1-5 39,0-1 1,44-1 0,-71-1 27,-1 0 0,1-1 0,0 1 0,0 0 0,0-1 0,0 0 1,0 1-1,-1-1 0,4-1 0,30-19-30,38-28 0,-35 20 4,49-52-1,-55 50 26,13-13 6,-1-4 1,-32 29 1,0 0 0,-1-1 0,16-41 0,-18 35 20,-2-13 0,3-51-1,-12 67 34,0 15-34,1-3-3,-2 0-1,0 1 1,0-1-1,-1 1 1,0 0-1,0 0 1,-1 0-1,-13-18 1,14 22-7,-4-5 40,-1 0 1,-18-18-1,23 25-25,0 0-1,0 1 1,-1 0-1,0 0 0,0 0 1,0 0-1,0 1 1,0-1-1,0 1 0,-1 1 1,1-1-1,-8 0 1,10 1-5,-1 0 0,1 1 0,-1-1 0,0 1 0,0 0 0,1 1 0,-1-1 0,0 0 0,1 1 0,-1 0 0,1 0 0,-1 0 0,1 0 0,-7 4 0,10-5-18,-1 1 0,1 0-1,-1-1 1,1 1 0,0 0 0,-1 0 0,1-1 0,0 1 0,0 0 0,0 0 0,0-1 0,-1 1 0,1 0 0,0 0 0,0 0 0,1-1 0,-1 1 0,0 0 0,0 0 0,0 1 0,1 1 3,5 25 2,0-16-6,0 0 0,1 0 0,0-1 0,13 15 0,-19-25-1,10 11-1,0 0 0,1 0 0,0-1 0,1-1 0,0 0-1,17 9 1,-14-9-3,55 36-44,-44-30 7,46 37 1,2 17-39,-67-58 13,-6-6 54,0-1 1,-1 1-1,0 0 1,0 0 0,0 0-1,0 0 1,-1 0-1,0 0 1,0 0 0,-1-1-1,0 1 1,0 0-1,0 0 1,-1 0-1,0-1 1,0 1 0,-3 5-1,0-1 3,1-4 0,0 0-1,0 0 1,-1-1-1,1 1 0,-9 6 1,-127 148-150,126-145 152,9-10 1,1 0 0,0 1 0,0-1 0,0 0 1,1 1-1,-4 8 0,1-2-1,2 0 0,0 0-1,0 0 1,-2 13 0,7-13-5,12 10 4,-11-20 8,1 0 0,-1 0 0,0 0-1,1-1 1,-1 1 0,1-1 0,-1 1 0,1-1 0,5 2 0,0-1 0,-1 0 0,1-1 0,0 0 0,10 1 0,-3-2 0,1-1 0,18-2 0,-10-2-1,-1-1 0,0-2 1,44-19-1,-42 12-11,114-94-1484,-62 43-5937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28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6192,'8'20'231,"-5"-12"-56,0-1 0,0 1 1,-1 0-1,0 0 0,1 11 0,-2 30-8,14 92 150,-12-126-302,8 28 84,-5-29-47,0 0 0,1 0 0,0-1 0,1 0 0,0 0 0,15 16 0,-22-28-29,0 0 0,-1 0 0,1 0 0,0 0 0,0 0 0,1-1 0,-1 1 0,0 0 0,0-1 0,0 1 0,0-1 0,1 1 0,-1-1 0,0 1 0,0-1 0,1 0 0,-1 0 0,0 0 0,0 0 0,1 0 0,1 0 0,1-1 31,-1 0-1,0 0 0,0-1 1,1 1-1,-1-1 0,5-4 1,3 0-18,25-21 220,28-24 38,-62 49-260,1 0 0,-1 0 0,1 0 0,-1 0 0,0 0 0,0-1 0,0 1 0,0-1 0,-1 1 0,1-1 0,1-3 0,4-6 25,24-44 260,34-72 521,-65 128-829,1-1 0,-1 1 0,0 0 0,0-1 0,1 1 0,-1 0 0,1-1 0,-1 1 0,0 0 0,1-1 0,-1 1 0,1 0 0,-1 0 0,0 0 0,1-1 0,-1 1 0,1 0 0,-1 0 0,1 0 0,-1 0 0,1 0 0,-1 0 0,1 0 0,-1 0 0,1 0 0,-1 0 0,0 0 0,1 0 0,-1 0 0,1 1 0,-1-1 0,1 0 0,-1 0 0,1 0 0,-1 1 0,0-1 0,1 0 0,-1 0 0,1 1 0,10 8 22,-7-5 5,-1-1 0,1 1 0,-1 1-1,0-1 1,-1 0 0,1 1 0,-1 0 0,0-1 0,0 1 0,0 0-1,-1 0 1,2 7 0,7 19 93,-6-19-115,-2-8-8,0 0-1,-1-1 0,1 1 0,1 0 0,-1 0 0,0-1 0,6 6 0,0 1 0,1-1 0,0 0 1,0 0-1,1 0 0,0-1 0,1-1 0,0 0 1,0 0-1,21 8 0,-27-14-6,-1 0 1,1 0-1,-1 0 1,0-1-1,1 1 1,-1-1 0,1 0-1,-1-1 1,6 0-1,-2 0 3,-2 0 0,0 0 1,0 0-1,0-1 1,-1 1-1,1-1 1,0-1-1,-1 1 1,1-1-1,8-6 1,-7 4 0,1 1 8,-1-1-1,1 0 0,-1 0 1,0-1-1,11-11 0,-11 10-2,-5 5-2,-1 0 0,1 1-1,-1-1 1,1 0 0,-1 0 0,0 0-1,1 0 1,-1 0 0,0 0 0,0 0-1,1-4 1,2-5 6,18-42 93,25-51 219,-46 102-252,3 0-1,12-4-50,-8 7 17,0 2-22,-1 0-12,-1 1 0,1-1 0,-1 1 0,1 1 0,-1-1 1,0 1-1,0 0 0,7 9 0,7 10 11,0 0-1,-2 0 1,26 48 0,-35-56-15,-6-9 1,1 0-1,-1 0 0,-1 0 0,4 13 0,4 24 10,-8-33-11,-1 1 0,-2 21 0,-1-16-2,0-1-1,-2 0 1,0 0 0,-7 18 0,3-19-25,5-12 15,1 1 7,0-1-1,0 0 1,-1 0-1,1 0 1,-1 0-1,0 0 1,0 0-1,0-1 1,-1 1-1,1-1 1,-1 0-1,1 0 1,-1 0-1,1-1 1,-1 1-1,0-1 1,0 0-1,-6 1 1,5-2-6,0 0 0,0 0 0,0 0 0,0-1 0,0 0 0,-10-3 0,10-2-15,2-5 16,1 0 0,-3-19 0,7 15 4,9-22 4,-8 31 1,1 0 0,-1 0 0,1 0 0,9-11 0,2 1 4,-1 2 1,2-1 0,0 2 0,35-22 0,122-85 128,-82 62-41,-79 51-66,15-9 11,0 1 0,2 1 0,32-11 1,-41 19-7,0 1 0,29-4 0,-36 10-4,-8 1-24,1 0 1,-1 0-1,0 1 1,-1-1-1,1 1 1,0 0-1,-1 0 1,7 6 0,-2 1-2,0 1 1,-1 0 0,0 1-1,-1 0 1,7 15 0,-1-6-3,-10-19-2,-1 0-4,-2-3-1,0 0 7,0-1 0,0 1 0,0 0 0,0 0 0,0 0-1,0 0 1,-1 0 0,1 0 0,0 0 0,0-1 0,-1 1 0,1 0 0,-1 0 0,1 0 0,-1 0 0,1 0 0,-1 0 0,0 1 0,1-1-1,-2-1 1,-2-3 1,-14-23-1,-13-8 0,-12-2 0,35 32 0,-1 1 0,1 0 0,-1 0 0,0 1 0,-1 1 0,1-1 1,-1 1-1,-19-3 0,8 7 7,4 3-5,0 2 0,0 0 1,-30 16-1,32-9 5,-17 27-1,24-28-5,1 0-1,-7 18 1,7-12-2,1 1 0,0 0 1,-3 27-1,9-40-1,-1 0 0,1 1 1,0-1-1,1 0 0,-1 0 0,1 0 0,0 1 1,1-1-1,-1 0 0,1-1 0,1 1 1,3 8-1,-3-8-2,5 6-21,4 0 17,1-2-1,0 1 1,15 8 0,-9-11-31,15-2 16,56 5-1,-61-12-2,-9-1 14,7 0 3,-1-1 0,0-2 0,48-14 0,-39 6 3,0-2 0,-1-1 0,46-29 0,-21-3 6,27-34 2,-81 76 1,0 0 0,0 0 0,-1-1 0,0 1 0,-1-1 0,1 0 0,-1 0 0,0-1 0,2-9 0,-2 6 2,-1 4 2,0 0-1,0 0 1,0 0 0,-1-1 0,0 1-1,-1 0 1,0-1 0,-1-8 0,1 8 0,-3-1 40,0 6-41,-1 0 1,1 0-1,-1 1 1,1-1-1,-1 1 1,0 0-1,0 0 1,0 1-1,-8-3 1,-1 3 41,-1 4-30,0 1 0,0 1 0,-13 6 0,26-11-15,0 0 0,1 1 0,-1-1 0,0 1-1,0-1 1,1 1 0,-1-1 0,0 1 0,1-1 0,-1 1 0,0 0 0,1-1 0,-1 1 0,1 0 0,-1 0 0,-8 14 16,0 1 0,-7 19 0,14-20-12,10 25-1,-5-33-6,0-1 1,0 0-1,0 0 0,1 0 0,0 0 0,6 6 1,4 2-2,0-1 1,2-1-1,-1 0 1,2-1-1,24 13 1,-37-22-1,58 32-25,83 49 6,-111-59-26,97 101-22,-113-101 9,-3 0 34,-2 1-1,11 28 1,-21-37-27,-4-10 44,1 1 0,-1-1 0,0 1 1,-1-1-1,1 0 0,-1 0 0,-5 12 0,6-18 7,1 1-1,0-1 1,-1 1-1,1 0 1,-1-1-1,1 1 1,-1-1-1,1 1 1,-1-1-1,1 1 1,-1-1-1,1 0 1,-1 1 0,1-1-1,-1 0 1,0 1-1,0-1 1,-17 7-7,-1-1 0,1 0 0,-1-2 0,0 0 1,0-1-1,-26 1 0,27-3 7,11 0 0,1-1 0,0 0-1,-1 0 1,1 0 0,-9-3 0,-17-2 0,31 5 1,0-1 0,0 1 0,-1 0 0,1 0 0,0-1 0,0 1 0,0-1 0,0 1 0,0-1 0,0 1 0,0-1 0,0 0 0,1 1 0,-1-1 1,0 0-1,0 0 0,0 0 0,1 1 0,-1-1 0,-1-2 0,2 1 1,-1-1 0,1 1 0,0 0 0,0-1 0,0 1 0,0-1 1,0 1-1,0 0 0,1-1 0,-1 1 0,1-1 0,-1 1 0,1 0 0,2-4 0,18-34-685,-13 26-297,26-48-7299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1:5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74 225 4216,'-4'4'8,"2"-2"-11,-26 21 40,26-21-7,0 0 0,-1-1-1,0 1 1,1 0 0,-1-1 0,0 0-1,1 0 1,-1 0 0,0 0-1,-4 1 1,6-2-20,1 0-1,0 0 0,-1 1 1,1-1-1,-1 0 0,1 0 1,0 0-1,0 1 0,-1-1 1,1 0-1,0 0 0,-1 1 1,1-1-1,0 0 0,0 1 1,0-1-1,-1 0 0,1 1 1,0-1-1,0 0 0,0 1 1,0-1-1,-1 0 0,1 1 1,0-1-1,0 0 0,0 1 1,0-1-1,0 1 0,0-1 1,0 0-1,0 1 0,0-1 1,0 0-1,0 1 0,1-1 1,-1 1-1,0-1 0,101 21 190,-58-17-104,94 3 15,40-6-30,-53-2 13,-90 1-84,-8 0 48,34-5 0,215-38 332,-182 23-179,-23-4 24,-61 21-192,-1-1 0,0 0-1,-1 0 1,1-1 0,-1 0-1,1-1 1,7-7 0,-14 12-30,0 0 0,0 0 0,-1-1 0,1 1 1,0 0-1,0-1 0,-1 1 0,1-1 0,-1 1 0,1-1 1,-1 1-1,1-1 0,-1 1 0,0-1 0,0 1 0,0-1 0,0 0 1,0 1-1,0-1 0,0 1 0,-1-1 0,1 1 0,0-1 1,-1 1-1,1-1 0,-1 1 0,-1-3 0,-2-2 24,1 0 0,-2 0 0,1 0 0,-9-8-1,13 14-33,-33-33 39,17 21 54,5 5-70,-1 2 0,1-1-1,-1 1 1,0 1 0,0 0 0,0 1-1,0 0 1,-17-1 0,16 2-2,-64-6 109,68 7-92,-1 1-1,1 0 1,-1 1 0,1 0 0,-1 1-1,-13 3 1,23-5-37,-1 0 1,0 1-1,1-1 0,0 0 1,-1 0-1,1 1 0,-1-1 1,1 0-1,-1 0 0,1 1 1,-1-1-1,1 1 0,0-1 1,-1 0-1,1 1 0,0-1 1,-1 1-1,1-1 0,0 1 1,0-1-1,-1 1 0,1-1 1,0 1-1,0-1 0,0 1 1,0-1-1,0 1 0,0-1 1,0 1-1,0-1 0,0 1 1,0 0-1,0-1 0,0 1 1,0-1-1,0 1 0,0-1 1,0 1-1,1-1 0,-1 1 1,0-1-1,0 1 0,1-1 1,-1 1-1,0-1 0,1 0 1,-1 1-1,0-1 1,1 0-1,-1 1 0,2 0 1,24 22 59,15 5-12,109 48 61,-89-41-80,-53-31-29,55 33 39,-55-32-37,-1 0 0,0 0 0,0 1 1,0 0-1,-1 0 0,8 11 0,-12-14-2,0 0 0,0 0-1,-1 0 1,1 0 0,-1 1-1,0-1 1,0 0-1,0 1 1,-1-1 0,1 7-1,0-4 1,-1-4-1,1-1 0,-1 1-1,0 0 1,0-1-1,-1 1 1,1 0-1,0-1 1,0 1-1,-1-1 1,1 1 0,-1-1-1,1 1 1,-1 0-1,-1 1 1,-2 5 1,1 3-1,2-7 0,-1 0 0,1-1 0,-1 1 0,0 0 0,0-1 0,0 1 0,-1-1 0,-2 4 0,-65 82 25,61-79-1027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28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1014 0 6008,'-18'33'164,"8"-15"94,1 0-1,-9 24 1,-53 172 761,47-138-823,17-51-148,-14 32 0,-6 2 50,23-51-75,0 0-1,-1-1 1,0 0 0,0 1 0,-1-2-1,-6 8 1,11-13-13,-1 0 1,1 0-1,0-1 0,-1 1 1,1 0-1,0-1 0,-1 1 1,1-1-1,-1 1 1,1-1-1,-1 1 0,1-1 1,-1 0-1,1 0 0,-1 0 1,1 0-1,-1 0 0,1 0 1,-1 0-1,1-1 0,-1 1 1,1-1-1,-1 1 0,1-1 1,0 1-1,-1-1 0,1 0 1,0 1-1,-1-1 0,1 0 1,0 0-1,-2-2 0,-2-2 19,0 0 0,0 0-1,0 0 1,-6-11-1,9 13-35,-10-14 133,-3-3-16,0 1 1,-34-34 0,-50-33 135,76 73-52,-1 3-105,-1 2 1,-48-10 0,70 18-69,1 0 0,0-1 0,0 1 0,-1 0-1,1 0 1,0 0 0,-1 1 0,-3 0 0,-14 5 43,0 0-1,0 2 1,-32 16 0,31-8 56,-82 90 36,84-81-95,-4 17-18,-20 49-1,42-88-38,0-1 0,0 1 0,0-1 0,1 0 0,-1 1-1,1-1 1,0 1 0,-1 4 0,2 14 6,1 0 1,1 1-1,1-1 1,6 23-1,3-17 17,83 121 7,-70-119-20,48 37-1,11-10-8,-48-37 10,161 48 10,-161-58-11,109 8 12,-124-18 28,91-31 20,-91 22-20,7-8-17,32-28 0,-47 31 18,3-11-491,-2 0 0,13-30 0,1-11-6457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29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8968,'-1'38'482,"-1"-1"1,-14 67 0,0 89-30,15-115-378,2-57-51,1-1 0,5 24 0,-5-33-14,1-1 0,0 1 0,1-1 0,0 0 0,0 0 0,10 15 0,-12-23-5,-1 0-1,1 0 0,-1 0 0,1-1 0,0 1 1,0 0-1,0-1 0,0 1 0,0-1 0,0 0 1,0 0-1,0 1 0,1-1 0,-1-1 1,0 1-1,1 0 0,2 0 0,-3-1 0,7 0 30,27-11-1,30-14-26,-17 2-10,46-32 0,-71 37-23,80-74-28,-99 88 32,0 0-1,-1-1 0,1 1 1,-1-1-1,-1 0 1,1-1-1,4-6 0,0-4-2,1 4 5,-6 9 0,-1-1 0,0 1 0,0-1 0,0 1 0,0-1 0,0 1 1,-1-1-1,0 0 0,1-4 0,0-1-25,0 1 1,-1-1-1,0 0 1,-2-16-1,-3 16-100,3 7 132,-1 0 0,0 0-1,0 0 1,0 0 0,-1 1 0,1-1 0,0 1 0,-1-1-1,1 1 1,-1 0 0,1 0 0,-1 0 0,1 0-1,-1 0 1,0 1 0,-3-1 0,0 1-10,0 0-1,0 0 1,0 0 0,1 1 0,-1 0-1,0 0 1,0 1 0,-8 2 0,-34 18-19,28-9-44,-10 15 28,-32 37 1,47-43 4,-1 7 16,-17 51 0,30-60-9,3-11 37,1 1 0,0-1 0,1 0 0,0 0 0,0 0 0,6 13 0,1-11-23,5-1 22,0-1 1,0-1-1,1 0 0,0-1 1,1-1-1,-1 0 0,22 4 1,12-4 5,-37-6 6,0 0 0,0-1 1,-1-1-1,1 1 1,-1-2-1,1 0 0,-1 0 1,13-6-1,-17 5 16,0 0 0,0-1-1,0 0 1,-1 0 0,12-12-1,32-43 265,-37 42-206,1 0 257,27-30 1,-41 48-329,0 0 1,0 0 0,0 0 0,1 0-1,-1 0 1,0-1 0,0 1-1,0 0 1,0 0 0,1 0 0,-1 0-1,0 0 1,0 0 0,0 0-1,1 0 1,-1 0 0,0 0 0,0 0-1,0 0 1,1 0 0,-1 0-1,0 0 1,0 0 0,0 0 0,1 0-1,-1 0 1,0 0 0,0 0-1,0 0 1,1 0 0,-1 0 0,0 0-1,0 1 1,1-1 0,4 2 23,1 0 1,-1 1 0,1-1-1,-1 1 1,0 1 0,0-1-1,0 1 1,0 0-1,-1 0 1,1 0 0,-1 0-1,6 8 1,-3-4 14,1 1-19,0 0-1,0 1 1,-1 0-1,0 0 1,0 1-1,8 20 1,-5-6 12,-1-1-14,1-1 0,1 0-1,17 28 1,-21-41-11,5-1-6,3-1 0,-4-5 1,-5-5-5,-1 0 1,0-1-1,0 0 1,0 0-1,0 0 1,0-1-1,8-7 1,35-36 56,-37 36-34,23-23 147,-31 31-72,0 0 3,-3 3-98,0 0 0,0-1-1,0 1 1,1 0 0,-1 0-1,0-1 1,0 1 0,0 0-1,0 0 1,0-1 0,1 1-1,-1 0 1,0 0 0,0 0 0,0-1-1,1 1 1,-1 0 0,0 0-1,0 0 1,1 0 0,-1-1-1,0 1 1,1 0 0,-1 0 0,0 0-1,0 0 1,1 0 0,-1 0-1,0 0 1,1 0 0,-1 0-1,0 0 1,0 0 0,1 0 0,-1 0-1,0 0 1,1 0 0,-1 0-1,6 4 13,-1-1 0,0 1 0,0 0 0,0 0 0,0 0 0,-1 1 0,1-1 0,-1 1 0,-1 0 0,6 8 0,12 14 15,5 0-24,-14-18-1,26 8-1,-29-14-5,0-1-1,0 1 0,15 1 1,-9-3-2,0-1 0,0 0 1,0-1-1,0 0 1,0-2-1,0 1 1,17-7-1,-20 6-1,-3 1 4,25-5-15,0-2-1,45-18 0,-68 21 11,26-19-35,-28 19 26,-1-1 0,0 0 0,-1 0-1,0-1 1,0 0 0,-1-1 0,0 1 0,0-1 0,5-13 0,-4 8 5,-4 7 2,0 0 0,-1 0-1,0 0 1,0 0-1,1-13 1,10-78-23,-13 95 26,0 0 0,0-1 1,0 1-1,0 0 0,0 0 0,-1-1 1,1 1-1,-1 0 0,0 0 0,0 0 1,0 0-1,0 0 0,-1 0 0,1 0 1,-1 0-1,-3-4 0,4 5 1,1 2 1,0 0 0,0 0 0,-1 0 0,1-1 0,0 1 0,0 0 0,0 0-1,0 0 1,0 0 0,0 0 0,0 0 0,0 0 0,0 0 0,0-1 0,-1 1 0,1 0-1,0 0 1,0 0 0,0 0 0,0 0 0,0 0 0,0 0 0,-1 0 0,1 0 0,0 0-1,0 0 1,0 0 0,0 0 0,0 0 0,-1 0 0,1 0 0,0 0 0,0 0 0,0 0-1,0 0 1,0 0 0,-1 0 0,1 0 0,0 0 0,0 0 0,0 0 0,0 0 0,0 0-1,0 0 1,0 1 0,-1-1 0,1 0 0,-20 13-1,13-6 1,1 0 0,-1 1 0,-5 8 0,0 4-1,1 1 1,0 1 0,-7 22-1,16-38 0,-1 1 1,1-1-1,1 0 0,-1 1 0,1-1 0,-1 12 1,1 0-1,-3 0-1,3-13 0,0 0 1,1 1-1,-1-1 0,1 0 1,0 1-1,0-1 1,2 6-1,0 5-2,1-1 0,9 28 0,-11-40 2,0-1 0,1 1 1,-1-1-1,0 0 0,1 0 0,0 0 1,-1 0-1,1 0 0,0 0 0,0 0 1,0 0-1,0-1 0,0 1 0,1-1 0,-1 0 1,3 2-1,-2-1-1,-1-2-5,0 1 1,1-1 0,-1 0 0,0 1-1,0-1 1,0 0 0,0 0-1,0-1 1,0 1 0,0 0 0,1-1-1,-1 1 1,0-1 0,0 0-1,0 1 1,0-1 0,-1 0 0,1 0-1,2-2 1,6-1 6,7-3 0,10 0 1,6 4 0,-27 3 0,0 0 0,0 0 0,-1 1 0,10 1 0,-11 0 0,1-1 0,-1 1 0,-1 0 0,1 0 0,0 0 0,0 0 0,-1 1 0,5 3 0,-2-1 0,-1 1 0,0 0 0,0-1 0,0 2 0,6 10 0,-5-6 0,-1 1 0,0 0 0,0 0 0,3 15 0,-2 0 0,4 51 0,-9-31-1,-2 0 1,-10 64-1,3-73-4,-59 162 1,50-159-8,-91 139-1,85-152-6,13-18 12,0 1 3,0-1-1,-1 1 0,0-2 1,-1 0-1,0 0 1,0-1-1,-1 0 1,-23 9-1,22-12-2,-1 0 1,0-2-1,-27 4 0,29-9 2,7-2 5,1 1 0,0-1 0,1 0 0,-1 0 0,1 0 0,0-1 0,0 0 0,-6-8 0,10 13 0,-1-1 1,1 0-1,-1 0 1,1 0-1,0 1 0,-1-1 1,1 0-1,0 0 1,0 0-1,-1 0 1,1 0-1,0 0 0,0 0 1,0 1-1,0-3 1,2-23 3,0 0 0,7-26 0,-1 27 16,14-18-2,29-42 1,-31 59 49,100-93 41,6 0 131,-39 34-38,94-91-14,-144 141-168,146-135-1494,-91 86-6012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30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0 5744,'0'3'1,"0"-1"1,0 1-1,0-1 0,0 1 1,0-1-1,0 1 1,1-1-1,-1 1 1,1-1-1,0 0 0,0 1 1,0-1-1,0 0 1,0 0-1,0 1 0,0-1 1,1 0-1,2 3 1,2 2 28,2 4 6,0-1-4,-1-1 1,-1 1 0,0 0-1,8 19 1,45 113 148,-45-105 7,67 173 77,-63-162-91,53 229 76,-68-265-178,-1 0-1,1 23 0,-3-35-71,2 146 213,-18-9-93,15-130-64,0 0-1,-1-1 0,1 1 1,-1 0-1,-1-1 1,-4 10-1,-66 130 337,-29 12-231,102-158-161,-6 9 60,-1 0-1,0 0 0,0-1 0,0 0 1,-1 0-1,-9 6 0,-179 146 360,-43-8-259,239-152-160,-51 30-856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53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1553 54 5656,'0'0'1326,"-8"4"-996,6-3-303,-4 1 12,1 1-1,-1-1 1,0 0-1,0-1 1,-1 1-1,1-1 1,0 0-1,0-1 1,-1 0-1,1 0 1,0 0-1,-7-1 1,-237-19 543,199 16-417,-96-13 32,-76-8 149,197 22-328,12 2 15,0 0 0,0 0 0,-20 3 0,-33 4 122,-94 21 0,141-22-141,12-3-1,0 0 1,1 0-1,-1 1 1,-12 7 0,-24 12 32,-59 40 1,49-19-44,39-30-3,-24 28 0,26-24 0,-21 36 0,13-11-1,-25 74 0,38-86-5,4 14 0,1 50 1,8-69-7,7 5 5,30 49-1,-26-59-17,-5-9 14,3 3 2,1 0 0,1-1 1,0 0-1,1-1 0,18 10 0,92 43-28,-99-54 17,49 8 0,-46-13 18,38 3 0,-24-9 3,0-1 0,57-9 1,-68 4 19,-14 1-4,7-2 5,-1 0 0,1-2 1,-2 0-1,30-16 0,-49 21-64,86-49 309,-81 45-417,-1 1-1,1-2 0,-1 1 0,-1-1 0,0-1 0,0 0 1,7-12-1,4-9-5629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54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20 262 5832,'-19'1'77,"32"6"50,2-8 27,0 1-1,26-6 1,-24 4-157,7-1 36,58-11 153,111-28 21,-149 32-86,190-53 39,-186 49-112,199-61-820,-117 36-3401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5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0 834 5208,'16'103'91,"-16"-101"-85,1 0 0,-1 0 0,1 0 0,0 0 1,0 0-1,0 0 0,0-1 0,0 1 0,0 0 1,0-1-1,0 1 0,1 0 0,-1-1 1,1 0-1,-1 1 0,1-1 0,0 0 0,0 0 1,-1 0-1,3 1 0,-2-1 1,7 0 53,56-18 46,-47 8 68,92-70 66,-86 57-79,98-116 71,-100 108-64,-9 10-55,3-2 16,-2-1 1,0 0-1,-2-1 1,14-36-1,-14 22 291,-2 0 0,-2 0 0,7-70 0,-14 87-334,-1 0 178,-3-36 1,0 26-50,-7-107 1134,9 132-1009,-1-2 48,-2 7-80,1 2-287,0 0 0,0 0 0,-1 0 0,1 1 0,0-1 0,0 1 0,0 0 0,1 0 0,-1 0 0,0 1 0,1-1 0,-1 0 0,-2 5 0,1-2 3,-9 12 130,-52 114 46,53-99-120,-30 146 20,38-141-79,3 60 4,13 25-19,-6-88-6,14 43 0,-12-52 0,19 38 0,-14-39-1,1-1 0,31 41 0,-41-60-1,0 1 1,0-1-1,0 0 0,1 0 0,-1-1 1,1 1-1,0-1 0,0 0 1,0-1-1,0 1 0,1-1 1,9 3-1,-10-3 0,-3-1 0,0 0 1,1-1-1,-1 1 1,0-1-1,0 1 1,1-1-1,-1 0 0,0 0 1,1 0-1,-1 0 1,0 0-1,1 0 1,-1-1-1,3 0 1,5-1-3,2 1 2,-8 0 0,1 1 0,0-1 0,-1 0 0,1-1 0,0 1 0,-1-1 0,7-3 0,6-2-5,1-2 1,-2 0-1,1 0 1,-1-2-1,-1 0 1,23-21-1,-28 21 5,-5 6 1,-1 0 0,0 0 0,0-1-1,0 1 1,0-1 0,3-10 0,16-30-6,-1-11 6,-6 9 1,-6 14 0,1 14 0,-11 19 0,0 1 0,1-1 0,-1 1 0,1-1 0,-1 1 0,1-1 0,-1 1 0,1-1 0,0 1 0,-1 0 0,1-1 0,0 1 1,-1 0-1,1 0 0,0-1 0,-1 1 0,1 0 0,1 0 0,-1 0 0,0 0 1,1 0-1,-1 1 1,0-1-1,0 1 0,0-1 1,0 0-1,0 1 1,1 0-1,-1-1 0,0 1 1,1 1-1,18 19 3,1 9 2,6 2-3,-19-22-6,1-1 1,0 0 0,0-1 0,1 0-1,0-1 1,1 0 0,0 0 0,15 6-1,-25-12 2,0-1 1,0 0-1,0 1 0,0-1 0,-1 0 0,1 0 1,0 1-1,0-1 0,0 0 0,0 0 1,0 0-1,0 0 0,0 0 0,0-1 0,0 1 1,0 0-1,0 0 0,0-1 0,0 1 0,0 0 1,0-1-1,1 0 0,0-1 0,0 0-1,-1 0 1,1 0 0,-1-1 0,1 1 0,-1 0-1,0-1 1,0 1 0,0-1 0,0 0 0,0 1-1,-1-1 1,1 1 0,-1-5 0,1-6 4,-1 0 1,0 0 0,-1 0-1,-1 0 1,0 1 0,-1-1-1,-7-23 1,0 10 6,3 19 25,-3 3-27,0 1 1,0 0-1,0 1 1,-1 0-1,-11-1 1,20 3-6,1 0 1,-1 0 0,0 0-1,1 0 1,-1 0-1,0 0 1,0 1-1,1-1 1,-1 0-1,-2 2 1,-18 7 8,0 0-1,0 2 1,-27 18 0,46-27-9,0 0 1,1 0 0,-1 0 0,1 0 0,-1 1 0,-3 4 0,-41 54 17,36-43-19,1 0 0,-11 26 1,11-17-5,2 0 1,0 0 0,-3 31-1,10-57-1,1 1 1,0-1-1,0 1 0,-1 0 0,1-1 1,0 1-1,1-1 0,-1 1 0,0 0 0,0-1 1,1 3-1,3 8-7,1 0 0,0-1 0,1 0 1,0 0-1,0 0 0,9 9 0,1-5-121,20 5 37,40 18-1,-50-31-90,106 3-73,-106-13 87,-11-1 104,3 0 20,0-2 1,0 1 0,0-2 0,-1-1-1,31-17 1,71-58-117,-98 63 72,-10 8 59,1 0 20,-1-1 1,0 0-1,-1-1 0,-1 0 1,0-1-1,11-25 1,4-22-2,-3-15 13,16-49 73,-37 124-24,3 6 4,5 8-26,-1 0 0,-1 0 0,0 1 0,0 0 1,4 20-1,16 71 22,-10-21-34,-3-30-8,3 2-4,-6-17-6,2 7-4,-8-33 5,-4-12 3,0 0 0,0 0 0,0 0 0,0 0 0,0 0 0,0 0 0,0 0 0,0 0 0,0-1 0,0 1 0,0 0-1,0 0 1,0 0 0,0 0 0,0 0 0,1 0 0,-1 0 0,0 0 0,0 0 0,0 0 0,0 0 0,0 0 0,0 0 0,0 0 0,0 0 0,0 0 0,0 0 0,0 0 0,0 0 0,0 0 0,0 0 0,0 0 0,0 0 0,0 1 0,0-49 16,5-6 47,1 0 1,24-90-1,-21 117 52,9-9-30,34-50 1,-34 66 55,17-8-40,39-22 1,-51 40 38,1 6-81,0 1 1,36-1-1,-42 8-4,-6 2-43,-1 0 1,0 1-1,-1 1 1,0 0-1,10 10 1,-9-1 7,9 35 0,-16-37-19,0 0 0,1 27 1,-3-21-6,-2 1-1,0 0 1,-5 38 0,3-50 2,0 0-1,-1 0 1,0 0-1,0-1 1,-1 1-1,0-1 1,-1 0-1,0 0 1,0 0-1,-1-1 0,-10 12 1,16-19 2,-3 1-4,1 1 1,0 0-1,0-1 1,-1 0-1,1 1 1,-1-1-1,0 0 1,0 0-1,0-1 1,0 1-1,0 0 1,0-1-1,0 0 1,0 0-1,0 0 1,-1 0-1,1 0 1,0-1-1,-1 1 0,1-1 1,-1 0-1,1 0 1,-1 0-1,-4-2 1,-5-1-5,12 3 8,1 0 0,-1 0 0,1 0 0,0 0 0,-1 0 0,1 0 0,0 0-1,-1 0 1,1-1 0,0 1 0,-1 0 0,1 0 0,0 0 0,-1 0 0,1-1 0,0 1 0,-1 0 0,1 0 0,0-1 0,0 1 0,-1 0 0,1 0 0,0-1 0,0 1 0,-1 0 0,1-1 0,0 0 0,0-1 0,-1-1 0,1 1 0,1 0 0,-1-1 0,0 1 0,0-1 0,1 1 0,1-5 0,16-46 0,3 9 1,27-43 0,-41 74 7,2-1 0,18-22-1,-10 15-3,28-34 3,-27 37 14,4 2-4,43-25-1,-50 37-2,21 5-1,-31-1-13,-1 1 1,1 1-1,-1-1 1,1 1-1,-1 0 1,0 0-1,0 0 0,5 3 1,-3 0 0,0 0 0,0 0 0,0 0-1,-1 1 1,9 11 0,-2 0 0,16 35 0,34 89-7,-47-102 5,14 26 0,-20-48 1,20 29 0,-20-34 0,0 0 0,14 12 0,-16-18 0,0 0 0,0 0 1,14 7-1,-16-10 1,1 0 0,0-1 0,-1 1-1,1-1 1,9 2 0,-10-4-1,0 1 1,0-1-1,0 1 0,0-1 0,0-1 0,8 0 1,-6-2-2,0 1 1,0-1-1,0 0 0,0 0 1,-1-1-1,0 0 1,1 0-1,-1-1 1,5-5-1,1-3-24,-7 4 9,4-5-5,-1 0-1,0 0 1,-1 0 0,-1-1-1,8-25 1,34-168-599,-36 141 296,11-16-452,-23 81 624,3 5 113,0 0 1,0-1-1,-1 1 1,1 0-1,-1 1 1,0-1-1,0 0 1,0 1-1,0-1 1,1 5-1,0-2 28,25 45-114,-18-35 85,1-1 0,0 0-1,1 0 1,1-2 0,0 1 0,25 18 0,6-8 17,-25-17-9,27 2 4,-37-8 27,-1 0 0,1-1 0,-1 0 0,12-2 0,-13 0 1,0 0 0,0 0 0,0 0 0,-1-1 0,1 0 0,-1-1 1,0 1-1,0-1 0,11-9 0,-7 1 8,-5 2 18,-1-1-1,0 1 1,0-1-1,-1 0 1,0-1 0,-1 1-1,0 0 1,-1-1-1,0-22 1,-6-2 38,-1 23 143,-5 0-134,-1 1 1,0 1 0,-19-16-1,11 16 161,-3 2-133,-1 1 0,-30-6 1,35 14 18,-1 6-68,-1 1 0,-26 13 0,46-19-46,-1 0 0,1-1 0,-1 1 0,1 1 0,-1-1 0,1 0 1,0 0-1,-1 0 0,-1 3 0,-15 20 22,2 0 0,-19 35 0,26-32-1,-7 45-1,13-54-24,1 0 0,1 31 0,2-39-3,0 1 1,1 0-1,1-1 1,-1 1-1,2-1 0,-1 0 1,1 0-1,1 0 1,9 15-1,-13-24-1,0 0 0,-1 0 0,1 1 1,0-1-1,0 0 0,0 0 0,0 0 0,0 0 0,0 0 0,1 0 0,-1 0 0,2 0 0,17 10-10,1 0 0,44 14 0,-39-20-40,109 1-20,-109-9-1,6-7 21,52-23 1,-65 19-22,-12 8 55,2-3 10,1 0-1,-1-1 0,-1 0 0,0 0 1,0-1-1,-1 0 0,0-1 0,8-21 1,12-31 1,3-13 7,18-55 105,-47 130-50,6-5 96,-10 18-94,2-7-51,1 0 0,-1 0 0,0 1 1,1-1-1,0 0 0,0 0 0,0 0 1,2 8-1,1 17 11,2 0 0,1-1 0,15 45 0,-17-63-16,1-1-1,0 1 1,9 10 0,-10-15-2,0 1 1,1-1-1,0 0 1,0 0-1,0-1 1,1 0-1,0 1 1,-1-2-1,1 1 1,1-1-1,-1 0 1,0 0-1,1-1 1,0 0-1,-1 0 1,1 0-1,0-1 1,13 1-1,-17-2 1,1-1-1,0 1 1,0-1-1,-1 1 1,1-1-1,0 0 0,-1-1 1,1 1-1,-1-1 1,1 1-1,-1-1 1,0 0-1,5-4 0,5-2-4,16-11 4,7-7 1,-1 4 0,-5 10 1,2 9 4,4 10-3,6 6-2,4 6 0,8 0 0,8-2 0,-43-14 0,32 1 0,-32-3 0,34-5 0,-42 2 0,0 0 0,0 0 0,0-1 0,13-6 0,-15 4 0,1 1 0,-2-2 0,1 1 0,15-13 0,-15 9 0,1-1 0,-1 1 0,12-18 0,-12 14 0,-1-1 1,10-24-1,-12 23 7,-1-2-1,0 1 1,-1 0-1,-1-1 1,-1 0-1,0 0 1,-2 0-1,1 0 1,-4-16-1,-9-54 80,8 59-68,-42-220 484,39 225-310,6 22-72,1 5 0,2 17-60,0 0 0,1 1 1,9 28-1,-10-43-56,26 91 49,1-11-47,41 84-9,-29-80-21,-29-66 21,30 54-13,-25-52-49,-7-14 34,1 3 2,1-2 1,0 1 0,1-2 0,0 0 0,30 22 0,-19-19-46,32 14 0,-54-29 0,1 0 1,-1 0-1,1 0 1,0 0-1,-1-1 0,1 1 1,0-1-1,-1 1 0,1-1 1,0 0-1,0 0 1,-1 0-1,1 0 0,0-1 1,-1 1-1,1-1 1,0 0-1,-1 0 0,1 1 1,0-2-1,-1 1 1,0 0-1,4-3 0,15-8-7332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56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6728,'0'0'197,"2"2"-2,1-1-172,0 1 0,-1-1 0,1 0 0,0 0 0,0-1 0,0 1 0,0 0 0,0-1 0,0 0 0,0 0 0,0 0 0,0 0 1,0 0-1,0-1 0,0 1 0,5-2 0,109-16 187,83-20 263,-163 29-331,145-34 281,-155 38-309,-3 1 148,45-13-1,-89 26 142,0 4-163,-4 2-39,0 1 1,-36 32 0,36-22-143,17-14 61,5-1-97,0 1 1,1-1 0,0 1 0,1 0-1,0-1 1,1 1 0,1 0 0,-1-1-1,2 1 1,4 14 0,-3-12-17,17 35 22,1-10-3,39 51 0,-35-54-23,-11-3-3,-14-30 0,0 0 0,-1-1 0,1 1 0,-1 0 0,0-1 0,0 1 1,0 0-1,0-1 0,-1 4 0,0-2 1,0-1-1,0-1 1,-1 1 0,1 0 0,-1 0-1,0 0 1,0-1 0,0 1-1,0-1 1,0 1 0,0-1 0,-1 0-1,1 0 1,-1 0 0,1 0-1,-1-1 1,0 1 0,-4 1 0,-4 2 2,-1 0 1,-22 6-1,29-10-3,-11 4 15,-8-1 9,24-5-9,0 0-14,0 1-1,0-1 1,0 0 0,0 1-1,0-1 1,0 1-1,0-1 1,0 1 0,0-1-1,0 1 1,0-1 0,0 0-1,0 1 1,1-1-1,-1 1 1,0-1 0,0 1-1,0-1 1,1 1-1,-1-1 1,0 1 0,1 0-1,-1-1 1,1 1-1,-1-1 1,1 0 0,96-87-1317,-25 23-5344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4:5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194 133 9056,'-1'5'6,"1"1"1,-1-1 0,0 0-1,-1 1 1,1-1 0,-1 0-1,0 0 1,0 0 0,0 0-1,-7 8 1,-29 33 161,10-10 39,2 2 0,-27 51 0,32-41-143,17-30 50,3-5-83,1 0 1,1 0-1,1 0 1,2 12-1,-4-24-24,0 0-1,0-1 1,1 1 0,-1 0-1,0 0 1,1 0 0,-1-1-1,0 1 1,1 0 0,-1-1-1,1 1 1,-1 0 0,1-1-1,0 1 1,0 0 0,10 9 30,1-1 0,0-1 0,22 12 0,-15-14 64,83 1 43,-81-10-56,6-9-25,41-22 1,-51 21 16,5-12-25,22-33 0,-35 39 19,-2-5-19,6-45 0,-14 52 60,-3 6-65,0 0 0,0 0 0,-1 0 1,-1 1-1,0 0 0,0 0 0,-1 0 0,0 1 0,-13-13 0,12 15 17,0 1 0,-1 0-1,0 0 1,0 1 0,0 0-1,-15-5 1,22 10-42,0-1-1,-1 0 1,1 1 0,0 0-1,0-1 1,-1 1-1,1 0 1,0 0 0,-1 0-1,-3 1 1,2 0-1,2-1 56,2 2-71,1-1 1,-1 0-1,0 1 0,0-1 1,0 1-1,0-1 1,0 1-1,0-1 1,0 0-1,-1 3 1,1-4-9,0 0 0,0 0 0,0 0 0,0 1 0,0-1 0,0 0 0,0 0 0,0 0 0,0 1 0,0-1 0,0 0 0,0 0 0,0 0 0,0 0 0,0 1 0,0-1 0,0 0 0,0 0 0,0 0 0,1 0 0,-1 1 0,0-1 0,0 0 0,0 0 0,0 0 0,0 0 0,0 0 0,1 0 0,-1 0 0,0 1 0,0-1 0,0 0 0,0 0 0,1 0 0,-1 0 1,0 0-1,0 0 0,1 0 0,4 2 4,0 0 1,0 0 0,0 0-1,0-1 1,0 0-1,1 0 1,-1-1 0,0 1-1,1-1 1,-1 0 0,0 0-1,10-2 1,112-14 26,-110 14-26,0-1-1,25-7 1,-20 3-3,-1 1-1,-10 4 3,-1-2-1,1 1 1,16-10-1,-26 13-4,9-4 9,1-1 0,0 0 0,-1-1 1,0 0-1,-1-1 0,1 0 0,-1 0 0,0-1 0,-1 0 0,0-1 0,0 0 0,10-16 1,7-23 114,-24 48-123,-1 1 1,1-1 0,0 0 0,0 1 0,-1-1 0,1 1 0,-1-1 0,1 1 0,0-1 0,-1 1 0,1-1-1,-1 1 1,1-1 0,-1 1 0,1 0 0,-1-1 0,0 1 0,1 0 0,-1 0 0,1 1 0,10 36 2,-6-5-12,-1 1 1,-2 51 0,0-23-1,1 34-9,-1-53-56,4 309-338,-8-255 348,2-59-103,-1-11 83,1 32-71,10 77 0,13 8-51,-17-122 105,3-4 55,0-1 0,21 29 0,-18-35-27,-3-6 61,0 0-1,1-1 1,-1 0-1,1-1 1,0 0 0,-1 0-1,2-1 1,-1 0 0,0-1-1,0 0 1,0-1-1,18-1 1,-15-1 9,1-1 0,20-6 1,-21 4 1,0-1 1,-1 0 0,0-1 0,0 0-1,0-1 1,10-8 0,-21 15 1,0 0 0,0 0 0,0 0 0,0 0 0,0 0 0,0-1 0,0 1 0,-1 0 0,1 0 0,0 0 1,-1-1-1,2-1 0,8-25 14,0-1 1,6-35-1,-14 33 72,-22-144 55,19 171-121,1 0 1,-1 0 0,-1 0 0,1 0 0,0 0 0,-4-5 0,-16-29 89,-49-66 0,47 80 48,9 11-88,-19-17 76,-52-35 0,-1 0 269,87 61-329,13-8-29,27-19 1,-38 29-52,22-11 72,197-67 29,-158 63-41,129-28 4,85-16-1697,13-1-6575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01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397 243 3680,'0'0'148,"-1"-4"128,-2-5-95,-1 0-1,0 1 1,-1-1 0,1 1-1,-1 0 1,-12-13 0,-38-41 736,43 49-764,-1 0 0,-1 1-1,0 0 1,-1 1 0,-30-17-1,35 25-73,0-1-1,0 2 0,-1 0 0,1 0 0,0 0 0,-22 1 0,29 1-58,1 1-1,-1 0 0,1-1 1,0 1-1,-1 0 1,1 0-1,0 0 0,-1 0 1,1 0-1,0 1 1,0-1-1,0 1 0,0-1 1,0 1-1,1 0 1,-1 0-1,0 0 0,1 0 1,-1 0-1,1 0 1,0 0-1,-2 4 0,-2 4 1,0 1 0,-6 22-1,8-25-11,-2 8 8,1 0 0,1 0 0,0 0 0,-1 30 0,2-27-12,1 8 10,4 56-1,9 33-10,-11-101-3,38 214-15,-25-166 14,27 121-103,-29-94-15,-6-4-24,-5-72 103,-1 0 0,-1 0 0,0 0 0,-6 24 0,7-36 32,-1 0 0,1-1 0,-1 1-1,0 0 1,0 0 0,0 0-1,0-1 1,0 1 0,0-1 0,0 1-1,-1 0 1,1-1 0,0 0 0,-1 1-1,0-1 1,1 0 0,-1 0-1,-2 2 1,4-3 7,-1 0-5,0 0 1,0 0 0,0 0 0,0 0-1,1 0 1,-1 0 0,0 0-1,0 0 1,0 0 0,0 0-1,1 0 1,-1-1 0,0 1 0,0 0-1,0-1 1,1 1 0,-1 0-1,0-1 1,-1 0 0,-1-1-9,-24-11-857,-1 0-3422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0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0 599 4936,'54'-13'107,"1"2"0,65-4 0,-77 11-61,-4-1-12,166-8 22,-162 10-8,189-9 29,-185 9-3,173-19 35,-181 17-1,122-34 48,-135 27-48,83-67 48,-92 59-48,-9 10-64,3-5-7,-1 0-1,0 0 1,-1-1 0,-1 0-1,10-28 1,-13 31 29,-1-1-1,0 1 1,-1-1-1,0 0 0,-1 1 1,-1-1-1,0 0 1,-1 0-1,-2-23 1,2 30-47,-1 2-34,-12-23 619,11 24-508,1-2-12,1 5-15,2 5-10,21 56-3,-4-5-52,-15-42-4,17 51-4,29 62 0,-23-78-2,-14-32-20,-6-8 12,-2-3 7,0 1 0,0 0 0,1-1 1,0 0-1,0 0 0,0-1 1,0 1-1,1-1 0,0-1 0,11 5 1,47 8-61,-61-16 60,-1 0 0,0 0 0,0-1-1,1 1 1,-1-1 0,0 1 0,0-1 0,0 0-1,0 0 1,0-1 0,0 1 0,0 0 0,0-1-1,0 0 1,5-4 0,-5 4 2,5-7-8,13-27-1,6-24 12,-26 58 2,8-19 14,-1-1 1,-1 0-1,-1 0 0,7-46 1,-1-70 991,-12 136-587,1 18-328,0 0 0,7 26 0,-4-21-76,0 7 10,2-1 0,1 1 0,13 33 0,-12-38-20,3 4 9,1-6-297,2 0 0,0-1 1,26 28-1,9 2-5450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1:59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70 383 1888,'-5'-3'144,"-33"-15"1745,37 18-1841,1-1 0,0 1 0,0-1 0,-1 1 0,1 0-1,0-1 1,-1 1 0,1-1 0,-1 1 0,1 0 0,0-1 0,-1 1 0,1 0 0,-1 0-1,1-1 1,-1 1 0,1 0 0,-1 0 0,1 0 0,-1 0 0,0-1 0,0 1 38,0 0 1,0 0 0,0 0-1,0-1 1,1 1 0,-1 0 0,0-1-1,0 1 1,0-1 0,1 1-1,-1-1 1,0 1 0,1-1 0,-1 0-1,0 1 1,1-1 0,-1 0 0,1 0-1,-1 1 1,1-1 0,-1-2-1,0 2-59,1-1-1,1 0 0,-1 0 1,0 1-1,0-1 0,1 0 0,-1 1 1,1-1-1,-1 0 0,1 1 0,0-1 1,-1 0-1,1 1 0,0-1 1,0 1-1,0 0 0,0-1 0,1 1 1,-1 0-1,0 0 0,1-1 1,1 0-1,33-19 54,-31 18-55,10-4 49,0 0 0,0 1 1,1 1-1,0 0 0,21-3 0,-21 5-35,-8 1 13,1 0 0,-1 0 0,1 1 0,0 0 0,9 1 0,5 0-4,62-4 133,111 0 167,-176 2-334,-12 1 6,-1 0-1,0 1 1,16 1-1,60 9 232,-82-10-113,-37 8 22,26-6-142,-1 0-1,1 0 0,0 1 0,0 0 0,1 1 1,-1 0-1,1 0 0,0 1 0,-9 6 0,12-6-13,0 0-1,0 0 0,0 1 1,1 0-1,0 0 0,0 0 1,-6 10-1,8-9-2,0-1-1,1 1 1,0 0-1,-2 7 1,-4 38-1,4 8 0,6 5 0,5 0 0,4-3 0,0-3 0,-4-2 0,-9-5 0,-7-1 0,-3 1 0,-3-3 0,-2-5 0,-1-10 0,3-13 1,13-19 0,1-1 1,0 1-1,-1-1 0,0 0 1,1 1-1,-1-1 0,0 0 1,1 0-1,-1 0 1,0 0-1,0 0 0,0-1 1,0 1-1,0 0 0,0-1 1,0 0-1,0 1 0,0-1 1,0 0-1,0 0 0,0 0 1,0 0-1,0-1 0,-4 0 1,2-1 3,-1 1 1,1-1-1,-1-1 1,1 1 0,0-1-1,0 1 1,0-1-1,0 0 1,-3-4-1,-2-1 0,-15-16 29,18 17-30,2 3 6,1 1 0,0-1 0,0 0 0,0 0 1,1 0-1,-4-8 0,5 11-4,0-1 1,1 0-1,0 1 0,-1-1 1,1 0-1,0 1 0,0-1 0,0 0 1,0 0-1,0 1 0,1-1 1,-1 0-1,0 1 0,1-1 1,-1 0-1,1 1 0,0-1 1,-1 0-1,1 1 0,0-1 0,0 1 1,0 0-1,0-1 0,0 1 1,0 0-1,2-2 0,5-3 5,0 0 1,0 0-1,0 1 0,0 0 0,1 1 0,0 0 0,0 0 0,0 1 0,1 0 0,-1 0 0,14-1 1,-8 1-8,16-3 19,0 1 1,0 1 0,42 1-1,-47 2-16,12 0 21,161-5 15,-161 3-22,144-19 15,-146 14-8,137-39 19,-141 35-6,8-9-8,51-35-1,-88 54-25,-1 1 0,0-1 0,0 0 0,0 0 0,0 0-1,0 0 1,2-4 0,14-21 21,-3-1 0,16-34 0,-25 36 40,-5-7-18,-5-61 0,-4 70 18,-10-9-17,-30-42-1,30 55 25,-91-77 32,75 69-29,10 7-33,-1 2-1,-53-32 1,63 41-32,-1-1 40,-32-15 0,44 24-47,-1 0 0,1 0 0,-1 0 0,0 1 0,1 0 1,-1 0-1,0 0 0,0 0 0,0 1 0,0 0 0,0 0 1,0 0-1,-6 2 0,9-2-6,0 1 1,0 0-1,0 0 0,0-1 0,1 1 1,-1 1-1,0-1 0,-3 3 1,2-1-3,0 1 1,0 0-1,0 0 1,1 1 0,-1-1-1,1 1 1,0-1 0,0 1-1,1 0 1,-1-1-1,1 1 1,0 0 0,1 0-1,-1 6 1,0 7-11,0 0 0,4 19 1,-3-34 9,1 10-16,1 1-1,0 0 0,1-1 0,5 17 1,9 35-71,10 85-2,-13-35-9,-3-11 59,19 115 1,-30-212 47,1 0-1,1 0 1,-1 0 0,1 0 0,0 0 0,1 0 0,0 0 0,0-1 0,0 0 0,7 10 0,-9-14 53,1-2-48,-1 0 1,1 0-1,-1 0 1,0 0-1,1 0 1,-1-1-1,0 1 1,1 0-1,-1-1 1,1 1 0,-1-1-1,0 1 1,0-1-1,1 0 1,-1 1-1,0-1 1,0 0-1,0 0 1,0 0-1,0 0 1,0 0-1,1-1 1,25-28-735,-24 26 86,21-25-6310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0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7352,'0'0'725,"2"0"-434,4 0-14,38-4 307,-37 4-569,0 0 0,-1 1 0,1-1 0,0 2 0,-1-1 0,1 1 0,-1 0 0,1 0 0,-1 0 0,0 1 0,7 4 0,-7-3-7,-1 0 0,0 0-1,0 0 1,0 1 0,0 0-1,0 0 1,-1 0 0,0 0 0,0 1-1,-1-1 1,1 1 0,3 10 0,-3-8-4,0-1 0,-1 0 0,1 0 0,-1 0 0,0 1 0,3 14 0,-1 1-1,17 58 0,-5-7-3,-2-12 0,-2-16 0,-2-15 0,-4-15 5,-11-29 15,-2-8 5,-9-60 85,9-63 24,11 64 133,-2 55-227,-1-1-14,-1 16 31,0 0 1,0-1-1,6-18 1,4-11 166,2 1-1,30-63 1,-42 101-217,-1 1 0,0-1 0,1 1 0,-1-1 0,1 1 0,-1-1 1,1 1-1,-1-1 0,1 1 0,-1-1 0,1 1 0,0 0 0,-1 0 0,1-1 1,-1 1-1,1 0 0,0 0 0,-1-1 0,1 1 0,0 0 0,-1 0 0,1 0 0,0 0 1,-1 0-1,1 0 0,0 0 0,-1 0 0,1 1 0,0-1 0,-1 0 0,2 1 1,-1-1 10,3 2-2,0-1-1,0 2 1,0-1-1,-1 0 0,1 1 1,-1-1-1,1 1 1,-1 0-1,0 0 1,0 0-1,0 1 0,-1-1 1,3 5-1,4 2-2,-6-6-6,0 0 0,-1 0-1,1 0 1,-1 0 0,0 1 0,0-1-1,3 9 1,27 98 50,7 35-28,-35-132-27,5 11 5,19 29-1,-24-47-5,1-1-1,0 1 0,0-1 0,0 0 0,12 10 1,-9-11-2,1 0 1,-1-1-1,1 0 1,0 0-1,0-1 1,0 0-1,0 0 1,0-1-1,1-1 1,17 2-1,0-4-25,16-9-444,-1-1 1,46-20 0,13-7-6411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0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70 7176,'1'-5'4,"-1"0"0,0 1 0,0-1 0,0 0 0,-1 0 0,1 1 0,-1-1 0,0 0 0,-1 1 0,-3-10 0,5 14-2,-1-1 0,0 0-1,1 0 1,-1 1 0,0-1 0,0 1 0,0-1 0,0 0 0,0 1 0,0 0 0,0-1 0,0 1-1,0 0 1,0-1 0,0 1 0,0 0 0,0 0 0,0 0 0,0 0 0,0 0 0,-2 0-1,0 0 4,-35 3 2,-10 11-2,-9 11-3,34-11-2,1 1 1,-31 28-1,51-41 1,1-1 0,-1 0 0,1 1-1,-1-1 1,1 1 0,0-1 0,0 1 0,0 0-1,-1 1 1,-9 20 5,1 0 1,-11 38-1,21-58-4,-1-1 1,1 0-1,-1 1 0,1-1 1,0 1-1,0-1 0,0 0 1,1 5-1,6 40 17,17 56 1,-23-99-14,0-1 0,1 1-1,-1-1 1,1 1 0,-1-1 0,5 7 0,8 10 17,23 30-1,-18-31-9,27 22 0,-43-37 0,1-2 1,-1 1-1,1 0 1,0-1 0,8 4-1,34 15 48,72 20-1,-115-40-48,1 0 0,0 0 0,-1-1 0,1 1 0,0-1-1,-1 0 1,6 0 0,38-5-275,0-1 0,64-16 0,6-10-4277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03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0 6552,'-2'2'160,"-1"3"-127,-1 0-1,1 1 1,0-1 0,0 1 0,0-1 0,1 1 0,-4 11-1,-1 28-21,2 95-5,5-137-7,8 185-5,-5-151 3,1 2-10,51 279-26,-43-219 36,-8-59-2,3 47 4,-5-6 1,-4-47-248,-2-1 0,-10 43 0,11-66-3712</inkml:trace>
  <inkml:trace contextRef="#ctx0" brushRef="#br0" timeOffset="1">1 805 6456,'16'3'10,"0"-1"-1,1-1 1,-1 0 0,26-3 0,75-18 80,-93 15-77,162-34 91,-145 31 17,1-1-35,141-21 300,-175 29-372,75-6 430,-70 6-279,1 1 0,-1 1 0,0-1 0,21 6 0,-32-5-125,0 0 0,0 1 0,0-1 0,0 0 0,-1 1 0,1 0-1,-1-1 1,1 1 0,-1 0 0,0 0 0,1 0 0,-1 0 0,0 0 0,0 0 0,-1 0 0,1 0 0,0 1 0,0 3 0,-1-4 11,2 5 25,0 0 0,-1 1 0,0-1 0,-1 0 0,0 1 0,0-1-1,0 0 1,-3 13 0,1-9-16,-10 104 816,12-106-735,0-4-91,-1 0 1,1-1-1,-1 1 0,0 0 0,0-1 0,0 1 1,-1-1-1,1 1 0,-1-1 0,0 0 1,-5 7-1,1-38 309,5-26-1767,1-7-5792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0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8160,'5'-56'37,"-1"35"-25,-4 19-4,5 5 4,2 0-10,19 14-8,70 53-58,18 23-15,-30-23-134,-60-52 197,-13-9-14,0 0 1,-1 0 0,10 12 0,57 66-98,-72-81 113,-1 0-1,0 1 1,0 0 0,0 0-1,-1 0 1,0 0 0,0 1-1,-1-1 1,0 1-1,1 7 1,-1-5 5,-2 5-16,-6 2 18,-1 0 1,-1-1-1,-1 0 0,0-1 1,-17 22-1,-9 11 6,-8 17 10,38-57-5,1 0-1,0 1 1,0-1-1,1 0 0,0 1 1,-1 9-1,4-17 4,0 1-1,0-1 1,1 0 0,-1 0-1,1 0 1,-1 0 0,1 0-1,0-1 1,-1 1 0,1 0-1,0 0 1,-1 0 0,1 0-1,0-1 1,0 1 0,0 0-1,0-1 1,0 1 0,0-1-1,0 1 1,0-1 0,0 1-1,0-1 1,0 0 0,0 1-1,0-1 1,0 0 0,0 0-1,0 0 1,0 0 0,1 0-1,-1 0 1,0 0 0,0 0-1,0 0 1,1-1 0,77-23 157,-66 19-123,-1-1 0,1 0 0,-1 0 0,0-2 0,-1 1 0,0-1 0,16-16 0,-17 16-8,-2 1 47,-1 1 1,1-2-1,-1 1 0,8-11 1,-3 3-23,17-25 34,-21 25 136,-1-10-66,4-46 0,-12 49 66,-6-5-119,-1 1 1,-14-32-1,10 39 138,-2 5-163,0 0 1,-1 1 0,-18-13-1,15 19 130,11 5-144,0-1-43,1 1 0,-1 1 0,0-1 0,0 1 0,0 1 0,0-1 0,0 1 0,0 0 0,0 1 0,0 0 0,0 0 0,0 0 0,-8 3 0,2 2 25,0 0 1,1 0 0,-21 15-1,25-11 43,7-4-80,-1 0-1,1-1 1,1 1 0,-1 0-1,1 0 1,0-1 0,0 1-1,1 6 1,-1-11-11,1 0 0,-1-1-1,0 1 1,0 0 0,0 0 0,1-1-1,-1 1 1,0-1 0,0 1 0,1 0 0,-1-1-1,1 1 1,-1-1 0,1 1 0,-1-1-1,1 1 1,0 0 0,12 10 20,0 0 0,2 0 0,16 9 0,-10-12 24,16 2-10,0-2-1,1-1 1,45 2 0,-60-8-32,-14 0-1,1-1 1,-1 0-1,1-1 1,16-3-1,184-37 55,-151 29-56,-8 6 1,-6 3-3,-22 6-4,-1 0 0,0 1 0,0 1 1,0 1-1,0 1 0,30 15 1,-36-12-18,58 62-5,-61-54-9,1 13 9,19 60 1,-30-80 11,0 1 1,-1-1-1,0 1 0,0 13 1,0-2 2,2 35-3,-5-39-13,-2-11 21,1-1 0,-1 1 0,0-1 0,0 0 0,-1 0 0,-5 8 0,9-14 3,0-1 1,0 0-1,-1 1 1,1-1-1,0 0 1,-1 1-1,1-1 1,0 0-1,-1 1 1,1-1-1,0 0 1,-1 0-1,1 1 1,-1-1-1,1 0 1,-1 0-1,1 0 1,0 0-1,-1 0 1,1 0-1,-1 0 1,0 1-1,-7-1-1,0 0 1,0 0-1,0-1 1,0 0-1,0 0 1,-13-4-1,6-3-4,-6-10 2,-28-33 1,36 31 10,8 11 2,-6-12 19,1-1-1,0 0 1,-11-46 0,-1-29 118,22 88-108,-1 0 0,1 0 1,0 0-1,1 0 0,0 0 0,0 0 0,1 0 0,0 1 0,4-11 0,-2 6 1,4-9 156,11-13-58,31-42-1,-30 56 39,13-4-53,65-37 0,-95 61-106,0-1 1,0 1-1,0 0 1,0 0-1,0 0 1,0 0-1,0 0 0,5 0 1,12-2 34,0 1-1,25 0 1,-20 3-29,40 9 0,-60-9-11,1 0 1,-1 0-1,-1 0 0,1 1 1,5 2-1,151 79 81,-132-62-65,95 89 6,-105-85-26,-19-25-7,9 16 2,0 0 0,8 21 0,-11-21-1,-2 0 0,0 1-1,3 30 1,-4-19 2,-3 44-1,-11 22 0,10-92-2,-1 15-1,-1-1 0,-1 1 0,0-1 0,-2 0 0,1 0 1,-2-1-1,-16 29 0,-23 30-3,41-68-8,11-14 4,23-35-1641,4-10-6591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05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364 610 5744,'-64'-2'112,"30"2"128,0 2 0,1 1 1,-48 10-1,55-8 102,0 2 1,-39 14-1,65-20-337,0-1 1,-1 0 0,1 1-1,0-1 1,0 0 0,0 1-1,1-1 1,-1 0-1,0 1 1,0-1 0,0 0-1,0 1 1,0-1 0,0 0-1,0 1 1,1-1-1,-1 0 1,0 1 0,0-1-1,0 0 1,1 1 0,-1-1-1,0 0 1,0 0-1,1 1 1,-1-1 0,0 0-1,1 0 1,-1 0 0,0 0-1,1 1 1,5 1 9,1 0 0,0 0 0,-1 0 1,1-1-1,0 0 0,0 0 0,7 0 1,-6-1-20,11 2 12,46 1 35,148-11 9,-157 5-25,285-18 9,-261 17-15,149-12 4,32-5-15,-144 11 11,537-56 12,-510 51-18,647-72 10,-620 68-11,726-78 6,-710 79 1,776-58 15,-764 64-9,829-39 11,-818 43-4,862-16 8,-856 21-27,837-3 9,-850 6-17,290 0-1,79-1-4,-24 1-2,-15 4 1,-11-3 4,-95-4 1,-264 1 14,578-9 13,-606 8 14,478-19 22,-503 17-2,376-15 29,-403 16-15,-41 2-45,296-21 127,-289 17-112,112-10 98,-69 13-29,-92 2-116,1 1 0,0 0 0,-1 0 1,1 0-1,0 0 0,-1 0 0,1 0 0,0 0 1,-1 0-1,1 1 0,0-1 0,-1 0 0,1 0 1,-1 0-1,1 1 0,0-1 0,-1 0 0,1 1 1,-1-1-1,1 0 0,-1 1 0,1-1 1,-1 1-1,1-1 0,-1 1 0,1-1 0,-1 1 1,0-1-1,1 1 0,-1 0 0,0-1 0,1 1 1,-1-1-1,0 1 0,0 0 0,0-1 0,1 1 1,-1 0-1,0-1 0,0 2 0,-6 18 4,6-20 0,0 1-6,0-1 0,0 0 0,0 1 0,-1-1 0,1 0 0,0 1 0,0-1 0,0 0 0,0 0 0,0 1 0,-1-1 0,1 0 0,0 0 0,0 1 0,0-1 0,-1 0 0,1 0 0,0 0 1,-1 1-1,1-1 0,0 0 0,0 0 0,-1 0 0,1 0 0,0 1 0,-1-1 0,1 0 0,0 0 0,-1 0 0,-3 0-48,1 1 1,-1-1-1,0 0 0,0 0 1,0-1-1,1 1 0,-1-1 0,0 0 1,1 0-1,-1 0 0,1 0 1,-1 0-1,1-1 0,-1 0 1,1 0-1,-6-4 0,4 3-270,-44-23-5544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2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0 2424,'2'5'41,"3"13"89,-5-12 331,-5 2 102,1-3 75,-7 5 16,6-6-36,-3 2-37,-30 32 597,-112 111 19,115-103-1133,20-22 84,-62 145 55,63-129-102,-49 165 46,53-161-47,-34 219 38,38-204-43,-7 228 41,13-277-114,0 0-1,1 0 1,2 15 0,57 241 99,-59-260-110,1 0 0,0 0 0,0-1 0,1 1 0,0-1 0,0 0 0,3 6 0,-6-11-11,20 30 46,41 49 0,-34-51-27,50 38-1,-77-66-18,48 35 94,238 135 36,-274-163-98,1 0-1,24 9 1,-37-16-32,158 54 99,31-14-1287,-187-40 1165,187 34-6130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23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2608,'0'0'1388,"4"1"-1079,122 30 771,-75-23-889,-34-3-91,1 0 0,-1 1 1,29 14-1,-35-15-81,-7-3 7,-1 0 0,1 0-1,0 0 1,-1 1 0,1-1-1,4 5 1,11 14 98,0 1-1,-1 0 1,-1 1 0,17 32-1,-22-36-120,101 143 856,-72-109-611,-23-27-79,-1 0 0,18 39 1,-29-53-148,-5-9-7,1 0 0,-1 1 0,1-1 0,-1 1 0,-1-1 0,1 1 0,0-1 0,0 7 0,2 57 154,-7 95 1,1-120-83,1-16-58,2 0-1,2 37 1,21 96 76,-14-95-66,-7-17 24,-7 95 1,-5-84-48,3-36 25,-11 14 11,-2-1 1,-42 57-1,51-76-44,7-11 2,0 1-1,-1-1 1,1 0 0,-1 0-1,-10 7 1,10-8-3,-112 102 130,87-72-113,21-17 57,1 8-20,-8 49-1,16-72-51,0 0-1,-1-1 1,1 1-1,0 0 1,0 0-1,1 0 1,-1-1-1,0 1 1,0 0-1,1 1 1,3 10-164,1 0 0,0-1 0,0 0 0,1 0 0,0-1 1,17 22-1,17 18-5825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27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1800,'-4'15'14,"-8"28"103,11-42 17,1 1-52,1 0 0,-1 0-1,0 0 1,1 0 0,-1 0 0,1 0-1,-1 0 1,1-1 0,0 1 0,0 0-1,0 0 1,1 1 0,8 6 66,0-1 0,1 0 0,-1 0 0,2-1 0,-1-1 0,1 0 0,0 0 0,24 7 0,-26-10-53,0-1 0,0 1-1,20 0 1,14 3 202,148 18 465,-108-16-468,231 0 495,-275-8-584,202 6 330,-7-4-258,-185-3-122,211-6 62,-207 5-82,241-7 50,-234 8-90,241-11 40,-242 9-54,252-13 36,-246 13-43,270-11 31,-272 12-17,240-7 44,-243 7-25,254-11 39,-251 11-51,279-5 145,-85-1-99,-207 6-66,339-14 225,-274 15-269,-70 1 30,314 10 127,-261-7-168,-60-2 27,164-5 15,-164 3-27,240-4 77,-179 1-65,157 9 73,-229-5-114,-14 1 5,-1-1-1,0 1 1,17 5 0,12 3 19,64 13 85,-101-22-100,4 0-1364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2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1 4848,'0'0'393,"-4"7"-221,0 2-139,3-6 4,0 1-1,-1 0 1,0-1 0,0 1 0,0-1 0,-1 0 0,1 0-1,-6 5 1,-70 93 350,59-72-126,-71 151 95,74-141-169,11-27-139,-63 198 297,65-201-385,-2 11-122,0 1 0,1 0 0,-1 22 0,3 0-4151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29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1102 0 9416,'-1'5'-8,"-7"21"1,-13 31 6,-6-3 1,-51 73 0,72-118 1,0 1 1,-1-1 0,0 0 0,-9 9 0,-100 108 10,-24 15-8,123-125 0,-30 24 0,-340 231-1091,169-138-4419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1:59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8248,'17'5'13,"-8"-2"21,0 0-1,1-1 1,-1 0 0,1-1 0,-1 0-1,15-1 1,99-8 118,109-15 55,-185 19-167,178-10 13,-182 11-25,201-32 36,-23 4-1088,-103 16-4249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3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0 769 4576,'0'0'41,"5"3"-2,-1 0-24,2 0 64,-1 1 0,0 0 0,0 0 0,0 0 0,-1 1 1,1-1-1,3 6 0,-7-8 153,1-1-39,-34-116 1035,30 104-1186,0-1 0,1 0 0,1 0 0,-1 1 0,2-1 0,0 0 0,3-17 0,-3 18-11,5-11 150,43-105 84,-30 86-29,45-70 0,-48 86-193,4-3 144,15-6-61,57-44 0,-62 61 15,145-46 66,-137 55-47,-11 3-85,11-2 9,1 1 0,69 0 1,-42 8 74,125 21 0,-118-4-129,-45-8 31,8 8-18,58 45-1,-72-43-7,-10-9-21,9 11-2,-1 0 1,-1 1-1,25 42 1,-7-5 6,6 6-14,-4-7 0,-7-8-3,-4-7-2,-3-8 0,14 14 0,-29-38 1,-6-9 6,3 0 2,-5-3 26,-3-3-23,0 0 1,0 0 0,1 0-1,-1 0 1,1 0-1,-1 0 1,1 0 0,0 0-1,0-1 1,0 1-1,0 0 1,1-3 0,1-13 29,0 0 1,2 1 0,0-1-1,2 1 1,-1 0 0,2 0-1,0 0 1,14-21 0,49-70 87,-56 90-93,0 0-1,1 1 1,1 1-1,0 0 1,20-13-1,-27 22-21,15-10 85,112-55 37,-106 61-49,156-25 32,-145 31-72,316-9 80,-239 17-117,-70 0 10,193 24 12,-193-20-18,206 18 9,-200-20-16,202 29 9,-208-25-3,173 57 4,-179-50-3,166 72 10,-169-70-11,273 107 31,-214-98-40,-57-18 10,163 25 12,-164-30-6,153 0 14,-155-7-15,160-21 9,-158 18-2,-15 1-15,20-3 3,0-3 0,61-22 0,75-44 17,-142 58-24,62-33 4,25-14-8,-2 3 1,-9 8-3,0 12-2,4 14 0,3 12 0,-6 13 1,-64 6 3,72 13 0,-115-14-2,0 0 0,-1 1 0,1 0 0,0 0 0,13 7 0,-4-1-1,33 15 2,-33-10 5,-7-4-3,-2-1-3,1 1 1,-1 0-1,0 0 1,-1 1-1,0 0 0,-1 1 1,7 12-1,14 28 10,9 15-8,5 2 1,4 2-3,44 82-4,-88-149 1,0 0 0,0 1 0,-1-1 0,1 1 1,-1 0-1,1 4 0,1 4-147,0 1 0,-1-1 0,-1 0 1,0 1-1,-1-1 0,0 1 1,-1 0-1,0-1 0,-5 19 0,-10 39-7198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34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86 3416,'4'-3'56,"12"-11"40,-10 9 160,2 2 73,-6 1 135,0-5 35,-1 2-135,0 4-331,-1 1-1,1-1 1,-1 0-1,1 0 1,-1 0-1,0 0 1,0 0-1,1 0 1,-1 0 0,0 0-1,0 0 1,0 0-1,0 0 1,0 0-1,0 0 1,-1 0-1,1 0 1,0 0-1,0 0 1,-1 0 0,1 0-1,0 0 1,-1 1-1,1-1 1,-1 0-1,1 0 1,-1 0-1,0 0 1,1 1 0,-1-1-1,0 0 1,1 1-1,-1-1 1,0 1-1,-1-2 1,-1 0-1,-1 0 1,1 0-1,-1 1 1,0-1-1,0 1 1,0 0-1,0 0 1,0 0-1,0 0 1,0 1-1,0-1 1,0 1-1,-7 1 1,-1 0-2,1 1-1,-21 6 1,24-6-14,-17 5 52,0 2 1,0 0-1,1 2 1,-23 14-1,23-13-38,-6 7 104,-3 8-70,0 2 0,-30 35 0,60-61-48,1 0 1,0 0-1,0 0 1,0 0-1,0 1 1,0-1-1,-1 4 1,-12 32 77,-16 68 0,30-105-83,1 0-1,-1 1 1,1-1-1,0 0 1,0 0-1,0 0 1,0 0-1,0 1 1,1 3-1,3 11 22,1 0 0,1 0-1,1-1 1,11 23 0,-17-38-25,0 0 0,-1 1-1,1-1 1,0 0 0,0 0-1,0 0 1,0 0 0,0 0-1,0 0 1,1 0 0,-1 0 0,0 0-1,3 1 1,20 10 32,0-1-1,1-1 1,26 7 0,-23-12 81,113-5 54,-116-6-55,-2-4-79,0-1 1,-1-1 0,23-18-1,-26 11 74,8-21-34,23-46 1,-42 70 5,12-35 0,-12 29-61,-1 2-10,9-32 92,-14 46-94,4-18 83,0 0-1,2-34 1,-7 54-16,1-3 19,-2 7-97,0 0-1,0-1 1,0 1 0,0 0 0,0 0-1,0 0 1,0-1 0,0 1 0,0 0-1,0 0 1,0 0 0,0 0-1,1-1 1,-1 1 0,0 0 0,0 0-1,0 0 1,0 0 0,0 0-1,0-1 1,0 1 0,1 0 0,-1 0-1,0 0 1,0 0 0,0 0 0,0 0-1,1 0 1,-1-1 0,0 1-1,0 0 1,0 0 0,1 0 0,-1 0-1,0 0 1,0 0 0,0 0-1,0 0 1,1 0 0,-1 0 0,0 0-1,0 0 1,0 0 0,1 0 0,-1 0-1,0 1 1,0-1 0,0 0-1,0 0 1,1 0 0,-1 0 0,0 0-1,0 0 1,0 0 0,0 0-1,1 1 1,-1-1 0,0 0 0,0 0-1,0 0 1,0 0 0,0 1 0,0-1-1,0 0 1,1 0 0,6 12-8,-7-12 18,3 9 9,0 0-1,0 1 1,0-1-1,1 17 1,3 17 21,44 174 62,-46-188-89,-5-27-8,-2-5 4,0-2-9,-1-1 0,1 0-1,-1 1 1,2-1 0,-1 0 0,1-1 0,0 1-1,0 0 1,0 0 0,1 0 0,0-1-1,1-5 1,-1 4 0,0-9 6,1 1 1,0-1 0,1 0 0,1 1 0,6-18-1,-1 17 26,10-7-8,38-36 1,-42 47-12,1 0 0,1 2 0,0 0 1,1 0-1,22-9 0,-25 13-7,10-3 46,98-12 17,-97 23-64,31 9 4,-45-7-11,0 0-1,-1 1 1,16 8 0,-17-7-2,0 1 1,0 0 0,-1 1-1,0 0 1,0 1 0,-1-1-1,11 15 1,-9-4-12,-4-4 9,0-1 1,-2 1-1,1 0 0,-2 0 1,0 0-1,0 0 0,-1 0 1,-2 20-1,-1-2-1,-1 124-9,3-152 13,1 0 0,-1 1 0,1-1 0,1 0 0,-1 0 0,0 0 0,4 5 0,-4-6 0,1-1 0,0 0 0,0 1 0,0-1 0,0 0 0,0 0 0,0 0 0,0-1 0,1 1 0,4 3 0,-1-3 0,0 1 0,0-1 0,0 0 0,0 0 0,11 2 0,-8-3 0,0-1 0,0 1 0,0-1 0,16-3 0,-10 0 0,-1 0 0,27-10 0,-14 1-1,-1-1 1,0-2 0,26-19-1,-29 15-5,93-104-8,-44 35-39,-54 65 49,22-24-68,13-9-3,-52 54 71,1 0-1,-1 0 1,0 0-1,0 0 1,1 0-1,-1 0 1,-1-1-1,1 1 1,0 0-1,-1-1 1,1 1-1,-1-1 1,1 1-1,-1-1 1,0 1-1,0-1 1,-1 1-1,1-1 1,0 1-1,-1 0 1,1-1-1,-2-2 1,1 1-3,-5-7-33,0 6 32,0-1 0,-1 1 1,0 1-1,0-1 1,0 1-1,-13-6 0,2 8-18,-12 4 8,-47 9 1,55-3 5,-81 54 0,86-46 0,4 1 9,2 1 0,0 0 0,-12 27 0,17-22-10,4 2 6,1 1 1,4 40 0,3-45-6,2-4 9,1-1 1,1 0-1,17 22 0,-12-26-2,-8-8 5,1 0-1,1-1 1,-1 0 0,0 0-1,1-1 1,0 0 0,15 1-1,-23-3 1,1 0 0,-1 0-1,0 0 1,0 0-1,1 0 1,-1 0-1,0 0 1,0-1 0,0 1-1,0-1 1,0 1-1,3-2 1,41-21-1,-26 11 1,23-20 0,-25 17 0,23-25 0,5-17 1,-23 29 4,-10 13 28,0-1 0,-1 0 0,12-23 0,-20 40 29,0 1-57,-1 1 0,0 0 1,1 1-1,-1-1 1,0 0-1,0 1 0,-1-1 1,1 1-1,-1-1 0,0 1 1,2 7-1,-1-3 3,7 24 20,-1 1 1,5 57 0,-10-60-23,3 9 14,6 63 0,0 27-15,2 4 0,6 4-3,-5-61-2,9 78-7,-23-137 6,-1 1 0,0-1 0,-5 24 0,5-41 0,0 1 0,0 0 1,0 0-1,0 0 0,0-1 0,-1 1 1,1 0-1,0-1 0,-1 1 0,1 0 0,-1-1 1,1 1-1,0 0 0,-1-1 0,0 1 0,0 0 1,-2 2-2,0 0 0,-1 0 0,1-1 0,-1 1 0,0-1 0,0 0 0,0 0 1,0 0-1,0 0 0,0-1 0,0 0 0,-5 1 0,-1 0-4,1-1 0,-1-1 0,1 1 0,-1-1 1,-15-3-1,9 2 3,9 0 0,0 0 1,0-1-1,0 1 1,0-1-1,0 0 1,-7-4 0,-79-40-18,78 33 0,2-6 9,0 0-1,-15-33 1,22 27-35,4-21 12,4-66 1,-1 107 24,-1 0 1,1 0-1,0 0 0,0 0 1,3-7-1,15-37-431,2 0-1,32-53 1,10-7-5880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34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5472,'27'5'0,"-22"-1"0,-2 0 0,-1-2 0,0 0 0,-1-1 0,1 1 0,-1 0 0,1 0 0,-1 0 0,0 0 0,2 3 0,6 31 0,-2 17 0,-8 21 0,-8 19 0,4-50 0,0-6 5,-1 62-1,11-26 22,-5-64-14,2 0-1,0 0 1,0 0 0,0 0 0,1-1-1,8 17 1,-11-24-3,1 0-1,0 0 1,0 0-1,0 0 0,-1 0 1,1 0-1,0 0 1,0-1-1,0 1 1,1 0-1,-1-1 1,0 1-1,0 0 1,0-1-1,0 1 1,1-1-1,-1 0 0,0 1 1,0-1-1,1 0 1,-1 0-1,0 0 1,0 0-1,1 0 1,-1 0-1,0 0 1,1 0-1,-1 0 1,0-1-1,0 1 0,1-1 1,-1 1-1,0-1 1,2 0-1,3-2 22,-1 0-1,0-1 1,0 1-1,9-8 1,-11 8-39,8-9 169,-8 7-107,3-3-14,0 0 0,-1 0 0,-1-1 0,0 1-1,0-1 1,0 0 0,-1-1 0,0 1 0,-1 0 0,1-13 0,14-119 317,-14 67 174,-3 45-447,3-60 332,-3 74-243,-1 6-54,1 1 0,0 0-1,0-1 1,1 1 0,0-1-1,5-14 1,-2 57 383,1 36-295,16 68-33,-14-109-105,42 97 25,-37-106-59,21 21-1,-26-33-31,0-1 0,1 0 0,11 8 0,-15-12-2,1 0 0,0 0 0,0-1 0,0 1 0,0-1 0,1 0 0,-1-1-1,0 1 1,1-1 0,0 0 0,-1 0 0,1-1 0,-1 1 0,1-1 0,0-1 0,-1 1 0,1-1 0,0 0 0,9-3 0,20-15-1191,-1-2-4762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35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4760,'5'10'44,"-2"-7"-40,0 0 0,0-1 0,1 1-1,-1-1 1,1 0 0,-1 0 0,1 0 0,0 0 0,6 2 0,18 8 114,42 22 80,52 27 84,-102-46-114,6 15-45,38 56 1,-50-57 76,-7-14-108,3 8 11,-2 1 0,0 0 0,-1 1 1,5 35-1,-5 31 385,-6-76-345,-1 0 0,-1 0 0,-1 0 1,-5 25-1,4-32 158,-4 5 63,7-12-346,-1-1 1,1 1-1,0-1 1,-1 1-1,1-1 1,0 1-1,-1-1 0,1 0 1,-1 1-1,1-1 1,-1 0-1,1 1 0,-1-1 1,1 0-1,-1 0 1,1 1-1,-1-1 1,1 0-1,-1 0 0,1 0 1,-1 0-1,1 0 1,-1 0-1,1 0 1,-1 0-1,0 0 0,1 0 1,-1 0-1,1 0 1,-1 0-1,1 0 0,-1 0 1,1-1-1,-1 1 1,1 0-1,-2-1 1,-10-7 49,12 8-57,-4-5 65,0 1-1,0-1 0,1 0 0,-1 0 1,1-1-1,0 1 0,-3-12 0,2 8-22,1 5-13,1 0 0,0 0 1,1 0-1,-1 0 0,1 0 0,0-1 0,0 1 1,0 0-1,0-7 0,-1-7 18,-2 0-23,2 7 0,1 1-1,0 0 1,1-1 0,1-16-1,-1 11 23,0-5-23,1-1 1,1 1-1,0 0 1,2-1-1,6-19 1,28-60 77,-28 87-64,2 4-32,0 0-1,1 2 1,-1-1 0,1 2 0,1 0-1,0 0 1,0 1 0,0 1 0,29-7-1,14 8 0,-35 6 12,74 25 7,-78-17-19,27 27 4,-33-25-18,0 0 1,15 22 0,-19-22-1,0 1 1,-1 0-1,10 22 0,-11-18 0,-1 0-1,6 32 1,-9-35-1,-1 1 0,0-1 0,-1 22 0,-1-25 0,-1 0 0,0-1 0,0 1 0,-7 14 0,5-15 0,0 0 0,-1 0 0,-10 14 0,11-18 0,-1 0 0,1 0 0,-2-1 0,1 0 0,-7 5 0,7-6 0,0-1 0,0 0 0,0 0 0,0 0 0,-1-1 0,-6 2 0,6-2 0,-1 0 0,0-1 0,0 0 0,-11-1 0,6 0 0,1-1 1,-1-1 0,1 0 0,-17-6 0,24 7 2,1-1 0,0 1 0,0-1 0,1 0 0,-1 0 0,0 0 0,1 0 0,-1-1 0,1 1 0,0-1 0,0 0 0,0 1 0,0-1 0,0 0 0,-2-5 0,2 4 6,-1-2 3,1 1-1,0-1 1,0 1 0,1-1 0,-1 1-1,1-1 1,1 0 0,-1 0-1,1 1 1,0-1 0,0 0 0,2-10-1,-1 8 9,2-13 107,40-106 55,-29 100-28,12-8-48,47-48 1,-48 64 41,-15 12-101,8-4-12,0 0 1,0 1-1,0 1 0,2 1 1,-1 1-1,23-5 1,81-9 84,-101 23-80,-1 3-24,1 2 1,27 12 0,-47-18-16,-1-1 0,0 1 1,0 0-1,0-1 0,1 1 0,-1 0 0,0 0 0,0 0 0,0 0 0,0 0 0,1 2 1,5 5 2,-1 1 0,10 16 1,-11-15-5,-1 0 1,0 0 0,-1 1-1,4 17 1,-4-10-1,-1 1 0,0 26 0,-2-17 0,-6 31 0,-3-16-3,-1-1 0,-18 45 1,17-55-1,9-26-9,1 1-8,13-31-95,9-20-1409,3-3-6042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3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0 584 6368,'16'-36'1,"-11"22"-6,-4 10 12,0 0 0,1 1 0,-1-1 0,1 0 0,0 1 0,0 0 0,0-1 0,0 1 0,0 0 0,1 0 0,0 0 0,3-3-1,-6 6-2,1 0-1,0 0 1,0 0-1,-1 0 0,1 0 1,0 0-1,0 0 1,-1 0-1,1 0 0,0 1 1,-1-1-1,1 0 1,0 0-1,-1 1 0,1-1 1,-1 0-1,1 1 0,1 0 1,1 1 5,7 3 5,1 1 0,-1 0 0,0 1 0,11 10 1,-5-4-10,-7-7 5,0 2-1,-1-1 1,0 1 0,10 12-1,25 26 11,-18-23 13,2-1 1,0-1 0,0-1-1,46 24 1,-72-43-22,1-1-1,-1 1 1,1 0 0,-1-1 0,1 1-1,0-1 1,-1 0 0,1 0 0,0 1-1,0-1 1,-1 0 0,1 0 0,0-1-1,-1 1 1,1 0 0,0 0 0,2-2 0,3 0 16,1 2-2,-5-1-10,-1 1 1,1 0-1,-1-1 1,0 1-1,0-1 1,1 0-1,-1 0 1,0 0 0,0 0-1,0 0 1,0 0-1,0 0 1,3-3-1,16-13 125,31-32 1,-39 31 79,-6 4-155,0 1-1,-1-2 1,-1 1-1,5-26 1,-9 39-44,-1 0 0,0 0 0,0 0 0,0-1 0,0 1 0,0 0 0,0 0 0,0 0 1,0-1-1,0 1 0,-1 0 0,0-2 0,-5-15 111,-2 1 0,-14-26 1,10 29 147,-61-47 108,57 54-154,9 5-157,0 0-47,0 0 0,0 1 0,0-1 0,0 2 0,-1-1 0,1 1 0,0 0 0,0 0 0,0 1 0,-1 0 0,1 1 0,0-1 0,-7 4 0,-110 48 228,98-37-118,-94 95 47,117-109-178,1 1-1,-1 0 1,1 0-1,0 0 1,0 1-1,-3 5 1,-6 14 23,-12 31 0,16-32-25,-5 35 0,10-26 7,10 39 4,-6-62-19,0 0 1,0 0 0,1 0 0,0 0-1,1-1 1,7 14 0,-5-13 0,0 0 0,0 0 0,1-1 0,0 0-1,13 10 1,-6-7 0,0-1-1,29 14 1,-20-13-2,1-1 1,0-1 0,37 6-1,-38-13-4,79-19 2,-82 9-2,10-14 4,41-38-1,-52 39-4,-2-11 3,-1 0-1,14-44 1,-24 59-1,-1-1 1,3-19-1,-3 11 2,13-57-6,-8 42 7,2 7 1,-1 14 0,2 7 1,-6 15 3,-5-1-3,0 1 0,0-1-1,0 0 0,0 1 0,-1-1 1,1 1-1,0-1 0,0 1 0,0 0 1,2 1-1,4 5 1,-1-1 0,1 1 0,-2 0 0,1 1 1,-1 0-1,10 15 0,-14-20-1,11 20 7,53 130-1,-21-34-12,-9-24-9,-32-85 12,4 10-14,-1 1 0,0 1 0,-2-1 0,4 28 0,-12-57-9,3 8 25,-1-1 0,1 0 1,-1 1-1,1-1 1,-1 1-1,1-1 0,0 0 1,-1 1-1,1-1 0,0 0 1,0 0-1,-1 1 0,1-1 1,0 0-1,0 0 0,0 1 1,0-1-1,0 0 0,0 0 1,0 0-1,-1-27-7,3-13 7,-1 34 1,1-11 1,0 0 1,1 0-1,1 0 1,12-31 0,32-72 14,-42 109-6,0 0 1,1 0 0,0 1-1,0 0 1,1 0 0,1 0-1,0 1 1,16-15 0,-21 22-7,15-10 57,9 1-18,56-16 1,-60 25-4,-1 5-23,0 0 0,40 11 1,-62-13-17,1 0 1,-1 1-1,1-1 0,-1 1 1,0-1-1,0 1 1,1 0-1,-1 0 1,0-1-1,0 1 0,0 0 1,0 0-1,2 2 1,24 27 10,30 40 1,-17-5 3,-24-38-12,32 48-1,-3-16-3,-9-22 0,-32-34 0,0-1-1,0 0 1,0 0 0,0 0 0,0 0 0,0 0 0,1-1 0,-1 0 0,1 0 0,-1 0 0,1-1 0,-1 1-1,7-1 1,-10 0 0,0 0 0,-1 0-1,1 0 1,0 0 0,0 0 0,0 0-1,-1-1 1,1 1 0,0 0-1,0 0 1,-1-1 0,1 1-1,0 0 1,-1-1 0,1 1 0,0-1-1,0 0 1,20-15-1,-1 0 0,26-29 0,-28 21-4,21-51 4,-30 54 1,-1-1 0,7-34 0,-10 32 0,-1-1 0,0-26 0,-3 32 0,-2 0 0,-4-33 0,-17-36 0,-8-7 0,-1-3 0,2 5 0,-15-30 1,43 121 0,0 0-1,0 0 1,0 0 0,0 0-1,0 0 1,0 0 0,0 0-1,-1 0 1,1 0 0,0 1-1,-1-1 1,0 1 0,1-1-1,-1 1 1,0 0 0,0-1-1,0 1 1,0 0 0,0 0-1,0 1 1,0-1 0,0 0-1,0 0 1,0 1 0,-3-1-1,5 1 1,0 0-1,-1 0 1,1 0-1,0 0 0,0 0 1,-1 0-1,1 0 0,0 0 1,-1 0-1,1 0 1,0 0-1,0 0 0,-1 0 1,1 1-1,0-1 1,0 0-1,0 0 0,-1 0 1,1 0-1,0 0 1,0 0-1,-1 1 0,1-1 1,0 0-1,0 0 1,0 0-1,0 1 0,-1-1 1,1 0-1,0 0 0,0 0 1,0 1-1,0-1 1,-8 11 3,1 1 0,1 0 1,-10 21-1,10-11 3,-4 44-1,5 28-4,25 196-17,-5-170-9,-10-79 25,2 19-42,2 0 1,2 0-1,22 62 1,-29-108 17,-3-6 12,2 1 0,-1-1 0,1 0 0,0 0 0,6 10 1,-8-15-5,2-18-1294,0 1-5191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36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28 309 6456,'-8'-12'26,"5"8"-8,1 0-1,-1 0 1,1 0-1,0 0 1,0-1-1,1 1 1,-1 0-1,-1-6 1,7 4 119,2 0-72,-1 1-38,1 0-1,-1 1 1,2-1-1,-1 1 1,0 0-1,1 0 1,-1 1 0,10-3-1,117-40 151,-100 38-42,149-23 65,-146 25-33,241-56 326,-253 55-472,36-5 89,9 0 11,-64 12-34,-7-3-1,1 2-78,0-1 0,0 1-1,-1 0 1,1 0 0,-1 0-1,1 0 1,-1 0 0,0 0 0,1 0-1,-1 0 1,0 1 0,0-1-1,0 0 1,1 1 0,-1 0-1,0-1 1,0 1 0,0 0-1,0 0 1,0 0 0,1 0-1,-4 1 1,-42 5 14,40-4-11,-14 1 33,-1 2 0,1 0 0,-40 17 0,44-15-27,-11 4 46,0 1 1,-32 20-1,47-25-49,-3 5 54,8-3-52,1 0 0,0 0 1,1 1-1,0 0 0,-9 20 0,14-29-11,1 1-1,-1-1 1,1 1-1,0-1 1,-1 1-1,1-1 0,0 1 1,0-1-1,0 1 1,0-1-1,0 3 1,4 23 18,0-1 1,15 44-1,-7-43 12,4 4-13,3-2-1,0 0 1,28 31 0,42 43 27,-76-85-1,-9-12-40,-1 0-1,0 1 1,0-1 0,0 1 0,-1 0-1,0 0 1,-1 0 0,2 9-1,-3-15-5,0-1 0,0 1-1,0-1 1,0 1 0,0-1-1,0 1 1,0-1 0,0 1-1,-1-1 1,1 1 0,0 0-1,0-1 1,0 1-1,-1-1 1,1 0 0,0 1-1,-1-1 1,1 1 0,0-1-1,-1 1 1,-8 8 8,0 0-1,0-1 1,-1 0-1,0-1 1,-14 8-1,-94 44 114,75-38-104,39-19-8,1 0 1,0 0 0,0-1-1,0 2 1,0-1-1,-4 5 1,7-7-12,-11 9 21,1 1 1,0 1-1,-9 13 0,13-14-11,0 0 0,1 1 0,-7 21 0,11-32-5,1 1 0,-1 0 0,1 0 0,-1 0 0,1 0 0,0 0 0,0 0 0,-1 0 0,1 0 0,0 0 0,0 0 0,0 0 0,0 0 0,0 0 0,0 0 0,1 0 0,-1 0 0,0 0 0,0 0 0,1 0 0,-1 0 0,1 1 0,0 2 6,1 0 0,0-1-1,0 1 1,0 0 0,0 0 0,0-1 0,1 1-1,0-1 1,-1 0 0,4 3 0,1-2-163,0 0 0,0 0 0,0-1 0,0 0 0,1-1 0,-1 0 0,9 2 0,57 14-6048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38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1 873 2608,'0'0'352,"5"4"-192,1 3-135,11 8 112,32 8 1112,-49-23-1246,0 0 1,1 0 0,-1 0-1,0 0 1,0 0 0,0 0 0,0 0-1,0 0 1,1 0 0,-1 0 0,0 0-1,0 0 1,0 0 0,0 0-1,0 0 1,1 0 0,-1 0 0,0-1-1,0 1 1,0 0 0,0 0 0,0 0-1,0 0 1,0 0 0,1 0-1,-1 0 1,0 0 0,0 0 0,0 0-1,0-1 1,0 1 0,0 0 0,0 0-1,0 0 1,0 0 0,0 0-1,0 0 1,0-1 0,1 1 0,-1 0-1,0 0 1,0 0 0,0 0 0,0 0-1,0-1 1,0 1 0,0 0-1,-1 0 1,10-17 127,4-10 75,9-27 0,33-99 226,-18 35 294,-27 86-668,13-50 383,10-87 64,-24 88 144,-8 55-551,2 1-40,0-30 344,-5-7 43,3 61-430,-1 0-1,0 1 1,0-1 0,0 1-1,0-1 1,0 1-1,0-1 1,0 1-1,0-1 1,0 0-1,-1 1 1,1-1-1,0 1 1,0-1 0,0 1-1,-1-1 1,1 1-1,0-1 1,-1 1-1,1-1 1,0 1-1,-1 0 1,1-1-1,0 1 1,-1-1-1,1 1 1,-1 0 0,1-1-1,-1 1 1,1 0-1,-1 0 1,1-1-1,-1 1 1,1 0-1,-1 0 1,1 0-1,-1 0 1,1 0 0,-1 0-1,1 0 1,-1-1-1,0 2 1,1-1-1,-1 0 1,1 0-1,-1 0 1,1 0-1,-1 0 1,1 0 0,-2 1-1,-24 14 372,25-14-355,-7 5 12,-18 16 262,7 0-163,2 0 1,0 2-1,1 0 1,-21 45-1,31-56-105,0 1 1,1 0-1,0 0 0,-4 21 0,6-22-24,2 3 28,3 0-26,1 0-1,1 0 1,6 15 0,-1-15 6,-8-15-20,8 9 4,0 0 0,1 0-1,0-1 1,0 0 0,1-1-1,0-1 1,20 12 0,34 18 1,22 18-3,1 5 2,-11 0-3,-57-42-2,21 23 0,-36-35 0,0 0 0,-1 0 0,1 0 0,-1 1 1,0-1-1,3 11 0,-5-13 0,-1 0 1,0 0-1,0 0 1,-1 0-1,1 0 1,-1 0-1,0 0 1,0 0-1,0 0 0,-1 0 1,0 6-1,-1-4 1,0 0-1,0-1 0,-1 1 0,1-1 1,-1 1-1,0-1 0,-1 0 1,-4 5-1,-10 9 2,0-1-1,-2-1 1,0-1-1,-25 14 1,40-26-2,-25 18 8,-113 105 9,120-99-3,-62 120 8,84-146-19,0 1 0,0-1 0,0 0 0,0 0 0,0 1 0,0-1 1,1 0-1,0 1 0,-1-1 0,1 5 0,-1 4 5,1 0 0,0 1 1,3 21-1,-1-25-5,1 1 0,0-1 0,0 0 0,1 0-1,4 8 1,-7-14 1,-1-1-1,1 0 0,0 1 0,0-1 0,0 0 1,0 1-1,0-1 0,1 0 0,-1 0 0,0 0 1,0 0-1,1 0 0,-1 0 0,1 0 1,-1-1-1,3 2 0,-4-2-3,26 15 29,36 15 1,61 12-6,-123-42-24,27 8-1376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39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2784,'7'15'9,"-2"-1"0,0 2 0,-1-1 0,5 32 0,1 61 95,-6-23 36,-6 59 14,-5 70 180,8-79-63,-8-34 890,3-105-995,-5-7-158,-1-1 1,2 0 0,-1-1 0,2 1 0,-1-2 0,-9-26 0,9 22-327,-23-53-2729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40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3320,'4'-2'0,"35"-4"0,-2 2 0,2 3 1,-27 3 2,0 0 1,0 1-1,-1 0 0,1 1 0,-1 0 0,1 0 0,-1 2 1,-1-1-1,1 1 0,-1 1 0,0 0 0,0 0 0,-1 1 1,0 0-1,10 12 0,-7-1 17,-1 2-6,-1 1-1,-2 0 1,0 1 0,-1 0 0,5 35 0,-11-44-7,0-10 3,-1 0-1,1 0 0,-1 0 1,0 1-1,-1-1 0,1-1 1,-1 1-1,0 0 1,-2 7-1,-1 0 35,-1 1 0,0-1 0,0 0 0,-1 0 0,-1-1 0,0 1 0,0-2 0,-10 11 0,13-15-11,-1-1 1,0 1 0,0-1-1,0 0 1,-1 0-1,1-1 1,-1 0-1,0 0 1,0 0-1,0 0 1,0-1 0,-1 0-1,1-1 1,0 1-1,-1-1 1,0 0-1,-9-1 1,-5-2-42,0-1 1,-1-2-1,1 0 1,-26-11 0,21 7-2780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650 1 4040,'-17'9'1,"-27"17"15,-183 138 130,157-115-41,-27 22-36,43-28 2,-69 70 0,114-100-38,7-7-28,0 1 0,0-1 0,1 1 1,0-1-1,1 1 0,-1-1 0,1 1 0,1 10 1,5-4 28,1-3-23,1-1 0,1-1 0,0 0 0,11 9 0,-4-11 29,73 3 24,-82-9-46,0-1 0,0 1 1,0-2-1,0 1 0,0-1 1,0 0-1,0 0 0,-1-1 0,1 1 1,6-6-1,-4 4 25,0-1 54,1 1-1,-1-2 1,0 0 0,-1 0 0,1 0 0,10-11-1,9-9 360,-17 16-246,1 0 0,-2-1 0,1 0 0,-2-1 0,1 0 1,-2-1-1,1 0 0,10-23 0,-17 31-168,1-15 308,-3 18-234,2 5-30,28 38 5,-4-7-84,-10-18-9,0 0 0,25 16 0,-37-28-3,1-1 0,-1 0 0,1 0 0,0 0 0,0 0-1,0-1 1,8 3 0,5 1 0,-1 3-1,-12-6-11,1-1 0,0 1 1,0-1-1,0 0 0,1 0 1,7 0-1,5 2-44,30 1-1,-40-8 16,12-15-1,6-16 38,-20 25 17,-1-1 0,0 0 0,-1 0 0,0 0 0,-1 0 0,0-1 0,0 0 0,-1 1 0,-1-1 0,2-16 0,-5-38 96,0 49-88,0 0 50,0-1 1,1 1-1,1-1 1,0 1-1,2-1 1,6-26-1,-8 42-58,-1-1 0,1 1 0,-1 0 1,1 0-1,0 0 0,-1 0 0,1-1 0,0 1 0,0 0 0,0 0 0,0 1 0,-1-1 1,1 0-1,1 0 0,0 0 0,0 0 1,0 0 0,1 0 1,-1 1-1,0-1 0,1 1 1,-1 0-1,0 0 0,1 0 1,-1 0-1,1 0 0,1 1 0,9-1 2,-7 0-3,0 1 1,0 0-1,0 0 1,0 0-1,9 4 1,24 8 10,0 3 0,0 1 1,35 22-1,-16 1-15,-46-29-3,0 0 0,-1 0 0,0 1 0,12 19 0,-21-28-1,0 0-1,-1 0 0,1 1 0,-1-1 0,0 0 0,0 0 0,0 1 1,-1-1-1,1 1 0,-1-1 0,0 0 0,1 1 0,-2-1 0,1 1 1,0-1-1,-1 1 0,1-1 0,-2 5 0,0-4-1,1 1-2,0 0 1,0-1-1,-1 1 1,1 0-1,-1-1 1,-1 0-1,1 1 1,0-1-1,-1 0 1,0 0 0,0 0-1,-5 4 1,-11 15-36,14-17 38,-11 14-31,1 0 0,1 1 0,1 0 0,-19 41-1,31-50-12,2-8 40,0 0 0,0 0-1,1 0 1,-1 0 0,1 0 0,0 0 0,1 0-1,-1-1 1,1 1 0,4 4 0,4-1-34,20-1 16,31 2 1,-37-10 3,119-29-5,-112 19-9,148-69-17,-141 62 5,173-82-1018,-101 45-4003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0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6104,'3'2'-1,"0"1"0,0-1 0,0 1 1,0 0-1,-1 0 0,1 0 0,-1 0 0,0 0 1,3 5-1,18 42 1,-19-36 0,12 32 0,1 7 0,-2 2 1,28 93 130,-26-97 49,-10-24-87,-4-13 113,0-1-1,1 1 0,1-1 1,0 0-1,10 17 0,-12-26 94,4-1-1014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4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0 5208,'-27'18'-39,"0"1"1,0 2 0,2 0-1,-38 43 1,53-54 43,-5 6-47,-6 4 13,2 1 1,1 2 0,-18 26-1,9-8 1,23-32 27,-1 0 0,1 0-1,-4 15 1,6-10 1,-1 0 0,2 0 1,0 1-1,1-1 0,1 17 0,3-10 8,1-5 0,1 1-1,0-1 0,11 19 1,-13-27 1,0-1 0,1 1 0,0-1 0,1 0 0,-1-1 0,1 1 0,1-1 0,-1 0 0,11 6 0,-15-10 10,1-1-1,0 0 0,0 0 0,0 0 1,0 0-1,0-1 0,0 1 1,0-1-1,0 0 0,1 1 1,-1-2-1,0 1 0,0 0 1,0-1-1,6-1 0,-5 1 13,7-3 157,7-10-97,-1-1 0,19-21 0,-29 29 2,0-1 0,0 0 0,10-17 0,-6 8-38,-1 2-17,-5 9 42,0-1-1,-1 0 1,6-14-1,58-123 1378,-67 144-1440,-1-1 0,1 1 0,-1-1-1,1 1 1,0 0 0,0-1-1,-1 1 1,1 0 0,0-1-1,0 1 1,-1 0 0,1 0 0,0-1-1,0 1 1,0 0 0,-1 0-1,1 0 1,0 0 0,0 0 0,0 0-1,0 1 1,-1-1 0,1 0-1,1 1 1,13 2 11,-11-1-7,1 0 1,0 0 0,-1 1 0,0-1-1,1 1 1,-1 0 0,0 0 0,-1 1-1,1-1 1,0 1 0,4 6-1,-4-5-3,2 1 0,0 0 0,0 1 0,-1 0-1,0 0 1,-1 1 0,1-1 0,-2 1-1,6 12 1,4 12 16,7 11-8,5 5-20,-21-42-93,-1-1 1,1 0-1,0 0 1,1-1 0,-1 1-1,1-1 1,0 0-1,0 0 1,0 0-1,0-1 1,7 3-1,20 11-5099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4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0 412 5656,'0'0'57,"2"2"-5,12 16 65,2-1 0,0-1 0,0 0 0,1-1 0,30 19-1,-8-7-72,-24-13 70,-11-10-86,5 6 3,0 0-1,-1 1 1,-1-1 0,1 2-1,-2-1 1,0 1-1,10 24 1,48 181 376,-54-148-191,-10-62-142,2 6 51,-2 0 1,0 0 0,-3 22 0,2-36-107,0 1 1,1 0-1,-1 0 0,0 0 0,0 0 0,0-1 1,0 1-1,1 0 0,-1-1 0,0 1 1,0 0-1,1-1 0,-1 1 0,0-1 1,1 1-1,-1-1 0,0 0 0,0 0 0,-4-6 9,1 0-1,0 1 0,0-2 0,1 1 0,0 0 1,0-1-1,1 1 0,0-1 0,0 0 1,1 0-1,-1-10 0,0 3-11,-2-9 44,2 1 0,0 0 0,3-31 0,-1 32-39,0 11 12,0 1 0,0 0-1,1 0 1,3-14-1,0 5-8,5-26 11,-3 29 46,16-18 7,1 1 0,37-40 0,-34 49-57,-25 23-24,0 0 1,1 0-1,-1 0 1,0 0-1,1 1 1,-1-1-1,1 0 1,-1 1-1,1-1 0,-1 1 1,1-1-1,0 1 1,-1 0-1,1 0 1,-1-1-1,1 1 1,0 0-1,2 1 1,3-1 10,1 0-8,-5 0-7,-1-1 0,1 1 0,-1 1-1,1-1 1,-1 0 0,1 1 0,-1-1-1,0 1 1,1 0 0,-1-1 0,1 1 0,-1 0-1,4 3 1,15 8 17,29 23 0,-37-22-13,15 26-1,5 15-4,-19-25-5,-1 0 0,-1 1 0,-2 1 0,10 45 0,-18-67-1,-1 1 0,-1 0 1,1 0-1,-1-1 0,-1 1 0,0 0 0,-3 10 0,4-19 4,0 0-1,0 0 0,0 0 0,0 0 1,-1 0-1,1-1 0,-1 1 1,1 0-1,0 0 0,-1 0 0,1 0 1,-1-1-1,0 1 0,1 0 1,-1 0-1,0-1 0,1 1 0,-1 0 1,0-1-1,0 1 0,0-1 1,1 1-1,-1-1 0,0 1 0,0-1 1,0 0-1,0 0 0,0 1 0,0-1 1,0 0-1,0 0 0,0 0 1,0 0-1,0 0 0,0 0 0,0 0 1,0 0-1,0 0 0,0-1 1,1 1-1,-1 0 0,0 0 0,0-1 1,0 1-1,0-1 0,0 1 0,0-1 1,-1-1-1,-1 0 0,0 0 0,0-1-1,0 0 1,0 1 0,0-1-1,0 0 1,1-1 0,0 1 0,-1 0-1,-1-5 1,1-4 8,0 0 0,1 0 0,0-1 0,0 1 0,2-1 0,0 1 0,0-1 1,1 1-1,2-14 0,-1 16 17,0-1 1,1 1 0,0 0-1,1 0 1,0 0 0,0 0-1,1 1 1,1-1 0,9-12-1,-4 7-6,-5 8 14,0 0 0,0 0 0,1 0 0,12-8 0,40-30 143,-50 39-143,0 1-1,0 0 0,0 0 0,0 1 1,1 0-1,13-3 0,-11 4-13,-8 2-9,0 0 0,0 1 0,0-1 0,0 1 0,0 0 0,0 0 0,0 0 0,0 1 0,1-1 1,4 3-1,9 1 27,-1 1 0,30 13 0,-34-8 24,-1 2-35,-1 1 1,16 25 0,-20-23 2,-4 9-14,0 0-1,-1-1 1,-1 1-1,-4 38 1,-6-13-11,5-31-4,2-11-2,0-1 0,1 1 0,0 1 0,0-1 0,0 11 0,12-25-97,-5 0 55,0-1 0,0 0-1,0 0 1,-1 0 0,0-1 0,3-9-1,21-37-286,-22 44 312,21-34-1074,53-68 0,-78 110 1050,-1 1-1,1-1 1,-1 1 0,1 0 0,0 0-1,0 0 1,0 0 0,0 0 0,0 1-1,1-1 1,-1 1 0,0 0 0,1 0-1,-1 0 1,6-1 0,3 0 17,-7 1 10,1 0-1,-1 0 1,0 1 0,0 0-1,0 0 1,8 1 0,-4-1-17,0 1 19,1-1 0,-1 1 0,0 0 0,0 1 1,0 0-1,0 1 0,0 0 0,16 7 0,-20-7 8,143 78-94,-97-44 90,-44-32 12,0-1 0,0 0 0,0 0-1,12 4 1,-18-7 2,0-1 0,1 0 0,-1 0 0,1 0 0,-1 1 0,0-1 1,1 0-1,-1-1 0,0 1 0,1 0 0,-1 0 0,0-1 0,1 1 0,-1 0 0,0-1 0,2 0 0,4-2 5,2 1 2,21-9 139,-17 5-58,-2 1 10,-1 0 1,0-1-1,16-12 0,-23 16-52,0-1 0,0 1 0,-1-1-1,1 0 1,-1 0 0,0 0 0,1 0-1,-1 0 1,-1-1 0,1 1 0,0-1-1,-1 1 1,0-1 0,0 1 0,0-1-1,1-6 1,-4-23 66,-2 20 166,-3 1-183,-1 0 1,-1 1-1,-12-13 0,8 15 157,-3 3-141,0 0 0,-31-6-1,29 12 41,-4 5-87,-1 1 0,-28 11 0,31-6 21,-72 71 35,75-62-62,-49 96 20,65-114-79,0 0 0,0 0-1,0 1 1,0-1-1,0 0 1,1 1 0,-1-1-1,1 5 1,-2 10 7,1 31 1,1-39-10,2 1 1,-1-1 0,1 0 0,1 0-1,-1 0 1,5 9 0,0-5 0,1-1-1,0 0 1,0 0 0,1-1-1,1 0 1,0 0 0,16 12-1,-24-21 0,-1 0-1,1-1 1,0 0-1,0 1 0,0-1 1,0 0-1,0 0 1,4 1-1,24 9-2,55 11-1,-59-20-21,123-16-8,-117 6-6,19-11 17,53-29 0,-76 30 10,35-38 4,-47 39 8,-2 0-1,20-29 1,-20 22 0,-1 0 0,-1-1 0,-2-1 1,10-33-1,-14 31 8,1-58 54,-4-86 0,-6 85-31,2 68 27,0 0-1,-4-21 1,1 15-31,-7-50 130,10 70-137,-1-14 110,-2 1 1,-11-35 0,14 52-63,2 6 4,12 69 23,-5 0-87,12 111-20,-9-66-108,-2-18-131,26 121-562,-16-141 514,1-9 30,-17-63 130,4 2-10,-7-11 147,0 0 1,0 0-1,0 0 1,0 0-1,0 0 1,0 1-1,0-1 1,0 0-1,0 0 1,0 0 0,0 0-1,0 0 1,0 0-1,0 0 1,1 0-1,-1 0 1,0 0-1,0 0 1,0 1-1,0-1 1,0 0-1,0 0 1,0 0-1,0 0 1,0 0-1,0 0 1,1 0-1,-1 0 1,0 0 0,0 0-1,0 0 1,0 0-1,0 0 1,0 0-1,0 0 1,0 0-1,1 0 1,-1 0-1,0 0 1,0 0-1,0 0 1,0 0-1,0 0 1,0 0-1,0 0 1,0 0-1,0 0 1,0 0 0,1-1-1,-1 1 1,0 0-1,0 0 1,0 0-1,0 0 1,0 0-1,0 0 1,0 0-1,0 0 1,0 0-1,0 0 1,0 0-1,0-1 1,0 1-1,0 0 1,0 0 0,0 0-1,4-4-87,-1-1 0,0 1 1,0-1-1,-1 0 0,0 0 0,0 0 0,0 0 0,2-7 1,-2 6-305,12-35-5160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43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4 381 5296,'-3'12'44,"3"-12"-43,-1 1-1,1-1 1,0 0 0,0 0 0,0 1 0,0-1 0,0 0-1,0 0 1,0 1 0,0-1 0,0 0 0,0 0 0,0 1-1,0-1 1,1 0 0,-1 0 0,0 1 0,0-1-1,0 0 1,0 0 0,0 0 0,0 1 0,0-1 0,1 0-1,-1 0 1,0 0 0,0 0 0,0 1 0,1-1 0,-1 0-1,0 0 1,0 0 0,0 0 0,1 0 0,-1 1-1,0-1 1,9-4 63,1 0-45,27 8 56,-16-3-31,4 0 54,51-5 1,84-21 372,-121 19-294,59 0 0,-74 4 157,15-8 36,1 3 0,49-5 0,-85 12-332,0 0 0,0 1-1,0-1 1,0 1-1,0 0 1,0 0-1,-1 1 1,1-1-1,0 1 1,-1-1-1,1 1 1,-1 0-1,5 4 1,-6-5-13,2 3 17,0-1-1,-1 0 0,0 1 1,1 0-1,-1 0 1,0 0-1,-1 0 1,1 0-1,-1 0 1,0 1-1,0-1 1,0 1-1,-1-1 1,1 1-1,-1 0 1,1 9-1,8 23 122,-8-30-139,0-1 1,1 0-1,0 0 1,1 0-1,-1 0 0,6 6 1,-2-5 26,0 1-1,1-1 1,0 0 0,0-1 0,18 11 0,-22-17 48,4-3 9,-6 3-96,-1-1 0,0 0 0,0 0 0,0 0 0,-1 1 0,1-1 0,0 0 0,0 0 0,0 0 0,-1-1 0,1 1 0,0 0 0,-1 0 0,1 0 0,-1 0 0,1-2 0,2-4 14,2-2-6,-2 5 7,-1 0-1,0 0 1,-1 0-1,1 0 1,-1 0-1,2-9 1,1-2 42,-2-1-1,1 1 1,-2-1 0,0 0 0,-1 0 0,-1 1-1,-3-24 1,1 24-40,3 11-10,-1 0-1,0 1 1,0-1-1,0 0 1,0 0 0,-1 0-1,0 1 1,1-1-1,-1 1 1,-3-4 0,-8-13 94,-27-28 0,27 38 21,4 6-105,0 1 1,-1 0-1,1 0 1,-1 1-1,-13-2 1,8 7 57,-3 5-50,1 1-1,-29 19 1,35-19-24,1-1 1,0 2-1,0 0 0,1 0 0,-15 21 0,13-16-9,1 2 3,4-3-6,1 1 0,1-1 1,0 1-1,-1 15 0,7-10-6,32 85-6,-24-83-35,66 78-30,-57-83-24,17 4 34,43 18 0,-53-31 6,14-3 20,60-1 1,-71-9 6,121-47-10,-120 37 30,40-31-1,-47 28 14,27-28-1,-21 15 9,30-43 0,-55 69 2,-1 0 0,1 0 1,-1 0-1,0 0 0,0-1 0,-1 1 0,4-10 0,0-5 2,17-44 18,-16 36 71,10-107 52,-17 130-123,1-1 0,-1 0 0,0 0 0,0 0-1,-1 1 1,0-1 0,-2-10 0,-2 1 5,4 9-16,0 0 0,-1 0 0,0 0 0,0 0 0,0 0 0,-1 1 0,0-1 0,0 1 0,0 0 0,-1 0 1,0 0-1,0 0 0,0 1 0,0-1 0,-7-4 0,9 8-12,-1 0 0,1 1 0,0-1 0,-1 1 0,1-1 0,-1 1 0,1 0 0,-1-1 0,1 1 0,-1 0 0,1 1 0,-1-1 0,1 0 0,-1 1 0,1 0 0,-1-1 0,1 1 0,0 0 0,-1 0 0,1 0 0,-4 3 0,4-3 0,0 0-2,0 0 0,0 0 0,0 0 0,0 0 0,0 1 0,0-1 0,0 0 0,0 1 0,1 0-1,-1-1 1,0 1 0,-1 2 0,-2 3 5,1-3-9,1 0 1,0 1-1,0-1 1,-4 10 0,4-7-3,1 0 1,0 0 0,1 0 0,0 1 0,0-1 0,0 0 0,1 1-1,1 10 1,2-2-6,5 0-6,0 1 1,1-1 0,1-1 0,0 0 0,1 0 0,1-1-1,13 13 1,-11-12 4,-8-9-7,-1-1-1,1 1 0,1-1 1,-1 0-1,11 6 1,143 91-309,-158-101 313,0 1 0,-1-1 1,1 0-1,0 1 0,-1-1 0,1 1 1,-1-1-1,0 1 0,0 0 0,1 0 0,-1-1 1,0 1-1,0 0 0,-1 0 0,1 0 1,0 0-1,-1 0 0,1 0 0,-1 0 0,1 4 1,-1-4-2,-2 7-82,-5 8 45,-1 0 0,-2-1 1,1-1-1,-2 0 0,-16 19 0,-20 28-97,37-46 92,0 0 1,1 0-1,1 1 1,0 0-1,-8 30 1,15-41-1,2 1-3,6-4 32,3-3 21,1 0 1,-1-1-1,0 0 1,1 0-1,-1-1 1,15-5-1,-6 2 0,34-16 1,-24 8 1,72-33 1,-96 44 0,30-14 1,-1-3 1,-1 0-1,-1-2 1,36-30 0,135-127 56,-181 159-54,-9 8 5,0-2 0,16-19 0,-17 19 2,4-4-2,-1-1 0,-1-1 0,0 0 0,16-32 0,15-56 27,-41 88-9,-4 9-20,-1-1 0,0 0 0,0 0 0,-5-15 1,0 17 13,0 5-16,1-1 0,-1 2 0,0-1 0,0 1 0,-1 0 0,-7-3 0,1 6 16,1 3-13,-1 2 1,1-1-1,-20 11 0,18-4 6,-18 25-1,24-26-12,1 1 0,-11 22 0,7-6-4,2 0 0,-9 38 1,16-55-7,0 0 1,1 0-1,0 0 0,1 0 1,0 0-1,1 0 1,0 0-1,0 0 1,4 13-1,-3-12-4,-1-5-7,1 0 1,-1 0-1,1 0 0,0 0 1,0 0-1,1 0 0,3 6 0,4 7-2,-2-2 4,27 48-133,49 74-28,-21-43-81,-46-71 241,22 36-106,6 29-8,-42-75 34,-4-4 73,0-1 0,-1 1 0,0 0-1,-5 11 1,7-21 21,-1 0 0,1 0-1,0 0 1,-1 0-1,1 0 1,-1-1-1,1 1 1,-1 0 0,1 0-1,-1-1 1,0 1-1,0 0 1,1-1 0,-1 1-1,-1 0 1,-97 68-109,-70 26-280,126-72-454,-64 33-4852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1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37 138 3768,'-14'-61'400,"9"48"-164,1 3 130,1-1 0,-1 1 1,-2-19-1,6 26 477,4 10-618,37 86-8,-23-43-69,13 62 0,-24-85-129,0 12 48,17 218 23,-21-193-35,15 309 22,-14-287-42,21 410 20,-19-388-14,21 458 26,-22-446-6,24 522 35,-22-505-9,24 593 42,-26-581-2,12 579 50,-16-584-50,-3 580 53,1-583-40,-16 516 53,13-537-65,-26 428 59,22-447-47,-40 352 60,38-374-40,-10 248 82,22-273 12,35 182 107,-37-232-320,1 1 0,0-1 0,1 0 1,-1 1-1,1-1 0,3 8 0,2 1 32,0 0 0,1 0 0,15 18 0,-16-24-56,0 0-1,1 0 1,0-1 0,0 0-1,12 6 1,-20-12-17,13 8-1235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15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409 448 5384,'-6'-23'13,"-11"-32"87,-51-122 949,60 157-974,5 12 73,-1-1 0,0 1-1,0 0 1,-6-8 0,-44-59 677,52 72-748,0 0 1,0 1-1,0-1 1,-1 1-1,1 0 0,0 0 1,-1 0-1,0 0 0,1 0 1,-7-3-1,-1 0 45,-15-9 42,15 13 170,6 2-288,-1 0 1,0 1-1,1 0 0,-1 0 1,1 0-1,0 0 0,0 1 1,0 0-1,0-1 1,0 2-1,0-1 0,1 0 1,0 1-1,-1-1 1,1 1-1,1 0 0,-1 0 1,0 1-1,-2 6 1,-4 2-11,7-8-15,-1 0 1,0 0-1,1 0 1,0 0-1,0 1 1,0-1-1,-1 11 1,-28 150 148,26-125-115,-7 172 20,12-170-55,8 71 0,8 33-15,7-8 0,1-21-3,0-12-2,0-8 0,-2-7 0,-4-6 1,-15-67 2,1 34-1,-4-48-1,0 0-1,0 0 0,0 1 0,-1-1 1,0 0-1,0 0 0,0 0 0,0 0 1,-2 4-1,2-7 1,1 0 0,-1 0 0,0 0 0,1 0 0,-1 0 0,0 0 0,0 0 0,0 0 0,0 0 0,0-1-1,0 1 1,0 0 0,0-1 0,0 1 0,0-1 0,0 1 0,-1-1 0,1 1 0,0-1 0,0 0 0,0 0 0,-1 0 0,1 1 0,0-1 0,0 0 0,-3-1 0,-1 0-150,0 0 0,0 0 0,0-1 0,-9-3 1,6 1-443,-40-14-5989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1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0 570 9056,'1'-1'0,"0"-1"0,0 1 0,0 0 0,0-1 0,0 1 0,0 0 0,1 0 0,-1-1 0,0 1 0,1 0 0,-1 0 0,1 1 0,-1-1 0,1 0 0,-1 0 0,2 0 0,5-1 0,40-15 24,96-19 16,-108 27 40,254-76 492,-266 77-534,-16 5 16,0 0-1,1 0 0,-1-1 0,-1 0 0,15-10 0,62-47 270,-73 47-302,-7 7-171,0-1-1,-1 0 1,0-1 0,-1 1-1,0 0 1,0-1 0,1-17-1,-1-21-6015</inkml:trace>
  <inkml:trace contextRef="#ctx0" brushRef="#br0" timeOffset="1">646 1 6104,'-11'3'0,"10"-2"-1,0 1 1,0 0 0,0-1-1,0 1 1,1 0 0,-1 0-1,0-1 1,1 1 0,-1 0-1,1 0 1,0 0 0,0 0-1,0 0 1,0 0 0,0 0-1,0 0 1,0-1 0,1 1-1,-1 0 1,0 0 0,1 0-1,1 2 1,-2-1 0,3 11 7,8 33 66,27 70 41,-28-94 61,59 88 93,-52-91-1,-5-9-139,1 2-49,1 0-1,0-1 1,1 0-1,0-2 1,18 10 0,46 17 235,-74-36-280,1 1 0,0-1 0,-1 0 0,1-1 0,0 1 0,0-1 0,0 0 0,-1-1 0,1 1-1,7-2 1,-4 0-12,-6 2-12,0 0 0,1-1 1,-1 1-1,1-1 0,-1 0 0,0 0 0,0 0 1,1 0-1,-1-1 0,0 1 0,3-3 0,5-2 8,33-21-982,-3-2-3929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16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32 6456,'-3'-20'0,"-2"9"-2,4 12 1,0 0 0,0 0 0,0 0 0,0 0 0,1 1 0,-1-1 0,0 0 0,0 0-1,1 1 1,-1-1 0,0 3 0,0 2 3,1 31 31,0-35-29,22 181 241,-8-110 14,-12-65-240,2 13 183,13 33 0,-15-47-105,1-1 0,0 0 0,0 1 0,0-1 0,1 0 0,0-1 0,0 1 0,1-1 0,-1 0 0,10 8 0,-10-10-127,2-1-1,-1 0 1,0 0-1,0 0 1,1 0-1,-1-1 1,1 0 0,0 0-1,-1-1 1,1 1-1,-1-1 1,1 0-1,0-1 1,8-1-1,22-3-5242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1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91 6192,'-1'0'177,"-5"0"44,4 0 599,12-17 144,-7 12-862,0 0 1,1 0-1,0 0 0,0 1 0,0 0 0,1 0 0,-1 0 0,1 0 0,0 1 0,0-1 0,9-3 0,-6 3-71,7-2 283,16 2-103,40-2 0,-49 9 23,4 7-121,-1 0 0,31 18 1,-38-13 187,62 69 122,-67-66-142,32 71 104,-42-83-342,-1-1 0,0 1 0,0 0-1,-1 0 1,0 0 0,0 0 0,0 0-1,-1 0 1,0 0 0,-1 9 0,1-7-12,0-6-13,0 0 0,-1 0 1,1 0-1,0 0 0,-1 0 1,1-1-1,-1 1 1,0 0-1,1 0 0,-1 0 1,0-1-1,0 1 1,0 0-1,-2 1 0,2-2-13,0 0-1,0 0 1,0-1 0,0 1-1,0-1 1,0 1 0,0-1-1,0 1 1,0-1-1,0 0 1,0 1 0,0-1-1,0 0 1,0 0-1,0 0 1,0 0 0,0 0-1,0 0 1,-1 0-1,1 0 1,0 0 0,0-1-1,0 1 1,0 0 0,0-1-1,0 1 1,0-1-1,-1 0 1,1 0-5,0 0 0,0 1 0,1-1 0,-1 0 0,0 0 0,1 0 0,-1 0 0,1 0 0,-1 0 0,1 0 0,-1 0 0,1 0 0,0 0 0,-1 0 0,1 0 0,0 0 0,0 0 0,0 0 0,0 0 0,0 0 0,0-2 0,3-29-55,-1 23-10,1-7-51,1 1 0,1-1 0,0 1 1,1 0-1,1 1 0,10-18 0,-11 20 15,29-51-990,-34 64 1063,0-1-1,0 0 1,0 0-1,0 1 1,0-1-1,0 0 0,0 1 1,-1-1-1,1 1 1,0-1-1,0 1 1,0 0-1,-1-1 0,1 1 1,0 0-1,-1 0 1,1-1-1,0 2 1,5 4-11,-3-2 8,0-1 0,0 0 1,-1 1-1,1 0 0,-1-1 0,3 6 0,12 29-141,-8-16-19,19 32 1,4-13-980,1 0-4516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1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8 361 6816,'-2'-4'19,"1"0"-1,-1 0 1,1-1 0,1 1 0,-1 0 0,1-1-1,-1 1 1,1 0 0,0-1 0,1 1-1,-1-1 1,2-3 0,16-62 145,-15 59-106,1 1 0,0 0 0,0 0 0,1 0 0,10-15 0,-14 23-11,1 1 0,-1 0 0,1 0 0,0 0 0,0 0 0,-1 1 0,1-1 0,0 0 0,0 1 1,0-1-1,0 1 0,0 0 0,0-1 0,0 1 0,-1 0 0,1 0 0,0 0 0,0 1 0,0-1 0,0 0 0,0 1 0,0-1 0,0 1 1,2 1-1,40 17 469,-40-17-572,3 2 130,-1 0-1,1 0 1,-1 1 0,0 0-1,0 0 1,-1 0 0,0 1-1,1-1 1,-2 1 0,6 9-1,-4-7-12,-1 0 7,0-1 0,0 1 1,-1 0-1,0 0 1,-1 1-1,0-1 0,0 1 1,1 9-1,-1-6-21,0-4 6,-1 1 0,-1 0 0,0 0 0,0 0 0,-1 0-1,0 0 1,-1 11 0,0-11-22,1-7-71,0 1-1,0-1 1,0 0 0,-1 1 0,1-1 0,-1 0 0,1 0-1,-1 1 1,0-1 0,0 0 0,0 0 0,0 0 0,0 0 0,-1 0-1,1 0 1,-1 0 0,1 0 0,-1-1 0,1 1 0,-1-1-1,0 1 1,0-1 0,0 1 0,0-1 0,-3 1 0,-14 10-6760</inkml:trace>
  <inkml:trace contextRef="#ctx0" brushRef="#br0" timeOffset="1">779 20 10848,'-3'-2'13,"1"0"0,0 0 1,-1 1-1,1-1 0,-1 0 1,0 1-1,1 0 0,-1 0 1,0 0-1,0 0 0,0 0 0,0 0 1,0 1-1,0 0 0,-5-1 1,2 1 25,3-1-7,0 1 0,0 0 0,0 0 0,0 0 0,-1 0 0,1 1 0,0-1 0,0 1 0,0 0 1,1 0-1,-6 2 0,-5 2 23,-3-1-19,9-2 3,0 0-1,0 1 1,0 0 0,1 0-1,-12 7 1,-75 49 207,79-45-131,-3 9-37,-15 30 0,29-48-66,1 0 0,0 0 1,1 0-1,-1 0 0,1 1 0,0-1 1,0 1-1,1-1 0,0 1 0,0-1 0,1 9 1,-1-6 0,1-4-4,-1 0 0,1 0 1,0 0-1,1 0 0,-1 0 0,1 0 0,0 0 1,-1-1-1,2 1 0,-1 0 0,0-1 0,1 0 1,0 1-1,-1-1 0,5 3 0,-2-1 3,8 4 49,6 0-33,2-2 0,38 10 0,-53-15-22,1-1 0,0 1-1,0-2 1,0 1 0,0-1 0,0 0 0,8-1 0,3-1 0,43-5-1527,-4-3-6112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17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9056,'19'124'218,"-12"-74"-71,3-1 0,21 65 0,-28-102-86,53 178 281,-43-149-108,52 167 90,-54-168-103,-1-6-96,0 3-12,-1 0-1,7 61 1,-14-74-504,-2 0 0,-3 47 1,-5-18-6430</inkml:trace>
  <inkml:trace contextRef="#ctx0" brushRef="#br0" timeOffset="1">1 918 11208,'8'-7'21,"1"0"1,-1 1 0,1 0 0,1 1 0,-1 0-1,13-5 1,58-19 10,-60 23 10,10-3 253,45-8 348,145-14-1,-214 31-556,1 0 0,-1 1 0,0-1-1,0 1 1,1 0 0,-1 1 0,0 0 0,11 4-1,-10-3-29,-4-2-22,-1 0 1,1 0-1,0 0 0,-1 0 0,1 1 0,-1-1 1,0 1-1,0-1 0,1 1 0,-1 0 0,0 0 1,3 4-1,2 2 28,19 22 25,-18-16 93,-5-9-123,0 1-33,-1-1 1,0 0 0,0 1-1,0-1 1,-1 1 0,0 0-1,0-1 1,0 1 0,-1 0 0,0 0-1,0 9 1,-1-10-4,-7 35 141,8-39-156,-1 1 1,1-1 0,-1 1-1,1-1 1,-1 1-1,1-1 1,-1 0 0,0 1-1,0-1 1,0 0-1,0 1 1,0-1 0,0 0-1,0 0 1,0 0-1,0 0 1,-1 0 0,1 0-1,0 0 1,0-1-1,-1 1 1,1 0 0,-3 0-1,0-5 28,1-4-202,0-1 1,0 1 0,1-1 0,0 0-1,-1-17 1,2 16-633,-7-49-8420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0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6816,'5'15'156,"2"0"0,0 0 1,0 0-1,1-1 1,1 0-1,1 0 0,19 21 1,-9-15-37,0-1 1,2-1-1,40 27 1,-27-21-118,-35-24-3,1 0 0,-1 1 0,1-1 0,-1 0 0,0 0 0,0 1 0,1-1 0,-1 0 0,0 1 0,0-1-1,1 0 1,-1 1 0,0-1 0,0 0 0,0 1 0,1-1 0,-1 1 0,0-1 0,0 0 0,0 1 0,0-1 0,0 1 0,0 0 0,1 5-3,-1-4 1,0 0-1,0 0 1,-1 0 0,1 1 0,0-1 0,-1 0-1,0 0 1,1 0 0,-1 0 0,0 0 0,0 0-1,0 0 1,0-1 0,-1 1 0,1 0 0,-2 1 0,2-1-3,-1 1 0,-1 1-1,0-1 0,1 1 0,-1-1 0,0 0 0,-1 0 0,1-1 1,-5 4-1,3-2-5,0 0 1,0 0-1,0 1 1,-7 8-1,5-4 2,1 0-1,0 1 1,0-1 0,1 1-1,0 1 1,1-1 0,0 1-1,0 0 1,-1 11 0,4-16 3,1 0 1,-1 0-1,1-1 0,1 1 1,-1 0-1,1 0 0,0 0 1,0 0-1,0-1 1,1 1-1,0-1 0,0 1 1,1-1-1,0 0 1,-1 0-1,2 0 0,-1 0 1,5 5-1,80 65-102,-79-68 95,3 4 0,1-1 1,13 17-1,-17-10 12,-9-15 2,-1 0-1,1-1 1,-1 1-1,0 0 1,0-1-1,0 1 1,0 0-1,0-1 1,0 1 0,0-1-1,0 0 1,-1 1-1,1-1 1,0 0-1,-1 0 1,1 0-1,-1 0 1,0 0-1,-2 1 1,2 0 3,-6 3 24,-1 1 0,-1-1 1,1 0-1,-1-1 0,1 0 0,-21 5 1,-26 9 646,55-17-540,4 1 2,5 2-164,0-1 1,0 0-1,0 0 0,0-1 0,1 0 0,8 0 1,-1 1-614,44 8-4886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18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10672,'1'3'48,"8"24"3,1 0 0,14 27 0,-17-41-35,0-1-1,1 0 1,0 0-1,1-1 1,0 0-1,17 15 1,-14-15-10,-3 0 0,2-1 0,-1-1 0,2 0 0,-1 0 1,1-1-1,22 11 0,11 7 11,-9-3 9,55 45 1,-88-65-22,0 1 1,0 0-1,0 0 0,-1 0 1,1 0-1,-1 0 0,0 0 1,0 1-1,-1-1 0,3 9 0,-2-6 1,-1-1-1,1 0 0,-1 0 1,-1 0-1,1 0 0,-1 0 0,0 0 0,0 0 1,-1 0-1,1-1 0,-1 1 0,-1 0 1,-2 8-1,2-6 0,-16 59 71,10-40-29,-7 46 0,14-66-38,1-1 0,-1 0 1,2 1-1,-1-1 0,1 1 1,-1-1-1,2 0 0,-1 0 1,1 1-1,2 5 0,-2-10-4,-1-1-1,1 1 1,0 0 0,-1-1-1,1 1 1,0-1-1,0 0 1,0 1-1,0-1 1,1 0 0,-1 0-1,0 0 1,0-1-1,1 1 1,-1-1-1,0 1 1,3-1 0,-2 1 0,-1 0-1,0-1 1,0 1-1,1-1 0,-1 0 0,0 0 0,0 1 1,1-1-1,-1-1 0,0 1 0,0 0 0,1-1 0,-1 1 1,3-2-1,5 0 4,23-7 12,-20 3 48,-3-3-45,-1-1 1,0 1-1,0-1 1,9-17-1,-10 8 131,-5-10-79,0-1 0,-2-32 0,-6 35 132,-5-1-111,-2-1 0,-25-42 0,20 49 105,-83-75 88,94 91-227,0 1 0,-1-1 0,1 1 0,-1 1 0,-12-7 0,2 2-7,-6-4 50,-26-12 1,45 24-94,-4-1-13,21 1 63,7 1-60,11 0-4,41 6 1,169 21-74,-210-24 71,43 6-76,70 22-5,-118-20 25,2 6 32,0 1 0,24 22 1,-34-21-25,5 15 18,25 50 0,-38-59-18,-5-11 33,0-1 12,-1 0 0,0 0 1,-1 0-1,0 1 0,-2-1 0,1 1 0,-2 20 1,-3 13-8,-5-4 12,8-40 2,-2 0 0,1-1 0,0 1 0,0 0 0,-1 0 0,1-1 0,-4 5 0,4-6 0,0 0 0,-1 0 0,1 1 0,0-1 0,-1 0 0,1 0 0,0-1 0,-1 1 0,1 0 0,-1 0 0,0-1 0,-1 1 0,-2 0 0,0-1 0,0 0 0,0 0 0,0 0 0,0-1 0,0 1 0,0-1 0,-7-3 1,9 4-1,-8-6 7,-3-5-3,0-1 1,-20-23 0,23 18 29,-2-13-5,-16-47 0,29 75-19,-1 0-1,1 0 1,-1 0-1,1-1 1,0 1-1,0 0 1,0 0-1,0 0 0,0-3 1,6-29 64,17-65 0,-10 73 73,73-88 65,-67 96-32,53-40 74,-71 58-242,-1-1-1,1 1 1,0-1-1,-1 1 0,1 0 1,-1-1-1,1 1 1,0 0-1,-1-1 1,1 1-1,0 0 1,-1 0-1,1-1 1,0 1-1,0 0 0,1 0 1,15-1 75,1 1-1,33 3 1,-29 4 21,0 4-59,-1 2 1,35 24-1,-55-35-43,1-1 0,-1 0 0,1 1 0,-1 0 0,1-1 0,-1 1 0,0 0 0,0-1 0,0 1 0,2 4 1,67 171 82,-58-130-41,33 209 23,-39-207-30,23 143-1848,-15-109-7499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19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1061 706 4576,'-34'-8'15,"23"5"9,-1 0 1,0 1 0,-17 0-1,-140-4 180,129 7 223,-168 25 161,167-17-208,-164 48 145,166-42-178,-9 12-115,-60 45 0,85-50 9,2 4-77,-30 49 0,45-58 4,5-8-130,-1 0 1,2 1-1,0-1 0,0 0 0,2 12 0,-2-21-34,0 1-1,0-1 1,0 0 0,0 1-1,0-1 1,0 0-1,0 1 1,0-1-1,1 0 1,-1 1-1,0-1 1,0 0-1,0 1 1,1-1 0,-1 0-1,0 0 1,0 1-1,1-1 1,-1 0-1,0 0 1,1 1-1,-1-1 1,0 0-1,1 0 1,-1 0-1,0 1 1,1-1 0,-1 0-1,0 0 1,1 0-1,0 0 1,14 5 26,1-1 1,0-1-1,0-1 0,25 2 1,-38-4-21,0 0 0,0 0 0,0 0 0,1 0 0,-1-1 0,0 1 0,4-2 0,35-11 46,78-34 1,-115 44-39,1 0-1,-1 0 1,0-1-1,6-4 1,141-131 106,-148 135-110,1-1-1,-1 0 1,-1 0-1,7-10 1,94-181 111,-89 152 69,31-197 96,-43 193 5,-2 26-170,1-26 92,-2 0-1,-8-58 1,-3 13 263,11 92-448,0 0-1,0 1 1,0-1 0,-1 0 0,1 0 0,0 0 0,0 0 0,0 0 0,-1 0 0,1 0 0,0 0 0,-1 0-1,1 1 1,-1-1 0,1 0 0,-1 0 0,1 1 0,-1-1 0,-1-1 0,2 2-19,-1 0 1,0 1-1,1-1 1,-1 0-1,1 1 1,-1-1 0,1 0-1,-1 1 1,1-1-1,-1 1 1,1-1-1,-1 1 1,1-1-1,0 1 1,-1-1-1,1 1 1,0-1 0,-1 1-1,1 0 1,0-1-1,0 1 1,-1-1-1,1 1 1,0 0-1,0-1 1,0 1-1,0 1 1,-4 17 102,1 1-1,0 24 1,3-17-17,2 1 1,0-1-1,13 53 1,-9-55-70,5 12 91,81 150 42,-89-182-151,1 0 0,0 1 0,0-1 1,6 6-1,115 114 72,-103-106-57,67 39 9,-85-56-34,0 0 1,0-1 0,0 0 0,0 1-1,1-1 1,-1-1 0,0 1 0,0 0-1,1-1 1,-1 0 0,0 0-1,0-1 1,1 1 0,-1-1 0,7-1-1,-5 0 1,8-3 11,3-5-8,-1-1 0,17-15 0,-21 11 9,-5 3-7,0 1-4,-1 0-1,0 0 1,-1-1-1,0 0 0,-1 0 1,4-17-1,19-84 28,-14 65-13,-13 48-17,1 0-1,-1 0 1,0 0 0,0 0-1,0 0 1,0 0-1,1 0 1,-1 0 0,0 0-1,0 0 1,0 0-1,1 0 1,-1 0 0,0 0-1,0 0 1,0 0-1,1 0 1,-1 0 0,0 0-1,0 0 1,0 0-1,1 0 1,-1 0 0,0 0-1,0 0 1,0 0-1,0 0 1,1 0 0,-1 0-1,0 1 1,0-1-1,0 0 1,0 0 0,0 0-1,1 0 1,-1 0-1,0 1 1,0-1 0,0 0-1,0 0 1,0 0-1,0 1 1,0-1 0,8 9 6,14 32 5,-2-1-6,6 7-4,-7-18-5,2-1 0,0-1 0,29 28 0,-45-50-17,3 0-4,-6-4 1,-3-3 20,1 0 1,-1 0-1,0 0 1,1 0-1,-1 0 0,0 0 1,-1 0-1,1 0 1,0 0-1,0 1 0,-1-1 1,1 0-1,-1 1 1,0-1-1,1 1 1,-1 0-1,0 0 0,0-1 1,0 1-1,0 0 1,-2-1-1,-43-17 4,42 18-5,-139-48-17,123 43 19,-8 0-3,-106-3 2,111 12-2,2 4 4,1 1-1,0 1 1,-21 12 0,25-6-19,6-1 14,1 1 0,0 1 1,1-1-1,-7 18 1,16-31 3,-1-1 1,1 0-1,-1 1 0,1-1 1,0 1-1,-1 0 1,1-1-1,0 1 1,0-1-1,0 1 1,0-1-1,0 3 1,3 13-4,1 0 0,0 0 0,1 0 0,1-1 0,9 20 0,-14-34 3,0 0-1,0 0 0,1 0 1,-1 0-1,1 0 0,-1 0 1,1 0-1,0 0 0,2 2 1,31 25-18,58 35 0,-90-62 15,0 0 1,0 0-1,1-1 1,-1 0-1,0 1 1,1-1-1,-1 0 1,4 0 0,56 9-24,81 3 0,-138-13 20,1 0 0,0-1 0,-1 1 1,13-3-1,-19 3 8,108-27-35,-77 16 31,34-18-1,-32 9-7,33-32 4,-53 39 7,0 0 1,22-29 0,-25 27 0,0 0 0,12-29 0,-14 26 0,-2 0 0,7-25 1,-8 12 1,-1 0 1,-1 0-1,-2-41 0,-4 40 12,-19-109 8,21 136-15,0 0-1,0 0 1,0 0-1,-1 0 1,1 0-1,-1 0 1,0 0-1,-4-6 1,-1-1 1,-12-16 8,19 28-13,-1-1 0,1 0 1,-1 1-1,0-1 0,1 0 0,-1 1 0,0-1 1,1 1-1,-1 0 0,0-1 0,0 1 0,1-1 1,-1 1-1,0 0 0,0 0 0,0-1 1,0 1-1,1 0 0,-1 0 0,0 0 0,0 0 1,0 0-1,0 0 0,1 0 0,-1 0 0,0 0 1,0 1-1,0-1 0,0 0 0,1 0 1,-1 1-1,-1 0 0,-15 12 7,17-12-5,-7 10 50,-5 25-16,-8 48 1,15-50 0,-10 154 12,15-145-32,20 205 5,-12-196-17,18 74 4,9 11-8,-20-82-1,-2-9 1,-2 1 0,8 75 0,-11-32 2,-6 1-3,-3-80-2,0 0 1,0 0-1,-5 19 0,5-28-1,1-1 0,0 0 1,-1 1-1,1-1 0,-1 0 0,1 1 0,-1-1 0,0 0 0,0 0 0,1 0 1,-1 1-1,0-1 0,0 0 0,0 0 0,0 0 0,0-1 0,0 1 0,0 0 0,-1 0 1,1 0-1,0-1 0,-2 2 0,1-3 0,0 1 0,1 0 1,-1 0-1,1 0 0,-1-1 0,0 1 1,1-1-1,-1 0 0,1 1 0,-1-1 1,1 0-1,0 0 0,-1 0 0,1 0 1,0 0-1,0 0 0,-1 0 0,1 0 1,0 0-1,-1-3 0,-36-52-1674,-1-8-6706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0 219 9864,'71'-22'14,"-5"7"-11,115-19 38,-140 27 134,184-27 101,-180 28 32,-25 4-181,30-5 233,97-27 0,-113 24 106,-1-2 1,36-19 0,-68 30-454,-1 1 1,0 0 0,0-1 0,1 1 0,-1 0 0,0 0-1,0-1 1,1 1 0,-1 0 0,0 0 0,1 0-1,-1-1 1,0 1 0,1 0 0,-1 0 0,1 0 0,-1 0-1,0 0 1,1 0 0,-1 0 0,0 0 0,1 0 0,-1 0-1,1 0 1,-1 0 0,0 0 0,1 0 0,-1 0-1,0 0 1,1 0 0,-1 0 0,1 1 0,-1-1 0,0 0-1,1 0 1,-1 0 0,0 1 0,0-1 0,1 0 0,-1 0-1,0 1 1,1-1 0,-1 0 0,0 1 0,0-1-1,0 0 1,1 1 0,-1-1 0,0 0 0,0 1 0,0-1-1,0 0 1,0 1 0,0-1 0,0 1 0,0-1 0,0 0-1,0 1 1,0-1 0,0 1 0,0-1 0,0 1-1,-4 25 185,4-24-189,-4 11 22,-6 28 181,-4 80 8,12-82-140,1 1 0,6 45 0,-4-67-59,7 61 27,-8-73-41,2-14-1,4-31-1774,1-9-7078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8520,'64'98'320,"-14"-18"-34,7-5-148,27 49-24,-25-30 0,-4-6-61,10 33 27,-23-51 63,-36-54-94,-1 0 0,0 0 0,0 0 1,2 24-1,-3-17-11,-2-10-29,6 20 82,-4-20-46,1-1 0,0 1 1,1 0-1,0-1 0,12 16 1,-17-27-34,1 1-1,-1-1 1,1 0 0,-1 0 0,1 0 0,0 0 0,-1 0-1,1-1 1,0 1 0,0 0 0,-1-1 0,1 1 0,0-1-1,2 1 1,-1-1 5,6-1 78,2-3-37,1 0-25,-1-1 0,1 0 0,-1-1 0,0 0 0,12-9 0,-11 7 28,1 0-18,-1 0 0,0-1 1,-1-1-1,0 0 0,19-22 0,-9 5 85,1 2 1,2 0-1,41-34 0,-62 57-110,1 0-1,-1 1 1,0-1-1,1 1 1,0 0-1,-1 0 1,1 0-1,0 1 1,-1-1 0,1 1-1,0 0 1,-1 0-1,1 0 1,0 0-1,0 1 1,3 0-1,-2 0 7,8 3 117,-5-1-90,3 2-14,0 1 0,0 0 1,0 0-1,0 1 0,-1 0 1,15 15-1,6 10 64,-6-6 18,31 27 1,-19-29-88,-20-16 35,8-2-38,-1-1 1,33 2 0,-32-9 18,96-35 24,-98 25-25,76-64 15,-83 58-27,18-30 21,35-64 0,-33 32 9,-35 79-61,5-10-6,-6 11 3,0 0 0,0 0-1,0-1 1,0 1-1,0 0 1,0 0 0,0 0-1,0 0 1,0 0 0,0 0-1,0-1 1,0 1-1,0 0 1,0 0 0,0 0-1,0 0 1,0 0-1,1 0 1,-1 0 0,0 0-1,0-1 1,0 1 0,0 0-1,0 0 1,0 0-1,1 0 1,-1 0 0,0 0-1,0 0 1,0 0 0,0 0-1,0 0 1,0 0-1,1 0 1,-1 0 0,0 0-1,0 0 1,0 0 0,0 0-1,0 0 1,1 0-1,-1 0 1,0 0 0,0 0-1,0 0 1,0 0 0,0 0-1,0 0 1,1 0-1,-1 1 1,0-1 0,0 0-1,0 0 1,0 0 0,0 0-1,0 0 1,0 0-1,0 0 1,0 0 0,1 1-1,-1-1 1,0 0 0,3 6 2,-1-3-2,-1-1 0,0 0 1,0 0-1,0 1 0,0-1 1,0 0-1,-1 1 0,1-1 0,-1 1 1,1-1-1,-1 1 0,0 3 1,9 165 28,-6-99-12,-2-61-15,0 10 6,1 0 0,2 0 1,0 0-1,11 32 0,-14-53-129,0-1 0,0 0 1,1 0-1,-1 0 0,0 0 1,0 0-1,0 0 0,0 0 1,0 0-1,1-2 0,-2 2-191,15-15-7862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9328,'20'-88'89,"-1"19"40,-15 60-87,-1 0-1,1 0 1,0 0-1,1 0 1,0 0 0,7-7-1,-11 15-25,-1 1 0,1-1 0,0 1-1,0-1 1,0 1 0,0-1 0,0 1 0,0-1 0,0 1-1,0 0 1,0-1 0,0 1 0,0 0 0,0 0 0,0 0 0,0 0-1,0 0 1,0 0 0,0 0 0,2 1 0,2-1 24,4 0-12,-4 0-11,0 0 1,-1 1 0,1-1-1,0 1 1,0 0-1,6 3 1,113 30-1130,-49-13-5041</inkml:trace>
  <inkml:trace contextRef="#ctx0" brushRef="#br0" timeOffset="1">618 150 7448,'1'17'0,"-1"-13"1,0 1 1,0 0-1,-1 0 0,1 0 0,-1 0 0,-3 7 0,-65 244 392,62-224-105,-16 148 133,12-60 286,7-91-652,3-16 62,0-1-1,0 0 0,2 20 0,11 80 661,5 24-1107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10312,'13'-3'82,"-1"0"1,1 1 0,20-2-1,24-2 173,78-13 14,77-15 406,-93 24-390,-98 12-91,88 34 62,-87-25-135,-14-6-82,2 1-18,0 1 0,0 0-1,-1 0 1,0 1 0,0 1 0,-1-1-1,0 1 1,0 0 0,6 12 0,-6-9 16,1 1-17,-1-1 1,-1 2 0,0-1-1,-1 1 1,8 25 0,-7-18 7,-1-1-1,0 0-1,-1 0 0,-1 0 1,3 30-1,-26-90-1591,5 7-6335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1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9056,'6'-54'72,"-1"17"9,-3 37-5,-2 0-74,1 0 1,0 0 0,-1 0-1,1 0 1,0 0-1,-1 0 1,1 0 0,0 0-1,-1 0 1,1 0 0,0 0-1,-1 0 1,1 1-1,0-1 1,-1 0 0,1 1-1,-1-1 1,1 0-1,0 1 1,59 57 77,42 36-28,-52-53-16,-21-15-11,-7-7 36,1 0-1,44 27 1,-63-45-20,4 2 6,-6-2 50,-2 4-41,-1 1-46,1 0 0,-1 0 0,0 0-1,0 0 1,0 0 0,-1 0 0,0 0 0,0 0 0,-1-1 0,-3 8-1,2-4 19,-2 4-20,-60 153 283,62-152-275,2-7 4,0 0 1,1 0-1,0 0 0,-1 14 0,2 26 103,0-42-99,0 0-1,1 0 1,-1 0 0,1-1-1,1 1 1,-1 0 0,1 0-1,3 7 1,-4-11-11,1 0 0,0 0 0,-1 0 0,1-1-1,0 1 1,0 0 0,0-1 0,0 1 0,0-1 0,-1 0 0,1 1 0,0-1 0,0 0-1,0 0 1,2-1 0,-3 1 1,2 1 1,-1-1 0,0 0-1,0 0 1,1-1 0,-1 1 0,0 0 0,0-1-1,1 0 1,-1 1 0,0-1 0,0 0-1,3-2 1,5-1 13,31-15 21,-24 8 86,-7 1-101,-2 0 1,1-1-1,-1 1 1,-1-2-1,10-17 1,-12 9 165,-6-19-57,-5-47 0,0 48 109,-18-60-1,15 68-195,3 5 189,-1 1-1,-20-45 1,20 54-11,1 5 298,8 20-344,-1-9-186,-1 0 1,1 0 0,0 0-1,-1-1 1,1 1-1,0 0 1,-1 0-1,1-1 1,0 1-1,0 0 1,0-1-1,0 1 1,0-1-1,0 1 1,0-1 0,0 1-1,0-1 1,0 1-1,0-1 1,1 0-1,2 1 5,14 5-28,0-1-1,0-2 1,0 1 0,1-2-1,26 0 1,-42-2 5,26 0-607,36-6 1,-61 6 592,0 0 0,0 1 0,0-1 0,-1 1 1,1 0-1,0 0 0,0 0 0,-1 0 0,1 1 0,-1-1 1,1 1-1,-1 0 0,4 2 0,33 27 29,-35-26-12,3 2 8,0 1 0,0 0 0,0 1 0,-1 0 1,-1 0-1,0 1 0,0 0 0,8 19 0,-9-19 3,0 0 1,0 0-1,-1 0 1,4 14 0,-2-4 0,14 38 1,-7-14 0,-7-17 0,-5-11 1,-1-13 6,1-7-1,1-12 13,-1 1 0,-1-1 0,-2-31-1,0 27-10,1-37 70,-1 23-13,8-69 0,-3 74 25,2-1 0,1 1 0,19-54 0,-20 73-69,20-32 125,9-3 22,-34 44-160,1 1 1,-1-1 0,1 1-1,-1-1 1,1 1 0,-1-1 0,1 1-1,0 0 1,-1-1 0,1 1 0,0 0-1,-1 0 1,1 0 0,0-1-1,0 1 1,-1 0 0,1 0 0,0 0-1,0 0 1,-1 0 0,1 0-1,0 0 1,-1 0 0,1 1 0,0-1-1,0 0 1,0 1 0,1-1 3,-1 1 1,0 0 0,1 0-1,-1 0 1,0 0-1,0 0 1,1 0 0,-1 0-1,0 0 1,0 0-1,0 1 1,0-1 0,-1 0-1,2 3 1,10 25 85,9 38 0,-16-36 9,12 198 34,-16-172-73,8 274-1729,-2-150-7079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2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1 520 11384,'0'0'1000,"3"7"-627,13 35 54,25 72 46,47 102-206,-87-214-257,0 0 0,0 0 1,0 0-1,0 0 1,0 0-1,1 0 1,-1-1-1,1 1 1,0 0-1,-1-1 0,1 1 1,0-1-1,3 3 1,-4-4-4,6 0 60,5-6-45,0-1 1,-1 0 0,18-15 0,-27 20-18,15-14 75,4-9-13,0 0 0,27-48 0,21-31 62,-63 96-110,-1 1 0,1 0 0,1 0 0,-1 0 0,1 1 0,1 0 0,-1 1 0,1-1 0,0 1 0,10-4 0,-12 5-8,13-3 63,15 1-24,50-2 1,-57 10 17,-12-1-39,4 1-12,-1 0 1,1 2-1,-1 0 0,0 0 1,0 2-1,18 8 1,43 23 39,80 35 78,-158-71-133,-1-1 1,1 1 0,0-1 0,0 0-1,0 0 1,0 0 0,0 1 0,-1-1-1,1 0 1,0 0 0,0 0 0,0 0-1,0 0 1,1-1 0,8-1 7,0-1 1,-1-1-1,1 1 1,-1-1-1,14-9 1,-11 1 30,-7 3-33,-1 0 1,1 0 0,-1 0-1,-1-1 1,0 1-1,3-18 1,-7 8 18,-3 2-18,0 0 1,-2-1-1,0 1 1,0 1-1,-12-21 1,-39-85 25,12-7 7,36 101-38,3 9 6,0 0 1,1 0-1,1-1 0,-2-21 0,6 38-7,-1-15 10,0 18-13,1 0 0,0-1 0,0 1 0,0 0 1,0 0-1,0-1 0,0 1 0,0 0 0,0 0 0,0-1 0,0 1 0,0 0 1,0 0-1,0-1 0,0 1 0,0 0 0,0 0 0,0-1 0,0 1 0,0 0 1,1 0-1,-1-1 0,0 1 0,0 0 0,0 0 0,0 0 0,0-1 1,1 1-1,-1 0 0,0 0 0,0 0 0,0 0 0,1-1 0,-1 1 0,0 0 1,0 0-1,1 0 0,-1 0 0,0 0 0,0 0 0,1 0 0,-1 0 1,0 0-1,0 0 0,1 0 0,-1 0 0,0 0 0,0 0 0,1 0 0,-1 0 1,10 6 0,-9-5 0,30 22 1,69 70-4,92 81-44,-58-43-9,-110-105-18,6 16 17,28 54 1,-46-67-57,-7-14 67,2 9 0,0 0-1,-2 0 1,0 1-1,1 39 1,-18 109-359,12-167 312,0 4-12,0-7 7,0-4 89,1 1 0,0-1 1,-1 1-1,1-1 1,0 0-1,-1 1 1,1-1-1,-1 0 1,1 1-1,-1-1 1,0 0-1,1 0 1,-1 1-1,0-1 0,1 0 1,-1 0-1,0 0 1,0 1-1,0-1 1,0 0-1,1 0 1,-2-1-1,4-29-53,-2 24 60,3-65-1718,1-7-6814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9504,'0'0'0,"9"12"96,0 0 8,4 2 80,17 10 8,26 17-176,18 4 0,7 2-16,2 1-7104</inkml:trace>
  <inkml:trace contextRef="#ctx0" brushRef="#br0" timeOffset="1">617 287 6640,'-6'38'26,"-8"28"132,-25 79 88,29-110-61,2 0 0,1 1 0,-3 46-1,9-77-165,0 29 282,1-9-161,0 11 8,2 1 0,12 71 0,25 44 212,-36-141-546,0 0 0,-1 0 0,0 1 1,0 16-1,-2 3-5174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3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0 241 8160,'16'-5'130,"0"1"1,0 0-1,0 1 1,1 1-1,-1 0 1,1 1-1,29 3 1,48 3 57,82 1-43,-49-5 28,-16 2-58,-12-10 6,-95 6-104,0 0 0,1 0-1,-1 0 1,0-1 0,0 1-1,0-1 1,0 0-1,-1-1 1,1 1 0,-1 0-1,1-1 1,5-5 0,-5 4 1,3-6 89,-6 3-84,1 0 0,-1 0 0,0 0 0,-1 0 0,0-1 0,0 1 0,0 0 0,-1 0 0,0 0 1,-1 0-1,1 0 0,-1 0 0,-1 0 0,1 0 0,-8-12 0,8 14-1,0 0 0,-1 1 0,0-1 0,0 0 0,0 1 0,-1-1 0,0 1 0,0 0 0,0 0 0,0 1 0,0-1 0,-1 1 0,-5-4 0,9 7-14,0 0 1,0 1-1,0-1 1,0 0-1,1 0 0,-1 0 1,0 0-1,0 1 0,0-1 1,1 0-1,-1 1 1,0-1-1,0 0 0,1 1 1,-1-1-1,0 1 0,1-1 1,-1 1-1,0 0 1,1-1-1,-1 1 0,1 0 1,-1 0-1,-1 1 11,-1 2 5,-1 1 1,1-1-1,0 1 1,1 0-1,-1 0 1,1 0-1,0 0 1,0 0-1,1 1 0,-1-1 1,0 7-1,0-1-2,1-7-9,0-1-1,1 0 0,0 1 0,0-1 1,0 1-1,0-1 0,0 0 1,0 1-1,1-1 0,0 0 0,1 6 1,13 31 124,1-1 1,33 58-1,-44-89-143,29 48 161,-18-33-123,-15-22-22,-1 0 0,1 1 0,0-1 0,0 0 1,-1 0-1,1 0 0,0 0 0,0 0 0,0-1 0,0 1 0,0 0 0,0 0 0,1-1 0,-1 1 1,0-1-1,0 1 0,0-1 0,1 1 0,-1-1 0,0 0 0,1 1 0,-1-1 0,0 0 1,0 0-1,1 0 0,-1 0 0,0 0 0,1 0 0,-1 0 0,0-1 0,1 1 0,-1 0 1,2-2-1,2 0 9,-1 0 0,1-1 1,-1 1-1,0-1 0,8-7 0,-7 6-30,6-4 49,1-1 0,-2-1 0,1 0 0,-1 0 0,-1-1 0,12-17 1,-10 13 56,0 1 0,1 0 0,24-21 0,-20 24 21,0 0 1,1 0 0,35-14-1,-51 24-107,0 1 0,0 0 0,0 0 0,0-1 0,0 1 0,0 0 0,0 0 0,1 0 0,-1 0 0,0 0 0,0 0 0,0 1 0,0-1 0,0 0 0,0 0 0,0 1 0,0-1 0,2 1-1,2 1 16,4 2-4,0 0 0,-1 0 0,1 0 0,-1 1-1,0 0 1,0 1 0,0 0 0,-1 0 0,8 10 0,3 3-4,-1 2 0,16 23-1,5 17-9,-22-36-12,24 30 0,-30-48-53,0-4-233,1-1 1,0 0-1,0 0 1,1-1-1,12-1 1,28 0-8129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1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88 100 12192,'-47'17'-11,"33"-16"85,-11-1 168,24 0 42,19-10-40,1 3-182,0 0 1,0 2 0,0 0-1,38-5 1,74 1 40,-97 7-96,49-6 67,-49 3-62,82-9 38,159-14 63,-246 25-107,42 0 52,-48 3-40,17-1 99,1 2 0,43 7 0,-59 0 81,-24-8-187,1 1 0,-1 0 0,0 0 0,0-1 0,0 1 0,0 0 0,0 0 0,0 0 0,0 0 0,0 1 0,-1-1 0,1 0 0,0 0 0,-1 0 0,1 1 0,-1-1 0,1 0 0,-1 1 0,1-1 0,-1 0 0,0 3 0,1 30 144,-2-24-139,-7 27 100,-71 224 260,50-158-212,-18 74-33,-3 79-29,41-199-67,-29 223 14,31-224-35,-9 84-1,-1 39-9,5 8 1,3 9-3,2-7-2,3-16 0,0-9 0,0-9 0,-10 118-8,13-267-70,-1 29-391,-2-1 1,-2 1-1,-19 64 1,10-61-8932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585 497 6728,'21'-90'-598,"-20"86"587,0-1 0,-1 1-1,1-1 1,-1 1-1,-1 0 1,1-1 0,0 1-1,-1-1 1,0 1-1,0 0 1,-3-9-1,2 8 4,-1-1 3,0 0 0,0 0-1,0 0 1,-1 1 0,0-1-1,0 1 1,0 0 0,-1 0-1,1 1 1,-1-1 0,-8-4-1,6 3 2,-3-3 2,1 2 0,-1-1 0,-1 1 0,0 1 0,1 0 0,-2 0 0,-17-5 0,21 8 3,-7-3 13,-1 1-1,0 1 1,0 1-1,0 0 0,-29-1 1,30 3 4,-20-1 135,-65 3-1,91 0-129,4-1 17,-1 0 0,1 0 0,-1 1 1,0 0-1,1 0 0,-1 0 0,1 1 0,-6 2 0,-5 3 12,-27 9 22,30-8 86,12-7-127,0 0-26,0 0 0,0 0 1,-1 0-1,1 0 0,0 0 0,0 0 0,0 0 0,1 0 0,-1 0 1,0 0-1,0 1 0,1-1 0,-1 0 0,0 1 0,1-1 0,0 0 0,-1 1 1,1-1-1,0 1 0,-1-1 0,1 1 0,0-1 0,0 1 0,0-1 1,1 0-1,-1 1 0,0-1 0,0 1 0,1-1 0,-1 1 0,1-1 0,-1 0 1,1 1-1,0-1 0,-1 0 0,3 2 0,6 7 21,1 0 0,0-1 0,1 0 0,0 0 0,15 8 0,79 50 39,-82-53-54,-1 1 1,0 2 0,32 31-1,-44-38-7,8 10 34,51 78 18,-61-80-4,-7-10-44,0 0 0,0 0 0,0-1 0,-1 1 0,-1 0 0,1 0 0,-3 12 0,3-19-5,-1 0 0,1 0 0,0 0 0,0-1 0,-1 1 0,1 0 0,-1 0 0,1 0 0,-1-1 0,1 1 0,-1 0 0,1-1 0,-1 1 0,1-1 0,-2 2 0,-15 12 33,0 0-1,-21 12 1,18-17 50,-11 1-13,0-2 1,0-1-1,-60 5 0,74-11-59,-35-5 107,41 3-87,0-1 1,-1-1-1,-13-4 0,25 7-34,0-1 1,0 1-1,0 0 0,0 0 0,-1 0 0,1 0 0,0 0 0,0 0 0,0 0 0,0 0 0,-1 0 0,1 0 0,0 0 0,0 0 1,0 0-1,0 0 0,0-1 0,0 1 0,-1 0 0,1 0 0,0 0 0,0 0 0,0 0 0,0-1 0,0 1 0,0 0 0,0 0 0,0 0 1,0 0-1,0 0 0,0-1 0,0 1 0,0 0 0,0 0 0,-1 0 0,1 0 0,1-1 0,-1 1 0,0 0 0,0 0 0,0 0 1,0 0-1,0-1 0,0 1 0,1-7 17,1-1 0,0 1 1,1 0-1,0 0 1,5-11-1,-5 12-7,9-13 69,81-87 35,52-41 33,-119 123-134,42-28 4,-51 41-18,1 2 0,36-16 1,-33 18-3,0 2 1,1 0 0,0 1 0,0 1 0,35 1-1,-28 4-5,3 7 0,61 24 0,-72-21-14,-19-10 16,17 13-11,-1 0 0,0 1 0,21 26 0,-27-28 2,3 5-9,27 24 1,-35-37 17,0 0 1,0 0-1,1-1 1,0 1-1,0-2 1,0 0-1,0 0 0,15 5 1,13-1-4,8-6 6,-31-3 2,-1-1-1,1-1 1,0 0 0,16-6 0,-24 6 3,0 1 0,0 0 0,-1-1 0,1 0 1,-1 0-1,1-1 0,-1 1 0,0-1 0,0 0 1,0 0-1,4-6 0,-4 4 8,2-5 82,-2-3-59,-2 1 0,0-1 1,0-17-1,-2 25-7,0-1 1,-1 1-1,0-1 0,-1 1 1,1 0-1,-1-1 0,0 1 1,-1 0-1,0 0 1,0 1-1,-7-12 0,6 11 0,-7-5 159,0 5-143,0 1 0,-1 0 0,1 1 0,-1 0 0,-13-2 0,4 6 157,-1 5-132,0 1-1,0 0 1,-21 11 0,22-3 72,-75 86 47,80-80-152,2 1-1,0 0 1,-19 41 0,24-44-28,5-10-4,0 0 0,0 0 0,1 0 0,0 1 0,1-1 0,0 1 0,0-1 0,1 1 0,0 0 1,0 0-1,1 0 0,1 10 0,-1-18-4,0 0 0,0 0 1,0 0-1,0 0 1,0 1-1,0-1 0,1 0 1,-1 0-1,0 0 1,1 0-1,-1 0 1,0 0-1,1 0 0,-1-1 1,1 1-1,0 1 1,-1-2-1,5 8 1,0 0 1,1-1 0,7 8-1,-8-9 0,2-1-1,-1 0 0,0 0 0,1 0 0,0-1 0,10 5 1,-3-3-1,1-1 0,-1 0 0,27 4 0,74 5 0,16-11 0,5-8 1,102-33 8,-197 25 5,148-70 7,-185 81-17,0 1 0,-1-2 0,1 1 0,0 0 0,-1-1 0,6-5 0,-9 8-4,18-16 16,28-34 0,-32 31-8,21-38 0,-33 53 0,1 0 0,-2 0-1,1 0 1,0 0 0,1-9 0,4-21 13,-1-1 1,1-58 0,-11 62 26,-43-106 32,33 114 7,3 8-44,1-1-19,-1 1 1,-1 1 0,0 0 0,-1 1 0,-18-14 0,15 14 32,-33-19 0,42 28-40,0 1 0,0-1-1,0 1 1,-1 1-1,1-1 1,-1 1-1,0 0 1,-15-1 0,14 6 23,-7 14 0,14-13-39,0 0 0,0 1 1,1-1-1,-1 0 0,1 1 1,-1 4-1,-1 11 0,2 0-1,0 0 1,1 0-1,3 20 1,12 74-9,-10-86 8,4 41-42,32 109 0,-36-156 22,43 141-64,-41-143 70,29 73-63,-31-83 66,0 0 0,0 0-1,1 0 1,1-1-1,0 0 1,0 0 0,11 10-1,-17-18-25,0 0 0,0-1 0,0 1 0,-1-1 0,1 1 0,0-1 0,0 1 0,0-1 0,0 1-1,0-1 1,0 0 0,0 1 0,0-1 0,0 0 0,0 0 0,0 0 0,0 0 0,0 0 0,0 0 0,0 0-1,0 0 1,0 0 0,0 0 0,0-1 0,0 1 0,0 0 0,0-1 0,0 1 0,0-1 0,0 1 0,-1-1 0,1 1-1,0-1 1,0 0 0,0 1 0,-1-1 0,2-1 0,10-7-6956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0 562 8248,'12'-18'121,"1"1"0,1 0 0,25-25 0,-37 41 139,-2 1-241,0 0 1,1-1 0,-1 1-1,0 0 1,1 0 0,-1 0 0,1-1-1,-1 1 1,0 0 0,1 0-1,-1 0 1,1 0 0,-1 0-1,0 0 1,1 0 0,-1 0-1,1 0 1,-1 0 0,0 0-1,1 0 1,-1 0 0,1 0-1,-1 0 1,0 0 0,1 0 0,-1 1-1,1-1 1,-1 0 0,0 0-1,1 0 1,-1 1 0,15 8 270,-7-5-242,-6-3-12,1 1 0,-1-1-1,1 1 1,-1-1 0,0 1-1,0 0 1,0 0 0,0 0 0,0 0-1,2 3 1,18 23 270,-2 2 0,18 32 1,-32-49-310,-3-8 76,0 1 0,0 0 0,0-1 1,0 1-1,6 5 0,1-8-1425,0-3-5588</inkml:trace>
  <inkml:trace contextRef="#ctx0" brushRef="#br0" timeOffset="0.64">126 34 8520,'0'0'0,"17"-20"8,-1 7 8,-5 13-16,-2 18-48,6 27 48,-1-1-5896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4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4400,'14'5'0,"-5"-2"12,-5-2 49,6-1 5346,-11-3-4902,1 3-461,1 0-1,-1-1 0,0 1 0,0 0 0,0 0 0,0 0 0,0-1 0,0 1 0,0 0 0,0 0 0,0-1 0,0 1 1,0 0-1,0 0 0,0 0 0,0-1 0,0 1 0,0 0 0,0 0 0,0 0 0,0-1 0,0 1 0,-1 0 0,1 0 1,0 0-1,0-1 0,0 1 0,0 0 0,0 0 0,0 0 0,-1 0 0,1-1 0,0 1 0,-1 0 33,1 0 0,0 0 0,-1 0 0,1 0 0,-1-1 1,1 1-1,0 0 0,-1 0 0,1 0 0,-1 0 0,1 0 0,0 0 0,-1 1 0,1-1 0,-1 0 0,1 0 0,0 0 0,-1 0 0,1 0 0,-1 1 0,1-1 0,0 0 0,-1 0 0,1 0 0,0 1 0,-1-1 0,1 0 0,0 1 0,-1-1 0,-8 15-501,5-6-924,-4 3-7024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4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10400,'0'0'106,"2"0"-74,0-1 0,0 1 0,0 1-1,0-1 1,0 0 0,0 0 0,0 1 0,0-1-1,-1 1 1,1-1 0,3 3 0,-3-2-16,6 6 18,0-1 0,-1 2 0,0-1 0,0 1 0,-1 0 0,1 0 0,4 10 0,-4-8 11,1 2-18,0 1 0,-1 0 0,0 0 0,0 0-1,-2 1 1,7 22 0,23 138 192,-34-171-159,1-7 0,32-114 146,-27 94-191,6-28 115,-8 32-100,1 0 1,1 0-1,0 0 0,2 0 1,14-24-1,-17 33 7,4-8 0,1 0 1,1 1-1,1 0 1,20-21-1,29-20 95,-59 56-118,0 2 1,1-1-1,-1 0 0,0 1 1,0-1-1,1 1 0,-1 0 0,1 0 1,-1 0-1,1 1 0,-1-1 1,1 1-1,-1 0 0,1 0 1,-1 0-1,7 1 0,-6 0 4,9 3 116,9 13-42,37 33 1,-57-48-80,0 0 0,0 0-1,-1 0 1,1 0 0,-1 0 0,1 0 0,-1 0-1,0 0 1,2 4 0,8 17 53,13 38 0,2 48-14,-26-109-52,7 50 127,5 228 46,-15-222-66,-26 211-1658,9-134-6842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365 114 8696,'-10'-16'12,"-16"-19"89,21 29-53,-1 0 1,0 0-1,0 1 0,-1 0 1,1 0-1,-1 0 0,0 1 1,-1 0-1,1 1 0,-1-1 1,-9-2-1,-17 3 44,33 3-77,0-1 1,1 1-1,-1 0 1,0 0-1,0 1 1,0-1-1,1 0 0,-1 0 1,0 0-1,0 1 1,0-1-1,1 0 0,-1 0 1,0 1-1,-1 0 1,-9 7 38,0 0 0,0 0 0,1 1 0,0 0 0,-11 15 0,6-2 87,-52 136 55,57-121-88,-14 157 41,24-188-134,-1 1 0,1 0 0,1 0 0,0 7 0,45 224 92,-32-187-47,85 216 68,-33-83-59,-57-151-1,-4 8-21,1 56 1,-6-96-46,0 1 1,0-1 0,0 0 0,0 1-1,0-1 1,0 0 0,-1 1 0,1-1-1,0 0 1,-1 0 0,1 1 0,-1-1-1,0 0 1,0 2 0,-3 2-89,0 0 1,0 0-1,0 0 1,0 0-1,-1 0 0,0-1 1,0 0-1,0 0 1,0-1-1,-1 1 0,0-1 1,1 0-1,-1-1 1,-8 3-1,-44 17-6607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5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1 967 7800,'0'0'0,"12"-8"0,19-8 80,34-8 8,42 1 344,9-1 8,7 0-432,0-5 0,-9-1-8,2 0-6168</inkml:trace>
  <inkml:trace contextRef="#ctx0" brushRef="#br0" timeOffset="1">861 1 7896,'0'17'37,"-1"6"464,5 38 0,-2-51-371,0-1-1,1 1 1,0-1-1,0 0 0,1 1 1,9 16-1,33 40 558,-45-64-652,0-1 1,1 0 0,-1 0 0,0 0-1,1 1 1,-1-1 0,1 0 0,-1-1-1,1 1 1,-1 0 0,1 0 0,0-1-1,-1 1 1,1-1 0,0 1 0,0-1-1,3 0 1,-1 0 13,0 0 0,0 0 0,0-1 0,0 0-1,0 0 1,0 0 0,5-2 0,4-3 24,-1 0 0,0-1-1,14-11 1,-19 13-56,5-2 111,0-2-1,-1 1 0,0-1 0,0-1 0,11-13 0,-4 3 184,-11 12-149,-5 4-95,2 0 0,-1 0 0,0 1 0,1-1 0,0 1 0,0 0 0,0 0 0,0 0 1,0 0-1,5-2 0,-4 9 137,8 17-98,13 27 1,-18-24 1,26 140 40,-28-125-81,27 162-1741,-10-97-7092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6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707 735 9864,'0'-10'78,"0"0"1,-1 0 0,0 0-1,0 1 1,-1-1 0,0 0-1,-1 1 1,-4-11 0,-1 12 381,-2 3-344,-1 1 0,0 0 0,0 1 1,-12-3-1,2 6 31,-129 28 50,114-16-90,-140 77 38,145-66-58,14-9-49,-3 2-12,0 1-1,1 0 1,1 2-1,0 0 1,-17 27 0,18-21 22,-18 38 1,35-63-47,0 1 1,-1-1 0,1 1-1,0-1 1,0 1-1,0 0 1,-1-1-1,1 1 1,0-1-1,0 1 1,0-1-1,0 1 1,0 0-1,0-1 1,0 1-1,0-1 1,0 1-1,0 1 1,2 2 5,-1 1 0,1-1 0,0 0 0,0 0 0,1 1 0,-1-1 0,1-1 0,5 8 0,-7-11-6,-1 1 0,1-1 0,-1 0 0,1 1 0,-1-1 0,1 0 0,-1 1 0,1-1 0,-1 0 0,1 1 0,-1-1 0,1 0 0,-1 0 0,1 0 0,-1 0 0,1 1 0,0-1 0,-1 0 1,1 0-1,-1 0 0,1 0 0,0-1 0,21 1 14,0-1 0,0-1 0,26-6 0,-17-2 24,20-16-12,63-41 0,-82 41 12,10-20-12,45-63 1,-69 76 18,4-23-15,15-61 1,-32 80 15,-7-170 23,-3 165-30,-35-128 23,30 146-17,0 7-24,-1 1 0,-16-20 0,27 36-21,0 0 1,0-1-1,-1 1 1,1 0-1,0-1 1,0 1-1,-1 0 1,1 0-1,0-1 1,0 1-1,-1 0 1,1 0-1,0 0 0,-1-1 1,1 1-1,0 0 1,-1 0-1,1 0 1,0 0-1,-1 0 1,1 0-1,0 0 1,-1 0-1,1 0 1,0 0-1,-1 0 1,-2 0 4,0 1 0,-1-1 0,1 1 0,0 0 0,0 0 1,0 1-1,0-1 0,1 0 0,-1 1 0,0 0 1,1 0-1,-6 4 0,8-6-3,-1 1 1,0 0-1,1-1 1,-1 1-1,0 0 1,1 0-1,-1-1 0,1 1 1,-1 0-1,1 0 1,0 0-1,-1-1 1,1 1-1,0 2 1,-9 28 39,-8 56 1,17-56 2,29 134 15,-18-133-27,-5-17-22,8 18 0,1-1-1,1-1 1,21 29 0,83 100 43,-114-154-48,4 2 7,-10-8-14,1 1 0,0-1 0,0 1 0,-1-1 1,1 0-1,0 0 0,0 1 0,0-1 0,0 0 1,-1 0-1,1 0 0,0 0 0,0 0 0,0 0 1,0 0-1,-1 0 0,1 0 0,0 0 0,0-1 1,0 1-1,-1 0 0,1 0 0,0-1 0,0 1 1,1-1-1,12-10 1,-13 10-1,2-2 3,0 0 0,0 0-1,-1 0 1,1 0 0,-1-1 0,1 1-1,-1-1 1,0 0 0,0 1-1,-1-1 1,1 0 0,-1 0 0,0 0-1,0 0 1,0-5 0,13-37 102,-12 43-66,5 0-2,-2 4-4,3 3-29,-1 0 1,1 1 0,-1-1-1,-1 1 1,12 10 0,-2-1 1,22 18 5,2-3-9,-3-8-3,-1-8 0,-32-12 0,0 0 0,0 0 0,0-1 0,0 0 0,0 0 0,0 0 0,4-1 0,-4 0 0,0 1 0,0-2 0,-1 1 0,1 0 0,-1-1 0,1 1 0,5-5 0,-6 4 0,0 0 0,-1 0 0,0 0 0,1-1 0,-1 1 0,0-1 0,0 1 0,0-1 0,2-3 0,-2 2 0,-1-1 0,1 1 0,-1 0 0,1 0 0,-1-1 0,0 1 0,0-6 0,-1 6 0,0-1 0,0 1 0,0-1 0,-1 1 0,1-1 0,-1 1 0,-3-9 0,2 7 0,-1 0 0,0 1 0,0-1 0,-1 0 1,-5-6-1,1 2 2,-1 1 1,1 1 0,-1-1-1,-1 1 1,1 1-1,-2 0 1,1 1-1,0-1 1,-1 2 0,0 0-1,-1 0 1,-16-4-1,25 9 0,1 0 0,-1 0-1,1 0 1,0 0 0,-1 0 0,1 1-1,0 0 1,-1-1 0,1 1-1,0 0 1,0 0 0,-1 0 0,1 0-1,0 0 1,0 1 0,0-1 0,1 1-1,-1-1 1,0 1 0,0 0-1,-1 2 1,1-2 0,-4 7 13,-7 22 4,5 19-14,8 10 0,2-47-4,-1-1-1,2 1 0,5 15 1,0-8-2,2-1 1,0 0 0,1 0 0,1-1-1,16 19 1,-5-13-6,15 5 0,65 39 1,-72-55-8,5-2 3,57 10 1,-72-22-3,-6-2 10,0-1 0,-1-1-1,0 0 1,23-13 0,-20 4-3,21-30 4,-29 31 1,-1 0 0,11-23 0,6-30 0,-10 4 0,-11 7 0,-7 6 1,-1 26 6,-1-1 0,-1 1 0,-9-24 0,-3 6 5,7 9 0,4-6-8,3 8 1,5 20-3,2 12-2,3 10 0,3 20 0,-2 0-15,3 53 0,-5-25-41,0 39-73,-5-33 41,-6 128-111,5-173 190,0-11-9,1 0 0,0 0 0,4 17 0,-3-16 5,15 157-121,-15-149 129,-4 41-27,-1-4 14,-14 133-29,17-185 46,1 0 0,-1 0 0,-1 0 0,1 0 0,0 0 0,-1 0 0,0-1 0,0 1 1,0-1-1,0 1 0,-1-1 0,1 0 0,-1 0 0,0 0 0,0 0 0,0 0 0,-5 3 1,3-4-2,0 0 1,0 0 0,0 0 0,0-1-1,0 0 1,0 0 0,0 0 0,0 0 0,-1-1-1,1 0 1,-6 0 0,-2 1 0,9-1-1,0 0 0,0 0 1,0 0-1,0-1 1,0 1-1,0-1 0,1 0 1,-1 0-1,-5-3 1,-9-3-328,0 0 1,0-2 0,1 0 0,-19-15-1,-22-16-7797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0 742 8968,'4'-4'50,"-1"1"1,1-1-1,0 1 1,0 0-1,1 0 1,-1 1-1,1-1 1,-1 1-1,1 0 1,0 0-1,0 0 1,0 1-1,0 0 1,0 0-1,0 0 1,5 0-1,55-8 421,63-11 1,32-14 69,-135 28-503,7-3 102,-1-3-443,-1-2 1,-1-1 0,32-22-1,13-14-6583</inkml:trace>
  <inkml:trace contextRef="#ctx0" brushRef="#br0" timeOffset="1">801 0 7800,'12'27'182,"-2"0"1,-1 1-1,-1 0 0,7 46 1,-12-51-96,-1 0 0,-1 1 0,-3 38 1,1-44-61,-1 9 44,-1 0 0,-1-1 0,-12 46 0,15-68-63,-7 15 93,6-16-151,1 0 1,-1-1-1,0 1 0,0 0 0,0-1 1,-1 0-1,1 1 0,0-1 0,-1 0 1,0 0-1,1 0 0,-1 0 1,0-1-1,0 1 0,0-1 0,0 0 1,0 0-1,0 0 0,-4 1 0,-25 4-5556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8608,'5'-7'1,"-3"5"-2,0-1-1,0 1 1,0 0 0,1 0-1,-1 0 1,1 0 0,-1 0-1,1 1 1,0-1 0,0 1-1,-1 0 1,7-2 0,7-5-29,3-1 174,38-12-1,-52 20 25,2 1 49,-3 3 46,26 37 51,-17-19-100,-5-9-264,12 19-138,1-1 0,48 53-1,-45-60-6077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3680,'0'1'32,"0"5"4,0-4 280,-2 0-249,-35 25 871,35-26-631,-30 30 2377,30-30-2543,-25-1 338,25 0-47,2 0-420,0 0 0,0-1 0,-1 1 1,1 0-1,0 0 0,0 0 1,0 0-1,-1 0 0,1 0 0,0 0 1,0 0-1,-1 0 0,1 0 0,0 0 1,0 0-1,0 0 0,-1 0 0,1 0 1,0 0-1,0 0 0,-1 0 0,1 0 1,0 0-1,0 0 0,0 0 0,-1 0 1,1 0-1,0 0 0,0 0 0,0 1 1,-1-1-1,1 0 0,0 0 0,0 0 1,0 0-1,0 1 0,0-1 1,-1 0-1,1 0 0,0 0 0,0 0 1,0 1-1,0-1 0,0 0 0,0 0 1,0 1-1,0-1 0,0 0 0,0 0 1,0 1-1,0 20 308,4 86-140,-5-67-100,0-1-1,-10 47 1,2-19 60,-1-3-55,-14 131 276,24-192-341,-1 0-1,1 0 0,0 1 1,0-1-1,0 0 0,0 0 1,1 0-1,-1 0 0,1 0 1,0 0-1,0 0 0,0 0 1,1 4-1,-2-7-17,1 0-1,-1 0 1,0 0 0,0 0 0,0 0-1,0 0 1,0 1 0,0-1 0,0 0-1,0 0 1,0 0 0,0 0 0,0 0-1,0 0 1,0 0 0,0 0 0,1 0-1,-1 0 1,0 0 0,0 0 0,0 0-1,0 0 1,0 0 0,0 0 0,0 0-1,0 0 1,1 0 0,-1 0 0,0 0-1,0 0 1,0 0 0,0 0-1,0 0 1,0 0 0,0 0 0,0 0-1,1 0 1,-1 0 0,0 0 0,0 0-1,0 0 1,0 0 0,0 0 0,0 0-1,0 0 1,0 0 0,0 0 0,0 0-1,0 0 1,1 0 0,-1-1 0,0 1-1,0 0 1,0 0 0,0 0 0,0 0-1,0 0 1,0 0 0,0 0 0,0 0-1,0-1 1,12-8-207,0-1 0,19-21 1,-22 22-415,35-39-6221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8696,'0'0'0,"0"21"240,0 6 8,0 11 16,5 9 8,7 10-248,3-10 0,-6-15-24,1-2-6848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1 276 6904,'-1'3'55,"5"11"267,0-10-19,-3-4-288,26 13 252,-19-11-218,0-1 0,-1-1 0,1 1 1,12-2-1,145-11 160,-123 7-161,186-24 19,-181 22-46,193-35 19,-192 34 7,190-33 66,3 4 110,-208 35-194,-19 1-19,0 0 0,16-3-1,-28 3 87,-22-1-4,14 4-77,0-1 0,0 1-1,0 1 1,0-1-1,0 1 1,1 0-1,-1 0 1,1 0-1,0 1 1,0 0 0,0 0-1,0 0 1,1 1-1,-7 9 1,3-6-6,-1 2 18,0 1-1,1 0 0,1 0 0,0 1 1,0 0-1,1 0 0,-5 13 0,5-9-12,-3 10 41,-14 105 22,24-108-42,4-5-22,0 0-1,1 0 1,12 22 0,-18-39-12,1 0 0,-1 0 1,1 0-1,0 0 0,-1 0 1,1 0-1,0 0 0,0 0 1,0 0-1,0 0 0,0-1 1,0 1-1,0 0 0,1 0 1,19 10 7,0 0-1,42 12 1,-35-18 6,127-1 16,-123-8 10,16-7-6,47-19-1,-73 18 40,-1-3-34,-2-1 0,24-26 0,-32 24 120,-9 12-112,3-5-4,-1 0 0,0 0 0,-1 0 0,0-1 1,-1 1-1,0-1 0,-1 0 0,0 0 0,-1-14 0,-14-86 312,8 94-88,0 6-174,-1 0 1,0 0-1,-12-14 0,10 21 161,0 4-196,1 0 0,0 1 0,-1 0 0,1 0 1,-17 4-1,10 2 161,6-1-171,1 1-1,0 0 1,0 1 0,0-1 0,-11 14 0,13-6 98,5-11-112,-1 1-24,1 0 0,1-1 0,-1 1 0,0 0 0,1 0 0,0 0 0,0-1 0,0 1 0,0 0 0,1 0-1,-1 0 1,1-1 0,0 1 0,0 0 0,0-1 0,1 1 0,-1-1 0,1 1 0,0-1 0,3 5 0,8 5 15,-1 0-1,2-1 1,18 13 0,-14-16 15,31 1 4,-40-9-43,0-1 1,0 0-1,0-1 0,17-3 0,-8-1-1,-2-1 0,1 0 0,0-2 0,29-17 0,-30 15-2,0-1 0,-1-1-1,0 0 1,-1-1 0,14-17-1,-13 15-3,30-34-48,-29 31 46,35-39-45,55-54-65,-104 109 114,0 1 0,0 0 0,0-1 0,0 1 0,0 0 0,0 0 0,0 0 0,0 0 0,1 0 1,-1 1-1,0-1 0,0 0 0,1 1 0,3 0 0,-2-1 0,-3 1 2,0 0 0,0 0-1,0 0 1,1 1 0,-1-1 0,0 0 0,0 1-1,0-1 1,0 1 0,1-1 0,-1 1 0,0-1-1,0 1 1,0 0 0,0-1 0,0 1 0,-1 0 0,1 0-1,2 1 1,0 2-2,18 17-5,-14-7-17,-1 9 14,-1 0 1,4 49-1,-6-21-26,-7 77-1,-1-52-8,7 215-98,11-168 65,12 33 4,-18-130 29,40 76-21,-36-88 15,1-5 36,1-1 0,0 0 0,17 8 0,-16-12-17,-5-4 27,1 0 0,-1 0 1,0-1-1,0 0 0,0-1 0,1 0 1,-2 0-1,1-1 0,0 0 1,15-8-1,5-12 3,-20 10-2,-6 6 5,0-1-1,0 0 1,3-14 0,-5 12 0,0-1 0,0 1 0,-1 0 0,-3-20 0,1 15 0,-1 0 0,-1-1 0,-6-16 0,2 13 0,0 0 0,-14-21 0,10 21-1,-1 2 1,-1-1 0,-1 2 0,0 0 0,-19-15-1,27 25 0,0 0 0,0 1 0,0 0 0,-1 0 0,-12-6 0,0 1 1,-40-20 0,-39-15 17,99 45-17,0 0 1,0-1-1,0 1 1,0 0-1,0 0 1,-1 0-1,1 0 1,0 0-1,0-1 1,0 1-1,0 0 1,0 0-1,0 0 1,0 0-1,0-1 1,0 1-1,-1 0 1,1 0-1,0 0 1,0 0-1,0-1 1,0 1-1,0 0 1,0 0-1,0 0 0,0-1 1,0 1-1,0 0 1,1 0-1,-1 0 1,0 0-1,0-1 1,0 1-1,0 0 1,0 0-1,0 0 1,0 0-1,0-1 1,0 1-1,1 0 1,-1 0-1,0 0 1,0 0-1,0 0 1,0 0-1,0-1 1,1 1-1,-1 0 1,9-7 3,-1 3-1,-4 1 1,0 1-1,0 1 1,1-1-1,-1 0 1,1 1-1,-1 0 1,1 0-1,5 0 1,153-31 36,-119 25 0,217-32 21,-206 31 6,223-22 22,-226 25-42,190-22-1527,-124 10-6200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8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36 641 7984,'-1'0'19,"-1"1"1,1-1 0,-1 0 0,0 1-1,1 0 1,-1-1 0,1 1-1,-1 0 1,1 0 0,0 0 0,-1 0-1,1 0 1,0 0 0,0 0-1,-1 0 1,1 0 0,0 1 0,0-1-1,0 0 1,0 1 0,1-1-1,-1 1 1,0-1 0,1 1 0,-1-1-1,1 1 1,-1-1 0,1 1-1,0 0 1,0-1 0,-1 4 0,0 6 209,0 1 0,1-1 1,1 14-1,-1-17-123,1 28 319,8 55 1,-6-70-365,9 50 350,-8-52-355,0-3-18,-2-7 16,0 0 0,1-1 0,6 16 1,28 50 498,-32-72-409,0-2-124,1-1 1,-1 0-1,0-1 0,1 1 1,-1-1-1,0 0 0,9-6 0,-13 8-15,13-10 116,-8 4-105,0-1 0,0 1 0,-1-1 0,0 0 0,0 0 0,0-1 0,-1 0 0,0 0 0,-1 0 0,0 0 0,0 0 0,2-11 0,26-110 49,-29 116-58,1 0 1,1 0-1,5-15 0,-1 8-2,-2 2-3,-4 10 1,1 0-1,1 0 0,-1 0 0,6-8 0,-3 4 5,-2 3-1,1 0 0,0 0 0,0 1 0,11-14 0,-15 22-5,0 0 0,0 0 0,0 0 0,0 0 0,0 0 0,0 1 0,0-1 0,0 0 0,0 1 0,0-1 0,0 1 0,0-1 0,0 1 0,0-1 0,0 1 0,-1 0 0,1-1 0,0 1 0,-1 0 0,1 0 0,1 1 0,-2-2 0,8 7 1,-3-3 0,-1 1-1,0-1 1,0 1 0,0 0-1,4 7 1,22 33 10,0 14-8,-3 1 1,-1-7-2,-21-46-2,0 0 0,0 0 0,0 0 0,7 5 0,-9-9 0,0 0-1,1 0 0,0 0 1,0-1-1,0 1 0,0-1 1,5 2-1,-1-2 1,0 0-1,0-1 1,1 0 0,-1 0 0,0-1 0,1 0-1,-1 0 1,0-1 0,9-2 0,-13 3-1,16-6 7,1-5-4,-1 0 1,32-25-1,-37 21 11,-10 7-10,5-4 1,-1-1-1,0 0 1,-1-1 0,-1 0-1,6-17 1,31-91 79,-43 120-32,1 5-19,7 14-16,-1 0 0,-1 0 0,7 24 0,2 17-13,23 54 1,-34-102-6,0 0 1,0 0-1,1 0 0,0 0 0,1-1 0,0 0 1,0-1-1,12 11 0,-9-10-1,-7-5-1,0 0 1,1 0-1,-1-1 1,1 0-1,0 0 0,0 0 1,0 0-1,6 2 1,3 2-2,19 12-1,-20-15-8,8-2 3,35-3 1,-53 1 8,-1 0 0,0 0 0,0 0 0,0 0 0,0 0 0,0-1 0,0 1 1,1 0-1,-1-1 0,0 1 0,0-1 0,1-1 0,6-3 0,-1-1 0,0 0-1,0 0 1,-1 0 0,0-1 0,0 0 0,-1-1-1,7-11 1,-3-4-5,-6 9 2,3-7 0,-1-1 1,-1 0-1,-1 0 0,0-38 0,-5 20-13,-1-1 0,-3 1 0,-12-52 0,1 47 6,2 11-63,-34-96-29,14 11-121,9 25 15,-30-69-541,54 157 670,0 0-1,-1 0 0,0 1 0,-5-8 0,8 12 74,-1 1 0,1-1 0,-1 1 0,1-1 0,0 1-1,-1-1 1,1 1 0,-1-1 0,1 1 0,-1-1 0,1 1-1,-1 0 1,0-1 0,1 1 0,-1 0 0,1-1 0,-1 1-1,0 0 1,1 0 0,-1 0 0,0 0 0,1-1 0,-1 1-1,0 0 1,1 0 0,-1 0 0,0 0 0,1 1 0,-1-1-1,0 0 1,1 0 0,-1 0 0,0 0 0,1 1 0,-1-1-1,0 0 1,1 1 0,-1-1 0,1 0 0,-1 1 0,1-1-1,-1 1 1,1-1 0,-1 1 0,1-1 0,-1 1-1,0 0 1,1 0 2,-1 0 0,0 1-1,1-1 1,-1 0-1,1 0 1,-1 0-1,1 1 1,0-1 0,-1 0-1,1 0 1,0 1-1,0-1 1,0 0 0,0 2-1,-1 6-6,-8 39-29,-13 72 7,18-102 30,1 0 1,0 26-1,2-15 2,-2 68 1,9 149 30,-5-171 6,-2-54-17,0 4 9,3 29 1,-2-48-120,0-3-20,0 0 1,1 0-1,-1 0 0,1 0 0,-1 0 1,1 0-1,0 0 0,0-1 0,3 6 1,3 4-6169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9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10400,'185'3'129,"-31"-13"39,-67-3 123,-57 7-249,81-16 80,-49 6-668,104-41 1,-104 29-6188</inkml:trace>
  <inkml:trace contextRef="#ctx0" brushRef="#br0" timeOffset="1">851 1 8520,'6'37'175,"2"43"-1,-8-72-145,1 12 53,1 0 1,1-1-1,1 0 0,9 30 0,0-7 138,-10-32-177,48 148 491,-50-160-515,0 1 0,1-1-1,-1 1 1,0-1 0,0 0-1,0 0 1,0 0 0,-1 1-1,2-5 1,12-46-1210,0-8-4855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29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9240,'0'2'25,"1"2"-15,0-1-1,1 1 1,-1-1-1,1 1 1,0-1 0,0 0-1,0 1 1,0-1 0,1-1-1,-1 1 1,1 0-1,0 0 1,4 2 0,-3 0-12,8 7 11,35 28 73,84 57 6,-30-25-68,-24-15-16,12 25 1,-85-78-5,-1-1-1,0 1 1,0 0-1,-1 0 0,1 0 1,-1 1-1,0-1 0,0 0 1,-1 1-1,1 0 1,-1-1-1,0 1 0,1 7 1,-1-6-4,-1 9-21,-4 0 10,-1 1 0,0 0 0,-1-1-1,0 0 1,-2 0 0,0-1 0,-19 27 0,-31 32-72,-37 59 10,79-103 58,-14 43 4,23-51 14,-6 34 0,2 35 2,11-90-1,0 1 0,0-1 1,0 0-1,0 1 0,0-1 0,0 0 1,0 1-1,0-1 0,0 0 0,0 1 0,0-1 1,0 0-1,0 1 0,0-1 0,0 0 0,0 1 1,0-1-1,0 0 0,1 0 0,-1 1 1,0-1-1,0 0 0,0 1 0,1-1 0,-1 0 1,0 0-1,0 0 0,1 1 0,-1-1 0,0 0 1,7 5 1,0 0 0,0-1 0,0 0 0,0-1 0,1 1 0,12 3 0,-1-4 33,5-2-15,-1-1 0,31-4 0,-37-2 48,-3-3-35,0 0 0,-1-1 0,19-18 0,-21 12 195,-7 7-122,2-2-27,0-1 0,-1 0-1,-1 0 1,0 0 0,0 0 0,-1-1-1,1-17 1,1-78 464,-5 103-466,0 0 1,0 1-1,0-1 0,-1 0 1,0 0-1,0 1 1,0-1-1,-4-8 1,-1-4 25,1 0-38,3 7 37,-2-1-1,0 1 1,-5-11 0,-18-32 213,-31-75 359,57 126-661,0 0 1,0 0-1,0-1 0,1 1 1,-1 0-1,1 0 0,0 0 1,0-1-1,-1 1 0,1 0 1,1 0-1,-1-1 0,0 1 1,1 0-1,-1 0 0,1 0 1,0-3-1,4 1 14,22-6-1,24-2-20,52-8-12,-96 19 0,-1 0-1,1 0 0,-1 0 1,1 1-1,-1-1 1,10 2-1,9 1 0,1-3 0,-5 1-55,36 3-1,81 17-108,-116-12-75,1 4 128,0 2 1,31 25 0,-36-21-163,51 85-87,-61-80 214,12 111-49,-19-104 117,-11 107-32,6-112 97,0 0 0,-2-1 0,-17 47 0,22-67 16,0-1 0,-1 1 0,1-1 0,-1 0 0,0 1 0,0-1 0,0 0 1,-3 3-1,-2 1-1,-15 13 1,20-19 4,1 0 0,-1-1 0,0 1 0,1-1 0,-1 1 0,0-1 0,0 0 0,0 1 0,0-1 0,1 0 1,-1-1-1,0 1 0,0 0 0,0 0 0,1-1 0,-1 1 0,0-1 0,0 1 0,1-1 0,-1 0 0,0 0 0,-1-1 1,1 1-1,-6-7 14,2-6-8,1 1 0,0-1 1,-6-28-1,8 26 10,1 0 0,1 0 1,1-1-1,0 1 0,2 0 1,4-28-1,-3 27-2,3-11 74,-1 8-38,-1 2-16,1 1 0,1 0 0,0 0 0,2 0 1,17-29-1,-16 32 28,1-3-12,0 0-1,2 1 1,0 0 0,1 1 0,22-19 0,-14 16 81,40-26 1,-60 43-122,0 1 1,0 0-1,-1-1 1,1 1-1,0-1 1,0 1-1,0 0 1,-1 0-1,1-1 1,0 1-1,0 0 1,0 0-1,0 0 1,-1 0 0,1 0-1,0 0 1,0 0-1,1 1 1,21 3 58,0 1 1,0 1 0,25 10-1,-46-15-47,1 0-1,0 1 1,0-1-1,0 1 1,0-1-1,-1 1 1,1 0-1,2 3 1,13 9 74,30 33 1,-29-24-60,20 34 1,-36-53-8,0 1 0,0 0 0,0 0 0,-1 0 1,3 10-1,32 106 155,-12 19-122,-20-81 64,-6 40-895,-15 115 1,-6-52-7666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31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6456,'0'0'1856,"0"8"-1503,-3 40 118,-11 82-39,1 76-10,12-165-292,0-9-34,1 124 161,0-143-217,1 14 90,2 1-1,6 34 1,-8-61-55,-6-23-357,2 11-645,-4-21-5593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3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2 608 8520,'-1'-20'5,"4"-19"38,1 18 17,1 0 0,1 0 0,9-19 0,-11 41 140,22 13 16,-16-9-160,-1 1 0,0 0 0,-1 1 0,10 8 0,85 77 248,-82-69-64,77 125 92,-79-115-112,71 141 284,-77-149-368,19 27 1,-32-51-125,1 0 1,0-1-1,0 1 1,0 0-1,-1 0 1,1 0-1,0 0 1,0-1-1,0 1 1,0 0-1,0-1 1,0 1-1,0-1 0,1 1 1,-1-1-1,0 0 1,0 1-1,0-1 1,0 0-1,1 0 1,-1 0-1,0 0 1,2 0-1,2 0 22,28-2 20,-32 2-49,0 0 1,-1 0 0,1 0-1,0 0 1,0-1-1,0 1 1,-1 0 0,1 0-1,0-1 1,-1 1 0,1-1-1,0 1 1,0 0-1,-1-1 1,1 1 0,-1-1-1,2-1 1,5-6 10,1 0 0,-2-1 0,1 0 1,-1-1-1,-1 1 0,0-1 0,7-19 0,-5 2-1,10-134 1,-17 126-48,-28-272-420,21 203 351,6 63-219,0 9 154,0-134-259,1 87 217,-1 74 175,1 7-1,-2 105 28,-1-41 54,1 129 18,4-154 29,24 145 44,-17-153-38,61 119 42,-52-126-62,-7-15-230,0-1-1,0 0 1,1 0-1,1-1 1,-1-1-1,2 0 1,14 7-1,32 12-6343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31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8792,'-6'4'52,"0"1"-1,0 1 1,0-1 0,0 1 0,1 0-1,0 0 1,-9 13 0,10-12 15,-4 10 301,0 17-115,-6 53-1,13-58 43,20 127 97,-19-152-368,1-1 0,0 1 0,0-1 0,0 0 0,0 0 0,3 6 0,9 13 31,1 0 0,0-2 0,24 27 0,-36-46-48,-1 1 0,1-1-1,-1 1 1,1-1 0,-1 0 0,1 0 0,0 0-1,0 0 1,3 2 0,16 5 25,1-1-1,39 8 1,-59-15-29,-1 0 1,1 1 0,-1-1-1,1 0 1,-1 0-1,1 0 1,0-1 0,-1 1-1,1 0 1,2-1 0,9-3 7,0-1 0,0-1-1,0 0 1,17-11 0,-29 16-8,0 1 0,1-1 0,-1 0-1,0 0 1,0 0 0,-1 0 0,1 0 0,0 0-1,0 0 1,0 0 0,1-2 0,6-14 8,-1-1 1,0 1 0,7-28-1,-12 21 23,-9-94 18,5 108-38,0 0 0,0-1 0,-1 2 0,-1-1 1,1 0-1,-2 1 0,1-1 0,-1 1 0,-9-12 1,8 11-4,-3-3 22,0 0-1,-1 0 1,-11-11-1,-12-15 122,0 2 2,31 34-88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3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1 11296,'-2'2'104,"-1"2"-82,0 0 0,1 0 1,-1-1-1,1 1 1,0 1-1,0-1 0,1 0 1,-1 0-1,1 1 0,0-1 1,0 1-1,0-1 1,1 6-1,-14 114 215,11-87-175,1 1-1,2-1 0,2 0 1,6 40-1,13 105 8,-17-143-34,50 297 105,-52-328-133,-1-1 1,0 1-1,-1 0 1,0-1-1,0 1 1,-1 0-1,0-1 1,-2 11-1,1-10-2,2-8-4,0 1 0,0-1 0,0 1 0,0-1 0,0 1 0,0-1 0,-1 0 0,1 1 0,0-1 0,0 1 0,-1-1 0,1 1 0,0-1 0,-1 0 0,1 1 0,0-1 0,-1 0 0,1 1 0,0-1 0,-1 0 0,1 0 1,-1 1-1,1-1 0,0 0 0,-1 0 0,1 0 0,-1 1 0,1-1 0,-1 0 0,1 0 0,-1 0 0,1 0 0,-1 0 0,1 0 0,-1 0 0,1 0 0,-1 0 0,1 0 0,-1 0 0,1 0 0,-1-1 0,1 1 0,0 0 0,-1 0 0,1 0 0,-1-1 0,1 1 0,-1 0 0,1-1 0,0 1 0,-1-1 0,-4-3-300,1 0 0,0 0 1,0-1-1,-4-6 0,-18-24-7201</inkml:trace>
  <inkml:trace contextRef="#ctx0" brushRef="#br0" timeOffset="1">1 400 10400,'2'-2'8,"0"0"9,-1 0-9,1 1 1,-1 0-1,1 0 0,-1 0 0,1 1 1,-1-1-1,1 0 0,-1 1 1,1-1-1,0 0 0,-1 1 1,1 0-1,0-1 0,0 1 1,-1 0-1,1 0 0,0 0 0,-1 0 1,1 0-1,0 1 0,1-1 1,149 7 243,-108-6 49,209 4 88,-197-4-275,247 4 34,-240-4-88,267 3-1402,-155-2-5724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32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530 407 11384,'-36'-3'23,"14"0"55,1 2 1,0 0-1,-35 4 1,38 0 26,1 1-1,0 1 1,0 0-1,0 2 1,1-1-1,-18 12 1,18-11-66,11-4-14,0 0 1,0-1 0,0 2-1,0-1 1,1 0 0,-1 1-1,-5 7 1,-13 13 50,1 2-1,-18 28 1,25-27 64,-40 122 50,48-121-75,5-14-78,-10 73 91,11-78-108,0 0 1,1 0 0,0 0-1,1 0 1,0 0 0,0 1-1,1-1 1,3 9 0,-2-11 32,2-6-10,-1-2-32,0 0-6,0-1 0,0 1 0,0-1 0,-1 0 0,1 0 0,0 0-1,-1-1 1,0 1 0,1-1 0,-1 0 0,0 0 0,0 0 0,5-6 0,7-14 19,21-40 0,-29 42 17,5-47 38,3-75-1,-11 60 4,33-198 206,-33 258-219,10-36 1,-6 32-49,-2 6-8,15-48 79,5-1 19,-26 70-107,0 0 0,1-1 1,-1 1-1,0-1 1,0 1-1,0 0 1,0-1-1,1 1 0,-1 0 1,0-1-1,0 1 1,1 0-1,-1 0 0,0-1 1,0 1-1,1 0 1,-1 0-1,0-1 1,1 1-1,-1 0 0,0 0 1,1 0-1,-1-1 1,1 1-1,-1 0 1,0 0-1,1 0 0,-1 0 1,0 0-1,1 0 1,-1 0-1,1 0 0,-1 0 1,0 0-1,1 0 1,-1 0-1,1 0 1,-1 0-1,1 1 0,0 0 2,1 0 1,-1 0-1,0 0 0,0 0 0,0 0 0,0 1 0,0-1 0,0 0 0,0 1 0,0-1 0,1 3 0,47 104 73,21 37 11,-21-55-44,36 105-4,-71-153-27,17 61 4,0 10-14,-24-86-155,21 88 484,-26-99-673,0-1 0,-1 1 0,0 0 0,-1-1-1,-3 21 1,-2-2-8907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3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1 691 11832,'17'4'12,"-10"-2"9,-1-1 1,1 0 0,-1 0 0,12-1 0,135-5 138,-111 1 8,203-26 88,-191 23-9,228-35 69,-227 33-215,193-44 36,-242 52-128,0-1 0,-1 1 0,0-1 0,1 0 0,7-4 0,15-11-317,1 0 0,-2-1 0,-1-2 1,33-31-1,23-29-7705</inkml:trace>
  <inkml:trace contextRef="#ctx0" brushRef="#br0" timeOffset="1">1305 1 9056,'-9'20'18,"7"-17"-6,0 1-1,1-1 1,-1 1 0,1-1 0,0 1-1,0 0 1,-1 7 0,-7 38 81,1 30-73,3 126 83,6-39 18,-1-84 111,12 89 0,-8-136-363,1-1-1,1-1 1,2 1-1,20 52 1,-16-61-6069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33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9776,'5'30'171,"2"45"0,-6-63-107,5 163 625,-6-136-626,1 4 212,16 306 470,-8-249-678,-5-62 80,30 205 359,-34-243-502,0 0-1,0 0 1,0 1-1,0-1 1,0 0-1,0 0 1,0 1-1,0-1 1,1 0-1,-1 0 1,0 0-1,0 1 1,0-1-1,0 0 1,1 0-1,-1 0 0,0 0 1,0 0-1,1 1 1,-1-1-1,0 0 1,0 0-1,0 0 1,1 0-1,-1 0 1,0 0-1,0 0 1,1 0-1,-1 0 1,0 0-1,0 0 1,1 0-1,-1 0 1,0 0-1,0 0 1,1 0-1,-1 0 1,0 0-1,0 0 1,1 0-1,-1-1 1,0 1-1,0 0 1,13-6 21,-12 5-17,40-27-1520,6-5-6141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2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9952,'4'3'18,"0"1"0,1 0 1,-1 0-1,-1 0 1,1 1-1,-1-1 0,0 1 1,0 0-1,0 0 0,0 0 1,-1 0-1,4 11 1,0 5 161,6 39 1,-8-39-121,3 10 45,3 45 0,-1-3-54,-4-29-24,-1-2 26,2 0-1,20 74 0,-25-114-43,-1 0 1,1 0-1,0 0 1,-1 0-1,1-1 1,0 1-1,0 0 1,0-1-1,0 1 1,1-1-1,-1 1 0,2 1 1,-2-3-6,-1 0-1,0 0 1,1 0-1,-1 1 1,1-1 0,-1 0-1,0 0 1,1 0-1,-1 0 1,1 0 0,-1 0-1,1 0 1,-1 0-1,0 0 1,1-1 0,-1 1-1,1 0 1,-1 0 0,1 0-1,-1 0 1,0-1-1,1 1 1,-1 0 0,0 0-1,1-1 1,-1 1-1,0 0 1,1 0 0,-1-1-1,0 1 1,0 0 0,1-1-1,-1 0 1,5-6 16,-1-1 1,0 0 0,0-1 0,3-11-1,20-65-1358,2-7-5402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33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16 9776,'-3'4'16,"0"0"1,0 1 0,1-1 0,0 1-1,0 0 1,0-1 0,1 1 0,-1 0-1,1 0 1,0 0 0,0 0 0,1 1-1,0-1 1,0 7 0,-2 16 41,-8 55 209,2 86 11,9-135-123,24 110 62,-17-123-82,-2-8-88,1-1-1,1-1 1,18 22 0,-13-25 54,4-4-66,0 0 1,1-2-1,19 2 0,-36-4-27,1 0-1,0 0 1,0 0-1,0 0 1,-1 0-1,1-1 1,0 1-1,0-1 1,3 0-1,9-6 11,0 0-1,0 0 1,0-1-1,-1-1 1,13-10-1,-25 18-12,1-1 0,-1 1 0,0 0 0,1-1 0,-1 1 0,0-1 0,0 1 0,0-1 0,0 1 0,1-4 0,9-22 25,-1-1 0,9-44-1,-17 42 65,-8-120 43,1 123-9,-6-6-36,-26-54 0,23 68 36,-60-55 63,71 71-166,1 0 1,-1 1-1,0 0 1,0-1-1,-1 1 1,1 0-1,0 1 1,-1-1-1,1 1 1,-7-3-1,-3 1 15,-23-7 8,22 9 32,3 4-219,1 0 0,0 1 0,0 0 0,0 0 1,0 1-1,1 0 0,0 1 0,0 0 0,-16 15 1,14-12-7842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34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45 189 10312,'-15'49'373,"8"-29"-318,-7 32 1,11-35-44,1-10 12,1 1 1,0-1-1,0 1 0,1 0 0,0 8 0,17 230 560,-11-218-408,-1-27-49,10-5-47,29-10 1,-39 12-66,13-8 106,-10 5-76,2-2-18,0 0 1,0 0 0,-1-1 0,0 0 0,-1 0-1,0-1 1,0-1 0,12-17 0,109-179 540,-125 198-498,1-1 13,1 0 1,-1 1 0,9-9 0,-13 17-76,-1-1-1,0 1 1,1 0-1,-1-1 1,1 1-1,-1 0 1,1 0 0,-1-1-1,1 1 1,-1 0-1,1 0 1,-1 0 0,1 0-1,-1 0 1,1 0-1,-1 0 1,1 0 0,-1 0-1,1 0 1,-1 0-1,1 0 1,-1 0 0,1 0-1,-1 0 1,1 0-1,-1 0 1,1 1-1,0-1 1,16 11 48,13 16-15,-14-12-28,0-1-1,24 16 1,-27-23-13,-3-5 0,6-12 0,6-16 0,-3-11 0,-10-3 0,-6 8 4,-2-1 0,-2 1 0,-4-39 1,4 67-5,-1-13 8,1 13-7,1-1 0,-1 1 1,1-1-1,0 0 0,0 1 0,1-1 0,-1 1 1,1-1-1,0 1 0,0 0 0,2-7 1,-2 10-2,-1 0 0,0 0 0,0 1 1,1-1-1,-1 0 0,0 0 1,1 0-1,-1 0 0,1 1 0,-1-1 1,1 0-1,-1 1 0,1-1 1,0 0-1,-1 1 0,1-1 0,0 1 1,1-2-1,4 5 2,-5-3-1,11 6-4,-1 1 1,-1 0 0,1 1 0,-1-1 0,0 2 0,9 10 0,-5-5-10,20 13-133,61 37 1,-66-45 44,33 21-91,63 43-489,-123-81 663,1 0 1,0 0-1,0 0 0,0-1 1,0 1-1,0-1 0,1 0 1,-1 0-1,0 0 0,0 0 1,1-1-1,-1 1 0,1-1 1,-1 0-1,0 0 0,1 0 1,-1 0-1,1-1 0,-1 0 1,0 1-1,7-3 0,-4 1 16,0-1 0,-1 1 0,1-1 0,-1 0-1,1-1 1,-1 1 0,0-1 0,7-6 0,-10 7 1,1 0 0,-1 0 0,1-1 0,-1 1 1,0-1-1,2-5 0,-2 4 3,-1 0 0,0 0-1,0 0 1,0 0 0,0 0 0,-1-1 0,0 1 0,0 0-1,0 0 1,-1 0 0,1-1 0,-1 1 0,-1 0 0,-1-7 0,-1 3 6,0-1 1,-1 0-1,0 1 1,-11-16 0,3 14 51,-2 3-37,0 1 1,0 1-1,-30-7 0,22 11 71,-115 20 36,108-10-71,-113 51 17,119-44-49,-71 68 13,83-66-26,4 1-7,1-1 1,-6 28-1,13-45-7,0 1 0,0 0-1,-1-1 1,1 1 0,0 0-1,0 0 1,0-1 0,0 1-1,0 0 1,1-1 0,-1 1-1,0 0 1,0 0 0,0-1-1,1 1 1,-1 0 0,0-1-1,0 1 1,1 0 0,9 16 3,1 0 0,1-1 1,18 21-1,-28-35-3,0 0-1,-1 0 1,1 0 0,1-1-1,-1 1 1,0 0 0,0-1-1,1 0 1,2 2 0,16 8 1,0-1 0,22 7 0,65 11 1,-98-26-1,0-1 0,20 2 1,268-5-1531,-134-7-6152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34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564 687 9504,'-9'-7'9,"-1"1"-1,1 0 1,-1 0 0,0 1 0,0 0 0,-1 1-1,1 0 1,-1 1 0,-12-3 0,5 7 31,-14 8-6,-49 20 1,52-15 44,0 1 0,-48 35 0,58-37-47,0 0 48,1 0-1,1 2 1,0 0-1,-20 24 1,27-28-43,-4 9 191,6-3-147,2 0-1,0 1 1,-7 35 0,13-51-61,0 0 0,-1 0 0,1 0 0,0 0 0,0-1 0,1 1 1,-1 0-1,0 0 0,0 0 0,2 2 0,4 13 41,0 1 0,2-1 0,0 0 0,14 19 0,-21-34-46,0-1-1,0 1 1,0-1-1,0 1 1,1-1-1,-1 0 0,1 1 1,-1-1-1,1 0 1,-1 0-1,4 1 1,19 11 44,1-2 0,0-1 1,30 8-1,-52-17-38,0 0 0,0-1 0,0 1 1,1-1-1,-1 0 0,6 0 0,20-3 47,0-1-1,47-13 1,-73 16-59,-1 1 0,0-1 0,0 0 0,0 0 1,0 0-1,0 0 0,-1 0 0,1-1 1,0 1-1,1-2 0,27-25 60,41-50 1,-54 52-9,53-124 22,-61 116-62,8-174 11,-18 162-24,-1-22-1,-18-312 25,19 367-25,-4-116 54,-7 152 37,8-11-89,2-4 7,-1 1 1,1 0-1,-1 17 1,-9 119 62,9 63 7,4-163-79,-1 3 20,16 334 49,-10-263-70,-2-71 9,-1-4-4,20 168 33,-23-207-138,24 115-1370,-12-73-6482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7:35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11480,'0'0'496,"3"14"0,-1-2-232,1 2 8,0 2-272,-2-1-9280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1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279 333 3320,'0'0'856,"3"-4"-516,8-11-183,-11 15-121,1-1 0,-1 1 0,1-1-1,-1 0 1,0 1 0,1-1 0,-1 0-1,0 1 1,0-1 0,1 0 0,-1 1 0,0-1-1,0 0 1,0 0 0,0 1 0,0-1-1,0 0 1,0 1 0,0-1 0,0 0 0,-1-1-1,1-2 78,0-9 49,-1 1 0,0-1-1,0 1 1,-2-1 0,1 1 0,-2 0-1,1 0 1,-2 0 0,-6-13-1,6 15-118,-20-27 237,11 20-113,-1 2 1,0-1-1,-1 2 0,-1 0 1,-20-13-1,35 26-125,0 0 1,-1 0-1,1 0 0,0 0 0,0 0 1,-1 1-1,1-1 0,0 1 0,-1 0 1,1-1-1,-1 1 0,1 0 0,-4 1 1,2-1 10,3 0-30,0 0-1,0 0 1,0 1-1,0-1 1,0 0-1,0 1 1,0-1-1,0 1 0,0-1 1,0 1-1,0-1 1,0 1-1,0-1 1,1 1-1,-1 0 1,0 0-1,0-1 1,1 1-1,-2 1 1,-2 2 34,-2 2-16,4-5-24,0 1 1,0 0-1,0 0 1,0 0-1,1 0 1,-1 0-1,1 0 1,-1 1-1,1-1 1,0 0-1,0 1 1,-1 3-1,-8 19 104,-8 40-1,16-41-25,9 144 34,-1-127-74,39 177 22,-34-174-43,46 180 7,-45-180-33,15 63 4,-5 12-9,-5-17-3,-8-17 0,-8-57-2,-1 0 1,-2 0-1,0 0 0,-2 0 1,-13 50-1,16-76-55,1 1 0,-1-1 0,1 0 0,-1 0 0,0 0 0,0 0 0,0 0 0,0 0 0,0 0 0,-1 0 0,1 0 0,-1 0 0,1 0 0,-1-1 0,0 1 0,1-1 0,-1 1 0,0-1 0,0 0 0,0 0 0,-2 2 0,-11 4-6183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13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9416,'20'1'9,"21"-3"63,82-12 55,79-15 318,-153 21-385,1 0 228,241-29 216,-66 8-1651,-106 14-5379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1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7712,'0'0'505,"11"2"-164,-10 0-330,0 0 0,0 0 0,0 0 0,-1 0 0,1 0 0,-1 0 0,0 0 0,0 0 0,0 1 0,0-1-1,0 4 1,0 21 44,1 2-26,10 83 55,-8-96-78,12 34 27,-2-15-1,2-2 1,35 59-1,-40-77-26,-6-9 2,0 0 0,1 0 0,0 0 1,0-1-1,7 7 0,8 5 22,25 17 0,-42-32-22,0-1 0,-1 1 0,1-1 0,0 0 0,0 0 0,0 0 0,1 0 0,-1 0 0,0-1 1,0 0-1,0 1 0,0-1 0,1 0 0,-1-1 0,0 1 0,0 0 0,0-1 0,5-1 0,-5 1 7,7-4 126,-1-4-85,-1 0 1,0 0-1,13-19 0,-18 22-9,0 1 0,0-1 0,-1 0 0,1 0 0,-2 1 0,1-1 0,-1-1-1,0 1 1,0 0 0,0 0 0,-1-10 0,0 9-2,0 1 11,0 0-1,-1 0 0,1 1 1,-1-1-1,-1 0 1,1 1-1,-1-1 0,0 1 1,-4-7-1,3 3 2,-3-6 180,-1 1-1,0-1 1,0 2-1,-18-25 1,23 36-56,2 2-25,0-1-148,0 1 0,0 0 0,-1-1 0,1 1 0,0 0 0,0 0 0,0-1 0,0 1 0,0 0 1,-1 0-1,1 0 0,0-1 0,0 1 0,0 0 0,-1 0 0,1 0 0,0 0 0,0-1 0,0 1 0,-1 0 0,1 0 0,0 0 0,-1 0 0,1 0 0,0 0 0,0 0 0,-1 0 0,1-1 0,0 1 0,0 0 0,-1 0 0,1 0 0,0 1 0,-1-1 0,1 0 0,0 0 0,0 0 0,-1 0 0,1 0 0,0 0 0,-1 0 0,0 7 17,0 0 0,1 0 0,-1 0 0,1 0 0,2 13 0,-1-9-17,0-7-7,-1 0 1,1-1 0,0 1-1,0 0 1,0 0 0,1 0-1,2 4 1,13 34 10,9 15-9,-1-4-18,46 72 0,-62-112 12,-7-9-2,1 0 0,0 0 0,0 0 0,0-1 0,1 1 0,-1-1 1,7 5-1,-3-2-4,1-1-1,0 0 1,0 0 0,11 4 0,-19-9 8,1 0 1,-1 1-1,0-1 0,1 0 0,-1 0 0,0 0 0,0 0 0,1 0 1,-1 0-1,0 0 0,0 0 0,1 0 0,-1 0 0,0 0 0,1 0 1,-1 0-1,0 0 0,0 0 0,1 0 0,-1 0 0,0 0 0,1 0 0,-1-1 1,0 1-1,0 0 0,1 0 0,-1 0 0,0 0 0,0-1 0,1 1 1,12-10-515,-1-1 0,22-25 1,5-7-7046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14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78 9056,'0'0'9,"-11"2"158,4 4-33,5-5 29,20 8-1,-1 1 0,-1 0 0,0 1 0,0 0 0,26 27 0,-33-29-132,22 32 159,-14-12-18,-1-1 0,19 47 0,-31-65-144,7 34 154,-8-33-78,-1-4-15,0-1 0,-1 1 0,0 0 0,0 0 1,0 0-1,-1 10 0,1-27 8,0-1 1,1 1-1,1 0 1,5-18-1,-4 17-81,17-51 192,30-107 217,-45 151-405,15-36 106,-16 41-73,-2 5-27,0-1-1,0 1 0,1 0 1,0 0-1,1 0 0,5-7 1,-7 13-13,-1-1 0,1 1 0,0 0 0,-1 0 0,1 0 0,0 0 0,0 0 0,5-1 0,1 4 48,-6 1-54,1 0 1,-1 0 0,1 0 0,-1 1-1,0-1 1,0 1 0,0 0 0,0 0-1,0 0 1,-1 1 0,4 4 0,-2 0-2,1 0 0,-2 1 1,1-1-1,4 18 1,3 30-1,16 124-6,-26-161-5,0-14 0,-1 1 0,1-1 0,0 0 0,0 0 1,0 0-1,5 9 0,-3-6-206,0 0 1,1-1-1,0 0 0,1 0 1,0 0-1,0 0 0,9 9 1,15 13-8049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1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330 627 8344,'1'-2'-2,"2"-2"13,0-1 1,0 1-1,-1 0 1,0-1-1,0 1 1,0-1-1,0 0 1,-1 1 0,2-9-1,-3 12 1,-1 0 0,1 0 0,-1 0 1,1 0-1,-1 0 0,0 0 0,1 0 0,-1 0 0,0 0 0,1 0 1,-1 0-1,0 1 0,0-1 0,0 0 0,0 0 0,0 1 0,0-1 1,-2 0-1,-1-2 17,-3-3-7,4 3-4,0 1 0,-1 0-1,1 0 1,0 0 0,-1 0 0,1 0-1,-7-2 1,3 1 35,2 1-28,0-1-1,-1 1 0,1 0 0,-1 1 0,0-1 0,1 1 0,-1 0 0,0 0 0,0 1 0,0 0 0,0 0 1,1 0-1,-10 2 0,3 1 51,1 1 0,-1 0 1,1 1-1,1 0 0,-1 1 1,1 0-1,0 0 0,0 1 1,-15 15-1,14-13-37,8-6-16,0 0 1,1 0-1,-1 0 1,0 0-1,1 0 1,0 1-1,0-1 1,0 1-1,-3 7 1,-28 77 227,32-82-219,-1 1-1,1-1 0,0 0 0,1 1 0,0-1 1,0 1-1,0-1 0,1 1 0,-1-1 0,2 1 1,-1-1-1,3 7 0,-2-7-9,4 6 99,49 43 42,-54-55-154,0 1-1,0 0 0,0 0 0,0-1 1,0 1-1,0-1 0,0 1 1,0-1-1,0 1 0,0-1 0,0 1 1,2-1-1,10 2 15,0 0 0,0-1-1,0-1 1,0 0 0,21-4 0,-10-3 39,123-63-1353,-64 23-5561</inkml:trace>
  <inkml:trace contextRef="#ctx0" brushRef="#br0" timeOffset="1">638 0 7448,'12'29'30,"0"-1"1,13 59 0,1 44 89,-23-112-112,13 77 35,9 41-17,36 115 41,-38-160-7,-20-78-55,8 37 104,29 85 1,-38-132-30,5-16-938,-1-1-3908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14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7896,'35'6'13,"-22"-4"0,0 0 0,0 0-1,14 0 1,84-4 68,-95 2 19,149 0 424,-94 5-157,-61-4-271,1 1 0,-1 0 0,1 0 0,-1 1 0,14 6 0,-21-8-56,-1 1 0,1 0 0,0 1 1,-1-1-1,1 0 0,-1 1 0,0-1 1,0 1-1,0 0 0,3 5 0,-2-3-1,0-1-5,-1 0-1,0 0 1,0 0 0,0 0 0,-1 0-1,1 0 1,-1 1 0,0-1 0,0 0-1,-1 1 1,0-1 0,1 1-1,-1-1 1,-1 9 0,2 20 95,-1-29-68,0 2 10,0-4-30,-12 5-1290,0 1-5191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6728,'11'24'35,"0"0"1,7 31-1,-5-15-17,9 21-14,-12-36-12,2 1 1,1-2 0,1 0-1,0-1 1,28 33 0,-30-42 1,-7-8-5,0 0-1,1-1 1,-1 0-1,1 0 1,10 6-1,56 37-808,-39-27-2953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1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7712,'31'22'0,"6"2"0,11 2 0,7 1-4,72 26 0,-51-32-3,-24-3 6,3 7 1,-48-21 0,-1 0 0,1 1 0,-1 0 0,0 0 0,7 8 0,-8-7 0,0 1 0,0 0 0,-1 0 0,8 15 0,-8-10 1,0 1 0,-1 0 0,-1 0 1,0 1-1,0-1 0,-1 0 0,-1 1 1,-1-1-1,0 1 0,0-1 0,-5 20 0,3-19 2,-13 39 21,2-17-13,5-12 21,0 0 0,1 1 0,-7 42 0,15-64-23,0 1 1,0-1 0,0 0-1,0 0 1,1 1-1,-1-1 1,1 0 0,0 0-1,0 0 1,0 0 0,0 0-1,1 0 1,2 5-1,-2-4 1,5 2 51,5-2-31,0 0 0,-1 0 1,1-1-1,1 0 0,-1-1 0,0-1 0,1 0 1,-1 0-1,0-2 0,1 1 0,-1-2 0,1 1 1,19-7-1,49-17 140,-77 23-151,0 0 0,0 0 1,0-1-1,0 0 0,-1 1 0,1-1 0,-1-1 0,0 1 0,0 0 0,0-1 0,0 0 0,-1 1 0,0-1 0,1 0 0,1-6 0,-1 4 16,2-10 200,-1-83 116,-8 76-30,-9-16-95,-24-47 0,21 62 82,-10-1-165,0 0 0,-34-23 0,35 34 132,-2 4-153,-1 2 0,-36-8 1,43 16 37,13 1-100,2-1-40,-1 1 0,1-1 0,-1 2 0,1-1 0,0 1 0,0-1 0,0 2 0,0-1 0,0 1 0,0 0 0,0 0 0,-8 7 0,9-5 3,0 1-1,0-1 1,0 2 0,1-1 0,-6 9 0,10-14-20,0 0 0,0 0 1,-1 0-1,1 0 0,0 0 0,0 0 1,0 0-1,0 0 0,0 0 0,0 0 1,0 0-1,0 0 0,0 0 0,1 0 1,-1 0-1,0-1 0,1 1 0,-1 0 1,1 0-1,-1 0 0,1 0 0,-1 0 0,1 0 1,-1-1-1,2 2 0,0 1 6,17 19 3,-7-14 2,31 7-1,-29-11-12,1-2 1,21 2-1,37-4 4,-3-9-3,-13-4-15,92-34 0,-115 35 8,-18 6 5,6-2-23,1 0 1,1 2-1,33-6 0,-16 14 9,-25 4-26,-9-3 28,6 5 0,0 0-1,0 0 1,0 2-1,-1-1 0,19 22 1,7 11-34,59 88 0,-85-112 42,15 34-20,-20-36 16,-1-6 4,-1 1 1,-1 0-1,0 0 1,0 1 0,-1-1-1,3 24 1,-6-13 2,0-21 2,0 0 0,0 0-1,0 0 1,0 0 0,0 0 0,0 0 0,0 0 0,-1 0 0,1 0 0,0 0 0,-1-1 0,1 1 0,0 0 0,-1 0 0,1 0 0,-1 0 0,1 0 0,-1-1 0,0 1 0,1 0 0,-1 0 0,0-1 0,0 1-1,1-1 1,-1 1 0,0 0 0,0-1 0,0 0 0,0 1 0,0-1 0,1 1 0,-1-1 0,0 0 0,-2 1 0,1-2 1,1 1 1,-1-1-1,0 0 1,0 1-1,0-1 1,0 0-1,1 0 0,-1 0 1,0 0-1,1 0 1,-1 0-1,1-1 1,-1 1-1,1-1 0,-1 1 1,-1-4-1,-3-1 4,4 4-1,0 0 0,0 0 0,0-1 0,1 1 0,-1 0 0,1-1 0,0 1 0,-1-1 0,1 1 1,-1-6-1,-1-3 15,0 0 0,1 0 1,1 0-1,-1 0 0,2-1 1,0 1-1,0 0 1,1-1-1,0 1 0,4-12 1,-2 3-8,-1 9 5,1 1 1,-1 0-1,2 0 1,6-15-1,7-16 69,1 1-1,2 0 1,50-70 0,-60 101 14,-4 7-85,0 0 0,0 0 0,0 1 1,0 0-1,0 0 0,0 0 0,1 1 0,7 0 0,0 5 78,-2 3-69,-1 1 1,-1 1-1,1 0 1,15 20 0,-13-9 55,68 205 58,-59-154-134,-3-5 0,-5-6-3,-5-1-5,-7-41 1,0-1 0,10 34 1,6-25-1619,1-2-6480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1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9688,'0'7'90,"0"-2"9,0-1-1,0 0 1,0 0 0,1 0 0,-1 0 0,1 0 0,0 0-1,1 0 1,-1 0 0,3 4 0,1-5 221,11-2-235,0-1-1,-1-1 1,1 0 0,0-2-1,-1 1 1,18-7 0,2 0 43,56-24 0,-28 1-96,-36 17 22,140-98-1434,-68 44-5840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16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61 8344,'0'0'576,"-2"2"-96,1 2-431,0-1 0,0 1 1,0-1-1,0 1 0,1-1 1,-1 1-1,1-1 1,0 1-1,0 0 0,0-1 1,0 1-1,1 0 0,-1-1 1,1 1-1,0-1 0,2 5 1,-1 1-39,2 8 63,0 0-1,2 0 1,9 22-1,4 8-25,4 8-15,10 8-25,4-3-3,0-8-3,-26-36-4,0 0 1,-1 1-1,-1 1 0,-1-1 1,11 34-1,-19-51 2,0 1 0,0 0 0,0-1-1,0 1 1,1-1 0,-1 1 0,0-1-1,-1 1 1,1 0 0,0-1-1,0 1 1,0-1 0,0 1 0,0-1-1,-1 1 1,1-1 0,0 1 0,0-1-1,-1 1 1,1-1 0,0 1 0,-1-1-1,0 1 1,0 1 0,-10 9 0,-3-4 0,1-7 1,8-2 9,1-1 0,0 0-1,-1 0 1,1-1 0,0 1 0,0-1 0,1 0 0,-1 1-1,1-2 1,0 1 0,-5-8 0,2 1 48,0 1 1,1-1 0,0-1-1,-4-12 1,4 10-30,3 7 28,0-1 1,0 1-1,1-1 0,-1-14 1,-5-113 284,8 106-68,33-117 100,-23 120-139,6-4-71,29-37 0,-44 64-131,0 0 1,0 0-1,1 0 0,-1 1 1,1-1-1,0 1 0,0-1 1,0 1-1,0 0 1,5-2-1,3-2 20,19-10 18,-17 13 69,-1 4-95,-1 1 1,1 0 0,22 7-1,-20 0 29,-11-7-63,5 4-1,-1 0 0,0 0-1,0 1 1,-1 0 0,0 0-1,0 0 1,-1 1 0,0 0 0,0 0-1,-1 0 1,5 12 0,41 113 31,-19-42-21,-12-25-17,-5-15-3,-3-13 0,-10-32-1,1 0 1,-1 0 0,2-1 0,3 9-1,-5-12-5,2-4-1,12-8-1661,2-2-6665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1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7088,'0'3'6,"-1"0"0,1 0 0,-1 0 0,0 0 0,0 0 0,0 0 0,0 0 0,0 0 0,-1 0 0,1 0 0,-3 3 0,-26 31 130,6-8-60,13-15-59,5-6 14,0 1-1,0-1 1,-7 17 0,0 3 23,0 0 1,2 0 0,2 1-1,-9 39 1,18-24-30,5-28 29,2-3-34,1-1 0,1 0 1,18 19-1,-13-21 68,-5-6-58,0 0 0,0-1 0,0 0 0,0 0 0,1-1 0,-1 0 0,1-1 0,-1 0 0,1 0 0,0-1 0,-1-1 0,1 0 0,-1 0-1,16-4 1,-23 5-10,-1-1-1,1 0 1,0 1-1,0-1 1,0 0-1,-1 0 0,1 0 1,-1 0-1,1-1 1,-1 1-1,1 0 1,-1-1-1,1 1 0,-1-1 1,2-2-1,2-4 24,3 0-8,-5 5-7,0 0 0,0-1 0,-1 1 1,0-1-1,1 1 0,-1-1 0,-1 0 1,1 1-1,1-7 0,0 4 42,1-4-3,0-1 0,0 0 0,-1 1 0,0-1 0,-1-1-1,0 1 1,-1 0 0,0-16 0,-4-30 474,-2 0 1,-14-60-1,18 116-531,1 1 0,0 0 0,0 0 0,0-1-1,0 1 1,0 0 0,0 0 0,0-1 0,0 1 0,-1 0 0,1-1 0,0 1 0,0 0 0,0 0 0,0-1-1,0 1 1,1 0 0,-1-1 0,0 1 0,0 0 0,0 0 0,0-1 0,0 1 0,0 0 0,0 0-1,0-1 1,1 1 0,-1 0 0,0 0 0,0-1 0,0 1 0,1 0 0,-1-1 0,10 15 213,7 32-120,-1 5-63,5 7-14,9 9-19,-19-47-6,0-1 0,1-1 0,16 19 0,-20-28-2,0 0 0,1 0 0,0-1 0,0 0-1,1-1 1,18 12 0,-16-17-12,-4-3-195,0-1 0,0 0 0,0 0 0,0-1 0,-1 0 0,10-5 0,17-11-6992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1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98 7176,'-10'-50'160,"10"48"0,1 1-129,-1 1 1,1-1-1,0 0 1,0 1-1,0-1 1,0 0-1,0 1 1,0-1-1,0 1 1,0 0-1,0-1 1,2 1-1,5 0 23,0 1 0,0 1-1,0 0 1,0 0 0,0 0-1,0 1 1,8 4 0,44 26 75,-46-20-48,52 77 40,-54-70-69,-2 0-1,0 1 0,13 40 1,-16-40-26,-2-8 18,0 1-1,-2-1 1,1 1-1,-2-1 1,0 1-1,1 15 0,-3-22-24,0-2 5,1-1 0,-1 0 0,0 0 0,0 1 0,-1-1 0,1 0-1,-1 0 1,0 0 0,0 0 0,-1 0 0,1 0 0,-1 0 0,0 0 0,-2 4 0,3-7-10,0 0 1,0 0 0,1 0 0,-1 0-1,0 0 1,0 0 0,0 0-1,0-1 1,-1 1 0,1 0-1,0-1 1,0 1 0,0-1-1,-1 1 1,1-1 0,0 1 0,0-1-1,-1 0 1,1 0 0,0 0-1,-1 0 1,1 0 0,0 0-1,-1 0 1,-1 0 0,-1-1 13,1 1 1,0-1-1,0 0 1,1 0-1,-1 0 1,0 0-1,0 0 1,-3-3-1,4 2 0,0 0-1,0 0 0,0 0 1,0 0-1,0-1 0,1 1 1,-1-1-1,1 1 0,0-1 1,0 1-1,-1-1 0,2 0 1,-2-3-1,-4-33 71,5 29-73,-1-14 68,1 0 1,0 0 0,2 0-1,1 0 1,1 1-1,1-1 1,1 1 0,11-31-1,-11 38-24,0 1-1,1 0 1,0 1-1,17-27 1,-18 32-44,2-2 85,1-1-1,13-15 0,-12 17-71,-8 8-19,1 0 0,0 0 0,0 1 1,0-1-1,0 1 0,0-1 0,1 1 0,-1 0 1,0 0-1,0 0 0,1 0 0,-1 0 1,1 1-1,-1-1 0,5 0 0,-3 1 4,-3-1-11,1 1 0,-1 0 0,1 0-1,-1 0 1,1 0 0,-1 0 0,1 0-1,-1 1 1,1-1 0,-1 0 0,1 1-1,-1-1 1,1 1 0,-1-1 0,1 1-1,1 1 1,3 2 15,23 11 10,-18-5 37,-7-5-57,0 0-9,1 1 1,-1 0 0,0 1-1,0-1 1,-1 1 0,0 0-1,0-1 1,0 1-1,-1 1 1,0-1 0,-1 0-1,2 10 1,-1 0 9,0-1-11,0 0 1,-1 0-1,-1 0 1,0 0-1,-4 24 1,3-34-6,-2 13 4,-1 1 0,-1-1-1,0 0 1,-12 26-1,11-29-2,3-12 2,-5 2-2,8-6-3,0 0 0,0 0 0,0 0 0,0 0 0,0 0 1,0 0-1,0 0 0,0 0 0,0 0 0,0 0 0,0 0 0,-1 0 0,1 0 0,0 0 0,0 0 1,0-1-1,0 1 0,0 0 0,0 0 0,0 0 0,0 0 0,0 0 0,0 0 0,0 0 0,0 0 1,0 0-1,0 0 0,0 0 0,0 0 0,0 0 0,0 0 0,0 0 0,0 0 0,0 0 1,-1 0-1,1 0 0,0 0 0,0 0 0,0 0 0,0 0 0,0 0 0,0 0 0,0 0 0,0 0 1,0 0-1,0 0 0,0 0 0,0 0 0,0 0 0,0 0 0,0 0 0,2-14 3,12-17 2,17-20-2,54-66 6,-66 96 5,-9 11-9,6-6-1,0 1 1,2 1-1,-1 0 1,2 1-1,23-13 1,69-24 13,-92 45-4,-1 4-8,1 1 0,29 4 0,-33 1 9,-2 5-9,-1 1 0,0-1 0,15 19 0,-17-12 1,11 35-1,-3 22-4,-7 3-2,-4-12 0,0-15 0,1-19 0,-8-30 0,1 0 0,0 1 0,-1-1 0,1 0 0,0 1 0,0-1 0,-1 0 0,1 0 0,0 0 0,0 0 0,1 0 0,1 2 0,-2-3 0,1 1 0,-1 0 0,1-1 0,-1 1 0,1-1 0,-1 1 0,1-1 0,0 0 0,-1 0 0,1 0 0,3 0 0,1-1-156,0 0 0,0-1 0,0 0 1,0 0-1,0-1 0,0 1 0,10-8 1,-14 9-191,33-18-7614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17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119 303 8248,'1'-13'74,"0"1"0,0-1 0,6-17 0,2-17 84,-8 45-115,6 3-35,0 0 1,0 0-1,0 0 1,1 1-1,-1 0 0,-1 1 1,1-1-1,7 5 1,51 31 2,-58-33-6,10 7-3,22 12 16,26 5 17,-53-27 25,2-4-22,0-1 0,0 0 1,0-1-1,-1 0 0,1-1 1,-1-1-1,21-12 0,-28 14 2,1-1 0,-1-1-1,-1 1 1,1-1 0,-1 0-1,0-1 1,0 1-1,-1-1 1,0 0 0,0 0-1,0 0 1,-1 0 0,0-1-1,-1 1 1,1-1 0,-2 0-1,1 0 1,-1 0-1,0 0 1,-1 0 0,0-9-1,-3 5 135,-2 4-135,-1 1 0,0-1 0,0 1-1,0 1 1,-1-1 0,0 1 0,0 0 0,0 1 0,-1-1 0,0 2 0,0-1 0,0 1 0,-10-4 0,-28-3 29,27 10 119,14 2-149,-6-1 4,-1 2 0,1 0 0,0 0 0,0 1 0,0 1 0,1-1-1,-1 2 1,1 0 0,-16 9 0,-98 68 227,99-62-115,7-3-78,-22 27 1,-11 31-41,35-42-8,-12 52 4,23-68-30,2 0-1,0 1 1,-1 25 0,4-31-2,1-1-1,0 0 1,1 1 0,0-1 0,1 0 0,0 0 0,1 0 0,0 0 0,0-1-1,11 17 1,-14-25 0,0 0-1,0-1 1,0 1 0,0 0-1,1-1 1,-1 1-1,0-1 1,1 0-1,-1 1 1,1-1-1,2 1 1,33 21-3,62 30 1,-94-51-2,1 0 0,-1 0 0,1 0 1,8 1-1,215 31-17,-174-32 1,281-17-1443,-146 1-5730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1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3056,'0'0'153,"6"1"-21,24 2 410,0-1 0,0-1 1,54-6-1,-70 3-558,169-2 1471,-103 4-1288,96-6 397,-44-10 214,-130 16-484,7 0-77,0 1 1,0 0-1,-1 1 1,17 4-1,-24-6-199,16 2 230,19-7-554,-1 0 0,36-12-1,18-6-5799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4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6105 136 3504,'-6'-2'80,"-1"0"0,1 0 1,-1 1 0,0 0-1,0 0 1,0 1-1,0 0 1,1 0 0,-13 2-1,-64 5 821,56-5-247,-48 8-1,57-9-370,-1 0 0,1-1 0,0-1 0,-26-4-1,-10 0 120,-9 5-47,-64-2-21,81 0-112,-175 1 206,-13 3-182,184-2-92,-213-4 56,207 3-75,-247-12 56,239 10-70,-256-19 51,256 18-65,-267-18 38,262 19-57,-273-14 39,276 14-47,-244-11 29,250 12-41,-241-5 32,243 5-33,-207-10 23,213 10-36,-222-3 19,218 6-25,-374 11 109,308-6-139,74-4 23,-291 18 94,222-11-94,-210 16 62,302-23-97,-14 0 40,1 2 1,-43 10-1,65-11 12,1 0-1,-21 0 1,34-3-23,0 0-14,-1 0 0,1-1 0,-1 1 1,1 1-1,0-1 0,-1 0 0,-3 2 0,3-1-51,-10 15-1472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4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1557 4664,'0'0'33,"8"-4"-1,1-2-24,-5 4 8,0-1 0,0 1 0,1 0 0,-1 0-1,0 0 1,1 1 0,6-2 0,100-28 169,77-33 446,-158 52-579,15-5 168,230-89 62,-212 82-187,292-108 56,-279 103 10,304-121 75,-307 117-48,274-156 83,-283 151-70,248-155 279,-295 182-463,148-97 331,-116 73-170,64-56 0,-95 71-4,0-6-57,16-33 0,-32 56-101,-1-1 1,0 1-1,0-1 0,0 1 0,-1-1 0,1 1 0,-1-1 0,0 1 0,1-1 0,-2 1 0,1-1 0,0 1 0,-1-1 0,0 1 0,1-1 1,-1 1-1,-1-1 0,0-2 0,0 2 1,0 0-3,0 0 1,0 1-1,0-1 0,-1 1 0,0 0 1,0 0-1,1 0 0,-2 0 1,1 0-1,0 1 0,0-1 0,-1 1 1,0 0-1,1 0 0,-1 0 1,-6-2-1,5 2 2,-3-2 8,0 1 1,1 0 0,-1 1-1,0-1 1,0 2 0,-17-3-1,16 3-12,5 1-6,1 0 0,-1 0 0,1 0 0,-1 0-1,1 1 1,-1 0 0,1 0 0,0 0 0,-1 0 0,1 0 0,0 0 0,0 1 0,0 0 0,0-1 0,-3 4 0,2-3-1,2-1-3,1 0 1,-1 0 0,1-1 0,0 1-1,-1 0 1,1 1 0,0-1-1,0 0 1,0 0 0,0 0-1,0 1 1,0-1 0,0 1 0,-1 1-1,-1 3 4,-8 21 0,10-24-9,0 0 1,1 0 0,-1 1-1,1-1 1,0 1 0,0-1-1,0 0 1,0 1 0,1-1-1,0 0 1,-1 1 0,1-1-1,0 0 1,1 0-1,-1 1 1,0-1 0,1 0-1,0-1 1,0 1 0,0 0-1,0 0 1,0-1 0,0 1-1,4 2 1,-2-3-11,0 0-1,0 0 1,1-1-1,-1 1 1,1-1-1,-1 0 1,1 0 0,-1 0-1,1-1 1,-1 1-1,1-1 1,6-1-1,1 1 0,35-6-97,-18-1 42,-1-1 1,1-2-1,44-21 0,-62 25 57,36-23-62,-41 25 64,10-9-20,2 2-1,-1 0 1,2 2 0,-1 0 0,31-11 0,-47 20 28,2-1-3,0 0 1,0 0-1,0 0 1,0 0-1,0 1 1,6 0 0,-9 0 3,0 0 0,0 0 0,0 0 0,0 1 1,0-1-1,0 0 0,0 0 0,0 1 1,0-1-1,0 1 0,0-1 0,0 1 0,0-1 1,0 1-1,0 0 0,-1-1 0,1 1 0,0 0 1,0 0-1,-1 0 0,1-1 0,-1 1 1,1 0-1,-1 0 0,1 0 0,-1 0 0,1 0 1,-1 0-1,0 0 0,1 0 0,-1 0 1,0 0-1,0 0 0,0 0 0,0 0 0,0 1 1,0-1-1,0 1 0,-4 31 0,1-19 1,0 0 0,-7 17 0,2-12 0,-1 0 0,-12 19 0,5-12 0,-33 40 0,11-28-203,-1 0 0,-1-3 0,-49 33 0,77-60-41,-113 88-5036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50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625 1217 3952,'2'-8'137,"4"-9"-9,-2 0 1,0-1-1,0 1 0,-2-1 0,0 0 0,-1-21 1,-9-8 25,1 28 273,-8-8-126,-33-43 0,31 52 153,-8 1-258,0 0 1,-31-14-1,55 30-175,-1 0-1,0 0 1,0 1 0,0-1-1,0 1 1,0-1-1,0 1 1,0-1 0,0 1-1,-2 0 1,-14 1 29,1 0-1,0 1 1,0 0 0,0 2 0,-21 6-1,12 4 85,-101 94 42,103-81-96,-71 116 26,93-140-98,0 0 0,1 0-1,-1 0 1,1 1 0,-1-1-1,0 5 1,-4 17 8,1 1 1,2-1 0,-1 31-1,8-31-1,-4-25-15,4 14 6,1-1 1,7 17-1,-9-25-6,0 1 1,1-1 0,-1 0-1,1 0 1,0-1-1,0 1 1,1-1-1,6 6 1,-7-7 0,1 0-1,-1-1 1,1 1-1,-1-1 1,1 0-1,0 0 1,0-1-1,0 1 1,8 0-1,-6-1 1,-1-1-1,1 0 0,-1 0 0,1 0 0,-1-1 0,1 0 0,-1 0 1,9-3-1,-6 0 0,0 0 0,0 0 0,0-1 0,-1 0 0,1 0 0,7-7 0,-5 3 0,0-1 0,-1-1 0,0 0 0,11-14 0,-6-1 0,0-1 1,-2 0-1,0-1 1,12-42-1,-16 29 15,7-194 16,-18 184 10,-25-212 27,19 211-1,-32-236 110,10 94 211,26 174-339,4 16 66,-1 7 4,-2 7-75,0 1 0,2 0 1,-1 0-1,1 19 0,0-8-29,1 65 69,7 113 2,-4-158-52,0-14-19,2 16-2,1-1 1,22 71 0,32 58 3,-45-142-9,9 4 1,51 57-1,-72-89-6,-1 1 0,0-1 0,1 0 0,-1 0 0,1-1-1,0 1 1,3 1 0,12 6-194,0-2 0,0 0-1,1-1 1,0-1 0,35 5 0,29 0-5688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3056,'6'15'14,"0"-1"0,-1 1 0,-1 0 1,4 30-1,2 59 100,-8-87-102,3 65 96,-3-29-44,-1-16 193,1 0-1,11 54 1,-13-90-221,0-1 1,0 1-1,1-1 1,-1 0-1,0 1 1,0-1-1,0 1 1,0-1-1,1 0 1,-1 1-1,0-1 1,0 0-1,0 1 1,1-1-1,-1 0 1,0 1-1,1-1 1,-1 0-1,0 1 1,1-1-1,-1 0 1,0 0-1,1 0 1,-1 1-1,0-1 1,1 0-1,-1 0 1,1 0-1,-1 0 1,1 0-1,-1 0 1,0 0-1,1 0 1,15-6 305,5-14-292,-21 20-20,3-3 58,0 0 0,0 0-1,0-1 1,-1 1-1,1-1 1,-1 0-1,0 1 1,2-7-1,3-6 32,3 0-45,17-39 408,-4-3-200,-7 18 133,1 0 0,36-61 0,-48 96-357,-1-1 1,1 1-1,0 0 1,0 0-1,0 1 1,1-1-1,-1 1 1,1 0 0,0 1-1,0-1 1,10-3-1,-7 3-6,-4 2-9,1 0 0,-1 0 0,1 0 0,0 0 1,-1 1-1,1 0 0,0 0 0,0 1 0,0 0 0,0 0 0,-1 0 0,11 2 0,-10-1-11,7 3 143,15 15-50,-1 1 0,0 1 1,31 34-1,-29-27-109,-16-16 16,1-1 0,0-1 0,1 0 0,28 15 0,-32-20-22,-4-1-2,1 0 1,0-1 0,0 0 0,-1 0 0,2 0-1,-1-1 1,0-1 0,0 0 0,1 0-1,9 0 1,-15-1-7,13-2 13,4-4-10,0 0 1,-1-2-1,0-1 0,0 0 1,-1-1-1,20-15 0,7-15-3,-30 24-2,21-28 1,-34 40 0,0 0 0,0 0 1,0 0-1,-1 0 0,0 0 0,1-1 1,-2 1-1,1 0 0,0-1 0,-1 1 1,0-1-1,0-4 0,0 2 3,1-8 32,0 7-20,-1 1 1,0 0 0,0-1-1,-1 1 1,0-1 0,-3-11-1,3 14 4,0 0 43,-2-2-5,5 31 6,0-16-60,-1-3-3,0 0 1,1 0 0,0-1-1,0 1 1,5 7 0,21 38 4,20 26-4,74 114-10,-105-164 3,53 91-21,-65-106 21,0 0 0,-1 0 0,6 23 0,-12-24-7,-1-7 11,0 1 0,0-1 0,0 0-1,0 0 1,0 0 0,-1 0 0,0-1 0,1 1 0,-1-1 0,0 0-1,0 0 1,0-1 0,0 1 0,-1-1 0,1 0 0,0 0 0,-1 0-1,1 0 1,0-1 0,-9 0 0,0 2 0,7-2 0,1 0 0,0 0 0,-1 0 0,1 0 0,-1-1 0,-6-2 0,-74-17-2,73 14-3,8 1 5,0 0 0,1 0 0,0 0 0,0 0-1,0 0 1,0-1 0,1 0 0,-4-9 0,6 14 1,1 0 0,0 0-1,-1-1 1,1 1-1,0 0 1,0 0 0,0 0-1,0 0 1,0-1 0,0 1-1,0 0 1,0 0-1,1-2 1,7-44-679,16-50 1,1 9-6102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5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419 600 6456,'0'-4'18,"0"-1"1,-1 1-1,0-1 1,0 1 0,0-1-1,0 1 1,-1 0-1,1-1 1,-1 1-1,-3-5 1,0 9 201,4 1-201,-9 3 60,0 0-1,1 1 0,-1 0 1,1 1-1,-16 13 0,-76 64 183,63-48-85,-35 43-1,64-67-151,-8 10 124,-45 93 59,54-91-87,5-11-71,-1 1-22,1-1 0,1 1 0,0 0 0,1 0-1,0 0 1,1 0 0,1 15 0,1-21-7,-1 1 0,1 0 0,0 0 0,1-1 0,-1 1 0,8 11 0,-10-19-17,0 1 0,0-1 0,0 0 1,0 1-1,1-1 0,-1 0 0,0 0 1,0 1-1,0-1 0,1 0 0,-1 0 0,0 0 1,0 1-1,1-1 0,-1 0 0,0 0 1,0 0-1,1 1 0,-1-1 0,0 0 0,1 0 1,-1 0-1,0 0 0,1 0 0,-1 0 1,0 0-1,1 0 0,-1 0 0,0 0 0,1 0 1,5 0 13,0-1 0,0 0 1,0 0-1,0 0 0,0-1 1,-1 0-1,9-4 0,-1-4 78,68-86 44,-72 84-81,0 0 0,15-28 0,-12 18-32,0 3-6,18-42 156,-14 21 22,-1 0 0,-2-1 1,8-46-1,-20 84-87,-5 10-25,-11 19-59,13-22-20,0 0-1,1 0 1,-1 0 0,1 0-1,0 0 1,0 1 0,0-1-1,1 0 1,0 1 0,0-1-1,0 0 1,0 1 0,0-1-1,2 6 1,-1-4-3,3 6 3,13 14-1,-13-22-5,-1 0-1,1-1 0,0 0 0,0 0 0,8 5 1,-1-3-2,1 0 0,0-1 0,-1 0 0,25 3 1,-19-6-20,2-6 7,0 0 0,30-12 0,-34 7-60,-3-4 49,0 0 1,0-1 0,11-20-1,-16 13-1,5-46 4,-10 39 19,-1-39 0,-2 34 7,-1 0 0,-2 1 0,-1-1 0,-15-49 0,18 75 4,-6-20 18,-1 0 1,-1 0-1,-26-47 1,-61-90 378,95 162-291,-1 5 4,-9 9-82,8-2 30,3 5-54,1 0 1,0 0 0,1 0 0,0 0 0,2 0-1,-1 0 1,2 0 0,4 13 0,20 47-9,46 104-2,-59-142-23,-7-17 29,147 298-705,-153-314 594,28 57-1356,-19-36-4775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5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1 574 7896,'13'-3'35,"0"0"-1,23-11 1,-21 8 13,20-7 42,0-1 1,46-28-1,-59 30-45,14-8 215,149-94 94,-147 90-140,190-103 211,63-28-1353,-243 128-4825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5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6 7712,'-2'-1'48,"-6"-2"9,6 2-42,-1 1-1,1 0 0,0 0 1,0-1-1,-1 1 1,1 1-1,0-1 1,-1 0-1,1 1 1,0-1-1,0 1 0,-1-1 1,-1 2-1,1-1 12,0 0-4,0 0 0,0 0-1,1 0 1,-1 0 0,0 0 0,1 0-1,-1 1 1,1 0 0,-1-1 0,1 1-1,-3 3 1,-7 5 17,-32 24 22,26-15 94,-79 115 70,79-101-51,-48 127 66,59-132-80,6-8-107,0 1 0,2 0 0,3 27 0,2-31 48,0-10-77,-1 1-1,2-1 1,-1 0-1,1 0 1,13 10-1,-6-13 51,-3-4-54,0-1 1,0 0-1,-1-1 1,22-6-1,-18-1 54,3-8-41,-2-2 1,17-25 0,-21 21 33,2-9-27,-2-2 0,-2 1 0,6-36 0,9-86 113,-13 69 286,-8 126-350,7 93-4,-6-99-51,11 53-1,8 18-26,-12-63-9,1-1 0,2 0 1,27 53-1,30 61-1323,-38-76-5295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5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9328,'1'3'8,"18"27"9,27 33 0,-31-44-14,4 10 16,-1 1 1,26 57-1,-31-60-14,3 8 15,107 223 84,-78-168-71,41 114-1098,-76-179-4575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52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0 750 8432,'9'-14'12,"1"0"0,0 1 0,0 0 0,18-15 0,41-34 65,-62 56-74,129-95 41,-105 80-34,-1 1 45,-7 5-20,1-1 4,1 1 0,0 2 1,43-18-1,-46 24 12,0 1 0,24-3 0,-44 8-37,0 1 0,0 0 0,0 0 0,0 0-1,0 0 1,0 0 0,0 0 0,0 0 0,0 1-1,0-1 1,0 1 0,0-1 0,-1 1 0,1 0-1,0 0 1,2 1 0,3 1 18,1 2 0,-1 0-1,1 0 1,-1 1-1,0-1 1,0 1-1,-1 1 1,0-1-1,0 1 1,0 1-1,7 12 1,-5-8 3,-6-7-20,1 0 0,0 0-1,1 0 1,-1 0-1,1-1 1,0 0-1,0 1 1,0-1-1,1-1 1,0 1-1,-1-1 1,1 1-1,0-1 1,1-1 0,-1 1-1,0-1 1,1 0-1,9 3 1,-14-6-12,0 1 0,0 0 0,0 0 1,-1 0-1,1-1 0,0 1 0,0 0 1,0-1-1,-1 1 0,1-1 0,0 1 1,-1-1-1,1 1 0,0-1 0,-1 1 1,1-1-1,-1 0 0,1 1 0,-1-1 1,1 0-1,-1 0 0,1 1 0,-1-1 1,1-1-1,0 0 4,2-6 13,1-1 0,-1 0 0,0-1 0,-1 1 0,0-1 0,1-16 0,-2-45 120,4-112 310,3 124-211,6 4 8,-13 54-236,-1 0 1,1 0 0,0 0 0,-1 0-1,1 0 1,0 0 0,0 0 0,-1 0-1,1 0 1,0 1 0,0-1 0,0 0-1,0 1 1,0-1 0,0 0 0,0 1-1,0 0 1,1-1 0,-1 1 0,0 0-1,0-1 1,0 1 0,0 0 0,1 0-1,-1 0 1,0 0 0,0 0 0,0 0-1,1 0 1,-1 0 0,0 1 0,0-1-1,0 0 1,0 1 0,0-1 0,0 1-1,0-1 1,0 1 0,0 0 0,0-1-1,0 1 1,1 1 0,4 2 31,3 3-13,-1 1 0,0 0 1,0 0-1,0 0 0,-1 1 0,9 15 1,68 116 74,-65-104-57,27 59 4,9 13-41,-30-60-14,48 101-42,-55-109-35,-3 1 0,-1 1 0,-2 0 0,7 51 0,-16-67-19,0-17 31,-2-24-136,-1-27-1161,0-6-5355</inkml:trace>
  <inkml:trace contextRef="#ctx0" brushRef="#br0" timeOffset="1">1286 1 7000,'156'182'231,"-135"-156"-212,1 4-4,38 54 4,14 22-15,-42-59-4,-5-10 3,-2 2 0,30 62 0,-44-79 3,11 24 7,29 87 0,-46-118-22,57 197 297,-62-208-127,0-4-155,0-1 1,0 1-1,0 0 0,0 0 1,0 0-1,0-1 1,-1 1-1,1 0 0,0 0 1,0 0-1,0-1 0,0 1 1,-1 0-1,1 0 0,0 0 1,0 0-1,0 0 0,-1 0 1,1-1-1,0 1 0,0 0 1,-1 0-1,1 0 1,0 0-1,0 0 0,0 0 1,-1 0-1,1 0 0,0 0 1,0 0-1,-1 0 0,0 0-1,1 0 0,0 0-1,-1 0 1,1 0-1,-1 0 1,1 0 0,-1-1-1,1 1 1,-1 0 0,1 0-1,-1 0 1,1-1 0,0 1-1,-1 0 1,1-1-1,-1 1 1,1 0 0,0-1-1,-1 1 1,1 0 0,0-1-1,0 1 1,-1-1 0,1 1-1,0-1 1,0 1-1,-1 0 1,1-1 0,0 1-1,0-1 1,0 1 0,0-1-1,0 1 1,0-1-1,0 1 1,0-2 0,-34-123-789,13 36-4016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52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6552,'0'-19'0,"5"-18"0,-1 23 0,1 0 1,1 0 0,0 1-1,0 0 1,9-13 0,-2 10 20,7-2-2,39-28 1,-41 39 20,-3 4-26,1 1 0,0 1 0,32 2 0,-29 3 26,75 43 14,-78-33-19,4 10-10,22 37 1,-41-59-24,0-1 0,-1 1 0,1-1 0,0 1-1,-1-1 1,1 1 0,-1-1 0,1 1 0,-1 0 0,0 1 0,2 19 10,-1 0-1,-4 35 1,-2-36 8,-44 89 8,41-94-21,-1 0 1,-1-1-1,-1-1 1,0 0 0,-1 0-1,-17 16 1,20-22-5,-3 4 13,-2 0 1,-18 14 0,16-14-5,16-12-11,0 0 0,0 0 0,0 0 0,0 0 0,0 0 0,0 1 0,-1-1 0,1 0 0,0 0 0,0 0 0,0 0 0,0 0 0,0 0 0,0 0-1,0 0 1,0 1 0,-1-1 0,1 0 0,0 0 0,0 0 0,0 0 0,0 0 0,0 0 0,0 0 0,-1 0 0,1 0 0,0 0 0,0 0 0,0 0 0,0 0-1,0 0 1,0 0 0,-1 0 0,1 0 0,0 0 0,0 0 0,0 0 0,0 0 0,0 0 0,-1 0 0,1 0 0,0 0 0,0 0 0,0-1 0,0 1-1,0 0 1,0 0 0,0 0 0,0 0 0,-1 0 0,1 0 0,0 0 0,0 0 0,0-1 0,0 1 0,0 0 0,-2-3-18,0-1 1,1 1-1,-1 0 0,1-1 1,0 1-1,0-1 1,0 1-1,0-1 1,0 0-1,1 1 0,0-1 1,0-7-1,0-6-527,-5-40-3576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52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7448,'4'0'1,"1"0"0,-1 0 0,1 1 0,-1-1 1,0 1-1,1 0 0,-1 0 0,0 1 0,0-1 0,0 1 0,0 0 1,0 0-1,0 0 0,4 4 0,-4-3 0,0-1 2,0 0-1,-1 0 0,0 1 1,1 0-1,-1 0 0,0 0 1,0 0-1,-1 0 0,4 5 1,5 6 0,-3-4-1,34 49 7,28 47-7,-67-101-7,0 0 0,0 0 0,1 0 0,0 0 0,0 0-1,0-1 1,7 6 0,2 1 0,-5-4 4,1 0 0,-1-1 0,11 6 0,-14-9 1,-1-1 0,1 1 0,0-2 1,-1 1-1,1 0 0,0-1 0,0 0 1,0 0-1,1 0 0,-1-1 0,9 0 0,-4-4 15,2-5 21,-1-1-1,0 0 1,-1-1 0,0 0-1,-1 0 1,0-1 0,-1 0-1,0-1 1,-1 0 0,0 0-1,-1-1 1,-1 1-1,0-1 1,4-19 0,8-64 298,-16 91-284,-1 0 1,-1 0-1,1 0 0,-1 0 0,0 0 0,0 0 0,-1 0 0,0 1 0,0-1 0,0 0 0,-4-6 0,2 3 7,-4-4 224,-2 3-183,-1 0 1,0 0-1,-19-11 0,29 20-78,0 0 0,0 0-1,0 1 1,0-1-1,-1 1 1,1-1-1,0 1 1,0 0 0,-1-1-1,1 1 1,0 0-1,-2 0 1,-17-1 51,1 2-1,-1 0 1,0 1 0,-20 5-1,12 4 145,-11 11-72,-65 54-1,100-73-123,0 0 1,1 1-1,-1 0 0,1-1 0,-4 7 0,-11 15 40,-16 30 1,20-27-44,-11 33 1,25-61-17,-9 35 48,4 1-25,2 1 0,2 42 0,1-76-19,0-1-1,0 0 0,1 0 1,-1 0-1,1 0 0,-1 1 1,1-1-1,0 0 0,1 4 1,7 9 4,1 1 1,0-1-1,1-1 1,22 24-1,-32-37-7,1 0 1,-1 1-1,1-1 0,0 0 0,-1 0 0,1 0 0,0 0 0,0 0 0,-1 0 0,1 0 1,2 0-1,144 37 16,-115-35-9,50-4 4,-51-2-10,34-7 0,27-12 3,-7-7-2,-66 21 0,30-17-1,-43 21-1,-1 0-1,1-1 0,-1 1 1,0-1-1,0-1 1,6-6-1,-9 7 5,1 0 0,-1 1 0,0-2 0,-1 1 0,1 0 0,-1 0 0,0-1-1,0 1 1,1-8 0,3-52-1296,-6 64 1204,3-70-6593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55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1003 3504,'0'7'40,"10"51"224,27 95 0,3-18 326,-10-30-267,34 106 4,-50-169-167,-10-30-119,19 49 107,34 67 0,23 32 467,-79-157-81,-8-8-243,-81-68 44,-68-83 109,148 147-427,-19-24 90,-97-149 35,104 143-68,-52-160 22,63 157-55,-13-183 22,22 180-23,33-141 16,-32 183-51,0-1 1,0 1 0,0-1 0,1 1-1,-1 0 1,3-5 0,9-11 8,1-1 0,1 2 0,23-24 0,-18 29 26,3 5-26,0 0 0,1 2 0,28-5 0,-50 11-10,1-1 1,-1 1 0,1 0-1,-1 0 1,1 0-1,-1 1 1,1-1-1,2 1 1,13 3 8,-2 2 0,1-1 0,0 2 0,22 13 0,-38-20-8,1 1 0,-1 0 0,1 0 0,-1 1 0,1-1 0,-1 0 0,0 0 0,0 1 0,0-1 0,2 3 0,10 17 15,-2 1 1,0 0-1,10 32 0,-14-21 35,-1 149 25,-10-144-33,-49 146 18,36-150-17,-94 131 31,86-135 1,11-15-43,-10 13 11,-2-1 1,-1-2 0,-31 23 0,-17 9 113,74-57-156,1 0 0,0 1 0,0-1 0,-1 0-1,1 1 1,0-1 0,-1 0 0,1 0 0,-1 0-1,1 1 1,0-1 0,-1 0 0,1 0 0,-1 0-1,1 0 1,-1 0 0,1 1 0,0-1 0,-1 0-1,1 0 1,-1 0 0,0-1 0,-2 1 8,-1-1 1,0 0-1,1-1 1,-1 1 0,1 0-1,0-1 1,-1 0-1,1 0 1,0 0-1,0 0 1,0-1-1,-3-3 1,-2-6 133,5-1-105,0 0-1,1 0 1,0 0 0,1-24-1,5 16 112,7-1-84,0 0 1,27-37 0,-19 41 70,11-1-75,1 2 0,35-14-1,-35 21 50,-18 7-84,20-4 16,0 0-1,0 2 0,60-1 0,185 11 98,-160 5-105,19-2 4,-104-7-27,-1-2 0,54-9-1,-69 5 0,-8 0-9,0 0 0,0 0 0,0-1 0,12-11 0,-18 15-4,0-1 0,0 0 0,0 0 0,-1 0 0,1 0 0,-1-1 0,0 1 0,0-1 0,0 1 0,0-1 0,-1 0 0,1 1 0,-1-1 0,0 0 0,0 0 0,-1 0 0,1 0 1,-1 0-1,0-7 0,-5-29 4,-4-23-4,2-6-2,3 0 0,3 42-1,5-37 0,-4 63 0,0 0 1,0 0-1,0 0 0,0-1 0,0 1 0,0 0 1,1 0-1,-1 0 0,1 0 0,-1 0 0,1-1 1,-1 1-1,1 0 0,-1 0 0,1 0 0,0 0 1,0 1-1,-1-1 0,1 0 0,0 0 0,0 0 1,0 1-1,1-2 0,0 2-1,-1 0 0,0-1 0,1 1 0,-1 0 0,0 0 0,1 0 0,-1 0 0,0 1 0,1-1 1,-1 0-1,0 0 0,1 1 0,-1-1 0,0 1 0,0-1 0,2 2 0,4 2-5,-1 0-1,0 1 1,-1-1-1,9 9 1,-14-13 8,41 48-84,-31-35 45,1 0 0,15 15 0,57 39-79,-80-63 98,1-2 0,0 1 0,0 0 0,0-1 1,1 0-1,-1 0 0,1 0 0,6 1 0,3 1-5,24 8-13,-25-10-55,-4-4 72,-1-1-1,0 1 1,1-1-1,-1 0 1,9-6-1,-7-1-64,-3-3 59,-1-1-1,0-1 1,6-22 0,-10 28 18,-1 1 1,0-1 0,0 0 0,-1 0 0,0 0 0,0 0-1,-1 1 1,0-1 0,-1 0 0,-4-14 0,4 16 3,-5-10-8,-18-22 4,19 32 8,0 0-1,0 1 1,-1 0 0,-13-9 0,9 8 0,-1 1 0,-23-11 0,21 12 0,0 0 0,-25-4 0,22 7 0,1 1 0,-1 1 0,0 1 1,0 0-1,-29 6 0,44-7 1,0 0-1,0 1 1,0 0 0,0-1-1,0 1 1,0 0 0,0 0-1,0 0 1,-2 2 0,-48 32 5,40-25-5,1 1-1,0 0 0,-16 21 1,13-9-2,1 0 1,1 1-1,2 0 1,0 1-1,-10 39 1,18-58-2,1 0-1,-1 0 1,1 0-1,0 8 1,4 162-11,-3-172 10,0-1 0,1 1 0,-1-1 0,1 0 0,0 1 1,3 5-1,6 12-5,1 0 0,1 0 0,22 28 0,-32-47 3,-1-1 1,1 1 0,0 0-1,-1-1 1,1 1 0,0-1 0,0 0-1,4 3 1,19 8-13,0-1-1,50 14 1,-44-23-36,29-7 17,65-14 0,-84 8-4,161-80-15,-195 88 47,-1-1-1,1-1 1,10-8 0,152-150-34,-139 126 36,33-62-1,-45 67 7,22-55 0,-30 54 3,0 0 0,-2-1 1,-2 0-1,3-56 0,-10 48 44,-39-177 22,27 177-2,4 17-32,-6-18 25,-2 0 0,-31-55 1,-35-37 219,76 124-209,3 4-20,0 1 0,0-1 1,-1 1-1,0 0 0,0 0 0,-1 1 1,-8-7-1,13 10 52,-2 5-30,-8 8-53,8-3 8,2 25 4,8 24-25,23 95-10,-17-95-16,34 96 0,-43-144 14,11 30-60,71 133-27,-66-143-1,169 171-225,-171-183 302,-9-8-14,0-1-1,0-1 0,17 10 1,-8-6-12,0-2 0,32 13 0,-33-20 17,23-7 4,-31 3 20,-1 0 0,0-1 0,15-7 0,-12 4 1,0-1 0,0-1 0,0 0 0,-1-1 1,-1 0-1,11-12 0,-19 20 1,0 0-1,0 0 1,0-1-1,0 1 1,0 0-1,0-1 1,0 1-1,-1 0 1,1-1 0,0 1-1,0-3 1,3-13-215,0 0 1,-1 0-1,-1 0 0,0 0 1,-1-22-1,-4-34-6232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5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0 935 8432,'100'-54'36,"-27"18"1,-36 18 38,49-33 1,-78 46-42,12-8 22,0 0-1,-1-2 1,-1 0-1,0-1 1,28-34 0,-20 20-11,94-112 944,-119 141-948,1 0 0,-1 0 1,0 0-1,0 0 0,0 0 0,0 0 0,1 0 0,-1 1 0,0-1 0,1 1 0,-1-1 0,0 1 0,3-1 0,-3 1-31,-1 0 0,1 0 0,-1 0-1,1 0 1,0 0 0,-1 0 0,1 0-1,-1 0 1,1 0 0,-1 1 0,1-1 0,-1 0-1,1 0 1,-1 1 0,1-1 0,-1 0-1,1 1 1,-1-1 0,1 1 0,-1-1-1,0 0 1,1 1 0,-1-1 0,0 1 0,1-1-1,-1 1 1,0-1 0,0 1 0,1-1-1,-1 1 1,0 0 0,0-1 0,0 1-1,0-1 1,0 2 0,4 19 149,2 34-1,-4-25-19,-2-29-133,5 54 134,14 69-1,-5-89-128,1-12-6,0-12-3,-11-10-3,0-1 1,0 1-1,1-1 1,-1 0 0,0 0-1,0-1 1,0 1-1,0-1 1,0 0 0,0 0-1,0 0 1,0 0-1,0-1 1,-1 1 0,1-1-1,0 0 1,-1 0-1,1-1 1,5-4 0,20-22 0,-3-12 0,-5-13 0,-11 15 14,-3 0 1,6-78 0,-10 43 77,-2 64-55,-1 3-13,0 0-1,1 0 0,-1 0 1,2 0-1,-1 1 1,5-14-1,-6 19-17,1 0-1,-1 1 1,0-1 0,0 1 0,1-1-1,-1 1 1,0-1 0,1 1 0,-1-1-1,1 1 1,-1 0 0,1-1 0,-1 1-1,1-1 1,-1 1 0,1 0 0,-1 0-1,1-1 1,-1 1 0,1 0 0,0 0-1,-1 0 1,1-1 0,-1 1 0,1 0-1,0 0 1,-1 0 0,1 0 0,-1 0-1,1 0 1,0 0 0,-1 0 0,1 1-1,-1-1 1,1 0 0,0 0 0,-1 0-1,1 1 1,-1-1 0,1 0 0,-1 1-1,1-1 1,-1 0 0,1 1 0,-1-1-1,1 0 1,-1 1 0,0-1 0,1 1-1,-1-1 1,1 2 0,22 27 152,-21-26-183,61 78 220,-57-74-190,0 0 1,0-1 0,1 1-1,0-1 1,0-1 0,0 0-1,1 0 1,10 5 0,-9-4-4,-4-4 0,0 1 0,0-1 0,0 0 0,1 0 0,-1 0-1,1-1 1,-1 0 0,1 0 0,0 0 0,-1-1 0,10 0 0,-9 0-1,6-3 6,15-16-1,-23 16-5,-1-1-1,1 0 0,-1 0 1,0 0-1,1-1 1,1-4-1,2-7 4,-1-1 1,0 1-1,-2-1 1,0 0-1,0-1 1,-2 1-1,1-20 1,-2 23-2,-1 9 1,0 0 0,0 0 0,0 1 0,0-1 0,-1 0 0,0 0 0,-3-8 0,-5-14 31,-2 0 0,-25-47 0,6 21 20,-12-32 130,42 83-85,2 5-57,12 12-25,-11-12-13,-1 0 0,1-1 0,0 1 1,0-1-1,0 1 0,4 1 0,79 46 13,64 31-48,-112-56 21,-25-13-24,2 10-12,-1 1 0,-1 0 0,10 26 0,-1 6-78,-18-44 120,43 106-426,-46-115 414,0 0 0,1 0 0,-1 0 0,1 0 0,-1 0 0,1-1 0,-1 1 1,1-1-1,0 1 0,0-1 0,0 0 0,0 1 0,0-1 0,0 0 0,0 0 0,3 0 0,-2 0 0,4-1-85,0-3 83,0 0 1,-1-1-1,0 0 1,0 0-1,0-1 1,0 0-1,0 0 1,5-7-1,41-52-860,-41 49 164,28-38-6340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56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7624,'3'7'10,"1"-1"1,0 1-1,0-1 0,8 8 1,8 13 21,8 18 69,-6-13-8,1-1 0,29 30 0,-41-49-79,-7-8 4,1 1 0,-1-1-1,1 0 1,0 0 0,9 5 0,33 18 76,-19-12 130,49 37 1,-57-40 0,-19-11-58,-2-4-128,0 1 1,0-1 0,-1 0-1,0 1 1,1 0 0,-1-1-1,0 1 1,0 0-1,0 0 1,-1 0 0,1 0-1,-4-2 1,-2-3-18,-38-36 234,-29-44 7,62 66-102,-40-114 70,46 106-70,2 9-81,1 3-35,1 0 1,0 0-1,1 0 0,1 0 1,1-27-1,4 15 45,8-32 0,-5 47 17,1 3-71,1 2 0,-1-1 1,19-13-1,-13 16 52,13 3-26,41-2 0,-46 9 5,95 31 23,-115-34-84,1 1 0,-1 0 0,0 0 0,1 1 0,-1-1 0,0 0 0,0 1 0,3 2 0,6 4 7,-1 1 0,1 1 1,9 12-1,-9-7-7,0 1 0,10 19 1,-6-2 33,55 155 12,-57-147-32,48 154 5,-48-163-17,-9-22-129,-2-3 20,1 0 1,0-1-1,0 0 0,1 1 1,0-1-1,0 0 0,0-1 1,1 1-1,-1-1 1,1 0-1,1 0 0,6 5 1,22 14-7120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6192,'22'24'102,"32"47"0,-47-62-85,1 3 12,-1 1 0,0 0 0,-1 0 0,0 0 0,-1 1 0,-1 0 0,4 15 0,-4-13-12,7 24 82,21 93 13,-11-8-60,6 98 119,-4-71 182,-21-140-297,0-2-95,0 1-1,0 0 1,1-1-1,5 13 1</inkml:trace>
  <inkml:trace contextRef="#ctx0" brushRef="#br0" timeOffset="1">1 491 7088,'2'4'20,"1"-1"-1,0 0 1,0 0 0,0 0 0,0-1 0,1 1 0,-1-1-1,1 1 1,-1-1 0,1 0 0,0-1 0,0 1 0,0-1-1,0 1 1,4 0 0,-1 0 21,12 3 114,125 12 56,-24-8-5,-86-5-190,47 0 46,146-7-904,-194 1-3884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57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18 500 4760,'-3'-5'105,"3"4"-103,-2-2 60,0 0 0,0 0 0,1-1 0,-1 1 0,1 0 0,0-1 0,0 1 0,0-1 0,0 0 1,1 1-1,0-1 0,-1 1 0,1-1 0,1 0 0,-1-3 0,0 2-14,-1 1-76,10-19 893,-6 16-633,-2 5-24,2 1-7,-2 0-196,-1 1 1,0 0-1,1 0 1,-1 0-1,0-1 1,1 1-1,-1 0 1,0 0-1,1 0 1,-1 0-1,0 0 1,1 0-1,-1 0 1,0 0-1,1 0 1,-1 0-1,0 0 1,1 0 0,-1 0-1,1 0 1,-1 0-1,0 0 1,1 0-1,-1 0 1,0 1-1,1-1 1,-1 0-1,0 0 1,0 0-1,1 1 1,-1-1-1,0 0 1,1 0-1,-1 1 1,0-1 0,0 0-1,0 0 1,1 1-1,5 6 33,0 0-1,-1 1 1,0-1-1,0 1 1,-1 1-1,6 13 1,3 6 115,57 129 70,-54-121-142,143 246 131,-105-209-196,-31-48 11,12 5-3,45 28 0,-58-47 56,-12-8-60,1 0 1,0-1-1,0 0 1,-1-1-1,21 0 0,-31-1-15,1 0 0,-1 0 0,0 0-1,1 0 1,-1 0 0,1 0 0,-1 0-1,1 0 1,-1 0 0,1 0 0,-1-1 0,0 1-1,1 0 1,-1 0 0,1 0 0,-1-1-1,0 1 1,1 0 0,-1-1 0,0 1-1,1 0 1,-1-1 0,0 1 0,0 0-1,1-1 1,-1 1 0,0-1 0,5-8 23,0 0-1,-1 0 1,0 0 0,-1-1 0,0 0 0,2-13-1,-4-1 147,-9-20-43,-13-49 0,9 63 143,-71-144 110,66 135-103,-57-173 126,63 170-86,-24-156 131,32 164-145,2-6-99,5-48 1,1 70 38,-3 14-219,0-1 0,1 0 0,-1 1 1,1 0-1,0 0 0,0 0 0,1 0 0,-1 0 1,1 0-1,0 1 0,4-3 0,-7 5-19,-1 1-1,0 0 1,1 0-1,-1-1 1,1 1-1,-1 0 1,0 0 0,1 0-1,-1 0 1,1-1-1,-1 1 1,1 0-1,-1 0 1,1 0-1,-1 0 1,0 0-1,1 0 1,-1 0-1,1 0 1,-1 0-1,1 0 1,-1 1 0,1-1-1,0 0 1,6 2 15,0 0 1,-1 0-1,1 1 1,0 0-1,-1 0 1,0 0 0,0 1-1,0 0 1,0 0-1,0 0 1,-1 1-1,0 0 1,5 6 0,94 99-1565,-46-44-6600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5:5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1182 9056,'-25'0'182,"23"0"-163,1 0 0,0 0-1,0 0 1,-1 1-1,1-1 1,0 1-1,0-1 1,0 1 0,0-1-1,0 1 1,-1 0-1,1-1 1,0 1 0,0 0-1,1 0 1,-1 0-1,0 0 1,-1 1-1,-7 6 208,-50 45 49,45-37-94,8-8-124,-2 3-28,0 0 1,1 1-1,0-1 0,1 1 0,0 1 0,1-1 1,1 1-1,-4 14 0,-12 95 86,20-99-54,3-4-32,0 1 1,12 34-1,-7-40 18,1-5-32,1 0 1,-1 0 0,19 12-1,-28-21-13,1 0 0,-1 1 0,1-1-1,0 1 1,-1-1 0,1 0 0,0 0-1,-1 1 1,1-1 0,0 0 0,0 0-1,-1 0 1,1 0 0,0 0 0,0 0-1,-1 0 1,1 0 0,1 0 0,14-3 8,1 0 0,-1-2 1,1 1-1,16-9 1,-31 12-5,0 0 1,1 0 0,-1 0-1,0-1 1,0 1 0,0 0-1,0-1 1,3-2 0,95-99 83,-83 78 5,5-16-21,16-45 0,-32 62 74,-4 12-85,0 2-31,0-1 0,-1 0 0,0 0 0,-1 0 0,0 0 0,-1 0 0,0 0 0,-1 0 0,-3-11 0,-15-33 154,-12-42 226,31 94-81,14 18-54,10 21-146,25 26-11,-47-60-114,1 1 0,0-1 1,0 0-1,0 0 0,0 0 1,1 0-1,-1 0 0,0-1 0,1 1 1,-1-1-1,1 1 0,3 0 0,4 3 6,-6-2-10,1-1 0,-1 1 0,1-1 0,-1 0-1,1-1 1,0 1 0,-1-1 0,1 0 0,0 0 0,0 0 0,0 0-1,8-1 1,-10-1-2,0 0 1,0 1-1,0-1 0,0 0 0,0 0 0,0-1 0,-1 1 0,6-4 1,-5 2-1,1 0 0,-1 0 0,0 0 0,1 0 0,-2-1 0,4-3 0,-2 1 0,-1 1 0,0-1 0,0 0 0,4-12 0,-4 8 0,0-1 0,-2 1 0,2-17 0,-3-47 0,-1 46 1,-1-1 1,-1 1-1,-2 0 1,-13-45 0,-58-142 50,49 134-7,22 66-24,1 6-9,1-2 1,0 1 0,1 0-1,0 0 1,0-1 0,1-10-1,1 21-10,1 0 0,0 0 0,0 0 0,0 1 1,-1-1-1,1 0 0,0 0 0,0 1 0,-1-1 0,1 1 0,0-1 0,-1 1 0,1-1 0,0 1 0,-1-1 0,1 1 0,-1-1 0,1 1 0,-1 0 0,1-1 1,0 2-1,22 40 3,-19-35-5,59 127-1,-3 29-15,-47-127-23,60 134-20,-58-142-27,-7-16 49,-2-1 19,1 0-1,0-1 1,0 0 0,1-1 0,1 0 0,-1 0 0,2 0 0,19 13 0,41 20-86,-67-41 98,1 0 0,-1 1 0,1-1 1,-1 0-1,1-1 0,-1 1 0,1-1 1,-1 1-1,1-1 0,-1 0 0,1 0 1,0-1-1,-1 1 0,6-2 0,-3 1 2,3-3-8,10-16 4,-16 16 8,-1 0 0,0 0-1,1-1 1,-2 1 0,1-1 0,1-6 0,-1 1 0,0 0 0,-1 0 0,0-11 0,-2-45 0,-4-12 0,0-4 0,3 3 0,2 13 0,2 16 0,1 14 0,1 12 0,5 11 0,-9 12 0,1 1 0,0-1 0,0 1 0,0 0 0,-1-1 0,1 1 0,0 0 0,0 0 0,0 0 0,0-1 0,-1 1 0,1 0 0,0 0 0,0 0 0,0 0 0,1 1 0,22 8 0,-8 3-3,-1 0 0,0 1 0,-1 0 1,0 1-1,13 18 0,-3-5-6,51 45-111,-72-69 106,0 0 0,1-1 0,-1 1 0,1-1 0,0 1 0,0-1 0,0 0 0,0 0-1,0-1 1,0 0 0,1 1 0,-1-1 0,0 0 0,8 0 0,-11-1 11,0 0-8,1 0 0,-1 0 0,0 0 0,0 0 0,1 0 1,-1 0-1,0 0 0,0-1 0,1 1 0,-1 0 0,0-1 1,0 1-1,0-1 0,1 1 0,-1-1 0,0 0 0,0 1 1,1-3-1,3 0-17,-1 0 15,1 1 0,-1-1 0,0-1 0,-1 1 0,1 0 0,-1-1 0,1 0 0,-1 1 0,0-1 0,0-1 0,-1 1 0,1 0 0,-1-1 0,0 1 0,0-1 0,1-5 1,0 0 2,-1-1 1,-1 0 0,0 0 0,0 0-1,-1 0 1,-2-22 0,-2-6 8,1-59 19,3 94-3,2-2 10,17 16 46,2 9-52,0 0-1,22 29 1,-12-11-7,-25-31-11,29 20 2,-26-21-2,0 0 1,1-1-1,15 5 0,-24-9-1,0 0 0,0 0-1,0 1 1,0-1 0,-1 0 0,1-1-1,0 1 1,0 0 0,0 0-1,0 0 1,0 0 0,0-1-1,0 1 1,0-1 0,0 1 0,0 0-1,-1-1 1,1 1 0,0-1-1,1-1 1,1 0 0,2-1-1,-1 0 0,0 0 0,0-1 0,0 0 1,0 1-1,0-1 0,-1-1 0,0 1 0,4-6 1,10-25 0,-7-8 0,-7-9 1,-7-123 56,3 157-52,2-34 52,3-25 101,-4 73-108,2-4-4,0 8-40,-1 0-1,0-1 0,0 1 1,1 0-1,-1 0 0,0 0 1,0 0-1,1 0 0,-1 1 1,0-1-1,0 0 0,0 1 1,2 0-1,0 0-3,0 0 0,-1 0 0,1 0 0,-1 1 1,1-1-1,-1 1 0,0 0 0,1-1 0,2 5 0,9 10 0,-4-4-6,-6-8-15,4 0-4,-7-4 19,-1-1 0,1 1 0,0-1 0,-1 1 0,1-1-1,-1 0 1,1 1 0,-1-1 0,1 0 0,-1 1 0,1-1 0,-1 0 0,1 1-1,-1-1 1,0 0 0,0 0 0,1 1 0,-1-2 0,0 1 0,4-12-8,-1-1 1,-1 1 0,0-1-1,0 0 1,-2 0 0,1 0-1,-2 0 1,0 0 0,-5-21-1,6 33 12,0 1-1,0-1 1,-1 0 0,1 1-1,-1-1 1,1 0-1,-1 1 1,0-1-1,0 1 1,0-1 0,0 1-1,0 0 1,-2-3-1,-1-1 1,-16-16 0,-4 7 0,21 13 0,0 0 0,0 0 0,0 0 0,0 1 0,0-1 1,0 1-1,-5 0 0,0 1 1,0 0 0,0 1-1,1 1 1,-1-1 0,1 1 0,0 0 0,0 1 0,-11 7 0,13-9-1,-11 12 8,16-14-8,-7 8 3,1-1 0,0 2 0,-8 13 0,10-13-3,1 0 1,-1 0-1,1 0 1,1 0-1,-3 19 1,4-13-1,0 1 0,1-1 0,2 25 0,0-24 0,1 0 0,1 0 0,8 24 0,-3-22-1,0 0 1,1 0-1,1-1 1,1 0-1,22 24 1,-32-39-1,0 0-1,0 0 1,-1 0 0,2 0-1,-1 0 1,0-1 0,0 1-1,3 1 1,28 14-8,59 22 1,-64-33-32,19-3 12,63-6 1,-78-2-6,116-40-14,-123 33 14,-15 7 20,5-3 2,0-1 0,-1 0-1,0-1 1,-1 0 0,18-18 0,26-36-35,-55 62-20,0-1 1,0 0-1,-1 0 0,1 0 0,-1 1 0,1-2 0,-1 1 0,0 0 1,0 0-1,0 0 0,-1 0 0,1-1 0,-1 1 0,0 0 0,0 0 1,0-1-1,0 1 0,0 0 0,-1 0 0,1-1 0,-1 1 1,-2-5-1,-4-22-7254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0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280 648 6728,'-12'-1'3,"10"1"4,0-1 0,0 1 0,-1 0 1,1 0-1,0 0 0,-1 1 0,1-1 0,0 0 1,0 1-1,-1-1 0,1 1 0,0 0 1,-3 1-1,-72 39 147,68-35-91,-1 2-1,0-1 1,1 1-1,1 1 1,0-1-1,0 1 1,0 1-1,-10 17 1,11-16-15,-6 12 220,-31 102 92,40-99-193,3 16-55,8 57 1,0-72 14,2-8-85,0 0 0,2 0 1,24 32-1,-34-49-33,0-1-1,1 1 1,-1-1 0,1 1-1,-1-1 1,1 0 0,0 0-1,-1 0 1,4 2 0,9 4 16,1-1 0,0 0 0,0-1 0,21 5 0,-35-10-17,0 0-1,0 0 1,1 0 0,-1 1 0,0-1-1,0-1 1,0 1 0,1 0-1,-1 0 1,0 0 0,0 0 0,0-1-1,2 0 1,8-4 20,0 0 0,0 0 0,0-1 0,-1-1 0,16-13 0,-13 4 140,-1-2-60,-2-2 0,0 0 0,-1 0 0,-1 0 0,-1-1 0,6-31 0,-11 39-62,-1 10-21,0 0 0,-1-1 0,0 1 0,0 0 1,0-1-1,0 1 0,0 0 0,-1-1 0,0 1 0,1 0 0,-1 0 0,-2-5 0,-33-75 360,24 67-90,7 11-222,-3-4-6,0 0 1,-1 1-1,0 0 0,0 1 1,-1 0-1,0 0 0,-1 1 0,-16-8 1,-48-13 293,72 26-334,0 1-1,0-1 1,0 1-1,0 0 1,0 0 0,0 1-1,0-1 1,0 1-1,0-1 1,0 1 0,0 0-1,0 0 1,0 0-1,0 0 1,1 1 0,-4 1-1,2-1 3,3-1-19,0 0 0,-1 0 0,1 0 0,0 0 0,0 0 0,0 1 0,1-1 0,-1 0 0,0 0 0,0 0 0,1 1 0,-1-1 0,1 0 0,-1 1 0,1-1 0,-1 1-1,1-1 1,0 1 0,0-1 0,0 1 0,0-1 0,0 0 0,0 1 0,0-1 0,0 1 0,0-1 0,1 1 0,-1-1 0,1 0 0,0 3 0,0-3-1,-1-1-7,0 1 1,0-1 0,0 0-1,0 1 1,0-1 0,0 0 0,0 0-1,1 1 1,-1-1 0,0 0-1,0 0 1,0 1 0,1-1 0,-1 0-1,0 0 1,0 1 0,1-1-1,-1 0 1,0 0 0,0 0 0,1 1-1,-1-1 1,0 0 0,1 0-1,-1 0 1,0 0 0,1 0 0,-1 0-1,1 0 1,9 3 16,1 0 0,0-2 0,0 1 0,-1-1 0,16-1 1,-4-4 40,121-60 14,-110 43-59,143-115 6,-143 106-26,98-111-3,-114 116-25,-6 1 14,-1 0 1,11-44 0,-21 66 11,1 0 1,-1 1-1,0-1 0,0 0 1,0 0-1,0 0 0,0 1 1,0-1-1,0 0 0,-1-2 1,-31-106-100,21 89 21,-70-80-30,62 85 30,-5 0 31,-41-21 0,64 36 50,0 1 0,0-1 1,0 1-1,0 0 0,0-1 0,0 1 0,0 0 0,-1 0 1,1-1-1,0 1 0,0 0 0,0 0 0,-1 1 1,-11 0-12,0 1 1,0 1 0,0 0 0,-15 6 0,26-8 11,1-1 1,0 1-1,0-1 1,0 1-1,0-1 1,0 1-1,0 0 0,0 0 1,0-1-1,1 1 1,-1 0-1,-1 2 1,-6 8-7,0 0 0,1 0 0,1 1 0,0 0 0,-6 19 0,8-8-57,4 9 18,9 60 0,-1-64-32,66 139-35,-53-129 23,124 154-33,-110-153 26,138 136-30,-141-142 50,114 152-22,-120-147 41,85 136-22,-93-143 36,44 114-14,-55-119 41,-7-21 16,2 5 1,-1 1 0,0 0 0,-1 0-1,0 0 1,-1 0 0,0 0-1,-1 0 1,0 0 0,-7 20 0,-19 36-1354,16-41-5384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00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0 389 9416,'0'0'0,"48"-23"0,86-43 136,94-56 8,117-55-96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0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 0 3504,'-55'1'35,"32"3"139,-106 50 117,99-35 90,-143 119 161,166-132-444,1 0 1,0 0 0,-11 14-1,17-20-98,-85 117 399,2 23-253,77-129-62,1 0-1,0 0 0,-6 17 1,11-28-84,-51 161 333,16 7-224,35-168-109,-2 8 36,0 1 0,1-1 0,0 1 0,1 0-1,1 12 1,1 26 73,10 51 1,-4-62-73,20 57 0,-27-89-21,0 0-1,1 0 0,-1 0 1,1 0-1,0 0 0,0 0 1,1-1-1,-1 1 0,6 5 1,12 16 60,40 37 1,-36-42-50,47 29 1,-71-49-28,4 3 15,1 0 0,0-1 0,-1 1 0,1-1 0,0 0 0,0-1 0,8 3 0,120 29 105,14-15-75,-139-17-27,0 0 0,0-1 0,0 0 0,0 0 0,11-2 0,120-23 94,-95 12-563,61-29-1,39-20-4174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03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2005 10672,'5'-20'-1,"8"-22"-5,63-117-62,-55 104 76,-15 32 59,-4-22-14,-3-45 0,-4 61 81,-41-121 67,38 128-18,-16-32 1,12 31-131,2 1-17,4 9 28,0 1-1,-1 0 1,-9-11 0,-1-2 48,2 5 31,1 0 0,1-1 1,-12-26-1,25 47-137,0-1 1,0 1 0,0-1-1,0 0 1,0 1-1,0-1 1,0 0-1,0 1 1,0-1-1,1 1 1,-1-1 0,0 0-1,0 1 1,1-1-1,-1 1 1,0-1-1,1 1 1,-1-1-1,0 1 1,1-1 0,-1 1-1,1-1 1,-1 1-1,1 0 1,-1-1-1,1 1 1,-1 0-1,1-1 1,1 1-1,-1-1 11,4-2-4,1 0-1,0 1 1,0 0-1,0 0 1,0 1-1,0-1 1,0 1-1,0 1 1,0-1-1,1 1 1,-1 0-1,0 0 1,10 3-1,-3-2-8,4-1 8,0 1 0,0 1 0,-1 1 0,1 1 0,-1 0 0,27 10 0,12 7 7,14 14-14,-5 8 0,-47-31-3,23 25-1,-24-20 2,17 24-1,11 26 0,-4 4-2,-4-8 0,-28-50-1,-4-6 1,0 1-1,1-1 0,0 0 1,1 0-1,-1 0 0,1-1 0,0 0 1,1 0-1,-1 0 0,13 7 1,-12-10-2,0 1 0,1-1 0,-1 0 0,1-1 1,12 3-1,-10-7-11,2-2 6,-1-1 0,0-1 1,-1 0-1,1 0 0,-1-1 1,0 0-1,-1-1 0,15-15 1,7-18-1,-20 22-5,-7 10 9,2-4 1,-1-1 0,0 0 0,0 0 1,-2-1-1,1 1 0,1-28 0,-1-21 1,-5-12 1,-1 47 3,-2 0 0,0 0 0,-2 0 0,-12-34 1,1 1 7,-40-127 186,59 216-80,0-16-109,0-5 1,-1-1 0,1 1-1,0 0 1,6 11 0,38 87 39,-33-85-41,25 25-1,-29-36-5,1-1-1,0 0 0,16 9 1,-15-10-1,1-1 0,24 9 0,-25-12 0,1 0 0,0 0 0,12 1 0,-14-4-1,-1 0 1,1 0 0,0 0 0,-1-2 0,1 1 0,-1-1-1,17-5 1,-13-1-6,3-5 1,21-24 0,-30 25 0,-4 0 4,-1 0 0,0 1 0,0-1 1,-1 0-1,-1 0 0,0 0 0,-1 0 0,0 1 0,0-1 0,-5-16 1,2 13-1,3 10 1,0 1-1,0 0 0,0-1 1,-1 1-1,0 0 0,1 0 1,-2 0-1,1 0 1,-3-3-1,-21-30 0,20 30 1,-1 0 0,1 0 0,-13-9 0,13 12 0,0 0 0,0 0 0,-1 1 0,-11-5 0,15 6 0,-1 1 0,1 0 0,-1 1 0,1-1 0,-1 0 0,1 1 0,-1 0 0,0 0 0,1 0 0,-7 1 0,5 0 0,0 1 0,1-1 0,-1 1 0,0 0 0,1 1 0,-1-1 0,1 1 0,0-1 0,-7 7 0,-1 2 0,1 0 0,1 1 1,-15 20-1,14-15 2,0 0-1,-15 35 1,18-34-1,2 1-1,0 0 0,-3 21 1,6-16-2,1 0 1,1 1 0,1-1 0,1 0-1,5 27 1,-5-47-1,-1-1 1,1 0-1,0 0 0,-1 0 0,2 0 0,-1 0 0,3 5 1,21 36-8,40 54 1,-63-95 2,1 1 0,0-1 1,0 0-1,0 0 0,0 0 0,6 4 1,27 18-22,77 39 1,-111-63 20,1 0 0,-1 0 0,1 0 1,0 0-1,0 0 0,-1-1 0,1 1 0,0-1 0,0 0 0,3 0 1,-6 0 4,28 2-27,35-4 0,35-14 10,-98 16 17,7-1-7,-1-1 1,1 0-1,0 0 0,6-4 1,185-94-37,-163 75 30,40-41-1,-61 53 14,-1-1-1,-1 0 0,19-28 1,-20 20 0,-1-1 0,-1 0 0,-1 0 0,0-1 1,-2 0-1,4-30 0,-7 14 8,-13-163 13,2 163 14,-67-168 22,54 167-2,-98-158 25,96 164-33,-16-15 27,-87-87 1,126 136-73,0 1-1,-1 0 1,1-1-1,-1 1 1,1-1 0,0 1-1,-1-1 1,1 1-1,-1 0 1,1-1 0,-1 1-1,1 0 1,-1 0 0,1-1-1,-1 1 1,1 0-1,-1 0 1,0 0 0,1 0-1,-1 0 1,1-1 0,-1 1-1,1 0 1,-1 0-1,0 0 1,1 1 0,-1-1-1,1 0 1,-1 0-1,1 0 1,-1 0 0,0 0-1,1 1 1,-1-1 0,1 0-1,-1 1 1,1-1-1,-1 0 1,1 1 0,0-1-1,-1 0 1,1 1 0,-1-1-1,1 1 1,0-1-1,-1 1 1,1-1 0,0 1-1,-1-1 1,1 1-1,0-1 1,0 1 0,0-1-1,0 1 1,-1 0 0,-4 79 24,7-56-12,34 125 4,-21-117-4,34 47-1,24 12-10,-24-36-5,77 89-11,0 9-3,-101-126-17,-12-14 19,9 9 2,0-2 1,1 0-1,1-2 0,30 19 1,69 31-39,-120-66 38,1 0-1,-1 0 0,1-1 0,-1 1 1,1-1-1,0 0 0,-1 0 1,1 0-1,0 0 0,0 0 0,4-1 1,3 1-9,-8-1-207,1 0 1,-1 0-1,1 0 0,-1-1 1,1 1-1,5-3 1,17-4-7653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03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1189 8968,'19'-7'52,"0"-1"1,0-1-1,26-18 0,-34 21-31,11-10 54,103-94 60,-99 83 65,99-111 81,-103 111-74,-14 17-152,17-23 223,-1 0-1,-2-2 1,26-52 0,-48 85-99,-1 3-163,0 0 0,0 1 0,0-1 0,0 0 0,0 1-1,1-1 1,-1 1 0,0-1 0,1 1 0,-1 2 0,-1 1 4,1-4-9,0 1 1,0 0 0,1 0-1,-1 0 1,0 0 0,1 0 0,0 0-1,-1 0 1,1 0 0,0 0-1,0 0 1,0 0 0,0 0-1,1 4 1,1 4 13,-3 3-9,1-9-8,0-1 0,0 1 1,0 0-1,1 0 0,-1-1 1,1 1-1,0 0 1,0-1-1,1 1 0,2 5 1,3 8 6,1-1 1,0-1-1,2 1 1,0-1-1,0-1 1,1 0-1,19 17 1,-24-25-16,1-1 1,0-1 0,0 1 0,13 5 0,-13-7-1,-1-1 0,1 0 0,-1 0 0,1-1 0,10 1 0,-12-1 0,-1-1 0,1 0 0,0-1 0,-1 1 0,1-1 1,0 0-1,8-2 0,-7-1 1,1 1 0,-1-1 0,0-1-1,0 1 1,-1-1 0,1 0 0,-1 0 0,0 0 0,-1-1-1,7-8 1,-4 4 4,-1-1-1,0 0 1,-1 0-1,0 0 0,0-1 1,3-11-1,-3 6 5,-2 8 5,0-1 0,-1 0-1,0 0 1,-1 0 0,0 0 0,0 0-1,-1 0 1,-1-15 0,0 14 2,0-8 36,-2 1-1,0 0 1,-1 0-1,-8-25 1,6 25-20,-2-10 174,-2 1 1,-27-52-1,27 59-75,9 17-17,1 8-1,0 1-96,0-3-8,0-1-1,0 0 1,0 0-1,0 1 1,1-1-1,-1 0 1,1 0-1,-1 0 1,1 0-1,1 4 1,-1-3 1,3 10 9,1 0-1,1 0 0,0-1 0,0 1 0,15 19 1,46 57 14,-52-74-25,30 14 4,-31-22-11,0 0 0,23 6 0,35 3-1,6-7 0,-2-7 0,-13-5 0,-52 1 0,-1 0 0,0 0 0,12-5 0,-17 6 0,-1-1 0,1 0 0,-1-1 0,1 1 0,-1-1 0,0 0 0,4-4 0,-5 4 0,1 0 0,-1-1 0,-1 0 0,1 0 0,0 1 0,-1-1 0,3-7 0,-2 3 0,0 0 0,-1 0 1,3-17-1,-3 8 3,-1 1 0,-1-1 1,-1 0-1,0 0 0,-1 1 0,-6-25 1,-2 3 6,-17-40 1,-29-62 97,52 127-83,0 1-1,-4-20 1,7 27-15,0 0 0,0-1 0,1 1-1,0 0 1,0 0 0,0 0 0,1 0 0,-1 0 0,1 0 0,3-9 0,-3 12-6,0 1 1,0-1 0,1 0 0,-1 1 0,0-1 0,1 1 0,-1-1 0,1 1 0,0 0 0,-1 0 0,1 0-1,0 0 1,0 0 0,0 0 0,-1 0 0,1 1 0,0-1 0,0 0 0,0 1 0,0 0 0,0 0-1,0-1 1,0 1 0,1 0 0,-1 0 0,0 1 0,2-1 0,18 2 12,0 1 0,0 1 0,26 9 0,-18 2-14,-2 7-3,0 11 0,-22-23-2,0 0 1,0 0 0,-1 1 0,0 0-1,-1 0 1,0 0 0,-1 0 0,2 12 0,-2 0-5,0-1 0,0 33 1,-3-30-17,-6 42 0,2-29-9,4 25 0,0-61 29,1 0-1,0 0 1,0 0-1,0 0 1,0 0-1,0-1 0,1 1 1,-1 0-1,0 0 1,1-1-1,-1 1 1,1-1-1,0 1 1,0-1-1,-1 0 1,1 0-1,0 0 1,0 0-1,0 0 0,0 0 1,0 0-1,0-1 1,3 1-1,-3 0-1,10 0-29,15-6 8,34-13 0,-41 9-20,84-64-23,-85 54-24,-5-1-345,0 0 1,-2-1-1,20-43 0,-3-9-7769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04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15 215 7896,'-1'-1'5,"0"0"0,0 0 0,0 0 0,-1 0 0,1 0-1,0 0 1,0-1 0,1 1 0,-1 0 0,0-1 0,0 1 0,1-1 0,-2-2 0,1 2 63,5 3 4,12 5 76,0 0 0,0 2 0,0 0 0,20 15 0,52 41 157,-69-50-295,5 5 230,91 97 92,-101-101-141,22 31-1,-20-23-131,0-3-25,20 30 216,32 70 522,-67-117-552,-4-4-150,-1 1 0,1-1 0,0 0 1,-1 0-1,1 0 0,0 0 0,0-1 1,0 1-1,0-1 0,-5-3 0,-24-21-71,25 20 58,-22-18 142,-41-41 0,55 50-165,-3-7 107,-59-117 54,66 108-95,-19-128 34,29 157-126,1-1-1,0 0 0,0 1 1,0-1-1,0 0 0,0 1 1,1-1-1,-1 0 0,2-2 1,4-16 11,1 0 1,1 1 0,1 0 0,14-23-1,-22 41-14,1 1 0,-1-1 0,0 1 0,0-1-1,1 1 1,-1-1 0,0 1 0,1 0 0,0-1 0,2-1 0,23-12 19,-1 2 0,37-14 0,-38 22 16,18 5-13,46 6 0,-61 1 7,132 56 7,-155-61-40,-1 0 0,0 0 0,0 0 0,0 1 1,0 0-1,5 4 0,72 65 11,-3 18-7,-72-82-1,0-1-1,-1 1 0,6 11 1,-4-7-1,29 53 12,47 120 0,2 41-1643,-44-105-6625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04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7896,'5'0'145,"-2"1"-130,-1-1 1,1 1-1,-1-1 0,1 1 0,-1 0 0,0 0 1,1 0-1,-1 0 0,0 0 0,0 1 0,1-1 1,2 3-1,30 31 243,24 46 17,-57-77-282,45 72 139,26 60 7,-58-107-38,-1-5-43,0 2-9,2 0 0,0-1 1,32 37-1,-17-30 46,2 0 0,0-2 0,60 41 0,-86-68-77,-1 1 0,1-1 1,0-1-1,0 1 0,0-1 0,1 0 1,-1-1-1,0 0 0,1 0 1,-1 0-1,10-2 0,-8 2-3,0-2 3,0 1-1,0-1 0,0 0 0,0-1 0,-1 0 0,1 0 0,-1-1 0,1 0 1,7-4-1,-5 2 1,-10 5-11,0-1 0,0 1 0,1-1 1,-1 1-1,0-1 0,0 0 0,0 1 1,0-1-1,0 0 0,0 0 0,0 0 1,0 0-1,1-1 0,4-6-117,0-1 1,0 0-1,0-1 0,-1 1 0,-1-1 1,0 0-1,0 0 0,0 0 0,2-19 1,11-49-6011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05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0 830 8792,'20'-15'40,"-2"0"1,22-25 0,-30 30-14,84-77 182,-13 15 146,176-184 957,-188 189-864,-66 65-410,0-1 0,0 1 0,1 0 0,-1 0 0,0 0 0,1 0 0,-1 1 0,1-1 0,0 1 0,0 0 0,-1 0 0,1 1 0,0-1 0,0 1 0,0-1 0,6 2 0,-5-1 3,8 3 200,5 6-151,-1 1 0,-1 1-1,0 0 1,0 2 0,-2-1 0,18 19-1,19 17 10,-46-44-90,72 62 90,-62-55-83,-1 0-1,2-1 1,29 15-1,-41-24-13,-1 0 0,0 0 0,1 0 0,-1-1 0,0 1 0,1-1 0,-1 0 0,1 0 0,-1 0 0,1 0 0,-1 0 0,0-1 0,1 0 0,4-1 0,-2 0 2,1-3 16,-2-2-10,0-1 1,0 0 0,-1-1 0,0 1 0,0-1 0,4-17 0,-4 8 7,0 0 1,2-20 0,-6 28-2,0 0 1,0-1 0,-1 1-1,0 0 1,-1 0-1,0 0 1,-5-15 0,3 13-3,-2-9 69,-17-40 1,-2-5 42,18 48-70,0 0 28,0 0 0,-7-38 0,18 69-56,0-1 0,1 0 1,6 12-1,-3-7-24,19 47 23,-16-39-22,27 54-1,10 1 0,13 0-3,83 85-4,-115-132-3,202 219-26,-210-230 29,-10-10-6,-1 0 0,16 23 0,31 55-20,-55-85 24,0 0 1,0 0-1,0 1 1,0-1 0,-1 1-1,0-1 1,0 1-1,0 0 1,-1 0-1,0-1 1,0 1 0,-2 8-1,2-6 1,-1-1-1,0 0-1,0-1 1,0 0 0,-1 1 0,0-1 0,0 0 0,-1 0 0,0 0 0,0 0 0,-6 9 0,5-9 1,-7 6-16,-83 53-1,68-52 7,-132 30-7,126-41 0,6-4 12,-1-1 0,1-1 0,-31-9 0,55 12 4,0 1 1,0-1-1,0 0 1,0 0-1,0 0 0,1 0 1,-1 0-1,0 0 1,1 0-1,-3-3 1,-11-10-335,1-1 0,0-1 0,1 0 0,-21-34 1,-6-21-7903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9 435 4312,'-2'8'86,"0"0"1,0 1-1,1-1 1,0 0-1,0 1 1,1 9-1,3-21 270,5-4-137,-1 1-136,-1 0 0,-1 0 0,1 0-1,-1-1 1,0 0 0,5-10 0,86-149 962,-61 104-569,89-106 875,-121 164-1301,1 1-1,0-1 1,0 1 0,0 0 0,0 0 0,1 0 0,0 1 0,-1-1-1,1 1 1,0 0 0,0 1 0,0-1 0,6 0 0,-3 0 2,9 0 183,-11 2-170,2 0-34,1 1-1,-1 0 1,0 0-1,0 1 1,0 0 0,0 0-1,0 1 1,0 0-1,-1 0 1,1 1-1,7 5 1,161 118 281,-125-80-291,-34-25 13,19 43-1,-27-44-30,-1 1-1,5 23 1,5 46 2,-11-7-3,-7 117-53,1-199 45,-1 0 1,1 0-1,0 0 1,-1 0-1,1 0 0,0 0 1,0 0-1,0 0 1,0-1-1,1 1 0,-1-1 1,0 1-1,1-1 1,-1 1-1,1-1 0,-1 1 1,1-1-1,0 0 1,0 0-1,-1 0 0,4 1 1,-3-1-5,0 0-25,1-1-1,-1 1 1,0-1 0,1 0 0,-1 0 0,1 1 0,-1-1 0,0-1 0,1 1-1,-1 0 1,1-1 0,-1 1 0,0-1 0,1 0 0,-1 0 0,0 0-1,0 0 1,1 0 0,-1 0 0,0 0 0,3-4 0,0 2-584,23-13-5501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05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8696,'8'6'33,"-1"1"1,0 1-1,0-1 0,0 1 1,6 12-1,7 8 15,58 87 6,-66-95-27,89 153 108,4 44 98,-71-142-114,-8-12-1,-24-58-44,-3-8-1,-2-9-80,-1 0-1,0 1 1,-1-1-1,0 1 1,-12-17-1,2 0-972,-18-34-4820</inkml:trace>
  <inkml:trace contextRef="#ctx0" brushRef="#br0" timeOffset="1">87 380 6456,'-5'-47'4,"3"32"3,1-1-1,0-22 1,3-2 11,9-47 1,-5 66 49,4 6-41,-1 1-1,2-1 1,16-17 0,-12 21 74,4 3-49,0 1-1,31-6 1,-31 12 88,11 6-42,35 8 1,-48-5 49,4 9-30,31 30 0,-51-45-94,0-1 1,0 0-1,1 1 1,-1-1-1,0 1 0,-1 0 1,1-1-1,0 1 0,0 0 1,0 1-1,10 31 169,11 66 1,-20-83-19,0 0 1,0 27-1,-3-17-95,2-3-29,-1 37 313,-9 26 572,21-151-1765,-6 14-5471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06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0 264 8160,'6'-9'0,"-3"5"2,0 0 0,0-1 0,0 1-1,1 0 1,-1 0 0,1 1-1,0-1 1,0 1 0,0 0 0,1 0-1,5-3 1,21-6 5,-18 12 13,1 4-16,0 1 0,-1 1 1,0 0-1,0 0 0,0 2 1,-1-1-1,0 2 0,18 16 0,25 22-2,0-3-2,-4-12 1,-34-24 3,0-1 1,1-1-1,25 6 0,-34-10 10,0-1-1,0-1 0,0 1 0,0-1 1,0-1-1,0 1 0,0-1 0,-1-1 0,13-3 1,-9 2 11,8-3 135,0-4-83,-1-1 0,30-22 1,-35 18 123,2-8-54,21-41 1,-32 45 93,-4 2-156,-1 0 1,-1 0-1,-5-32 0,-2 29 150,-1 6-169,-1 1 1,0 1-1,-1-1 1,-15-12-1,8 15 161,-13-1-71,-41-8 0,71 18-138,-1 1 0,0-1 1,0 1-1,0 0 0,0 0 0,0 0 1,0 0-1,0 0 0,1 1 1,-3 0-1,-26 6 75,1 2 1,-41 19-1,66-27-69,0 1 0,1 0 0,-1 0 0,1 1 0,0-1 0,-4 4 0,-32 31 94,-51 62 0,68-66 29,-58 141 49,78-170-182,1 0 1,0 0-1,-1 0 1,2 0-1,-1 0 0,0 8 1,-2 51 56,6 66-1,-3-125-60,0 1-1,1-1 0,0 0 1,0 0-1,0 0 0,0 0 1,3 6-1,7 18 30,18 33 1,-14-38-26,24 31 1,-37-52-8,0 1 1,0 0-1,0-1 1,1 1-1,-1-1 0,1 0 1,-1 0-1,6 3 1,39 23 38,57 25 0,-71-44 14,157 11 18,-149-21-44,59-14-1,-76 10-31,0-1 0,38-16 1,-39 10-197,-2 0 1,0 0-1,0-2 1,-1-1-1,-1-1 1,0 0-1,23-27 1,43-45-7547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0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719 15 9504,'-9'-10'89,"9"6"113,2 4-170,0 0 0,0 1 0,0-1 0,0 1-1,0 0 1,0-1 0,0 1 0,-1 0-1,1 0 1,2 2 0,8 1-2,-9-2-12,1 0 0,0-1 0,-1 1-1,1 1 1,-1-1 0,0 0 0,0 1 0,0 0-1,5 5 1,105 109 181,-87-85-78,113 159 63,-134-184-151,-1-1 1,1 1-1,-2 1 0,6 11 1,43 121 132,-14 27-92,-35-154-34,-1-1 0,-1 1 0,0-1 1,-1 15-1,-6 189 165,-25 25-123,28-224-42,0 1 0,-1-1 0,-1 0 0,-8 20 0,-97 247 160,-34 13-138,132-273-33,-2 0-1,0-1 0,-18 22 1,-178 229 84,-77 26-1569,-8-9-5937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10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1171 8 3232,'-18'-3'1,"14"1"6,-1 1 0,0 0 0,0 1 0,0-1 0,0 1 0,0 0 0,-10 2 0,5-2 25,-5 1 3,1 1 0,-1 0 1,1 1-1,0 0 0,-1 1 1,-19 9-1,-93 46 225,102-43-39,-83 83 79,90-77-152,10-9-106,0 1 0,0 0 0,1 0 0,-8 28 0,14-26 91,3-5-96,0 0-1,1 0 1,0 0 0,9 18 0,-2-16 83,118 94 244,-94-69-332,-24-21 29,-2 2-30,-2 1-1,7 30 1,-13-49-26,0 0 0,0 1 0,0-1 0,0 0-1,0 1 1,0-1 0,0 0 0,0 0 0,0 1 0,0-1 0,-1 0-1,1 0 1,-1 2 0,-7 16 20,-1 1-1,-1-2 1,-16 25 0,24-40-16,0 0-1,0-1 1,0 1 0,0-1 0,-1 1-1,-4 2 1,-34 24 36,-73 39 1,74-51 14,-169 48 33,169-56 14,31-7-79,-201 27 320,70-21 454,158-13-208,-9 2-544,29-4 337,73-2 54,-94 9-348,0 0 0,0 2 0,0-1 0,0 2 0,-1 0 0,18 7 0,-17-5-37,7 3 211,-1 4-147,0 1 0,29 22 0,-51-34-106,0 0 0,0 0 1,0 0-1,0 0 1,0 0-1,0 0 0,0 0 1,0 1-1,0-1 0,-1 0 1,1 0-1,-1 1 1,2 1-1,7 25 76,0 1 0,7 44 1,-14-42 30,-7 225 191,2-232-301,2-16-2,0-1 0,1 0-1,-1 1 1,2-1 0,1 13 0,-2-11 7,1 0-10,0 0 1,0 0-1,1 0 1,0 0 0,0-1-1,1 1 1,1-1-1,-1 0 1,1 1-1,8 11 1,66 87 34,-60-87-26,-9-13-162,1 0 0,0-1 1,-1 0-1,2 0 0,-1-1 0,1 0 0,0-1 1,22 6-1,32 4-6573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1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280 183 4576,'-1'-5'201,"1"3"-210,-2-3 88,1-1 0,0 1 1,1 0-1,-1-1 0,1 1 0,0-1 0,0 1 0,1-1 0,0 1 0,0-1 0,3-8 0,-1 9 13,0 0 0,0 0 0,1 0 0,0 1 0,0-1 0,0 1 0,1 0 0,-1 0 0,1 1 0,0-1 1,7-3-1,3 0 144,0 0 1,26-9 0,-26 11-185,-11 3-18,1 0 0,0 0 0,0 1 1,0 0-1,-1 0 0,1 0 0,8 0 0,5 0 95,0 1 0,0 1-1,0 0 1,34 8 0,-20 2-68,-20-3 73,-5 0-109,-1 0 0,0 1 1,0 0-1,-1 0 0,0 0 1,4 12-1,-4 0 63,-4 25-27,-3 47-1,-3-62-5,-13 45-5,-30 168 107,47-232-153,-8 89 37,9-85-33,0-1-1,0 0 1,2 1 0,6 28 0,-7-41-5,1 1 0,-1-1 1,1 1-1,0-1 0,0 1 0,1-1 1,-1 0-1,1 0 0,-1 0 0,1-1 1,0 1-1,0 0 0,0-1 1,0 0-1,5 3 0,-3-2 1,0 0 0,0 0 0,0-1 0,1 1 1,-1-1-1,0-1 0,1 1 0,0-1 1,-1 1-1,1-2 0,0 1 0,-1-1 0,9 0 1,-7 0 1,-1 0 3,0 0 0,0-1-1,0 0 1,1 0 0,-1 0 0,-1-1-1,1 0 1,0 0 0,0 0 0,-1-1-1,9-5 1,-8 5 1,-4 1-3,1 1 1,-1-1-1,1 0 0,-1 0 1,0 0-1,1 0 1,-1 0-1,0-1 1,-1 1-1,1 0 0,0-1 1,-1 0-1,1 1 1,-1-1-1,0 0 1,0 0-1,0 0 1,0 1-1,0-5 0,-1 6 1,0-8 113,-2 4-85,-1 0 1,1 0-1,-1 1 1,0-1-1,0 1 1,-1-1-1,1 1 0,-1 0 1,0 1-1,0-1 1,0 1-1,0-1 0,-1 1 1,1 0-1,-10-4 1,6 3 1,6 3-18,-1 0 0,1 0 0,0 0 0,-1 1 0,1-1 1,0 0-1,-1 1 0,1 0 0,-1-1 0,1 1 0,-1 0 0,1 0 1,-5 1-1,-1 0 43,0 0 0,0 0 0,0 1 0,1 0 0,-1 1 0,0-1 0,1 1 0,0 1 0,-1 0 0,1 0 0,-11 9 0,10-7-29,5-4-18,1 1-1,-1-1 1,1 0-1,0 1 0,0-1 1,0 1-1,0 0 1,1-1-1,-1 1 1,1 0-1,-2 4 1,-4 9 34,2 0 0,0 1 1,1-1-1,0 1 0,1 0 1,1 0-1,1 29 0,1-31-33,0-9-4,1 1 0,-1-1 0,1 0 0,1 1 0,2 9 0,45 120 133,-22-65-119,-23-49 7,-3 1-19,-1 1 1,-6 42-1,6-64-12,0 0 0,-1 0 0,1-1 0,-1 1 0,1 0 0,-1 0 0,0 0 1,0-1-1,0 1 0,-2 2 0,-14 19 12,-1-1 1,-40 37-1,30-41 20,-158 65 20,144-68-15,-175 66 96,204-75-218,9-4-24,0 0 1,0 0-1,0-1 0,-1 1 0,1-1 0,-1 0 0,1 0 1,-1-1-1,1 1 0,-1-1 0,1 0 0,-9-1 0,-6-1-7620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1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1 3504,'0'0'9,"-4"3"3,-45 22 19,30-16-22,-31 20 1,40-22-7,-22 20 36,-7 15 11,-34 49 0,62-76-32,1 1 1,-16 32-1,-1 5 19,20-40-40,-15 25 102,-33 80 0,54-113-87,0-1-1,0 1 1,1-1-1,-1 1 1,1 0 0,0-1-1,0 1 1,1-1 0,-1 1-1,1 0 1,2 7 0,-1-5-1,2 4 13,-1 1 0,2-1 0,-1 0 0,2 0 0,-1-1 0,2 0 0,11 16 1,-4-7 10,14 25 7,38 78 26,-45-69-65,-3-1-3,-1-6 0,-12-28-1,0 0-1,-1 0 1,0 0 0,-2 0-1,1 20 1,-7 3 1,-19 82-7,3-38 6,-25 71 30,33-109 14,-9 67 92,13-66-54,0 17 16,-8 78 70,3 51 37,7-124-111,12 172 190,17-22-94,-21-202-176,20 233 73,-19-135-73,-2-24-1,6 23-8,2-1 1,-2-8-2,3 108 5,-8-170-1,25 302 51,-21-249-44,-3-56 26,13 176 21,-13-173 6,17 300 189,-18-232-223,-1-66 55,-9 318 235,5-252-278,1-67 82,-6 311 398,5-258-456,2-57 106,-2 176 74,1-172-75,-15 307 371,10-237-486,3-68 81,1-11-90,-23 285 288,22-219-300,2-59 57,-12 172 42,12-174-42,0 279 214,5-220-278,-1-58 36,20 277 151,-8-192-139,3 67 2,-13-155-26,24 263 133,-17-180-113,9 64-1,-6-63 33,0-15-40,2 39-6,7 81 23,-21-201-76,15 222 40,-36-36 4,9-155-21,3-20 20,1 1-1,0 40 1,6-68 28,1 0 0,0 0 0,3 15 1,-3-22-58,0-1 1,0 1-1,0-1 1,1 1 0,-1-1-1,1 0 1,0 0-1,-1 1 1,1-1-1,1 0 1,2 3 0,2-3 97,-5-3-106,17 4 83,0-2-1,32 2 1,71 4 88,51 17 102,-149-21-261,-6-1-1487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2401 5024,'0'0'113,"1"4"-14,2 13-15,-2-13 236,12 4 1105,-9-7-1328,1-1 0,0 1-1,0-2 1,-1 1 0,1 0 0,0-1 0,0 0-1,-1 0 1,1 0 0,-1-1 0,1 0-1,-1 1 1,0-2 0,1 1 0,-1 0-1,6-5 1,1-2-27,-1 0 0,1 0-1,14-18 1,-12 8 198,51-130 111,-52 111-118,36-171 114,-42 164-95,-3-225 106,-8 209-131,-40-272 100,33 263-135,-65-288 94,60 287-60,-63-263 90,65 277-144,-60-187 224,41 151-222,34 93-199,0 0 0,0-1 0,0 1 0,0 0 0,0-1 0,-1 1 0,1 0 0,0-1-1,0 1 1,0 0 0,0 0 0,-1-1 0,1 1 0,0 0 0,0 0 0,-1-1 0,1 1 0,0 0 0,-1 0 0,1 0-1,0 0 1,0-1 0,-1 1 0,1 0 0,0 0 0,-1 0 0,1 0 0,0 0 0,-1 0 0,1 0 0,0 0 0,-1 0-1,1 0 1,0 0 0,-1 0 0,1 0 0,0 0 0,-1 0 0,1 0 0,0 0 0,-1 0 0,1 1 0,0-1 0,-1 0-1,1 0 1,0 0 0,0 1 0,-1-1 0,1 0 0,0 0 0,0 0 0,-1 1 0,1-1 0,0 0 0,0 1 0,0-1-1,-1 0 1,1 0 0,0 1 0,0 0 0,-1-1 6,-14 25 20,10-5 26,-7 163 20,13-133-55,11 90 0,13 43-15,54 176 0,-60-293-10,100 260 2,-93-268-3,96 160-5,-99-187-1,80 74 0,-102-104 11,1 0 0,-1 0 0,0 0 0,1 0-1,-1 0 1,0 0 0,1-1 0,-1 1 0,1 0 0,2 0 0,37 9-7,-37-9 8,0-1 0,0 0-1,-1 0 1,1 0 0,0 0 0,0-1 0,0 0 0,7-2 0,-7 2 0,-1-1 0,1 1 0,-1-1 0,1 0 0,-1 0 0,1-1 0,-1 1 0,0-1 0,3-2 0,1-4 0,0 0 0,-1-1 1,6-10-1,55-116 8,-63 125-6,30-65 8,-28 64-9,4-10 1,-4 12 1,-1-1 0,1 1 0,1 1 0,9-12 1,45-51 13,-59 70-16,-1 1 0,1 0-1,-1 0 1,1-1 0,0 1 0,-1 0 0,1 0 0,0 0 0,0 1-1,0-1 1,-1 0 0,1 1 0,0-1 0,0 1 0,0 0 0,0 0-1,0 0 1,0-1 0,0 2 0,0-1 0,0 0 0,0 0-1,0 1 1,0-1 0,0 1 0,0 0 0,2 0 0,-4-1-1,0 0 0,1 1 0,-1-1 1,1 0-1,-1 0 0,0 0 0,1 1 1,-1-1-1,0 0 0,1 0 0,-1 1 0,0-1 1,0 0-1,1 1 0,-1-1 0,0 0 1,0 1-1,1-1 0,-1 0 0,0 1 1,0-1-1,0 0 0,0 1 0,0-1 0,0 1 1,1-1-1,-1 0 0,0 1 0,0 0 1,10 48 5,-8-19-4,-2 34-1,-10 50 4,-14 4-3,15-89-2,-21 50 0,15-48 0,-24 34 0,-62 77-1,87-123-1,-6 7-10,-31 29 4,39-44 7,0 0 1,-24 16 0,26-20 0,0-2 0,0 1 0,-1-2 0,-12 5 0,13-6 0,0 0 0,0-1 0,-1-1 0,-14 2 0,13-4 0,0 0 0,0 0 0,0-1 0,0-1 0,0 0 1,1 0-1,-16-8 0,10 1 7,0-7-4,1-1 1,-17-24-1,32 40-1,0 1-1,0-1 1,0 1-1,0-1 1,0 0-1,1 0 1,-1 1-1,0-1 0,0-3 1,-2-16-331,0 0 0,2 0 1,0 0-1,3-30 0,4-28-8004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16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10224,'-3'38'16,"1"1"1,1-1 0,3 0-1,1 0 1,9 45 0,-5-53 83,47 119 34,-40-124-59,11 7-21,29 29 0,-53-60-48,0 1-1,0-1 1,0 0 0,1 0-1,-1-1 1,0 1 0,1 0-1,-1 0 1,0-1 0,1 1-1,1 0 1,21 6 28,0 0 0,29 2-1,-31-11 41,11-7-18,49-23 1,-79 31-41,-1-1 0,1 1 0,-1 0 0,1-1 0,-1 0 0,0 0 0,3-2 0,24-26 81,37-47-1,-64 75-74,0-1 0,0 1 0,-1-1 0,1 0-1,-1 1 1,0-1 0,2-5 0,5-22 58,-1-1 1,4-49-1,-11 77-61,0 0 0,0 0 0,0-1 0,0 1 1,-1 0-1,-1-6 0,-9-33 75,-19-40 0,17 61 47,8 15-93,0-1-26,-1 0-1,0 1 1,0 0-1,0 0 1,0 1-1,-1 0 1,0 0-1,0 0 1,-1 1-1,1 0 1,-1 0-1,-10-3 1,-63-10 158,78 16-165,0 1 0,0 0 0,0-1 0,0 1 0,1 1 0,-1-1-1,0 0 1,0 1 0,0-1 0,0 1 0,1 0 0,-4 1 0,-5 2 23,-1 0-12,1 0-1,-1 1 1,1 0-1,1 1 1,-1 0 0,1 0-1,0 1 1,-12 11 0,21-17-24,0 0 0,0 0 0,0-1 0,0 1 0,0 0 0,0 1 0,1-1 0,-1 0 0,0 0 0,0 0 1,1 0-1,-1 1 0,1-1 0,-1 0 0,1 1 0,-1 1 0,0 1 3,1-3-5,0 0 0,-1-1 0,1 1 0,0 0 1,0 0-1,0-1 0,0 1 0,0 0 0,0 0 0,0 0 1,0-1-1,0 1 0,0 0 0,0 0 0,0-1 1,1 1-1,-1 0 0,0 0 0,0-1 0,1 1 0,0 1 1,0-1-1,0-1 0,0 1 0,1-1 0,-1 0 0,0 1 0,0-1 0,0 0 0,0 0 0,1 0 0,-1 0 0,0 0 0,0 0 0,1 0 0,-1 0 0,0 0 0,0 0 0,0-1 0,0 1 0,2-1 0,48-18-1584,4-5-6336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1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644 1206 8608,'-38'-8'1,"26"8"7,0 4-4,0 0 0,0 1-1,1 0 1,-18 11 0,10-2 17,-76 98 42,76-83 97,-75 124 73,77-122-26,-55 145 85,63-139-71,-9 127 90,18-161-286,0 0 0,0 0 0,0 0 0,0-1 0,1 1 0,-1 0 0,2 4 0,3 7 30,0 0 0,1-1 0,0 0 0,16 24 1,-22-37-50,1 1 1,-1-1 0,0 1 0,1-1-1,-1 1 1,1-1 0,-1 0-1,0 1 1,1-1 0,-1 1 0,1-1-1,-1 0 1,1 1 0,-1-1-1,1 0 1,-1 0 0,1 1 0,0-1-1,-1 0 1,1 0 0,-1 0-1,1 0 1,0 0 0,-1 0 0,1 0-1,0 0 1,7 0 18,1-1 0,-1 0 0,0 0 0,0-1 0,0 0 0,0 0 0,0-1 1,0 0-1,10-6 0,-15 8-10,-1 0 1,0-1-1,0 1 1,0-1-1,0 1 1,0-1 0,0 0-1,2-3 1,113-141 172,-95 108-88,57-168 36,-77 201-125,-1 0 1,0-1 0,0 1-1,0 0 1,-1-1-1,0-7 1,-3-109 73,-20-10-55,9 76 31,-89-233 28,79 230-34,-102-241 22,102 240-42,7 16-16,-96-229 42,104 251-52,-107-218 79,123 269-61,-3-10-25,0-5 0,0-1 0,0 0 0,7 14 1,24 55 3,13 28-3,7 17 2,2 14-3,9 4-2,4-10 0,4-5 0,3-6 0,-74-118-1,148 217-5,-76-122 3,-75-101 3,0 1 0,1-1-1,-1 1 1,0-1 0,0 0 0,1 1-1,-1-1 1,1 1 0,-1-1 0,0 0-1,1 1 1,-1-1 0,1 0-1,-1 1 1,0-1 0,1 0 0,-1 0-1,1 1 1,-1-1 0,1 0-1,-1 0 1,1 0 0,0 0 0,1 0 0,-1 1 0,0-1 1,1-1-1,-1 1 0,1 0 0,-1 0 1,0 0-1,1-1 0,-1 1 1,0 0-1,1-1 0,-1 0 0,0 1 1,0-1-1,1 0 0,-1 1 1,0-1-1,1-1 0,19-25-1476,3-12-5837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1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1 270 8248,'2'2'42,"0"-1"1,0 0 0,0 1-1,0-1 1,0 1 0,-1 0-1,1-1 1,1 4 0,31 73 213,-27-60-198,1-1 1,1-1-1,0 1 0,1-2 1,12 16-1,-15-24-43,-6-6-10,1 1 1,0 0 0,0 0 0,0-1 0,0 1 0,0-1 0,0 0 0,0 1 0,1-1 0,-1 0 0,0 0 0,1-1 0,3 2 0,6 1 16,0-1 1,1 0 0,16 0-1,-15-5 33,8-8-12,25-16 1,-36 16 37,-3-1-49,-1-1-1,0 0 1,8-21 0,-13 17 88,-3-8-36,-2 1 0,-1-1 0,-8-30 0,-22-60 116,26 93-68,2 1 0,-5-31 0,7 27 72,3 16-39,4 26 111,17 111-36,-14-90-72,37 197 60,-33-181-121,44 245 30,-44-235-90,25 275 13,-31-277-39,6 176-1474,-10-143-5967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19 5832,'-2'0'15,"0"1"1,0-1-1,0 0 1,0 1-1,0 0 0,0-1 1,0 1-1,0 0 1,0 0-1,1 0 1,-1 0-1,0 0 1,1 0-1,-1 1 0,0-1 1,1 1-1,0-1 1,-1 1-1,1-1 1,0 1-1,0 0 1,0 0-1,0-1 0,0 1 1,0 0-1,0 0 1,1 0-1,-1 0 1,1 0-1,-1 0 1,1 0-1,0 0 0,0 0 1,0 0-1,0 1 1,0-1-1,0 0 1,0 0-1,1 0 0,-1 0 1,1 0-1,1 2 1,7 17 45,0 0 0,2-1 1,1 0-1,0 0 0,16 17 1,-22-30 3,0 0 1,1-1 0,0 0-1,-1 0 1,2-1-1,-1 0 1,13 7-1,-8-5 1,2-1 248,2-4-191,0 0 0,-1-1 1,1-1-1,0 0 0,-1-1 0,1-1 1,-1 0-1,18-5 0,-16 3-62,-7 1 55,0 0 0,0 0-1,14-8 1,-14 7 43,5-2-13,-1-1-1,0 0 1,-1-1-1,16-11 1,-15 7 75,-6 5-10,0 0 0,0 0 1,1 1-1,-1 0 1,15-6-1,-22 11-185,-1 1 1,1 0-1,0 0 0,0-1 1,0 1-1,0 0 0,0 0 1,0 0-1,0 0 0,0 0 1,0 0-1,0 0 0,0 0 1,0 0-1,0 0 0,-1 1 1,1-1-1,2 1 0,-1 0 11,-1 0 0,1 1 1,-1-1-1,1 1 0,-1-1 0,0 1 0,1 0 0,-1-1 0,0 1 0,0 0 0,1 3 0,19 48 218,23 52-34,-31-83-146,6 2-42,2-1 0,39 33 0,-58-54-31,1 0 0,-1 0 1,1-1-1,-1 1 0,1-1 1,0 1-1,-1-1 1,6 2-1,32 8-525,0 0 1,73 8-1,0-7-7470</inkml:trace>
  <inkml:trace contextRef="#ctx0" brushRef="#br0" timeOffset="1">1822 237 7448,'0'-10'0,"1"1"0,1-1 0,0 1 0,4-15 0,-2 7 0,-5-11 1,-4 18 7,-9-5 6,-32-27 0,26 31 54,-15-2-15,-66-15 1,70 25 47,-113-5 54,119 9-14,-83 23 59,90-16-72,7 0-83,0 0 0,0 1 0,-17 19 0,27-27-38,1-1 0,-1 1 1,1 0-1,-1 0 0,1-1 0,-1 1 0,1 0 1,0 0-1,-1 0 0,1 0 0,0 0 0,-1 0 1,1-1-1,0 3 0,-1 10 29,0 1 1,0-1-1,1 1 0,1-1 0,1 1 1,0-1-1,0 1 0,2-1 0,-1 0 0,7 13 1,16 24 12,-12-32 79,3-3-85,1-1 1,1-1-1,22 13 0,-39-25-34,0 0-1,1 0 0,-1 0 0,0 0 0,1 0 0,-1-1 0,1 1 1,2 0-1,41 3 40,58-1 1,-70-8-2,3-7-406,-1-1 0,63-33 1,-10-2-5302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1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205 456 8344,'-38'9'40,"23"-2"161,-4 8-62,-34 34 1,39-30 21,-2 14-45,-22 69 0,31-72 51,4 7-59,1 65 1,2-100-101,0 0 0,1-1 0,-1 1 0,0 0 0,1 0 0,-1 0 0,1-1 0,-1 1 0,1 0 0,2 3 0,2 4 8,1 0-1,0-1 1,0 1 0,1-1-1,0 0 1,1-1 0,9 9-1,-16-16-10,0 1-1,0 0 0,0-1 1,0 1-1,0-1 0,0 1 1,0-1-1,0 1 0,0-1 1,0 0-1,1 0 0,-1 0 0,0 1 1,0-1-1,0 0 0,2 0 1,30-1 27,0-1 0,36-7 0,-66 9-27,1-1 0,-1 0 0,0 0 0,1 0 0,-1 0 0,0-1 0,4-1 0,13-8 15,33-21 0,-34 17-13,26-27 0,-23 15 27,76-121 14,-83 119-8,32-96 18,-45 105-3,-3 7-39,-1 0 1,-1 0-1,0 0 0,-6-15 0,7 25-9,0 0-1,1 0 0,-1 0 1,0 1-1,0-1 0,-1 1 1,1-1-1,0 1 0,-1 0 1,0 0-1,1 0 0,-1 0 1,0 1-1,0-1 0,0 1 1,0 0-1,0-1 0,-5 0 0,4 1 2,-7 1 46,-2 4-36,1 1 0,1 0 0,-1 1 0,1 0 0,0 1 0,0 0 1,0 1-1,1 0 0,-13 14 0,-6 15 3,22-22 33,4 4-31,1-1 1,1 36-1,1-53-20,0 1 0,0-1-1,0 0 1,0 0 0,0 1-1,1-1 1,-1 0 0,0 0-1,1 1 1,-1-1 0,1 0-1,0 1 1,2 3 1,0-1-1,0 1 1,0-1 0,1 0 0,-1-1-1,1 1 1,0 0 0,0-1-1,0 0 1,1 0 0,-1 0 0,1-1-1,5 3 1,-9-5-2,0 1-1,0-1 1,0 0 0,0 1 0,0-1-1,0 0 1,0 0 0,0 0 0,0 0-1,0 0 1,0 0 0,0 0 0,0 0-1,1 0 1,0-1 0,30-6 19,48-18-1,-53 11-6,116-71 3,-115 65-10,33-33-1,-48 40-5,0-1 0,18-26 0,-24 28 0,0 0 1,0 0-1,9-24 0,-12 24 0,-1 0 0,0-1-1,2-24 1,-4 24 0,0-1 1,-2 1-1,-2-18 0,1 16 0,-2 1 0,-7-22 0,-12-16 4,2 18-3,7 15 4,14 19-5,0 0-1,0 0 0,0 0 0,0 0 0,0 0 1,0 0-1,0 0 0,0 0 0,-1-1 0,1 1 0,0 0 1,0 0-1,0 0 0,0 0 0,0 0 0,0 0 1,0 0-1,-1 0 0,1 0 0,0 0 0,0 0 0,0 0 1,0 0-1,0 0 0,0 0 0,-1 0 0,1 0 1,0 0-1,0 0 0,0 0 0,0 0 0,0 0 0,0 0 1,-1 0-1,1 0 0,0 0 0,0 0 0,0 0 1,0 0-1,0 1 0,0-1 0,0 0 0,-1 0 0,1 0 1,0 0-1,0 0 0,0 0 0,0 0 0,0 0 1,0 1-1,0-1 0,0 0 0,0 0 0,0 0 0,0 0 1,0 0-1,0 0 0,0 1 0,0-1 0,0 0 1,0 0-1,0 0 0,0 0 0,0 10 14,1 0 0,0 0-1,5 15 1,30 116 46,-24-107 7,71 140 27,-64-139-19,80 162 38,-80-154-18,-4-7-38,9 19 42,24 82 1,-9 15 60,-35-126-72,-4 81 35,0-104-115,0 0 0,0 0 0,-1 1 0,1-1 0,-1 0 0,0 0 0,1 0 0,-1 0 1,-1 0-1,1 0 0,0 0 0,-3 3 0,-1 3 7,-15 22-1487,0-2-5948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18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1 748 10224,'11'-12'7,"19"-14"18,-13 13 39,116-78 72,-96 69 64,188-96 97,-175 91-10,198-111 110,-203 109-130,164-144-1395,-102 74-6112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1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 10224,'-1'-4'546,"4"14"-322,6 15-132,-9-24-64,15 37 381,20 36-1,-19-41-358,0-1 138,91 141 63,-82-138-151,121 173 33,-116-163-66,141 187 53,-114-157-87,-1 0-25,6 4-1533,-46-55-6135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19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1315 9864,'51'-32'257,"76"-45"90,-94 57 74,142-98 155,-139 92-249,148-93 97,-147 97-264,126-75 48,-137 78-127,-1-7-25,42-56 0,-65 80-51,-1 0 1,0 0-1,1 0 0,-1-1 1,0 1-1,0 0 0,-1 0 1,2-5-1,3-18 18,-2-1 0,2-50 0,-10 52 12,-7-5-9,-27-49 0,24 60 1,8 11-18,-3-4-1,-2 1 0,0 0 0,0 0 0,-1 1 0,-19-10 0,-24-5 25,54 24-30,0-1-1,1 1 0,-1 0 1,0 0-1,0 0 0,0 0 1,1 0-1,-1 1 0,0-1 1,0 0-1,1 1 0,-1 0 1,0-1-1,1 1 0,-4 1 0,2 0 1,-1 3 12,0 11-7,1-1 0,-1 20 0,4-15-1,10 40-1,-4-41-5,0 1-1,10 20 1,-2-11-1,17 26 0,26 27 0,10-8 0,-1-13 0,-6-8 0,-9-8 0,-9-13 0,-8-13 1,-31-18 0,0 0-1,0 0 1,1 0-1,-1-1 1,0 1-1,1-1 1,-1 0 0,0 0-1,1 0 1,-1 0-1,0-1 1,1 1-1,3-2 1,1-4 7,-2-1-2,-2-1 0,1 1 0,-1-1 0,0 0 0,0-1 0,-1 1 0,4-15 0,10-58 30,-16 72-40,7-56 21,-7 37-14,7-72 1,7 0 1,7 15-3,-15 65-2,14-29 0,-16 40 0,0 1 0,0 0 0,11-14 0,-11 18 0,-1-1 0,0 1 0,1 0 0,9-6 0,-12 9 0,0 0 0,0 0 0,0 0 0,0 0 0,0 0 0,0 1 0,0-1 0,0 1 0,0-1 0,0 1 0,0 0 0,3 0 0,0 1 0,1 0-1,-1 1 1,0 0 0,1 0 0,-1 1 0,0-1 0,-1 1 0,1 0 0,0 0 0,4 5 0,-4-5-1,4 4 0,-1 0 1,1 1-1,-1-1 0,-1 2 0,1-1 0,6 11 0,18 22-15,22 18-6,-44-52-4,-4-5 20,0-1 1,0 1 0,1-1 0,-1-1 0,0 1 0,12-2 0,-7-3-14,-2-4 15,0-1 0,0 0 1,-1 0-1,7-12 0,-7 6-2,-3-3 3,0 0 1,-1 0 0,-1 0-1,0-1 1,-2 1 0,0-21 0,-2 26 2,1 9 1,-1-1 0,1 1 0,-1 0 0,0 0 0,0 0 0,-1 0 0,1 0 0,-4-5 0,2 2 10,-3-7 23,-1 0 0,-14-19 0,19 30 89,2 3-120,-1 0 1,1-1-1,0 1 1,0 0-1,-1 0 1,1 0-1,0 0 1,-1 0-1,1 0 1,0 0-1,-1 0 1,1 0-1,0 0 1,0 0-1,-1 0 1,1 0-1,0 0 1,-1 0-1,1 0 0,0 0 1,0 0-1,-1 1 1,1-1-1,0 0 1,0 0-1,-1 0 1,1 1-1,-1 2 2,0 0-1,0 0 1,1 0-1,-1 0 1,1 0-1,0 0 1,0 1 0,0-1-1,1 6 1,5 11 0,7-3 0,10-4-3,5-6-2,5-10 0,-30 3-1,1-1 1,-1-1 0,1 1 0,-1 0 0,1-1 0,-1 0 0,0 1 0,1-2-1,4-3 1,-7 5 0,-1 0 0,1 1-1,-1-1 1,1 0 0,-1 0-1,1 0 1,-1 0 0,1 0 0,-1 0-1,0 1 1,0-1 0,0 0-1,1 0 1,-1 0 0,0 0 0,0 0-1,0 0 1,0 0 0,0 0-1,-1-2 1,1-1 0,-1-5-1,-1 0 0,1 0 0,-1 1 0,-1-1 0,0 0 0,0 1 0,0-1 0,-1 1 0,-1 0 0,1 0 0,-1 1 0,0-1 0,-1 1 0,0 0 0,-11-10 0,-14-5 1,28 20 0,0 0 0,0 1 0,0 0 0,0 0 0,0 0 0,-1 0 0,-4-1 0,6 2 0,-1 0 0,0 0 0,0 0 0,0 1 0,0-1 0,1 1 1,-1-1-1,0 1 0,-3 1 0,-3 3 1,0 1 0,1-1 0,0 1 0,0 1 0,0-1 1,-7 9-1,13-12-1,-9 12 8,-2 15 0,-12 36 0,23-44-1,4 20-3,9 42 1,-3-57 2,21 39-1,-20-50-5,0 0 0,20 25 0,-14-25 0,0 0 1,1-2-1,1 1 0,0-2 1,31 18-1,-45-29 0,0 0 0,1 0 0,-1-1 0,1 1 1,-1-1-1,7 1 0,172 29 15,-178-31-15,1 1 0,-1-1 0,1 0 0,0-1 0,-1 1 0,8-2 0,19-5-325,0-1 1,0-2-1,-1-1 1,34-17-1,30-20-7802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19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447 140 7000,'-1'-10'18,"-2"0"1,0 0-1,0 0 1,-1 0-1,0 1 1,0-1 0,-1 1-1,-1 0 1,-8-11-1,11 17-5,0 0-1,0 1 0,0-1 1,0 1-1,0-1 1,-1 1-1,0 0 0,1 0 1,-1 1-1,0-1 1,0 1-1,1 0 0,-1-1 1,0 2-1,-7-2 1,5 1 0,-10 1 55,-80 17 33,74-8-27,0 7-49,0 0 1,1 1 0,-19 21-1,22-13 50,-4 21-14,-20 61-1,36-75 75,3 14-33,6 73 0,-3-114-71,1 0 1,0 0-1,0 0 0,0-1 1,3 6-1,85 182 241,-64-150-65,115 164 79,-110-168-91,119 150 81,-120-150-89,110 159 74,-114-159-73,-6-8-88,74 130 159,-50-53-109,-41-103-194,-1 1-1,0-1 1,0 1-1,0-1 0,-1 1 1,1 0-1,-1-1 1,0 1-1,-1 0 1,1 0-1,-1-1 0,0 1 1,0-1-1,0 1 1,-1-1-1,-2 7 1,2-8-257,-10 28-6239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20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1 628 10040,'2'-3'11,"-1"0"1,1-1-1,1 1 1,-1 0-1,0 0 0,1 0 1,0 0-1,-1 0 1,1 1-1,0-1 1,1 1-1,4-4 1,37-13 253,-37 16-205,197-77 735,-160 63-488,205-83 103,-198 77-196,-14 6-117,188-95 134,-93 32-161,-131 79-70,-1 0-1,1 0 1,-1 0-1,0 0 1,1 0-1,-1-1 1,0 1-1,0 0 1,1-1-1,0-1 1,1-1-100,0 0 0,-1-1 0,1 1 0,-1-1 0,0 0-1,0 1 1,-1-1 0,1 0 0,-1 0 0,0 0 0,0 0 0,-1-1 0,0 1 0,0-6 0,-1-32-7400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2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115 302 7264,'-42'0'0,"39"-1"0,1 1 0,0 0 1,0 0-1,-1 0 0,1 0 0,0 0 0,0 0 1,-1 1-1,1-1 0,0 1 0,0-1 0,0 1 1,-4 1-1,-1 2 3,6-4 1,0 1-1,0 0 1,0 0-1,0 0 0,0 0 1,0 0-1,0 0 1,0 0-1,0 0 1,0 0-1,1 0 0,-1 1 1,0-1-1,1 0 1,-1 1-1,1-1 0,-1 0 1,1 3-1,-2 2 6,-3 3 6,4-6 0,-1 0 1,1 0-1,0 0 1,0 0 0,1 0-1,-1 0 1,0 0-1,1 0 1,0 0-1,0 1 1,0-1 0,0 3-1,2 14 50,0-1 1,1 0-1,6 19 0,1-18 169,13 15-66,30 33 1,-33-47 118,96 67 114,-92-76-113,11 0-85,41 9 1,-75-21-186,0 1 1,0-1 0,1 0 0,-1 0-1,0 0 1,0 0 0,0 0 0,0 0-1,0 0 1,1 0 0,-1 0 0,0-1 0,0 1-1,1-1 1,7-2 31,-1-1 0,1-1 1,-1 1-1,-1-1 0,1-1 0,-1 0 0,10-9 0,-6-2 245,-7 10-215,3-9 18,0-1 1,-1 0 0,0 0 0,-2 0-1,5-28 1,15-165 666,-21 188-732,-1-35 177,-3 40-114,0 4-26,1 1 1,0-1-1,0 1 0,5-22 1,-4 35-62,0-1 1,0 1-1,0 0 0,0-1 1,0 1-1,0 0 0,-1-1 1,1 1-1,0 0 0,0 0 1,0 0-1,-1 0 0,1 0 1,0 0-1,-1 0 0,1 0 1,0 1-1,21 53 70,31 47-11,-39-83-48,27 27 0,-27-32-18,29 21 0,-20-20-4,0-1 0,48 21 0,-53-30-23,-13-4-81,-1 0-1,1-1 1,-1 0 0,1 0 0,-1 0 0,1-1-1,-1 1 1,1-1 0,-1 0 0,0-1 0,1 1-1,-1-1 1,0 1 0,6-5 0,23-12-7734</inkml:trace>
  <inkml:trace contextRef="#ctx0" brushRef="#br0" timeOffset="1">781 112 8792,'-5'-21'393,"19"34"204,17 27-187,-24-31-331,119 136 523,-110-127-579,33 29 82,-47-45-102,32 27 118,-2 1-1,-1 1 1,-2 2 0,31 43 0,-53-63-80,-5-10 152,-5-7-106,-10-23-31,0-1 0,2-1 0,-12-43 0,20 56-38,1 0 1,0 1-1,2-1 0,-1 0 1,5-27-1,-3 24-8,1-3 9,0 0-1,2 0 1,0 1-1,2-1 1,8-23 0,-9 32-12,5-11 33,1 3-22,1 2 0,15-20 0,-27 38-16,1 1-1,-1-1 1,0 1-1,1-1 1,-1 1-1,0-1 1,1 1-1,-1 0 1,1-1-1,-1 1 1,1 0-1,-1-1 1,1 1 0,-1 0-1,1 0 1,-1-1-1,1 1 1,0 0-1,-1 0 1,1 0-1,0 0 1,9-1 4,-1 1 1,0 0 0,1 0-1,-1 1 1,0 1 0,13 2-1,-4 4 29,3 7-17,-2 1 0,34 34-1,-36-28 18,91 172 100,-80-146-126,-24-42-126,1-1 0,0 0 0,0-1 1,0 1-1,0-1 0,0 0 0,1 0 0,0-1 1,0 0-1,0 0 0,0 0 0,11 3 0,33 13-7509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385 543 9416,'-44'-14'13,"29"11"55,0 5-44,1 0 0,0 0 0,1 1 0,-20 7 0,31-9-7,0 0 0,0 0-1,0-1 1,1 1 0,-1 1 0,0-1 0,1 0-1,-1 0 1,-1 2 0,-26 26 112,-32 42-1,43-46 13,0 1 0,2 1 1,-14 34-1,22-45-102,-3 10 156,3 2-103,1 1-1,-4 40 1,11-67-72,0 0 0,0 1 0,0-1 0,0 0 0,0 1 0,0-1 0,1 0 0,0 4 0,9 23 99,24 52 0,-33-79-109,0 0-1,-1-1 1,1 1-1,0-1 1,0 1-1,1-1 0,-1 0 1,0 1-1,0-1 1,1 0-1,1 2 1,11 6 15,0-1 0,0 0 1,1-1-1,0 0 0,30 8 1,-43-14-18,1-1 0,-1 1 0,1-1 0,-1 1 0,1-1 0,-1 0 1,1 0-1,-1 0 0,5-1 0,19-4-271,-1-1 0,0 0-1,0-2 1,40-19 0,23-15-6830</inkml:trace>
  <inkml:trace contextRef="#ctx0" brushRef="#br0" timeOffset="1">355 1 9056,'150'319'155,"-148"-315"-154,16 31 20,72 167 23,-72-160 23,141 271 262,-107-232-274,-31-51 105,-10-15-96,18 24 93,61 65-1,-20-35-1193,-46-44-5103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21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0 482 8696,'1'-13'18,"0"1"1,1 0-1,0 0 0,1 0 1,1 1-1,0-1 1,6-12-1,37-65 236,-39 74-210,8-9 263,89-101 111,-80 102-164,7 0-82,58-34 0,-67 49 29,-5 4-131,0 2-1,0 0 1,23 1 0,-40 1-62,0 0 0,0 0 0,-1 0 0,1 0 0,0 0 0,0 0 0,-1 0 0,1 1 0,0-1 0,0 0 0,-1 0 0,1 1 0,0-1 0,-1 1 0,1-1 0,0 0 0,-1 1 0,1-1 0,0 2 0,9 8 35,0 1 0,-1 1 0,0 0 0,11 18 1,-11-7 77,0 11-33,0 1 0,5 53 0,-14-87-86,9 70 186,20 75 1,-60-242-1568,7 19-5814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6:21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8968,'3'2'-7,"14"11"6,16 6 1,91 35 1,26 5 17,-53-18 60,195 92 349,-283-129-375,-1 1 1,0 0-1,0 1 1,0 0-1,-1 0 0,0 0 1,11 15-1,-15-19-34,-3-1-6,1 0 0,0-1 1,-1 1-1,0-1 0,1 1 0,-1 0 0,1-1 0,-1 1 0,0 0 1,1-1-1,-1 1 0,0 0 0,0-1 0,0 1 0,1 0 1,-1 1-1,1 7 33,1 0 1,-2 1-1,1-1 1,-1 1 0,-1-1-1,0 1 1,0-1-1,-1 0 1,-5 18 0,-27 112 192,-12 67 181,44-198-402,-10 49 57,11-53-68,0 0 0,1 0 0,0 0 0,-1 1 0,1-1 0,1 0 0,-1 0 0,1 0 0,0 0 0,0 0 0,0 0 0,1 4 0,-1-7-4,0-1-1,0 1 1,0-1-1,0 1 0,-1-1 1,1 0-1,0 1 1,0-1-1,0 0 1,0 0-1,0 1 0,0-1 1,0 0-1,0 0 1,0 0-1,0 0 1,0 0-1,0 0 0,-1-1 1,3 1-1,0-1 3,4 0-1,0 0 1,0-1 0,0 0-1,0-1 1,0 1 0,-1-1 0,1-1-1,11-7 1,-6 3-1,-7 5 0,0-1 1,0 0 0,0 0-1,0-1 1,-1 1-1,6-8 1,63-88 37,-60 75 14,26-98 28,-39 121-77,1 0 0,-1 0 0,0 1 0,1-1 0,-1 0 0,0 0 1,0 0-1,0 1 0,-1-4 0,-1-8 10,-1 1-1,-1 0 1,0 1-1,-1-1 1,-6-11-1,1 11 60,-2 3-38,-1 2-1,1-1 1,-1 2-1,0 0 1,-1 0-1,-23-5 1,-41 1 192,76 9-154,-4 2 14,6-1-84,0 0-1,0 0 1,0 0-1,0 0 0,0 0 1,0 0-1,0 0 1,0 0-1,0 0 0,0 0 1,0 0-1,0-1 1,0 1-1,-1 0 1,1 0-1,0 0 0,0 0 1,0 0-1,0 0 1,0 0-1,0 0 0,0 0 1,0 0-1,0 0 1,0 0-1,0 0 1,0 0-1,0 0 0,0 0 1,0 0-1,0 0 1,173-77 77,-152 68-73,0 0-1,1 1 1,38-9-1,-49 15-4,63-12 5,-60 14-2,21 11-1,-27-7-5,1 0-1,-1 0 0,11 9 1,4 6-2,35 35 0,-45-37-4,5 19-3,-2 1 1,-1 1-1,13 51 0,-22-69 5,9 54-27,-11-57 26,1 3-15,-1 1-1,-1-1 0,-1 1 0,0 25 0,-3-45 18,1 0 0,0-1 0,-1 1 0,1 0 0,-1 0 0,1-1 0,-1 1 0,1 0 0,-1-1 0,1 1 0,-1-1 0,0 1 0,1-1 0,-1 1 0,0-1 0,0 1 0,1-1 0,-1 0 0,0 1 0,0-1 0,0 0 0,1 1 0,-1-1 0,-1 0 0,-14 2-1,7-4-10,-15-14-1,19 11 14,-1 0-1,1 0 1,1-1-1,-7-8 1,0-6 0,0 0 1,2-1 0,-10-31-1,12 31 8,2 0 0,0 0 0,2 0 0,-2-27-1,3 28 1,-4-110 98,6 115-93,1-2 16,0 0 0,0 0 0,2 1 0,0-1 1,9-26-1,-7 27-14,2-4 59,2 6-48,-1 0 0,2 0 0,15-16 0,-25 29-22,1 1 0,-1-1 0,1 1 0,0-1 1,-1 1-1,1-1 0,0 1 0,0-1 0,-1 1 1,1-1-1,0 1 0,0 0 0,0 0 1,-1-1-1,1 1 0,0 0 0,0 0 0,1 0 1,27-3 31,1 1 1,30 2 0,-56 0-25,0 0 1,0 1-1,0-1 0,0 1 0,7 2 1,168 60 81,-139-45-60,168 82 8,-167-77-28,57 41-1,-63-38-11,36 33 0,-43-32 1,35 43-1,10 31 0,-52-72-407,0-1 0,2-1 0,45 41 0,0-7-7695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6640,'-10'26'-3,"9"-23"0,0 0 1,0 1 0,0-1 0,0 1 0,0-1 0,1 1-1,-1-1 1,1 6 0,-1 33-13,3 24 14,0-29 8,11 100 58,-1-70 135,29 91 0,-8-65 151,34 148 606,-48-169-506,-16-61-265,1-1-15,-1-1 0,-1 1-1,0-1 1,1 12 0,-3-19 46,1-7-52,4-21-1338,0-5-4860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9:1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1624,'0'0'1899,"-3"4"-1685,-36 41-420,20-22-1861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9:1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5208 181 1800,'-111'-16'276,"98"15"-220,1-1-1,-1-1 1,0 0-1,-14-7 1,9 4 56,-1 1-1,-21-5 1,-122-14 214,125 21-213,-164-7 36,157 8-82,-198-8 22,189 8-42,-224-3 16,220 5-30,-248-4 11,242 4-24,-261 0 19,258-1 34,-261-4 38,261 5 2,-266 0 51,267 0-24,-241 10 59,246-7-45,-238 3 65,240-6-78,-380-13 261,313 13-368,76-1 33,29 1-46,-224-13 86,-78-14-9,204 18-75,-116-3 38,226 13-59,-19-5 14,23 4-10,-5 3-3,8-2 0,4-1-1,61 0 0,7 0-2,25 0 0,25 0 0,17 0 0,10 1 1,164 5 7,-247-5-1,109 3-1,56-1-3,17-1 2,8 3-2,1 0 2,3 0-2,202 3 5,-379-6-1,325 5 3,-327-5 4,317 7 4,-320-8-4,276 7 7,-288-6 6,237 14 11,-247-12-4,224 12 39,112 23 30,-294-28 57,-196-11-55,-33 0-22,-80 3 121,43-6-130,130 0-20,-175-5 19,167 8-25,-202 6 23,196-5-30,-229 7 20,221-7-26,-269 10 17,259-9-24,-292 11 16,290-11-16,-294 5 16,293-5-17,-301 19 7,302-16-19,-266 20 10,277-19-11,-223 31 4,231-28-4,54-9-14,-392 72 30,274-44-28,18 2-2,17-1 0,74-27-68,1 0 1,0 0 0,0 0 0,-1-1-1,1 0 1,-1-1 0,1 0 0,-1 0-1,1-1 1,-1 0 0,1-1-1,-15-4 1,-32-8-4306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09:10:59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7149 5797 102 0,'0'0'0'0,"0"0"0"16,0 0 0-16,0 0 20 0,0 0-20 0,27 16 21 16,-5-16-21-16,-22 0 54 0,0 0-54 0,34 0 55 0,14-4-55 15,-48 4 45-15,0 0-45 0,74-3 46 0,37-2-46 0,-111 5 46 16,0 0-46-16,132-9 46 0,30-3-46 16,-162 12 36-16,0 0-36 0,180-14 36 15,32-3-36-15,-212 17 30 0,0 0-30 0,231-17 31 0,12-2-31 0,-243 19 25 16,0 0-25-16,246-21 26 0,-8 5-26 0,-238 16 22 15,0 0-22-15,222-17 22 0,-7-2-22 16,-215 19 24-16,0 0-24 0,194-21 24 0,-26-1-24 0,-168 22 22 16,0 0-22-16,150-21 22 0,-23 0-22 0,-127 21 18 15,0 0-18-15,102-15 18 0,-35 6-18 0,-67 9 21 16,0 0-21-16,51-9 22 0,-21 6-22 0,-30 3 29 16,0 0-29-16,16-7 30 0,-7 2-30 15,-9 5 28-15,0 0-28 0,0 0 29 0,0 0-29 16,0 0 20-16,0 0-20 0,-9-4 21 0,-19 2-21 0,28 2 16 15,0 0-16-15,-50 0 17 0,-22 6-17 0,72-6 15 16,0 0-15-16,-86 7 16 0,-22 1-16 16,108-8 11-16,0 0-11 0,-125 12 12 0,-16 6-12 0,141-18 10 15,0 0-10-15,-150 15 11 0,-16-3-11 0,166-12 8 16,0 0-8-16,-182 12 8 0,-21 4-8 0,203-16 5 16,0 0-5-16,-208 12 6 0,-7 2-6 0,215-14 3 15,0 0-3-15,-210 16 3 0,9 3-3 0,201-19 2 16,0 0-2-16,-196 15 2 0,11 2-2 0,185-17 0 0,0 0 0 0,-176 18 0 15,10 1 0-15,166-19-1 0,0 0 1 16,-139 12 0-16,24 0 0 0,115-12 0 0,0 0 0 16,-99 9 0-16,6-2 0 0,93-7-1 0,0 0 1 15,-74 3 0-15,24 2 0 0,50-5-1 0,0 0 1 16,-32 4-1-16,15-3 1 0,17-1-2 0,0 0 2 16,-13 0-2-16,8-1 2 0,5 1-3 0,0 0 3 15,13-4-3-15,24-1 3 0,-37 5-5 0,0 0 5 0,63-3-5 16,27-4 5-16,-90 7-6 0,0 0 6 0,122-9-6 15,40-8 6-15,-162 17-4 0,0 0 4 0,191-16-3 0,43-5 3 16,-234 21-2-16,0 0 2 0,258-26-2 0,12-3 2 16,-270 29-1-16,0 0 1 0,280-33-1 0,-3-3 1 15,-277 36-1-15,0 0 1 0,270-33 0 0,-9 5 0 16,-261 28 0-16,0 0 0 0,236-24 0 0,-12 5 0 16,-224 19 0-16,0 0 0 0,205-17 0 0,-25 1 0 15,-180 16 0-15,0 0 0 0,157-12 0 0,-11-4 0 16,-146 16 0-16,0 0 0 0,122-13 1 0,-29-1-1 15,-93 14 1-15,0 0-1 0,74-12 1 0,-12 3-1 16,-62 9 1-16,0 0-1 0,41-5 2 0,-18-2-2 16,-23 7 3-16,0 0-3 0,14-5 3 0,-5 1-3 15,-9 4 3-15,0 0-3 0,0 0 3 0,0 0-3 0,0 0 4 16,0 0-4-16,0 0 4 0,0 0-4 0,0 0 3 0,0 0-3 16,-9-3 4-16,-12 3-4 0,21 0 4 15,0 0-4-15,-30 0 4 0,-9 3-4 0,39-3 5 0,0 0-5 0,-37 4 6 16,14-3-6-16,23-1 7 0,0 0-7 0,-25 2 8 15,0 3-8-15,25-5 8 0,0 0-8 16,-30 4 9-16,2-1-9 0,28-3 7 0,0 0-7 16,-23 9 7-16,2-7-7 0,21-2 5 0,0 0-5 15,-16 0 5-15,0 0-5 0,16 0 7 0,0 0-7 16,-15 0 7-16,-3 1-7 0,18-1 6 0,0 0-6 16,-18 6 6-16,1-3-6 0,17-3 4 0,0 0-4 0,-22 2 5 15,7 1-5-15,15-3 2 0,0 0-2 16,-18 4 2-16,0-1-2 0,18-3 1 0,0 0-1 0,-23 4 1 15,-3 1-1-15,26-5 0 0,0 0 0 0,-28 7 1 16,-4 1-1-16,32-8 0 0,0 0 0 0,-34 5 0 16,-8 2 0-16,42-7 0 0,0 0 0 0,-55 6 0 15,-12-3 0-15,67-3 0 0,0 0 0 0,-81 4 0 0,-5-1 0 16,86-3 0-16,0 0 0 0,-104 5 1 0,-13-1-1 16,117-4 1-16,0 0-1 0,-132 1 1 0,-11 6-1 15,143-7 1-15,0 0-1 0,-157 9 2 0,-25 1-2 16,182-10 1-16,0 0-1 0,-190 9 1 0,-9 3-1 0,199-12 0 15,0 0 0-15,-198 17 1 0,4 4-1 0,194-21 0 0,0 0 0 16,-176 23 1-16,19-8-1 0,157-15 0 16,0 0 0-16,-141 21 1 0,10 0-1 0,131-21 0 15,0 0 0-15,-109 15 1 0,19-6-1 0,90-9 1 16,0 0-1-16,-87 5 1 0,8 2-1 0,79-7 0 16,0 0 0-16,-69 4 1 0,11-3-1 0,58-1 0 0,0 0 0 0,-41 2 0 15,18-2 0-15,23 0 0 0,0 0 0 0,-17-2 1 16,3 1-1-16,14 1 0 0,0 0 0 0,-9 0 0 15,9 0 0-15,0 0 0 0,0 0 0 0,0 0 0 0,0 0 0 16,0 0 0-16,0 0 0 0,19-4 0 0,31-3 0 16,-50 7-1-16,0 0 1 0,79-12 0 0,30-5 0 15,-109 17-1-15,0 0 1 0,145-21 0 0,31-7 0 16,-176 28-1-16,0 0 1 0,209-31-1 16,23 5 1-16,-232 26 0 0,0 0 0 0,246-27 0 0,2 6 0 15,-248 21 1-15,0 0-1 0,242-23 1 0,-6 6-1 16,-236 17 2-16,0 0-2 0,221-17 3 0,-10 6-3 15,-211 11 5-15,0 0-5 0,196-5 6 0,-14 2-6 16,-182 3 5-16,0 0-5 0,152-6 5 0,-31 3-5 16,-121 3 3-16,0 0-3 0,99-7 4 0,-16 5-4 15,-83 2 0-15,0 0 0 0,71-1 1 0,-26-1-1 0,-45 2 0 16,0 0 0-16,32-4 0 0,-14 1 0 0,-18 3-1 16,0 0 1-16,5 0 0 0,-5 0 0 0,0 0-2 0,0 0 2 15,0 0-2-15,5 0 2 0,-5 0-3 0,0 0 3 16,0 0-2-16,0 0 2 0,0 0-4 0,0 0 4 15,0 0-3-15,0 0 3 0,0 0-4 0,0 0 4 0,-8 0-4 16,-8 3 4-16,16-3-3 0,0 0 3 0,-27 4-3 16,-13 5 3-16,40-9-7 0,0 0 7 15,-44 12-6-15,1 7 6 0,3 1-870 0</inkml:trace>
  <inkml:trace contextRef="#ctx0" brushRef="#br0" timeOffset="1624.55">2963 4368 785 0,'0'0'0'0,"0"0"0"0,0 0 0 16,0 0 2-16,0 0-2 0,14 28 3 0,1 11-3 0,-15-39 8 0,0 0-8 16,21 45 8-16,5 0-8 0,-26-45 10 0,0 0-10 15,28 45 11-15,8 2-11 0,-36-47 14 16,0 0-14-16,40 38 15 0,3-3-15 0,-43-35 10 16,0 0-10-16,40 24 10 0,1-12-10 0,-41-12 7 15,0 0-7-15,35 0 7 0,0-12-7 0,-35 12 5 0,0 0-5 16,29-24 6-16,-7-13-6 0,-22 37 6 0,0 0-6 15,18-43 7-15,-4-2-7 16,-14 45 11-16,0 0-11 0,13-45 11 0,-13-3-11 0,0 48 18 16,0 0-18-16,-4-56 19 0,-5-4-19 0,9 60 24 15,0 0-24-15,-10-61 25 0,1 4-25 0,9 57 25 16,0 0-25-16,-7-43 26 0,1 19-26 0,6 24 25 0,0 0-25 16,0-14 26-16,-1 7-26 0,1 7 22 15,0 0-22-15,0 0 23 0,0 0-23 0,0 0 20 0,0 0-20 16,7-5 21-16,9 13-21 0,-16-8 13 0,0 0-13 0,24 9 13 15,12 3-13-15,-36-12 5 0,0 0-5 0,37 12 6 16,10-5-6-16,-47-7 1 0,0 0-1 0,46 5 1 16,-5-1-1-16,-41-4 0 0,0 0 0 0,35 0 1 0,-7 0-1 15,-28 0 0-15,0 0 0 0,23 3 0 0,-5 9 0 16,-18-12 0-16,0 0 0 0,12 12 0 0,-10 6 0 16,-2-18 0-16,0 0 0 0,-2 21 0 0,-5 6 0 15,7-27 0-15,0 0 0 0,-5 37 1 0,-4-1-1 16,9-36 1-16,0 0-1 0,0 31 1 0,0-7-1 0,0-24 0 15,0 0 0-15,9 18 0 0,8-11 0 0,-17-7 0 16,0 0 0-16,27-4 0 0,10-11 0 0,-37 15-1 16,0 0 1-16,37-30 0 0,7-22 0 0,-44 52-1 15,0 0 1-15,41-60-1 0,-18-4 1 0,-23 64-1 16,0 0 1-16,8-66 0 0,-16 7 0 0,8 59-1 0,0 0 1 16,-27-54 0-16,-14 6 0 0,41 48 0 15,0 0 0-15,-42-45 0 0,-2 10 0 16,44 35 1-16,0 0-1 0,-49-21 1 0,3 9-1 15,46 12 2-15,0 0-2 0,-46 4 3 0,-10 24-3 0,56-28 5 16,0 0-5-16,-52 36 5 0,3 12-5 0,49-48 6 16,0 0-6-16,-32 49 7 0,15 1-7 0,17-50 3 0,0 0-3 0,5 47 3 15,25-2-3-15,-2 0-903 0</inkml:trace>
  <inkml:trace contextRef="#ctx0" brushRef="#br0" timeOffset="1880.77">3863 3975 1177 0,'0'0'0'0,"0"0"0"16,0 0 0-16,0 0 15 0,0 0-15 0,-2 9 16 0,18 3-16 0,-16-12 36 0,0 0-36 16,35 17 36-16,11 2-36 0,-46-19 1 0,0 0-1 0,53 24 1 15,0 1-1-15,-53-25 0 16,0 0 0-16,46 27 1 0,-9 6-1 0,-37-33 5 15,0 0-5-15,35 33 6 0,-8 3-6 0,-27-36 12 16,0 0-12-16,19 32 13 0,-5-12-13 16,-14-20 17-16,0 0-17 0,9 6 17 0,-4-12-17 0,-5 6 14 15,0 0-14-15,4-27 15 0,-4-30-15 0,0-1-977 16</inkml:trace>
  <inkml:trace contextRef="#ctx0" brushRef="#br0" timeOffset="2085.81">4089 3317 830 0,'0'0'0'0,"12"9"0"15,16 19 0-15,-28-28 1 0,0 0-1 0,48 36 1 16,17 13-1-16,-65-49-3 0,0 0 3 0,80 52-2 0,1-4 2 16,2 2-561-16</inkml:trace>
  <inkml:trace contextRef="#ctx0" brushRef="#br0" timeOffset="2385.03">4644 3696 550 0,'0'0'0'0,"-14"21"0"0,-32 31 0 15,46-52-3-15,0 0 3 0,-63 69-3 16,-17 20 3-16,80-89 0 0,0 0 0 0,-74 97 0 0,11-1 0 16,63-96 4-16,0 0-4 0,-50 97 4 0,24-12-4 15,26-85 17-15,0 0-17 0,-9 73 17 0,18-32-17 16,-9-41 26-16,0 0-26 0,32 16 26 0,17-19-26 0,-49 3 28 15,0 0-28-15,58-33 29 0,1-28-29 16,-59 61 42-16,0 0-42 0,54-73 43 0,-13-11-43 16,-41 84 52-16,0 0-52 0,26-97 52 0,-15-21-52 0,-11 118 48 15,0 0-48-15,0-119 48 0,-14 8-48 0,14 111 42 16,0 0-42-16,-28-113 42 0,-13-11-42 0,41 124 32 16,0 0-32-16,-48-113 32 0,3 32-32 0,45 81 28 15,0 0-28-15,-38-54 29 0,17 23-29 0,21 31 23 0,0 0-23 16,-10-9 24-16,10 9-24 0,0 0 23 15,0 0-23-15,10 40 23 0,20 26-23 0,-30-66 21 16,0 0-21-16,41 93 21 0,10 27-21 0,-51-120 13 0,0 0-13 16,62 138 14-16,10 32-14 0,-72-170 8 0,0 0-8 0,81 190 8 15,11 11-8-15,1-4-963 0</inkml:trace>
  <inkml:trace contextRef="#ctx0" brushRef="#br0" timeOffset="3436.13">5172 3863 180 0,'0'0'0'0,"0"0"0"0,-41 60 0 16,41-60 32-16,0 0-32 0,-32 57 32 0,9 11-32 16,23-68 51-16,0 0-51 0,-14 72 52 0,11 10-52 15,3-82 24-15,0 0-24 0,17 69 24 0,24-17-24 16,-41-52 15-16,0 0-15 0,60 24 16 0,25-27-16 0,-85 3 11 16,0 0-11-16,77-30 11 0,-10-25-11 0,-67 55 14 15,0 0-14-15,46-66 14 0,-14 2-14 0,-32 64 23 16,0 0-23-16,9-69 24 0,-23-11-24 15,14 80 39-15,0 0-39 0,-37-81 40 0,-13 1-40 0,50 80 42 16,0 0-42-16,-67-60 42 0,-5 22-42 0,72 38 42 16,0 0-42-16,-72-23 43 0,19 18-43 0,53 5 38 15,0 0-38-15,-43 12 39 0,8 12-39 16,35-24 32-16,0 0-32 0,-18 42 33 0,18 22-33 0,0-64 26 16,0 0-26-16,18 67 27 0,19-6-27 15,-37-61 23-15,0 0-23 0,58 45 23 0,22-16-23 16,3 3-699-16</inkml:trace>
  <inkml:trace contextRef="#ctx0" brushRef="#br0" timeOffset="3815.46">5736 4041 662 0,'0'0'0'0,"0"0"0"15,9 7 0-15,-9-7 0 0,0 0 0 0,12 5 1 0,-5-2-1 16,-7-3 1-16,0 0-1 0,13-8 1 0,4-11-1 16,-17 19 0-16,0 0 0 0,18-30 1 0,5-18-1 15,-23 48 4-15,0 0-4 0,18-61 4 0,-4-10-4 16,-14 71 18-16,0 0-18 0,10-65 18 15,-6 1-18-15,-4 64 41 0,0 0-41 0,0-54 41 0,-9 5-41 16,9 49 46-16,0 0-46 0,-9-39 46 0,4 14-46 16,5 25 42-16,0 0-42 0,-5-20 42 0,1 8-42 0,4 12 34 15,0 0-34-15,-3-7 35 0,3 7-35 0,0 0 25 16,0 0-25-16,-11 7 25 0,7 13-25 16,4-20 17-16,0 0-17 0,4 25 17 0,1-1-17 0,-5-24 5 15,0 0-5-15,6 27 5 0,6 3-5 0,-12-30 0 16,0 0 0-16,12 33 1 0,2 1-1 15,-14-34 0-15,0 0 0 0,11 38 0 0,-4 6 0 0,-7-44-2 0,0 0 2 16,5 40-1-16,-5 4 1 0,0-44-2 16,0 0 2-16,6 37-2 0,6-4 2 0,-12-33-3 15,0 0 3-15,18 27-3 0,6-11 3 0,-24-16-3 0,0 0 3 16,41 12-3-16,17-10 3 0,-58-2-4 0,0 0 4 16,67-5-3-16,9-7 3 0,-76 12-4 0,0 0 4 15,79-28-4-15,6-17 4 0,-4 0-764 0</inkml:trace>
  <inkml:trace contextRef="#ctx0" brushRef="#br0" timeOffset="4191.02">6877 3212 617 0,'0'0'0'0,"-12"5"0"0,-14 11 0 15,26-16 16-15,0 0-16 0,-37 24 16 0,-9 16-16 16,46-40 28-16,0 0-28 0,-48 60 29 0,-3 18-29 0,51-78 31 15,0 0-31-15,-46 80 32 0,11-11-32 0,35-69 27 16,0 0-27-16,-18 61 27 0,23-10-27 0,-5-51 20 16,0 0-20-16,23 42 20 0,16-11-20 15,-39-31 16-15,0 0-16 0,46 12 17 0,3-19-17 0,-49 7 17 16,0 0-17-16,45-20 18 0,-8-13-18 0,-37 33 31 16,0 0-31-16,31-40 32 0,-4-9-32 0,-27 49 33 15,0 0-33-15,17-51 33 0,-8-1-33 0,-9 52 31 16,0 0-31-16,6-47 31 15,-6 11-31-15,0 36 26 0,0 0-26 0,-4-28 27 0,2 12-27 16,2 16 18-16,0 0-18 0,0 0 18 0,0 21-18 0,0-21 13 16,0 0-13-16,6 33 13 0,11 14-13 0,-17-47 9 15,0 0-9-15,28 48 10 0,9-6-10 0,-37-42 5 16,0 0-5-16,45 36 6 0,7-12-6 0,-52-24 0 16,0 0 0-16,48 12 0 0,-7-8 0 0,-1-1-891 15</inkml:trace>
  <inkml:trace contextRef="#ctx0" brushRef="#br0" timeOffset="4529.75">7144 3323 751 0,'0'0'0'0,"0"0"0"0,0 0 0 0,0 0 6 0,0 0-6 15,0 0 6-15,7 10-6 0,-7-10 1 0,0 0-1 0,7 21 1 0,3 12-1 16,-10-33 2-16,0 0-2 0,13 40 3 16,-3 8-3-16,-10-48 4 0,0 0-4 0,13 48 5 15,4-6-5-15,-17-42 7 0,0 0-7 16,20 35 8-16,-4-11-8 0,-16-24 15 0,0 0-15 0,10 17 16 0,-6-8-16 15,-4-9 22-15,0 0-22 0,0 0 22 16,0 0-22-16,0 0 24 0,0 0-24 0,0-12 24 0,-4-14-24 16,4 26 30-16,0 0-30 0,-3-37 30 0,3-15-30 15,0 52 31-15,0 0-31 0,7-60 31 0,-2 3-31 0,-5 57 29 16,0 0-29-16,14-49 29 0,7 16-29 0,-21 33 22 16,0 0-22-16,23-19 23 0,0 12-23 15,-23 7 18-15,0 0-18 16,23 7 18-16,7 18-18 0,-30-25 11 0,0 0-11 0,28 32 11 15,-1 13-11-15,-27-45 8 0,0 0-8 0,32 47 8 16,-4-2-8-16,-28-45 6 0,0 0-6 0,30 30 6 16,-2-15-6-16,-28-15 6 0,0 0-6 15,28 4 6-15,-1-13-6 0,-27 9 0 0,0 0 0 16,23-31 1-16,-6-14-1 0,1-4-871 0</inkml:trace>
  <inkml:trace contextRef="#ctx0" brushRef="#br0" timeOffset="4821.66">7722 3200 740 0,'0'0'0'0,"0"0"0"0,6-12 0 0,-6 12 0 16,0 0 0-16,8-4 0 0,1 8 0 0,-9-4 0 15,0 0 0-15,9 12 0 0,5 5 0 0,-14-17 0 16,0 0 0-16,13 28 0 0,1 12 0 0,-14-40-1 0,0 0 1 0,17 45-1 16,15 0 1-16,-32-45-1 15,0 0 1-15,37 43-1 0,12-15 1 0,-49-28-1 0,0 0 1 16,53 17 0-16,2-14 0 0,-55-3 0 0,0 0 0 16,42-12 0-16,-6-19 0 0,-36 31 7 0,0 0-7 15,23-40 7-15,-15-6-7 0,-8 46 33 16,0 0-33-16,4-40 33 0,-4 7-33 0,0 33 52 15,0 0-52-15,-4-23 53 0,1 9-53 0,3 14 51 16,0 0-51-16,-2-6 51 0,2 6-51 0,0 0 44 0,0 0-44 16,0 0 44-16,-7 12-44 0,7-12 35 0,0 0-35 15,-5 33 35-15,5 25-35 0,0-58 20 0,0 0-20 16,5 78 21-16,7 11-21 0,-12-89 12 0,0 0-12 16,15 93 13-16,11-3-13 0,-26-90 6 0,0 0-6 15,28 88 6-15,7-15-6 0,-35-73 3 0,0 0-3 16,30 52 3-16,-5-31-3 0,2 3-888 0</inkml:trace>
  <inkml:trace contextRef="#ctx0" brushRef="#br0" timeOffset="5296.15">5632 4508 628 0,'0'0'0'16,"-14"0"0"-16,-18 9 0 0,32-9-17 0,0 0 17 0,-44 15-16 15,-11 11 16-15,55-26-28 0,0 0 28 0,-54 47-28 16,-1 22 28-16,55-69 0 0,0 0 0 0,-49 76 0 15,13-5 0-15,36-71 9 0,0 0-9 0,-23 71 9 16,18-7-9-16,5-64 38 0,0 0-38 0,14 51 38 16,20-12-38-16,-34-39 56 0,0 0-56 0,47 25 56 15,8-22-56-15,-55-3 51 0,0 0-51 0,50-12 52 16,1-19-52-16,-51 31 40 0,0 0-40 0,44-40 40 16,-9-5-40-16,-35 45 33 0,0 0-33 0,23-54 34 15,-14-18-34-15,-9 72 51 0,0 0-51 0,-9-70 51 16,-12 6-51-16,21 64 53 0,0 0-53 0,-23-48 53 15,9 17-53-15,14 31 48 0,0 0-48 0,-14-18 49 16,1 6-49-16,13 12 39 0,0 0-39 0,-10-8 39 16,-3 4-39-16,13 4 30 0,0 0-30 0,-12 0 30 15,5 9-30-15,7-9 22 0,0 0-22 0,7 7 22 0,19-2-22 16,-26-5 13-16,0 0-13 0,45 3 14 0,18-11-14 16,-63 8 4-16,0 0-4 0,67-24 5 0,2-13-5 15,-2 1-1079-15</inkml:trace>
  <inkml:trace contextRef="#ctx0" brushRef="#br0" timeOffset="5453.69">5948 4069 908 0,'0'0'0'0,"0"0"0"0,0 20 0 0,0-20 0 15,0 0 0-15,-5 31 0 0,-4 18 0 0,9-49-1 0,0 0 1 16,-4 66 0-16,4 13 0 0,0-79-1 0,0 0 1 0,9 82 0 16,5-6 0-16,-14-76-2 0,0 0 2 0,18 66-2 15,8 3 2-15,-26-69-3 0,0 0 3 16,28 64-2-16,2-9 2 0,-30-55-1 0,0 0 1 0,23 45-1 15,-14-19 1-15,0 2-612 0</inkml:trace>
  <inkml:trace contextRef="#ctx0" brushRef="#br0" timeOffset="6390.42">5574 4714 673 0,'0'0'0'0,"0"0"0"0,0 0 0 15,0 0 11-15,0 0-11 0,30-12 11 16,33-12-11-16,-63 24 25 0,0 0-25 0,78-31 26 0,12-6-26 15,-90 37 32-15,0 0-32 0,100-45 33 0,8-10-33 16,-108 55 27-16,0 0-27 0,99-66 28 16,-18-14-28-16,-81 80 28 0,0 0-28 0,60-77 29 0,-16 13-29 0,-44 64 32 0,0 0-32 0,28-54 32 15,-14 23-32-15,-14 31 35 16,0 0-35-16,7-18 35 0,-7 8-35 16,0 10 29-16,0 0-29 0,-8 12 29 0,-14 28-29 15,22-40 22-15,0 0-22 0,-19 57 23 0,7 23-23 0,12-80 18 0,0 0-18 0,-6 81 18 16,6-12-18-16,0-69 12 15,0 0-12-15,9 56 13 0,5-27-13 16,-14-29 8-16,0 0-8 0,22 19 8 0,2-10-8 16,-24-9 6-16,0 0-6 0,32-9 6 0,3-6-6 0,-35 15 3 15,0 0-3-15,28-25 4 0,-6-8-4 16,-22 33 5-16,0 0-5 0,12-45 6 0,-1-13-6 16,-11 58 9-16,0 0-9 0,8-63 9 0,-4 3-9 15,-4 60 8-15,0 0-8 0,5-52 8 0,-1 21-8 16,-4 31 7-16,0 0-7 0,9-14 7 0,10 16-7 15,-19-2 4-15,0 0-4 0,23 19 5 0,3 17-5 16,-26-36 3-16,0 0-3 0,32 45 4 0,5 3-4 0,-37-48 1 0,0 0-1 0,41 45 2 16,3-5-2-16,-44-40 0 15,0 0 0-15,46 24 0 0,-2-11 0 0,-44-13 0 0,0 0 0 16,46 0 0-16,-6-18 0 0,-40 18-1 0,0 0 1 0,35-27 0 0,-10-10 0 16,-25 37 0-16,0 0 0 0,16-43 0 0,-7-2 0 15,-9 45 1-15,0 0-1 0,2-36 1 16,-2 11-1-16,0 25 5 0,0 0-5 0,3-15 6 0,-1 3-6 0,-2 12 10 15,0 0-10-15,7-6 11 0,7 6-11 0,-14 0 11 16,0 0-11-16,23 6 12 0,12 9-12 0,-35-15 8 16,0 0-8-16,37 19 8 0,4 5-8 0,-41-24 3 15,0 0-3 1,37 14 4-16,2-10-4 0,-39-4 1 0,0 0-1 0,26-5 1 16,-12-6-1-16,-14 11 1 0,0 0-1 0,6-14 2 0,-12-10-2 0,6 24 2 15,0 0-2-15,-17-24 3 16,-20-7-3-16,37 31 3 0,0 0-3 0,-59-28 4 0,-20 11-4 0,79 17 5 15,0 0-5-15,-86-12 6 16,8 12-6-16,78 0 4 0,0 0-4 0,-67 12 5 16,21 15-5-16,46-27 2 0,0 0-2 0,-26 45 3 0,6 21-3 0,20-66 0 0,0 0 0 15,0 71 1 1,14-5-1-16,-14-66 0 0,0 0 0 0,32 55 0 0,23-18 0 16,-55-37 0-16,0 0 0 0,69 20 0 0,19-11 0 0,-88-9-1 0,0 0 1 15,86-5-1-15,-13-11 1 16,-73 16-1-16,0 0 1 0,63-33 0 0,-14-15 0 15,-49 48-1-15,0 0 1 0,45-64 0 0,-12-5 0 0,-33 69 0 16,0 0 0-16,32-73 0 0,3 12 0 0,-35 61 0 16,0 0 0-16,37-64 0 0,4 0 0 0,-41 64 0 15,0 0 0-15,47-65 1 0,4 1-1 0,-51 64 1 16,0 0-1-16,53-45 1 0,-1 22-1 0,-52 23 1 16,0 0-1-16,52 7 2 0,-9 29-2 0,-43-36 1 0,0 0-1 15,39 49 2-15,-15 4-2 0,-24-53 0 16,0 0 0-16,16 59 1 0,-16-8-1 0,0-51 0 15,0 0 0-15,-9 55 0 0,1 2 0 0,8-57 0 16,0 0 0-16,-6 57 0 0,8-2 0 0,-2-55 0 16,0 0 0-16,12 45 0 0,11-5 0 0,-23-40 0 0,0 0 0 15,32 28 0-15,9-16 0 0,-41-12-1 0,0 0 1 16,40-3 0-16,1-22 0 0,-1 1-1036 0</inkml:trace>
  <inkml:trace contextRef="#ctx0" brushRef="#br0" timeOffset="6952.32">8012 4880 785 0,'0'0'0'0,"-15"-7"0"15,-25-7 0-15,40 14 14 0,0 0-14 0,-55-12 15 16,-15 9-15-16,70 3 0 0,0 0 0 0,-78 3 0 0,-8 15 0 16,86-18 5-16,0 0-5 0,-90 27 6 0,1 10-6 15,89-37 8-15,0 0-8 0,-74 48 8 16,16 13-8-16,58-61 11 0,0 0-11 0,-40 72 11 0,26 13-11 16,14-85 16-16,0 0-16 0,8 73 17 0,24-13-17 15,-32-60 19-15,0 0-19 0,58 45 20 16,25-20-20-16,-83-25 21 0,0 0-21 0,90 3 21 0,0-18-21 15,-90 15 20-15,0 0-20 0,81-45 20 0,-14-32-20 16,-67 77 23-16,0 0-23 0,50-93 24 0,-31-11-24 16,-19 104 24-16,0 0-24 0,-3-114 24 0,-26-23-24 15,29 137 19-15,0 0-19 0,-37-142 20 0,-7-7-20 16,44 149 16-16,0 0-16 0,-51-138 17 0,3 17-17 16,48 121 17-16,0 0-17 0,-37-92 18 0,14 35-18 15,23 57 15-15,0 0-15 0,-17-33 15 16,8 18-15-16,9 15 15 0,0 0-15 0,-12 5 15 0,1 29-15 15,11-34 10-15,0 0-10 0,-9 63 10 0,13 37-10 16,-4-100 6-16,0 0-6 0,14 113 7 0,5-1-7 16,-19-112 2-16,0 0-2 0,30 114 2 0,2 11-2 15,-32-125 0-15,0 0 0 0,41 109 0 0,4-23 0 0,-45-86 0 16,0 0 0-16,59 71 0 0,4-17 0 0,-63-54-2 16,0 0 2-16,72 31-1 0,1-31 1 0,-73 0-8 15,0 0 8-15,67-28-7 0,-9-17 7 0,-2 2-914 16</inkml:trace>
  <inkml:trace contextRef="#ctx0" brushRef="#br0" timeOffset="7439.46">8354 4493 785 0,'0'0'0'0,"5"-16"0"0,9-26 0 16,-14 42 13-16,0 0-13 0,14-39 13 0,-8 18-13 16,-6 21 25-16,0 0-25 0,-7-4 26 0,-15 25-26 15,22-21 25-15,0 0-25 0,-31 40 25 0,-19 12-25 16,50-52 15-16,0 0-15 0,-46 69 15 0,1 16-15 16,45-85 13-16,0 0-13 0,-36 88 14 0,13-10-14 15,23-78 17-15,0 0-17 0,-14 64 18 0,11-22-18 16,3-42 22-16,0 0-22 0,3 27 22 0,6-15-22 0,-9-12 23 15,0 0-23-15,19-3 24 0,13-11-24 0,-32 14 24 16,0 0-24-16,32-28 25 0,-2-11-25 16,-30 39 24-16,0 0-24 0,25-58 24 0,-8-14-24 0,-17 72 29 15,0 0-29-15,13-73 30 0,-5 16-30 0,-8 57 28 16,0 0-28-16,2-40 28 0,2 21-28 16,-4 19 22-16,0 0-22 0,0 0 22 0,8 19-22 0,-8-19 20 15,0 0-20-15,15 40 20 0,11 21-20 0,-26-61 14 16,0 0-14-16,34 62 14 0,13-7-14 0,-47-55 10 15,0 0-10-15,55 40 11 0,0-19-11 0,-55-21 3 16,0 0-3-16,58 0 4 0,0-28-4 0,-58 28 0 16,0 0 0-16,58-45 1 0,2-24-1 0,-60 69 0 15,0 0 0-15,50-80 0 0,-19 2 0 0,-31 78 0 16,0 0 0-16,18-84 1 0,-18-20-1 0,0 104 1 0,0 0-1 16,-5-102 1-16,-8 17-1 0,13 85 2 0,0 0-2 15,-14-68 3-15,2 27-3 0,12 41 4 0,0 0-4 16,-9-28 5-16,4 16-5 0,5 12 5 0,0 0-5 15,-9 9 6-15,-2 24-6 0,11-33 5 0,0 0-5 0,-3 55 5 16,15 26-5-16,-12-81 3 0,0 0-3 0,28 85 4 16,9 0-4-16,-37-85 3 0,0 0-3 0,48 80 3 15,-2-11-3-15,-46-69 0 0,0 0 0 0,37 60 1 16,-9-3-1-16,-28-57-8 0,0 0 8 0,25 49-8 16,-2-21 8-16,-4 1-1053 0</inkml:trace>
  <inkml:trace contextRef="#ctx0" brushRef="#br0" timeOffset="7957.14">8869 4643 807 0,'0'0'0'0,"0"0"0"0,5 0 0 0,-5 0 1 0,0 0-1 16,12-2 2-16,11-1-2 0,-23 3 3 0,0 0-3 15,34-12 3-15,10-7-3 0,-44 19 2 0,0 0-2 16,53-26 2-16,10-14-2 0,-63 40 4 0,0 0-4 16,73-45 5-16,8-7-5 0,-81 52 12 0,0 0-12 15,77-64 12-15,-13-5-12 0,-64 69 19 0,0 0-19 0,58-64 19 31,-15 10-19-31,-43 54 22 0,0 0-22 0,30-40 23 0,-13 16-23 0,-17 24 17 0,0 0-17 16,9-15 18-16,-4 6-18 16,-5 9 14-16,0 0-14 0,0 0 15 0,-9-9-15 0,9 9 11 0,0 0-11 0,-8-3 11 15,-1 3-11-15,9 0 2 0,0 0-2 0,-13-4 3 16,6-1-3-16,7 5-1 0,0 0 1 0,-12-3 0 16,1 3 0-16,11 0-8 0,0 0 8 0,-8 0-7 15,-1 0 7-15,9 0-17 0,0 0 17 0,-12 0-17 16,-3 3 17-16,15-3-22 0,0 0 22 0,-26 9-22 15,-15 12 22-15,41-21-19 0,0 0 19 0,-49 31-19 0,-6 17 19 16,55-48-13-16,0 0 13 0,-53 66-12 16,13 14 12-16,40-80-4 0,0 0 4 0,-25 77-4 15,13-20 4-15,12-57 0 0,0 0 0 0,5 44 0 16,16-15 0-16,-21-29 3 0,0 0-3 0,32 16 4 16,17-20-4-16,-49 4 14 0,0 0-14 0,52-14 15 15,4-10-15-15,-56 24 25 0,0 0-25 0,42-36 25 0,-6-25-25 16,-36 61 29-16,0 0-29 0,17-67 30 0,-11-11-30 15,-6 78 40-15,0 0-40 0,0-73 41 0,0 13-41 16,0 60 44-16,0 0-44 0,-4-49 45 0,4 25-45 16,0 24 37-16,0 0-37 0,-2-7 37 0,-5 16-37 0,7-9 29 15,0 0-29-15,-5 31 30 0,3 21-30 0,2-52 22 16,0 0-22-16,5 69 22 0,10 7-22 0,-15-76 11 16,0 0-11-16,26 78 12 0,7-21-12 0,-33-57 7 15,0 0-7-15,48 43 7 0,7-15-7 0,-55-28 3 16,0 0-3-16,60 9 3 0,-2-18-3 0,-58 9 1 0,0 0-1 15,48-31 1-15,-15-33-1 0,2 2-990 0</inkml:trace>
  <inkml:trace contextRef="#ctx0" brushRef="#br0" timeOffset="8192.44">9571 3560 897 0,'0'0'0'0,"0"5"0"0,-2 17 0 16,2-22 1-16,0 0-1 0,0 30 1 0,5 6-1 15,-5-36 1-15,0 0-1 0,18 52 1 0,10 21-1 16,-28-73 5-16,0 0-5 0,39 76 5 0,7 2-5 16,-46-78 22-16,0 0-22 0,49 76 22 0,-6-3-22 0,-43-73 28 15,0 0-28-15,38 76 29 16,-6 9-29-16,-32-85 33 16,0 0-33-16,23 74 33 0,-11-15-33 0,-12-59 19 0,0 0-19 0,11 38 19 0,-6-16-19 15,-5-22 10-15,0 0-10 0,0 9 10 0,0-9-10 16,0 0-792-16</inkml:trace>
  <inkml:trace contextRef="#ctx0" brushRef="#br0" timeOffset="8732.19">9537 4153 841 0,'0'0'0'0,"0"0"0"0,0 0 0 0,0 0 5 0,0 0-5 0,18-8 6 16,5-4-6-16,-23 12 1 0,0 0-1 0,37-19 2 16,21-11-2-16,-58 30 2 0,0 0-2 0,69-31 2 15,2-2-2-15,-71 33 7 0,0 0-7 0,63-33 7 16,-14-1-7-16,-49 34 8 15,0 0-8-15,43-21 8 0,-8 12-8 16,-35 9 16-16,0 0-16 0,32 9 16 0,-9 19-16 16,-23-28 20-16,0 0-20 0,23 36 20 0,0 5-20 0,-23-41 20 0,0 0-20 0,21 52 20 0,-4 5-20 15,-17-57 17-15,0 0-17 0,23 56 17 0,6-15-17 16,-29-41 14-16,0 0-14 0,31 28 15 0,1-21-15 16,-32-7 12-16,0 0-12 0,30-10 13 0,-2-20-13 15,-28 30 14-15,0 0-14 0,23-43 15 16,-5-2-15-16,-18 45 24 0,0 0-24 15,12-45 24-15,-15-4-24 0,3 49 25 0,0 0-25 0,-6-48 25 0,1-9-25 16,5 57 25-16,0 0-25 0,-2-52 26 0,2 28-26 16,0 24 20-16,0 0-20 0,-2-12 21 0,-3 12-21 15,5 0 17-15,0 0-17 0,-3 17 17 0,3 30-17 16,0-47 10-16,0 0-10 0,5 57 11 0,13 9-11 16,-18-66 6-16,0 0-6 0,26 84 7 0,11 29-7 15,-37-113 3-15,0 0-3 0,50 112 3 0,9-11-3 16,-59-101 0-1,0 0 0-15,57 97 1 0,-17 5-1 0,-40-102 0 16,0 0 0-16,29 97 0 0,-15-25 0 0,-14-72 0 0,0 0 0 16,-5 61 0-16,-24-18 0 0,29-43-1 0,0 0 1 15,-40 30 0-15,-10-13 0 0,50-17-1 0,0 0 1 16,-58 7 0-16,-2-12 0 0,60 5 0 0,0 0 0 16,-62-16 0-16,-6-12 0 0,68 28 0 0,0 0 0 15,-67-43 1-15,8-19-1 0,59 62 4 0,0 0-4 16,-45-80 4-16,18-10-4 0,27 90 6 0,0 0-6 15,-5-112 6-15,22-22-6 0,-17 134 4 0,0 0-4 16,34-138 4-16,15 5-4 0,4-1-998 0</inkml:trace>
  <inkml:trace contextRef="#ctx0" brushRef="#br0" timeOffset="9110.98">10423 3669 886 0,'0'0'0'0,"9"3"0"0,8 9 0 0,-17-12 6 16,0 0-6-16,23 30 7 0,5 25-7 0,-28-55 16 16,0 0-16-16,32 66 17 0,3 22-17 0,-35-88 13 0,0 0-13 15,32 90 13-15,-4 2-13 0,-28-92 7 0,0 0-7 16,30 93 7-16,-1-8-7 15,-29-85 9-15,0 0-9 0,26 76 9 0,-8-24-9 0,-18-52 8 16,0 0-8-16,14 33 9 0,-2-16-9 16,-12-17 9-16,0 0-9 0,5 7 9 0,-5-7-9 0,0 0 13 0,0 0-13 15,-3-8 14-15,-16-29-14 0,19 37 17 16,0 0-17-16,-27-55 17 0,-1-18-17 0,28 73 24 0,0 0-24 16,-34-81 24-16,4 0-24 0,30 81 28 15,0 0-28-15,-24-92 28 0,6-14-28 0,18 106 30 16,0 0-30-16,-7-104 30 0,12 27-30 0,-5 77 28 0,0 0-28 15,18-61 29-15,1 25-29 0,-19 36 20 16,0 0-20-16,30-25 20 0,7 13-20 0,-37 12 14 16,0 0-14-16,37 0 14 0,4 9-14 0,-41-9 12 15,0 0-12-15,35 19 12 0,-12 14-12 0,-23-33 5 0,0 0-5 16,14 41 5-16,-7 18-5 0,-7-59 0 0,0 0 0 16,0 61 1-16,-12-1-1 0,12-60 0 0,0 0 0 15,-18 49 0-15,-1-16 0 0,19-33-1 16,0 0 1-16,-27 17-1 0,-4-7 1 0,31-10-1 0,0 0 1 0,-30 0 0 15,5-10 0-15,-1 1-996 0</inkml:trace>
  <inkml:trace contextRef="#ctx0" brushRef="#br0" timeOffset="9458.65">10978 3608 796 0,'0'0'0'0,"0"0"0"0,18 16 0 0,-18-16 3 15,0 0-3-15,18 17 4 0,1 7-4 0,-19-24 6 16,0 0-6-16,23 28 6 0,0 0-6 0,-23-28 4 0,0 0-4 15,25 33 5-15,-1-1-5 0,-24-32 1 0,0 0-1 0,27 32 2 0,3-12-2 16,-30-20 3-16,0 0-3 0,30 9 4 0,0-14-4 16,-30 5 9-16,0 0-9 15,23-19 10-15,3-11-10 0,-26 30 23 0,0 0-23 0,23-36 23 16,-5 0-23-16,-18 36 32 0,0 0-32 16,10-35 32-16,-3 9-32 0,-7 26 37 0,0 0-37 15,0-31 37-15,-8-11-37 0,8 42 33 0,0 0-33 16,-16-43 33-16,0 14-33 0,16 29 29 0,0 0-29 0,-30-23 30 0,-12 18-30 15,42 5 25-15,0 0-25 0,-55 12 25 16,-7 21-25-16,62-33 17 0,0 0-17 0,-63 49 17 0,1 15-17 16,62-64 12-16,0 0-12 15,-46 84 13-15,14 22-13 0,32-106 5 0,0 0-5 16,-9 100 5-16,25-22-5 0,-16-78 2 0,0 0-2 0,46 61 2 0,35-9-2 16,-81-52 0-16,0 0 0 0,92 36 1 0,7-17-1 0,-99-19 0 15,0 0 0-15,99 0 0 0,10-22 0 0,-109 22 0 16,0 0 0-16,104-33 0 0,-5-16 0 15,-99 49-1-15,0 0 1 0,92-66 0 0,6-29 0 0,5 2-904 16</inkml:trace>
  <inkml:trace contextRef="#ctx0" brushRef="#br0" timeOffset="13422.13">15531 6067 561 0,'0'0'0'0,"0"0"0"0,0 0 0 15,0 0 3-15,0 0-3 0,0 0 3 0,12 51-3 0,-12-51 16 0,0 0-16 16,11 46 17-16,1 3-17 15,-12-49 27-15,0 0-27 0,14 48 27 0,2 2-27 16,-16-50 40-16,0 0-40 0,20 61 40 0,-3 12-40 0,-17-73 17 16,0 0-17-16,14 71 18 0,1-6-18 0,-15-65 23 15,0 0-23-15,12 52 23 0,-7-19-23 0,-5-33 23 16,0 0-23-16,4 19 23 0,-4-7-23 0,0-12 20 0,0 0-20 16,-9 2 21-16,-9-11-21 0,18 9 17 0,0 0-17 0,-26-29 18 15,-2-23-18-15,-4-3-643 0</inkml:trace>
  <inkml:trace contextRef="#ctx0" brushRef="#br0" timeOffset="13800.44">15538 5874 763 0,'0'0'0'0,"0"0"0"0,0 0 0 15,0 0 4-15,0 0-4 0,-3-9 4 0,3 9-4 16,0 0 7-16,0 0-7 0,19 5 8 0,14 0-8 16,-33-5 5-16,0 0-5 0,46 11 6 0,4-3-6 15,-50-8 2-15,0 0-2 0,56 9 2 16,2-2-2-16,-58-7 0 0,0 0 0 0,64 3 0 0,6-1 0 15,-70-2-2-15,0 0 2 0,69 0-2 0,-7-3 2 0,-62 3-4 0,0 0 4 16,46-2-4-16,-20 2 4 0,-26 0-10 0,0 0 10 16,14 0-9-16,-5 0 9 0,-9 0-9 0,0 0 9 15,-5 5-9-15,-16 14 9 16,21-19-9-16,0 0 9 0,-37 33-9 0,-21 15 9 0,58-48-8 16,0 0 8-16,-60 58-7 0,7-1 7 0,53-57-6 0,0 0 6 15,-41 55-6-15,15-13 6 0,26-42-4 0,0 0 4 16,-9 39-4-16,21-7 4 0,-12-32-3 0,0 0 3 15,32 32-3-15,26 1 3 0,-58-33-3 0,0 0 3 16,64 40-2-16,-1 5 2 0,-63-45-1 0,0 0 1 16,53 49-1-16,-16 2 1 0,-37-51 0 0,0 0 0 0,14 49 0 15,-23-9 0-15,9-40 2 0,0 0-2 0,-28 33 2 16,-28-4-2-16,56-29 6 0,0 0-6 0,-66 28 6 16,1-1-6-16,65-27 5 0,0 0-5 0,-56 28 6 15,8 5-6-15,2 0-475 0</inkml:trace>
  <inkml:trace contextRef="#ctx0" brushRef="#br0" timeOffset="14270.71">15236 7242 785 0,'0'0'0'0,"0"0"0"15,-21-3 0-15,21 3 7 0,0 0-7 0,-24 3 7 16,-12 10-7-16,36-13 0 0,0 0 0 0,-44 32 1 16,-10 25-1-16,54-57-4 0,0 0 4 0,-52 66-3 15,12 5 3-15,40-71-3 0,0 0 3 0,-30 64-2 16,12-7 2-16,18-57 0 0,0 0 0 0,-2 51 0 15,11-8 0 1,-9-43 3-16,0 0-3 0,27 33 4 0,19-6-4 0,-46-27 11 0,0 0-11 0,56 7 12 16,9-19-12-16,-65 12 20 0,0 0-20 0,64-22 20 15,-10-6-20-15,-54 28 31 0,0 0-31 0,46-33 31 0,-10-5-31 16,-36 38 32-16,0 0-32 0,23-40 33 0,-6 0-33 16,-17 40 39-16,0 0-39 0,9-36 39 0,-4 12-39 15,-5 24 50-15,0 0-50 0,4-17 50 0,-4 17-50 16,0 0 40-16,0 0-40 0,9 5 40 0,-2 22-40 15,-7-27 31-15,0 0-31 0,9 42 31 0,1 6-31 16,-10-48 23-16,0 0-23 0,14 58 23 0,9 9-23 16,-23-67 14-16,0 0-14 0,32 66 14 0,17-2-14 15,-49-64 8-15,0 0-8 0,60 43 9 0,4-27-9 16,-1 1-987-16</inkml:trace>
  <inkml:trace contextRef="#ctx0" brushRef="#br0" timeOffset="14619.75">15863 7575 953 0,'0'0'0'16,"0"-9"0"-16,0-22 0 0,0 31 1 0,0 0-1 15,1-33 2-15,3 5-2 0,-4 28 1 0,0 0-1 0,2-20 2 16,1 7-2-16,-3 13 10 0,0 0-10 0,6-8 10 16,1 8-10-16,-7 0 11 0,0 0-11 0,14 8 11 15,3 17-11-15,-17-25 14 16,0 0-14-16,16 29 15 0,0 9-15 0,-16-38 9 0,0 0-9 0,11 42 9 16,-4-1-9-1,-7-41 10-15,0 0-10 0,7 40 10 0,2-5-10 0,-9-35 9 0,0 0-9 0,8 24 10 16,-1-7-10-16,-7-17 10 0,0 0-10 0,6 5 11 15,-6-5-11-15,0 0 13 0,0 0-13 0,2-5 14 16,13-28-14-16,-15 33 14 0,0 0-14 0,20-36 15 16,1-4-15-16,-21 40 17 0,0 0-17 0,25-43 18 15,5-11-18-15,-30 54 17 0,0 0-17 0,33-55 18 16,6 5-18 0,-39 50 24-16,0 0-24 0,32-44 24 0,-9 24-24 15,-23 20 30-15,0 0-30 0,26-4 30 0,2 23-30 0,-28-19 28 16,0 0-28-16,32 40 29 0,-5 21-29 0,-27-61 25 15,0 0-25-15,17 72 26 0,-13 1-26 0,-4-73 10 16,0 0-10-16,0 81 10 0,-4 13-10 0,4-94 6 0,0 0-6 16,-5 81 6-16,5-29-6 0,2-4-1052 0</inkml:trace>
  <inkml:trace contextRef="#ctx0" brushRef="#br0" timeOffset="15263.66">14843 8618 975 0,'0'0'0'0,"0"0"0"0,-7-10 0 15,7 10 36-15,0 0-36 0,-2-7 36 0,2 7-36 16,0 0 28-16,0 0-28 0,11 9 29 0,5 18-29 16,-16-27 18-16,0 0-18 0,17 31 19 0,3 7-19 0,-20-38 4 15,0 0-4-15,19 40 5 0,6-7-5 0,-25-33 0 16,0 0 0-16,28 28 1 0,9-9-1 0,-37-19 0 16,0 0 0-16,41 5 0 0,5-21 0 0,-46 16 0 15,0 0 0-15,42-29 0 0,-5-11 0 0,-37 40 0 0,0 0 0 16,23-52 0-16,-13 0 0 0,-10 52 1 15,0 0-1-15,-10-50 1 0,-27 5-1 0,37 45 2 16,0 0-2-16,-53-31 3 0,-12 10-3 0,65 21 9 16,0 0-9-16,-74-12 10 0,-9 12-10 0,83 0 16 15,0 0-16-15,-88 9 16 0,-1 19-16 0,89-28 16 16,0 0-16-16,-76 48 16 0,13 25-16 0,63-73 14 16,0 0-14-16,-46 84 15 0,21 6-15 0,25-90 8 15,0 0-8-15,-1 82 8 0,24-23-8 0,-23-59 1 16,0 0-1-16,58 38 2 0,37-19-2 0,-95-19 0 15,0 0 0-15,108 3 1 0,5-18-1 0,-113 15 0 0,0 0 0 16,114-32 0-16,11-9 0 0,-125 41-2 16,0 0 2-16,108-54-2 0,-22-10 2 0,-86 64 0 0,0 0 0 15,69-72 0-15,-14-1 0 0,-55 73 2 0,0 0-2 0,39-73 2 0,-15 13-2 16,-24 60 4 0,0 0-4-16,16-47 5 0,-12 24-5 0,-4 23 7 0,0 0-7 0,-4-6 8 0,-13 9-8 15,17-3 10-15,0 0-10 0,-30 21 10 16,-7 27-10-16,37-48 10 0,0 0-10 15,-41 73 10-15,0 32-10 0,41-105 8 0,0 0-8 16,-28 116 8-16,11-10-8 0,17-106 6 0,0 0-6 0,-11 97 7 16,13-9-7-16,-2-88 4 0,0 0-4 0,3 69 4 15,3-29-4-15,-6-40 2 0,0 0-2 0,0 9 2 16,0-33-2-16,-4-1-987 0</inkml:trace>
  <inkml:trace contextRef="#ctx0" brushRef="#br0" timeOffset="15440.85">15307 8516 886 0,'0'0'0'0,"0"0"0"15,7-7 0-15,-7 7 8 0,0 0-8 0,14 2 8 0,11 10-8 16,-25-12 18-16,0 0-18 0,33 24 19 0,12 14-19 16,-45-38 4-16,0 0-4 15,51 56 4-15,12 16-4 0,-63-72 6 0,0 0-6 0,65 78 6 0,-10-2-6 16,-55-76 4-16,0 0-4 0,49 68 4 0,-15-9-4 16,-34-59 2-16,0 0-2 0,32 50 3 0,-2-12-3 15,-30-38 3-15,0 0-3 0,33 19 3 0,6-31-3 16,2 0-674-16</inkml:trace>
  <inkml:trace contextRef="#ctx0" brushRef="#br0" timeOffset="15814.02">16180 8507 875 0,'0'0'0'0,"0"0"0"15,-9-3 0-15,9 3 1 0,0 0-1 0,-14-7 1 0,-7 2-1 16,21 5 1-16,0 0-1 0,-25-4 1 0,-1 4-1 15,26 0 2-15,0 0-2 0,-32 7 2 0,-3 5-2 16,35-12 1-16,0 0-1 0,-32 21 1 0,2 16-1 16,30-37 0-16,0 0 0 0,-23 48 0 0,7 16 0 15,16-64 0-15,0 0 0 0,-7 69 0 0,7-5 0 16,0-64 0-16,0 0 0 0,13 49 0 0,10-13 0 16,-23-36 0-16,0 0 0 0,31 16 0 15,6-20 0-15,-37 4 0 0,0 0 0 0,43-19 0 0,-1-10 0 16,-42 29 0-16,0 0 0 0,37-44 1 0,-7-9-1 15,-30 53 1-15,0 0-1 0,19-59 2 0,-3 9-2 16,-16 50 8-16,0 0-8 0,11-40 9 0,-6 19-9 16,-5 21 15-16,0 0-15 0,5-7 16 0,6 11-16 15,-11-4 15-15,0 0-15 0,14 15 16 0,0 23-16 16,-14-38 16-16,0 0-16 0,9 52 17 0,2 18-17 16,-11-70 11-16,0 0-11 0,9 71 11 0,-2-14-11 15,-7-57 7-15,0 0-7 0,14 41 7 0,3-13-7 0,-1 0-718 16</inkml:trace>
  <inkml:trace contextRef="#ctx0" brushRef="#br0" timeOffset="16361.12">16305 8565 807 0,'0'0'0'0,"0"0"0"0,-1-16 0 16,1 16 0-16,0 0 0 0,-2-9 0 16,2 9 0-16,0 0 0 0,0 0 0 0,0-8 0 0,0 8 0 15,0 0 3-15,0 0-3 0,18 8 3 0,4 4-3 16,-22-12 9-16,0 0-9 0,32 16 9 0,5 8-9 15,-37-24 14-15,0 0-14 0,37 37 15 16,2 20-15-16,-39-57 24 0,0 0-24 0,28 60 24 0,-7-6-24 16,-21-54 26-16,0 0-26 0,9 47 26 0,-5-20-26 15,-4-27 25-15,0 0-25 0,-4 21 26 16,-3-9-26-16,7-12 20 0,0 0-20 0,-10 4 21 0,-10-4-21 16,20 0 17-16,0 0-17 0,-21-11 17 0,0-9-17 15,21 20 12-15,0 0-12 0,-16-37 12 0,9-11-12 16,7 48 10-16,0 0-10 0,0-61 11 0,7-5-11 15,-7 66 9-15,0 0-9 0,18-55 10 0,13 7-10 0,-31 48 11 16,0 0-11-16,39-37 11 0,5 13-11 16,-44 24 12-16,0 0-12 0,44-12 12 0,-8 17-12 15,-36-5 8-15,0 0-8 0,33 16 8 0,-1 11-8 16,-32-27 3-16,0 0-3 0,26 37 4 0,-4 15-4 0,-22-52 1 16,0 0-1-16,15 60 1 0,-6 2-1 15,-9-62 0-15,0 0 0 0,6 56 1 0,-3-28-1 16,-3-28 0-16,0 0 0 0,4 17 1 0,-4-10-1 0,0-7 1 0,0 0-1 0,0 0 1 15,3-21-1-15,-3 21 3 0,0 0-3 0,11-28 4 16,6-20-4-16,-17 48 6 0,0 0-6 0,23-52 6 16,9-3-6-16,-32 55 11 0,0 0-11 0,35-51 12 15,2 12-12-15,-37 39 15 0,0 0-15 0,41-32 16 0,0 12-16 16,-41 20 16-16,0 0-16 0,31-9 17 0,-1 6-17 16,-30 3 17-16,0 0-17 0,25 8 17 0,-7 11-17 15,-18-19 7-15,0 0-7 0,10 31 7 0,-8 18-7 16,-2-49 3-1,0 0-3-15,-4 57 3 0,-4-3-3 0,8-54 1 0,0 0-1 0,-9 46 1 0,7-16-1 0,2-30 0 16,0 0 0-16,11 12 0 0,15-21 0 0,0 2-981 16</inkml:trace>
  <inkml:trace contextRef="#ctx0" brushRef="#br0" timeOffset="16570.93">17351 8468 908 0,'0'0'0'0,"0"0"0"15,-7-6 0-15,7 6-1 0,0 0 1 0,-7 6 0 16,0 6 0-16,7-12 0 15,0 0 0-15,-3 27 0 0,-6 18 0 0,9-45-1 0,0 0 1 0,-9 66 0 0,7 17 0 16,2-83-2-16,0 0 2 0,6 85-1 16,8-11 1-16,-14-74-1 15,0 0 1-15,19 68-1 0,11-4 1 0,-30-64-2 0,0 0 2 16,32 57-2-16,-4-3 2 0,-28-54-1 0,0 0 1 16,21 43 0-16,-14-24 0 0,-7-19-1 0,0 0 1 0,4 12 0 15,-4-12 0-15,0 0-1 0,0 0 1 0,-6-12 0 16,-13-24 0-16,0-2-611 15</inkml:trace>
  <inkml:trace contextRef="#ctx0" brushRef="#br0" timeOffset="16773.58">17311 8592 695 0,'0'0'0'0,"7"-12"0"15,3-19 0-15,-10 31 13 0,0 0-13 0,22-33 14 16,15 5-14-16,-37 28 35 0,0 0-35 0,46-17 35 0,5 5-35 16,-51 12 34-16,0 0-34 0,54-3 34 15,5 8-34-15,-59-5 13 0,0 0-13 0,60 14 13 16,-2 10-13-16,-58-24 5 0,0 0-5 0,40 38 6 15,-20 14-6-15,-20-52 4 0,0 0-4 0,3 64 5 16,-24 8-5-16,21-72 5 0,0 0-5 0,-33 66 6 16,-15-14-6-16,48-52 5 0,0 0-5 0,-57 40 5 0,-6-16-5 15,63-24 9-15,0 0-9 0,-72 9 10 0,-4-9-10 16,76 0 11-16,0 0-11 0,-67-16 12 0,21-17-12 16,-2-3-667-16</inkml:trace>
  <inkml:trace contextRef="#ctx0" brushRef="#br0" timeOffset="17040.71">17746 8059 662 0,'0'0'0'0,"9"7"0"0,9 14 0 0,-18-21 0 0,0 0 0 15,25 45 1-15,-1 24-1 0,-24-69 2 0,0 0-2 16,20 85 2-16,-11 5-2 0,-9-90 11 0,0 0-11 15,1 92 11-15,-2 5-11 0,1-97 19 0,0 0-19 0,0 90 19 16,0-6-19-16,0-84 22 0,0 0-22 16,3 75 23-16,2-18-23 15,-5-57 22 1,0 0-22-16,4 36 23 0,1-19-23 16,0 3-553-16</inkml:trace>
  <inkml:trace contextRef="#ctx0" brushRef="#br0" timeOffset="17373.62">18149 8424 763 0,'0'0'0'0,"3"7"0"0,11 14 0 16,-14-21 3-16,0 0-3 0,18 31 3 0,7 2-3 15,-25-33 3-15,0 0-3 0,30 40 3 0,5 8-3 16,-35-48 2-16,0 0-2 0,37 45 2 0,4-14-2 16,-41-31 6-16,0 0-6 0,31 23 6 0,-6-16-6 15,-25-7 9-15,0 0-9 0,26-12 10 0,6-21-10 16,-32 33 36-16,0 0-36 0,30-47 36 0,-12-1-36 0,-18 48 63 15,0 0-63-15,9-50 64 0,-9 1-64 0,0 49 59 16,0 0-59-16,-9-48 60 0,-12-11-60 16,21 59 52-16,0 0-52 0,-29-54 53 0,-2 13-53 15,31 41 37-15,0 0-37 0,-41-21 37 0,-7 26-37 16,48-5 31-16,0 0-31 0,-51 26 31 0,-3 29-31 0,54-55 11 16,0 0-11-16,-50 68 11 0,10 5-11 0,40-73 3 15,0 0-3-15,-27 77 3 0,22 3-3 0,5-80 0 16,0 0 0-16,18 71 1 0,29-9-1 15,-47-62 0-15,0 0 0 0,71 50 0 0,19-13 0 16,-90-37 0-16,0 0 0 0,90 28 0 0,5-16 0 0,-95-12-1 0,0 0 1 16,95-7 0-16,-1-26 0 0,1 0-988 0</inkml:trace>
  <inkml:trace contextRef="#ctx0" brushRef="#br0" timeOffset="19510.27">13998 9688 561 0,'0'0'0'0,"0"0"0"0,-44 29 0 15,44-29 5-15,0 0-5 0,-55 35 5 0,-8 6-5 16,63-41 25-16,0 0-25 0,-67 56 26 0,7 9-26 0,60-65 20 15,0 0-20-15,-44 73 21 0,16 0-21 0,28-73 16 0,0 0-16 0,-13 64 16 0,19-21-16 16,-6-43 16-16,0 0-16 0,26 28 17 0,18-18-17 16,-44-10 16-16,0 0-16 0,60-10 16 0,16-21-16 15,-76 31 11-15,0 0-11 16,63-47 11-16,-17-19-11 16,-46 66 13-16,0 0-13 0,36-69 13 0,-13 0-13 0,-23 69 35 0,0 0-35 15,8-64 35-15,-15-6-35 0,7 70 46 0,0 0-46 0,-16-71 46 16,-10 6-46-16,26 65 46 0,0 0-46 15,-35-57 46-15,-2 18-46 0,37 39 42 0,0 0-42 0,-37-13 42 16,-2 21-42-16,39-8 34 0,0 0-34 0,-28 31 34 16,5 23-34-16,23-54 27 0,0 0-27 0,-9 57 28 15,14-1-28-15,-5-56 18 0,0 0-18 0,23 48 19 16,23-12-19-16,-46-36 15 0,0 0-15 0,58 25 15 16,4-12-15-16,-62-13 11 0,0 0-11 0,67 0 11 15,3-17-11-15,-70 17 4 0,0 0-4 0,67-28 5 0,-3-8-5 16,-64 36 0-16,0 0 0 0,53-41 0 15,-13-8 0-15,-40 49-4 0,0 0 4 0,32-52-4 16,-5-1 4-16,-27 53-12 0,0 0 12 0,23-47-11 16,0 12 11-16,-23 35-20 0,0 0 20 0,12-24-19 0,-3 12 19 15,-9 12-23-15,0 0 23 0,7-7-22 16,0 7 22-16,-7 0-24 0,0 0 24 0,5 19-23 0,-8 28 23 16,3-47-17-16,0 0 17 0,-6 64-17 0,-3 14 17 15,9-78-11-15,0 0 11 0,-8 88-11 0,-1 4 11 16,9-92-7-16,0 0 7 0,-5 97-6 0,-1 6 6 15,6-103-3-15,0 0 3 0,0 102-3 0,0-12 3 16,0-90-2-16,0 0 2 0,6 92-1 0,-5 5 1 0,-1-97 0 16,0 0 0-16,0 88 0 0,-7-17 0 0,7-71 0 15,0 0 0-15,-17 56 0 0,-13-15 0 0,30-41 0 16,0 0 0-16,-41 26 0 0,-14-9 0 0,1-1-786 16</inkml:trace>
  <inkml:trace contextRef="#ctx0" brushRef="#br0" timeOffset="19668.12">14224 10158 953 0,'0'0'0'0,"14"-5"0"16,28-9 0-16,-42 14 8 0,0 0-8 0,62-15 9 15,12 3-9-15,-74 12 39 0,0 0-39 0,88-9 39 16,13 4-39-16,-101 5 48 0,0 0-48 0,97-7 49 16,-14-3-49-16,-83 10 40 0,0 0-40 0,67-26 41 15,-18-23-41-15,-3-3-860 0</inkml:trace>
  <inkml:trace contextRef="#ctx0" brushRef="#br0" timeOffset="20169.78">15820 9849 830 0,'0'0'0'0,"0"0"0"16,0 0 0-16,0 0-10 0,0 0 10 0,2 36-10 15,3 4 10-15,-5-40-8 0,0 0 8 0,4 60-7 0,-6 23 7 16,2-83 1-16,0 0-1 0,-5 85 1 0,-6-9-1 15,11-76 10-15,0 0-10 0,-9 68 10 16,6-13-10-16,3-55 25 0,0 0-25 0,-2 43 25 16,2-15-25-16,0-28 42 0,0 0-42 0,0 16 42 0,0-9-42 15,0-7 40-15,0 0-40 0,-3-11 41 0,-10-22-41 16,13 33 34-16,0 0-34 0,-14-50 35 0,-5-22-35 16,3-1-766-16</inkml:trace>
  <inkml:trace contextRef="#ctx0" brushRef="#br0" timeOffset="20381.38">15723 9525 919 0,'0'0'0'15,"0"-10"0"-15,0-16 0 16,0 26 12-16,0 0-12 0,6-25 12 0,-1 10-12 0,-5 15 27 16,0 0-27-16,7-12 28 0,2 5-28 0,-9 7 27 15,0 0-27-15,14-2 28 0,0 4-28 0,-14-2 12 16,0 0-12-16,14 7 12 0,0 5-12 0,-14-12 5 16,0 0-5-16,13 17 6 0,-13 18-6 0,0-35 2 15,0 0-2-15,-4 34 2 0,-5 1-2 0,9-35 2 0,0 0-2 16,-10 28 2-16,-3-6-2 0,13-22 3 0,0 0-3 15,-5 14 3-15,1-5-3 0,4-9 7 16,0 0-7-16,0 0 7 0,-15 3-7 0,15-3 11 0,0 0-11 16,-16-7 12-16,-4-12-12 0,20 19 16 0,0 0-16 0,-16-26 16 0,18-14-16 0,0 2-819 15</inkml:trace>
  <inkml:trace contextRef="#ctx0" brushRef="#br0" timeOffset="21770.42">16568 9771 942 0,'0'0'0'0,"0"0"0"0,-19-4 0 15,19 4 5-15,0 0-5 0,-25-1 6 0,-21-1-6 0,46 2 12 16,0 0-12-16,-51 5 12 0,-2 9-12 0,53-14 9 0,0 0-9 0,-54 21 10 16,6 5-10-1,48-26 22-15,0 0-22 0,-46 38 23 0,-3 17-23 0,49-55 28 0,0 0-28 0,-52 73 29 16,0 13-29-16,52-86 28 0,0 0-28 0,-41 83 29 15,18-12-29-15,23-71 26 0,0 0-26 0,0 61 26 16,21-18-26-16,-21-43 22 0,0 0-22 16,39 30 23-16,14-18-23 0,-53-12 18 15,0 0-18-15,58-6 18 0,-3-16-18 16,-55 22 19-16,0 0-19 0,49-38 19 0,-5-12-19 0,-44 50 20 16,0 0-20-16,29-66 20 0,-12-24-20 0,-17 90 17 15,0 0-17-15,9-95 17 0,-13 5-17 0,4 90 14 0,0 0-14 16,-5-95 15-16,0-18-15 0,5 113 14 0,0 0-14 15,0-109 15-15,5 16-15 0,-5 93 11 0,0 0-11 16,5-71 11-16,1 31-11 0,-6 40 10 0,0 0-10 16,3-23 10-16,1 10-10 0,-4 13 7 0,0 0-7 0,0 0 7 15,9 32-7-15,-9-32 3 0,0 0-3 0,5 52 3 16,-10 33-3-16,5-85 1 0,0 0-1 0,-4 99 1 16,8-1-1-16,-4-98 0 0,0 0 0 0,5 104 0 15,4 4 0-15,-9-108-1 0,0 0 1 0,17 98-1 16,8-20 1-16,-25-78-3 0,0 0 3 0,30 54-3 0,-9-23 3 0,-21-31-2 0,0 0 2 15,21 17-2-15,-5-13 2 16,-16-4-1-16,0 0 1 0,23-11 0 16,4-15 0-16,-27 26 0 0,0 0 0 0,26-40 0 15,-5-8 0-15,-21 48 2 0,0 0-2 0,18-59 2 16,-4 0-2-16,-14 59 7 0,0 0-7 16,16-50 7-16,-2 19-7 0,-14 31 9 0,0 0-9 0,11-17 9 15,-4 6-9-15,-7 11 9 0,0 0-9 0,0 0 10 16,12 2-10-16,-12-2 4 0,0 0-4 0,19 10 5 15,8 8-5-15,-27-18 1 0,0 0-1 0,26 24 2 16,6 4-2-16,-32-28 0 0,0 0 0 0,28 24 0 16,-14-17 0-16,-14-7-3 0,0 0 3 0,15-5-2 15,-1-14 2-15,-14 19-4 0,0 0 4 0,8-28-3 16,-9-8 3-16,1 36-2 0,0 0 2 0,-14-37-1 16,-9-1 1-16,23 38-1 0,0 0 1 0,-30-36 0 15,-7 3 0-15,37 33 0 0,0 0 0 0,-41-26 0 0,-5 12 0 16,46 14 0-16,0 0 0 0,-47 0 1 15,-5 19-1-15,52-19 0 0,0 0 0 0,-49 35 1 0,1 11-1 16,48-46 0-16,0 0 0 0,-37 61 1 0,20 13-1 16,17-74 0-16,0 0 0 0,7 78 0 0,21-12 0 15,-28-66-1-15,0 0 1 0,46 52-1 0,12-12 1 16,-58-40-3-16,0 0 3 0,69 24-2 0,7-12 2 0,-76-12-4 16,0 0 4-16,76 2-4 0,-4-11 4 0,-72 9-5 15,0 0 5-15,67-22-5 0,-11-20 5 0,-56 42-6 16,0 0 6-16,43-53-5 0,-13-13 5 0,-30 66-3 15,0 0 3-15,21-64-3 0,-4 7 3 0,-17 57 0 16,0 0 0-16,13-51 0 0,-1 5 0 0,-12 46 1 16,0 0-1-16,9-35 1 0,-2 18-1 0,-7 17 3 0,0 0-3 15,5-7 4-15,2 7-4 0,-7 0 5 0,0 0-5 16,11 14 6-16,7 20-6 0,-18-34 3 16,0 0-3-16,17 49 3 0,6 10-3 0,-23-59 0 15,0 0 0-15,25 65 0 0,8 6 0 0,-33-71 0 0,0 0 0 16,37 61 0-16,0-20 0 0,-37-41-1 0,0 0 1 15,36 26 0-15,-15-15 0 0,-21-11-1 0,0 0 1 0,21-5-1 16,4-20 1-16,-25 25-1 0,0 0 1 16,23-34-1-16,-7-11 1 0,-16 45 0 0,0 0 0 0,12-54 0 15,0 2 0-15,-12 52 2 0,0 0-2 0,9-47 3 16,2 11-3-16,-11 36 7 0,0 0-7 0,9-24 7 0,-4 8-7 16,-5 16 8-16,0 0-8 0,10-8 9 0,10 8-9 15,-20 0 4-15,0 0-4 0,23 10 5 0,5 14-5 0,-28-24 0 16,0 0 0-16,33 35 1 0,8 8-1 0,-41-43-1 15,0 0 1-15,49 45 0 0,11-2 0 0,-60-43-6 16,0 0 6-16,59 30-5 0,-8-11 5 0,-51-19-12 16,0 0 12-16,44-4-11 0,-12-22 11 15,-32 26-8-15,0 0 8 0,23-41-8 0,-6-13 8 0,-17 54-4 0,0 0 4 16,11-57-3-16,-6-3 3 16,-5 60 0-16,0 0 0 0,-2-64 0 0,-7-11 0 0,9 75 1 0,0 0-1 15,-10-76 1-15,-2 0-1 0,12 76 3 0,0 0-3 16,-13-69 3-16,3 17-3 0,10 52 4 15,0 0-4-15,-9-37 5 0,3 17-5 0,6 20 5 16,0 0-5-16,0 0 6 0,0 0-6 0,0 0 5 0,0 0-5 16,-1 13 5-16,1 22-5 0,0-35 2 0,0 0-2 15,1 57 3-15,5 21-3 0,-6-78 0 0,0 0 0 16,12 83 1-16,4 0-1 0,-16-83-1 0,0 0 1 16,21 83 0-16,4-5 0 0,-25-78-4 0,0 0 4 15,25 80-3-15,3-4 3 0,-28-76-12 0,0 0 12 0,26 69-11 16,1-20 11-16,-27-49-13 0,0 0 13 0,23 36-13 15,-8-12 13-15,-15-24-11 0,0 0 11 0,16 4-11 16,7-18 11-16,0 0-1062 0</inkml:trace>
  <inkml:trace contextRef="#ctx0" brushRef="#br0" timeOffset="22023.77">18050 9902 998 0,'0'0'0'0,"0"0"0"0,0 0 0 0,0 0 5 16,0 0-5-16,0 0 6 0,-5 0-6 0,5 0 9 15,0 0-9-15,0 0 10 0,14-5-10 0,-14 5 33 0,0 0-33 16,26-12 33-16,16-9-33 0,-42 21 35 0,0 0-35 16,55-22 35-16,10-1-35 0,-65 23 34 0,0 0-34 15,64-22 35-15,-8 3-35 0,-56 19 32 0,0 0-32 16,44-14 33-16,-15 2-33 0,-29 12 26 0,0 0-26 16,17-5 27-16,-4 6-27 0,-13-1 18 0,0 0-18 15,12 16 18-15,2 8-18 0,-14-24 14 0,0 0-14 16,11 36 15-16,-4 9-15 15,-7-45 9-15,0 0-9 0,5 52 10 0,6 12-10 0,-11-64 5 16,0 0-5-16,12 66 6 0,-1-7-6 0,-11-59 2 16,0 0-2-16,8 41 3 0,-1-16-3 0,-7-25 1 0,0 0-1 0,4 12 1 0,-4-12-1 0,0 0 0 0,0 0 0 0,5-21 1 31,-5-29-1-31,2 0-1031 0</inkml:trace>
  <inkml:trace contextRef="#ctx0" brushRef="#br0" timeOffset="22214.9">18424 9419 942 0,'0'0'0'0,"0"0"0"0,5-3 0 16,-5 3 14-16,0 0-14 0,7-3 15 0,-7 3-15 16,0 0 28-16,0 0-28 0,14 5 29 0,0 5-29 15,-14-10 18-15,0 0-18 0,14 14 19 0,-1 2-19 16,-13-16 7-16,0 0-7 0,9 20 8 0,-4 11-8 0,-5-31 2 16,0 0-2-16,2 28 2 0,-8-7-2 15,6-21 1-15,0 0-1 0,-14 17 1 0,-12 2-1 0,26-19 0 16,0 0 0-16,-32 9 1 0,-3-11-1 0,35 2 1 15,0 0-1-15,-28-7 1 0,14 0-1 0,14 7 7 0,0 0-7 16,-9-5 7-16,9-5-7 16,-4 1-768-16</inkml:trace>
  <inkml:trace contextRef="#ctx0" brushRef="#br0" timeOffset="22924.23">18683 9509 931 0,'0'0'0'0,"0"0"0"15,0 0 0-15,0 0 9 0,0 0-9 0,12 13 9 16,-1-1-9-16,-11-12 17 0,0 0-17 0,18 24 17 15,5 7-17-15,-23-31 15 0,0 0-15 0,26 38 15 0,4 4-15 16,-30-42 8-16,0 0-8 0,32 46 9 16,0-2-9-16,-32-44 4 0,0 0-4 0,24 45 5 0,-8 1-5 15,-16-46 2-15,0 0-2 0,5 59 3 0,-8 19-3 16,3-78 3-16,0 0-3 0,-7 83 4 0,-6-5-4 16,13-78 3-16,0 0-3 0,-10 76 3 0,1-12-3 15,9-64 3-15,0 0-3 0,-2 66 3 0,9 3-3 16,-7-69 4-16,0 0-4 0,13 69 5 0,6-10-5 15,-19-59 7-15,0 0-7 0,20 45 8 0,1-17-8 16,-21-28 15-16,0 0-15 0,21 12 15 0,12 0-15 16,-33-12 19-16,0 0-19 0,36 2 19 0,-12-7-19 15,-24 5 24-15,0 0-24 0,18-14 24 0,-6-9-24 16,-12 23 38-16,0 0-38 0,0-36 39 0,-17-12-39 16,17 48 44-16,0 0-44 0,-30-54 44 0,-9-1-44 15,39 55 40-15,0 0-40 0,-44-52 40 0,-2 1-40 0,46 51 37 16,0 0-37-16,-46-52 38 0,6-6-38 15,40 58 29-15,0 0-29 0,-34-57 30 0,6 6-30 0,28 51 19 16,0 0-19-16,-20-48 20 0,8 3-20 16,12 45 12-16,0 0-12 0,0-38 12 0,11 8-12 0,-11 30 7 15,0 0-7-15,21-24 7 0,9 5-7 0,-30 19 5 16,0 0-5-16,37-17 6 0,5 6-6 0,-42 11 3 16,0 0-3-16,42-8 3 0,4 3-3 0,-46 5 0 0,0 0 0 15,46-9 1-15,0 6-1 0,-46 3 0 0,0 0 0 0,39-6 0 16,-14 3 0-1,-25 3-1-15,0 0 1 0,21-4 0 0,-7-4 0 0,-14 8 0 0,0 0 0 0,10-9 0 16,-8-3 0 0,-2 12 0-16,0 0 0 0,-2-12 0 0,-3-2 0 0,5 14 1 0,0 0-1 0,-5-10 1 15,5 10-1-15,0 0 2 0,0 0-2 16,-5-11 3-16,5 11-3 0,0 0 1 0,0 0-1 0,-4 7 1 0,-1 17-1 16,5-24 0-16,0 0 0 0,0 38 0 0,5 7 0 15,-5-45-2-15,0 0 2 0,14 54-1 16,7 14 1-16,-21-68-8 0,0 0 8 0,27 71-7 0,-1-7 7 0,-26-64-15 15,0 0 15-15,21 48-15 0,-10-22 15 0,-11-26-12 16,0 0 12-16,7 14-12 0,-2-6 12 16,-5-8-13-16,0 0 13 0,9-10-13 0,7-25 13 0,-16 35-14 15,0 0 14-15,14-53-13 0,-3-25 13 0,1 0-1110 16</inkml:trace>
  <inkml:trace contextRef="#ctx0" brushRef="#br0" timeOffset="23018.46">19318 9297 998 0,'0'0'0'0,"0"0"0"0,0 0 0 0,0 0 1 0,0 0-1 0,5 1 1 16,-5-1-1-16,0 0-2 0,0 0 2 0,16 12-2 0,0 6 2 16,-16-18-4-16,0 0 4 0,21 24-3 0,2 0 3 15,-23-24-9-15,0 0 9 0,32 28-8 0,0 1 8 16,3 2-669-16</inkml:trace>
  <inkml:trace contextRef="#ctx0" brushRef="#br0" timeOffset="23744.05">19599 9572 561 0,'0'0'0'0,"-2"14"0"0,-2 24 0 0,4-38-2 16,0 0 2-16,-7 46-1 0,5 6 1 0,2-52 0 16,0 0 0-16,2 54 0 0,5-11 0 0,-7-43 2 15,0 0-2-15,9 38 3 0,5-7-3 0,-14-31 4 16,0 0-4-16,23 23 4 16,12-4-4-16,-35-19 6 0,0 0-6 0,36 12 7 0,10-7-7 0,-46-5 22 15,0 0-22-15,42-1 23 0,-2-12-23 16,-40 13 72-16,0 0-72 0,34-17 73 0,-6 0-73 0,-28 17 77 15,0 0-77-15,18-23 77 0,-4-11-77 0,-14 34 87 16,0 0-87-16,3-40 87 0,-15-3-87 16,12 43 75-16,0 0-75 15,-21-44 75-15,-7 1-75 0,28 43 61 0,0 0-61 0,-30-28 62 0,-4 15-62 16,34 13 44-16,0 0-44 0,-40 8 44 0,-19 25-44 0,59-33 32 16,0 0-32-16,-58 49 33 15,-2 9-33-15,60-58 13 0,0 0-13 0,-49 71 13 16,14 12-13-16,35-83 3 0,0 0-3 0,-18 87 3 15,20-7-3-15,-2-80 1 0,0 0-1 0,19 64 1 16,15-16-1-16,-34-48 0 0,0 0 0 0,47 36 0 0,11-17 0 16,-58-19 0-16,0 0 0 0,64 7 0 0,-4-12 0 15,-60 5 0-15,0 0 0 0,58-17 0 0,-7-11 0 16,-51 28 1-16,0 0-1 0,48-43 1 0,-7-18-1 16,-41 61 4-16,0 0-4 0,40-71 4 0,1-7-4 15,-41 78 8-15,0 0-8 0,35-79 8 0,-5 3-8 16,-30 76 11-16,0 0-11 0,21-80 11 0,-7-5-11 15,-14 85 13-15,0 0-13 0,7-74 14 0,-7 19-14 16,0 55 12-16,0 0-12 0,-2-44 13 0,1 20-13 0,1 24 11 16,0 0-11-16,-7-14 12 0,0 2-12 0,7 12 10 15,0 0-10-15,-7-7 11 0,7 7-11 0,0 0 8 0,0 0-8 16,-9 0 8-16,9 0-8 0,0 0 3 0,0 0-3 16,-2 19 4-16,6 2-4 0,-4-21 0 15,0 0 0-15,10 33 1 0,8 14-1 0,-18-47 0 0,0 0 0 16,19 53 0-16,2 3 0 0,-21-56-4 0,0 0 4 15,16 50-4-15,0-14 4 0,-16-36-10 0,0 0 10 16,9 30-9-16,-9-8 9 0,0-22-13 0,0 0 13 16,-7 24-12-16,-7 2 12 0,14-26-15 0,0 0 15 0,-20 31-14 15,-4 1 14-15,24-32-14 0,0 0 14 16,-25 39-13-16,2 10 13 0,23-49-12 0,0 0 12 16,-18 53-12-16,10-2 12 0,8-51-11 0,0 0 11 0,3 41-11 15,8-8 11-15,-11-33-9 0,0 0 9 0,19 28-8 16,9-8 8-16,-28-20-8 0,0 0 8 0,30 16-8 0,0-6 8 15,-30-10-6-15,0 0 6 0,25 9-5 0,0-5 5 16,-25-4-4-16,0 0 4 0,15 1-3 0,-4-1 3 16,-11 0-2-16,0 0 2 0,18-5-2 15,15-9 2-15,3-3-1081 0</inkml:trace>
  <inkml:trace contextRef="#ctx0" brushRef="#br0" timeOffset="23900.91">20738 10241 1345 0,'0'0'0'0,"0"0"0"15,16 7 0-15,-16-7 16 0,0 0-16 0,12 9 16 16,-3 3-16-16,-9-12-1 0,0 0 1 0,7 12 0 16,-2 0 0-16,2 0-972 0</inkml:trace>
  <inkml:trace contextRef="#ctx0" brushRef="#br0" timeOffset="24496.4">16588 11147 516 0,'0'0'0'0,"0"0"0"16,0 0 0-16,0 0-13 0,0 0 13 0,21 6-13 0,5 0 13 15,-26-6 3-15,0 0-3 0,46 7 4 0,14-4-4 16,-60-3 11-16,0 0-11 0,85 5 11 0,31 4-11 16,-116-9 41-16,0 0-41 0,141 7 42 0,25-4-42 15,-166-3 55-15,0 0-55 0,196 2 56 16,28-2-56-16,-224 0 74 0,0 0-74 0,234-2 74 0,5-1-74 16,-239 3 70-16,0 0-70 0,238-11 71 0,-9-2-71 15,-229 13 55-15,0 0-55 0,203-25 56 16,-32 1-56-16,-171 24 48 0,0 0-48 0,138-21 49 0,-36 2-49 15,-102 19 66-15,0 0-66 0,72-8 67 0,-37-1-67 16,-35 9 60-16,0 0-60 0,8-7 61 0,-28-2-61 16,20 9 51-16,0 0-51 0,0 0-1077 15</inkml:trace>
  <inkml:trace contextRef="#ctx0" brushRef="#br0" timeOffset="46173.07">20618 9013 427 0,'0'0'0'0,"0"0"0"0,0 0 0 16,0 0 26-16,0 0-26 15,-16-21 26-15,9 11-26 0,7 10 68 0,0 0-68 0,-7-6 68 0,7 6-68 0,0 0 65 16,0 0-65-16,-10 0 65 0,1 0-65 0,9 0 43 16,0 0-43-1,-18 4 43-15,-5 13-43 0,23-17 34 0,0 0-34 16,-23 31 34-16,0 11-34 0,23-42 29 0,0 0-29 15,-17 47 29-15,3 1-29 0,14-48 26 0,0 0-26 0,-8 45 27 0,12-16-27 0,-4-29 23 0,0 0-23 16,2 23 23 0,1-11-23-16,-3-12 21 0,0 0-21 0,0 0 21 15,6 9-21-15,-6-9 19 0,0 0-19 0,7-7 19 0,10-14-19 0,-17 21 24 16,0 0-24-16,23-36 25 16,0-20-25-16,-23 56 10 0,0 0-10 0,23-59 11 15,-5 4-11-15,-1 0-845 0</inkml:trace>
  <inkml:trace contextRef="#ctx0" brushRef="#br0" timeOffset="46323.2">20625 8860 796 0,'0'0'0'0,"0"0"0"0,0 11 0 16,0-11 0-16,0 0 0 0,2 5 0 0,3 4 0 16,-5-9-4-16,0 0 4 0,9 19-3 0,0 14 3 15,-9-33 0-15,0 0 0 0,12 43 0 0,1 9 0 16,-13-52 3-16,0 0-3 0,12 57 4 0,2-3-4 0,-14-54 14 16,0 0-14-16,14 45 14 0,-3-11-14 0,-11-34 26 15,0 0-26-15,5 21 27 0,-1-9-27 0,-4-12 21 16,0 0-21-16,0 0 22 0,0 0-22 0,0 0-630 15</inkml:trace>
  <inkml:trace contextRef="#ctx0" brushRef="#br0" timeOffset="46939.07">20493 9082 819 0,'0'0'0'0,"0"0"0"16,-5 16 0-16,5-16 0 0,0 0 0 0,-6 15 0 16,12 2 0-16,-6-17 3 0,0 0-3 0,5 19 3 15,7-10-3-15,-12-9 7 0,0 0-7 16,18 12 7-16,19 0-7 0,-37-12 6 0,0 0-6 0,40 7 6 15,-2-7-6-15,-38 0 5 0,0 0-5 0,29-3 6 16,-9 3-6-16,-20 0 11 0,0 0-11 0,12 0 12 16,-3-4-12-16,-9 4 28 0,0 0-28 0,0 0 29 15,-2-8-29-15,2 8 36 0,0 0-36 0,-12-4 36 16,-9-3-36-16,21 7 37 0,0 0-37 0,-27-1 37 0,4 1-37 16,23 0 27-16,0 0-27 0,-14-4 28 0,2 4-28 15,12 0 20-15,0 0-20 0,0 0 21 0,-9-7-21 16,9 7 18-16,0 0-18 0,-2-10 19 0,-1-16-19 15,3 26 15-15,0 0-15 0,-4-26 15 0,4 3-15 16,0 23 13-16,0 0-13 0,0-17 13 0,0 0-13 16,0 17 11-16,0 0-11 0,-1-14 12 0,-3 9-12 15,4 5 12-15,0 0-12 0,0 0 13 0,-4-9-13 16,4 9 11-16,0 0-11 0,0 0 11 0,0 0-11 16,0 0 9-16,0 0-9 0,0 0 9 0,0 0-9 15,0 0 8-15,0 0-8 0,20 0 9 0,15 0-9 16,-35 0 2-16,0 0-2 0,42 0 3 0,-3-3-3 15,-39 3 0-15,0 0 0 0,39-6 0 0,3 3 0 16,-42 3 0-16,0 0 0 0,39-10 0 0,-18-1 0 16,-21 11 0-16,0 0 0 0,16-10 0 0,-3 1 0 15,-13 9 0-15,0 0 0 0,3-17 0 0,2-6 0 0,-5 23 0 16,0 0 0-16,-3-20 1 0,-2 1-1 0,5 19 2 16,0 0-2-16,-6-14 2 0,3 2-2 0,3 12 5 0,0 0-5 15,-7-7 6-15,7 7-6 0,0 0 8 0,0 0-8 16,-7-4 8-16,7 4-8 0,0 0 9 0,0 0-9 15,-18 23 9-15,-3 1-9 0,21-24 7 0,0 0-7 16,-27 29 8-16,3-1-8 0,24-28 6 0,0 0-6 16,-27 24 7-16,1 4-7 0,26-28 4 0,0 0-4 15,-28 28 4-15,-4 5-4 0,32-33 3 0,0 0-3 16,-32 32 3-16,7-7-3 0,25-25 2 16,0 0-2-16,-19 17 3 0,8-5-3 0,11-12 1 0,0 0-1 15,-8 10 1-15,-1-1-1 0,9-9 0 0,0 0 0 16,-9 4 0-16,0-1 0 0,2 2-1055 0</inkml:trace>
  <inkml:trace contextRef="#ctx0" brushRef="#br0" timeOffset="47173.05">20479 8888 1009 0,'0'0'0'0,"0"0"0"0,12 0 0 16,-12 0 6-16,0 0-6 0,16 4 6 0,14 1-6 15,-30-5 13-15,0 0-13 0,35 10 14 0,4 6-14 16,-39-16 11-16,0 0-11 0,39 24 11 0,-4 11-11 0,-35-35 19 15,0 0-19-15,28 46 19 0,-5 6-19 0,-23-52 27 16,0 0-27-16,21 54 28 0,-5-13-28 0,-16-41 28 0,0 0-28 0,16 35 29 0,-5-11-29 16,-11-24 25-1,0 0-25-15,7 14 26 0,-4-4-26 0,-3-10 20 16,0 0-20-16,0 0 20 0,9-8-20 0,-9 8 14 16,0 0-14-16,4-23 15 0,-6-18-15 0,0 1-945 15</inkml:trace>
  <inkml:trace contextRef="#ctx0" brushRef="#br0" timeOffset="47320.67">20451 8835 852 0,'0'0'0'0,"0"0"0"16,-18 13 0-16,18-13 5 0,0 0-5 0,-14 14 5 15,10 0-5-15,4-14 8 0,0 0-8 0,11 16 8 16,19-1-8-16,-30-15 9 0,0 0-9 0,49 17 9 16,15 3-9-16,-64-20 9 0,0 0-9 0,67 12 9 0,0 0-9 15,-67-12 9-15,0 0-9 0,61 12 10 0,-6-7-10 16,2 2-640-16</inkml:trace>
  <inkml:trace contextRef="#ctx0" brushRef="#br0" timeOffset="48947.83">16004 11562 1054 0,'0'0'0'16,"0"0"0"-16,32-4 0 0,-32 4 23 0,0 0-23 0,37-1 24 0,17 1-24 15,-54 0 51-15,0 0-51 0,57-2 52 16,-8-5-52-16,-49 7 49 0,0 0-49 0,46-14 50 16,-5-10-50-16,-41 24 33 0,0 0-33 0,33-35 33 0,-3-13-33 15,-30 48 18-15,0 0-18 0,23-55 19 0,-5-3-19 16,-18 58 16-16,0 0-16 0,12-55 17 0,0 10-17 15,-12 45 19-15,0 0-19 0,16-36 20 0,11 1-20 16,-27 35 21-16,0 0-21 0,33-21 21 0,6 16-21 16,-39 5 22-16,0 0-22 0,42 2 23 0,2 8-23 15,-44-10 13-15,0 0-13 0,41 21 13 16,-8 10-13-16,-33-31 5 0,0 0-5 0,30 45 6 16,-8 16-6-16,-22-61 2 0,0 0-2 0,19 60 2 15,-5-3-2-15,-14-57 0 0,0 0 0 0,12 49 1 16,-6-13-1-16,-6-36 0 0,0 0 0 0,3 24 0 15,3-8 0-15,-6-16-1 0,0 0 1 0,1 12 0 16,3-5 0-16,-4-7-1 0,0 0 1 0,7 5 0 16,5-5 0-16,-12 0-2 0,0 0 2 0,20-10-1 15,4-7 1-15,-24 17-1 0,0 0 1 0,25-30-1 16,-6-10 1-16,-19 40-1 0,0 0 1 16,18-46 0-16,-7-5 0 0,-11 51 0 0,0 0 0 0,8-45 0 0,0 19 0 15,-8 26 1-15,0 0-1 0,7-12 1 0,1 12-1 16,-8 0 3-16,0 0-3 0,16 16 4 0,13 20-4 0,-29-36 3 15,0 0-3-15,26 44 4 0,7 4-4 16,-33-48 0-16,0 0 0 0,39 40 1 0,2-13-1 0,-41-27 0 16,0 0 0-16,40 18 0 0,6-17 0 15,-46-1-1-15,0 0 1 0,43-8-1 0,-3-15 1 0,-40 23-1 0,0 0 1 16,34-31-1-16,-11-14 1 0,-23 45 0 16,0 0 0-16,16-47 0 0,-6-1 0 0,-10 48 0 0,0 0 0 0,9-42 0 15,-4 6 0-15,-5 36 1 16,0 0-1-16,5-24 2 0,-3 12-2 0,-2 12 1 0,0 0-1 0,0 0 2 0,2-7-2 15,-2 7 2-15,0 0-2 16,5 10 3-16,4 16-3 0,-9-26 1 0,0 0-1 0,18 38 1 0,-2 7-1 0,-16-45 0 16,0 0 0-16,21 45 0 15,5-8 0-15,-26-37-2 0,0 0 2 16,27 26-1-16,-8-13 1 0,-19-13-2 0,0 0 2 16,21-3-1-16,4-14 1 0,-25 17-1 0,0 0 1 0,25-30-1 15,-2-8 1-15,-23 38 0 0,0 0 0 0,19-45 0 16,-1 9 0-16,-18 36-1 0,0 0 1 15,14-31 0-15,3 0 0 0,-17 31-2 0,0 0 2 0,20-26-1 16,1 8 1-16,-21 18-1 0,0 0 1 0,18-12-1 16,-4 7 1-16,-14 5-2 0,0 0 2 0,17 10-2 0,1 15 2 0,-18-25-4 15,0 0 4-15,19 48-4 0,-1 30 4 16,-18-78-5-16,0 0 5 0,18 92-5 0,-4 5 5 0,-14-97-10 16,0 0 10-16,17 103-10 0,1-1 10 0,-18-102-16 0,0 0 16 0,18 97-16 15,-2-10 16-15,-16-87-19 16,0 0 19-16,12 73-19 0,-3-25 19 15,-9-48-17-15,0 0 17 0,2 36-17 0,-4-10 17 0,2-26-12 16,0 0 12-16,0 18-11 0,-6-8 11 0,6-10-6 0,0 0 6 0,-8 2-6 16,-14-7 6-16,22 5-3 15,0 0 3-15,-19-13-3 0,3-7 3 0,16 20-1 0,0 0 1 16,-14-26 0-16,4-4 0 0,10 30 0 0,0 0 0 0,-6-34 0 16,4-8 0-16,2 42 0 15,0 0 0-15,4-40 0 0,1 11 0 0,-5 29 0 16,0 0 0-16,7-21 1 0,2 6-1 0,-9 15 0 0,0 0 0 15,14-21 1-15,4-3-1 0,-18 24 1 0,0 0-1 0,14-21 1 16,-9 10-1-16,-5 11 0 0,0 0 0 0,4-6 0 16,-4 6 0-16,0 0 0 0,0 0 0 0,3-11 0 15,-3 11 0-15,0 0-1 0,0 0 1 0,7-7 0 16,-3 14 0-16,-4-7-1 0,0 0 1 0,3 11-1 16,3 2 1-16,-1 1-1008 0</inkml:trace>
  <inkml:trace contextRef="#ctx0" brushRef="#br0" timeOffset="49221.35">17791 10601 1155 0,'0'0'0'15,"0"0"0"-15,-7 2 0 0,7-2-8 0,0 0 8 16,-6 5-8-16,1 2 8 0,5-7-1 0,0 0 1 0,0 18-1 16,2 18 1-16,-2-36-1 0,0 0 1 0,-2 52 0 15,-2 12 0-15,4-64 0 0,0 0 0 0,-8 81 0 16,-1 21 0-16,9-102 0 0,0 0 0 16,-6 113 1-16,1 4-1 0,5-117 3 0,0 0-3 0,5 116 3 15,8-10-3-15,-13-106 7 0,0 0-7 16,25 86 8-16,12-15-8 0,-37-71 6 15,0 0-6-15,42 54 7 0,4-11-7 0,-46-43 7 0,0 0-7 16,40 21 7-16,-3-17-7 0,0-4-829 0</inkml:trace>
  <inkml:trace contextRef="#ctx0" brushRef="#br0" timeOffset="49909.95">18108 11174 561 0,'0'0'0'0,"0"0"0"0,-14 16 0 16,14-16 7-16,0 0-7 0,-7 12 8 0,5 3-8 0,2-15 39 15,0 0-39-15,0 26 40 0,0 18-40 0,0-44 19 16,0 0-19-16,4 48 19 0,3 6-19 0,-7-54 13 16,0 0-13-16,16 52 13 0,7-11-13 0,-23-41 7 15,0 0-7-15,28 35 7 0,9-11-7 0,-37-24 10 16,0 0-10-16,44 14 11 0,7-9-11 0,-51-5 21 15,0 0-21-15,49-5 22 0,-4-12-22 0,-45 17 29 0,0 0-29 16,38-33 30-16,-8-23-30 16,-30 56 35-16,0 0-35 0,23-65 36 0,-7-6-36 0,-16 71 51 15,0 0-51-15,9-71 52 0,-9 8-52 0,0 63 51 16,0 0-51-16,-9-57 51 0,-10 7-51 0,19 50 47 16,0 0-47-16,-27-45 47 0,-8 17-47 0,35 28 37 15,0 0-37-15,-46-8 38 0,-7 29-38 0,53-21 32 16,0 0-32-16,-53 36 32 0,2 14-32 0,51-50 21 0,0 0-21 15,-42 59 22-15,10 14-22 0,32-73 16 16,0 0-16-16,-12 76 17 0,17-7-17 0,-5-69 13 0,0 0-13 16,30 57 14-16,26-21-14 0,-56-36 15 0,0 0-15 15,73 25 16-15,11-18-16 0,-84-7 10 0,0 0-10 0,83-11 10 16,6-22-10-16,-89 33 11 0,0 0-11 0,81-48 11 16,-2-18-11-16,-79 66 12 0,0 0-12 0,71-67 12 15,-18 3-12-15,-53 64 11 0,0 0-11 0,37-64 11 16,-20-2-11-16,-17 66 12 0,0 0-12 0,5-68 13 15,-15 15-13-15,10 53 10 0,0 0-10 0,-21-42 10 16,-6 18-10-16,27 24 9 0,0 0-9 0,-28-4 9 0,0 20-9 16,28-16 10-16,0 0-10 0,-25 29 10 0,6 20-10 15,19-49 7-15,0 0-7 0,-7 48 7 0,17-3-7 16,-10-45 5-16,0 0-5 0,28 40 6 0,15-4-6 0,-43-36 3 16,0 0-3-16,47 37 4 0,8-4-4 15,-55-33 1-15,0 0-1 0,50 34 2 0,4 1-2 0,-54-35 0 16,0 0 0-16,50 35 0 0,-19-3 0 15,-31-32-1-15,0 0 1 0,20 33-1 0,-17 7 1 16,-3-40-1-16,0 0 1 0,-14 40 0 0,-23-4 0 0,37-36 0 0,0 0 0 0,-49 33 0 0,-13-7 0 16,62-26 0-16,0 0 0 0,-64 23 0 0,1-11 0 15,63-12 0-15,0 0 0 0,-46 7 1 0,25-6-1 16,21-1 2-16,0 0-2 0,12-14 2 0,29-24-2 16,1 0-1221-16</inkml:trace>
  <inkml:trace contextRef="#ctx0" brushRef="#br0" timeOffset="50697.13">20189 10980 1166 0,'0'0'0'0,"0"0"0"16,-17 9 0-16,17-9 13 0,0 0-13 0,-35 16 14 16,-36 15-14-16,71-31 29 0,0 0-29 0,-81 33 30 15,5 3-30-15,76-36 35 0,0 0-35 0,-71 36 36 16,11 6-36-16,60-42 20 0,0 0-20 0,-49 50 21 31,12 12-21-31,37-62 15 0,0 0-15 0,-25 61 16 0,17-6-16 16,8-55 11-16,0 0-11 0,8 45 12 0,15-17-12 0,-23-28 10 0,0 0-10 0,34 14 10 15,12-12-10-15,-46-2 9 16,0 0-9-16,46-16 10 0,-6-19-10 0,-40 35 10 0,0 0-10 0,37-45 11 0,2-10-11 16,-39 55 10-16,0 0-10 0,37-59 10 15,-11 4-10 1,-26 55 9-16,0 0-9 0,18-45 10 0,-4 10-10 0,-14 35 12 0,0 0-12 0,11-24 13 15,-4 12-13-15,-7 12 12 0,0 0-12 0,0 0 12 16,3-7-12-16,-3 7 13 0,0 0-13 0,7 9 13 0,15 13-13 16,-22-22 12-16,0 0-12 0,23 29 12 0,7 4-12 15,-30-33 11-15,0 0-11 0,37 30 11 0,0-9-11 32,-37-21 1-32,0 0-1 0,37 10 2 0,1-14-2 0,-38 4 0 15,0 0 0-15,36-12 0 0,3-15 0 0,-39 27 0 16,0 0 0-16,33-31 0 0,-8-1 0 0,-25 32 0 0,0 0 0 0,17-27 0 0,-6 6 0 15,-11 21 0-15,0 0 0 0,7-16 0 0,-7 4 0 0,0 12 0 16,0 0 0 0,0-10 1-16,0 10-1 0,0 0 1 0,0 0-1 15,0 12 1-15,2 21-1 0,-2-33 0 0,0 0 0 0,3 53 1 16,3 25-1-16,-6-78 0 0,0 0 0 0,10 87 0 16,10 5 0-16,-20-92 0 0,0 0 0 15,21 88 0-15,7-15 0 0,-28-73-1 0,0 0 1 16,25 53 0-16,-9-20 0 0,-16-33-1 0,0 0 1 15,10 19-1-15,-5-10 1 0,-5-9 0 0,0 0 0 0,-8-5 0 16,-17-20 0-16,25 25 1 0,0 0-1 0,-32-36 1 16,0-7-1-16,32 43 0 0,0 0 0 15,-31-54 1-15,6-13-1 0,25 67 1 0,0 0-1 0,-12-75 1 16,13-4-1-16,-1 79 5 0,0 0-5 0,23-82 6 16,21 4-6-16,-44 78 6 0,0 0-6 0,55-72 7 15,12 1-7-15,-67 71 10 0,0 0-10 0,64-54 11 16,-13 19-11-16,-51 35 8 0,0 0-8 0,49-12 8 15,4 19-8-15,-53-7 6 0,0 0-6 0,44 25 7 0,-5 23-7 16,-39-48 4-16,0 0-4 0,21 55 4 0,-24 4-4 16,3-59 1-16,0 0-1 0,-20 61 2 0,-15-4-2 15,35-57 0-15,0 0 0 0,-37 50 1 0,2-5-1 16,35-45 0-16,0 0 0 0,-23 31 0 0,9-13 0 16,14-18-1-16,0 0 1 0,-9 6-1 0,0-7 1 15,9 1-5-15,0 0 5 0,2-21-5 0,15-24 5 0,4-4-1231 16</inkml:trace>
  <inkml:trace contextRef="#ctx0" brushRef="#br0" timeOffset="51189.73">21070 11038 819 0,'0'0'0'0,"0"0"0"0,8 6 0 16,-8-6 12-16,0 0-12 0,9 4 12 0,5-2-12 16,-14-2 28-16,0 0-28 0,18 12 28 0,14 15-28 15,-32-27 27-15,0 0-27 0,32 35 28 0,-1 10-28 0,-31-45 20 16,0 0-20-16,21 62 20 0,-5 23-20 0,-16-85 18 16,0 0-18-16,9 92 18 0,-7-2-18 0,-2-90 21 15,0 0-21-15,-2 79 21 0,-3-15-21 16,5-64 29-16,0 0-29 0,-7 52 30 0,5-15-30 0,2-37 32 15,0 0-32-15,0 24 32 0,-3-10-32 0,3-14 41 16,0 0-41-16,-9-4 42 0,-5-13-42 16,14 17 38-16,0 0-38 0,-18-35 39 0,-1-11-39 0,19 46 39 15,0 0-39-15,-22-56 40 0,7-1-40 0,15 57 28 16,0 0-28-16,-11-72 29 0,9-17-29 0,2 89 19 16,0 0-19-16,5-81 19 0,15 5-19 0,-20 76 13 15,0 0-13-15,30-68 14 0,9 9-14 0,-39 59 8 16,0 0-8-16,45-48 8 0,7 5-8 0,-52 43 5 0,0 0-5 15,56-28 5-15,1 16-5 0,-57 12 1 16,0 0-1-16,52 7 2 0,-11 17-2 0,-41-24 0 0,0 0 0 0,26 31 0 16,-18 7 0-16,-8-38 0 15,0 0 0-15,-6 40 0 0,-15-4 0 0,21-36 0 0,0 0 0 16,-30 33 0-16,-10-5 0 0,40-28 0 0,0 0 0 0,-41 21 0 16,7-6 0-16,34-15-1 0,0 0 1 15,-24 4 0-15,10-6 0 0,14 2-2 0,0 0 2 0,1-17-2 16,17-20 2-16,0 1-1125 0</inkml:trace>
  <inkml:trace contextRef="#ctx0" brushRef="#br0" timeOffset="51431.25">21878 10463 1076 0,'0'0'0'0,"0"0"0"0,5 9 0 16,-5-9 3-16,0 0-3 0,5 19 3 0,2 10-3 15,-7-29 8-15,0 0-8 0,5 43 9 0,-5 8-9 0,0-51 7 0,0 0-7 0,-5 51 7 0,-2 7-7 16,7-58 2-16,0 0-2 15,-5 71 3-15,8 10-3 0,-3-81 1 16,0 0-1-16,11 85 1 0,7-13-1 16,-18-72 3-16,0 0-3 0,19 61 3 0,4-9-3 0,-23-52 7 15,0 0-7-15,21 45 8 0,-3-14-8 0,-18-31 16 16,0 0-16-16,12 33 16 0,2 7-16 16,-14-40 22-16,0 0-22 0,11 33 23 0,-8-16-23 15,-3-17 18-15,0 0-18 0,0 7 18 0,0-7-18 16,0 0-881-16</inkml:trace>
  <inkml:trace contextRef="#ctx0" brushRef="#br0" timeOffset="51733.45">22244 10809 539 0,'0'0'0'0,"0"0"0"0,4 12 0 0,-4-12 4 16,0 0-4-16,7 30 5 0,9 30-5 15,-16-60 19-15,0 0-19 0,12 73 20 0,-1-7-20 0,-11-66 45 16,0 0-45-16,5 62 45 0,-1-2-45 0,-4-60 50 16,0 0-50-16,-4 56 50 0,1-4-50 0,3-52 47 15,0 0-47-15,-4 43 47 0,0-19-47 16,4-24 59-16,0 0-59 0,-3 12 59 0,3-12-59 0,0 0 50 0,0 0-50 15,-4-20 50-15,6-24-50 16,-2 44 39-16,0 0-39 0,5-62 40 0,4-21-40 16,0 2-816-16</inkml:trace>
  <inkml:trace contextRef="#ctx0" brushRef="#br0" timeOffset="51866.14">22370 10456 852 0,'0'0'0'0,"0"0"0"0,7 12 0 0,-7-12-1 0,0 0 1 0,17 35 0 15,20 37 0-15,-37-72-10 0,0 0 10 0,44 73-10 0,1-4 10 16,-45-69-30-16,0 0 30 0,49 56-30 16,4-10 30-16,3 1-519 0</inkml:trace>
  <inkml:trace contextRef="#ctx0" brushRef="#br0" timeOffset="52549.67">22899 10953 617 0,'0'0'0'0,"0"0"0"0,-7 19 0 15,7-19 20-15,0 0-20 0,-13 24 21 0,-11 4-21 16,24-28 22-16,0 0-22 0,-29 33 23 0,-8-4-23 15,37-29 15-15,0 0-15 0,-35 26 16 0,9-5-16 16,26-21 28-16,0 0-28 0,-14 14 29 0,5-6-29 16,9-8 34-16,0 0-34 0,0 0 34 0,0 0-34 0,0 0 38 15,0 0-38-15,0 0 38 0,21-24-38 0,-21 24 37 16,0 0-37-16,21-23 37 0,-3-1-37 16,-18 24 44-16,0 0-44 0,9-27 45 0,-9-15-45 0,0 42 43 0,0 0-43 0,-7-43 43 15,-6 3-43-15,13 40 39 0,0 0-39 16,-25-29 39-16,-5 6-39 0,30 23 33 15,0 0-33-15,-35-2 33 0,-4 20-33 0,39-18 35 16,0 0-35-16,-35 39 35 0,5 22-35 0,30-61 19 16,0 0-19-16,-23 67 19 0,7 1-19 0,16-68 11 0,0 0-11 15,-3 74 12-15,13 8-12 16,-10-82 6-16,0 0-6 0,32 69 7 0,14-10-7 0,-46-59 3 0,0 0-3 16,67 41 3-16,30-15-3 0,-97-26 0 0,0 0 0 0,102 7 1 15,-10-19-1-15,-92 12-5 0,0 0 5 0,90-31-4 16,-2-14 4-16,-88 45-13 0,0 0 13 15,69-50-12-15,-16-6 12 0,-53 56-22 0,0 0 22 0,37-55-21 16,-14 7 21-16,-23 48-18 0,0 0 18 0,9-49-17 16,-15-1 17-16,6 50-10 0,0 0 10 0,-19-55-10 15,-11 4 10-15,30 51-3 0,0 0 3 0,-42-39-3 0,-9 18 3 16,51 21 0-16,0 0 0 0,-52 1 0 0,-6 27 0 16,58-28 2-16,0 0-2 0,-54 45 3 0,4 14-3 15,50-59 9-15,0 0-9 0,-44 57 10 0,9-2-10 16,35-55 13-16,0 0-13 0,-20 51 13 0,19-8-13 15,1-43 11-15,0 0-11 0,14 35 11 0,17-13-11 16,-31-22 7-16,0 0-7 0,41 0 8 0,8-31-8 16,-49 31 7-16,0 0-7 0,55-45 7 0,7-12-7 15,-62 57 7-15,0 0-7 0,56-78 7 0,-10-21-7 0,-46 99 8 16,0 0-8-16,35-107 9 0,-12 3-9 0,-23 104 8 16,0 0-8-16,13-111 9 0,-8-11-9 0,-5 122 8 15,0 0-8-15,3-118 9 0,-3 26-9 0,0 92 7 0,0 0-7 16,0-74 7-16,-1 22-7 15,1 52 6-15,0 0-6 0,-9-30 6 0,-7 27-6 0,16 3 8 0,0 0-8 16,-23 19 9-16,-9 29-9 0,32-48 10 0,0 0-10 16,-28 85 10-16,7 42-10 0,21-127 10 0,0 0-10 15,-12 150 10-15,8 20-10 0,4-170 5 0,0 0-5 16,7 181 5-16,9 6-5 16,-16-187 1-16,0 0-1 0,19 172 2 0,3-24-2 0,-22-148 0 0,0 0 0 15,21 139 0-15,-7-9 0 0,0-1-1143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7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496 138 4400,'-1'-1'16,"0"0"1,1 0 0,-1 0-1,0-1 1,1 1-1,-1 0 1,0 0-1,1 0 1,0-1-1,-1 1 1,1 0-1,0 0 1,-1-1 0,1 1-1,0 0 1,0-1-1,0 1 1,0 0-1,0-1 1,1 1-1,-1 0 1,0 0 0,1-1-1,-1 1 1,0 0-1,1 0 1,0-1-1,-1 1 1,1 0-1,0 0 1,-1 0 0,1 0-1,0 0 1,1-1-1,3-3 100,-1 0 0,1 0 0,1 0 0,-1 1 0,11-7-1,-5 3-47,-5 5-6,0-1 0,0 1 0,0 0 0,0 1 0,0-1 0,8-1 0,67-18 476,-69 19-445,0 1 1,0 1 0,0 0 0,0 0 0,19 2 0,-29 0-70,0-1 1,0 1-1,0-1 0,0 1 1,0 0-1,-1 0 0,1 0 0,0 0 1,0 0-1,-1 0 0,1 1 1,-1-1-1,1 0 0,-1 1 0,1-1 1,-1 1-1,0 0 0,0-1 1,0 1-1,2 3 0,-2-2 2,2 7 122,-5 83 57,0-54-94,-2-1-1,-14 56 0,15-80-71,-44 159 345,46-169-366,0 0 0,1 0 0,-1 0 0,1 0-1,0 1 1,0-1 0,0 0 0,1 0 0,0 0 0,-1 0 0,1 0 0,1 0 0,-1 0 0,4 6 0,-2-3-2,1-1-1,0 0 1,0-1-1,0 1 1,7 6-1,-6-7 12,1-1 0,-1 0-1,1 0 1,0 0-1,0-1 1,0 1 0,11 2-1,1 2 49,-17-7-21,1 2-1,3 11-35,-1 0-1,0 0 1,-1 0 0,-1 0-1,0 0 1,0 19-1,2 10 3,6 39-8,2-21-6,10 9-4,5-4-2,5-4 0,-2 2 0,-26-52 0,0 0 0,0 0 0,2 15 0,-5-19 0,0 0 0,-1 1 0,0-1 0,0 0 0,-3 14 0,2-14 0,-2 1 0,1-1 0,-1 1 0,0-1 0,-8 13 0,0-4 0,-2-1 0,0 0 1,0-1-1,-2-1 1,-25 20-1,39-33 0,-4 3 3,1 0 0,-1-1-1,0 0 1,-9 4 0,-229 104 21,183-90 16,-300 74-1159,158-52-4714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21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3592,'1'-7'233,"-1"2"-145,1 0 0,0 1-1,0-1 1,0 1 0,1-1 0,-1 1-1,1 0 1,0-1 0,1 1 0,-1 0-1,1 0 1,-1 1 0,1-1-1,6-5 1,-2 4 48,0 0 0,0 0 0,1 1 0,0 0 0,0 1 0,0-1 0,9-1 0,-4 1-67,-9 2-34,0 1-1,0 0 0,1 0 1,-1 0-1,0 1 0,0-1 0,1 1 1,-1 0-1,6 1 0,17 2 149,46 9 1,-53-3 16,-3 4-133,-1 1 0,0 0 0,23 28 0,-38-40-52,1 0 1,-1 0 0,1 0 0,-1 1-1,0-1 1,0 0 0,0 1-1,1 3 1,9 36 83,9 67 1,-19-77 21,-4 3-33,-14 59 0,9-74 40,-2-4-66,-1-1 0,-15 19-1,24-32-46,1-1 0,-1 1 0,0-1 0,1 1 0,-1-1 0,0 0 0,0 0 0,0 0 0,0 0 0,0 0 0,0 0 0,0 0 0,0-1 0,0 1 0,-2 0 0,-5 1 19,-26 6 19,21-8 75,2-4-83,1 1 0,0-2 0,-19-8 0,29 12-39,1 1 1,-1-1-1,0 1 0,1-1 1,-1 1-1,0-1 1,1 1-1,-1-1 0,0 0 1,1 1-1,-1-1 0,1 0 1,-1 1-1,1-1 0,0 0 1,-1-1-1,-7-15 47,1-2 0,-8-28 0,13 27 68,6-20-33,12-55 0,-5 64 40,69-111 53,-60 118-67,-7 11-65,1 0-20,0-1-1,0 2 1,1 0-1,1 1 1,0 0-1,21-9 1,67-24 104,-86 40-59,-9 2-46,-3 1-21,1 0 0,-1 1 0,0 0 0,1 0 1,-1 0-1,0 0 0,1 1 0,-1 0 0,0 1 0,0-1 1,0 1-1,7 3 0,1 4 3,-1-1 0,0 2 0,12 11 0,-14-7-2,7 26 4,-6 11-8,-7-2 1,-6-9-3,1-29-3,-1-7 1,-8 42 2,35-88 14,-19 29-13,1 2-1,0-1 1,1 1-1,0 0 1,18-17 0,-17 19 0,-7 6 1,0-1 0,0 1 0,0 0 0,1 0 0,-1 1 0,1-1 0,-1 1 0,1 0 0,5-3 0,5-1 2,-7 1 4,0 0-1,1 1 0,0 0 0,0 1 0,0-1 0,0 1 1,0 1-1,15-3 0,-23 5-8,1 0-1,-1 0 1,0 0-1,0 0 1,0 0-1,0 0 1,0 0-1,0 0 1,1 0-1,-1 0 1,0 0-1,0 0 1,0 0-1,0 0 1,0 0-1,0 0 1,1 0 0,-1 1-1,0-1 1,0 0-1,0 0 1,0 0-1,0 0 1,0 0-1,0 0 1,0 0-1,0 0 1,1 1-1,-1-1 1,0 0-1,0 0 1,0 0-1,0 0 1,0 0-1,0 0 1,0 1 0,0-1-1,0 0 1,0 0-1,0 0 1,0 0-1,0 0 1,0 0-1,0 1 1,0-1-1,0 0 1,0 0-1,0 0 1,0 0-1,0 0 1,0 0-1,-1 1 1,1 78 46,-1-55-33,-1-1 1,-2 1 0,0-1-1,-2 0 1,-8 23 0,8-26-7,-26 79 78,11-36-1388,1-6-5258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2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71 1800,'-46'99'121,"-91"144"535,136-241-643,0 0 0,0 0-1,0 0 1,0 0-1,1 1 1,-1-1 0,1 0-1,-1 1 1,1-1 0,0 0-1,0 1 1,0-1-1,0 0 1,0 1 0,1-1-1,-1 0 1,1 0 0,-1 1-1,1-1 1,0 0-1,0 0 1,1 3 0,0-3 2,4 5 79,-1-5-81,0 0 0,0 0 0,0-1-1,0 0 1,0 0 0,0 0 0,1-1 0,-1 0-1,6 0 1,3-4 34,9-11-12,33-27 1,-41 26 38,43-84 56,-52 78 43,-3 9-92,-1 1-35,0-1 0,0 1 0,-1-1 1,-1 0-1,0 1 0,-1-1 0,0 1 0,-4-16 0,-2 2 129,-20-45-1,18 57 134,4 9-254,0 1 0,0 0 0,-1 0 0,0 0-1,1 1 1,-1-1 0,-9-2 0,15 6-44,0 0 0,-1 0 0,1-1 0,-1 1 0,1 0 0,-1 0 0,1 0 0,-1 0 0,1 0 0,0 0 0,-1 0 0,1 0 0,-1 0 0,1 0 0,-1 1 0,1-1 0,0 0 0,-1 0 0,1 0 0,-1 0 0,1 1 0,0-1 0,-1 0 0,1 0 0,0 1 0,-1-1 0,1 1 0,-17 11 85,0 2 1,1 0 0,-15 17-1,13-8 139,-2 11-72,-25 54 0,45-86-145,-1-1 0,0 1 0,1 0 0,-1-1 0,1 1 0,-1 0 0,1-1 0,0 1 0,0 0 0,0-1 0,0 1 0,0 2 0,2 8 27,0 1 1,0-1-1,1 0 0,1 0 0,0 0 0,9 19 0,-12-30-32,-1 0-1,1 0 1,0 0-1,-1 0 1,1 0-1,0 0 1,0 0-1,-1 0 1,1 0-1,0 0 0,0-1 1,0 1-1,0 0 1,0-1-1,0 1 1,2 0-1,12 5 36,0 0-1,0-1 0,0-1 1,1 0-1,31 2 1,-44-5-19,1-1 1,-1 0-1,1 0 1,0-1 0,-1 1-1,7-2 1,174-54 255,-146 40-63,117-79 90,-153 94-293,0 0 0,0 0 1,-1 0-1,1-1 0,-1 1 1,1-1-1,-1 1 0,1-1 0,-1 0 1,2-3-1,-1 2-3,0-1 0,0 0 0,0 0 0,0 0 0,-1 0 0,1 0 0,-1 0 0,0 0 0,-1 0 0,1-1-1,-1 1 1,0 0 0,0-1 0,0 1 0,0 0 0,-1 0 0,0-1 0,-2-6 0,3 10-9,0 1 1,0-1-1,-1 0 0,1 1 0,0-1 1,-1 1-1,1-1 0,0 0 0,-1 1 1,1-1-1,-1 1 0,1-1 1,-1 1-1,1 0 0,-1-1 0,1 1 1,-1-1-1,1 1 0,-1 0 0,1 0 1,-1-1-1,0 1 0,1 0 0,-1 0 1,0 0-1,1-1 0,-1 1 1,0 0-1,0 0 0,-29-5-177,0 0 0,0 2-1,0 1 1,-52 4 0,-57 4-5262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23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1376 9056,'0'122'29,"-2"-87"119,-23 188 91,17-169 42,-40 248 116,46-289-306,0 1 1,1 22-1,1-36-91,4 152 273,22-10-188,-26-142-85,0 3 10,1 0 0,-1 0-1,1 0 1,0 0-1,0 0 1,0 0-1,0 0 1,1 0 0,-1-1-1,1 1 1,0 0-1,-1-1 1,1 0-1,0 1 1,4 2 0,5 8 15,2 0 1,-1-1-1,2-1 1,-1 0-1,23 13 1,-14-14-14,1 0 1,0-1-1,45 10 0,-68-19-12,7 2 10,0-1-1,0 1 1,0-2-1,0 1 1,0-1-1,0 0 1,0 0-1,-1-1 1,13-2-1,263-40 90,81-46-50,-178 34 99,378-123 4,78-31-84,-360 116 120,464-150 4,22-4-120,-459 148 96,1195-376 57,-1233 381-130,315-142 4,16-58-1601,-28 0-6104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23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1393 12464,'4'52'85,"-1"4"70,17 151 146,-11-158 6,26 71-1,16-5-192,-50-112-101,0-1 1,0 0 0,0 1 0,1-1-1,-1 0 1,0 0 0,1 0 0,-1 0-1,1 0 1,0 0 0,0-1 0,0 1-1,0 0 1,0-1 0,0 0 0,0 1-1,0-1 1,4 1 0,14 10 39,0-2 0,1 0 0,0-1 0,28 7 0,-1-6-9,84 6 0,-88-15 30,28-13 26,-72 12-100,429-95 173,134-69-122,-282 75 30,548-178 4,104-31-58,-537 174 21,617-190 4,215-60-1843,5 0-7215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24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1 754 7624,'5'9'136,"27"71"313,40 152 0,-60-188-154,68 179 96,-58-179-231,119 194 52,-135-228-187,0-2 0,0 1 1,11 11-1,79 81 80,5-16-67,-101-85-38,3 3 7,0 0 0,1-1 1,0 1-1,-1-1 1,1 0-1,0 0 0,0 0 1,1-1-1,-1 1 1,6 0-1,-10-2-7,41 13 43,66 10-1,72-10-12,-167-12-20,1-1 0,0-1 0,0 0 0,-1-1 0,19-4 0,-31 6-10,306-69 60,63-45-38,-188 50 33,357-139 4,66-28-30,-336 131 58,461-159-1,40 1-52,-769 258-34,314-101 81,1240-374 36,-1400 428-1343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5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605 172 3592,'-7'-13'18,"5"9"5,0-1 1,-1 1 0,0 0-1,0 0 1,-5-5 0,-6-7 109,0 2 0,-1 0 0,-1 1-1,-1 0 1,-20-11 0,25 16-78,9 6 16,0 0-1,-1 0 1,0 0-1,1 0 0,-1 1 1,0-1-1,-8-1 1,-11-1 247,-40-3 1,42 10 69,-10 7-134,-53 25 0,81-34-233,1 0 0,0 1 0,-1-1 0,1 1 0,0 0-1,0-1 1,0 1 0,-3 4 0,-11 11 75,-23 32 0,-10 37-35,49-86-61,-17 40 114,17-40-114,-30 106 113,14 6-62,16-112-51,-1 8 35,0 1 0,1-1 0,1 14 0,-1-22-35,13 126 140,14 14-82,-11-83 97,91 210 68,-82-216-63,124 222 61,-116-215-73,145 226 68,-144-228-49,96 225 57,-126-271-194,0 0 0,-1 0 0,3 16 0,10 73-514,4 104 0,-14-44-5076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5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19 180 7624,'-17'-18'97,"17"17"-94,0 1 0,0 0 0,-1-1 0,1 1 0,0 0 0,0-1 0,0 1 0,0 0-1,0-1 1,0 1 0,0-1 0,0 1 0,0 0 0,0-1 0,0 1 0,0 0 0,0-1 0,0 1 0,0 0 0,1-1 0,-1 1 0,0 0-1,0-1 1,0 1 0,0 0 0,1-1 0,-1 1 0,0 0 0,0 0 0,1-1 0,-1 1 0,0 0 0,0 0 0,1-1 0,16-11 206,80-38 31,-69 38-32,-14 6-131,27-8 100,79-19 0,-112 31-156,93-15 188,-85 15-124,0 1 1,0 1-1,1 0 0,-1 1 0,20 4 0,-33-5-65,0 1 0,1 0 0,-1 0-1,0 0 1,0 0 0,0 1 0,0-1 0,0 1-1,0 0 1,0 0 0,0 0 0,-1 0 0,1 0 0,3 5-1,1 0 2,-5-5-9,0 0 1,0 0-1,0 1 0,-1-1 0,1 1 0,-1-1 0,1 1 0,-1 0 0,0-1 0,1 5 0,64 178 254,-44-113-232,-9-16-29,-4-13 0,-4-28-3,-5-15-2,0 0 0,0 0 0,0 0 0,0 0 0,0 0 0,0 0 0,0 0 0,0 0 0,0 0 0,0 0 0,0 0 0,0 0 0,0 0 0,0 0 0,0 0 0,0 0 0,0 0 0,0 0 0,0-1 0,0 1 0,0 0 0,0 0 0,0 0 0,0 0 0,1 0 0,-1 0 0,0 0 0,0 0 0,0 0 0,0 0 0,0 0 0,0 0 0,0 0 0,0 0 0,0 0 0,0 0 0,0 0 0,0 0 0,0 0 0,0 0 0,0 0 0,0 0 0,1 0 0,-1 0 0,0 0 0,0 0 0,0 0 0,0 0 0,0 0 0,0 1 0,0-1 0,0 0 0,0 0 0,0 0 0,0 0 0,0 0 0,0 0 0,0 0 0,0 0 0,1-20 0,-1 17 0,2-53-1223,0-6-4890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54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1757 11384,'19'-45'-2,"16"-28"52,78-124 10,-81 148 1,183-242 26,-167 226-47,66-105 0,-16 1-14,-92 159-7,-1 0 0,-1 0-1,1 0 1,5-20 0,36-151 74,-21-41-1480,-25 221 1378,17-222-7064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5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12104,'0'2'392,"1"-1"-368,-1 1 0,1 0 0,0 0 1,-1-1-1,1 1 0,0 0 0,0-1 1,0 1-1,0 0 0,1-1 0,-1 0 0,0 1 1,0-1-1,3 2 0,23 23 509,80 99 21,-80-91-300,122 132 64,-119-138-244,116 75 19,-120-90-66,-4-6-15,0-1 0,39 5 0,-60-11-11,-1 0 0,1 0 0,0 0 0,0 0 0,0 0 0,0 0 0,-1 0 0,1 0 1,0 0-1,0 0 0,0-1 0,-1 1 0,1 0 0,0 0 0,0-1 0,-1 1 0,2-1 1,1-1 3,-1 1-3,1 0 0,-1 0 0,1-1 0,-1 1 0,0-1 0,1 0 0,-1 0 0,0 0 0,0 0 0,0 0 0,0 0-1,-1 0 1,1 0 0,-1-1 0,1 1 0,-1-1 0,0 1 0,0-1 0,0 0 0,0 1 0,0-1 0,-1 0 0,1 0 0,-1 0 0,0-5 0,0-25 22,-2-1 0,-7-33 0,8 58-22,-10-96 54,10 95-48,1 0 1,0 0-1,1-1 1,0 1-1,0 0 1,1 0-1,1 0 1,5-16-1,-8 26-7,0-1 0,0 1 0,0 0 0,0-1 0,1 1 0,-1 0 0,0-1 0,0 1 0,0 0 0,0 0 0,1-1 0,-1 1 0,0 0 0,0 0 0,1-1 0,-1 1 0,0 0 0,1 0 0,-1 0 0,0 0 0,0-1 0,1 1 0,-1 0 0,0 0 0,1 0 0,-1 0 0,0 0 0,1 0 0,-1 0 0,0 0 0,1 0 0,-1 0 0,1 0 0,9 0 4,0 0 0,0 1 1,0 1-1,0-1 0,0 1 1,0 1-1,10 4 1,-18-7-5,1 1 1,0 0 0,0 0 1,0 1-1,-1-1 0,1 0 1,-1 1-1,1 0 1,2 1-1,41 35 15,58 60-1,-72-60-2,149 188-1818,-82-98-7296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56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1197 11384,'-6'-2'80,"4"1"-67,-15-5 24,16 6-36,1 0 1,0 0-1,0 0 0,-1 0 0,1 0 0,0-1 0,-1 1 0,1 0 0,0 0 0,-1 0 0,1 0 0,0 0 1,-1 0-1,1 0 0,0 0 0,-1 0 0,1 0 0,0 0 0,0 1 0,-1-1 0,1 0 0,0 0 0,-1 0 1,1 0-1,0 0 0,-1 1 0,1-1 0,0 0 0,0 0 0,0 0 0,-1 1 0,1-1 0,0 0 0,0 0 1,0 1-1,-1-1 0,1 0 0,0 1 0,0-1 0,0 0 0,0 0 0,0 1 0,-1 0 0,2 2 18,-1 0-1,0 1 1,1-1-1,-1 1 1,1-1-1,0 1 1,0-1-1,3 6 1,4 11 8,27 84 81,48 180 112,-75-256-211,-3-10 33,4 35 0,-6-38-6,0 5-1,0-1 1,-1 0 0,-2 1 0,-2 36 0,-6 10 117,7-65-146,1 0 1,0-1-1,0 1 1,-1-1-1,1 1 1,0-1-1,-1 1 1,1-1-1,-1 1 1,1-1-1,-1 1 0,1-1 1,-1 0-1,1 1 1,-1-1-1,1 1 1,-1-1-1,1 0 1,-1 0-1,1 1 1,-1-1-1,0 0 1,1 0-1,-1 0 0,1 0 1,-1 0-1,0 0 1,1 0-1,-1 0 1,0 0-1,0 0 1,-1 0 13,-2 0 3,-1 0 0,1-1 0,-1 0 0,1 0 0,-1 0 0,1 0 0,0-1 0,-1 0 0,1 0 0,0 0 0,0 0 0,-6-5 0,1 1 1,5 3-1,0 0-1,0-1 0,1 1 0,-1-1 0,1 0 0,0 0 0,-3-4 1,0 1 17,1 0 0,1 0 1,0 0-1,-6-14 0,10 20-35,0 1 0,0-1 0,0 1 0,0-1 0,0 0 0,0 1 1,1-1-1,-1 1 0,0-1 0,0 1 0,0-1 0,1 0 0,-1 1 0,0-1 0,1 1 0,-1 0 0,1-1 0,-1 1 0,1-1 0,-1 1 0,0 0 0,1-1 0,-1 1 0,1 0 0,0-1 0,-1 1 0,1 0 0,-1 0 0,1-1 0,-1 1 1,1 0-1,0 0 0,-1 0 0,1 0 0,0 0 0,0 0 3,4-2 10,-3 2-12,0-1-1,0 0 1,0 1 0,0 0 0,0 0 0,0-1 0,0 1 0,0 0 0,0 1 0,0-1 0,0 0-1,0 1 1,0-1 0,-1 1 0,1-1 0,3 2 0,85 38 171,-25-10-55,-22-14-91,-42-16-27,1 1 1,-1-1-1,0 0 0,0 0 0,0 1 1,0-1-1,0 0 0,0 0 0,0 0 1,0 0-1,0 0 0,0 0 0,3-1 1,5-1 8,1-1 1,0 0-1,-1-1 0,1 0 1,-1 0-1,14-10 1,-22 13-9,0 0 0,1 0 0,-1 0 0,0 0 0,0 0 0,0 0 0,0 0 0,0-1 0,0 1 0,1-3 1,18-33 39,15-40 0,-33 73-39,-1 1 1,0 0 0,0 0-1,-1-1 1,1 1 0,-1 0-1,1-6 1,-1-202 83,-6 160-31,-45-200 21,37 202-33,-70-211 24,66 209-24,11 33-34,-10-29 16,-3 0-1,-50-87 1,12 37 16,49 86 11,2 12-44,7 0-11,-1 0-1,0 0 1,1 1-1,-1-1 1,1 0-1,0 1 0,-1-1 1,1 0-1,0 1 1,0-1-1,0 1 1,0-1-1,0 0 0,0 1 1,0-1-1,0 1 1,1-1-1,0 2 1,37 127 24,-23-96-11,28 54 4,-27-60-17,26 37 0,-28-48-3,1-1 1,1 0-1,1-2 1,0 1 0,0-2-1,22 12 1,-11-11-13,14-3 1,57 9 0,-71-19-28,8-5 12,44-10 0,-61 6-11,-4-2 27,0-2 1,0 1-1,-1-2 0,-1 0 1,0 0-1,-1-2 0,14-20 1,9-33-9,16-15 2,-40 72 12,-7 9 5,0 0 0,1 0 0,-1 0 0,1 0 1,0 1-1,-1 0 0,1 0 0,0 0 1,0 0-1,0 1 0,6 0 0,3 5-5,7 10 1,29 26 0,-27-22 0,9 6-5,1-2-1,65 35 1,-47-40-29,-48-17 35,0 0 1,-1-1-1,1 0 0,0 1 1,-1-1-1,1 0 0,0 0 1,0-1-1,-1 1 0,1 0 1,0-1-1,-1 0 0,6-1 1,-8 1 0,1 0 0,-1 1 1,0-1-1,1 0 1,-1 0-1,0 1 1,1-1-1,-1 0 1,0 0-1,0 0 0,0 1 1,0-1-1,0 0 1,0 0-1,0 0 1,0 1-1,0-1 1,0 0-1,0 0 1,0 0-1,-1 1 0,1-1 1,0 0-1,-1 0 1,1 1-1,-1-2 1,1 1-3,-3-4-1,1 0-1,-1 0 1,0 0-1,0 0 1,0 1-1,-1-1 1,1 1-1,-1 0 1,0 0-1,-6-3 1,-40-26-11,38 26 16,-4-2-3,0 0 0,0 2-1,0 0 1,-1 1 0,0 0 0,-20-3 0,23 6 2,-12-1-4,-36 5-1,53 0 7,1 1 0,0 0-1,0 0 1,-1 0 0,2 1 0,-10 5 0,9-4 0,1 0 0,0 1 0,0 0 0,0 0 0,1 1 0,-8 7 0,6-3 0,1-1 0,0 1 0,0 0 0,-7 16 0,9-14 0,-1 1 0,1 0 0,-5 25 0,7-23 0,1 0 0,1 0 0,1 23 0,1-15 0,9 42 0,-5-42 0,16 45 0,-14-53-1,1 0 1,0-1 0,1 0 0,1 0 0,0-1 0,0 0-1,18 15 1,-27-26 0,0-1 0,0 0-1,0 0 1,0 0-1,1 0 1,-1 0 0,0 0-1,1-1 1,-1 1 0,1 0-1,-1-1 1,1 1 0,-1-1-1,3 1 1,8 2 0,1 0-1,-1-1 1,20 2 0,-10-5-1,39-5 0,-57 6 0,1-1 0,0 0 1,-1 0-1,1-1 0,7-2 0,-12 4 1,90-40-1,-66 26 1,0 0 0,32-27 0,-34 22 0,-1-1 0,22-27 0,-27 29 0,-2-2 0,20-33 0,-23 27 0,0 1 0,-2-1 0,-1-1 0,0 1 1,3-33-1,-8 22 7,-15-143 3,6 148 4,0 14-8,0-5-2,-1 1 1,-2 0-1,0 0 1,-1 1-1,-16-24 1,-71-110 23,75 124 0,5 8-12,-96-117 40,47 68-11,64 70-37,0 0 0,-1 0 0,1 0 0,0 0-1,-1 0 1,0 0 0,1 1 0,-6-3 0,2 2 0,1 3 20,-5 10-15,-1 0 0,-8 14 0,15-20-11,-5 13 12,1 7-9,1 1 1,-5 38 0,13-36 1,9 45-1,-4-49-4,16 45-1,26 36 4,24 17-3,87 113-4,-130-192-4,109 181-8,-112-177-11,97 172-4,-103-179 9,50 139-12,-62-150-8,-6-11 21,-1 0 1,-1 0 0,0 0 0,-3 22 0,2-39 8,1-1 0,0 1 0,0 0 0,0 0-1,0-1 1,0 1 0,-1 0 0,1-1 0,0 1 0,0 0 0,-1-1 0,1 1 0,-1 0 0,1-1-1,-1 1 1,1-1 0,-1 1 0,1-1 0,-1 1 0,0 0 0,-3 2-106,-1 0 1,1-1-1,-1 0 0,1 0 1,-1 0-1,0 0 1,0-1-1,1 1 0,-1-1 1,0-1-1,-1 1 1,1-1-1,0 0 0,0 0 1,0 0-1,-7-2 1,-48-2-8465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56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1 934 9592,'63'-79'-93,"4"-2"-85,58-83-50,-99 127 136,73-140-29,-97 172 105,0-1 0,0 1 0,0 0 0,2-11 0,5-34-352,-2 0 0,0-76 0,-7-6-4672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56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9776,'8'8'19,"-1"1"0,0 0 0,8 12 1,-4-5 49,21 24 1,77 72 110,-74-79 65,119 127 179,-18 14-64,-37-42 221,-103-152-274,-10-32-140,-24-140 269,34 173-414,3 10 18,0-1-1,0 1 0,1-14 1,0 14-5,1-1 0,0 1 0,0 0 0,1 0 1,0 0-1,1 0 0,0 1 0,0-1 1,1 0-1,0 1 0,6-9 0,13-5 13,-12 16 67,2 4-79,0 1 0,0 1 1,-1 0-1,1 0 0,0 2 1,0-1-1,-1 2 0,1-1 0,20 9 1,-14-5-22,-10-3-1,0 0 0,0 1 0,0 0 0,14 9 0,11 8-813,48 38 1,-23-10-7542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0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573 153 3144,'-5'-15'129,"0"-1"1,-1 1-1,-12-19 0,15 30-43,0 1 0,0 0 0,-1 0 0,0 0 0,1 0-1,-1 0 1,0 1 0,0 0 0,0 0 0,-8-3 0,6 2 25,-2-2 122,-1 0 1,1 0-1,-1 1 0,0 1 0,0-1 0,-1 1 1,1 1-1,-1 0 0,-9-1 0,14 3-180,1 0 1,-1 0-1,1 1 0,0 0 0,-1 0 1,1 0-1,0 0 0,0 1 0,0-1 1,0 1-1,0 0 0,0 0 0,0 1 1,-4 3-1,-17 22 49,16-13 93,-24 100 64,27-86-159,-6 129 24,12-71-85,2-53-32,3 71 0,4 5-2,3 10-3,1 73-4,-14-164-3,-4 8 3,-11 40 0,15-72 0,-1-1-1,1 1 1,-1-1 0,1 1-1,-1-1 1,-1 0 0,1 0-1,-1 0 1,-4 6 0,-3 3-2,-22 27-2,31-39 4,0 0 0,0 0 1,0 1-1,0-1 0,0 0 1,0 0-1,-1 0 0,1 0 0,0-1 1,-3 2-1,-7 3-125,0 0 1,1-2-1,-2 1 0,1-1 1,0-1-1,0 0 0,-19 1 1,-33-1-4854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06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0 450 6816,'40'-3'0,"35"-4"0,-18 3 1,108-11 30,-147 13-15,20-3 21,0-1 1,68-21-1,38-22 87,-119 37 17,-7 4-65,-1 0-26,-1-1 1,1-1-1,-2 0 1,29-24-1,-24 17 14,42-40 129,-55 50-163,-1-1 1,0 0-1,0 0 0,0-1 0,-1 0 0,0 0 1,3-10-1,-2-4 3,13-44-1,-14 77-37,-3 0-5,0 1 0,-1-1 0,1 14 0,5 38-54,21 121-139,-25-162 193,8 29-56,-9-44 57,15 45-49,-17-49 55,1 1 0,0-1 0,1 0 0,-1 1-1,0-1 1,1 0 0,-1 0 0,1 0 0,0 0 0,0 0-1,-1 0 1,1 0 0,0 0 0,1-1 0,-1 1-1,0-1 1,5 2 0,-2-5-9,13-13 4,10-17 7,-4 0-435,20-35 1,-8 9-3918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07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3864,'-10'29'0,"10"-20"0,1 0 0,-1 1-1,3 22-5,2-8-7,1-1 0,19 44 1,2-16-38,-6-11 23,-9-13 9,2-1 0,0-1 0,22 28 1,-32-48 16,-1-1 1,1-1 0,0 1 0,1-1 0,-1 1-1,0-1 1,1-1 0,0 1 0,0 0 0,0-1 0,8 3-1,-8-4 4,-3 0 3,1 0 0,0-1 0,0 1 0,0-1 0,0 0 0,0 1 0,0-1 0,0-1 0,0 1 0,-1 0 0,1-1 0,0 1 0,0-1 0,0 0 0,-1 0 0,5-2 0,-4 2 9,0-2 14,1 1 1,0-1 0,-1 0-1,0 0 1,1 0-1,-1 0 1,0-1 0,-1 1-1,1-1 1,-1 0-1,1 0 1,-1 0 0,2-4-1,-1 2 21,7-13 181,0 0 1,-1 0-1,-1-1 1,-1 0-1,-1-1 0,4-22 1,-8 36-80,-1 1-58,0 1-1,1-1 1,0 1 0,0-1-1,0 1 1,4-6 0,-6 11-83,0-1 1,0 1 0,1-1-1,-1 1 1,0-1 0,0 1-1,1 0 1,-1-1 0,0 1-1,1-1 1,-1 1 0,1 0-1,-1-1 1,0 1 0,1 0-1,-1-1 1,1 1-1,-1 0 1,1 0 0,-1-1-1,1 1 1,-1 0 0,1 0-1,-1 0 1,1 0 0,-1 0-1,1-1 1,-1 1 0,1 0-1,-1 0 1,1 1 0,0-1-1,-1 0 1,1 0-1,-1 0 1,1 0 0,-1 0-1,1 0 1,-1 1 0,1-1-1,-1 0 1,0 1 0,1-1-1,1 2 5,0-1 0,0 0 0,-1 1 0,1 0 0,-1-1 0,1 1 0,-1 0 0,0 0 0,0 0 0,1 2 0,2 3 2,-2-3-8,0-1 1,-1 1-1,0 0 1,0 0-1,0-1 1,0 1-1,0 0 0,-1 6 1,5 50 66,-3-29-43,1 1 0,9 40-1,-11-70-31,-1 0-1,1 0 1,-1 0-1,1-1 1,-1 1-1,1 0 1,0 0-1,0-1 1,0 1-1,0 0 1,0-1-1,0 1 1,1-1-1,-1 0 1,3 3-1,0 0 2,-3-4-3,0 1 0,0 0 1,0 0-1,0-1 0,0 1 0,0 0 1,0-1-1,0 1 0,0-1 0,0 1 0,0-1 1,0 0-1,1 1 0,-1-1 0,0 0 0,0 0 1,0 0-1,1 0 0,0 0 0,6-2-36,0 0 0,-1 0-1,1-1 1,-1 0 0,1-1 0,-1 0-1,0 0 1,12-9 0,-4 3-514,43-28-3863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07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153 529 4760,'-1'4'-12,"-1"0"0,1 1 0,-1-1 0,-1 0 0,1 0 0,0 0 0,-1 0 0,0 0 0,0-1 0,0 1 0,-4 2 0,-44 34-126,41-34 158,1 1 1,0 0-1,-12 12 1,19-16 17,-1 0-1,1 1 1,1-1 0,-1 1 0,0-1-1,1 1 1,0-1 0,0 1 0,0 0-1,0-1 1,0 1 0,1 0 0,0 0-1,-1 0 1,2 6 0,-1 1 175,-1 6-94,0 12 194,0-1 0,6 41-1,-4-56-261,0-10-24,-1 1-1,1-1 0,-1 0 0,1 0 0,0 1 1,0-1-1,1 0 0,-1 0 0,1 0 0,-1 0 1,4 3-1,-2-1 22,1 0 1,0 0-1,0 0 0,1-1 1,0 1-1,10 6 0,-15-11-41,0 1 0,1-1 0,-1 0 0,1 0 0,-1 0 0,1 1 0,-1-1 0,0 0 0,1 0 0,-1 0 0,1 0 0,-1 0 0,1 0 0,-1 0-1,1 0 1,-1 0 0,1 0 0,-1 0 0,0 0 0,1 0 0,-1 0 0,1-1 0,-1 1 0,1 0 0,20-8-170,-1 0 0,0-2 0,21-12 0,25-16-4137</inkml:trace>
  <inkml:trace contextRef="#ctx0" brushRef="#br0" timeOffset="1">646 0 5656,'4'22'21,"-1"0"1,-1 0-1,-1 28 0,-1-28 11,1 68 171,-1-53-131,2 0 1,8 47-1,-7-63-10,3 23 27,2-1 0,21 64-1,40 77 83,-52-148-70,73 141-760,-42-91-3267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0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7000,'2'1'144,"1"0"-109,1-1 0,-1 0 0,0 0 1,0 0-1,1 0 0,-1-1 0,0 1 0,0-1 1,0 0-1,0 0 0,0 0 0,0 0 1,0-1-1,5-2 0,41-26 315,-42 26-406,18-11 199,0 1 0,42-15-1,-46 20-103,-14 6 10,0-1 0,1 1 0,0 1 0,0-1 0,9 0 0,2-1-3,-11 1-23,0 0 0,1 1-1,-1 0 1,1 1 0,0 0 0,0 0 0,-1 1-1,1 0 1,0 0 0,12 3 0,-20-3-20,0 1 0,0-1 1,0 1-1,0 0 1,0-1-1,0 1 0,-1 0 1,1-1-1,0 1 0,0 0 1,0 0-1,-1 0 1,1 0-1,0 0 0,-1-1 1,1 1-1,-1 1 0,1-1 1,-1 0-1,0 0 1,1 0-1,-1 1 0,1 2 6,3 3-2,-3-4-4,0 0 0,0 1 0,0-1 0,0 0 1,-1 1-1,0-1 0,1 0 0,-1 7 0,-2 159 57,1-151-58,-8 37 7,1-15-3,0-8-4,8-31-59,0 1 1,-1-1-1,1 1 1,-1-1-1,1 0 1,-1 1-1,0-1 1,0 0-1,1 1 1,-1-1-1,0 0 1,0 0-1,0 0 1,0 0-1,0 0 1,0 0-1,-1 0 1,0 1-1,-7 3-5309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1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10848,'51'33'41,"42"18"7,-55-33-41,67 23-1,-84-34-7,10 2-12,136 20 3,-130-26 44,177-4 36,-167-3 84,195-26 87,-193 23 46,209-35 117,-205 32-104,202-63 94,-206 55-220,209-92 50,-205 84-144,230-135-1578,-131 70-6468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6104,'0'0'526,"2"2"-227,128 93 293,46 19-523,-116-76-67,-41-25-6,34 29 1,-48-38 2,-1 0 0,0 1 0,0-1-1,0 1 1,-1 0 0,1 0 0,-1 0 0,0 1 0,-1-1 0,1 1 0,2 10 0,-5-11-2,1-1-1,-2 0 1,1 1 0,0-1 0,-1 1-1,0-1 1,0 0 0,0 1 0,0-1-1,-1 0 1,1 0 0,-1 0 0,-5 7-1,4-6-1,0 2-2,0 0 1,-1 0-1,0-1 0,-1 0 0,1 0 0,-1 0 1,0 0-1,-8 6 0,-27 29-44,-30 58-5,59-76-16,-27 103-24,35-101 23,7 80-30,0-89 31,4-3 41,-1 0-1,16 17 0,-13-24-34,20-1-1,-23-4 64,0-1 1,0-1-1,0 1 0,10-3 1,-7 0 4,0 0 1,-1-1 0,1 0-1,0-1 1,-1 0 0,0 0-1,10-9 1,-5-1 105,4-15 7,23-49 1,-33 52 364,15-102 212,-23 105-112,-3-10-120,-3 0 0,0 1 0,-17-49 0,17 66-377,4 10-12,-1 0-1,1 0 0,-1 1 1,0-1-1,-1 1 0,-5-7 1,2 2 53,4 4-31,-2-1-1,1 1 0,-1 0 0,1 0 0,-2 1 0,1-1 0,-1 1 0,0 0 0,0 1 0,0-1 0,0 1 0,-1 1 0,0-1 0,0 1 0,-7-3 0,28 19 147,-7-7-225,-4-4-7,0 0 0,0 0 0,0-1 0,0 1-1,0-1 1,0 1 0,1-1 0,5 2 0,96 22 53,-55-18-39,60 1 1,-81-7-20,100 5 18,-20 1-17,-9 7-3,-10 5 0,-53-8-1,61 29 0,-80-29-5,-8-1 3,1 0 1,-2 1 0,1 0 0,9 15 0,-19-25 1,1 0 0,0 0 0,-1 0 0,1 0 0,-1 0 0,0 0 0,1 1 0,-1-1 0,0 0 0,0 0 0,1 0 0,-1 3 0,0 19-6,-2 0 0,-5 37 1,0-36-14,3-13 12,-4 9 0,0 0 1,-1 0-1,-1-1 0,-1 0 0,-15 20 0,14-21-5,3-3 6,-2-1 0,1 0 0,-2 0-1,0-1 1,-16 13 0,7-10-6,-28 16-1,36-28 8,-18-2-1,28-2 7,0-1 0,0 1 0,0-1-1,0 0 1,0 1 0,0-1 0,0-1 0,0 1 0,-3-2 0,3 1 0,0-1 0,-1 1 0,1-1 0,0 0 0,0 0 0,1 0 0,-5-5 0,3 2 0,1 0 0,0 0 0,0 0 0,0-1 1,-2-9-1,1-7 3,0 0-1,2 0 1,1-34-1,1 57-1,2-26 20,3-2 7,2 0 0,1 1 1,1 0-1,2 0 0,14-28 0,-16 41-15,-4 6 4,0 1-1,0 0 0,1 1 0,-1-1 1,13-9-1,82-80 105,-77 79-26,12-3-28,48-20-1,-61 35 9,-1 3-41,1 1 0,31 2 1,-36 4 6,-10-2-28,1 0-7,-1 1-1,1-1 0,-1 1 1,0 1-1,0-1 0,-1 1 1,1 0-1,-1 1 0,0-1 1,8 11-1,14 21 14,-1 7-14,-10 2 0,-9 5-3,-6-21-4,-4 38 0,0-40-1,4 44 0,-2-71 3,0 1 0,0 0-1,0 0 1,1 0-1,-1 0 1,1 0 0,-1 0-1,1-1 1,-1 1 0,1 0-1,0 0 1,0-1 0,0 1-1,0-1 1,0 1-1,0-1 1,0 1 0,1-1-1,-1 1 1,1-1 0,2 2-1,4-3-4,84-26 2,-47 9 0,72-37-1,-85 38-1,3-1-20,-14 6 10,27-13-34,70-49 0,-40 15-71,-59 43 28,-1-1 0,27-30 0,-34 33 65,-4 5-11,-2 0-1,1 0 0,-1 0 0,6-14 1,24-56-189,-34 75 206,-1 0 0,1 1 0,-1-1 1,1 0-1,-1 0 0,0 0 0,0 1 0,0-1 0,-1 0 1,1 0-1,-1 1 0,1-1 0,-1 0 0,0 0 0,0 1 1,0-1-1,-2-3 0,1 3-3,2 2 15,-1 0 0,0 0 0,1 0 0,-1 0 0,1 1-1,-1-1 1,0 0 0,0 0 0,1 1 0,-1-1 0,0 0 0,0 1-1,0-1 1,0 1 0,0-1 0,0 1 0,1 0 0,-1-1-1,0 1 1,0 0 0,0 0 0,-1-1 0,1 1 0,0 0 0,0 0-1,0 0 1,-1 0 0,-19 6-14,20-6 14,-8 6-77,1 6 59,0-1 0,1 1 0,0 0 0,1 1 1,0 0-1,1 0 0,0 0 0,1 1 0,-3 21 1,5-16-6,1 0 1,0 0 0,2-1 0,0 1-1,2 0 1,0-1 0,0 1 0,10 25-1,-6-17 23,4 15-105,11 68-20,-20-98 102,0-5 19,0 1 1,-1 0 0,0 0-1,0 0 1,-1 0-1,0 0 1,0 0-1,-3 14 1,1-14-2,-1 0 0,1 0 0,-1 0-1,-6 9 1,8-14 10,-1 1 0,0-1-1,-1 0 1,1 0-1,0 0 1,-1-1 0,0 1-1,1 0 1,-1-1-1,0 0 1,-1 0 0,1 0-1,-4 2 1,2-3-9,-4-1-2,9 0 15,0 0 0,0 0 0,0 0-1,0 0 1,-1 0 0,1 0 0,0 0 0,0 0 0,0 0 0,0 0 0,0 0-1,0 0 1,0 0 0,0 0 0,0 0 0,-1 0 0,1 0 0,0 0 0,0 0-1,0 0 1,0 0 0,0 0 0,0-1 0,0 1 0,0 0 0,0 0 0,0 0-1,0 0 1,0 0 0,0 0 0,0 0 0,-1 0 0,1 0 0,0 0 0,0-1-1,0 1 1,0 0 0,0 0 0,0 0 0,0 0 0,0 0 0,0 0 0,0 0-1,0 0 1,0 0 0,0-1 0,0 1 0,1 0 0,-1 0 0,0 0 0,0 0-1,0 0 1,0 0 0,0 0 0,0 0 0,0 0 0,0 0 0,0-1 0,0 1-1,0 0 1,0 0 0,0 0 0,2-4-51,-1-1 0,1 1 0,0 0 1,0 0-1,1 0 0,-1 0 0,1 0 0,0 0 0,0 1 0,0-1 0,0 1 1,5-4-1,0-1-599,34-35-5896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08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5112,'65'90'38,"-58"-76"-31,1 0 0,-2 0-1,0 1 1,-1 0 0,4 16 0,0 14-6,-1 5-1,-4 8 0,-2 147 36,3-136 32,-4-57-36,-1-4-12,0-1-1,0 0 1,1 0-1,0 1 1,1-1 0,3 11-1,-5-17-11,1 0 0,-1 0 0,1 0-1,-1 0 1,1 0 0,-1 0 0,1 0 0,0 0-1,-1 0 1,1 0 0,0-1 0,0 1 0,0 0-1,0-1 1,0 1 0,0 0 0,-1-1 0,1 1-1,2 0 1,0-1 7,-1 0 0,0 0 0,0 0 0,0 0 0,0 0 0,0 0 1,0 0-1,0-1 0,0 1 0,0-1 0,0 0 0,0 1 0,2-2 0,5-1 5,-5 1-3,-1 1-1,1-1 0,-1 1 1,0-1-1,0 0 1,0-1-1,6-4 1,9-9 60,24-27 0,-32 27 57,-2-11-68,0 0 0,4-34 0,-10 34 128,-3 8-92,1 1-39,0 0 0,-2 1 0,0-1 0,-1 0 0,-7-24 0,2 19 121,-1 0 0,-1 0 0,-1 2 0,-1-1 0,-1 1 0,-19-24 0,13 27 261,17 17-337,7 1 4,205 14 229,-126-2-299,-57-8-23,0 2 0,-1 1 0,32 12 0,-28 0-15,-25-16-9,0 1 1,0 0 0,0 0-1,0 0 1,-1 1 0,1 0 0,-1 0-1,-1 0 1,1 0 0,-1 0-1,6 12 1,-7-8-3,1-1 0,-2 1 0,1 0 1,-1 0-1,0 0 0,-1 0 0,0 0 0,-2 12 0,-3 40-71,5-49 65,-1 8-38,0 0 0,-2 0 0,-7 30 1,9-48 10,1-1 34,-1 0 0,0-1 1,1 1-1,-1-1 0,0 1 1,1-1-1,-1 1 0,0-1 1,0 1-1,1-1 0,-1 0 0,0 1 1,0-1-1,-1 0 0,1-15 4,15-57 2,-11 56 4,2-4 5,0 1 0,1-1 1,2 1-1,13-27 0,-12 27 3,0 2 23,0 0 0,1 1 0,0 0 0,26-29-1,-24 31-6,6-5 132,81-64 60,-80 71-79,-5 6-101,0 2-1,1-1 1,-1 2 0,18-3 0,-31 6-32,0 0 0,0 0 0,0 0 0,0 0 0,0 0 0,0 0 0,0 0 0,0 0 0,0 0 1,0 1-1,0-1 0,0 0 0,0 1 0,1 0 0,13 7 35,0 1-1,-1 0 1,16 14 0,-17-8 58,-1 7-55,0 1 0,9 28-1,-17-29 9,-1 192 68,-4-194-118,-6 43 14,-9 24-1,15-86-16,1-1-1,0 1 1,0 0 0,0-1-1,-1 1 1,1 0 0,0-1-1,0 1 1,0 0 0,0 0 0,0-1-1,0 1 1,1 0 0,-1-1-1,0 1 1,0 0 0,0 0-1,1-1 1,-1 1 0,0-1-1,1 2 1,6 0 3,-6-2-3,1 0-142,1-1 1,-1 0-1,1 0 1,-1 0-1,0 0 0,1 0 1,-1-1-1,2-1 1,22-13-6200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09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112 287 4216,'4'1'0,"1"-2"0,15-9 1,5-7 5,10-11-5,-23 17 10,0-1 1,-1-1-1,-1 1 1,0-2-1,-1 0 0,9-17 1,5-17 253,0-14 712,-22 58-643,-1-5-22,0 7 161,-1 4-448,0-1 0,-1 1 0,1 0 0,0-1 0,0 1 0,0 0 0,0-1 0,1 1 0,-1 0 0,0 0 0,0 2 0,-3 7-6,3-6-10,-1 0 0,1 1 0,0-1 1,0 0-1,0 1 0,1-1 0,0 8 0,-1 127 66,6-30-29,3-17-39,3-5-2,2-5-3,25 138-17,-35-203 13,-1-10-2,-1 0 0,-1 0-1,1 0 1,-2 11-1,0-6-2,-1-1-1,-5 23 0,5-32 6,1 0-1,-1 0 0,0 0 0,0-1 0,-1 1 1,1-1-1,0 1 0,-1-1 0,0 0 0,1 0 1,-1 0-1,0 0 0,0 0 0,0-1 0,0 0 0,0 1 1,-6 0-1,5 0-1,-11 2-15,-34-2-4,-65-5-1,46-3 15,58 6 8,4 0 1,-1-1 0,1 1 0,0-1 0,0-1 0,-1 1 0,-6-3 0,1 0 2,10 3 13,2 1-14,0 0-1,0 0 1,1 0-1,-1 0 1,0 0 0,0 0-1,0 0 1,1 0-1,-1-1 1,0 1-1,0 0 1,0 0 0,0 0-1,0 0 1,1 0-1,-1 0 1,0 0-1,0-1 1,0 1 0,0 0-1,0 0 1,0 0-1,0 0 1,0 0-1,1-1 1,-1 1 0,0 0-1,0 0 1,0 0-1,0 0 1,0-1 0,0 1-1,0 0 1,0 0-1,0 0 1,0-1-1,0 1 1,0 0 0,0-1 0,0 1 1,0-1 0,0 0-1,0 1 1,0-1 0,0 1 0,1-1-1,-1 0 1,0 1 0,0-1-1,1 1 1,-1-1 0,0 1-1,1-1 1,-1 1 0,1-1 0,-1 1-1,0 0 1,1-1 0,-1 1-1,1-1 1,-1 1 0,1 0 0,0-1-1,-1 1 1,1 0 0,-1 0-1,2-1 1,4-1 17,5-2 7,1 1 0,-1 0 0,1 0 0,0 1 0,23-1 0,182-11 482,-123 9-208,-49 0-46,0-1 0,71-21 0,-51 2-1239,1-1-4168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0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0 7448,'-2'5'4,"0"-1"0,0 0 0,-1 1 0,1-1 0,-1-1 0,0 1 1,0 0-1,0-1 0,-1 1 0,-6 5 0,4-4 9,-10 13 17,1 0-1,1 0 1,-16 30-1,23-36-19,-11 19 19,0 2 0,3 0 0,-13 38 0,23-58-25,-4 20 11,-8 116 14,17-146-26,0-1 0,0 0 1,0 0-1,1 0 0,-1 1 0,0-1 0,1 0 0,-1 0 0,1 0 0,1 4 0,12 23 12,1-1 1,29 42-1,-42-67-10,0 0 0,1-1 0,-1 1 0,1 0 0,0-1 0,5 5 0,154 97 47,-121-85-25,41 7-473,101 18 0,-29-15-4174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0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32 3680,'5'-4'2,"-1"1"0,1 0 0,0 0 0,0 0 1,0 0-1,0 1 0,0 0 0,0 0 0,7-1 0,-4 1-1,-4 1-2,0 1 1,0-1-1,0 1 0,0 0 1,0 0-1,0 0 0,0 1 1,6 1-1,31 5-21,1 2-1,59 21 1,-21 5 17,-43-13 7,-2 0 0,42 37 1,-74-57 1,0 0 0,0 1 1,-1-1-1,1 1 0,-1 0 1,0 0-1,4 6 0,9 14 16,19 40-1,6 45 60,-38-102-21,0-1 1,-1 2 0,1-1 0,-1 0 0,0 10 0,-1-16-59,3 38 177,-2 42-1,-4-49-94,-10 47 0,13-78-82,-1 4 52,0 1 0,0-1 0,0 0 0,-1 0 0,1 0 0,-1 0 0,0 0 0,-5 7 0,-69 107 420,-30 7-292,96-113-38,-1-1 1,-19 15-1,30-26-142,-142 114 426,-40 2-1100,-2-7-3126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0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34 7800,'0'0'802,"-8"-5"-548,6 4-237,-6-3 12,0 0 0,0 0-1,-1 1 1,1 0 0,-1 0-1,1 1 1,-1 0-1,0 1 1,0 0 0,0 0-1,-9 1 1,-29 1 49,1 2 0,-59 11 1,51 3-61,50-17-12,0 1-1,0 1 0,1-1 1,-1 1-1,0-1 0,1 1 1,-1 0-1,1 0 0,0 0 1,-4 4-1,-2 2 3,-14 13 0,23-21-8,0 0 1,0 1-1,-1-1 0,1 0 0,0 0 1,0 1-1,-1-1 0,1 0 1,0 0-1,0 1 0,0-1 0,0 0 1,-1 0-1,1 1 0,0-1 1,0 0-1,0 1 0,0-1 0,0 0 1,0 1-1,0-1 0,0 0 1,0 1-1,0-1 0,0 0 0,0 1 1,0-1-1,6 21 12,-5-19-12,1 1 1,0 0-1,0-1 0,0 1 1,0-1-1,0 1 0,5 2 1,31 19-1,12 0 0,-35-16-3,-1 1 0,1 0 0,-2 1 0,1 1 1,-1 0-1,-1 1 0,21 25 0,-11-3-4,-17-20-18,-3 0 14,0 0 1,-2 28-1,-5-28-22,-6 0 21,0-1 0,-1 0 1,-18 15-1,11-16-21,-9 0 13,1-1 0,-1-1 1,-30 5-1,51-13 11,-93 18-45,93-21 54,10-4 2,12-3 0,-6 3 0,-5 3-1,0 0 0,0 1 0,0-1 0,0 1 0,0 0 0,1 0 0,-1 1 0,7-1 0,91-1 15,-83 6-8,-5 3-4,-1 1 0,0 1 0,23 18 0,-25-14 4,9 27 4,-16-30-11,-1 0-1,-1 1 1,2 14 0,1 46-1,-6 16 0,2 4 0,1-64 0,6 28 0,-2-31-1,1 0 1,1 0 0,11 22-1,-18-42 1,1 0-1,-1 0 1,1 0-1,0-1 0,0 1 1,1-1-1,-1 0 1,1 0-1,5 6 0,2 0 1,27 23 0,-14-17-542,35 17 1,-16-11-4872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1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4488,'10'18'476,"-10"-17"-441,1 0 0,-1-1 0,1 1 0,-1 0 0,1-1 0,0 1 0,-1 0 0,1-1 0,0 1 0,-1-1-1,1 1 1,0-1 0,0 0 0,-1 1 0,1-1 0,0 0 0,0 1 0,0-1 0,-1 0 0,1 0 0,0 0 0,0 0 0,0 0 0,0 0 0,0 0 0,-1 0 0,1 0 0,0 0 0,0 0 0,0 0 0,1-1 0,32-13 242,-20 7-149,-7 4-86,-1 0 1,1 1 0,0 0-1,-1 1 1,1-1 0,0 1-1,0 0 1,9 1 0,-15 0-36,-1 1 0,1 0 0,-1 0 0,1-1 0,-1 1 0,1 0 1,-1 0-1,1-1 0,-1 1 0,1 0 0,-1 0 0,0 0 0,0 0 0,0 0 0,1 0 1,-1 0-1,0 0 0,0-1 0,0 1 0,-1 2 0,1-2 4,1 7 3,-5 28 76,-16 75 7,8-52-19,-8 62-20,14-20-18,6-98-39,-1 0 1,1-1-1,0 1 0,1 0 0,-1 0 0,0-1 1,1 1-1,0 0 0,-1-1 0,1 1 1,0-1-1,0 1 0,3 3 0,0 3 2,-2-5-2,1 0-1,-1 0 1,0 0-1,1 0 1,0 0 0,3 3-1,24 16 5,6-8-2,-25-11 2,0-2 0,0 0 0,0 0 1,1-1-1,-1 0 0,1-1 0,-1 0 0,0-1 0,1 0 0,-1-1 0,14-4 0,-23 6 113,-5 4-2,-53 61 188,1 18-99,48-63-58,4 0-97,1 1 0,1 0 0,2 24 0,-1-43-38,0 0 0,0 0 0,1 0 0,-1 0 0,1 0 1,-1-1-1,1 1 0,0 0 0,1 2 0,2 4 26,1 4-13,1 0 0,0-1 0,1 0 0,0-1 0,1 0 0,0 0 0,0 0 0,1-1 0,10 8 0,97 76 142,-102-83-95,-1 1 0,21 20 1,-19-16-44,27 31 21,-41-44-38,1-1 0,-1 1 0,0-1 0,0 1 0,0-1 0,0 1 0,0 0 0,0-1 0,0 4 0,2 6 12,0 0 0,-1 1 0,0-1 0,-1 0 0,0 1 0,-1 16 0,0-27-17,-1 0 1,1 1-1,0-1 1,0 0-1,-1 0 1,1 0-1,0 0 1,-1 1-1,1-1 1,-1 0-1,0 0 1,1 0-1,-1 0 1,0 0-1,0 1 1,-17 18 34,-1-1 0,0 0 1,-24 17-1,16-18 86,-50 26 7,-93 57-13,168-99-96,-1 0 0,1 0 0,-1-1 0,0 1 0,1-1 0,-1 0-1,-5 2 1,7-2-86,0-1-1,0 0 1,0 0 0,1 0-1,-1 0 1,0-1 0,0 1-1,0 0 1,1 0 0,-1 0-1,0-1 1,0 1-1,1 0 1,-1-1 0,0 1-1,0-1 1,1 1 0,-1 0-1,0-1 1,1 0-1,-1 0 1,-10-8-6133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2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3768,'4'4'41,"-2"-1"-20,-1-1-13,1 0-1,-1 0 0,1 0 1,0 0-1,-1 0 1,1 0-1,0 0 0,0-1 1,0 1-1,1-1 1,-1 0-1,0 1 1,0-1-1,1 0 0,-1 0 1,1-1-1,-1 1 1,1 0-1,-1-1 0,1 1 1,4-1-1,103-3 184,-80 0 49,154-32 73,-141 26-185,201-39 50,-192 38-85,230-52 84,-254 56-150,25-7 19,88-10 0,-84 19 14,97 5 1,-137 0-56,-10 0-2,0 0 0,-1 0 0,1 1 0,-1-1 0,9 5 0,91 34 14,-79-31-10,53 9-1,37-4-4,148-14-6,-210-3-15,286-18-614,-144 9-2447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2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2784,'0'0'0,"29"8"0,51 13 8,26 3 8,18-1-16,23-4 0,27-1 0,4 2-1632</inkml:trace>
  <inkml:trace contextRef="#ctx0" brushRef="#br0" timeOffset="1">2625 58 4848,'0'0'0,"15"6"0,25 16 0,8 11-96,-8 10 96,-1 2 0,1-3 0,19-18-104,20-39 104,1 2-3008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6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780 1 6904,'11'21'0,"12"23"0,33 91-2,-47-102-3,1 190 6,-11-213 3,1 0-1,-1 0 0,-3 12 1,-64 232 17,66-248-17,0 0 0,0 0 0,-1-1 0,0 1 0,0-1 0,-7 10 0,10-15-4,-95 127 32,-27 4-16,107-116 8,-26 22 0,-110 79 28,-23-9-745,166-102 586,-175 101-3946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264 743 992,'5'-9'2,"1"1"-1,-1-1 1,-1 0 0,1-1-1,4-17 1,-5 14 11,1-1 22,-1 0 1,-1 0 0,0 0 0,1-22 0,-2 24-2,0-15 128,-1 1 1,-3-44-1,1 42-102,0 0 93,-1 0 1,-2 0 0,-9-41 0,10 57-111,-1-6 67,-1 0-1,-1 1 1,0 0 0,-1 0-1,-10-16 1,14 26-77,-8-8 228,1 3-143,-2 0 0,1 1 0,-1 1 0,-1 0 0,0 0 0,0 2 0,-27-14 0,39 22-99,0 0-1,0 0 1,0 0-1,0 0 1,0 0-1,0 0 1,1 0-1,-1 0 0,0 0 1,0 0-1,0 1 1,0-1-1,0 0 1,0 1-1,0-1 1,1 1-1,-1-1 1,0 1-1,0 0 1,1-1-1,-1 1 1,0-1-1,-1 3 1,0-1 31,-5 2-5,5-2-19,0-1-1,0 1 1,1 0-1,-1 0 1,0-1-1,0 1 1,1 0-1,-1 0 1,1 1-1,0-1 1,0 0-1,-2 4 1,-7 18 97,1 0 1,-7 29-1,8-11 108,-6 86-1,11-90-193,0 2 104,5 270 231,10-217-341,-6-53 29,34 155 17,-30-160-49,6 12-4,44 85 0,27 75 12,-72-149-33,-14-54-52,0 0 0,-1 1 1,1-1-1,-1 0 0,0 0 1,0 0-1,0 0 0,-1 1 1,0-1-1,1 0 0,-2 0 1,1 0-1,0 0 0,-1 0 1,-3 5-1,-9 18-3844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 6368,'-1'3'65,"-18"57"159,-27 51-41,29-74-54,-31 48 0,0-5-35,-15 47-5,63-125-85,-1-1 0,0 1 0,1-1 0,-1 1 0,1-1-1,-1 1 1,1 0 0,0-1 0,0 1 0,0 0 0,0 1 0,0 3-53,0 0-1,1-1 1,0 1 0,0 0 0,1-1-1,-1 1 1,1-1 0,0 0 0,1 0-1,-1 1 1,1-2 0,0 1 0,0 0-1,1 0 1,6 6 0,28 31-4171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3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1 437 7176,'19'0'-2,"0"-2"0,0 0 0,21-5 0,43-13 3,14-9 4,4-5-2,-87 28 0,17-5 6,-2-1 1,0-2-1,51-32 0,-59 33 14,63-44 98,-42 21 15,-41 35-118,0 0 0,-1 0 0,1 0 0,0 0 0,0-1 0,-1 1 0,1 0 0,-1-1 0,1 1 0,-1 0 0,0-1 0,0 1 0,1-1 0,-1 1 0,0 0 0,0-1 0,0 1 0,0-1 0,-1 1 0,1-1-1,0 1 1,-1 0 0,1-1 0,-1-1 0,-17-30 350,16 29-297,-3-4 128,4 8-188,1-1 1,-1 1-1,1 0 0,-1 0 1,1 0-1,-1 0 1,1 0-1,-1 0 0,1 0 1,-1 0-1,1 1 1,-1-1-1,1 0 0,-1 0 1,1 0-1,-1 0 1,1 1-1,-1-1 0,1 0 1,-1 1-1,1-1 1,0 0-1,-1 1 1,1-1-1,-1 0 0,1 1 1,-2 1 2,0 1 1,0-1-1,1 0 1,-1 0-1,1 1 1,-1-1-1,1 0 1,0 1-1,0 0 1,0-1-1,1 1 1,-1-1-1,1 1 1,-1 0-1,1 4 1,3 34 28,-2-35-36,4 12 67,-1-10-51,0 2-11,0-1-1,1 0 0,0 0 1,0 0-1,1 0 1,0-1-1,1 0 0,0 0 1,11 10-1,2-1 18,33 22 1,-46-34-27,1 0 0,0-1 1,0 0-1,0 0 0,1-1 1,-1 0-1,1-1 0,-1 1 1,11 0-1,-10-6 24,-3-1-21,-1 0 0,0-1 1,0 0-1,0 0 0,0 0 0,-1-1 1,0 1-1,-1-1 0,1 0 1,3-9-1,-2 3 11,-1 0-1,0-1 1,-1 1 0,0-1-1,2-24 1,-5 33-15,2-14 43,-1-1 0,0 1-1,-2 0 1,0 0 0,-1 0 0,-1 0-1,-7-24 1,0 8 78,10 32 9,1 4-92,2 0-37,-1 1 1,0 0-1,0 0 1,0 0-1,0 0 1,0 0-1,-1 0 1,2 4-1,7 17 6,53 148-9,-42-106-1216,1 1-4864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4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7352,'2'-7'7,"-1"1"0,1-1 0,-1 0 1,0-10-1,-1 16 53,0 0-58,1 1 0,-1 0 0,0 0 1,0 0-1,0 0 0,1 0 0,-1 0 0,0 0 1,0 0-1,0 0 0,1 0 0,-1-1 1,0 1-1,0 0 0,0 0 0,1 0 0,-1 0 1,0-1-1,0 1 0,0 0 0,0 0 0,0 0 1,0-1-1,0 1 0,1 0 0,-1 0 1,0 0-1,0-1 0,0 1 0,0 0 0,0-1 1,0 1 0,0 0 1,0-1 0,0 1 0,0 0 0,0-1 0,0 1 0,1 0 0,-1 0 0,0-1 0,0 1 0,0 0 0,0-1-1,1 1 1,-1 0 0,0 0 0,0-1 0,1 1 0,-1 0 0,0 0 0,0 0 0,1-1 0,-1 1 0,0 0 0,1 0-1,-1 0 1,0 0 0,1 0 0,-1 0 0,0 0 0,1-1 0,-1 1 0,1 0 0,6 1 22,0 1 0,0 0 0,0-1 1,0 2-1,-1-1 0,1 1 0,-1 0 1,1 1-1,-1-1 0,0 1 0,0 1 0,-1-1 1,1 1-1,8 9 0,1 5 16,-1 0 0,-1 0 0,-1 1 1,15 34-1,-1 7 43,2 21 171,-27-79-161,-1-5-85,1 1 0,0 0 1,0-1-1,0 1 0,0 0 1,1 0-1,-1 0 0,0 0 0,0 0 1,2-1-1,-1 0 6,0 0-1,0 0 1,0 0-1,0-1 1,-1 1-1,1 0 1,-1-1 0,0 1-1,2-6 1,2-4 8,23-45 92,-13 33-27,1 1 1,1 0-1,0 2 0,22-21 1,-26 29-62,-9 8 10,0 1 0,1 0 1,-1 0-1,1 0 0,0 1 0,7-4 1,70-36 266,-76 41-269,0 0-1,0 1 1,0-1 0,0 1-1,0 0 1,0 1 0,0-1-1,0 1 1,1 0 0,-1 1-1,0 0 1,11 2 0,-9-1-5,8 3 130,5 8-49,28 24 0,-38-23 16,-10-12-120,6 10 18,-1 1 0,0 0-1,-1 0 1,0 0 0,-1 1 0,-1-1 0,3 23 0,10 98 34,-12-109-40,0-15-153,0 0 0,0-1-1,1 1 1,0-1 0,0 0 0,1 0 0,0-1 0,1 0 0,7 8 0,30 29-6640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11 7088,'-7'-3'18,"0"1"1,0 1 0,0-1 0,0 1-1,0 0 1,0 1 0,0 0-1,-1 0 1,1 0 0,0 1 0,0 0-1,-10 3 1,9-2 12,-15 4 184,-108 56 81,104-45-128,-90 77 56,99-74-137,2 3-48,1 0 1,-14 30-1,28-51-32,0-1 0,1 1 0,-1 0 0,1-1-1,-1 1 1,1 0 0,-1-1 0,1 1-1,0 0 1,0 2 0,1 20 29,1 1 0,9 41 0,-11-63-29,1 0 1,0 0-1,0-1 1,0 1-1,0-1 1,0 1-1,1-1 0,1 3 1,18 24 22,1-1 1,34 34 0,-54-59-24,0-1-1,1 0 1,-1 0 0,1 0 0,0 0 0,-1-1-1,1 1 1,3 1 0,29 11 21,0-2 0,48 11 0,-80-23-25,0 1-1,-1-1 1,1 1 0,0-1-1,-1 0 1,1 0 0,0 0-1,0-1 1,4 0 0,19-5-206,1-1-1,-1-1 1,-1-2 0,30-14 0,27-18-5037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0 5208,'-6'20'-1,"-2"17"26,-9 81 0,14-86-18,0 154 5,6-147 9,25 147 15,-20-151-9,11 24-10,46 161 63,-48-135-64,-13-52 31,-3-3-187,-2 0-1,-1-1 1,-8 38 0,-7 11-2947</inkml:trace>
  <inkml:trace contextRef="#ctx0" brushRef="#br0" timeOffset="1">1 1006 6728,'5'-10'27,"0"0"0,0 1-1,1-1 1,1 1 0,10-11 0,-7 8-11,-5 6 22,0 0 1,1 1-1,0 0 1,12-9-1,90-55 185,-64 46-93,61-22 0,-67 31-105,-4 0 82,127-38 49,-134 47-16,-7 3-92,0 1 0,0 1 1,23 3-1,-29 2 80,-6 1-102,-1-1 0,0 1 0,0 1 0,-1-1 0,0 1 0,6 9-1,-6 0 90,6 95 42,-11 87 70,0-47-60,-10-236-1221,2 16-4292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5920,'0'-4'0,"20"-28"0,-4 13 0,-16 18 0,1 0 0,-1 1 0,1-1 0,0 1 0,-1 0 0,1-1 0,-1 1 0,1-1 0,0 1 0,0 0 0,-1-1 0,1 1 0,0 0 0,0 0 0,-1 0 0,1 0 0,0 0 0,0-1 0,-1 1 0,1 1 0,0-1 0,1 0 0,2 2 0,1 1 0,-1-1 0,0 1-1,1 0 1,-1 0 0,0 1 0,-1-1 0,1 1 0,-1 0 0,1 0 0,2 5 0,-1-3-3,46 56-28,26 26-62,96 85-165,-158-159 247,-9-8-1,0 0 0,0 0 1,-1 0-1,9 14 0,-1 0-13,-1 0 1,-1 0-1,-1 2 1,9 26-1,-16-36 21,4 33-13,17 119-7,-9-106 24,6-8 0,-17-43 0,0-1 0,1 0 0,-1 0 0,7 6 0,-8-9 0,1 0 0,-1 0 0,1 0 0,-1 0 0,1-1 0,7 4 0,-7-4 0,0-1 0,-1 0 0,1 0 0,0-1 0,0 1 0,0-1 0,-1 1 0,6-1 0,-4-1 0,0 1 0,0-1 0,0 0 0,0 0 0,0-1 0,5-2 0,-2 1 0,-1 0 0,-1-1 1,1 0-1,8-7 0,-4 0 2,0 0 1,0-1-1,-2 0 0,1 0 0,11-21 1,-11 10 30,2-16 0,9-46-1,-20 59 96,-4-4-27,-13-57-1,8 67 115,-10-7-58,-33-40-1,47 63-99,0-1-1,-1 0 0,1 1 0,-1 0 0,0 0 0,0 1 0,-9-6 0,-1 0 9,2 0-23,9 6-13,0 0 0,-1 1 0,1 0-1,0-1 1,-1 1 0,1 1 0,-1-1-1,-8-1 1,6 1 54,2 0-55,0 0 0,0 0 0,0 1 0,0 0 0,-1 0 0,1 1 0,0-1 0,-1 1 0,1 0 0,0 1 0,0-1 0,-10 3 0,-28 14 188,43-16-208,-1 0 0,1-1 0,0 1 0,-1 0 1,1 0-1,0-1 0,0 1 0,0 0 0,-1 0 0,1-1 1,0 1-1,0 0 0,0 0 0,0 0 0,0-1 1,0 1-1,1 0 0,-1 0 0,0-1 0,0 1 0,0 0 1,1 0-1,-1-1 0,0 1 0,1 0 0,-1-1 0,1 1 1,0 1-1,0-2 1,1 6 10,-1-4-13,0-1 0,0 1 0,0 0 0,0 0 0,0 0 0,1-1-1,-1 1 1,0-1 0,1 1 0,-1-1 0,1 0 0,0 1 0,-1-1 0,1 0 0,4 2 0,5 2 14,0 0 0,1-1 0,0 0 1,-1 0-1,1-1 0,1-1 0,13 1 1,4 0 8,45-2 1,-50-2-14,0-1 1,0-1-1,35-9 0,-42 8-6,4-1-6,-3 0 22,40-5 0,-52 9-20,0 1 0,-1 0 1,1 0-1,0 1 0,-1 0 0,1 0 0,-1 0 0,1 1 0,-1 0 1,12 5-1,-9-3-3,-6-2-1,0-1 0,0 1 1,0 0-1,0 0 0,0 0 1,0 0-1,5 6 0,3 4 3,0 0 0,0 1 0,-1 1 0,-1 0 1,0 0-1,-1 0 0,0 1 0,-2 1 0,1-1 0,4 22 0,-9-29 0,5 11 16,-2 1 1,0 0 0,-1 1 0,-2-1 0,0 1 0,-1 0 0,-1-1 0,-3 35-1,2-55-17,1 0-1,0 1 1,0-1-1,0 0 1,-1 0-1,1 1 1,0-1-1,0 0 1,-1 0 0,1 0-1,0 1 1,-1-1-1,1 0 1,0 0-1,-1 0 1,1 0-1,0 0 1,-1 1-1,1-1 1,0 0-1,-1 0 1,1 0-1,0 0 1,-1 0-1,1 0 1,0 0-1,-1 0 1,1 0-1,0 0 1,-1-1-1,1 1 1,0 0-1,-1 0 1,1 0-1,0 0 1,-1 0-1,1-1 1,0 1-1,0 0 1,-1-1-1,-2-2 16,1 0-1,-1-1 0,1 0 0,0 1 1,0-1-1,0 0 0,0 0 0,1 0 0,0 0 1,0 0-1,-2-9 0,-1-1-1,3 8 0,-1 1 0,1-1 1,1 1-1,-1-1 0,1 0 0,-1 1 0,2-7 1,9-90 147,-4 84-18,3-1-69,2 2 1,0-1-1,0 2 1,2-1-1,0 2 1,25-24-1,10 1-9,-26 25 105,5 2-56,57-14 0,-63 24 22,-2 4-81,1 1 1,30 11-1,-37-5-4,-3 1-37,-1 1 1,0 1-1,10 17 0,-15-12-3,-1 36 4,-3 19-15,0 67-7,4-118-9,-3-17-71,0-1 1,1 1 0,0-1-1,0 1 1,0-1-1,1 0 1,-1 0-1,1 0 1,0 0-1,0-1 1,1 1-1,-1-1 1,1 1-1,-1-1 1,7 3-1,23 16-6470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6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5384,'112'-50'248,"-6"2"36,-46 11-96,-40 26-64,34-12-1,-46 19-75,0 1-1,1 1 1,0 0 0,0 0-1,0 1 1,0 0-1,17 0 1,-26 1-42,0 0 0,1 0 0,-1 0 0,0 0 0,0 0 0,1 0 0,-1 0 0,0 0 0,1 0 0,-1 0 0,0 0 0,0 0 0,1 0 0,-1 1 0,0-1 0,0 0 0,1 0 0,-1 0 0,0 0 0,0 1 0,0-1 0,1 0 0,-1 0 0,0 0 0,0 1 0,0-1 0,1 0 0,-1 0 0,0 1 0,2 4 18,0-1 0,0 1-1,-1 0 1,0 0 0,0 0 0,0 0 0,0 0 0,-1 0 0,0 8-1,-2 5 92,-8 10-63,-2 0-1,-14 27 1,-47 63 79,5-11-73,-58 93 13,87-126-53,33-63-11,1 1 0,1 0 0,0 0 1,0 0-1,-3 19 0,7-29-4,0-1 0,0 0 0,0 1 0,1-1 0,-1 0 0,0 1 0,1-1 0,-1 0 0,0 0 0,1 1 0,0-1 0,-1 0 0,1 0 0,0 0 0,-1 1 0,1-1 0,0 0 0,0 0 0,0 0 0,0-1 0,0 1 0,0 0 0,0 0 0,1 0 0,-1-1 0,0 1 0,0-1 0,0 1-1,1-1 1,-1 1 0,0-1 0,1 0 0,-1 1 0,0-1 0,2 0 0,4 1 6,1-1 1,-1 1-1,0-1 0,10-2 0,-14 2-9,23-3 105,-1-1 0,0-1 0,0-1 0,-1-1 0,44-20 0,-15 3 41,80-51 0,-100 55-917,36-22-4522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6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0 5920,'-52'51'120,"-46"62"42,77-84 53,-59 120 90,70-121-90,3 15-75,-2 58 0,9-98-131,0-1 0,0 1 0,0-1-1,0 1 1,1-1 0,-1 1 0,1-1 0,0 1-1,1 3 1,15 31 33,1-1 1,29 44-1,-44-76-26,0 1 0,1 0 0,0-1 0,8 8 0,153 117 93,-159-125-98,-1-1 0,0 0 0,1 0 1,0 0-1,6 1 0,227 67 70,-185-63-74,264 1-893,-141-13-3580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1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887 16 5656,'-16'-6'0,"-17"-2"0,27 8 0,-1-1 0,0 1 0,0 0 0,-10 2 0,9-1 0,0 1 0,-1 1 0,2-1 0,-12 6 0,-2 4 2,1 0 1,1 2 0,-26 21-1,21-13 41,1 0-1,-34 43 0,43-48-26,-44 57 164,22-27-137,33-43-20,0-1 0,0 1 0,1 0 1,-1 0-1,1 0 0,0 0 0,0 0 0,-3 8 0,0 2 9,-10 20 8,14-31-32,1-1 0,-1 1 0,1 0 0,-1 0 0,1 0 0,0 0 0,0 0 0,0 0 0,0 0 0,1 0 0,-1 0 1,1-1-1,-1 1 0,1 0 0,0 0 0,0 0 0,1-1 0,-1 1 0,1-1 0,-1 1 0,3 2 0,-2-2 3,1 2-1,0 0 1,0-1-1,1 1 1,-1-1-1,1 0 1,0 0-1,0 0 0,1-1 1,-1 1-1,1-1 1,0 0-1,9 4 1,7 5 26,-1-1-3,-1 1 0,-1 0 1,-1 2-1,26 23 0,-43-36-34,0-1 1,0 0 0,1 0-1,-1 0 1,0 0-1,0 1 1,0-1-1,0 0 1,0 0 0,1 0-1,-1 1 1,0-1-1,0 0 1,0 0 0,0 0-1,0 1 1,0-1-1,0 0 1,0 0 0,0 0-1,0 1 1,0-1-1,0 0 1,0 0-1,0 1 1,0-1 0,0 0-1,0 0 1,0 0-1,0 1 1,0-1 0,-1 0-1,1 1 1,-4 9 5,-1 1 0,0-1 0,-9 14 0,12-22-5,-12 15 6,-40 27-1,-33 11-4,-14-3-2,-3-10 1,17-11 4,31-11-2,6-5 5,47-14 0,-6-2 39,35-17 5,-20 13-37,0 1 0,0-1 0,0 1 0,0 1 0,1-1 0,0 1 0,-1 0 0,1 1 0,0 0 0,11-2 0,41 1 64,-57 4-75,0-1 0,0 1 0,0-1 0,0 1-1,-1 0 1,1 0 0,0 0 0,-1 0 0,1 0 0,-1 0 0,1 0 0,-1 1 0,1-1 0,-1 0 0,0 1 0,0 0 0,1-1 0,-1 1 0,0-1 0,-1 1 0,1 0-1,0 0 1,0 0 0,-1-1 0,1 3 0,0-2 2,-1 9 55,-6 9-30,-2-1-1,-12 27 1,-15 19 95,22-43-95,2 0 0,1 0 1,-14 43-1,-12 77 85,33-117-15,5 3-27,6 42 0,-1-54 33,0-8-83,0 0 1,1-1-1,-1 0 1,2 0-1,16 11 0,-7-12 70,119 9-978,-55-9-4096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31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1147 58 2248,'0'-5'169,"0"-33"93,0 36 172,0 1-272,-1 0-1,0 0 0,0 0 1,1 0-1,-1 0 1,0 0-1,0 0 1,0 1-1,0-1 0,-1 0 1,1 1-1,0-1 1,0 0-1,0 1 0,-2-1 1,-1 2-117,1 1 0,-1 0 0,1 0 1,0 0-1,0 0 0,0 0 0,0 1 0,0 0 1,0-1-1,1 1 0,-1 0 0,-3 6 1,4-7-57,-8 10 48,-24 36 166,-42 74 20,-7 26 32,35-55-173,-67 139 3,91-179-50,-89 229 16,93-225-31,-70 234 5,73-231-17,-29 98 4,-9 40-8,-1-1 1,-1-5-3,2-4-2,1 1 1,9 6 4,10 6-3,17-15-2,18-21 0,18-4 0,17 2 0,5-9 0,2-17 0,47 132-2,-73-219-3,22 65 4,1 11 1,-21-63 12,18 123 0,-5 10 25,-24-157 30,-6-28-67,45 337 457,-45-333-433,1 15 99,1 0 0,2 0 0,0-1 0,2 0-1,12 33 1,-14-51 43,-2 1-1,0 0 0,0 0 0,-1 0 0,-1 1 0,1 21 0,-2-20-43,1 0 0,0-1-1,1 1 1,5 19-1,-6-31-7,0 5-11,-2-4-40,-5-8 412,-17-20-423,11 7 96,-54-128 69,49 106-42,-83-200 78,78 186-59,-93-256 82,93 239-55,-64-327 94,72 312-95,-35-367 80,43 361-119,-16-369 74,20 372-95,10-333 58,-2 342-83,52-308 49,-41 314-97,98-292 27,-86 293-60,128-274 18,-122 283-32,58-83 0,7 18-27,-59 83 15,57-58 4,3-5-25,-16 12-7,-20 9 0,-19 17 0,-20 24 0,-4-7-10,-21 50 5,-4-7 4,-4 0 1,-2 6 1,5 3 4,-4-1-2,3 1 4,-14-2 4,12 6-9,4 0-1,-16 11 2,-6 17 2,-8 24-3,-11 20-2,-14 21 0,-77 121-2,108-167-4,-97 248-6,103-226-7,-26 131 4,6 22 5,28-127-30,-38 419-19,45-413 7,-1 391-16,9-400 15,18 354-21,-14-363 28,37 302-18,-34-318 25,33 275-25,-18-105 45,-20-193 13,0-9 2,25 159-7,-14-126 10,2-9 1,-14-46-1,14 31 3,-16-41-1,0-3 0,-1-1-1,1 1 1,-1-1-1,1 0 1,0 0-1,-1 1 0,1-1 1,0 0-1,0 0 1,0 0-1,0 0 1,0 0-1,0 0 0,2 1 1,-3-2-1,0 1 0,0-1 1,1 0-1,-1 0 0,0 0 0,0 1 1,1-1-1,-1 0 0,0 0 0,0 0 1,1 1-1,-1-1 0,0 0 0,0 0 1,1 0-1,-1 0 0,0 0 0,1 0 1,-1 0-1,0 0 0,0 0 0,1 0 1,-1 0-1,0 0 0,1 0 0,-1 0 1,0 0-1,1 0 0,-1 0 1,0 0-1,0 0 0,1 0 0,-1 0 1,0 0-1,1-1 0,-1 1 0,0 0 1,0 0-1,1 0 0,-1 0 0,0-1 1,0 1-1,0 0 0,1 0 0,-1-1 1,0 1-1,0 0 0,0 0 0,0-1 1,0 1-1,1 0 0,-1-1 0,0 1 1,0-1-1,5-20 7,-4 17-7,3-9 1,-2 8 1,-1 0-1,0-1 0,0 1 0,0-1 0,-1 1 1,0 0-1,0-9 0,-13-211-1730,-2 80-6991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32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410 185 2968,'-50'-62'272,"33"44"29,-1 1-1,-1 1 1,-1 0 0,-32-19 0,41 28-203,8 6-41,0-1 0,0 0 1,0 1-1,-1 0 0,1-1 0,0 1 0,0 1 0,-1-1 0,1 0 1,-1 1-1,-3 0 0,-14-1 310,-32 3 0,53-2-347,-1 0 0,0 0-1,0 0 1,0 0-1,0 1 1,0-1 0,0 0-1,1 1 1,-1-1-1,0 0 1,0 1-1,0-1 1,1 1 0,-1-1-1,0 2 1,-9 6 65,0 2 0,1-1 0,0 2 0,-12 19 0,12-10 162,-15 112 82,24-102-161,20 129 63,-12-125-110,60 158 47,-50-151-80,98 162 35,-90-164-62,113 151 27,-111-150-40,105 171 17,-108-167-50,93 162 14,-97-166 6,75 171 22,-79-168-2,47 159 33,-55-165-1,12 133 34,-21-140-34,-22 111 25,14-117-72,1-13-173,1 0 0,-2-1 1,0 0-1,0-1 0,0 0 1,-1 0-1,-18 13 0,-27 16-5413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1107 2248,'-3'9'33,"1"0"0,0 0 0,1 0 0,0 0 0,0 0 0,1 0 0,2 17 0,-1-21 208,4 3 45,-5-7-281,1-1 0,-1 0 1,0 0-1,0 0 1,0 0-1,0 0 1,0 0-1,0 0 0,1 1 1,-1-1-1,0 0 1,0 0-1,0 0 0,0 0 1,1 0-1,-1 0 1,0 0-1,0 0 1,0 0-1,0 0 0,1 0 1,-1 0-1,0 0 1,0 0-1,0 0 1,0 0-1,1 0 0,-1 0 1,0 0-1,0 0 1,0 0-1,0 0 0,1 0 1,-1 0-1,0 0 1,0-1-1,0 1 1,0 0-1,0 0 0,1 0 1,-1 0-1,0 0 1,0 0-1,0-1 0,0 1 1,15-8 73,0 0 0,0-1 0,14-12 0,-11 6 67,-1 0 1,-1-1 0,0 0-1,-1-2 1,14-20 0,-17 23-22,6-12 682,61-116 305,-66 113-392,37-144 252,-41 136-432,53-272 906,-56 279-1390,6-44 234,-11 61-237,4-16 91,-2-1 1,-1 1 0,-5-60 0,3 89-142,0 1 0,0 0 1,-1-1-1,1 1 0,0 0 1,0-1-1,0 1 1,-1 0-1,1-1 0,0 1 1,-1 0-1,1-1 0,0 1 1,0 0-1,-1 0 0,1-1 1,-1 1-1,1 0 1,0 0-1,-1 0 0,1 0 1,0 0-1,-1-1 0,1 1 1,-1 0-1,1 0 0,0 0 1,-1 0-1,1 0 1,-1 0-1,1 0 0,-1 0 1,1 0-1,0 0 0,-1 1 1,1-1-1,-1 0 0,1 0 1,0 0-1,-1 0 1,1 1-1,0-1 0,-1 0 1,1 0-1,0 1 0,-1-1 1,1 0-1,-1 1 0,1-1-1,-5 3 11,3-2-7,0 1-1,0-1 0,0 1 1,0-1-1,0 1 0,0 0 1,1 0-1,-1 0 0,1 0 1,-1 0-1,1 1 1,-2 3-1,-46 81 70,41-64-55,-4 46 0,4 28-16,9-36-7,14 79 0,-7-105-23,9 13 1,27 53 0,-29-79-61,-9-13 53,4 3 6,-1 0 1,2 0-1,-1-1 1,2 0-1,17 12 1,-22-17-16,-4-3 31,0 0 0,1-1 0,-1 1 0,0-1 0,1 0 1,-1 0-1,1 0 0,0 0 0,-1 0 0,1-1 0,0 0 0,0 0 0,0 0 0,0 0 0,0-1 0,6 1 0,-2-3 2,0 1 1,0-1 0,0 0-1,-1-1 1,1 0 0,-1 0-1,0-1 1,9-5 0,-2 0-7,-1 0 1,0-1 0,12-13 0,-15 13 14,29-33 16,18-24 8,-55 65-20,1 0 1,-1-1 0,1 1-1,0 0 1,-1 1-1,1-1 1,0 1 0,1-1-1,-1 1 1,0 0-1,0 0 1,0 0 0,1 0-1,-1 1 1,0-1 0,1 1-1,-1 0 1,0 0-1,5 1 1,-3-1 4,9 3 58,1 6-44,-1 1 0,1 0 0,13 14 0,-14-7 38,-8-9-40,6 9 0,-2 1 1,0-1-1,0 2 1,8 24-1,77 171 63,-59-147-81,-26-46-2,20 31-6,-28-49 5,0 1-1,0-1 1,0 0-1,1 0 1,0-1-1,-1 1 1,1 0-1,0-1 0,1 0 1,5 4-1,-9-6 1,1 1 0,-1-1 0,0 0 0,1 0-1,-1 0 1,0 0 0,0 0 0,1 0 0,-1 0 0,0 0-1,0 0 1,1 0 0,-1 0 0,0 0 0,1-1 0,-1 1-1,0 0 1,0 0 0,1 0 0,-1 0 0,0 0 0,0 0-1,0-1 1,1 1 0,-1 0 0,0 0 0,0 0 0,0-1-1,1 1 1,-1 0 0,59-47-2,-21 15-5,95-74-3,-103 84 4,137-85-14,-134 86-39,-28 18 45,52-35-123,58-51 0,-4-9-660,-110 97 779,0 1 1,0-1 0,-1 0 0,1 0 0,0 0-1,0 0 1,0 1 0,-1-1 0,1 0 0,0 0-1,-1 0 1,1 0 0,-1 0 0,1-1-1,-1 1 1,0 0 0,0 0 0,1 0 0,-1 0-1,0 0 1,0-1 0,0-1 0,0 3 15,0 0 1,0 0-1,0 0 1,0 0-1,0-1 0,0 1 1,0 0-1,0 0 1,0 0-1,0 0 1,0 0-1,-1 0 1,1-1-1,0 1 1,0 0-1,0 0 0,0 0 1,0 0-1,0 0 1,0 0-1,0 0 1,-1 0-1,1 0 1,0 0-1,0-1 1,0 1-1,0 0 0,0 0 1,0 0-1,-1 0 1,1 0-1,0 0 1,0 0-1,0 0 1,0 0-1,0 0 1,0 0-1,-1 0 1,1 0-1,0 0 0,0 0 1,0 0-1,0 1 1,0-1-1,-1 0 1,1 0-1,0 0 1,0 0-1,0 0 1,0 0-1,-39 6-79,-17 16 33,-71 38 4,115-54 36,1-1 1,0 2-1,-18 12 1,11-5 3,-30 24 0,32-23-1,-11 24 4,25-36 1,0 1 0,0 0 0,0 0 0,1-1 0,0 1 1,0 0-1,0 0 0,-1 7 0,2-6 1,1 1 0,0-1-1,0 0 1,0 0 0,0 0 0,1 0-1,0 0 1,0 0 0,0 0 0,1 0-1,0-1 1,0 1 0,5 6 0,-8-11-1,14 13 20,2-3-12,2-1 0,-1 0 1,28 9-1,-23-14 40,0-5-23,1-1 1,28-5-1,-33 0 42,67-52 46,-70 43 54,-8 8-85,0 0-33,0 0 1,-1-1 0,0 0-1,0 0 1,-1 0-1,0 0 1,-1-1-1,4-11 1,0-6 241,-1-1 0,-1 0 0,-1 0 0,2-55 1,-7 83-258,1-19 171,-1 13-64,-4 14 232,2-1-327,0 1 1,0 0-1,1 0 0,0 0 0,0 0 1,1 11-1,1-6-26,-1-8-6,0 0-1,1 0 1,0 0 0,0 0 0,0 0-1,4 9 1,4 9 21,1 0 0,1 0 0,0-1 0,23 30 0,0-14-26,-32-34-8,1-1 1,0 0 0,0 0-1,0-1 1,0 1-1,0-1 1,1 0-1,-1 1 1,1-1-1,3 1 1,4 2 1,24 9-1600,-1-5-6403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3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34 999 7352,'-6'-11'33,"1"0"1,-2 1 0,-8-12-1,15 21-27,0 1 0,0-1 0,0 0-1,-1 1 1,1-1 0,0 0-1,1 1 1,-1-1 0,0 0-1,0 1 1,0-1 0,0 0 0,0 1-1,1-1 1,-1 0 0,0 1-1,1-1 1,-1 1 0,0-1 0,1 1-1,-1-1 1,2 0 0,-1-2 9,31-45 562,73-84 0,-66 85-511,-16 21 162,109-111 89,-103 109-122,102-136 56,-127 159-239,0-1 0,-1 1 0,0-1 0,3-9 0,7-19-286,-2 0 0,-1 0 0,8-65 0,-6-7-5566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33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1 341 6640,'0'-1'2,"0"1"-1,0-1 1,-1 0 0,1 0 0,0 0 0,0 0-1,0 0 1,0 0 0,0 0 0,1 0 0,-1 1 0,0-1-1,0 0 1,0 0 0,1 0 0,-1 0 0,1 0-1,-1 1 1,0-1 0,1 0 0,-1 0 0,1 1-1,0-1 1,-1 0 0,1 1 0,1-2 0,0 1 6,-1 1 0,1-1 1,0 0-1,0 1 0,-1-1 1,1 1-1,0 0 0,0 0 1,0 0-1,0 0 0,-1 0 1,4 0-1,2 1 20,1 1-1,-1 0 1,0 0-1,0 0 1,11 5-1,13 13-20,4 6-2,1 8-3,6 16-2,7 10 1,26 42 7,-47-60 0,-22-35-4,1 4 0,0-1-1,1 0 1,0-1-1,0 1 1,1-2-1,1 1 1,14 9-1,-21-16 0,0 1 0,0-1 0,1 0-1,0 0 1,0 0-1,-1 0 1,1 0 0,0-1-1,0 0 1,6 1-1,-10-2-1,0 0 0,1 0 0,-1 1 0,0-1 0,0 0 0,0-1 0,1 1-1,-1 0 1,0 0 0,0 0 0,0 0 0,1 0 0,-1 0 0,0 0-1,0 0 1,0 0 0,1 0 0,-1 0 0,0 0 0,0-1 0,0 1 0,0 0-1,1 0 1,-1 0 0,0 0 0,0-1 0,0 1 0,0 0 0,0 0-1,0 0 1,0 0 0,0-1 0,1 1 0,-1 0 0,0 0 0,0 0 0,0-1-1,0 1 1,0 0 0,6-15 14,-1-1 1,0 1-1,3-20 0,-8 35-15,7-33 74,-2-1 0,-1 0-1,0-67 1,-4 95-54,0-158 172,1 130-24,-1 10-78,1-12 24,2 1 0,11-59 0,-8 68 20,14-37 0,-20 62-128,0 1 0,0 0 0,0 0-1,0-1 1,1 1 0,-1 0 0,0-1 0,0 1 0,0 0-1,0-1 1,0 1 0,0 0 0,1 0 0,-1-1 0,0 1-1,0 0 1,1 0 0,-1-1 0,0 1 0,0 0 0,1 0-1,-1 0 1,0 0 0,0-1 0,1 1 0,-1 0 0,0 0-1,1 0 1,-1 0 0,0 0 0,1 0 0,2 0 8,0 0 0,-1 0 0,1 1 0,0-1 0,0 1 0,-1-1 0,1 1 0,-1 0 0,1 0 0,0 0 0,-1 1 0,0-1 0,1 1 0,-1-1 0,0 1 0,0 0 0,4 3 0,-5-4-8,12 14 169,66 107 70,-61-88-91,78 174 42,-75-163-135,90 189-1138,-54-118-4703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34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1089 7000,'36'49'0,"9"19"0,42 86 8,-72-123 33,45 142 27,-50-135 0,-2-10-28,2 4 2,-2 0 0,-2 1 0,5 50 0,-11-55 39,-4 50 1,4-75-59,-1-1 1,1 1-1,-1 0 0,0 0 1,0 0-1,0-1 1,0 1-1,0 0 1,-1-1-1,1 1 0,-1-1 1,1 0-1,-1 1 1,0-1-1,0 0 0,0 0 1,0 0-1,-5 3 1,7-5-21,-9 1 257,-14-8-83,-33-14 0,35 9 37,-86-75 78,89 65-112,13 15-132,-8-13 34,0 0 0,0-2 0,2 1-1,-12-35 1,-7-34 193,29 89-265,1-1-1,-1 1 1,1-1 0,0 1 0,-1-1 0,1 0 0,0 1-1,0-1 1,0 1 0,0-1 0,1 1 0,-1-1 0,0 0 0,1 1-1,-1-1 1,1 1 0,-1-1 0,1 1 0,0 0 0,0-1-1,-1 1 1,1 0 0,0-1 0,0 1 0,0 0 0,0 0 0,1 0-1,-1 0 1,0 0 0,0 0 0,2-1 0,-1 1 5,-2 1-10,1-1 0,-1 1 0,0 0 0,1 0 0,-1-1 0,1 1 0,-1 0 0,0 0 0,1 0 0,-1-1 0,1 1-1,-1 0 1,1 0 0,-1 0 0,0 0 0,1 0 0,-1 0 0,1 0 0,-1 0 0,1 0 0,-1 0 0,1 1 0,11 1 20,-1 0 1,0 2 0,0-1 0,0 1 0,12 7-1,-4 1 69,81 69 22,-92-74-109,0 0 0,0-1 0,1 0 0,17 10 0,-8-7-2,-8-3-5,1-1 1,0-1 0,0 1 0,14 2 0,-16-5-1,-1 0 0,1-1 0,-1 0 0,1-1 0,0 0 0,11-2 0,-9 0 0,0 0 0,-1-1 0,0 0 0,1 0 0,12-7 0,-11 3 0,-1 1 0,1-1 0,-2-1 0,19-16 0,-13 9 0,-1-2 0,22-30 0,-16 12 0,-1 0 0,-2-1 1,17-45-1,-25 43 7,9-175 5,-19 206-8,0-1 0,-1 1 0,0-1 1,-1-7-1,-15-55 16,-25-70 0,23 102 28,-101-153 31,94 153 1,11 16-41,-11-17 17,-2 2 0,-42-44 1,53 65-14,0 0 0,-28-20 0,45 36-41,-1 0 1,1 0 0,0-1-1,0 1 1,-1 0-1,1 0 1,0-1-1,-1 1 1,1 0-1,0 0 1,0 0-1,-1 0 1,1 0-1,0-1 1,-1 1-1,1 0 1,-1 0-1,1 0 1,0 0-1,-1 0 1,1 0-1,0 0 1,-1 0-1,1 0 1,0 0-1,-1 0 1,1 1-1,0-1 1,-1 0-1,1 0 1,0 0-1,-1 0 1,1 0-1,-1 1 1,-5 3 8,1 1 1,-1-1-1,1 1 0,0 0 1,1 1-1,-1-1 0,1 1 1,0 0-1,0 0 0,-2 7 1,5-12-10,-8 22 79,3 18-24,-3 59-1,13-70-2,43 116 12,-45-143-64,-1 1 0,1-1 0,0 1 0,0-1 0,0 0 0,3 4 0,50 61 11,-30-43-11,38 30 0,-31-30 1,38 21-1,43 13 0,-78-45-2,41 12 0,-53-20 0,1-1 0,26 3 0,-37-7 0,0-1 0,0 0 0,-1 0 0,16-4 0,-21 3 0,-1 0 0,1-1 0,0 0 0,-1-1 0,1 1 0,9-7 0,-13 7 0,1-1 0,0 0 0,0 0 0,-1 0 0,0 0 0,1-1 0,-1 1 0,2-5 0,-2 5 0,-1-1 0,0 0 0,-1 0 0,1 0 0,0 0 1,-1 0-1,0 0 0,1-5 0,-2 0 2,0 1-1,0-1 1,0 0 0,-1 1-1,0-1 1,-1 0 0,-4-11 0,-1-2 16,-14-30 1,-4 10 14,20 36-8,0-1 0,1 0 0,0 0-1,0 0 1,1-1 0,0 1 0,-4-15 0,7 20 112,15 11-31,-11-6-92,0 0-12,14 10 42,26 14 1,-32-21-40,-8-4-4,0 0 0,1 0 1,-1-1-1,0 1 1,1-1-1,0 0 0,7 1 1,75 7 7,-83-9-8,1 0 0,-1-1 0,1 1 0,-1-1 0,0 0 0,1 0 0,-1 0-1,0-1 1,0 1 0,0-1 0,0 0 0,0 0 0,0-1 0,-1 1 0,1-1 0,5-5 0,-5 5 0,4-7 13,-4 1-11,0-1 1,-1 1 0,0 0 0,3-17-1,-7 11 11,-6-5-7,-1 0 1,-13-23-1,8 26 28,7 10-23,-3-3-3,0 1-1,0 0 1,-1 0-1,0 1 0,0 0 1,-1 0-1,0 2 1,-13-7-1,2 4 10,1 1 0,-29-7 1,49 15-17,0 0 0,1 0 0,-1 0 0,0-1 0,0 1 0,0 0 0,1 0 0,-1 0 1,0 0-1,0 0 0,1 1 0,-1-1 0,0 0 0,0 0 0,0 0 0,1 1 0,-1-1 1,-1 1-1,-6 4 4,0 0 0,1 0 0,-1 1 0,1 0 0,0 0 1,1 1-1,-9 11 0,4 2 1,-8 39-1,14-38-5,-5 39 0,8-30-1,2 38 0,2-30 0,8 39 0,-2-41-1,2 0 0,2-1 1,25 56-1,-36-89 0,1 1-1,-1 0 1,1-1 0,-1 1-1,1-1 1,0 1 0,0-1-1,0 0 1,3 3 0,9 9-4,1-1 1,18 13-1,-16-16 3,1 0 0,20 8 0,-38-18 2,4 1-3,-1 1 0,1-1 1,0 1-1,-1-1 0,1-1 1,5 2-1,34 2-8,69-2 1,-109-2 8,-1 0 0,0 0 1,1 0-1,-1-1 1,0 1-1,0-1 1,0 0-1,1 1 1,-1-1-1,0 0 0,2-1 1,-4 2 1,14-8-5,1 0 0,17-13 0,-18 10 3,-1-1 1,13-15-1,-24 24 0,0 1 1,1-1-1,-1 0 0,0 0 1,0 0-1,-1 0 0,3-4 1,32-73-13,-25 50 13,11-49 0,-15 33 1,-1 1 0,-1-83 1,-8 86 6,-35-183 6,27 179 14,-64-158 14,56 171 7,-86-101 31,103 131-68,-1 0 0,1 0 1,-1 1-1,0-1 1,0 1-1,-4-3 1,-8-4 6,0 1 0,0 0 0,-1 1 0,-1 1 1,-17-5-1,32 11-14,1 0 0,0-1 1,0 1-1,0 0 0,-1 0 0,1 0 1,0 0-1,0 0 0,-1 0 0,1 0 1,0 1-1,0-1 0,-1 0 0,1 1 1,-1 0-1,-12 5 13,0 0-1,1 1 1,0 1 0,1 0-1,-15 12 1,25-18-10,0-1 1,1 1-1,-1 0 1,1-1-1,-1 1 0,1 0 1,-1 0-1,0 3 1,-17 32 37,-16 47 0,30-55 9,4 20-18,12 82 1,-11-125-27,1-1-1,1 1 1,-1 0-1,5 10 1,37 82 42,17-2-36,-60-96-16,28 38 27,127 152 6,-122-150-25,52 62 4,21 23-8,3-10 1,-3-11-3,-15 1-2,-68-73 0,26 47 0,1 27 0,-18-18 0,-28-73-1,0 0 0,-1 0 0,-1 1 0,1 22 1,-3-37-2,0 0 1,0-1 0,0 1 0,0 0 0,-1 0 0,1 0 0,0-1 0,0 1-1,-1 0 1,1-1 0,-1 1 0,1 0 0,-1-1 0,1 1 0,-1 0 0,1-1-1,-1 1 1,1-1 0,-1 1 0,0-1 0,1 1 0,-1-1 0,0 1 0,1-1-1,-1 0 1,0 1 0,0-1 0,1 0 0,-1 0 0,0 0 0,0 0-1,-1 1 1,1-1-1,-32 0-1670,-2-2-6668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34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1129 8792,'0'-6'49,"2"0"1,-1 0 0,1 0 0,0 0-1,0 0 1,0 0 0,1 1 0,0-1-1,0 1 1,0 0 0,1 0 0,4-5-1,6-10 74,27-44 189,45-52-21,-54 75-179,34-59 0,-51 76-95,2-7 50,55-135 23,-62 132-35,-1-12-16,4-62-1,-15 81-3,0 12-17,1 3-10,-1 0 0,0 0-1,-1 0 1,0 1 0,-1-1 0,0 1-1,-8-13 1,-75-105 67,67 108-70,20 20-5,-1 1 1,0 0-1,0-1 0,0 1 0,0 0 1,1 0-1,-1-1 0,0 1 0,0 0 1,0 0-1,0 0 0,0 0 0,0 0 1,1 0-1,-1 0 0,0 0 0,0 1 1,0-1-1,0 0 0,-1 1 0,0 0 0,0 0 1,0 0-1,-1 1 0,1-1 0,0 0 0,0 1 0,0 0 0,1-1 1,-4 4-1,1 2 0,1-1-1,-1 1 1,1 0 0,0 0 0,1 1 0,0-1 0,0 0 0,-1 13 0,2-18-1,0 19-5,14 111-5,-5-78-4,2-1 1,27 84-1,-31-117 9,10 33-4,26 57 1,-33-92-45,3 8-562,10 29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35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0 400 7088,'50'31'97,"-13"-12"84,2 0 0,52 16 0,-70-27-151,39 8 101,-15-6-13,0-3 0,56 1-1,-29-12 1,13 2-10,-80 2-99,0 1 1,0-1-1,0 1 0,0 1 1,-1-1-1,1 1 1,0-1-1,-1 1 1,0 1-1,1-1 1,-1 1-1,0-1 0,5 6 1,-3-4-1,2 3 5,0 0-1,-1 0 1,0 0-1,0 1 1,-1 1-1,1-1 1,5 13 0,-4-9-8,6 10 4,-1 0 0,-2 1 0,0 1 0,10 31 1,-12-31-9,5 11 6,22 55 4,8 9-8,0-17 1,-5-18-2,-19-33 21,2-1-1,32 35 1,-53-69 16,0 3-35,-1 0 0,1 0 1,0 0-1,-1 0 0,1 0 0,-1 0 1,1 0-1,-1 0 0,0 0 0,1 0 0,-1 0 1,0 0-1,0-2 0,8-93 186,-15-123 146,4 135-296,3 52 53,12-89 36,-7 105-35,-1 11-78,-1-1-1,1 1 1,0 0 0,1 0-1,-1 0 1,1 0 0,6-4-1,1 6 58,-10 3-65,3 0-1,1 0 1,-1 0-1,1 1 1,-1 0-1,1 0 1,-1 0-1,0 0 0,0 1 1,1 0-1,-1 0 1,0 1-1,-1-1 1,1 1-1,6 5 1,88 68 45,-71-55-14,56 35 0,-61-42-33,-1-3 21,-2-4-13,1-1-1,40 8 1,-60-14-14,0 0 1,-1 0-1,1 0 1,0 0-1,0 0 1,0 0-1,0 0 1,0 0-1,-1 0 1,1 0-1,0 0 1,0-1-1,0 1 1,-1 0-1,1-1 1,0 1-1,0 0 1,0-2-1,6-1 5,-1-1 1,0 0-1,0 0 1,0-1-1,-1 1 0,0-1 1,0-1-1,0 1 1,0-1-1,-1 1 0,0-1 1,0-1-1,-1 1 1,6-12-1,37-107 70,-40 97-9,7-118 23,-14 115-35,-19-139 26,13 134-26,4 20-33,-2-12 3,-1 1-1,-2-1 0,0 1 1,-16-31-1,15 37 43,-2 0-1,0 1 1,-25-33 0,36 53-63,-1 0 1,1 0 0,-1 1 0,0-1-1,1 0 1,-1 0 0,0 0 0,1 0 0,-1 0-1,1 1 1,-1-1 0,0 0 0,1 1-1,-1-1 1,1 0 0,-1 1 0,1-1-1,-1 0 1,1 1 0,-1-1 0,1 1 0,0-1-1,-1 1 1,0 0 0,1 0 2,-13 16 16,9-5 25,4 5-30,1 0-1,1 0 1,5 29 0,-1-24-1,1 1 0,1-1 1,1-1-1,16 31 0,-16-35-11,6 8 14,77 85 5,-72-93-18,30 15-1,8-5-4,-12-12-2,-44-14 0,-1 0 0,1-1 0,0 1 0,0-1 0,0 0 0,-1 1 0,1-1 1,0 0-1,0 0 0,0 0 0,2 0 0,-4-1 0,1 1 0,-1-1 1,0 0-1,1 1 0,-1-1 0,0 0 0,0 1 0,1-1 1,-1 0-1,0 1 0,0-1 0,0 0 0,0 1 1,0-1-1,0 0 0,0 0 0,0 1 0,0-1 0,0 0 1,0 1-1,0-1 0,-1 0 0,1 1 0,0-1 1,-1 0-1,1 1 0,0-1 0,-1 0 0,-21-48-1397,-5-8-5596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3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7000,'1'-6'17,"0"1"-1,0-1 1,0 1 0,1 0 0,-1-1 0,2 1-1,-1 0 1,0 0 0,1 0 0,0 0 0,0 0 0,0 1-1,1-1 1,0 1 0,-1 0 0,1 0 0,1 1-1,-1-1 1,1 1 0,-1 0 0,1 0 0,8-4-1,62-31-9,-38 21-16,51-33-70,-87 50 76,-1 0 0,1-1 0,0 1 0,0 0 0,-1 0 0,1 0 0,0 0 0,0 0 0,0 0 0,-1 1 0,1-1 0,0 0 0,0 0 0,-1 0 0,1 1 0,0-1 0,0 1 0,-1-1 0,1 0 0,0 1 0,-1-1 0,1 1 0,-1-1 0,2 2 0,9 10 2,-11-12-2,2 2 0,0 0-1,-1 1 0,1-1 0,0 0 0,-1 1 0,1-1 0,-1 1 0,0-1 0,0 1 1,0 0-1,1 4 0,2 6-3,16 54-6,-2-3 6,13 27 6,41 105 3,-57-159 12,-5-15-6,3 7 6,2 0 0,1 0 0,38 51 0,98 113 195,-138-174-194,22 32 178,-23-28-76,12 30-1,-24-51-99,0-1 0,-1 1 0,1 0-1,-1 0 1,1 0 0,-1 0 0,0 0-1,0-1 1,1 1 0,-2 0 0,1 0-1,0 0 1,0 0 0,0 0 0,-1 0-1,1-1 1,-1 1 0,0 0 0,0 0-1,1 0 1,-1-1 0,0 1 0,0-1-1,-2 3 1,-4-2 130,-3-4-284,1 0 0,-1 0-1,1-1 1,-1 0 0,-16-8 0,-22-11-4856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36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1 651 6008,'2'0'56,"96"-31"28,-75 24-69,0-2 0,-1 0 0,33-20 0,-37 19 10,11-7 143,127-94 80,-127 85-41,-17 15-129,8-10 6,0 0 1,-1-1-1,-1-1 0,-1-1 1,14-26-1,17-44 378,-39 75-195,0 0-1,-2-1 0,8-32 1,-16 29 1050,-3 20-573,-1 11-333,4 2-338,0 0-1,0 0 1,1 0 0,0 0 0,3 18 0,-1-13-47,-1-4 2,1-1 1,0 0-1,5 14 1,-1 0 14,-2-3-19,2 0-1,0 0 1,2-1 0,0 0-1,1-1 1,1 0-1,13 20 1,-11-26-5,-9-12-14,-6-12-8,3 11 5,-18-40-1457,-4-5-5818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8:36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32 825 7536,'-12'-34'15,"9"28"-3,1 0 0,-1-1-1,1 1 1,-2-10-1,2 5 15,1 1 0,-1-1 0,1-19 0,5 22 102,3 3-98,0 1 0,1 0-1,-1 1 1,1-1 0,0 1 0,0 1 0,0-1-1,0 1 1,1 1 0,-1 0 0,13-1-1,15 0 36,45 4 0,-59-2-59,-12 0 11,0 0-1,0 1 0,17 4 1,21 7 95,79 28 1,-109-33-101,-11-4 6,1-1 0,-1 2 0,0-1 1,9 7-1,8 6 34,24 21 1,-46-35-40,1 0-1,-1 0 1,0 1 0,1-1-1,-1 1 1,0-1-1,-1 1 1,1 0 0,0-1-1,-1 1 1,2 5 0,3 5 8,0-1-8,-3-7-4,0 0 0,-1 0 0,0 0 0,0 0-1,-1 1 1,2 6 0,1 15 23,-1 1 0,-1 0 0,-3 32 0,0-43-27,0 23 13,4-3-5,4 3-9,-6-36-3,0-1-1,1 0 1,-1 1 0,1-1-1,-1 0 1,1 0 0,3 4-1,-3-5 1,-1-1-1,1 1 0,0 0 0,0-1 0,0 1 0,0-1 0,0 0 0,0 1 1,5 1-1,-3-2-1,0 0 1,0-1 0,1 1-1,-1-1 1,0 1 0,0-1-1,1 0 1,-1-1-1,0 1 1,0-1 0,0 0-1,1 0 1,-1 0 0,0-1-1,0 1 1,-1-1 0,1 0-1,0 0 1,0 0-1,-1-1 1,5-3 0,20-22 0,-22 21 1,-1-1 1,0 0-1,0 0 1,0-1-1,4-12 1,-8 7 45,-5-12-8,-16-48 0,10 49 75,-77-110 55,65 108-1,-15-6-45,-52-36 1,65 56 76,8 5-153,9 4 4,-1 0 0,0 0 0,0 0 0,0 1 0,0 0 1,0 1-1,0 0 0,-1 0 0,1 1 0,-1 0 0,1 0 0,-1 1 0,0 0 0,1 1 0,-1 0 1,1 0-1,-1 1 0,1 0 0,-10 3 0,18-5-48,0 0-1,0 1 1,0-1 0,-1 0 0,1 0-1,0 0 1,0 0 0,0 0-1,-1 0 1,1 0 0,0 0-1,0 0 1,0 0 0,0 1 0,0-1-1,-1 0 1,1 0 0,0 0-1,0 0 1,0 1 0,0-1 0,0 0-1,0 0 1,0 0 0,0 0-1,-1 1 1,1-1 0,0 0-1,0 0 1,0 0 0,0 1 0,0-1-1,0 0 1,0 0 0,0 0-1,0 0 1,0 1 0,0-1 0,0 0-1,1 0 1,-1 0 0,0 1-1,0-1 1,0 0 0,0 0 0,0 0-1,0 0 1,0 1 0,0-1-1,1 0 1,-1 0 0,0 0-1,0 0 1,0 0 0,0 0 0,0 1-1,1-1 1,-1 0 0,0 0-1,0 0 1,0 0 0,0 0 0,1 0-1,-1 0 1,0 0 0,5 0 10,0 0 0,0 0 1,-1-1-1,1 0 0,0 0 1,-1 0-1,1 0 0,-1-1 1,8-3-1,39-19 31,58-21-3,-42 22-18,-41 16-19,58-18-1,149-30-18,-212 51 14,-12 3 0,0 0 0,0 0-1,0 1 1,0 0 0,12 1 0,44 5 0,-45-3 1,32 9 0,-35-6-1,0 1 1,-1 0 0,1 1 0,-2 1 0,19 13-1,-16-5-5,-12-11 4,3 6 0,1-1 1,-1 1-1,-1 0 0,0 1 1,0 0-1,-2 0 1,11 28-1,1 17 1,-6 1 1,-11-12 0,-2-44 0,1 1 0,-1-1 0,0 0 0,0 1 0,0-1 0,0 0 0,-2 5 0,2-7 0,0 1 0,0-1 0,0 0 0,0 0 0,0 1 0,0-1 0,0 0 0,-1 0 0,1 0 0,0 0 0,0 0 0,-3 1 0,2-2 0,1 1 0,0-1 0,-1 0 0,1 1 0,0-1 0,-1 0 0,1 0 0,-1 0 0,1 0 0,0 0 0,-1 0 0,1-1 0,-1 1 0,-1-1 0,-6-3 0,0 0 0,0-1 0,1 0 0,-1 0 0,1-1 0,-12-11 0,13 11 2,-12-12 12,-71-97 8,76 88 13,-35-104 25,44 104 7,5-132 29,5 122-15,51-145 38,-54 177-106,0 1 0,0 0 1,0-1-1,1 1 0,4-6 1,-7 10-14,12-18 40,28-30 0,-29 38-29,1 1 0,24-17 0,-36 26-11,2-2 9,0 1-1,0 0 1,1 0 0,-1-1-1,0 1 1,1 1 0,-1-1-1,0 0 1,4 0 0,21-4 21,1 2 0,-1 1 1,31 2-1,-55 0-22,-1 0 0,1 0 0,0 1 0,-1-1 0,1 1 0,-1 0 0,0-1 0,1 1 0,-1 1 0,3 0 0,-5-2-8,17 8 31,0 1-1,24 17 1,-18-7-16,28 29 1,-20-14 45,136 191 26,-149-199-1603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9:0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2330 162 2072,'0'0'49,"5"-1"-3,-3 1-45,2 0 64,-1-1 1,1 1-1,-1-1 1,1 0-1,-1 0 1,1 0-1,-1 0 1,0-1-1,0 1 1,0-1-1,0 0 1,0 0-1,0 0 1,0 0-1,0-1 1,3-3-1,2-8 488,-1 1-1,6-17 1,-8 16-161,-4 13-59,-1-2 0,0-26 1498,-5 26-1386,-21-4-146,-1 1 0,1 1 0,-1 1 0,-37 0 0,-192 4 327,85 5-400,113-1-142,-174 14 21,179-13-57,-234 30 24,229-26-25,-232 38 15,233-39-27,-226 23 21,230-25-9,37-4-35,-237 42 72,230-38-70,-138 30 45,159-36-56,4-5 1,6-14-121,1 1 0,1 0 0,15-20 0,-8 12-747,42-62-5836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9:02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883 140 1800,'-18'0'6,"-28"4"44,-211 24 431,58-6 134,-1-11 202,189-9-587,11-2-227,0 0 1,0 0-1,0 0 1,1 0-1,-1 0 0,0 0 1,0 0-1,0 0 1,0 0-1,0 0 0,0 0 1,0 0-1,0 0 1,0 1-1,0-1 1,0 0-1,0 0 0,0 0 1,0 0-1,0 0 1,1 0-1,-1 0 0,0 0 1,0 0-1,0 0 1,0 0-1,0 0 0,0 0 1,0 0-1,0 0 1,0 0-1,0 0 1,0 0-1,0 0 0,0 0 1,0 1-1,0-1 1,0 0-1,0 0 0,0 0 1,0 0-1,0 0 1,0 0-1,0 0 1,0 0-1,0 0 0,0 0 1,0 0-1,0 0 1,0 0-1,0 0 0,0 1 1,0-1-1,0 0 1,0 0-1,0 0 0,0 0 1,0 0-1,0 0 1,0 0-1,-1 0 1,1 0-1,0 0 0,0 0 1,0 0-1,0 0 1,0 0-1,5 1 42,0-1 0,-1 0 0,1 0 0,0 0-1,0 0 1,4-2 0,133-19 162,-102 14-86,191-27 50,-181 28-70,202-30 39,-205 29-73,173-26 78,-215 32-129,26-4 81,38-13-1,-69 18-94,0 0 0,0 0 0,0 0 0,0-1 0,0 1 0,0 0 0,1 0 0,-1 0 0,0 0 0,0 0 0,0 0 0,0-1 0,0 1 0,0 0 0,0 0 0,0 0 0,0 0 0,0 0 0,0-1 0,0 1 0,0 0 0,0 0 0,0 0 0,0 0 0,0 0 0,-1 0 0,1-1 0,0 1 0,0 0 0,0 0 0,0 0 0,0 0 0,0 0 0,0 0 0,0 0 0,0-1 0,0 1 0,-1 0 0,1 0 0,0 0 0,0 0 0,0 0 0,0 0 0,0 0 0,0 0 0,-1 0 0,1 0 0,0 0 0,0 0 0,0 0 0,0 0 0,0 0 0,-1 0 0,1 0 0,0 0 0,0 0 0,0 0 0,0 0 0,0 0 0,0 0 0,-1 0 0,-18-7 37,-16-5-31,35 12-4,-20-5 15,0 1-1,0 1 0,0 0 1,0 2-1,-28 1 1,26 0-10,1-1 34,-39 4 1,33 0-31,-66 7 55,-71 23 107,152-29-106,0 0 283,23-3-84,19-2-117,40-8 0,-42 5-128,43-4 182,-36 3-139,65 0 1,-77 5-31,9-1 0,0 2 0,38 5 0,-7 4 25,-59-9-34,-6 1-1,0-1-23,0 1-1,0-1 0,0 0 1,-1 1-1,1-1 0,0 0 0,-1 0 1,1 0-1,0-1 0,-1 1 1,1-1-1,-1 1 0,1-1 0,-5 0 1,-17 3 4,1 1-4,-54 11 15,-105 28 9,144-34-7,-295 63 18,221-49-36,7 1-2,14 1 0,16-2 0,15-1 0,17-1 0,41-20 0,0 0 0,-1 1 0,1-1 0,0 1 0,0-1 0,1 1 0,-1 0 0,0 0 0,1 0 0,-4 4 0,5-5 0,0 1 0,-1-1 0,1 0 0,0 1 0,0-1 0,0 0 0,0 1 0,0-1 0,0 1 0,0-1 0,1 0 0,-1 1 0,0-1 0,1 0 0,-1 1 0,1-1 0,-1 0 0,1 0 0,0 0 0,0 1 0,-1-1 0,1 0 0,1 1 0,21 20 1,-20-20-1,-2 0 1,1-1-1,-1 0 1,1 1 0,0-1-1,0 0 1,-1 0-1,1 0 1,0 0 0,0-1-1,2 2 1,47 14-311,0-2 1,72 11 0,30 0-4371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8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47 358 8792,'-1'-17'73,"-1"1"0,-1 0 0,0 0 0,-1 0 1,-1 0-1,-11-23 0,8 17-15,6 16 117,0-3 22,2 8-189,1 1-1,-1 0 0,0 0 0,1 0 0,-1 0 0,1 0 1,-1-1-1,0 1 0,1 0 0,-1 0 0,1 0 0,-1 0 1,0 0-1,1 0 0,-1 0 0,1 0 0,-1 0 0,0 0 1,1 1-1,-1-1 0,1 0 0,-1 0 0,0 0 0,1 0 1,-1 1-1,0-1 0,1 0 0,-1 0 0,0 1 0,1-1 1,-1 0-1,8 9 46,-1 0 1,-1 0-1,9 14 1,-9-13-51,4 6 11,16 25 96,-20-33-87,99 149 138,-99-146-158,3 8 4,12 33-1,-8-21 50,1 0 1,37 57-1,-49-86 78,1-7-1,2 1-108,-4 2-5,1 0-1,-1 1 1,1-1-1,-1 0 0,1 0 1,-1 0-1,0 0 1,0 0-1,0 0 1,0 0-1,1-4 1,39-120 522,-30 88-362,11-25 131,18-40-4,-19 49-24,-5 16-130,35-65 0,10 4 50,-50 88-142,2 3-33,-1 2 0,23-9 0,-22 13-1,19 9-1,-28-6-25,1 1 0,-1 0 0,0 1 0,0-1 0,7 6 0,-4-2-35,-1 1 0,-1 0 1,1 1-1,-1-1 0,0 1 1,-1 0-1,0 0 0,0 0 1,-1 1-1,0-1 0,2 13 1,9 18-127,-10-29 0,-1 0 0,0 0 0,-1 0 0,0 0 0,0 0 0,-1 1 0,-1 13-1,5 36-402,28 84-316,-24-110 848,25 99-234,-16-68 240,-13-49 27,-5-16-1,0 0-1,0 0 0,0-1 0,0 1 1,0 0-1,0 0 0,0 0 0,0 0 1,0 0-1,0 0 0,0 0 0,0 0 1,0 0-1,0 0 0,0 0 0,1 0 1,-1 0-1,0-1 0,0 1 1,0 0-1,0 0 0,0 0 0,0 0 1,0 0-1,0 0 0,0 0 0,0 0 1,0 0-1,1 0 0,-1 0 0,0 0 1,0 0-1,0 0 0,0 0 0,0 0 1,0 0-1,0 0 0,0 0 0,0 0 1,0 0-1,0 0 0,1 0 0,-1 0 1,0 0-1,0 0 0,0 1 0,0-1 1,0 0-1,0 0 0,0 0 0,0 0 1,0 0-1,0 0 0,0 0 0,0 0 1,0 0-1,3-5 3,0 0 0,0 0 0,-1 0 0,1-1 0,-1 1 0,-1-1 0,1 1 0,1-11 0,-2 9 2,3-15-49,-1 0 0,-1 0 0,-1-43 0,-2 32-857,1-46-4999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9:04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905 79 1976,'-77'19'112,"-2"0"3,-72 17 354,116-27-305,33-9-24,5 2 0,2 1-108,0-1 1,0 1-1,0-1 1,0-1-1,1 1 1,-1-1-1,0 0 1,1 0-1,8 0 1,47-1 10,-46-1-22,20 0 107,212-16 52,-186 11-72,263-25 67,-260 24 26,234-18 97,-247 21-45,229-29 636,-296 29-476,-54 2-170,-155 10-7,165-4-88,-274 20 57,264-20-90,-275 14 58,280-15-19,-224 25 62,238-21-56,14-2-94,-35 3 101,-118 31 0,189-39-158,0 1 1,0-1-1,0 0 1,0 1 0,0-1-1,0 1 1,0 0-1,0-1 1,1 1-1,-1 0 1,0 0-1,0-1 1,0 1 0,1 0-1,-2 2 1,4 2 12,9-2 75,108-4 13,116-17 51,-199 14-147,19-2 54,253-29 28,-244 27-49,-40 5-32,302-47 90,-290 44-79,205-33 53,-211 35-64,155-26 130,-185 29-141,-1 1-1,1-1 0,0 1 1,-1-1-1,1 1 1,0-1-1,-1 1 1,1 0-1,0-1 1,-1 1-1,1-1 1,-1 1-1,1 0 0,0 0 1,-1-1-1,1 1 1,-1 0-1,1 0 1,-1-1-1,1 1 1,-1 0-1,0 0 1,1 0-1,-1 0 0,1 0 1,-2 0-1,-5-3 6,4 3-3,0-1-1,0 0 1,-1 1-1,1 0 1,0 0-1,0 0 1,0 0-1,0 0 1,0 0-1,-1 1 1,-3 1-1,-171 24 76,130-18-26,-248 31 29,231-32-16,-258 24 32,262-25-33,-264 25 93,295-28-130,-4-1-5,0 2 0,-46 11 0,49-5 0,30-10-24,0 0-1,0 0 0,0 1 0,1-1 1,-1 0-1,0 1 0,0-1 0,0 1 1,1-1-1,-1 1 0,0-1 0,1 1 1,-1-1-1,0 1 0,1 0 0,-1-1 1,1 1-1,-1 0 0,1-1 0,-1 1 1,1 0-1,0 0 0,-1 0 0,1-1 1,0 1-1,-1 1 0,2 0 0,0-1 1,0 1-1,0-1 0,0 1 0,0-1 1,1 0-1,-1 1 0,0-1 1,1 0-1,-1 0 0,1 0 0,-1 0 1,1 0-1,-1 0 0,1-1 1,0 1-1,-1 0 0,4 0 0,55 17 3,-24-13 4,205 7 2,-182-14-2,281-9 2,-266 9-2,314-11 2,-313 11-1,280-1 15,-258 3-17,-9 0-3,-16 3 4,-147-3 1,-150 1 1,167 0-1,-269 8 8,256-7-9,-112 4-1,-43 5-3,-255 14 12,154-12 9,81-6 34,241-7-44,10-1-1,145-38 14,-123 34-25,16-5 12,231-35 3,-210 36-9,280-35 8,-275 36-9,289-29 10,-247 24-5,-3-3-8,-30 3 1,-29 7-2,-35 3-1,-18-1 0,-22 0 1,-57 1-3,-29 5 0,-24 2 0,-15 2 0,-7 2 0,2 4 0,14-3 0,107-6-1,-175 19-5,205-22 5,-16 3-1,-39 11 0,60-14 1,-1 0 1,1 0-1,0 0 1,0 0-1,0 0 1,0 0-1,0 0 1,-1 0-1,1 0 1,0 0-1,0 0 1,0 0-1,0 1 1,0-1-1,0 0 1,0 0-1,-1 0 1,1 0-1,0 0 1,0 0-1,0 0 1,0 0-1,0 0 1,0 1-1,0-1 1,0 0-1,0 0 1,0 0-1,0 0 1,0 0-1,-1 0 1,1 1-1,0-1 1,0 0-1,0 0 1,0 0-1,0 0 1,0 0-1,0 0 1,0 1-1,0-1 1,0 0-1,0 0 1,1 0-1,-1 0 1,0 0-1,0 1 1,0-1-1,0 0 1,0 0-1,0 0 1,0 0-1,0 0 1,0 0-1,0 0 1,0 0-1,0 1 1,1-1-1,-1 0 1,0 0-1,0 0 1,0 0-1,0 0 1,0 0-1,0 0 1,1 0-1,9 5-5,0-1 1,-5-2-1,1 0 0,-1 0 0,1-1 0,-1 0 0,1 0 1,0-1-1,6 1 0,165 10-49,-131-10 22,233-5-15,-217 2 9,274-12-41,-303 12 67,174-5-23,-178 6 28,2-1 0,50 5 0,-107-5 8,-37 0 0,-28 0 0,-23 2 1,-158 8 8,218-6 5,-204 22 7,211-16 6,-196 56-1211,113-21-4896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9:0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1704 9 2696,'-11'0'32,"-146"0"19,112 0 42,-222 0 64,210 0 70,-232 3 92,230-2-86,-238 7 68,240-7-194,-222 3 134,97-1 58,179-3-239,10 1 0,39 3 32,116-4 1,-116-2-26,219-8 24,-207 9-38,246-3 23,-244 4-15,229-5 99,-73-6 216,-339 21-320,-85 0-32,160-9-16,-74 2 4,-20 2-8,123-4-3,-41 1 4,2 4 0,-89 18 0,119-18 1,-128 31 20,143-33-19,0 1-1,0 0 1,-19 12 0,32-17-7,-1 0 1,1 1 0,0-1-1,-1 0 1,1 0 0,0 0-1,0 0 1,-1 1-1,1-1 1,0 0 0,0 0-1,0 0 1,-1 1 0,1-1-1,0 0 1,0 0-1,0 1 1,-1-1 0,1 0-1,0 1 1,0-1 0,0 0-1,0 0 1,0 1-1,0-1 1,0 0 0,0 1-1,0-1 1,0 0 0,0 1-1,0 0 1,0 3 1,1 0 1,0 0-1,0 0 1,0 0-1,1 0 0,-1-1 1,1 1-1,0 0 1,0-1-1,0 1 1,5 5-1,-6-8 0,0 0 0,0 0 1,0 0-1,-1 0 0,1-1 0,0 1 0,0 0 0,0-1 1,0 1-1,0 0 0,1-1 0,1 1 0,25 10 12,0-2 1,47 9-1,-37-14 7,190 8 14,-177-11-15,225 2 12,-220-4 9,254-10 79,-94 2 39,-195 7-115,6-1 75,33 1-1,-212 0-55,-83-7-45,182 8-4,-234 0 4,228 1-3,11-1-5,-216 8 27,63 8 19,182-14-41,-43 1 27,62-2-40,1 0-1,-1 0 1,1 0-1,-1 0 1,1 0-1,0 0 0,-1 0 1,1 1-1,-1-1 1,1 0-1,-1 0 1,1 0-1,-1 1 1,1-1-1,-1 0 1,1 1-1,-1-1 1,1 0-1,-1 1 1,1 0-1,0 0 1,0 0-1,0 0 1,0-1 0,0 1-1,1 0 1,-1-1-1,0 1 1,0-1-1,0 1 1,1-1 0,-1 1-1,0-1 1,1 0-1,-1 0 1,0 0-1,0 0 1,1 0 0,-1 0-1,2 0 1,136 8 36,-99-9-4,229-15 11,-207 11-18,255-23 11,-256 23-4,-7 1-14,219-15 49,-6 11 90,-267 8-158,0 0 0,-1 0 0,1 0 0,0 0 0,-1 0 0,1 0 0,0 0 1,-1 0-1,1 0 0,0 0 0,0 0 0,-1 0 0,1 0 0,0 0 0,-1 0 0,1 0 0,0 0 1,0-1-1,-1 1 0,1 0 0,0 0 0,0 0 0,-1 0 0,1-1 0,0 1 0,0 0 0,0 0 1,-1-1-1,1 1 0,-4-4-2,-13 2 18,-133 3 7,108 0-17,-74 4-1,-24-3-3,-2-2 2,2 1-2,15 4 2,27 8-3,28 0-2,30-4 0,38-8 0,0-1 0,0 1 0,0-1 0,0 1 0,0 0 0,0 0 0,1 0 0,-1 0 0,-2 2 0,4-3 0,-1 1 0,1-1 0,0 1 0,-1-1 0,1 1 0,0-1 0,-1 1 0,1-1 0,0 1 0,0 0 0,-1-1 0,1 1 0,0-1 0,0 1 0,0 0 0,0-1 0,0 1 0,0 0 0,0-1 0,0 1 0,0-1 0,0 1 0,0 0 0,1 1 0,0-1 0,-1 1 0,1-1 0,0 1 0,0-1 0,0 0 0,0 1 0,0-1 0,0 0 0,0 0 0,1 0 0,1 2 0,1 0 0,1 0 0,0 0 0,1 0 0,-1 0 0,7 1 0,3 1 0,1 0 0,19 2 0,59 4 1,117 4 7,-169-12 0,168 7 9,-169-9-2,-16-1-6,29 1 10,69 9 1,-107-8-10,97 11 45,-111-13-41,-7-1-1,-1-2-11,4 2 0,0 0-1,0 1 0,0-1 0,0 1 1,-1-1-1,1 1 0,0 0 0,0 0 1,0 0-1,0 0 0,0 0 0,-5 1 1,-41 1 11,-35-1-9,-15-2 1,-4-2-3,6 1-2,8 0 0,19-1 0,21 2 0,35 1-2,-1 0 1,1 2-1,0-1 1,0 2-1,-22 6 0,35-9 2,-1 0 0,1 0 0,0 0 0,0 0-1,-1 0 1,1 0 0,0 1 0,0-1 0,0 0-1,-1 0 1,1 0 0,0 0 0,0 0-1,0 0 1,-1 1 0,1-1 0,0 0 0,0 0-1,0 0 1,0 1 0,0-1 0,-1 0 0,1 0-1,0 0 1,0 1 0,0-1 0,0 0 0,0 0-1,0 1 1,0-1 0,0 0 0,0 0 0,0 1-1,0-1 1,0 0 0,0 0 0,0 1-1,0-1 1,0 0 0,0 0 0,0 0 0,0 1-1,0-1 1,1 0 0,-1 0 0,0 1 0,0-1-1,0 0 1,0 0 0,0 0 0,1 1 0,-1-1-1,0 0 1,0 0 0,0 0 0,0 0-1,1 0 1,-1 1 0,0-1 0,0 0 0,1 0-1,13 8 0,18 2 1,14 0 0,8 2 0,1 0 0,-7-1 0,-34-7 0,48 6 0,-52-9 0,34 10 1,-44-9 4,-1-2-4,0 1-1,1 0 0,-1 0 1,0-1-1,0 1 0,0-1 0,0 1 1,0-1-1,0 1 0,0-1 1,0 1-1,0-1 0,0 0 0,0 0 1,0 1-1,-1-1 0,1 0 1,0 0-1,0 0 0,0 0 0,0 0 1,-2-1-1,-3 0 1,-43-1 5,11 4-3,15 0-2,-13 1-1,2-4 0,24-1 0,6 1 0,1 1 0,-1-1 0,0 1 0,0 0 0,0 0 0,0 0 0,0 0 0,-6 2 0,-27 6 1,34-7 7,-5-1 8,4 0 8,-3 0 5,4 0-3,-4 0-4,4 0-4,-4 2-4,6-1-13,0-1 0,0 1 0,0-1 0,1 1 0,-1 0-1,0-1 1,0 1 0,0 0 0,1 0 0,-1-1 0,0 1-1,1 0 1,-1 0 0,0 0 0,1 0 0,-1 1 0,-2 3 0,-16 24-955,-3 2-3826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09:09:58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8073 471 0,'0'0'0'0,"0"0"0"0,0 0 0 0,0 0 28 0,0 0-28 16,-7-17 29-16,7 17-29 0,0 0 64 0,0 0-64 0,-7-7 64 15,7 7-64-15,0 0 59 0,0 0-59 0,-5-2 60 16,5 2-60-16,0 0 50 0,0 0-50 16,0 0 50-16,0 0-50 0,0 0 32 0,0 0-32 0,0 0 32 15,0 0-32-15,0 0 25 0,0 0-25 0,14 12 26 16,4 14-26-16,-18-26 19 0,0 0-19 0,26 42 20 0,0 18-20 15,-26-60 17-15,0 0-17 0,29 69 18 0,2 4-18 0,-31-73 11 16,0 0-11-16,36 69 11 16,-8-17-11-16,-28-52 8 0,0 0-8 0,26 45 8 15,-8-12-8-15,-18-33 5 0,0 0-5 0,14 21 5 16,-3-9-5-16,-11-12 5 0,0 0-5 0,9 4 5 0,-1-13-5 16,-8 9 7-16,0 0-7 0,9-16 8 0,-2-8-8 0,-7 24 9 0,0 0-9 15,0-36 10 1,-3-13-10-16,3 49 13 0,0 0-13 0,-6-57 14 0,-2-16-14 0,8 73 21 0,0 0-21 15,-4-77 21 1,-1 13-21-16,5 64 28 0,0 0-28 0,-4-61 28 0,1 2-28 0,3 59 33 0,0 0-33 0,-2-57 34 16,2 5-34-16,0 52 34 0,0 0-34 0,0-48 34 15,5 10-34-15,-5 38 36 0,0 0-36 0,4-28 37 0,-4 12-37 32,0 16 35-32,0 0-35 0,2-12 35 0,10-2-35 15,-12 14 31-15,0 0-31 0,14-7 31 0,7 7-31 0,-21 0 25 0,0 0-25 0,28 9 26 0,8 7-26 16,1-4-1194-1</inkml:trace>
  <inkml:trace contextRef="#ctx0" brushRef="#br0" timeOffset="585.95">3392 7824 819 0,'0'0'0'0,"0"0"0"0,0 0 0 16,0 0-2-16,0 0 2 0,0 0-1 0,0 0 1 15,0 0 0-15,0 0 0 0,18 21 0 0,-8-9 0 0,-10-12 1 16,0 0-1-16,9 17 1 0,3 2-1 0,-12-19 1 16,0 0-1-16,9 24 1 0,-4 1-1 0,-5-25 3 15,0 0-3-15,6 27 4 0,-3 4-4 0,-3-31 7 16,0 0-7-16,0 35 8 0,0-2-8 0,0-33 10 0,0 0-10 16,6 41 11-16,-1 11-11 0,-5-52 14 15,0 0-14-15,16 56 14 16,7-1-14-16,-23-55 12 0,0 0-12 0,31 50 12 0,1-13-12 0,-32-37 9 15,0 0-9-15,32 24 10 0,-6-9-10 0,-26-15 8 16,0 0-8-16,23 6 9 0,0-10-9 0,-23 4 13 16,0 0-13-16,18-14 13 0,0-10-13 0,-18 24 25 15,0 0-25-15,14-36 25 0,-9-18-25 0,-5 54 41 16,0 0-41-16,0-55 41 0,-9 3-41 0,9 52 50 16,0 0-50-16,-18-54 50 0,-1-3-50 0,19 57 50 15,0 0-50-15,-21-62 51 0,-2-7-51 0,23 69 46 16,0 0-46-16,-19-70 47 0,-4 6-47 0,23 64 44 15,0 0-44-15,-18-45 44 0,6 21-44 0,12 24 35 0,0 0-35 16,-9-12 36-16,4 3-36 0,5 9 33 0,0 0-33 16,0 0 34-16,-15-7-34 0,15 7 27 0,0 0-27 0,-17 7 28 15,-20 14-28-15,37-21 21 0,0 0-21 0,-41 24 21 16,15 4-21-16,26-28 9 0,0 0-9 0,-4 12 10 0,27-31-10 16,0 2-1249-16</inkml:trace>
  <inkml:trace contextRef="#ctx0" brushRef="#br0" timeOffset="929.34">3829 7692 886 0,'0'0'0'0,"0"0"0"0,0 0 0 0,0 0 28 0,0 0-28 0,0 0 28 16,0 11-28-16,0-11 35 0,0 0-35 0,2 12 35 15,2 2-35-15,-4-14 19 0,0 0-19 0,3 19 20 16,3 5-20-16,-6-24 6 0,0 0-6 0,10 28 7 16,8 6-7-16,-18-34 2 0,0 0-2 0,17 40 3 15,-3 9-3-15,-14-49 2 0,0 0-2 0,15 51 2 16,0 5-2-16,-15-56 2 0,0 0-2 0,18 62 3 16,-4 9-3-16,-14-71 5 0,0 0-5 0,11 73 6 0,1 5-6 15,-12-78 7-15,0 0-7 0,14 65 8 0,-1-13-8 16,-13-52 13-16,0 0-13 0,10 37 14 0,-1-13-14 15,-9-24 19-15,0 0-19 0,9 15 19 0,3-13-19 16,-12-2 21-16,0 0-21 0,9-12 22 0,-7-17-22 16,-2 29 21-16,0 0-21 0,0-52 21 0,-9-37-21 0,4 3-881 15</inkml:trace>
  <inkml:trace contextRef="#ctx0" brushRef="#br0" timeOffset="1187.14">3623 7305 841 0,'0'0'0'0,"0"0"0"0,-9-9 0 16,9 9 9-16,0 0-9 0,-5-12 10 0,5 3-10 0,0 9 10 15,0 0-10-15,5-8 11 0,8-3-11 0,-13 11 25 16,0 0-25-16,14-8 26 0,9 2-26 0,-23 6 24 16,0 0-24-16,21-1 24 0,-5 4-24 0,-16-3 24 15,0 0-24-15,12 7 24 0,-3 2-24 16,-9-9 22-16,0 0-22 0,0 0 23 0,-4 12-23 0,4-12 18 15,0 0-18-15,-10 12 19 0,-17 5-19 0,27-17 17 16,0 0-17-16,-35 19 17 0,-7-3-17 0,42-16 14 16,0 0-14-16,-39 8 15 0,12-2-15 0,27-6 14 0,0 0-14 15,-16 1 15-15,9-2-15 16,2-1-842-16</inkml:trace>
  <inkml:trace contextRef="#ctx0" brushRef="#br0" timeOffset="1862.69">4576 7651 796 0,'0'0'0'0,"0"0"0"0,-15 5 0 0,15-5 17 0,0 0-17 16,-14 7 17-1,-3 2-17-15,17-9 36 0,0 0-36 0,-23 15 37 16,-13 2-37-16,36-17 36 0,0 0-36 0,-37 28 36 0,-1 8-36 0,38-36 22 0,0 0-22 15,-32 42 23-15,5 8-23 16,27-50 17-16,0 0-17 0,-23 54 17 0,4-1-17 0,19-53 9 16,0 0-9-16,-12 59 9 0,10 4-9 15,2-63 4-15,0 0-4 0,2 67 4 0,7 8-4 16,-9-75 3-16,0 0-3 0,14 70 3 16,12-16-3-16,-26-54 1 0,0 0-1 0,27 43 2 15,-1-17-2-15,-26-26 0 0,0 0 0 0,28 14 1 0,-1-9-1 16,-27-5 1-16,0 0-1 0,26-15 1 0,2-15-1 15,-28 30 7-15,0 0-7 0,27-52 7 0,-1-24-7 16,-26 76 27-16,0 0-27 0,23-88 27 0,-3-4-27 16,-20 92 46-16,0 0-46 0,17-109 46 0,-8-15-46 15,-9 124 51-15,0 0-51 0,5-132 51 0,2 6-51 16,-7 126 41-16,0 0-41 0,6-130 41 0,4 12-41 16,-10 118 26-16,0 0-26 0,9-103 26 0,-2 14-26 15,-7 89 15-15,0 0-15 0,0-74 16 0,-3 13-16 16,3 61 10-16,0 0-10 0,-6-43 11 0,3 19-11 0,3 24 7 15,0 0-7-15,-5-17 8 0,1 10-8 0,4 7 8 16,0 0-8-16,-9 12 9 0,-14 17-9 0,23-29 7 16,0 0-7-16,-23 49 7 0,9 18-7 15,14-67 4-15,0 0-4 0,-9 80 5 0,6 18-5 0,3-98 2 16,0 0-2-16,9 108 2 0,12-1-2 0,-21-107 0 16,0 0 0-16,28 107 0 0,9-8 0 0,-37-99 0 15,0 0 0-15,50 95 0 0,2-10 0 0,-52-85-1 0,0 0 1 16,55 71-1-16,0-12 1 0,-55-59-2 0,0 0 2 15,49 45-2-15,-5-18 2 0,-44-27-2 0,0 0 2 16,32 18-1-16,-9-8 1 0,-23-10 1 0,0 0-1 16,19 2 1-16,3-7-1 0,-22 5 11 0,0 0-11 0,26-19 12 15,2-11-12-15,-28 30 26 0,0 0-26 0,36-41 27 0,4-11-27 16,-40 52 55-16,0 0-55 0,37-61 56 0,-19-15-56 16,-1-2-1275-16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09:14:50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4680 784 593 0,'-20'2'0'0,"20"-2"35"0,0 0-35 0,-70 15 35 0,-26 9-35 16,96-24 31-16,0 0-31 0,-98 28 31 0,6 9-31 15,92-37 15-15,0 0-15 0,-81 39 16 0,8-2-16 0,73-37 12 16,0 0-12-16,-54 45 12 0,10 12-12 0,44-57 8 15,0 0-8-15,-23 55 9 0,24-6-9 0,-1-49 6 0,0 0-6 16,22 45 7-16,18-9-7 0,-40-36 5 16,0 0-5-16,50 24 5 0,17-8-5 0,-67-16 6 15,0 0-6-15,72 12 7 0,11 5-7 0,-83-17 6 16,0 0-6-16,77 21 7 0,-15 3-7 0,-62-24 7 0,0 0-7 0,46 31 7 16,-16 2-7-16,-30-33 7 0,0 0-7 0,11 33 8 15,-20-2-8-15,9-31 7 0,0 0-7 0,-20 30 8 16,-11-3-8-16,31-27 9 0,0 0-9 0,-36 16 9 15,1-7-9-15,35-9 9 0,0 0-9 0,-25-4 9 16,8-1-9-16,17 5 14 0,0 0-14 0,-13-16 14 16,13-23-14-16,0 39 19 0,0 0-19 0,13-45 20 15,27-4-20-15,-40 49 21 0,0 0-21 0,55-57 22 0,12 2-22 16,-67 55 25-16,0 0-25 0,81-49 26 0,14 20-26 16,-95 29 28-16,0 0-28 0,99-4 29 0,-16 23-29 15,-83-19 27 1,0 0-27-16,78 37 27 0,-8 13-27 0,-70-50 13 15,0 0-13-15,64 52 14 0,-10 5-14 0,-54-57 6 0,0 0-6 0,46 55 7 16,-10 6-7-16,-36-61 2 0,0 0-2 0,26 57 3 16,-7-12-3-16,-19-45 1 0,0 0-1 0,13 36 1 15,-8-15-1-15,-5-21 2 0,0 0-2 0,4 10 3 16,-4-10-3-16,0 0 4 0,0 0-4 0,-9-22 4 16,-5-39-4-16,14 61 6 0,0 0-6 0,-13-65 7 15,13 1-7-15,0 64 1 0,0 0-1 0,9-70 1 16,9-8-1-16,-18 78-1 0,0 0 1 0,17-83 0 15,3 2 0-15,-20 81-10 0,0 0 10 0,21-69-10 0,-3 32 10 16,-18 37-32-16,0 0 32 0,14-20-32 0,3 8 32 16,-17 12-35-16,0 0 35 0,20-4-34 0,-3 13 34 15,-17-9-30-15,0 0 30 0,18 15-29 0,1 13 29 16,-19-28-23-16,0 0 23 0,27 33-22 0,-1 8 22 16,-26-41-20-16,0 0 20 0,37 44-20 0,4-3 20 15,-41-41-13-15,0 0 13 0,44 37-12 0,2-6 12 0,-46-31-11 0,0 0 11 0,37 20-10 16,-5 0 10-16,-32-20-11 15,0 0 11-15,21 13-11 0,-10-1 11 0,-11-12-16 16,0 0 16-16,3 7-15 0,-3-7 15 0,0 0-19 0,0 0 19 0,-12 6-18 16,1 1 18-16,11-7-11 15,0 0 11-15,-18 5-11 0,4-2 11 0,14-3-5 16,0 0 5-16,-12 0-4 0,7 0 4 0,5 0-1 16,0 0 1-16,0 0 0 0,-6-12 0 0,6 12 1 0,0 0-1 15,6-16 1-15,11-16-1 0,-17 32 5 0,0 0-5 0,27-33 6 16,5-11-6-16,-32 44 12 0,0 0-12 15,37-41 12-15,7 5-12 0,-44 36 16 0,0 0-16 16,40-33 17-16,8 5-17 0,-48 28 17 0,0 0-17 16,48-21 18-16,-3 9-18 0,-45 12 20 0,0 0-20 0,41 0 20 15,-13 12-20-15,-28-12 19 0,0 0-19 0,21 18 19 16,-7-3-19-16,-14-15 16 0,0 0-16 0,9 16 16 16,-5-2-16-16,-4-14 10 0,0 0-10 0,5 12 11 15,-8-2-11-15,3-10 7 0,0 0-7 0,-2 5 8 16,2-5-8-16,0 0 6 0,0 0-6 0,2 9 6 15,-2-9-6-15,0 0 4 0,0 0-4 0,0 0 5 0,0 0-5 16,0 0 5-16,0 0-5 0,0 0 5 0,0 0-5 16,0 0 5-16,0 0-5 0,0 0 5 0,7-9-5 15,-7 9 5-15,0 0-5 0,5-5 6 0,4-2-6 16,-9 7 6-16,0 0-6 0,9-3 6 0,-1-9-6 16,-8 12 3-16,0 0-3 0,6-9 4 0,-1-3-4 0,-5 12 2 15,0 0-2-15,9-5 3 0,-9 5-3 0,0 0 3 16,0 0-3-16,5-4 3 0,-5 4-3 0,0 0 3 15,0 0-3-15,0 0 4 0,0 0-4 0,0 0 3 16,0 0-3-16,0 0 3 0,0 0-3 0,0 0 2 0,0 0-2 16,0 0 2-16,0 0-2 0,0 0 1 0,0 0-1 15,0 0 1-15,0 0-1 0,0 0 0 0,0 0 0 16,0 0 1-16,4 12-1 0,-4-12 0 0,0 0 0 16,-4 16 0-16,2 10 0 0,2-26 0 0,0 0 0 15,-3 34 0-15,-3 4 0 0,6-38 0 0,0 0 0 16,-5 40 0-16,10-7 0 0,-5-33 0 0,0 0 0 15,9 35 0-15,11-6 0 0,-20-29 0 0,0 0 0 16,23 31 0-16,0-5 0 0,-23-26-1 0,0 0 1 16,24 31 0-16,1 2 0 0,-25-33-1 0,0 0 1 15,26 28-1-15,1-7 1 0,-27-21-2 0,0 0 2 0,23 8-2 16,-6-11 2-16,3 1-805 0</inkml:trace>
  <inkml:trace contextRef="#ctx0" brushRef="#br0" timeOffset="578.94">6909 1153 148 0,'-72'43'0'0,"72"-43"1"0,0 0-1 0,-90 50 1 16,-14 11-1-16,104-61 2 0,0 0-2 0,-95 51 2 15,19-6-2-15,76-45 2 0,0 0-2 0,-55 40 2 0,20-9-2 16,35-31 19-16,0 0-19 0,-18 25 20 15,18-8-20-15,0-17 29 0,0 0-29 0,12 7 30 16,17-14-30-16,-29 7 30 0,0 0-30 0,40-16 31 0,13-8-31 16,-53 24 25-16,0 0-25 0,55-29 25 0,-6-4-25 15,-49 33 31-15,0 0-31 16,37-40 32-16,-8-8-32 0,-29 48 40 0,0 0-40 0,21-45 41 16,-11 13-41-16,-10 32 38 0,0 0-38 0,7-24 38 15,-1 12-38-15,-6 12 36 0,0 0-36 16,0 0 37-16,0 33-37 0,0-33 32 0,0 0-32 0,0 43 32 15,0 11-32-15,0-54 23 0,0 0-23 0,0 64 24 0,12 12-24 16,-12-76 16-16,0 0-16 0,14 81 17 0,5 8-17 16,-19-89 10-16,0 0-10 0,23 84 10 0,2-11-10 15,-25-73 6-15,0 0-6 0,19 57 6 16,-6-8-6-16,-13-49 5 0,0 0-5 0,0 40 6 0,-9-4-6 16,9-36 4-16,0 0-4 0,-23 24 5 0,-12-3-5 15,35-21 4-15,0 0-4 0,-46 9 5 0,-21-3-5 0,67-6 5 16,0 0-5-16,-72-3 5 0,5-16-5 15,67 19 8-15,0 0-8 0,-52-21 9 0,17 4-9 16,0 1-609-16</inkml:trace>
  <inkml:trace contextRef="#ctx0" brushRef="#br0" timeOffset="813.7">7100 704 995 0,'12'19'0'0,"-12"-19"30"0,0 0-30 0,28 63 30 0,-8 9-30 15,-20-72 24-15,0 0-24 0,16 73 25 0,-8-9-25 0,-8-64 17 0,0 0-17 16,11 64 17-16,-6 5-17 0,-5-69 19 0,0 0-19 16,7 70 20-16,-1-3-20 15,-6-67 20-15,0 0-20 0,3 57 21 16,-3-14-21-16,0-43 17 0,0 0-17 0,0 30 18 0,9-18-18 15,1 4-880-15</inkml:trace>
  <inkml:trace contextRef="#ctx0" brushRef="#br0" timeOffset="1161.22">7537 941 825 0,'5'9'0'0,"-5"-9"1"16,0 0-1-16,27 40 1 0,-4 1-1 0,-23-41-1 0,0 0 1 15,23 40 0-15,0 2 0 0,-23-42-9 0,0 0 9 16,26 36-8-16,6-13 8 0,-32-23-5 0,0 0 5 0,35 8-4 0,6-20 4 0,-41 12-2 16,0 0 2-16,46-21-1 0,3-10 1 0,-49 31 0 15,0 0 0-15,46-33 0 0,-20-3 0 0,-26 36 3 16,0 0-3 0,14-28 3-16,-19 4-3 0,5 24 12 0,0 0-12 0,-21-21 13 0,-21 1-13 0,42 20 20 15,0 0-20-15,-55-13 21 0,2 19-21 0,53-6 29 0,0 0-29 16,-53 19 29-16,5 17-29 15,48-36 21-15,0 0-21 0,-44 57 22 0,0 19-22 0,44-76 13 16,0 0-13-16,-28 82 14 0,23-10-14 0,5-72 7 16,0 0-7-16,19 64 7 0,22-10-7 0,-41-54 3 15,0 0-3-15,67 40 4 16,16-16-4-16,-83-24 1 0,0 0-1 0,104 17 1 0,21-6-1 0,-125-11-2 0,0 0 2 31,122-7-1-31,-6-14 1 0,-3 2-703 0</inkml:trace>
  <inkml:trace contextRef="#ctx0" brushRef="#br0" timeOffset="1752.3">9257 578 819 0,'14'12'0'0,"-14"-12"10"0,0 0-10 0,19 49 10 0,-6 32-10 0,-13-81 17 0,0 0-17 16,-7 88 18-16,-13 2-18 0,20-90 16 0,0 0-16 15,-28 92 16-15,2 13-16 0,26-105 8 0,0 0-8 16,-18 106 9-16,4-6-9 0,14-100 3 16,0 0-3-16,-4 90 4 0,10-13-4 0,-6-77 1 15,0 0-1-15,16 72 2 0,6-6-2 0,-22-66 0 16,0 0 0-16,29 55 1 0,6-15-1 0,-35-40 0 15,0 0 0-15,40 26 0 0,3-10 0 0,-43-16 0 16,0 0 0-16,39 3 0 0,-6-12 0 0,-33 9 3 16,0 0-3-16,27-19 4 0,-10-17-4 0,-17 36 16 0,0 0-16 15,6-45 17-15,-15-7-17 0,9 52 28 16,0 0-28-16,-25-50 28 0,-16 3-28 0,41 47 30 0,0 0-30 16,-54-48 30-16,-19-6-30 0,73 54 29 0,0 0-29 15,-72-48 29-15,10 4-29 0,62 44 22 0,0 0-22 16,-44-32 22-16,21 14-22 0,23 18 19 0,0 0-19 0,-8-15 20 15,6-4-20-15,2 19 14 0,0 0-14 0,17-30 14 16,29-13-14-16,-46 43 12 0,0 0-12 0,73-42 12 16,22 3-12-16,-95 39 8 0,0 0-8 0,99-37 8 15,-1 8-8-15,-98 29 5 0,0 0-5 0,89-23 5 16,-10 10-5-16,-79 13 4 0,0 0-4 0,63-11 5 16,-18 15-5-16,-45-4 3 0,0 0-3 0,33 8 3 15,-12 15-3-15,-21-23 0 0,0 0 0 0,11 29 1 16,-11 14-1-16,0-43 0 0,0 0 0 0,-2 54 0 15,-1 22 0-15,3-76-2 0,0 0 2 0,0 78-1 0,3-14 1 16,-3-64-3-16,0 0 3 0,5 52-3 0,-1-16 3 16,-4-36-3-16,0 0 3 0,5 30-3 0,-1-11 3 15,-4-19-5-15,0 0 5 0,5 9-5 0,-5-9 5 16,0 0-6-16,0 0 6 0,11-28-5 0,4-33 5 0,1 1-907 16</inkml:trace>
  <inkml:trace contextRef="#ctx0" brushRef="#br0" timeOffset="1936.33">9894 329 928 0,'0'0'0'0,"0"0"18"0,0 0-18 0,0 21 18 16,0 3-18-16,0-24 11 0,0 0-11 0,1 31 12 16,3 5-12-16,-4-36 12 0,0 0-12 0,9 37 12 0,5-1-12 0,-14-36 10 15,0 0-10-15,18 36 10 16,-1-6-10-16,-17-30 11 0,0 0-11 0,27 27 12 15,10-11-12-15,-4 0-731 0</inkml:trace>
  <inkml:trace contextRef="#ctx0" brushRef="#br0" timeOffset="2450.55">10243 680 722 0,'0'24'0'0,"0"-24"4"0,0 0-4 0,0 73 5 16,-4 8-5-16,4-81 7 15,0 0-7-15,-1 83 7 0,-3-13-7 0,4-70 5 16,0 0-5-16,0 69 5 0,5 4-5 15,-5-73 6-15,0 0-6 0,9 69 6 0,4-10-6 16,-13-59 11-16,0 0-11 0,17 45 11 0,-3-18-11 0,-14-27 13 16,0 0-13-16,20 14 14 0,4-7-14 15,-24-7 14-15,0 0-14 0,23-12 15 0,4-12-15 16,-27 24 12-16,0 0-12 0,28-44 12 0,4-25-12 16,-32 69 6-16,0 0-6 0,30-69 7 0,-2 12-7 0,-28 57 2 15,0 0-2-15,18-49 2 0,-10 13-2 16,-8 36 0-16,0 0 0 0,6-24 0 0,-1 8 0 0,-5 16-1 15,0 0 1-15,7-12-1 0,4 9 1 0,-11 3-4 16,0 0 4-16,12 3-3 0,2 6 3 0,-14-9-5 0,0 0 5 0,23 15-4 16,9 6 4-16,-32-21-5 0,0 0 5 0,40 24-4 0,4 1 4 15,-44-25-5-15,0 0 5 0,52 19-5 0,1-11 5 16,-53-8-1 0,0 0 1-16,47 0 0 0,4-12 0 0,-51 12 0 15,0 0 0-15,46-19 0 0,-14-7 0 0,-32 26 1 16,0 0-1-16,23-24 1 0,-14 5-1 0,-9 19 10 15,0 0-10-15,-9-28 10 0,-23-17-10 0,32 45 22 0,0 0-22 16,-39-41 23-16,-1 13-23 0,40 28 29 0,0 0-29 16,-41-12 29-16,-1 24-29 0,42-12 29 0,0 0-29 0,-46 29 30 15,-9 18-30-15,55-47 25 0,0 0-25 0,-49 66 25 16,5 10-25-16,44-76 12 0,0 0-12 0,-28 85 12 16,20 0-12-16,8-85 4 0,0 0-4 0,23 78 5 15,30-23-5-15,-53-55 1 0,0 0-1 0,67 41 2 0,11-9-2 16,-78-32 0-16,0 0 0 0,90 15 1 0,14-18-1 15,-104 3-1-15,0 0 1 0,113-16 0 0,0-17 0 16,3 2-779-16</inkml:trace>
  <inkml:trace contextRef="#ctx0" brushRef="#br0" timeOffset="2674.47">11896 990 473 0,'0'57'0'0,"0"-57"10"0,0 0-10 0,7 90 10 16,7 19-10-16,-14-109 18 0,0 0-18 0,19 97 19 16,8-12-19-16,-27-85 13 0,0 0-13 0,23 79 14 15,-2-1-14-15,-21-78 19 0,0 0-19 0,19 73 20 16,-6-18-20-16,-13-55 31 0,0 0-31 0,10 42 32 16,-6-23-32-16,-4-19 33 0,0 0-33 0,0 0 33 15,-7-37-33-15,7 37 31 0,0 0-31 16,-7-48 31-16,3-19-31 0,-5 1-531 0</inkml:trace>
  <inkml:trace contextRef="#ctx0" brushRef="#br0" timeOffset="2868.76">12016 820 720 0,'14'-3'0'0,"-14"3"0"0,0 0 0 0,49-4 1 0,2 11-1 0,-51-7-1 15,0 0 1-15,44 18 0 0,-12 1 0 0,-32-19-1 16,0 0 1-16,20 26 0 0,-17 8 0 0,-3-34 0 15,0 0 0-15,-12 37 1 0,-17 1-1 0,29-38 3 0,0 0-3 16,-44 36 3-16,-16-1-3 0,60-35 6 0,0 0-6 16,-61 32 7-16,1 1-7 0,60-33 14 0,0 0-14 15,-44 25 15-15,26-10-15 0,2 1-516 16</inkml:trace>
  <inkml:trace contextRef="#ctx0" brushRef="#br0" timeOffset="4072.55">12275 1395 606 0,'0'0'0'0,"0"0"0"16,3 8 0-16,-3-8 10 0,0 0-10 0,0 0 11 0,6 4-11 15,-6-4 23-15,0 0-23 0,17-17 24 0,12-23-24 16,-29 40 16-16,0 0-16 0,44-56 17 16,9-16-17-16,-53 72 22 0,0 0-22 0,63-78 23 0,-3 14-23 15,-60 64 15-15,0 0-15 0,60-66 16 16,-4 6-16-16,-56 60 26 0,0 0-26 0,50-49 27 0,-2 18-27 15,-48 31 38-15,0 0-38 0,42-16 39 16,-5 23-39-16,-37-7 40 0,0 0-40 0,32 21 41 0,-9 12-41 0,-23-33 22 16,0 0-22-16,17 43 22 0,-4-1-22 0,-13-42 12 15,0 0-12-15,14 46 12 0,2-1-12 0,-16-45 5 16,0 0-5-16,21 37 6 0,5-10-6 16,-26-27 4-16,0 0-4 0,27 21 5 0,3-16-5 0,-30-5 5 15,0 0-5-15,33-8 6 16,-1-16-6-16,-32 24 8 0,0 0-8 0,37-30 9 15,3 2-9-15,-40 28 11 0,0 0-11 0,46-31 11 0,2 5-11 0,-48 26 16 16,0 0-16-16,48-19 17 0,-4 4-17 0,-44 15 12 16,0 0-12-16,40-5 12 0,-4 10-12 0,-36-5 8 15,0 0-8-15,31 15 8 0,-4 13-8 16,-27-28 2-16,0 0-2 0,28 33 2 0,0 10-2 0,-28-43 0 0,0 0 0 16,35 42 1-16,3-6-1 0,-38-36 0 0,0 0 0 15,35 21 0-15,-7-14 0 0,-28-7 0 0,0 0 0 16,25-16 0-16,3-17 0 0,-28 33 0 0,0 0 0 0,19-40 1 15,-10 8-1-15,-9 32 2 0,0 0-2 0,-5-33 3 16,-13-16-3-16,18 49 8 0,0 0-8 0,-19-48 8 16,-4 8-8-16,23 40 15 0,0 0-15 0,-16-33 15 15,5 2-15-15,11 31 19 0,0 0-19 0,-12-21 19 16,10 9-19-16,2 12 19 0,0 0-19 0,11 4 20 0,24 20-20 16,-35-24 9-16,0 0-9 0,50 29 10 0,17 4-10 15,-67-33 1-15,0 0-1 0,81 28 2 16,16-9-2-16,-97-19-1 0,0 0 1 15,104 8-1-15,-2-4 1 0,-102-4-8 16,0 0 8-16,92-4-8 0,-22-4 8 0,-70 8-32 0,0 0 32 16,46-11-31-16,-19 6 31 0,-27 5-40 0,0 0 40 15,14-7-39-15,-9 6 39 0,-5 1-20 0,0 0 20 16,0 0-20-16,-19-16 20 0,19 16-10 0,0 0 10 0,-27-9-9 16,-13 6 9-16,40 3-3 0,0 0 3 0,-46 9-3 15,-2 15 3-15,48-24-1 0,0 0 1 0,-42 31 0 16,1 7 0-16,41-38-1 0,0 0 1 0,-26 47 0 15,12 6 0-15,14-53 0 0,0 0 0 0,5 52 0 0,21-10 0 16,-26-42 0-16,0 0 0 0,32 27 0 16,5-18 0-16,-37-9 0 0,0 0 0 0,39-9 0 0,2-15 0 15,-41 24 1-15,0 0-1 0,33-33 1 0,-8 2-1 0,-25 31 7 0,0 0-7 16,23-29 7-16,-7 5-7 0,-16 24 14 0,0 0-14 16,21-19 15-16,5 1-15 0,-26 18 19 0,0 0-19 0,29-8 20 0,-3 13-20 31,-26-5 19-31,0 0-19 0,23 27 20 0,-4 31-20 0,-19-58 13 0,0 0-13 0,16 72 13 0,-5 13-13 15,-11-85 1-15,0 0-1 0,5 92 1 0,-5 1-1 16,0-93 0-16,0 0 0 0,0 90 0 0,0-14 0 16,0-76-3-16,0 0 3 0,-5 61-2 15,-4-25 2 1,9-36-5-16,0 0 5 0,-9 16-4 0,9-16 4 16,0 0-2-16,0 0 2 0,-7-16-2 0,5-39 2 0,2 55 0 0,0 0 0 15,7-66 0-15,11-3 0 0,-18 69 1 16,0 0-1-16,25-76 1 0,8-6-1 0,-33 82 7 0,0 0-7 0,37-88 7 15,4-21-7-15,-41 109 16 0,0 0-16 0,40-105 16 0,-3 23-16 0,-37 82 14 16,0 0-14-16,30-67 15 16,-10 15-15-16,-20 52 13 15,0 0-13-15,9-37 14 0,-4 20-14 0,-5 17 12 0,0 0-12 16,5-8 12-16,2 1-12 0,-7 7 7 0,0 0-7 0,0 0 8 16,0 12-8-16,0-12 6 0,0 0-6 0,-3 15 6 15,6 15-6-15,-3-30 1 0,0 0-1 0,9 34 2 16,14-1-2-16,-23-33-1 0,0 0 1 0,37 30 0 15,7 4 0-15,-44-34-10 0,0 0 10 16,50 37-9-16,-5-1 9 0,-45-36-11 0,0 0 11 0,37 41-11 16,-12 3 11-16,-25-44-12 0,0 0 12 0,11 45-12 15,-11 3 12-15,0-48-17 0,0 0 17 0,-14 45-17 0,-16-5 17 16,30-40-13-16,0 0 13 0,-29 40-13 0,10-11 13 16,19-29-7-16,0 0 7 0,-4 24-7 0,13-11 7 15,-9-13-5-15,0 0 5 0,25 8-4 0,23-4 4 16,-48-4-3-16,0 0 3 0,58-6-2 0,19-9 2 15,-2-1-894-15</inkml:trace>
  <inkml:trace contextRef="#ctx0" brushRef="#br0" timeOffset="4387.34">15856 971 654 0,'-20'7'0'0,"20"-7"17"0,0 0-17 0,-62 33 17 0,-6 6-17 15,68-39 23-15,0 0-23 0,-67 54 24 0,15 10-24 16,52-64 18-16,0 0-18 0,-33 69 19 0,24-12-19 15,9-57 15-15,0 0-15 0,16 47 16 0,25-17-16 16,-41-30 10-16,0 0-10 0,49 20 10 16,9-13-10-16,-58-7 7 0,0 0-7 0,55-7 7 0,-6-13-7 0,-49 20 21 15,0 0-21-15,43-40 21 0,-6-21-21 0,-37 61 31 16,0 0-31-16,30-72 32 16,-11 6-32-16,-19 66 31 0,0 0-31 0,14-57 31 0,-3 10-31 15,-11 47 27-15,0 0-27 0,7-29 28 0,-4 13-28 0,-3 16 17 16,0 0-17-16,-1-9 17 0,-7 6-17 0,8 3 10 15,0 0-10-15,-10 7 10 0,-4 17-10 0,14-24 7 16,0 0-7-16,-9 42 7 0,11 18-7 0,-2-60 4 16,0 0-4-16,14 68 5 0,16 6-5 0,-30-74 1 15,0 0-1-15,37 64 1 0,9-19-1 0,-46-45-1 16,0 0 1-16,46 24 0 0,-2-17 0 0,0 2-793 16</inkml:trace>
  <inkml:trace contextRef="#ctx0" brushRef="#br0" timeOffset="4890.14">16279 1040 674 0,'0'0'0'0,"0"0"11"0,0 0-11 0,25-24 11 0,5 7-11 16,-30 17 14-16,0 0-14 0,31-7 14 0,5 14-14 15,-36-7 5-15,0 0-5 0,31 15 6 0,5 11-6 16,-36-26 10-16,0 0-10 0,31 43 10 16,-8 11-10-16,-23-54 15 0,0 0-15 0,14 61 15 15,-5-3-15-15,-9-58 18 0,0 0-18 0,4 45 19 16,-8-8-19-16,4-37 28 0,0 0-28 0,-9 20 29 15,9-11-29-15,0-9 28 0,0 0-28 0,0 0 29 16,0 0-29-16,0 0 36 0,0 0-36 0,-3-17 36 0,6-32-36 0,-3 49 38 16,0 0-38-16,6-57 38 0,11-3-38 15,-17 60 36-15,0 0-36 0,29-59 36 0,6 14-36 0,-35 45 34 16,0 0-34-16,40-45 35 0,5 12-35 0,-45 33 18 16,0 0-18-16,45-23 19 0,0 15-19 0,-45 8 11 15,0 0-11-15,40 0 11 0,6 7-11 16,-46-7 3-16,0 0-3 0,41 17 4 0,-13 4-4 0,-28-21 0 15,0 0 0-15,21 28 0 0,-11 3 0 0,-10-31-1 16,0 0 1-16,4 33 0 0,-13-1 0 0,9-32-2 16,0 0 2-16,-12 25-1 0,-2-18 1 0,14-7-2 0,0 0 2 15,-14-4-1-15,0-8 1 0,14 12 0 0,0 0 0 16,-16-16 0-16,10-1 0 0,6 17 0 0,0 0 0 16,9-22 0-16,18-8 0 0,-27 30 1 0,0 0-1 15,40-36 1-15,10 8-1 0,-50 28 5 0,0 0-5 0,53-24 6 16,8 8-6-16,-61 16 3 0,0 0-3 0,71-5 3 15,3 9-3-15,-74-4 0 0,0 0 0 16,70 13 1-16,-11 19-1 0,-59-32 3 0,0 0-3 16,42 52 3-16,-19 22-3 0,-23-74 0 0,0 0 0 0,7 88 0 15,-12 0 0-15,5-88-2 0,0 0 2 0,5 70-1 16,18-37 1-16,2-2-921 0</inkml:trace>
  <inkml:trace contextRef="#ctx0" brushRef="#br0" timeOffset="6166.91">18401 999 736 0,'0'0'0'0,"0"0"15"0,0 0-15 0,32-25 15 0,1 13-15 15,-33 12 16-15,0 0-16 0,39-3 17 0,-6 15-17 0,-33-12 6 31,0 0-6-31,30 24 6 0,-1 12-6 0,-29-36 7 0,0 0-7 16,21 52 8-16,-5 21-8 0,-16-73 5 0,0 0-5 16,16 81 5-16,-6-8-5 0,-10-73 5 0,0 0-5 15,21 57 5-15,8-14-5 0,-29-43 8 0,0 0-8 16,33 33 8-16,6-17-8 0,-39-16 11 0,0 0-11 16,44 3 12-16,5-15-12 0,-49 12 13 15,0 0-13-15,44-27 14 0,-5-10-14 0,-39 37 21 0,0 0-21 16,34-48 21-16,-2-20-21 0,-32 68 25 0,0 0-25 15,24-66 26-15,-8 15-26 0,-16 51 23 0,0 0-23 16,11-33 24-16,-6 12-24 0,-5 21 21 0,0 0-21 16,2-7 22-16,-2 7-22 0,0 0 13 0,0 0-13 0,-4 12 14 15,-5 24-14-15,9-36 7 0,0 0-7 0,-8 49 7 16,4 8-7-16,4-57 2 0,0 0-2 0,9 55 2 16,9-10-2-16,-18-45 0 0,0 0 0 0,31 37 1 15,15-17-1-15,-46-20 0 0,0 0 0 0,53 4 0 0,3-13 0 16,-56 9-1-16,0 0 1 0,57-20 0 0,-8-20 0 15,-49 40 0-15,0 0 0 0,37-52 0 0,-8-14 0 16,-29 66 0-16,0 0 0 0,21-61 0 0,-2 18 0 16,-19 43 0-16,0 0 0 0,21-29 1 0,0-2-1 0,-21 31 1 15,0 0-1-15,23-25 1 0,-1 10-1 0,-22 15 1 16,0 0-1-16,24 0 1 0,5 12-1 16,-29-12-1-16,0 0 1 0,28 28 0 0,2 11 0 15,-30-39-5-15,0 0 5 0,30 54-4 0,7 19 4 16,-37-73-12-16,0 0 12 0,35 76-11 0,2-7 11 15,-37-69-16-15,0 0 16 0,32 64-15 0,-7-12 15 16,-25-52-13-16,0 0 13 0,19 42-12 0,-9-15 12 0,-10-27-6 16,0 0 6-16,4 16-6 0,-4-16 6 0,0 0-2 15,0 0 2-15,-9-7-1 0,0-14 1 0,9 21 0 0,0 0 0 16,0-29 1-16,9-6-1 0,-9 35 7 0,0 0-7 0,23-38 8 16,18-14-8-16,-41 52 23 0,0 0-23 0,54-52 23 15,19 0-23-15,-73 52 30 0,0 0-30 0,79-48 30 16,-5 18-30-16,-74 30 29 0,0 0-29 0,78-15 30 15,1 15-30-15,-79 0 18 0,0 0-18 0,72 21 19 16,-17 22-19-16,-55-43 13 0,0 0-13 0,41 48 14 16,-24 6-14-16,-17-54 9 0,0 0-9 0,4 52 10 15,-15-4-10-15,11-48 5 0,0 0-5 0,-16 40 6 0,-1-10-6 16,17-30 3-16,0 0-3 0,-18 19 4 0,4-16-4 16,14-3 2-16,0 0-2 0,-14-10 3 0,-7-14-3 15,21 24 1-15,0 0-1 0,-23-42 1 0,2-19-1 16,1 1-938-16</inkml:trace>
  <inkml:trace contextRef="#ctx0" brushRef="#br0" timeOffset="7049.16">20281 780 718 0,'0'0'0'0,"0"0"-6"0,0 0 6 0,43 18-5 16,4 9 5-16,-47-27-1 15,0 0 1-15,53 28-1 0,11 5 1 0,-64-33-16 0,0 0 16 0,61 31-15 16,5-1 15-16,-66-30-29 0,0 0 29 0,61 24-28 15,-11-5 28-15,-50-19-24 0,0 0 24 0,40 14-24 16,-10-4 24-16,-30-10-15 0,0 0 15 0,30 9-14 16,-3-6 14-16,-27-3-9 0,0 0 9 0,28 9-8 15,-2 3 8-15,-26-12-5 0,0 0 5 16,25 21-5-16,0 12 5 0,-25-33-1 0,0 0 1 16,17 46 0-16,3 17 0 0,-20-63 0 0,0 0 0 15,23 60 1-15,1-11-1 0,-24-49 3 0,0 0-3 16,29 43 4-16,-1-10-4 0,-28-33 6 0,0 0-6 15,25 24 7-15,-6-15-7 0,-19-9 14 0,0 0-14 16,19-2 14-16,4-8-14 0,-23 10 36 0,0 0-36 0,25-21 37 16,3-16-37-16,-28 37 51 0,0 0-51 0,27-41 51 15,-8-11-51-15,-19 52 48 0,0 0-48 0,14-48 49 16,-1 11-49-16,-13 37 46 0,0 0-46 0,12-24 46 16,2 5-46-16,-14 19 37 0,0 0-37 0,19-9 37 0,8 13-37 15,-27-4 31-15,0 0-31 0,30 15 32 16,7 22-32-16,-37-37 25 0,0 0-25 0,39 41 26 0,14 4-26 15,-53-45 22-15,0 0-22 0,63 31 23 0,15-10-23 16,-78-21 17-16,0 0-17 0,88 4 18 0,4-11-18 16,-92 7 11-16,0 0-11 0,88-25 11 0,-18-11-11 15,-70 36 9-15,0 0-9 0,50-41 10 16,-26 1-10-16,-24 40 12 0,0 0-12 0,15-33 12 16,-10 0-12-16,-5 33 15 0,0 0-15 0,-5-31 15 15,-17-2-15-15,22 33 16 0,0 0-16 0,-31-24 16 0,-10 15-16 0,41 9 12 16,0 0-12-16,-46 9 13 0,-5 15-13 15,51-24 3-15,0 0-3 0,-49 48 4 0,6 29-4 16,43-77-1-16,0 0 1 0,-28 84 0 0,19-6 0 16,9-78-6-16,0 0 6 0,9 68-5 15,12-11 5-15,-21-57-14 0,0 0 14 0,32 48-13 0,14-8 13 16,-46-40-24-16,0 0 24 0,44 26-24 0,-12-14 24 16,-32-12-28-16,0 0 28 0,26-2-28 0,1-10 28 15,-27 12-9-15,0 0 9 0,28-19-9 0,0 2 9 0,-28 17-1 0,0 0 1 16,27-19 0-16,1-2 0 15,-28 21 2-15,0 0-2 0,32-19 3 0,5-2-3 0,-37 21 9 16,0 0-9-16,40-12 10 0,6 16-10 0,-46-4 9 0,0 0-9 0,44 12 9 16,-9 16-9-16,-35-28 6 0,0 0-6 0,29 48 7 15,-10 23-7-15,-19-71 2 0,0 0-2 16,9 83 2-16,-11 2-2 0,2-85 0 0,0 0 0 0,-16 73 0 0,-16-13 0 16,32-60 0-16,0 0 0 0,-40 50 0 15,-13-3 0-15,53-47 0 0,0 0 0 0,-55 29 0 0,1-22 0 16,54-7-2-16,0 0 2 0,-44-15-1 0,6-22 1 0,38 37 0 15,0 0 0-15,-28-39 0 0,7-3 0 0,21 42 0 16,0 0 0-16,-16-40 1 16,13 4-1-16,3 36 2 0,0 0-2 15,10-45 2-15,20-10-2 0,-30 55 4 0,0 0-4 0,46-52 4 0,19 15-4 0,-65 37 6 16,0 0-6-16,82-14 7 0,15 20-7 0,-97-6 4 0,0 0-4 16,91 33 4-16,-15 25-4 15,-76-58 0-15,0 0 0 0,62 66 0 0,-22-5 0 16,3 3-900-16</inkml:trace>
  <inkml:trace contextRef="#ctx0" brushRef="#br0" timeOffset="7652.1">24024 841 813 0,'5'17'0'0,"-5"-17"6"16,0 0-6-16,9 44 7 0,-2 9-7 0,-7-53 6 16,0 0-6-16,0 64 6 0,-5 16-6 0,5-80 2 15,0 0-2-15,-9 85 3 0,-3 8-3 0,12-93 0 16,0 0 0-16,-9 88 0 0,7-18 0 15,2-70-1-15,0 0 1 0,6 64 0 0,6-14 0 0,-12-50-2 16,0 0 2-16,16 36-1 0,5-8 1 0,-21-28-3 16,0 0 3-16,28 15-3 0,11-15 3 0,-39 0-2 15,0 0 2-15,48-12-2 0,5-7 2 0,-53 19-2 16,0 0 2-16,56-24-1 0,-5 0 1 0,-51 24 7 16,0 0-7-16,50-30 7 0,-1-6-7 0,-49 36 32 15,0 0-32-15,44-45 33 0,-5-7-33 0,-39 52 50 16,0 0-50-16,30-64 50 0,-6-21-50 0,-24 85 50 15,0 0-50-15,15-90 51 0,-10 6-51 0,-5 84 46 16,0 0-46-16,2-89 46 0,-4-11-46 0,2 100 34 16,0 0-34-16,-4-90 34 0,-1 19-34 0,5 71 27 0,0 0-27 15,-7-45 27-15,3 17-27 0,4 28 18 0,0 0-18 16,-1-14 18-16,1 8-18 0,0 6 13 0,0 0-13 0,3 6 13 0,6 24-13 16,-9-30 6-16,0 0-6 0,16 36 7 0,-2 7-7 15,2-1-987-15</inkml:trace>
  <inkml:trace contextRef="#ctx0" brushRef="#br0" timeOffset="7997.36">25093 805 1122 0,'9'-4'0'0,"-9"4"9"0,0 0-9 0,48-21 10 15,12 1-10-15,-60 20 3 0,0 0-3 0,65-16 4 16,11 9-4-16,-76 7 3 0,0 0-3 0,77 0 3 16,3 7-3-16,-80-7 5 0,0 0-5 0,70 21 6 15,-13 10-6-15,-57-31 5 0,0 0-5 0,47 45 5 16,-8 7-5-16,-39-52 7 0,0 0-7 0,32 57 8 16,-9 4-8-16,-23-61 3 0,0 0-3 0,14 72 4 15,-7 13-4-15,-7-85 2 0,0 0-2 0,2 90 2 0,-9-7-2 16,7-83 1-16,0 0-1 0,-16 75 1 0,-9-8-1 15,25-67 0-15,0 0 0 0,-33 57 0 0,-13-3 0 16,46-54 0-16,0 0 0 0,-60 43 0 0,-16-13 0 16,76-30-1-16,0 0 1 0,-81 12 0 0,0-18 0 15,81 6-4-15,0 0 4 0,-76-27-3 0,5-18 3 16,-1 3-837-16</inkml:trace>
  <inkml:trace contextRef="#ctx0" brushRef="#br0" timeOffset="8196.95">25229 931 618 0,'0'0'0'0,"0"0"0"0,0 0 0 15,19 19 0-15,-10 14 0 0,-9-33-1 0,0 0 1 0,2 43 0 16,-4 7 0-16,2-50-4 0,0 0 4 0,-3 64-4 16,-1 16 4-16,4-80-4 15,0 0 4-15,2 78-4 0,5-14 4 0,-7-64-3 0,0 0 3 0,10 54-3 16,10-11 3-16,-20-43-3 15,0 0 3-15,32 24-2 16,17-20 2-16,0-3-383 0</inkml:trace>
  <inkml:trace contextRef="#ctx0" brushRef="#br0" timeOffset="8636.03">26231 829 615 0,'12'33'0'0,"-12"-33"16"0,0 0-16 0,25 79 16 16,3 11-16-16,-28-90 13 0,0 0-13 0,28 97 14 15,4 9-14-15,-32-106 7 0,0 0-7 0,34 100 7 0,-1-18-7 16,-33-82 10-16,0 0-10 0,32 76 10 0,-7-9-10 16,-25-67 5-16,0 0-5 0,19 45 6 15,-9-15-6-15,-10-30 26 0,0 0-26 0,8 7 26 16,-5-20-26-16,-3 13 40 0,0 0-40 0,-7-34 41 0,-12-20-41 15,19 54 43-15,0 0-43 0,-30-64 43 16,-9-9-43-16,39 73 29 0,0 0-29 0,-39-81 29 16,4-16-29-16,35 97 21 0,0 0-21 0,-30-93 22 15,2 17-22-15,28 76 16 0,0 0-16 0,-22-64 17 0,10 13-17 16,12 51 15-16,0 0-15 0,-4-39 16 0,6 7-16 16,-2 32 15-16,0 0-15 0,14-25 16 15,15 0-16-15,-29 25 13 0,0 0-13 0,42-27 14 0,20 2-14 16,-62 25 9-16,0 0-9 0,70-20 9 0,1 4-9 15,-71 16 5-15,0 0-5 0,76-19 6 0,14-2-6 16,-90 21 4-16,0 0-4 0,90-21 4 0,-9 13-4 16,-81 8 4-16,0 0-4 0,68-7 5 0,-20 2-5 15,-48 5 5-15,0 0-5 0,41-7 6 0,-1 2-6 0,-40 5 1 16,0 0-1-16,37-7 2 0,-10 1-2 0,-27 6 0 16,0 0 0-16,19-3 1 0,-7 3-1 0,1 0-857 15</inkml:trace>
  <inkml:trace contextRef="#ctx0" brushRef="#br0" timeOffset="8872.31">26077 1023 991 0,'22'0'0'0,"-22"0"11"0,0 0-11 0,72 3 12 0,20-3-12 16,-92 0 3-16,0 0-3 0,93-3 3 0,-3 3-3 0,-90 0 6 16,0 0-6-16,78-4 6 0,-15-1-6 15,-63 5 9-15,0 0-9 0,55-7 10 16,-6-1-10-16,2-1-729 0</inkml:trace>
  <inkml:trace contextRef="#ctx0" brushRef="#br0" timeOffset="9357.03">24791 1739 1043 0,'0'0'0'0,"0"0"0"16,0 0 0-16,0 0 18 0,0 0-18 15,0 0 19-15,0 0-19 0,0 0 20 16,0 0-20-16,0 0 20 0,0 0-20 0,0 0 26 15,0 0-26-15,0 0 27 0,0 0-27 16,0 0 12-16,0 0-12 0,0 0 13 0,0 0-13 0,0 0 7 0,0 0-7 16,23-17 7-16,23-11-7 0,2 4-849 15</inkml:trace>
  <inkml:trace contextRef="#ctx0" brushRef="#br0" timeOffset="9504.28">25643 1658 673 0,'0'0'0'0,"0"0"0"16,18 7 0-16,-18-7 0 0,0 0 0 0,14 2 1 16,-3-2-1-16,-11 0 1 0,0 0-1 0,9-6 2 15,1-2-2-15,-10 8-1 0,0 0 1 0,23-23 0 0,19-10 0 16,-5 4-447-16</inkml:trace>
  <inkml:trace contextRef="#ctx0" brushRef="#br0" timeOffset="9843.93">26446 1755 975 0,'0'0'0'0,"0"0"0"0,7 0 0 0,-7 0 1 0,0 0-1 15,7 3 1-15,2 1-1 0,-9-4 4 0,0 0-4 16,12 0 5-16,6 0-5 0,-18 0 4 0,0 0-4 0,30-4 4 15,14-11-4-15,-44 15 3 0,0 0-3 0,53-21 3 16,9-7-3-16,-1-1-690 0</inkml:trace>
  <inkml:trace contextRef="#ctx0" brushRef="#br0" timeOffset="10053.73">27249 1549 830 0,'0'0'0'0,"0"0"0"0,0 7 0 15,0-7-2-15,0 0 2 0,5 12-2 0,11 9 2 16,-16-21-8-16,0 0 8 0,17 20-7 0,-3-11 7 15,1 1-549-15</inkml:trace>
  <inkml:trace contextRef="#ctx0" brushRef="#br0" timeOffset="20718.08">23118 3636 572 0,'0'0'0'0,"0"0"0"0,0 0 0 0,0 0 9 16,0 0-9-16,-11-19 10 0,11 19-10 15,0 0 31-15,0 0-31 0,0 0 32 0,3-9-32 0,-3 9 24 16,0 0-24-16,0 0 24 0,0 0-24 0,0 0 19 16,0 0-19-16,0 0 20 0,8-3-20 0,-8 3 12 15,0 0-12-15,0 0 12 0,0 0-12 0,0 0 10 0,0 0-10 16,7 0 10-16,-7 0-10 0,0 0 7 0,0 0-7 16,14 15 8-16,-4 1-8 0,-10-16 7 0,0 0-7 15,11 24 7-15,-1 9-7 0,-10-33 6 0,0 0-6 0,11 42 6 16,1 16-6-16,-12-58 6 15,0 0-6-15,14 66 6 0,6 3-6 0,-20-69 5 16,0 0-5-16,21 71 5 0,2-1-5 0,-23-70 5 0,0 0-5 16,21 81 6-16,-1 23-6 0,-20-104 4 15,0 0-4-15,15 109 5 0,-2 0-5 0,-13-109 7 0,0 0-7 16,12 114 8-16,-3 23-8 0,-9-137 8 0,0 0-8 16,7 142 8-16,0 15-8 0,-7-157 5 0,0 0-5 0,5 170 6 15,-3 3-6-15,-2-173 5 0,0 0-5 16,2 169 5-16,5 6-5 0,-7-175 4 0,0 0-4 15,3 185 4-15,3 6-4 0,-6-191 5 16,0 0-5-16,7 202 5 0,3 8-5 0,-10-210 7 0,0 0-7 16,11 214 7-16,-4 4-7 0,-7-218 6 0,0 0-6 15,9 225 6-15,1 5-6 0,-10-230 6 0,0 0-6 16,7 232 7-16,-1 9-7 0,-6-241 7 0,0 0-7 0,5 247 7 16,-1 11-7-16,-4-258 8 0,0 0-8 0,5 260 9 15,-3 1-9-15,-2-261 10 0,0 0-10 0,3 260 10 16,-1-3-10-16,-2-257 11 0,0 0-11 0,0 255 12 15,-4-6-12-15,4-249 13 0,0 0-13 0,-1 247 13 16,2-4-13-16,-1-243 12 0,0 0-12 0,4 233 13 16,-2 3-13-16,-2-236 13 0,0 0-13 0,0 230 13 0,1-5-13 15,-1-225 12-15,0 0-12 0,2 225 12 0,-5 0-12 16,3-225 13-16,0 0-13 0,-6 221 13 0,3-3-13 16,3-218 13-16,0 0-13 0,-4 206 14 0,8-3-14 0,-4-203 14 15,0 0-14-15,2 199 14 0,1-9-14 16,-3-190 13-16,0 0-13 0,2 177 13 0,-2-15-13 15,0-162 12-15,0 0-12 0,0 156 12 0,2-4-12 0,-2-152 16 16,0 0-16-16,1 154 16 0,1 6-16 0,-2-160 18 0,0 0-18 0,4 140 19 16,-1-14-19-16,-3-126 18 0,0 0-18 0,6 116 19 15,1 2-19-15,-7-118 20 0,0 0-20 0,8 102 21 16,0-10-21-16,-8-92 19 0,0 0-19 0,7 88 20 16,1 2-20-16,-8-90 20 0,0 0-20 0,11 88 21 0,0-12-21 15,-11-76 17-15,0 0-17 0,8 66 17 0,-2-9-17 16,-6-57 16-16,0 0-16 0,5 42 17 0,0-20-17 15,1 1-1123-15</inkml:trace>
  <inkml:trace contextRef="#ctx0" brushRef="#br0" timeOffset="23556.01">4625 7526 729 0,'0'0'0'0,"0"0"0"0,0 0 0 16,0 0 9-16,0 0-9 0,0 0 10 0,0 0-10 16,0 0 27-16,0 0-27 0,9 21 27 0,-4-5-27 15,-5-16 34-15,0 0-34 0,9 15 35 0,-4-1-35 0,-5-14 21 16,0 0-21-16,9 19 21 0,3 0-21 15,-12-19 16-15,0 0-16 0,14 21 17 0,-1 0-17 16,-13-21 15-16,0 0-15 0,7 15 16 0,0-1-16 0,-7-14 15 16,0 0-15-16,5 16 15 0,0 3-15 15,-5-19 19-15,0 0-19 0,8 17 20 0,0 4-20 0,-8-21 19 16,0 0-19-16,6 19 19 0,-6-7-19 16,0-12 18-16,0 0-18 0,0 8 19 0,0 3-19 15,0-11 17-15,0 0-17 0,0 9 18 0,0-1-18 0,0-8 15 16,0 0-15-16,0 0 15 0,17 5-15 0,-3 2-830 15</inkml:trace>
  <inkml:trace contextRef="#ctx0" brushRef="#br0" timeOffset="23886.71">4724 7203 931 0,'0'0'0'0,"0"0"0"0,-13-4 0 15,13 4 1-15,0 0-1 0,-8 0 1 0,8 0-1 0,0 0 2 16,0 0-2-16,-9 0 3 0,9 0-3 0,0 0 28 0,0 0-28 16,0 0 28-16,0 0-28 0,0 0 33 0,0 0-33 15,0 0 34-15,12 4-34 0,-12-4 35 0,0 0-35 16,27 3 36-16,13 7-36 0,1 1-789 0</inkml:trace>
  <inkml:trace contextRef="#ctx0" brushRef="#br0" timeOffset="24498.81">4828 7526 1211 0,'0'0'0'0,"0"0"0"15,0 0 0-15,0 0 9 0,0 0-9 0,5 9 10 0,-1 0-10 16,-4-9 23-16,0 0-23 0,0 13 23 0,5 5-23 15,-5-18 36-15,0 0-36 0,9 19 37 0,5-2-37 16,-14-17 23-16,0 0-23 0,21 17 23 0,2 6-23 0,-23-23 20 16,0 0-20-16,25 21 20 0,-1-2-20 15,-24-19 14-15,0 0-14 0,23 13 15 0,-3 3-15 0,-20-16 11 16,0 0-11-16,21 7 11 0,-7-5-11 0,-14-2 5 16,0 0-5-16,14-6 6 0,4-4-6 0,-18 10 3 15,0 0-3-15,17-12 3 0,-3 0-3 0,-14 12 1 16,0 0-1-16,13-12 1 0,-3 1-1 0,-10 11 1 0,0 0-1 15,13-10 1-15,6-2-1 0,-19 12 1 16,0 0-1-16,21-9 1 0,4 4-1 0,-25 5 2 16,0 0-2-16,30 2 2 0,-2 8-2 0,-28-10 3 15,0 0-3-15,32 17 3 0,3 8-3 0,-35-25 4 0,0 0-4 16,35 29 4-16,3 6-4 0,-38-35 0 0,0 0 0 16,31 33 0-16,-3-9 0 0,-28-24-3 0,0 0 3 15,25 12-2-15,-5-12 2 0,-20 0-6 0,0 0 6 0,17-12-5 16,-3-19 5-16,-14 31-6 0,0 0 6 0,18-37-6 15,-9-1 6-15,-9 38-4 0,0 0 4 0,9-36-3 16,-8-7 3-16,-1 43 0 0,0 0 0 0,0-40 0 16,-1 5 0-16,1 35 0 0,0 0 0 0,-4-34 1 15,2-4-1-15,2 38 3 0,0 0-3 0,-3-28 3 16,3 12-3-16,0 16 5 0,0 0-5 0,0 0 5 16,0 0-5-16,0 0 5 0,0 0-5 0,9 12 5 0,-4 18-5 15,-5-30 4-15,0 0-4 0,9 40 5 0,5 5-5 16,-14-45 0-16,0 0 0 0,17 48 1 0,1 1-1 15,-18-49 0-15,0 0 0 0,23 48 0 0,-2 7 0 16,-21-55-1-16,0 0 1 0,23 56 0 0,-5-6 0 16,-18-50-4-16,0 0 4 0,16 40-3 0,-4-13 3 15,-12-27-7-15,0 0 7 0,14 13-7 0,4-13 7 16,-1 0-1071-16</inkml:trace>
  <inkml:trace contextRef="#ctx0" brushRef="#br0" timeOffset="24673.28">5496 7672 1188 0,'0'0'0'0,"0"0"0"15,0 0 0-15,0 0 0 0,0 0 0 0,23 0 0 16,14-4 0-16,-37 4 0 0,0 0 0 0,55-5 0 16,21-2 0-16,-76 7 0 0,0 0 0 0,77-9 0 15,3 1 0-15,-80 8-2 0,0 0 2 0,74-9-2 16,-2 6 2-16,4-4-828 15</inkml:trace>
  <inkml:trace contextRef="#ctx0" brushRef="#br0" timeOffset="25346.33">6200 7590 1121 0,'0'0'0'0,"0"0"0"0,0 0 0 0,0 0 12 15,0 0-12-15,11-10 12 0,1 5-12 0,-12 5 47 16,0 0-47-16,14-9 47 0,4 9-47 0,-18 0 44 16,0 0-44-16,19 0 45 0,2 0-45 15,-21 0 33-15,0 0-33 0,20 9 34 0,3 3-34 0,-23-12 29 16,0 0-29-16,21 15 29 0,-4 6-29 0,-17-21 24 0,0 0-24 16,15 28 24-16,-1-1-24 0,-14-27 17 0,0 0-17 15,12 35 17-15,-1 8-17 0,-11-43 12 0,0 0-12 0,12 40 13 16,-10-7-13-16,-2-33 10 0,0 0-10 15,3 24 11-15,-3-5-11 0,0-19 9 0,0 0-9 16,0 14 10-16,0-7-10 0,0-7 9 16,0 0-9-16,0 0 9 15,0 0-9-15,0 0 8 0,0 0-8 0,-10 0 9 0,1-10-9 0,9 10 7 16,0 0-7-16,-9-18 7 0,2-14-7 0,7 32 7 0,0 0-7 16,-2-35 7-16,8 2-7 0,-6 33 7 0,0 0-7 15,12-29 7-15,7 4-7 0,-19 25 7 0,0 0-7 16,27-20 7-16,-1 4-7 0,-26 16 6 0,0 0-6 15,32-7 6-15,0 11-6 16,-32-4 4-16,0 0-4 0,37 12 4 0,3 7-4 0,-40-19 3 0,0 0-3 0,41 33 4 16,-9 12-4-16,-32-45 2 0,0 0-2 0,26 48 3 15,-3 1-3-15,-23-49 1 0,0 0-1 0,14 43 2 16,-5-14-2-16,-9-29 1 0,0 0-1 0,3 21 1 16,-3-5-1-16,0-16 0 0,0 0 0 0,0 6 1 15,0-6-1-15,0 0 1 0,0 0-1 0,0 0 2 0,-7-1-2 16,7 1 2-16,0 0-2 0,4-16 2 0,-4-17-2 15,0 33 4-15,0 0-4 0,5-38 4 0,4-2-4 16,-9 40 6-16,0 0-6 0,12-45 6 0,6 0-6 16,-18 45 7-16,0 0-7 0,28-39 7 0,2 11-7 15,-30 28 7-15,0 0-7 0,34-21 8 0,1 9-8 16,-35 12 6-16,0 0-6 0,32-3 7 0,-6 8-7 16,-26-5 3-16,0 0-3 0,27 14 4 0,-8 6-4 15,-19-20 1-15,0 0-1 0,14 30 1 0,-1 13-1 0,-13-43 0 16,0 0 0-16,5 45 1 0,0-2-1 0,-5-43-1 15,0 0 1-15,12 37-1 0,3-11 1 0,-15-26-8 16,0 0 8-16,30 5-8 0,21-22 8 0,-2-1-1283 0</inkml:trace>
  <inkml:trace contextRef="#ctx0" brushRef="#br0" timeOffset="25899.49">7687 7602 1177 0,'0'0'0'0,"0"0"0"0,-11 0 0 16,11 0 7-16,0 0-7 0,-8 0 8 0,-1 0-8 15,9 0 14-15,0 0-14 0,-23 0 15 0,-25 0-15 16,48 0 16 0,0 0-16-16,-51 4 16 0,-11 8-16 0,62-12 21 0,0 0-21 0,-54 17 21 0,4-1-21 15,50-16 24-15,0 0-24 16,-40 21 24-16,8-2-24 0,32-19 25 0,0 0-25 16,-19 24 25-16,10 9-25 0,9-33 25 0,0 0-25 0,0 33 26 15,14-9-26-15,-14-24 22 0,0 0-22 0,26 15 23 16,15-15-23-16,-41 0 20 0,0 0-20 0,55-8 21 15,8-15-21-15,-63 23 17 0,0 0-17 16,67-29 17-16,-12 1-17 0,-55 28 9 0,0 0-9 16,49-33 9-16,-8 2-9 0,-41 31 7 15,0 0-7-15,35-29 7 0,-7 4-7 0,-28 25 4 0,0 0-4 16,18-15 4-16,-9 3-4 0,-9 12 2 0,0 0-2 16,9 0 2-16,-4 5-2 0,-5-5 1 0,0 0-1 15,3 19 1-15,8 9-1 0,-11-28 0 16,0 0 0-16,9 38 0 0,8 5 0 0,-17-43 0 0,0 0 0 15,27 45 0-15,6-5 0 0,-33-40-1 0,0 0 1 16,44 29 0-16,8-6 0 0,-52-23-2 0,0 0 2 16,53 8-2-16,-13-8 2 0,-40 0-3 0,0 0 3 15,41-17-2-15,-10-11 2 0,-31 28-4 16,0 0 4-16,29-34-4 0,-8-8 4 16,-21 42-5-16,17-40 1 0,-2 11 4 0,-15 29-4 0,0 0 4 15,8-28-4-15,-4 9 4 0,-4 19-2 16,0 0 2-16,5-14-1 0,-3 6 1 0,-2 8-1 0,0 0 1 0,0 0 0 15,0 0 0-15,0 0-1 0,0 0 1 0,7 8 0 0,-7 18 0 16,0-26 0-16,0 0 0 0,5 38 0 0,4 7 0 16,-9-45 0-16,0 0 0 0,12 49 0 0,4 8 0 15,-16-57-1-15,0 0 1 0,18 49-1 0,0-10 1 16,-18-39 0-16,0 0 0 0,17 21 0 0,6-17 0 16,-23-4 0-16,0 0 0 0,20-21 0 0,-8-28 0 15,-3 1-1116-15</inkml:trace>
  <inkml:trace contextRef="#ctx0" brushRef="#br0" timeOffset="26048.98">8206 7142 1009 0,'0'0'0'0,"0"0"0"15,0 0 0-15,0 0 6 0,0 0-6 0,3 12 6 16,8 5-6-16,-11-17 8 0,0 0-8 0,14 25 9 16,12 2-9-16,-26-27 0 0,0 0 0 0,41 37 0 15,17 11 0-15,0-3-719 0</inkml:trace>
  <inkml:trace contextRef="#ctx0" brushRef="#br0" timeOffset="26418.78">8677 7493 729 0,'0'0'0'0,"0"0"0"0,0 14 0 15,0-14 13-15,0 0-13 0,-2 19 13 0,-2 2-13 16,4-21 29-16,0 0-29 0,-5 31 29 0,-4 5-29 0,9-36 39 16,0 0-39-16,-5 39 39 0,7-5-39 0,-2-34 36 15,0 0-36-15,7 33 37 0,3 3-37 0,-10-36 31 16,0 0-31-16,13 37 32 0,4-1-32 0,-17-36 28 15,0 0-28-15,20 31 29 0,-1-1-29 0,-19-30 24 16,0 0-24-16,18 19 25 0,-6-7-25 0,-12-12 31 16,0 0-31-16,5 5 32 0,-5-5-32 0,0 0 24 15,0 0-24-15,13-7 24 0,-3-19-24 0,-10 26 24 0,0 0-24 0,18-36 24 16,8-4-24-16,-26 40 21 0,0 0-21 16,27-40 22-16,6 4-22 0,-33 36 19 0,0 0-19 15,36-30 20-15,4 6-20 0,-40 24 14 0,0 0-14 16,44-21 14-16,4 11-14 0,-48 10 10 0,0 0-10 15,49-2 11-15,1 11-11 0,-50-9 8 0,0 0-8 16,53 15 8-16,-2 15-8 0,-51-30 4 16,0 0-4-16,44 48 4 0,-12 18-4 0,-32-66 4 0,0 0-4 0,21 71 4 15,-5-7-4-15,-16-64 5 0,0 0-5 0,8 57 5 16,-4-12-5-16,-4-45 4 0,0 0-4 16,9 37 5-16,5-10-5 0,-14-27 5 0,0 0-5 0,26 12 5 15,11-19-5-15,0 1-1053 0</inkml:trace>
  <inkml:trace contextRef="#ctx0" brushRef="#br0" timeOffset="26617.32">9881 7659 1043 0,'0'0'0'0,"0"0"0"0,0 0 0 16,0 0 2-16,0 0-2 0,-5-12 3 0,5 12-3 0,0 0 5 0,0 0-5 16,-16-7 6-16,0 14-6 0,16-7 19 15,0 0-19-15,-30 7 20 0,-3 7-20 0,33-14 19 16,0 0-19-16,-36 19 20 0,5 5-20 0,31-24 21 15,0 0-21-15,-23 37 22 0,9 4-22 0,14-41 28 0,0 0-28 16,-4 44 29-16,13-6-29 0,-9-38 22 0,0 0-22 0,23 27 23 16,14-11-23-16,-37-16 14 0,0 0-14 15,48 0 15-15,12-17-15 16,-2 1-924-16</inkml:trace>
  <inkml:trace contextRef="#ctx0" brushRef="#br0" timeOffset="26783.29">10409 7422 1031 0,'0'0'0'0,"10"7"0"16,20 18 0-16,-30-25 6 0,0 0-6 0,37 36 7 16,9 9-7-16,-46-45 13 0,0 0-13 0,46 52 13 15,-7 0-13-15,-39-52 27 0,0 0-27 0,17 60 27 16,-20 18-27-16,3-78 35 0,0 0-35 0,-32 85 35 0,-21-4-35 0,53-81 32 16,0 0-32-16,-74 71 32 15,-16-17-32-15,-5 0-884 0</inkml:trace>
  <inkml:trace contextRef="#ctx0" brushRef="#br0" timeOffset="27685.01">4897 8359 886 0,'0'0'0'0,"0"0"0"0,3-21 0 16,-3 21 46-16,0 0-46 0,2-17 46 0,1 6-46 15,-3 11 79-15,0 0-79 0,0-7 80 0,0 7-80 0,0 0 53 16,0 0-53-16,-17-2 54 0,-29-3-54 0,46 5 33 16,0 0-33-16,-58 2 34 0,3 10-34 0,55-12 20 15,0 0-20-15,-49 17 20 0,8 8-20 0,41-25 15 0,0 0-15 16,-26 27 16-16,11 5-16 0,15-32 7 0,0 0-7 0,-5 27 7 16,14-3-7-16,-9-24 3 15,0 0-3-15,18 18 3 0,13-3-3 0,-31-15 0 0,0 0 0 16,37 9 1-16,8 0-1 0,-45-9 0 15,0 0 0-15,42 8 0 0,-7 4 0 0,-35-12-1 16,0 0 1-16,23 13 0 0,-14-3 0 0,-9-10-1 0,0 0 1 16,-5 9-1-16,-17 3 1 0,22-12-2 0,0 0 2 15,-37 19-1-15,-12 10 1 0,49-29-2 0,0 0 2 16,-53 28-2-16,13-4 2 0,40-24-2 16,0 0 2-16,-29 16-2 0,12-4 2 0,17-12-4 0,0 0 4 0,-14 8-3 15,5-2 3-15,9-6-4 0,0 0 4 16,0 0-4-16,3 8 4 0,-3-8-3 0,0 0 3 0,11 7-3 15,10-2 3-15,-21-5-4 0,0 0 4 0,26 11-3 16,-6 6 3-16,-20-17-3 0,0 0 3 0,17 31-2 16,-2 7 2-16,-15-38-2 0,0 0 2 0,3 44-2 15,-3-8 2-15,0-36-2 0,0 0 2 0,-3 36-2 0,-1-3 2 16,4-33-2-16,0 0 2 0,7 33-1 0,13 3 1 16,-20-36-2-16,0 0 2 0,40 31-1 15,24-15 1-15,-64-16-2 0,0 0 2 0,84-10-1 0,17-32 1 16,1-3-945-16</inkml:trace>
  <inkml:trace contextRef="#ctx0" brushRef="#br0" timeOffset="34838.03">7571 5474 135 0,'0'0'0'15,"0"0"0"-15,-37-7 0 0,37 7 14 0,0 0-14 0,-37-5 14 16,-4-2-14-16,41 7 49 0,0 0-49 0,-39-5 49 16,6 1-49-16,33 4 68 0,0 0-68 0,-32 0 69 15,-7 4-69-15,39-4 58 0,0 0-58 0,-37 12 59 16,5 14-59-16,32-26 47 0,0 0-47 0,-28 43 47 16,7 26-47-16,21-69 36 0,0 0-36 0,-14 69 37 15,9-13-37-15,5-56 25 0,0 0-25 0,5 39 26 16,12-2-26-16,-17-37 22 0,0 0-22 0,27 21 22 15,10-9-22-15,-37-12 19 0,0 0-19 0,41-5 20 0,13-18-20 16,-54 23 16-16,0 0-16 0,60-42 16 16,11-22-16-16,-71 64 17 0,0 0-17 0,63-79 18 0,-8-4-18 15,-55 83 26-15,0 0-26 0,44-85 26 0,-12-3-26 16,-32 88 37-16,0 0-37 0,23-97 38 0,-11-7-38 16,-12 104 37-16,0 0-37 0,7-93 38 0,-7 16-38 15,0 77 33-15,0 0-33 0,-5-53 33 0,-1 22-33 16,6 31 27-16,0 0-27 0,-8-16 27 0,-6 6-27 15,14 10 20-15,0 0-20 0,-27 8 21 0,-10 17-21 16,37-25 14-16,0 0-14 0,-39 41 15 0,11 11-15 16,28-52 9-16,0 0-9 0,-14 67 9 0,14 17-9 15,0-84 5-15,0 0-5 0,18 83 6 0,13-18-6 16,-31-65 3-16,0 0-3 0,41 56 3 0,1-15-3 16,-42-41 1-16,0 0-1 0,46 31 2 0,2-15-2 0,-48-16 0 15,0 0 0-15,40 5 1 0,1-12-1 0,-41 7 0 0,0 0 0 16,33-10 1-16,-3-2-1 0,-30 12 1 0,0 0-1 15,27-16 2-15,-8-3-2 0,-19 19 4 0,0 0-4 16,13-17 5-16,-8 5-5 0,-5 12 7 0,0 0-7 16,0-11 8-16,0 11-8 0,0 0 8 0,0 0-8 0,0 0 9 15,-13 7-9-15,13-7 10 0,0 0-10 0,-14 16 11 16,0 10-11-16,14-26 6 0,0 0-6 16,-12 34 6-16,12-1-6 0,0-33 3 0,0 0-3 0,9 31 3 15,8 2-3-15,-17-33 1 0,0 0-1 0,18 25 2 16,1-17-2-16,-19-8 0 0,0 0 0 0,22-7 1 15,-3-13-1-15,-19 20 0 0,0 0 0 0,18-30 0 16,-6-6 0-16,-12 36-3 0,0 0 3 0,2-45-2 16,-4 2 2-16,-3-2-988 0</inkml:trace>
  <inkml:trace contextRef="#ctx0" brushRef="#br0" timeOffset="35592.37">7953 5058 740 0,'0'0'0'0,"0"0"0"0,-19-12 0 16,19 12 0-16,0 0 0 0,-18-7 0 0,6 9 0 0,12-2 0 15,0 0 0-15,-5 17 0 0,-1 13 0 0,6-30-3 16,0 0 3-16,6 34-3 0,17 3 3 0,-23-37-13 15,0 0 13-15,31 29-13 0,13-1 13 0,-44-28-17 16,0 0 17-16,50 17-17 0,-1-5 17 16,-49-12-20-16,0 0 20 0,46 7-20 0,-12-3 20 15,-34-4-14-15,0 0 14 0,26 1-13 0,-8-1 13 0,-18 0-9 16,0 0 9-16,12 2-8 0,-12-2 8 0,0 0-3 0,0 0 3 16,-7 12-2-16,-11 9 2 0,18-21 0 0,0 0 0 0,-23 24 1 15,-1 2-1-15,24-26 15 16,0 0-15-16,-25 28 15 0,0 0-15 0,25-28 31 0,0 0-31 15,-17 27 31-15,8-6-31 0,9-21 39 16,0 0-39-16,0 21 39 0,10 1-39 0,-10-22 38 16,0 0-38-16,18 26 38 0,9 7-38 0,-27-33 30 15,0 0-30-15,35 37 30 0,2 1-30 0,-37-38 22 16,0 0-22-16,37 36 23 0,-7-3-23 0,-30-33 15 16,0 0-15-16,23 26 16 0,-14-4-16 0,-9-22 21 15,0 0-21-15,-6 21 21 0,-6-5-21 0,12-16 21 16,0 0-21-16,-23 12 22 0,-14 0-22 0,37-12 23 15,0 0-23-15,-35 12 23 0,8-9-23 0,27-3 26 0,0 0-26 16,-23-3 26-16,0-9-26 0,23 12 25 0,0 0-25 16,-22-24 26-16,4-11-26 0,18 35 18 0,0 0-18 0,-5-42 19 15,13-18-19-15,-8 60 15 0,0 0-15 0,23-64 16 16,6 7-16-16,-29 57 11 0,0 0-11 0,40-49 11 16,1 6-11-16,-41 43 8 0,0 0-8 0,44-29 9 0,-2 10-9 0,-42 19 6 15,0 0-6-15,44-2 7 0,6 11-7 16,-50-9 3-16,0 0-3 0,49 20 3 15,-3 11-3-15,-46-31 1 0,0 0-1 0,40 42 2 16,-8 15-2-16,-32-57 0 0,0 0 0 0,27 68 1 0,-8 4-1 16,-19-72 0-16,0 0 0 0,18 68 0 15,-6-11 0-15,-12-57 0 0,0 0 0 0,2 45 0 0,-7-16 0 16,5-29 0-16,0 0 0 0,-9 23 1 0,-2-11-1 0,11-12 1 16,0 0-1-16,-12 5 1 0,-2-7-1 15,14 2 2-15,0 0-2 0,-27-12 3 0,-13-15-3 0,40 27 5 0,0 0-5 16,-44-37 5-16,10-11-5 15,34 48 6-15,0 0-6 0,-23-59 6 0,11-22-6 0,12 81 3 0,0 0-3 0,0-85 4 0,9 9-4 16,-9 76 1 0,0 0-1-16,23-75 2 0,12 6-2 0,-35 69 0 0,0 0 0 0,37-55 1 0,-2 11-1 15,-35 44 0-15,0 0 0 0,32-26 1 16,1 23-1-16,-33 3-1 16,0 0 1-16,36 12 0 0,-5 16 0 0,-31-28-2 15,0 0 2-15,23 40-2 0,-7 5 2 0,-16-45-6 0,0 0 6 16,2 48-6-16,-13-3 6 0,11-45-8 0,0 0 8 0,-17 41-8 15,-6-4 8-15,23-37-10 0,0 0 10 16,-21 31-10-16,7-12 10 0,14-19-10 0,0 0 10 16,-9 9-10-16,3-13 10 0,-2-1-916 0</inkml:trace>
  <inkml:trace contextRef="#ctx0" brushRef="#br0" timeOffset="41248.22">8874 4617 225 0,'0'0'0'0,"0"0"0"16,0 0 0-16,0 0 3 0,0 0-3 0,-26 0 4 0,15 5-4 0,11-5 9 15,0 0-9-15,-12 9 9 0,-1 10-9 16,13-19 11-16,0 0-11 0,-7 28 11 0,13 1-11 0,-6-29 8 0,0 0-8 15,10 28 8-15,11-1-8 16,-21-27 6-16,0 0-6 0,23 30 6 0,4-6-6 16,-27-24 6-16,0 0-6 0,19 28 6 0,-3-4-6 0,-16-24 6 15,0 0-6-15,11 24 6 0,-8 2-6 16,-3-26 11-16,0 0-11 0,0 24 11 0,-3 1-11 16,3-25 20-16,0 0-20 0,0 26 21 0,3 3-21 0,-3-29 23 15,0 0-23-15,5 40 24 0,1 14-24 0,-6-54 25 16,0 0-25-16,12 60 25 0,-1 8-25 15,-11-68 28-15,0 0-28 0,12 60 28 0,0 1-28 0,-12-61 26 0,0 0-26 16,11 60 27-16,-2 4-27 0,-9-64 25 0,0 0-25 0,0 73 26 16,-13 10-26-16,13-83 22 0,0 0-22 0,-15 80 23 15,-10-15-23-15,25-65 18 0,0 0-18 0,-23 56 19 16,5-20-19-16,2 4-485 0</inkml:trace>
  <inkml:trace contextRef="#ctx0" brushRef="#br0" timeOffset="42127.63">9641 5349 326 0,'0'0'0'0,"0"0"0"16,-8-3 0-16,8 3 31 0,0 0-31 0,-9-4 32 15,-4 3-32-15,13 1 63 0,0 0-63 0,-19-7 63 16,-11-2-63-16,30 9 40 0,0 0-40 0,-33-9 41 16,3 9-41-16,30 0 26 0,0 0-26 0,-29 9 26 15,-8 12-26-15,37-21 14 16,0 0-14-16,-39 27 15 0,2 1-15 0,37-28 9 0,0 0-9 0,-35 33 10 15,9 3-10-15,26-36 3 0,0 0-3 0,-11 37 4 16,11 2-4-16,0-39 1 0,0 0-1 0,14 45 1 16,13-3-1-16,-27-42 0 0,0 0 0 0,31 36 0 0,5-8 0 15,-36-28 0-15,0 0 0 0,31 21 0 0,-4-7 0 16,-27-14 1-16,0 0-1 0,23 5 2 0,-9-12-2 16,-14 7 7-16,0 0-7 0,9-21 7 0,-4-17-7 15,-5 38 20-15,0 0-20 0,4-43 21 0,-4 1-21 16,0 42 30-16,0 0-30 0,0-34 30 0,1 9-30 15,-1 25 30-15,0 0-30 0,0-17 30 0,0 2-30 16,0 15 23-16,0 0-23 0,0-13 24 0,0 5-24 0,0 8 16 16,0 0-16-16,0-7 17 0,0 7-17 0,0 0 10 15,0 0-10-15,0 0 10 0,9 3-10 0,-9-3 3 16,0 0-3-16,7 9 3 0,7 7-3 0,-14-16 0 16,0 0 0-16,18 15 1 0,1 6-1 0,-19-21 0 15,0 0 0-15,27 15 0 0,-1-15 0 0,-26 0-1 0,0 0 1 16,25-12-1-16,-2-12 1 0,-23 24-1 0,0 0 1 15,25-24-1-15,-1-9 1 0,-24 33 0 16,0 0 0-16,23-35 0 0,-5-1 0 0,-18 36 0 16,0 0 0-16,16-36 0 0,-9 6 0 0,-7 30 0 15,0 0 0-15,7-24 1 0,2 5-1 0,-9 19 1 0,0 0-1 0,14-9 2 16,-4 4-2-16,-10 5 2 0,0 0-2 0,16 9 3 16,-2 15-3-16,-14-24 1 0,0 0-1 0,14 33 1 15,-5 7-1-15,-9-40 0 0,0 0 0 0,9 40 0 16,2 1 0-16,-11-41-1 0,0 0 1 0,9 36-1 15,-2-6 1-15,-7-30-4 0,0 0 4 0,5 24-4 16,-5-12 4-16,0-12-4 16,0 0 4-16,0 0-3 0,0 0 3 0,0 0-2 0,0 0 2 0,0-21-1 0,-4-3 1 15,4 24 0-15,0 0 0 0,-5-21 1 0,2 1-1 16,3 20 9-16,0 0-9 0,-2-16 9 0,2 4-9 16,0 12 22-16,0 0-22 15,0-7 23-15,0 7-23 0,0 0 27 0,0 0-27 0,0 0 27 0,-4 26-27 16,4-26 25-16,0 0-25 0,-5 48 25 0,-7 42-25 15,12-90 14-15,0 0-14 0,-11 104 14 16,-1 14-14-16,12-118 8 0,0 0-8 0,-11 125 9 16,8 6-9-16,3-131 6 0,0 0-6 0,0 119 6 0,10-34-6 0,-10-85 2 15,0 0-2-15,16 70 3 16,3-13-3-16,3-4-846 0</inkml:trace>
  <inkml:trace contextRef="#ctx0" brushRef="#br0" timeOffset="45285.26">10165 4595 315 0,'0'0'0'0,"0"0"0"0,0 0 0 0,0 0 11 0,0 0-11 16,0 0 11-16,0 0-11 0,0 0 53 0,0 0-53 15,0 0 53-15,0 0-53 0,0 0 81 0,0 0-81 16,0 0 82-16,0 0-82 0,0 0 62 0,0 0-62 15,0 0 62-15,0 0-62 0,0 0 42 0,0 0-42 0,0 0 43 16,0 0-43-16,0 0 28 0,0 0-28 0,0 0 29 16,0 0-29-16,0 0 21 0,0 0-21 0,0 19 21 15,9-4-21-15,-9-15 14 0,0 0-14 0,9 18 14 16,0 6-14-16,-9-24 7 0,0 0-7 0,5 27 7 16,-5 1-7-16,0-28 4 0,0 0-4 0,0 33 4 15,-3-4-4-15,3-29 4 0,0 0-4 0,-2 32 4 16,-2-12-4-16,4-20 2 0,0 0-2 0,-3 21 3 15,-6 2-3-15,9-23 3 0,0 0-3 0,-11 20 4 16,6-6-4-16,5-14 4 0,0 0-4 0,-4 12 5 16,1 2-5-16,3-14 4 0,0 0-4 0,-2 14 4 15,-1 2-4-15,3-16 1 0,0 0-1 0,-6 15 2 16,-2 9-2-16,8-24 0 0,0 0 0 0,-15 33 0 16,3 11 0-16,12-44 0 0,0 0 0 0,-14 57 0 15,5 7 0-15,9-64 0 0,0 0 0 0,-9 69 0 0,4-7 0 16,5-62 0-16,0 0 0 0,0 59 1 0,5-10-1 15,-5-49 1-15,0 0-1 0,9 45 2 0,5-4-2 16,-14-41 2-16,0 0-2 0,18 40 3 0,1-7-3 16,-19-33 3-16,0 0-3 0,25 26 4 0,0-6-4 15,-25-20 9-15,0 0-9 0,30 13 9 0,1-5-9 16,-31-8 13-16,0 0-13 0,32 4 14 0,2-8-14 16,-34 4 21-16,0 0-21 0,35-8 22 0,0-1-22 0,-35 9 24 15,0 0-24-15,36-14 24 0,-8-7-24 0,-28 21 30 16,0 0-30-16,21-27 30 0,4-8-30 0,-25 35 28 15,0 0-28-15,26-36 29 0,1 1-29 0,-27 35 35 16,0 0-35-16,22-36 36 0,-2-1-36 0,-20 37 26 16,0 0-26-16,17-32 27 0,-1 4-27 0,-16 28 20 15,0 0-20-15,14-26 21 0,-8 2-21 0,-6 24 19 0,0 0-19 16,3-23 19-16,-1 2-19 0,-2 21 13 0,0 0-13 16,0-15 14-16,-2 6-14 0,2 9 11 0,0 0-11 15,-3-9 12-15,3 9-12 0,0 0 9 0,0 0-9 0,-6-6 9 16,6 6-9-16,0 0 4 0,0 0-4 0,0 0 5 15,0 20-5-15,0-20 2 0,0 0-2 0,0 26 2 0,2 12-2 16,-2-38 0-16,0 0 0 0,4 40 0 16,1 0 0-16,-5-40-1 0,0 0 1 0,5 33-1 15,2 3 1-15,-7-36-3 0,0 0 3 0,2 33-3 16,-4 0 3-16,2-33-6 0,0 0 6 0,0 31-6 16,0-7 6-16,0-24-8 0,0 0 8 0,0 16-8 15,0-11 8-15,0-5-9 0,0 0 9 0,0-9-8 0,4-23 8 16,1 0-1068-16</inkml:trace>
  <inkml:trace contextRef="#ctx0" brushRef="#br0" timeOffset="45435.03">10571 4788 807 0,'0'0'0'0,"0"0"0"0,14 16 0 0,-14-16 4 0,0 0-4 16,23 21 4-16,12 6-4 0,-35-27 1 0,0 0-1 15,41 33 1-15,1 2-1 0,2 0-553 0</inkml:trace>
  <inkml:trace contextRef="#ctx0" brushRef="#br0" timeOffset="46169.35">10973 5252 214 0,'0'0'0'0,"0"0"0"16,-3 16 0-16,3-16 5 0,0 0-5 0,-4 15 6 15,2 8-6-15,2-23 4 0,0 0-4 0,2 26 5 0,5 3-5 16,-7-29 10-16,0 0-10 0,5 31 11 0,-1 2-11 16,-4-33 16-16,0 0-16 0,9 30 16 15,5 3-16-15,-14-33 21 0,0 0-21 0,10 38 21 16,3 7-21-16,-13-45 25 0,0 0-25 0,17 41 26 16,-2-8-26-16,-15-33 34 0,0 0-34 0,14 23 35 0,-5-15-35 15,-9-8 50-15,0 0-50 0,8-7 51 0,5-19-51 16,-13 26 54-16,0 0-54 0,14-39 54 0,0-15-54 0,-14 54 64 15,0 0-64-15,19-52 64 16,6 4-64-16,-25 48 64 0,0 0-64 0,25-52 65 0,1-4-65 0,-26 56 56 16,0 0-56-16,27-53 57 0,-4 11-57 15,-23 42 49-15,0 0-49 0,17-28 50 0,-4 16-50 16,-13 12 27-16,0 0-27 0,14 4 27 0,0 16-27 16,-14-20 14-16,0 0-14 0,17 30 14 0,-3 6-14 0,-14-36 8 15,0 0-8-15,15 37 8 0,2-6-8 16,-17-31 0-16,0 0 0 0,18 24 0 0,0-3 0 0,-18-21-1 15,0 0 1-15,19 15 0 0,2-6 0 16,-21-9-1-16,0 0 1 0,23 3-1 0,0-10 1 16,-23 7-1-16,0 0 1 0,23-8 0 0,-9-1 0 15,-14 9 0-15,0 0 0 0,14-12 0 0,2 2 0 0,-16 10 0 16,0 0 0-16,11-9 0 0,1 4 0 16,-12 5 0-16,0 0 0 0,10-4 0 0,8 8 0 0,-18-4 0 15,0 0 0-15,21 9 0 0,4 6 0 0,-25-15-1 16,0 0 1-16,26 14 0 0,4 1 0 0,-30-15-2 15,0 0 2-15,32 13-2 0,0-5 2 0,-32-8-5 16,0 0 5-16,37 4-4 0,7-8 4 0,-44 4-7 0,0 0 7 16,46-8-7-16,-5-5 7 0,-41 13-4 0,0 0 4 15,31-15-4-15,-8 1 4 0,-23 14-2 0,0 0 2 0,13-24-2 16,-13-16 2-16,0 40 0 0,0 0 0 0,-9-48 0 16,-18-8 0-16,27 56 1 0,0 0-1 0,-31-50 1 0,-7 7-1 15,38 43 3-15,0 0-3 0,-35-28 3 16,-2 18-3-16,37 10 5 0,0 0-5 0,-33 10 6 15,-1 26-6-15,34-36 2 0,0 0-2 0,-35 56 3 0,7 8-3 16,28-64 0-16,0 0 0 0,-23 69 1 0,14-8-1 0,9-61-1 0,0 0 1 31,2 60 0-31,19-3 0 0,-21-57-5 0,0 0 5 0,32 59-5 0,10-5 5 0,-42-54-12 16,0 0 12-16,56 40-11 0,10-13 11 0,-66-27-17 0,0 0 17 16,75 14-16-16,1-16 16 0,-76 2-23 0,0 0 23 0,78-19-22 0,-9-20 22 31,1 0-761-31</inkml:trace>
  <inkml:trace contextRef="#ctx0" brushRef="#br0" timeOffset="46720.42">12843 4934 516 0,'0'0'0'0,"0"0"0"16,-37 22 0-16,37-22 23 0,0 0-23 0,-39 26 23 15,-7 9-23-15,46-35 45 0,0 0-45 0,-49 54 46 16,-1 18-46-16,50-72 49 0,0 0-49 0,-44 76 49 16,7-3-49-16,37-73 26 0,0 0-26 0,-31 62 26 15,11-6-26-15,20-56 21 0,0 0-21 0,-9 48 22 16,15-5-22-16,-6-43 18 15,0 0-18-15,17 45 19 0,17-5-19 0,-34-40 15 0,0 0-15 0,47 35 16 16,17-13-16-16,-64-22 13 16,0 0-13-16,81 4 14 0,18-23-14 0,-2-2-646 0</inkml:trace>
  <inkml:trace contextRef="#ctx0" brushRef="#br0" timeOffset="47028.92">13682 4977 1054 0,'0'0'0'16,"0"0"0"-16,11 0 0 0,-11 0 11 0,0 0-11 15,14 2 12-15,4 8-12 0,-18-10 35 16,0 0-35-16,21 14 35 0,5 2-35 0,-26-16 36 0,0 0-36 0,23 31 37 16,-3 14-37-16,-20-45 15 0,0 0-15 15,12 64 16-15,-15 21-16 0,3-85 10 0,0 0-10 0,-27 97 10 16,-24 12-10-16,51-109 7 0,0 0-7 0,-67 109 7 16,-2 8-7-16,69-117 5 0,0 0-5 0,-63 88 6 15,19-36-6-15,-2 2-912 0</inkml:trace>
  <inkml:trace contextRef="#ctx0" brushRef="#br0" timeOffset="47959.64">14238 5003 471 0,'0'0'0'16,"0"0"0"-16,0 0 0 0,0 0 21 0,0 0-21 0,0 0 21 16,0 0-21-16,0 0 59 0,0 0-59 0,18-12 60 0,-18 12-60 15,0 0 53-15,0 0-53 0,0 0 54 16,0 0-54-16,0 0 34 0,0 0-34 0,0 0 34 0,0 0-34 15,0 0 24-15,0 0-24 0,0 0 24 16,7 10-24-16,-7-10 18 0,0 0-18 0,2 9 18 16,-2 3-18-16,0-12 14 0,0 0-14 0,0 12 15 15,0-3-15-15,0-9 10 0,0 0-10 0,-4 9 11 16,-14 1-11-16,18-10 9 0,0 0-9 0,-19 3 10 16,1-1-10-16,18-2 10 0,0 0-10 0,-14-2 11 15,2-5-11-15,12 7 17 0,0 0-17 0,-12-6 18 16,5 0-18-16,7 6 25 0,0 0-25 0,0 0 25 15,-4-8-25-15,4 8 26 0,0 0-26 0,4-9 26 0,11-3-26 16,-15 12 24-16,0 0-24 0,30-7 24 0,4 10-24 16,1 1-815-16</inkml:trace>
  <inkml:trace contextRef="#ctx0" brushRef="#br0" timeOffset="48181.66">14307 5555 1043 0,'0'0'0'16,"0"0"0"-16,0 0 0 0,0 0 0 0,0 0 0 0,7 5 0 15,12 7 0-15,-19-12-1 0,0 0 1 0,23 19-1 16,4 6 1-16,-27-25 6 0,0 0-6 0,23 36 6 16,-9 19-6-16,-14-55 20 0,0 0-20 0,3 66 21 15,-20 12-21-15,17-78 32 0,0 0-32 16,-60 100 32-16,-57 41-32 0,117-141 36 15,0 0-36-15,-144 141 37 0,-31-7-37 0,4-1-864 0</inkml:trace>
  <inkml:trace contextRef="#ctx0" brushRef="#br0" timeOffset="49561.55">4512 5446 180 0,'0'0'0'0,"0"0"0"16,0 0 0-16,0 0 5 0,0 0-5 0,11-24 5 16,-8 12-5-16,-3 12 15 0,0 0-15 0,4-16 16 15,4-1-16-15,-8 17 58 0,0 0-58 0,9-19 58 16,-2 2-58-16,-7 17 66 0,0 0-66 0,4-13 66 16,-4 6-66-16,0 7 49 0,0 0-49 0,0 0 49 15,3-8-49-15,-3 8 36 0,0 0-36 0,0 0 37 0,9 3-37 16,-9-3 28-16,0 0-28 0,9 9 28 0,2 3-28 15,-11-12 18-15,0 0-18 0,12 16 18 0,-1 1-18 16,-11-17 6-16,0 0-6 0,12 19 7 0,-3 5-7 16,-9-24 3-16,0 0-3 0,5 26 4 15,-1-2-4-15,-4-24 1 0,0 0-1 0,0 28 2 0,0 5-2 16,0-33 0-16,0 0 0 0,0 36 1 0,5 4-1 16,-5-40 0-16,0 0 0 0,9 40 1 0,1-12-1 15,-10-28 0-15,0 0 0 0,9 24 1 0,-2-12-1 0,-7-12 0 16,0 0 0-16,0 0 0 0,9 0 0 0,-9 0 0 15,0 0 0-15,11-12 1 0,6-19-1 0,-17 31 1 16,0 0-1-16,21-38 2 0,-5-6-2 0,-16 44 5 16,0 0-5-16,16-45 6 0,-9 9-6 0,-7 36 17 15,0 0-17-15,4-31 18 0,-10 5-18 0,6 26 32 16,0 0-32-16,-8-24 33 0,-1 1-33 0,9 23 41 16,0 0-41-16,-9-17 41 0,0 1-41 15,9 16 39-15,0 0-39 0,-5-17 40 0,1 3-40 0,4 14 34 16,0 0-34-16,-1-12 34 0,2-2-34 0,-1 14 27 0,0 0-27 15,14-15 28-15,16-4-28 0,-3 1-808 0</inkml:trace>
  <inkml:trace contextRef="#ctx0" brushRef="#br0" timeOffset="49921.91">5091 5271 572 0,'0'0'0'0,"0"0"0"0,0 9 0 15,0-9 21-15,0 0-21 0,-4 9 21 0,-1 3-21 16,5-12 41-16,0 0-41 0,-6 17 41 0,10 11-41 15,-4-28 7-15,0 0-7 0,2 31 7 0,-2 2-7 16,0-33 0-16,0 0 0 0,0 36 0 0,-6 4 0 16,6-40-2-16,0 0 2 0,-5 45-2 0,10 7 2 15,-5-52-3-15,0 0 3 0,15 52-3 0,-1-7 3 16,-14-45-1-16,0 0 1 0,21 33-1 0,5-13 1 16,-26-20 0-16,0 0 0 0,29 4 0 0,6-16 0 15,-35 12 4-15,0 0-4 0,32-31 4 0,-4-11-4 0,-28 42 13 16,0 0-13-16,23-55 13 0,-11-2-13 0,-12 57 21 15,0 0-21-15,5-58 21 0,-10 3-21 16,5 55 24-16,0 0-24 0,-14-54 24 0,-2-6-24 16,16 60 24-16,0 0-24 0,-19-52 25 0,1 19-25 0,18 33 27 15,0 0-27-15,-14-24 27 0,5 6-27 16,9 18 28-16,0 0-28 0,-9-6 29 16,0 2-29-16,9 4 18 0,0 0-18 0,-8 10 18 0,2 15-18 0,6-25 11 15,0 0-11-15,9 26 12 0,23-7-12 0,-4-2-721 0</inkml:trace>
  <inkml:trace contextRef="#ctx0" brushRef="#br0" timeOffset="50144.75">5505 5176 606 0,'0'0'0'0,"0"0"0"0,0 21 0 0,0-21 2 0,0 0-2 16,-3 24 2-16,-3 11-2 0,6-35 4 0,0 0-4 15,-5 38 5-15,1 5-5 0,4-43 10 0,0 0-10 16,0 45 10-16,4-2-10 0,-4-43 7 0,0 0-7 0,5 42 8 15,6-2-8-15,-11-40 13 0,0 0-13 16,12 39 14-16,2-6-14 0,-14-33 21 0,0 0-21 0,13 30 22 16,-5-6-22-16,-8-24 26 0,0 0-26 0,6 14 26 15,-6-14-26-15,0 0 27 0,0 0-27 0,0-19 27 16,3-26-27-16,3-2-563 0</inkml:trace>
  <inkml:trace contextRef="#ctx0" brushRef="#br0" timeOffset="50270.82">5646 4629 729 0,'0'0'0'0,"9"18"0"0,9 14 0 0,-18-32-13 0,0 0 13 0,26 49-13 0,8 10 13 32,1 1-468-32</inkml:trace>
  <inkml:trace contextRef="#ctx0" brushRef="#br0" timeOffset="50820.25">6047 5245 393 0,'0'0'0'0,"-9"4"0"0,-9 6 0 0,18-10-5 16,0 0 5-16,-26 21-5 0,-1 5 5 0,27-26-11 0,0 0 11 15,-28 31-11-15,-13-2 11 0,41-29 1 0,0 0-1 16,-40 32 2-16,-4-8-2 0,44-24 15 0,0 0-15 15,-41 28 16-15,8 8-16 0,33-36 33 0,0 0-33 16,-27 41 33-16,6 15-33 0,21-56 45 0,0 0-45 0,-9 52 45 16,13-6-45-16,-4-46 44 0,0 0-44 0,14 40 44 15,12-12-44-15,-26-28 36 0,0 0-36 0,37 12 37 16,7-9-37-16,-44-3 34 0,0 0-34 0,46-19 34 16,2-17-34-16,-48 36 45 0,0 0-45 0,46-54 46 15,3-13-46-15,-49 67 43 0,0 0-43 0,46-69 44 16,-5 0-44-16,-41 69 39 0,0 0-39 0,31-82 40 15,-8-22-40-15,-23 104 39 0,0 0-39 0,14-102 40 16,-1 7-40-16,-13 95 36 0,0 0-36 0,9-90 37 16,-13-7-37-16,4 97 28 0,0 0-28 15,-9-93 29-15,-1 17-29 0,10 76 22 0,0 0-22 16,-13-61 22-16,5 30-22 0,8 31 21 0,0 0-21 16,-11-21 22-16,-7 4-22 0,18 17 17 0,0 0-17 15,-17-12 18-15,3 1-18 0,14 11 9 0,0 0-9 16,-18-1 10-16,-9 6-10 0,27-5 2 0,0 0-2 0,-22 15 2 15,4 13-2-15,18-28 0 0,0 0 0 16,-14 48 1-16,5 18-1 0,9-66-1 0,0 0 1 0,-5 76-1 16,5 2 1-16,0-78-6 0,0 0 6 0,1 82-6 15,3 1 6-15,-4-83-13 0,0 0 13 0,3 84-13 16,8 1 13-16,-11-85-20 0,0 0 20 0,12 78-19 0,3-10 19 16,-15-68-18-16,0 0 18 0,12 52-18 15,7-11 18-15,-19-41-12 0,0 0 12 0,27 36-12 0,15-3 12 16,-42-33-8-16,0 0 8 0,71 28-7 0,27-11 7 15,-98-17-4-15,0 0 4 0,0 0-866 0</inkml:trace>
  <inkml:trace contextRef="#ctx0" brushRef="#br0" timeOffset="53354.77">7250 9352 247 0,'0'0'0'0,"0"0"0"16,0 0 0-16,0 0 12 0,0 0-12 0,0 0 13 0,0 0-13 15,0 0 28-15,0 0-28 0,0 0 29 0,0 0-29 16,0 0 30-16,0 0-30 0,17 0 30 0,-17 0-30 15,0 0 31-15,0 0-31 0,0 0 32 0,9 16-32 0,-9-16 19 16,0 0-19-16,5 8 19 0,2 4-19 16,-7-12 15-16,0 0-15 0,15 12 15 0,7 6-15 15,1 4-330-15</inkml:trace>
  <inkml:trace contextRef="#ctx0" brushRef="#br0" timeOffset="53574.38">7297 9800 359 0,'0'0'0'0,"0"0"0"15,7 5 0-15,-7-5 2 0,0 0-2 0,13 9 3 16,4 1-3-16,-17-10 3 0,0 0-3 0,18 13 4 16,-4-8-4-16,-14-5 2 0,0 0-2 0,9 7 2 15,-6 1-2-15,-3-8 0 0,0 0 0 0,2 12 1 0,2-1-1 16,-4-11 0-16,0 0 0 0,0 8 0 0,1-2 0 15,3 1-222-15</inkml:trace>
  <inkml:trace contextRef="#ctx0" brushRef="#br0" timeOffset="55904.01">7375 10463 135 0,'0'0'0'0,"0"0"0"0,0 0 0 0,0 0 9 0,0 0-9 15,0 0 9-15,0 0-9 0,0 0 28 16,0 0-28-16,-21-5 29 0,5 5-29 0,16 0 63 0,0 0-63 15,-30 10 63-15,-14 18-63 0,44-28 52 0,0 0-52 16,-48 38 53-16,-8 10-53 0,56-48 25 0,0 0-25 0,-55 51 25 16,4 0-25-16,51-51 25 0,0 0-25 0,-41 49 26 15,11-1-26-15,30-48 15 0,0 0-15 0,-17 49 15 16,15-1-15-16,2-48 9 0,0 0-9 0,9 38 9 16,14-12-9-16,-23-26 9 0,0 0-9 0,28 9 10 15,11-18-10-15,-39 9 7 0,0 0-7 0,42-26 7 16,2-12-7-16,-44 38 5 0,0 0-5 0,41-46 5 15,-6-5-5-15,-35 51 15 0,0 0-15 0,25-60 16 16,-4-18-16-16,-21 78 34 0,0 0-34 0,9-83 35 16,-1-9-35-16,-8 92 37 0,0 0-37 0,0-90 37 15,-8 4-37-15,8 86 37 0,0 0-37 0,-7-90 37 0,-4-6-37 16,11 96 35-16,0 0-35 0,-9-84 36 0,4 20-36 16,5 64 31-16,0 0-31 0,-9-49 31 0,9 15-31 15,0 34 21-15,0 0-21 0,-4-25 21 0,4 12-21 16,0 13 16-16,0 0-16 0,4-9 17 0,-4 9-17 15,0 0 7-15,0 0-7 0,11 3 8 0,-3 15-8 16,-8-18 2-16,0 0-2 0,4 32 2 0,-9 15-2 16,5-47 0-16,0 0 0 0,-7 66 1 0,1 19-1 0,6-85 0 15,0 0 0-15,-9 88 0 0,1-1 0 0,8-87-3 16,0 0 3-16,-6 86-2 0,6 4 2 0,0-90-6 16,0 0 6-16,11 87-5 0,7-16 5 0,-18-71-7 15,0 0 7-15,21 50-7 0,2-12 7 0,-23-38-8 16,0 0 8-16,26 24-8 0,2-12 8 0,-28-12-7 0,0 0 7 15,32 0-6-15,3-8 6 0,-35 8-5 0,0 0 5 16,37-18-4-16,-1-8 4 0,-36 26 0 0,0 0 0 16,28-36 0-16,-7-23 0 0,-21 59 1 0,0 0-1 15,14-62 1-15,-5-7-1 0,-9 69 5 0,0 0-5 0,9-63 6 16,-7 13-6-16,-2 50 12 16,0 0-12-16,3-36 13 0,2 13-13 0,-5 23 19 0,0 0-19 0,4-14 20 15,-8 4-20-15,4 10 20 0,0 0-20 0,0 0 20 16,0 0-20-16,0 0 19 0,0 0-19 0,-1 22 20 0,1 10-20 15,0-32 12-15,0 0-12 0,-4 41 13 0,4 4-13 16,0-45 5-16,0 0-5 0,0 57 6 16,4 11-6-16,-4-68 2 0,0 0-2 0,5 64 3 0,-5-7-3 15,0-57 1-15,0 0-1 0,3 45 2 0,3-9-2 16,-6-36 0-16,0 0 0 0,5 28 0 0,0-14 0 16,-5-14 0-16,0 0 0 0,7 10 0 0,-7-10 0 15,0 0 0-15,0 0 0 0,9-10 0 0,-12-16 0 16,3 2-871-16</inkml:trace>
  <inkml:trace contextRef="#ctx0" brushRef="#br0" timeOffset="56061.34">7523 10082 841 0,'0'0'0'0,"0"0"0"15,14 9 0-15,-14-9-1 0,0 0 1 0,14 12-1 16,13 4 1-16,-27-16-21 0,0 0 21 15,37 15-21-15,9-4 21 0,1 1-538 0</inkml:trace>
  <inkml:trace contextRef="#ctx0" brushRef="#br0" timeOffset="56390.12">7953 10318 595 0,'0'0'0'0,"0"0"0"0,-14 5 0 15,14-5 0-15,0 0 0 0,-14 7 0 0,-9 5 0 16,23-12 0-16,0 0 0 0,-32 21 0 0,-3 5 0 16,35-26-1-16,0 0 1 0,-30 29 0 0,14 0 0 0,16-29 0 15,0 0 0-15,-8 32 1 0,8-3-1 0,0-29 1 16,0 0-1-16,10 33 2 0,8-2-2 0,-18-31 2 16,0 0-2-16,26 28 3 0,8-8-3 0,-34-20 2 15,0 0-2-15,33 19 3 0,-1 2-3 0,-32-21 5 16,0 0-5-16,23 18 5 0,-18-8-5 0,-5-10 6 0,0 0-6 15,-9 14 7-15,-22 13-7 16,31-27 9-16,0 0-9 0,-46 28 9 0,-9-4-9 0,55-24 13 16,0 0-13-16,-49 25 13 0,13-12-13 0,36-13 33 15,0 0-33-15,-31 14 33 0,2 4-33 0,29-18 29 16,0 0-29-16,-24 12 30 0,10-9-30 0,14-3 24 16,0 0-24-16,5-3 24 0,21-22-24 0,1 5-576 15</inkml:trace>
  <inkml:trace contextRef="#ctx0" brushRef="#br0" timeOffset="56656.76">8031 10442 639 0,'0'0'0'0,"0"0"0"16,-5 12 0-16,5-12-1 0,0 0 1 0,-9 21 0 16,4 10 0-16,5-31 0 0,0 0 0 0,-4 38 0 0,2 2 0 15,2-40 7-15,0 0-7 0,0 40 8 0,6-4-8 16,-6-36 21-16,0 0-21 0,5 37 22 0,7-5-22 15,-12-32 30-15,0 0-30 0,14 37 30 0,0 4-30 16,-14-41 34-16,0 0-34 0,13 47 34 0,-3-2-34 16,-10-45 33-16,0 0-33 0,7 42 34 0,-1-8-34 15,-6-34 45-15,0 0-45 0,3 26 46 0,3-7-46 16,-6-19 47-16,0 0-47 0,1 12 47 0,-1-12-47 16,0 0 35-16,0 0-35 0,0 0 35 0,-10-36-35 15,1 0-800-15</inkml:trace>
  <inkml:trace contextRef="#ctx0" brushRef="#br0" timeOffset="56924.68">8192 10117 841 0,'0'0'0'0,"0"0"0"16,17-5 0-16,-17 5 9 0,0 0-9 15,23 3 10-15,2 6-10 0,-25-9 6 0,0 0-6 0,26 17 7 16,-5 11-7-16,-21-28 4 15,0 0-4-15,14 31 5 0,-5-2-5 0,-9-29 2 0,0 0-2 0,6 31 3 16,-1 2-3-16,-5-33 5 0,0 0-5 16,0 40 5-16,-5 5-5 0,5-45 8 0,0 0-8 0,-9 52 9 0,-5-2-9 15,14-50 13-15,0 0-13 0,-23 49 14 0,0-11-14 16,23-38 11-16,0 0-11 0,-23 29 12 16,5-10-12-16,18-19 4 0,0 0-4 0,-14 9 4 0,5-2-4 15,9-7 1-15,0 0-1 0,-8-11 1 0,-8-21-1 16,2-5-671-1</inkml:trace>
  <inkml:trace contextRef="#ctx0" brushRef="#br0" timeOffset="57193.97">8567 9862 707 0,'0'0'0'0,"0"0"0"15,13 11 0-15,-13-11 1 0,0 0-1 0,10 14 1 16,-1 10-1-16,-9-24 2 0,0 0-2 0,5 40 2 0,-1 20-2 0,-4-60 8 0,0 0-8 0,-4 68 9 16,2 4-9-1,2-72 8-15,0 0-8 0,2 70 9 0,5-6-9 0,-7-64 10 0,0 0-10 16,6 60 11-16,-5 6-11 0,-1-66 14 0,0 0-14 0,4 69 14 0,5-1-14 31,-9-68 13-31,0 0-13 0,9 60 14 16,-4-15-14-16,-5-45 14 0,0 0-14 0,7 37 14 15,2-10-14-15,-9-27 16 0,0 0-16 0,19 19 17 16,8-8-17-16,-3-1-603 0</inkml:trace>
  <inkml:trace contextRef="#ctx0" brushRef="#br0" timeOffset="57446.14">9176 10285 751 0,'0'0'0'0,"0"0"0"0,-18-9 0 0,18 9 8 0,0 0-8 16,-18-7 9-16,6 2-9 0,12 5 19 0,0 0-19 0,-19-2 20 15,-22 6-20-15,41-4 27 0,0 0-27 0,-49 7 28 16,-4 0-28-16,53-7 21 0,0 0-21 0,-48 13 22 16,1 8-22-16,47-21 19 0,0 0-19 0,-34 28 19 15,8 5-19-15,26-33 12 0,0 0-12 0,-13 40 13 16,13 8-13-16,0-48 9 0,0 0-9 0,14 52 9 16,18-7-9-16,-32-45 7 0,0 0-7 0,39 40 7 31,10-16-7-31,-49-24 4 0,0 0-4 0,46 17 4 0,0-10-4 0,-46-7 2 0,0 0-2 0,44-7 3 15,0-10-3-15,-44 17 1 0,0 0-1 0,46-31 2 16,5-11-2-16,2-3-702 0</inkml:trace>
  <inkml:trace contextRef="#ctx0" brushRef="#br0" timeOffset="57649.72">9416 10214 572 0,'0'0'0'0,"0"0"0"0,8 12 0 15,-8-12 3-15,0 0-3 0,2 14 4 0,-2 6-4 16,0-20 8-16,0 0-8 0,0 25 9 0,-2 11-9 0,2-36 6 15,0 0-6-15,2 36 6 0,7 6-6 0,-9-42 2 0,0 0-2 16,12 40 2-16,-1-7-2 0,-11-33 4 16,0 0-4-16,9 26 5 0,-2-9-5 15,-7-17 10-15,0 0-10 0,10 7 11 0,8-12-11 16,-18 5 10-16,0 0-10 0,18-19 10 0,-1-16-10 0,-17 35 13 16,0 0-13-16,9-42 14 0,0 3-14 15,0-3-457-15</inkml:trace>
  <inkml:trace contextRef="#ctx0" brushRef="#br0" timeOffset="57857.45">9564 10262 628 0,'0'0'0'0,"0"0"0"0,-9-8 0 0,9 8 4 0,0 0-4 15,-9-6 5-15,9 6-5 0,0 0 9 0,0 0-9 0,0 0 10 16,-7 6-10-16,7-6 16 0,0 0-16 0,-5 15 17 16,-4 15-17-16,9-30 17 0,0 0-17 15,-9 36 17-15,4 5-17 0,5-41 21 0,0 0-21 0,0 45 21 16,3 9-21-16,-3-54 22 0,0 0-22 0,7 55 23 16,1 3-23-16,-8-58 21 0,0 0-21 0,5 48 22 15,0-6-22-15,-5-42 20 0,0 0-20 0,7 36 20 16,-2-8-20-16,-5-28 20 0,0 0-20 0,4 19 21 15,-8-7-21-15,4-12 24 0,0 0-24 0,0 8 24 16,0-8-24-16,0 0 38 0,0 0-38 0,-3 9 38 16,3-9-38-16,0 0 43 0,0 0-43 0,0 0 44 15,0 0-44-15,0 0 43 0,0 0-43 0,7-7 44 0,4 2-44 0,1-4-864 16</inkml:trace>
  <inkml:trace contextRef="#ctx0" brushRef="#br0" timeOffset="58422.84">9183 10318 371 0,'0'0'0'0,"0"0"0"0,-7-4 0 16,7 4 5-16,0 0-5 0,-7-2 6 0,7 2-6 15,0 0 12-15,0 0-12 0,-6-1 12 0,6 1-12 16,0 0 21-16,0 0-21 0,0 0 22 0,0 0-22 16,0 0 24-16,0 0-24 0,0 0 25 15,0-7-25-15,0 7 25 0,0 0-25 0,0 0 25 0,9-2-25 16,-9 2 25-16,0 0-25 0,0 0 25 0,9-2-25 15,-9 2 24-15,0 0-24 0,0 0 25 0,0 0-25 16,0 0 22-16,0 0-22 0,0 0 22 0,2 9-22 0,-2-9 18 16,0 0-18-16,-7 19 18 0,-9 23-18 15,16-42 15-15,0 0-15 0,-16 48 15 0,-2 13-15 16,18-61 7-16,0 0-7 0,-14 62 7 0,2 4-7 0,12-66 7 0,0 0-7 0,-5 60 7 16,1-4-7-16,4-56 10 0,0 0-10 0,0 55 10 15,5 5-10-15,-5-60 11 0,0 0-11 0,16 44 11 0,12-18-11 16,4 1-561-1</inkml:trace>
  <inkml:trace contextRef="#ctx0" brushRef="#br0" timeOffset="59241.46">9402 10413 539 0,'0'0'0'0,"0"0"0"0,0-11 0 16,0 11 19-16,0 0-19 0,0 0 20 0,0-8-20 0,0 8 41 0,0 0-41 0,0 0 42 0,0 0-42 15,0 0 43-15,0 0-43 0,0-7 44 0,0 7-44 16,0 0 37 0,0 0-37-16,0-9 38 0,0 9-38 0,0 0 37 0,0 0-37 0,0-8 37 0,0 8-37 0,0 0 35 31,0 0-35-31,-4-11 35 0,4 11-35 0,0 0 31 15,0 0-31-15,0 0 31 0,0 0-31 0,0 0 28 16,0 0-28-16,-5-2 29 0,5 2-29 0,0 0 19 0,0 0-19 0,-4 18 20 0,8 1-20 0,-4-19 13 0,0 0-13 31,14 24 14-31,9-5-14 0,-23-19 8 0,0 0-8 0,26 10 9 0,1-6-9 0,-27-4 7 0,0 0-7 16,28-5 8-16,-2-9-8 0,-26 14 8 16,0 0-8-16,29-19 9 0,1 0-9 0,-30 19 7 31,0 0-7-31,24-24 7 0,-3 1-7 0,-21 23 13 15,0 0-13-15,15-21 14 0,-7 4-14 0,-8 17 15 16,0 0-15-16,0-19 15 0,-5 2-15 0,5 17 14 0,0 0-14 0,-3-18 14 0,3 11-14 0,0 7 14 0,0 0-14 16,0 0 15-16,0 0-15 0,0 0 10 0,0 0-10 31,-9 0 10-31,3 4-10 0,6-4 5 0,0 0-5 16,-8 15 5-16,4 17-5 0,4-32 2 0,0 0-2 15,4 46 2-15,4 15-2 0,-8-61 0 0,0 0 0 0,15 67 0 0,4 8 0 0,-19-75 0 0,0 0 0 31,21 76 0-31,-1-16 0 0,-20-60-1 0,0 0 1 16,15 65 0-16,-13 4 0 0,-2-69-2 0,0 0 2 0,-5 69-1 16,-15 4 1-16,20-73-3 0,0 0 3 0,-17 60-2 15,-4-11 2-15,21-49-4 0,0 0 4 0,-14 33-3 16,3-16 3-16,11-17-2 0,0 0 2 0,-9 10-1 16,0-3 1-16,9-7-1 0,0 0 1 0,-12 0 0 0,-11-3 0 15,23 3 1-15,0 0-1 0,-26-11 1 0,3-6-1 16,23 17 9-16,0 0-9 0,-22-31 10 15,3-14-10-15,19 45 18 0,0 0-18 0,-18-54 19 0,10-5-19 16,8 59 20-16,0 0-20 0,-6-50 21 0,6 7-21 16,0 43 16-16,0 0-16 0,14-38 16 0,18 2-16 15,0-1-1046-15</inkml:trace>
  <inkml:trace contextRef="#ctx0" brushRef="#br0" timeOffset="60407.79">9971 9923 819 0,'0'0'0'0,"0"0"0"0,0 0 0 16,0 0 41-16,0 0-41 0,0 0 42 0,0 0-42 16,0 0 73-16,0 0-73 0,0 0 74 0,0 0-74 0,0 0 44 0,0 0-44 0,0 0 44 15,0 0-44-15,0 0 20 16,0 0-20-16,0 0 20 0,0 0-20 0,0 0 12 15,0 0-12-15,11 26 12 0,-8 19-12 0,-3-45 6 16,0 0-6-16,6 55 7 0,2 15-7 0,-8-70 4 16,0 0-4-16,13 71 4 0,-3-1-4 15,-10-70 1-15,0 0-1 0,13 73 2 0,-4 7-2 0,-9-80 1 16,0 0-1-16,5 85 2 0,4-4-2 0,-9-81 1 16,0 0-1-16,12 71 1 0,-3-12-1 0,-9-59 0 15,0 0 0-15,10 53 1 0,3-6-1 0,-13-47 0 16,0 0 0-16,14 42 1 0,4-15-1 0,-18-27 0 15,0 0 0-15,22 21 1 0,7-9-1 0,-29-12 1 16,0 0-1-16,39 4 1 0,6-11-1 16,-45 7 1-16,0 0-1 0,44-14 1 0,2-9-1 0,-46 23 13 15,0 0-13-15,41-24 14 0,5-4-14 0,-46 28 31 16,0 0-31-16,40-25 32 0,1-3-32 0,-41 28 42 16,0 0-42-16,32-21 43 0,-11-3-43 0,-21 24 55 0,0 0-55 15,16-21 55-15,-4 2-55 0,-12 19 42 0,0 0-42 16,5-17 43-16,-1 1-43 0,-4 16 19 0,0 0-19 15,0-12 20-15,0 0-20 0,0 12 7 0,0 0-7 16,0-17 7-16,0-2-7 0,0 19 1 0,0 0-1 16,0-21 1-16,0-2-1 0,0 23-1 0,0 0 1 0,2-17 0 15,-2 1 0-15,0 16-6 0,0 0 6 16,-2-12-5-16,-2 4 5 0,4 8-11 0,0 0 11 0,-1-11-11 16,2 4 11-16,-1 7-12 0,0 0 12 0,0 0-12 15,0 0 12-15,0 0-9 0,0 0 9 0,0 0-8 0,0 0 8 16,0 0-6-16,0 0 6 0,-1 12-5 0,2 18 5 15,-1-30-4-15,0 0 4 0,6 41-4 0,2 4 4 16,-8-45-3-16,0 0 3 0,9 44-3 0,-2-3 3 16,-7-41-3-16,0 0 3 0,7 38-2 0,0-3 2 15,-7-35-3-15,0 0 3 0,2 28-2 0,-2-9 2 16,0-19-3-16,0 0 3 0,0 13-3 0,2-2 3 0,-2-11-5 16,0 0 5-16,0 0-4 0,0 0 4 0,0 0-1093 15</inkml:trace>
  <inkml:trace contextRef="#ctx0" brushRef="#br0" timeOffset="60562.81">10643 10055 964 0,'0'0'0'0,"0"6"0"16,7 14 0-16,-7-20 19 0,0 0-19 0,16 29 20 0,4 9-20 15,-20-38 8-15,0 0-8 0,26 47 9 0,-3 1-9 16,-23-48-2-16,0 0 2 0,26 47-2 0,-6-4 2 15,1-3-702-15</inkml:trace>
  <inkml:trace contextRef="#ctx0" brushRef="#br0" timeOffset="60956.2">10816 10479 763 0,'0'0'0'0,"0"0"0"0,0 6 0 0,0-6 0 0,0 0 0 0,0 7 1 16,0 0-1-16,0-7-5 15,0 0 5-15,0 12-4 0,0 16 4 16,0-28 0-16,0 0 0 0,4 36 0 0,5 6 0 0,-9-42 2 15,0 0-2-15,10 38 3 0,8-2-3 0,-18-36 7 0,0 0-7 16,21 35 8-16,4-2-8 0,-25-33 25 0,0 0-25 0,21 28 26 16,-4-9-26-16,-17-19 36 15,0 0-36-15,9 12 37 0,-9-12-37 0,0 0 43 16,0 0-43-16,7 3 44 0,-5-10-44 0,-2 7 43 0,0 0-43 16,7-19 44-16,5-10-44 0,-12 29 42 0,0 0-42 0,22-33 42 0,6-3-42 15,-28 36 32-15,0 0-32 0,32-40 32 16,8-2-32-16,-40 42 24 0,0 0-24 0,46-43 24 15,3 5-24-15,-49 38 18 16,0 0-18-16,45-26 19 0,-19 14-19 0,-26 12 16 0,0 0-16 16,23 7 17-16,-4 14-17 0,-19-21 10 0,0 0-10 15,14 31 11-15,-5 3-11 0,-9-34 6 0,0 0-6 0,7 35 7 0,0-2-7 16,-7-33 5 0,0 0-5-16,9 31 5 0,3-5-5 0,-12-26 3 15,0 0-3-15,13 22 3 0,6-4-3 0,-19-18 3 0,0 0-3 16,32 12 3-16,9-12-3 0,-41 0 4 0,0 0-4 15,45-7 5-15,3-10-5 0,-48 17 0 0,0 0 0 16,42-25 0-16,-6-2 0 0,-5-1-993 0</inkml:trace>
  <inkml:trace contextRef="#ctx0" brushRef="#br0" timeOffset="61330.2">11705 10575 852 0,'0'0'0'0,"0"-8"0"0,5-8 0 0,-5 16 3 0,0 0-3 0,4-19 3 15,-4 9-3-15,0 10 0 0,0 0 0 0,2-7 0 0,-2 7 0 16,0 0 0-16,0 0 0 0,0 0 0 0,0 0 0 31,0 0 0-31,0 0 0 0,0 12 1 0,0 0-1 16,0-12 1-16,0 0-1 0,3 14 1 0,3 2-1 15,-6-16 4-15,0 0-4 0,7 12 4 0,1-5-4 0,-8-7 13 16,0 0-13-16,15 0 14 0,2-11-14 0,-17 11 22 16,0 0-22-16,16-19 23 0,0-10-23 0,-16 29 33 15,0 0-33-15,5-35 33 0,-5-5-33 16,0 40 40-16,0 0-40 0,-5-36 41 0,-4 12-41 0,9 24 38 16,0 0-38-16,-16-19 39 0,0 3-39 0,16 16 33 15,0 0-33-15,-26-10 34 0,-11 6-34 0,37 4 27 16,0 0-27-16,-50 5 27 0,-6 15-27 0,56-20 16 15,0 0-16-15,-56 29 17 0,6 21-17 16,50-50 8-16,0 0-8 0,-40 61 9 0,13 4-9 0,27-65 1 16,0 0-1-16,-9 61 2 0,18-11-2 0,-9-50 0 15,0 0 0-15,28 43 0 0,22-6 0 0,-50-37-1 16,0 0 1-16,56 36-1 0,9 0 1 0,-65-36-2 0,0 0 2 16,68 30-1-16,-5-8 1 0,-63-22-4 0,0 0 4 15,67 9-3-15,7-16 3 0,-74 7-9 16,0 0 9-16,71-21-8 0,-13-12 8 0,-3 1-923 0</inkml:trace>
  <inkml:trace contextRef="#ctx0" brushRef="#br0" timeOffset="61553.46">12374 10297 953 0,'0'0'0'0,"0"0"0"0,-9 2 0 0,9-2 2 15,0 0-2-15,-5 5 3 0,5-5-3 16,0 0 6-16,0 0-6 0,-23 17 7 0,-13 7-7 0,36-24 14 15,0 0-14-15,-37 37 14 0,4 13-14 16,33-50 12-16,0 0-12 0,-30 59 12 0,3 3-12 0,27-62 10 16,0 0-10-16,-23 59 11 0,6-11-11 0,17-48 10 0,0 0-10 15,-6 45 11-15,12-5-11 0,-6-40 7 16,0 0-7-16,14 29 7 0,9-1-7 0,-23-28 9 16,0 0-9-16,35 17 10 0,7-4-10 15,-42-13 11-15,0 0-11 0,53 6 11 0,16-6-11 0,-69 0 12 0,0 0-12 0,71-8 13 0,-11-13-13 16,1 2-799-16</inkml:trace>
  <inkml:trace contextRef="#ctx0" brushRef="#br0" timeOffset="61847.35">12739 10269 886 0,'0'0'0'0,"0"0"0"15,10 0 0-15,-10 0 2 0,0 0-2 0,15 4 3 0,11 4-3 16,-26-8 12-16,0 0-12 0,32 12 13 0,3 6-13 16,-35-18 22-16,0 0-22 0,35 22 22 15,1 9-22-15,-36-31 22 0,0 0-22 0,30 42 22 0,-6 12-22 0,-24-54 16 16,0 0-16-16,14 58 17 0,-12 1-17 16,-2-59 30-16,0 0-30 0,-9 50 30 0,-10-5-30 0,19-45 34 0,0 0-34 0,-28 37 35 15,-8-11-35 1,36-26 38-16,0 0-38 0,-40 24 38 0,-1-2-38 0,41-22 33 0,0 0-33 0,-32 18 34 0,10-6-34 15,22-12 27-15,0 0-27 0,-18 8 28 0,6-4-28 16,12-4 16-16,0 0-16 0,0 0 17 0,0 0-17 16,0 0-988-16</inkml:trace>
  <inkml:trace contextRef="#ctx0" brushRef="#br0" timeOffset="62067.62">13548 10269 1099 0,'0'0'0'0,"0"0"0"16,0 0 0-16,0 0 13 0,0 0-13 0,13 4 13 0,-13-4-13 0,0 0 16 0,0 0-16 0,9 7 16 15,-1 1-16-15,-8-8 36 0,0 0-36 16,9 11 36-16,0-1-36 0,-9-10 24 0,0 0-24 0,7 12 24 31,0 5-24-31,-7-17 16 0,0 0-16 0,9 16 17 0,-2-6-17 0,4 1-923 0</inkml:trace>
  <inkml:trace contextRef="#ctx0" brushRef="#br0" timeOffset="62173.02">13605 10733 1054 0,'0'0'0'0,"-4"12"0"0,-13 24 0 0,17-36 9 0,0 0-9 0,-32 64 10 0,-17 26-10 16,49-90 27-16,0 0-27 0,-64 92 27 0,-21-7-27 15,85-85 8 1,0 0-8-16,-91 74 8 0,-5-10-8 15,-1-3-798-15</inkml:trace>
  <inkml:trace contextRef="#ctx0" brushRef="#br0" timeOffset="63004.53">7200 11423 415 0,'0'0'0'0,"0"0"0"0,0 0 0 15,0 0 33-15,0 0-33 0,0 0 34 0,0 0-34 0,0 0 94 16,0 0-94-16,0 0 95 0,0 0-95 0,0 0 84 0,0 0-84 0,0 0 84 16,0 0-84-16,0 0 70 15,0 0-70-15,0 0 70 0,-9 26-70 0,9-26 40 0,0 0-40 16,-1 19 41-16,2 2-41 0,3 2-735 0</inkml:trace>
  <inkml:trace contextRef="#ctx0" brushRef="#br0" timeOffset="63173.73">7207 11844 740 0,'0'0'0'0,"0"9"0"15,-7 18 0-15,7-27 15 0,0 0-15 0,-5 37 15 16,5-4-15-16,0-33 20 0,0 0-20 0,0 29 20 0,0-5-20 16,0-24 3-16,0 0-3 0,0 23 4 15,5-4-4-15,2 1-553 0</inkml:trace>
  <inkml:trace contextRef="#ctx0" brushRef="#br0" timeOffset="63267.55">7221 12114 471 0,'0'0'0'16,"0"0"0"-16,-8 5 0 0,8-5 7 0,0 0-7 16,0 0 7-16,-6 9-7 0,6-9 8 0,0 0-8 0,-3 7 9 15,3 0-9-15,0-7 13 0,0 0-13 16,-4 7 14-16,2 3-14 16,2-10 13-16,0 0-13 0,0 12 13 0,0 0-13 0,0-3-357 0</inkml:trace>
  <inkml:trace contextRef="#ctx0" brushRef="#br0" timeOffset="64187.37">7200 12945 326 0,'0'0'0'0,"0"0"0"0,-5-7 0 16,5 7 8-16,0 0-8 0,-5-7 9 0,-8-2-9 15,13 9 37-15,0 0-37 0,-14-12 38 0,-9-2-38 16,23 14 29-16,0 0-29 0,-23-19 29 0,-3-9-29 0,26 28 25 15,0 0-25-15,-27-27 26 0,3 8-26 0,24 19 34 16,0 0-34-16,-21-14 35 0,3 5-35 16,18 9 36-16,0 0-36 0,-23 4 37 0,-12 15-37 15,35-19 35-15,0 0-35 0,-34 27 36 0,4 10-36 16,30-37 21-16,0 0-21 0,-19 38 22 0,10-2-22 16,9-36 10-16,0 0-10 0,0 33 10 0,11 0-10 0,-11-33 6 15,0 0-6-15,24 28 7 0,13-6-7 0,-37-22 3 16,0 0-3-16,46 9 4 0,0-16-4 0,-46 7 8 15,0 0-8-15,49-21 9 0,-1-7-9 0,-48 28 14 16,0 0-14-16,41-38 14 0,-8-8-14 0,-33 46 18 16,0 0-18-16,30-64 18 0,-7-16-18 0,-23 80 30 0,0 0-30 0,23-87 31 15,-9 1-31-15,-14 86 30 0,0 0-30 0,9-85 30 16,-4-1-30-16,-5 86 26 0,0 0-26 0,4-85 26 16,-1 9-26-16,-3 76 30 0,0 0-30 0,2-58 31 0,-4 24-31 15,2 34 28-15,0 0-28 0,-3-19 29 0,-1 8-29 16,4 11 24-16,0 0-24 0,-9 16 25 0,-10 29-25 15,19-45 19-15,0 0-19 0,-23 61 20 0,9 3-20 16,14-64 13-16,0 0-13 0,-9 65 14 0,9-2-14 16,0-63 7-16,0 0-7 0,9 65 7 0,5 5-7 0,-14-70 3 15,0 0-3-15,19 69 4 0,8-7-4 16,-27-62 0-16,0 0 0 0,28 50 1 16,4-15-1-16,-32-35 0 0,0 0 0 0,33 19 0 0,1-12 0 0,-34-7 0 15,0 0 0-15,32-4 1 0,-2-9-1 16,-30 13 2-16,0 0-2 0,23-21 2 0,-4-10-2 15,-19 31 6-15,0 0-6 0,18-35 6 0,-13 0-6 16,-5 35 8-16,0 0-8 0,7-32 9 0,-7 4-9 16,0 28 11-16,0 0-11 0,0-19 12 0,0 19-12 15,0 0 9-15,0 0-9 0,0 0 10 0,0 36-10 16,0-36 7-16,0 0-7 0,-4 43 8 0,1 13-8 16,3-56 3-16,0 0-3 0,3 57 3 0,6-9-3 15,-9-48 0-15,0 0 0 0,14 42 1 0,7-9-1 0,-21-33 0 0,0 0 0 0,20 24 0 16,1-7 0-16,-21-17-5 0,0 0 5 0,25 6-4 15,7-13 4-15,-1 0-1006 0</inkml:trace>
  <inkml:trace contextRef="#ctx0" brushRef="#br0" timeOffset="64554.21">7736 12453 841 0,'0'0'0'0,"0"0"0"0,-8-15 0 16,8 15 7-16,0 0-7 0,-4-13 7 15,4 5-7-15,0 8 16 0,0 0-16 0,0 0 16 16,0 0-16-16,0 0 6 0,0 0-6 0,4 8 7 0,-4 5-7 15,0-13 1-15,0 0-1 0,3 17 1 0,6 5-1 16,-9-22 0-16,0 0 0 0,14 23 0 16,-5-4 0-16,-9-19 0 0,0 0 0 0,9 19 0 0,1-5 0 0,-10-14-1 15,0 0 1-15,7 8 0 0,-5-1 0 16,-2-7-1-16,0 0 1 0,0 0 0 16,-2 7 0-16,2-7-1 0,0 0 1 0,-3 9 0 0,-2 12 0 15,5-21 0-15,0 0 0 0,-8 33 0 16,7 3 0-16,1-36 1 0,0 0-1 0,5 38 1 0,7 0-1 15,-12-38 2-15,0 0-2 0,14 36 3 16,1-1-3-16,-15-35 2 0,0 0-2 0,19 36 2 0,-3-1-2 0,-16-35 1 0,0 0-1 16,10 33 1-16,-4-2-1 15,-6-31 1-15,0 0-1 0,-6 31 1 0,-13 5-1 16,19-36 1-16,0 0-1 0,-23 35 1 16,-3-11-1-16,26-24 3 0,0 0-3 0,-23 19 3 15,7-10-3-15,16-9 1 0,0 0-1 0,-11 3 2 16,8-11-2-16,3 8 1 0,0 0-1 0,12-23 1 0,16-15-1 15,2-2-636-15</inkml:trace>
  <inkml:trace contextRef="#ctx0" brushRef="#br0" timeOffset="64764.86">8093 12612 763 0,'0'0'0'0,"0"16"0"16,0 20 0-16,0-36 1 0,0 0-1 0,0 52 2 15,1 14-2-15,-1-66 3 0,0 0-3 0,2 66 4 16,4-2-4-16,-6-64 16 0,0 0-16 0,5 67 17 15,7 11-17-15,-12-78 22 0,0 0-22 0,14 76 22 16,0 0-22-16,-14-76 26 0,0 0-26 0,15 63 27 16,-1-10-27-16,-14-53 35 0,0 0-35 0,16 44 36 15,-8-17-36-15,-8-27 32 0,0 0-32 0,7 16 32 16,-3-9-32-16,-4-7 24 0,0 0-24 0,0 0 25 16,-14-23-25-16,0 1-756 0</inkml:trace>
  <inkml:trace contextRef="#ctx0" brushRef="#br0" timeOffset="64969.76">8128 12785 975 0,'0'0'0'0,"2"-10"0"0,7-18 0 0,-9 28 9 16,0 0-9-16,12-33 9 0,2 2-9 15,-14 31 12-15,0 0-12 0,23-26 12 0,0 7-12 0,-23 19 8 0,0 0-8 16,30-10 8-16,-2 13-8 0,-28-3 7 0,0 0-7 16,28 9 7-16,-1 12-7 0,-27-21 8 0,0 0-8 15,17 31 9-15,-8 7-9 0,-9-38 10 0,0 0-10 16,0 42 11-16,-9 1-11 0,9-43 13 0,0 0-13 0,-14 36 13 15,-12-3-13-15,26-33 13 0,0 0-13 0,-32 26 14 16,-5-7-14-16,37-19 2 16,0 0-2-16,-35 14 3 0,7-9-3 0,1 0-798 0</inkml:trace>
  <inkml:trace contextRef="#ctx0" brushRef="#br0" timeOffset="65216.06">8495 12405 953 0,'0'0'0'0,"3"8"0"15,4 10 0-15,-7-18 8 0,0 0-8 0,9 27 9 0,4 10-9 16,-13-37 11-16,0 0-11 0,8 41 11 0,-2 6-11 0,-6-47 23 16,0 0-23-16,5 57 24 0,-3 7-24 0,-2-64 38 15,0 0-38-15,0 59 39 0,0-9-39 0,0-50 43 16,0 0-43-16,5 38 44 0,-3-8-44 0,-2-30 38 0,0 0-38 15,3 20 38-15,1-4-38 0,-4-16 33 16,0 0-33-16,9 14 34 0,10 0-34 0,-19-14 29 16,0 0-29-16,21 0 29 0,13-23-29 0,1 1-993 15</inkml:trace>
  <inkml:trace contextRef="#ctx0" brushRef="#br0" timeOffset="65565.61">9001 12573 1087 0,'0'0'0'0,"0"0"0"0,-5 5 0 0,5-5 1 0,0 0-1 0,-9 12 1 0,-5 7-1 16,14-19 4-16,0 0-4 0,-23 34 5 0,-18 24-5 16,41-58 9-16,0 0-9 0,-44 60 9 0,0-6-9 15,44-54 5-15,0 0-5 0,-33 45 5 0,10-7-5 16,23-38 3-16,0 0-3 0,-13 31 3 0,10-5-3 16,3-26 2-16,0 0-2 0,9 22 3 0,12-4-3 15,-21-18 5-15,0 0-5 0,28 8 6 0,11-11-6 16,-39 3 5-16,0 0-5 0,37-12 6 15,-2-7-6-15,-35 19 10 0,0 0-10 0,32-26 11 0,-9-7-11 0,-23 33 30 16,0 0-30-16,18-38 31 16,-3-2-31-16,-15 40 37 0,0 0-37 0,13-31 37 0,-10 8-37 0,-3 23 40 15,0 0-40-15,0-13 41 0,0 6-41 0,0 7 29 16,0 0-29-16,0 0 30 0,2 12-30 0,-2-12 22 16,0 0-22-16,-2 22 22 0,2 13-22 15,0-35 10-15,0 0-10 0,0 38 10 0,9-5-10 16,-9-33 2-16,0 0-2 0,9 28 3 0,7-4-3 15,-16-24 0-15,0 0 0 0,23 17 0 0,10-8 0 0,-1-1-1083 16</inkml:trace>
  <inkml:trace contextRef="#ctx0" brushRef="#br0" timeOffset="65975.82">9218 12682 1065 0,'0'0'0'0,"0"0"0"0,0 0 0 16,0 0 2-1,0 0-2-15,0 0 2 0,0 0-2 16,0 0 11-16,0 0-11 0,4 12 11 0,4 15-11 0,-8-27 9 0,0 0-9 15,18 35 10-15,0 1-10 0,-18-36 8 0,0 0-8 0,24 33 9 16,3-3-9-16,-27-30 8 0,0 0-8 16,28 20 8-16,2-6-8 0,-30-14 8 0,0 0-8 0,23 5 8 15,0-8-8-15,-23 3 14 0,0 0-14 16,21-10 15-16,-7-8-15 0,-14 18 32 0,0 0-32 16,9-27 33-16,-4-12-33 0,-5 39 35 0,0 0-35 15,4-41 36-15,1 6-36 0,-5 35 27 0,0 0-27 16,4-22 28-16,-4 10-28 0,0 12 15 0,0 0-15 15,0 0 15-15,0 0-15 0,0 0 7 0,0 0-7 16,0 10 8-16,0 28-8 0,0-38 3 0,0 0-3 16,0 50 3-16,-4 6-3 0,4-56 0 15,0 0 0-15,-5 64 1 0,1 10-1 0,4-74 0 16,0 0 0-16,-5 82 0 0,-4 8 0 0,9-90 0 16,0 0 0-16,-9 88 0 0,1-17 0 0,8-71 0 15,0 0 0-15,-6 59 0 0,6-18 0 0,0-41 2 0,0 0-2 16,-3 33 2-16,3-5-2 0,0-28 5 0,0 0-5 15,3 17 6-15,6-12-6 0,-9-5 6 0,0 0-6 0,20-10 6 16,15-21-6-16,2-1-1034 0</inkml:trace>
  <inkml:trace contextRef="#ctx0" brushRef="#br0" timeOffset="66467.52">9728 12377 1121 0,'0'0'0'0,"0"0"0"0,0 0 0 0,0 0 6 0,0 0-6 16,0 0 6-16,-5 12-6 0,5-12 20 0,0 0-20 15,5 17 20-15,4 15-20 0,-9-32 20 0,0 0-20 16,5 38 20-16,-2 5-20 0,-3-43 11 0,0 0-11 0,0 55 11 16,2 14-11-16,-2-69 7 0,0 0-7 0,4 75 8 15,-1-1-8-15,-3-74 6 0,0 0-6 16,6 68 6-16,2-6-6 0,-8-62 6 0,0 0-6 15,15 59 6-15,6-2-6 0,-21-57 5 0,0 0-5 16,26 50 5-16,2-7-5 0,-28-43 9 0,0 0-9 0,32 33 9 16,0-10-9-16,-32-23 16 0,0 0-16 15,32 10 17-15,3-17-17 0,-35 7 22 0,0 0-22 0,40-17 23 16,6-19-23-16,-46 36 22 0,0 0-22 16,41-42 22-16,-1-5-22 0,-40 47 30 0,0 0-30 15,32-53 31-15,-5-6-31 0,-27 59 19 0,0 0-19 0,23-62 20 16,-9-1-20-16,-14 63 12 0,0 0-12 0,5-57 12 15,-7 16-12-15,2 41 5 0,0 0-5 0,0-28 5 16,0 14-5-16,0 14 2 0,0 0-2 0,0 0 3 0,0 0-3 0,0 0 0 16,0 0 0-16,-16 21 1 0,1 20-1 0,15-41 0 15,0 0 0-15,-16 51 0 16,9-3 0-16,7-48 0 0,0 0 0 0,0 45 0 0,7-3 0 16,-7-42 0-16,0 0 0 0,12 39 0 15,0 0 0-15,-12-39 0 0,0 0 0 0,20 39 0 16,1 3 0-16,-21-42 0 0,0 0 0 0,19 36 1 0,-6-13-1 0,-13-23 0 15,0 0 0-15,10 1 0 0,8-14 0 0,-1-5-1114 0</inkml:trace>
  <inkml:trace contextRef="#ctx0" brushRef="#br0" timeOffset="66596.73">10338 12462 1076 0,'0'0'0'0,"0"0"0"16,4 12 0-16,-4-12 44 0,0 0-44 0,8 14 45 15,3 8-45-15,-11-22 82 0,0 0-82 0,18 26 82 16,5 11-82-16,-23-37 2 0,0 0-2 0,31 39 2 16,8 10-2-16,2-1-940 0</inkml:trace>
  <inkml:trace contextRef="#ctx0" brushRef="#br0" timeOffset="67271.49">10620 12744 897 0,'0'0'0'0,"0"0"0"0,0 0 0 16,0 0 0-16,0 0 0 0,-8 10 0 0,0-1 0 15,8-9 8-15,0 0-8 0,-5 19 8 0,-4 17-8 16,9-36 20-16,0 0-20 0,-8 38 20 0,2-5-20 0,6-33 22 0,0 0-22 16,0 30 22-16,6-1-22 15,-6-29 26-15,0 0-26 0,12 26 27 0,11-5-27 16,-23-21 29-16,0 0-29 0,23 14 29 0,3-9-29 16,-26-5 30-16,0 0-30 0,25-4 31 0,5-6-31 15,-30 10 31-15,0 0-31 0,26-17 32 0,-1-4-32 16,-25 21 37-16,0 0-37 0,25-23 38 0,-2 3-38 0,-23 20 39 0,0 0-39 0,23-21 39 15,-6 0-39 1,-17 21 28-16,0 0-28 0,18-17 29 0,-2 8-29 16,-16 9 21-16,0 0-21 0,17-2 22 0,10 9-22 15,-27-7 17-15,0 0-17 0,26 11 17 0,-3 1-17 0,-23-12 12 0,0 0-12 0,28 15 12 0,8 4-12 16,-36-19 5-16,0 0-5 0,35 19 5 0,6 1-5 16,-41-20 1-16,0 0-1 0,40 15 2 0,-6-6-2 15,-34-9 0-15,0 0 0 0,30 3 0 0,-4-6 0 16,-26 3 0-16,0 0 0 0,28-9 0 15,-6-5 0-15,-22 14 0 0,0 0 0 0,19-15 1 0,-1-3-1 16,-18 18 1-16,0 0-1 0,14-15 2 0,-6 3-2 16,-8 12 4-16,0 0-4 0,9-9 5 0,0 7-5 15,-9 2 7 1,0 0-7-16,11 2 8 0,1 3-8 0,-12-5 8 16,0 0-8-16,14 7 9 0,0 2-9 0,-14-9 2 0,0 0-2 0,16 10 2 0,4 1-2 0,-20-11 0 15,0 0 0-15,21 8 1 0,-2 1-1 0,-19-9 0 0,0 0 0 16,18 5 0-16,-9-3 0 0,-9-2 0 0,0 0 0 15,0 0 0-15,8-11 0 0,-8 11 0 0,0 0 0 0,0-12 1 16,-14-8-1-16,14 20 1 0,0 0-1 16,-21-28 2-1,-11-7-2-15,32 35 2 0,0 0-2 0,-40-31 2 0,3 2-2 0,37 29 2 0,0 0-2 0,-30-19 2 16,10 13-2-16,20 6 2 0,0 0-2 0,-24 13 3 16,-8 19-3-16,32-32 2 0,0 0-2 0,-25 40 3 15,9 5-3 1,16-45 1-16,0 0-1 0,-1 43 1 0,6-1-1 15,-5-42 0-15,0 0 0 0,14 43 0 0,9 4 0 16,-23-47 0-16,0 0 0 0,30 45 0 0,5-5 0 16,-35-40-1-16,0 0 1 0,43 26 0 0,2-9 0 15,-45-17-2-15,0 0 2 0,53-2-1 16,-2-22 1-16,6 0-1160 0</inkml:trace>
  <inkml:trace contextRef="#ctx0" brushRef="#br0" timeOffset="67459.58">11882 12502 1155 0,'0'0'0'0,"0"0"0"16,-15 1 0-16,15-1 23 0,0 0-23 0,-14 11 24 15,-3 9-24-15,17-20 51 0,0 0-51 0,-27 33 51 16,-3 23-51-16,30-56 36 0,0 0-36 0,-24 69 37 16,-3 0-37-16,27-69 16 0,0 0-16 0,-19 66 17 15,6-9-17-15,13-57 8 0,0 0-8 0,-3 50 9 16,10-3-9-16,-7-47 5 0,0 0-5 0,18 45 5 15,10-2-5-15,-28-43 3 0,0 0-3 0,35 35 4 16,20-18-4-16,-55-17 1 0,0 0-1 0,63 4 1 16,10-17-1-16,-1-2-1025 0</inkml:trace>
  <inkml:trace contextRef="#ctx0" brushRef="#br0" timeOffset="67709">12393 12607 931 0,'0'0'0'0,"7"-9"0"0,16-6 0 0,-23 15 12 16,0 0-12-16,23-16 13 0,-5 9-13 0,-18 7 28 15,0 0-28-15,17 2 28 0,10 9-28 0,-27-11 28 16,0 0-28-16,28 22 28 0,0 14-28 0,-28-36 22 16,0 0-22-16,25 49 23 0,-4 17-23 0,-21-66 21 0,0 0-21 15,16 67 22-15,-7-5-22 0,-9-62 24 0,0 0-24 16,0 64 24-16,-13 0-24 0,13-64 27 0,0 0-27 16,-23 61 27-16,-17 0-27 0,40-61 24 0,0 0-24 15,-55 48 24-15,-8-15-24 0,63-33 19 0,0 0-19 16,-64 19 20-16,6-16-20 0,58-3 4 15,0 0-4-15,-39-17 4 0,20-21-4 0,-1-4-955 16</inkml:trace>
  <inkml:trace contextRef="#ctx0" brushRef="#br0" timeOffset="67841.61">12885 12538 1020 0,'0'0'0'0,"0"0"0"0,7 12 0 16,-7-12 13-16,0 0-13 0,6 16 14 0,-3 4-14 15,-3-20 38-15,0 0-38 0,2 38 38 0,-4 20-38 16,2-58 2-16,0 0-2 0,0 53 2 0,5-20-2 0,1 0-786 16</inkml:trace>
  <inkml:trace contextRef="#ctx0" brushRef="#br0" timeOffset="67965.28">13040 13062 1255 0,'0'0'0'15,"-1"5"0"-15,-6 16 0 0,7-21 18 0,0 0-18 0,-18 40 19 16,-12 21-19-16,30-61 80 0,0 0-80 0,-46 65 80 15,-26-1-80-15,72-64 85 0,0 0-85 0,-81 68 86 16,-6 3-86-16,87-71 56 0,0 0-56 0,-90 59 57 16,9-21-57-16,-5-2-1242 0</inkml:trace>
  <inkml:trace contextRef="#ctx0" brushRef="#br0" timeOffset="69327.02">7354 13429 639 0,'0'0'0'0,"0"0"0"0,0 0 0 0,0 0 10 16,0 0-10-16,0 0 10 0,0 0-10 0,0 0 16 15,0 0-16-15,0 0 17 0,0 0-17 0,0 0 16 16,0 0-16-16,0 17 16 0,3-4-16 0,-3-13 0 15,0 0 0-15,13 19 1 0,9 7-1 0,-22-26 0 16,0 0 0-16,25 22 1 0,0-10-1 0,-2 0-485 16</inkml:trace>
  <inkml:trace contextRef="#ctx0" brushRef="#br0" timeOffset="69468.95">7370 13670 393 0,'0'0'0'0,"-4"7"0"15,0 10 0-15,4-17 1 0,0 0-1 0,-1 21 2 16,2-4-2-16,-1-17 0 0,0 0 0 0,8 16 0 16,-1 3 0-16,1-4-237 0</inkml:trace>
  <inkml:trace contextRef="#ctx0" brushRef="#br0" timeOffset="69891.42">7461 14589 483 0,'0'0'0'0,"0"0"0"16,-10 13 0-16,10-13 10 0,0 0-10 0,-7 14 10 16,7-2-10-16,0-12 14 0,0 0-14 0,7 14 14 15,3 9-14-15,-10-23 5 0,0 0-5 0,18 22 6 16,1-4-6-16,2-1-347 0</inkml:trace>
  <inkml:trace contextRef="#ctx0" brushRef="#br0" timeOffset="70016.92">7488 14824 281 0,'0'0'0'0,"-4"7"0"0,-6 12 0 16,10-19 1-16,0 0-1 0,-9 22 2 0,0-1-2 0,9-21 1 15,0 0-1-15,0 24 1 0,5 9-1 0,-5-33 0 16,0 0 0-16,9 30 0 0,5-10 0 16,4 0-155-16</inkml:trace>
  <inkml:trace contextRef="#ctx0" brushRef="#br0" timeOffset="70141.97">7564 15108 527 0,'0'0'0'16,"0"0"0"-16,-4 12 0 0,4-12-1 0,0 0 1 0,-3 9 0 16,3-3 0-16,0-6-3 0,0 0 3 0,3 11-2 15,1 4 2-15,-4-15 1 0,0 0-1 0,5 19 2 16,9 1-2-16,-14-20 7 0,0 0-7 0,18 15 7 16,-1-3-7-16,1 0-344 0</inkml:trace>
  <inkml:trace contextRef="#ctx0" brushRef="#br0" timeOffset="70283.16">7687 15281 449 0,'0'0'0'0,"0"0"0"16,-5 15 0-16,5-15 1 0,0 0-1 0,-6 11 2 15,6-4-2-15,0-7 2 0,0 0-2 0,-3 17 2 0,-2 19-2 16,5-36 4-16,0 0-4 0,-7 38 4 16,10-8-4-16,-3-30 4 0,0 0-4 0,9 21 4 0,5-9-4 15,4 0-294-15</inkml:trace>
  <inkml:trace contextRef="#ctx0" brushRef="#br0" timeOffset="70392.48">7687 15495 695 0,'0'0'0'0,"0"0"0"0,0 0 0 16,0 0 6-16,0 0-6 0,0 0 6 0,0 0-6 0,0 0 12 15,0 0-12-15,0 0 13 16,0 9-13-16,0-9 1 0,0 0-1 0,0 0 2 0,12 0-2 0,-1 0-492 16</inkml:trace>
  <inkml:trace contextRef="#ctx0" brushRef="#br0" timeOffset="71254.3">7348 16075 796 0,'0'0'0'0,"0"0"0"0,-14-15 0 0,14 15 37 15,0 0-37-15,-14-14 38 16,-3-2-38-16,17 16 69 0,0 0-69 0,-23-15 69 0,0 2-69 0,23 13 45 16,0 0-45-16,-32-6 46 0,-21 2-46 0,53 4 25 15,0 0-25-15,-60 4 25 0,2 6-25 0,58-10 15 0,0 0-15 16,-50 19 16-16,15 5-16 15,35-24 10-15,0 0-10 0,-28 35 11 0,10 12-11 0,18-47 9 0,0 0-9 16,0 45 9-16,18-14-9 0,-18-31 6 0,0 0-6 0,40 17 6 16,15-15-6-1,-55-2 5-15,0 0-5 0,64-18 6 0,3-14-6 0,-67 32 5 16,0 0-5-16,60-45 5 0,-6-7-5 0,-54 52 6 16,0 0-6-16,50-68 6 0,-6-15-6 0,-44 83 6 0,0 0-6 0,32-92 7 15,-13-1-7-15,-19 93 6 0,0 0-6 16,12-99 6-16,-12-5-6 0,0 104 6 0,0 0-6 0,-5-100 6 15,-4 7-6-15,9 93 7 0,0 0-7 0,-14-73 8 16,-4 33-8-16,18 40 9 0,0 0-9 0,-14-24 10 16,6 14-10-16,8 10 9 0,0 0-9 0,-18 12 10 15,-17 26-10-15,35-38 9 0,0 0-9 0,-29 55 10 16,12 23-10-16,17-78 6 0,0 0-6 0,-9 83 7 0,14-5-7 16,-5-78 4-16,0 0-4 0,18 76 4 0,8 5-4 31,-26-81 2-31,0 0-2 0,37 75 3 0,7-4-3 15,-44-71 1-15,0 0-1 0,50 53 2 0,1-16-2 0,-51-37 3 0,0 0-3 16,46 22 4-16,-7-13-4 0,-39-9 6 0,0 0-6 0,31-5 6 16,-4-11-6-16,-27 16 6 0,0 0-6 0,19-26 7 0,-5-10-7 15,-14 36 10-15,0 0-10 0,9-38 11 0,-5-2-11 0,-4 40 18 16,0 0-18-16,0-28 18 0,0 13-18 0,0 15 21 16,0 0-21-16,0 0 21 0,0 0-21 0,0 0 16 15,0 0-16-15,-6 22 16 0,3 23-16 0,3-45 10 16,0 0-10-16,-5 54 11 0,6-2-11 0,-1-52 4 15,0 0-4-15,7 45 4 0,4-7-4 0,-11-38 1 32,0 0-1-32,14 31 2 0,2-10-2 0,-16-21 0 15,0 0 0-15,23 8 0 0,10-8 0 0,-33 0-3 0,0 0 3 16,36-19-2-16,-5-22 2 0,-1 1-1135 0</inkml:trace>
  <inkml:trace contextRef="#ctx0" brushRef="#br0" timeOffset="71612.67">7800 15426 998 0,'0'0'0'0,"0"0"0"0,-4 9 0 16,4-9 2-16,0 0-2 0,-1 12 2 0,6 5-2 15,-5-17 9-15,0 0-9 0,9 25 10 0,8 6-10 0,-17-31 25 16,0 0-25-16,27 31 26 0,-2-5-26 0,-25-26 24 16,0 0-24-16,30 21 24 0,-4-6-24 0,-26-15 14 15,0 0-14-15,23 10 14 0,-9-3-14 0,-14-7 8 0,0 0-8 16,5 6 8-16,-5-6-8 0,0 0 4 0,0 0-4 15,7 7 5-15,-7-7-5 0,0 0 3 16,0 0-3-16,14 13 3 0,-8-1-3 0,-6-12 4 16,0 0-4-16,3 21 4 0,6 9-4 0,-9-30 4 15,0 0-4-15,5 34 4 0,4 3-4 16,-9-37 4-16,0 0-4 0,9 36 5 0,0 2-5 0,-9-38 3 0,0 0-3 16,10 36 3-16,-4-8-3 0,-6-28 2 15,0 0-2-15,3 26 3 0,-3-2-3 0,0-24 2 16,0 0-2-16,-5 19 2 0,-9-1-2 0,14-18 2 15,0 0-2-15,-18 15 2 0,1-1-2 0,17-14 3 16,0 0-3-16,-18 10 3 0,6-3-3 0,12-7 7 16,0 0-7-16,-6-7 7 0,10-22-7 0,-4 0-873 15</inkml:trace>
  <inkml:trace contextRef="#ctx0" brushRef="#br0" timeOffset="71775.44">8269 15677 908 0,'0'0'0'0,"0"0"0"0,11 17 0 15,-11-17 2-15,0 0-2 0,12 33 2 0,2 21-2 16,-14-54 4-16,0 0-4 0,21 62 4 0,6 1-4 0,-27-63 17 16,0 0-17-16,23 57 17 0,-6-7-17 15,-17-50 31-15,0 0-31 0,11 43 32 0,-6-8-32 0,-5-35 34 16,0 0-34-16,-2 29 34 0,-6-3-34 16,8-26 27-16,0 0-27 0,-13 17 28 0,3-6-28 0,-3-1-795 15</inkml:trace>
  <inkml:trace contextRef="#ctx0" brushRef="#br0" timeOffset="71988.75">8151 15703 931 0,'0'0'0'0,"0"-10"0"0,2-18 0 16,-2 28 18-16,0 0-18 15,7-36 18-15,-2-1-18 0,-5 37 30 0,0 0-30 16,9-27 30-16,0 8-30 0,-9 19 50 0,0 0-50 0,14-12 50 16,9 6-50-16,-23 6 38 0,0 0-38 0,23-1 38 15,7 2-38-15,-30-1 29 0,0 0-29 0,28 9 29 0,-2 10-29 16,-26-19 14-16,0 0-14 0,18 21 14 15,-9 6-14-15,-9-27 8 0,0 0-8 0,2 33 8 16,-11 16-8-16,9-49 5 0,0 0-5 0,-11 45 6 16,-3-19-6-16,14-26 2 0,0 0-2 0,-9 17 3 15,2-10-3-15,2 0-931 0</inkml:trace>
  <inkml:trace contextRef="#ctx0" brushRef="#br0" timeOffset="73143.49">8594 14900 875 0,'0'0'0'0,"0"0"0"15,0 0 0-15,0 0 52 0,0 0-52 16,8-21 52-16,-2 13-52 0,-6 8 88 0,0 0-88 0,0 0 89 0,0 0-89 16,0 0 52-16,0 0-52 0,5 10 53 0,0 26-53 15,-5-36 25-15,0 0-25 0,9 51 26 16,4 9-26-16,-13-60 17 0,0 0-17 0,17 66 18 0,1 0-18 15,-18-66 10-15,0 0-10 0,23 74 10 0,3 13-10 0,-26-87 8 16,0 0-8-16,28 84 9 0,-1-18-9 16,-27-66 13-16,0 0-13 0,23 56 13 0,-6-10-13 0,-17-46 12 15,0 0-12-15,15 38 12 0,-12-8-12 16,-3-30 10-16,0 0-10 0,0 31 10 16,5 10-10-16,1-2-1031 0</inkml:trace>
  <inkml:trace contextRef="#ctx0" brushRef="#br0" timeOffset="73538.64">9213 15399 1054 0,'0'0'0'0,"0"0"0"16,-18 0 0-1,18 0 9-15,0 0-9 0,-19 3 10 0,-6 7-10 16,25-10 16-16,0 0-16 0,-33 23 16 0,-17 17-16 0,50-40 30 0,0 0-30 0,-58 41 31 15,3 1-31-15,55-42 21 16,0 0-21-16,-44 36 22 0,18-8-22 0,26-28 18 0,0 0-18 0,-11 31 19 16,11 10-19-16,0-41 14 0,0 0-14 0,18 37 14 0,14-18-14 15,-32-19 10-15,0 0-10 0,42 2 11 0,5-15-11 0,-47 13 8 32,0 0-8-32,50-22 8 0,-8-6-8 15,-42 28 9-15,0 0-9 0,35-29 9 0,-8-2-9 16,-27 31 10-16,0 0-10 0,14-31 10 0,-9 1-10 15,-5 30 13-15,0 0-13 0,-1-28 14 0,-3 13-14 16,4 15 14-16,0 0-14 0,-5-9 15 0,5 9-15 0,0 0 15 16,0 0-15-16,-9 4 16 0,5 11-16 0,4-15 9 15,0 0-9-15,-5 30 9 0,7 9-9 0,-2-39 4 0,0 0-4 16,9 42 5-16,8-2-5 0,-17-40 1 16,0 0-1-16,30 29 2 0,7-13-2 0,4-1-1040 15</inkml:trace>
  <inkml:trace contextRef="#ctx0" brushRef="#br0" timeOffset="73869.97">9402 15483 1099 0,'0'0'0'0,"0"0"0"0,7 7 0 15,-7-7 0-15,0 0 0 0,7 12 1 0,-2 2-1 16,-5-14 1-16,0 0-1 0,9 19 1 0,-4 2-1 16,-5-21 14-16,0 0-14 0,7 19 14 0,0-2-14 0,-7-17 22 15,0 0-22-15,7 16 22 0,2-2-22 0,-9-14 30 16,0 0-30-16,5 7 30 0,4-7-30 0,-9 0 31 15,0 0-31-15,9-9 31 0,0-7-31 0,-9 16 27 0,0 0-27 16,2-22 27-16,1 1-27 0,-3 21 16 0,0 0-16 16,0-17 17-16,4 5-17 0,-4 12 8 15,0 0-8-15,0-9 9 0,0 9-9 0,0 0 3 16,0 0-3-16,0 0 3 0,1 16-3 0,-1-16 0 0,0 0 0 16,4 29 1-16,1 11-1 0,-5-40 0 0,0 0 0 0,7 57 0 15,-1 21 0-15,-6-78-1 0,0 0 1 16,1 85 0-16,-1 3 0 0,0-88 0 0,0 0 0 15,4 80 0-15,-4-11 0 0,0-69 1 16,0 0-1-16,3 62 1 0,-3-7-1 0,0-55 3 0,0 0-3 16,0 44 3-16,9-18-3 0,-9-26 4 15,0 0-4-15,14 3 4 0,9-22-4 0,-2-2-1007 16</inkml:trace>
  <inkml:trace contextRef="#ctx0" brushRef="#br0" timeOffset="74355.14">9860 14999 987 0,'0'0'0'0,"0"0"0"0,0 0 0 0,0 0 0 16,0 0 0-16,0 0 1 0,7 17-1 0,-7-17 3 16,0 0-3-16,-3 24 3 0,-3 23-3 0,6-47 10 0,0 0-10 15,-8 55 11-15,-1 8-11 0,9-63 10 0,0 0-10 16,-14 71 11-16,-4 15-11 0,18-86 12 0,0 0-12 15,-19 85 13-15,1-9-13 16,18-76 12-16,0 0-12 0,-14 75 12 0,5-1-12 0,9-74 15 0,0 0-15 16,0 69 15-16,9-5-15 0,-9-64 17 15,0 0-17-15,19 54 18 0,8-16-18 0,-27-38 17 16,0 0-17-16,37 24 18 0,7-12-18 16,-44-12 24-16,0 0-24 0,40 2 24 0,-3-5-24 0,-37 3 38 15,0 0-38-15,37-11 39 16,2-6-39-16,-39 17 38 0,0 0-38 0,37-24 38 0,-5-6-38 15,-32 30 36-15,0 0-36 0,27-38 37 0,-5-7-37 0,-22 45 27 16,0 0-27-16,18-41 27 0,-4-3-27 0,-14 44 10 0,0 0-10 16,14-38 11-16,4 4-11 0,-18 34 3 0,0 0-3 15,12-28 3-15,-6 9-3 0,-6 19 0 0,0 0 0 16,5-14 1-16,-2 9-1 0,-3 5 0 0,0 0 0 16,0 0 0-16,0 15 0 0,0-15 0 0,0 0 0 15,0 30 0-15,0 17 0 0,0-47 0 0,0 0 0 16,2 58 0-16,7 12 0 0,-9-70 0 0,0 0 0 0,12 71 0 15,2-13 0-15,-14-58 0 0,0 0 0 16,18 47 0-16,-9-16 0 0,-9-31 0 0,0 0 0 0,14 7 1 16,7-26-1-16,2 0-1097 0</inkml:trace>
  <inkml:trace contextRef="#ctx0" brushRef="#br0" timeOffset="74498.87">10289 15115 998 0,'0'0'0'0,"3"8"0"16,6 13 0-16,-9-21 57 0,0 0-57 0,9 38 57 16,9 23-57-16,-18-61 13 0,0 0-13 0,19 69 14 15,7 11-14-15,-26-80-1 0,0 0 1 0,36 69 0 16,4-22 0-16,1 1-794 0</inkml:trace>
  <inkml:trace contextRef="#ctx0" brushRef="#br0" timeOffset="75101.06">10541 15572 998 0,'0'0'0'0,"0"0"0"16,0 0 0-16,0 0 0 0,0 0 0 0,0 8 0 0,0-8 0 16,0 0 0-16,0 0 0 0,-2 5 1 0,-5 9-1 15,7-14 21-15,0 0-21 0,-10 26 22 0,1 16-22 16,9-42 37-16,0 0-37 0,-7 41 38 0,8-10-38 16,-1-31 50-16,0 0-50 0,11 23 50 0,7-7-50 15,-18-16 49-15,0 0-49 0,26 8 49 0,6-18-49 16,-32 10 49-16,0 0-49 0,37-18 49 0,-2-6-49 15,-35 24 45-15,0 0-45 0,37-29 45 0,-1 1-45 16,-36 28 36-16,0 0-36 0,35-22 37 0,-7 1-37 16,-28 21 21-16,0 0-21 0,23-14 22 0,-5 11-22 15,-18 3 9-15,0 0-9 0,17 3 10 0,-1 9-10 16,-16-12 3-16,0 0-3 0,21 17 3 0,-3 4-3 16,-18-21 0-16,0 0 0 0,23 23 1 0,3-1-1 15,-26-22 0-15,0 0 0 0,27 19 0 0,5-1 0 16,-32-18-2-16,0 0 2 0,31 10-1 0,10-5 1 15,-41-5-3-15,0 0 3 0,40-2-2 16,-3-6 2-16,-37 8-3 0,0 0 3 0,38-12-3 16,-3-7 3-16,-35 19-2 0,0 0 2 0,26-19-1 15,-6 1 1-15,-20 18 0 0,0 0 0 0,16-15 0 16,-2-1 0-16,-14 16 1 0,0 0-1 0,5-17 2 0,-5 1-2 16,0 16 5-16,0 0-5 0,-5-14 5 0,-4 4-5 15,9 10 6-15,0 0-6 0,-16-9 6 0,-7 2-6 16,23 7 7-16,0 0-7 0,-32-1 8 0,-14 6-8 15,46-5 4-15,0 0-4 0,-58 15 5 0,-2 11-5 16,60-26 2-16,0 0-2 0,-58 40 3 0,9 16-3 0,49-56 0 16,0 0 0-16,-37 60 1 0,14 1-1 15,23-61 0-15,0 0 0 0,-13 50 0 0,10-14 0 0,3-36 0 0,0 0 0 0,9 31 0 0,14 1 0 16,-23-32 0-16,0 0 0 0,38 19 0 0,12-11 0 16,-50-8 0-16,0 0 0 15,63-1 0-15,13-12 0 0,-76 13-2 0,0 0 2 16,78-31-2-16,-6-28 2 0,2 1-1200 15</inkml:trace>
  <inkml:trace contextRef="#ctx0" brushRef="#br0" timeOffset="75268.35">11534 15156 1009 0,'0'0'0'0,"-9"7"0"0,-10 9 0 15,19-16 78-15,0 0-78 0,-27 34 79 0,-3 20-79 16,30-54 100-16,0 0-100 0,-24 67 100 0,1 11-100 0,23-78 58 15,0 0-58-15,-16 77 58 0,9-10-58 0,7-67 26 16,0 0-26-16,2 61 27 0,10-1-27 0,-12-60 12 16,0 0-12-16,14 54 12 15,4-2-12-15,-18-52 5 0,0 0-5 0,24 40 6 0,12-20-6 16,-36-20 5-16,0 0-5 0,38-5 6 0,8-28-6 16,-3 2-1126-16</inkml:trace>
  <inkml:trace contextRef="#ctx0" brushRef="#br0" timeOffset="75491.78">11882 15184 1110 0,'0'0'0'0,"8"0"0"15,19 0 0-15,-27 0 0 0,0 0 0 0,42 9 0 16,15 11 0-16,-57-20 0 0,0 0 0 0,60 35 0 16,-2 12 0-16,-58-47 3 0,0 0-3 0,49 59 4 15,-8 6-4-15,-41-65 8 0,0 0-8 0,28 64 8 16,-16-10-8-16,-12-54 14 0,0 0-14 0,-3 55 15 15,-15 6-15-15,18-61 19 0,0 0-19 0,-32 57 20 16,-10-2-20-16,42-55 18 16,0 0-18-16,-48 49 18 0,-3-15-18 0,51-34 13 0,0 0-13 0,-39 23 14 15,17-18-14-15,22-5 17 0,0 0-17 0,-6-21 17 16,15-34-17-16,0 1-914 0</inkml:trace>
  <inkml:trace contextRef="#ctx0" brushRef="#br0" timeOffset="75634.67">12527 15163 964 0,'0'0'0'0,"9"4"0"0,9 8 0 15,-18-12 0-15,0 0 0 0,19 21 1 0,4 10-1 0,-23-31 0 16,0 0 0-16,25 38 1 0,-1 12-1 0,3 0-665 0</inkml:trace>
  <inkml:trace contextRef="#ctx0" brushRef="#br0" timeOffset="75783.06">12652 15710 1188 0,'0'0'0'0,"-3"16"0"16,-10 25 0-16,13-41-7 0,0 0 7 0,-22 61-7 15,-14 10 7-15,36-71-2 0,0 0 2 16,-47 71-1-16,-26-6 1 0,73-65-1 0,0 0 1 0,-72 63 0 16,5-11 0-16,4-1-818 0</inkml:trace>
  <inkml:trace contextRef="#ctx0" brushRef="#br0" timeOffset="78176.6">5870 17107 483 0,'0'0'0'0,"0"0"0"15,0 0 0-15,0 0 17 0,0 0-17 0,32 12 17 16,-9-11-17-16,-23-1 47 0,0 0-47 0,25-1 47 0,-1-4-47 15,-24 5 50-15,0 0-50 0,23-9 50 0,-3-5-50 16,-20 14 52-16,0 0-52 0,17-19 53 0,-3-9-53 16,-14 28 30-16,0 0-30 0,22-31 31 0,0 2-31 15,-22 29 33-15,0 0-33 0,27-26 33 0,5 0-33 16,-32 26 32-16,0 0-32 0,31-26 32 0,6 0-32 16,-37 26 29-16,0 0-29 0,36-24 29 0,1 5-29 0,-37 19 33 15,0 0-33-15,35-13 33 0,-7 8-33 0,-28 5 38 16,0 0-38-16,30 4 39 0,-7 4-39 0,-23-8 33 15,0 0-33-15,23 16 34 0,-5 6-34 0,-18-22 30 16,0 0-30-16,17 25 31 0,-2-1-31 0,-15-24 18 0,0 0-18 16,10 24 19-16,8 2-19 0,-18-26 13 15,0 0-13-15,23 19 13 0,7-7-13 0,-30-12 12 0,0 0-12 16,28 5 13-16,-2-6-13 0,-26 1 12 0,0 0-12 16,27-9 13-16,6-8-13 0,-33 17 13 0,0 0-13 0,36-23 14 15,-8-6-14-15,-28 29 16 0,0 0-16 0,25-35 17 16,-6-1-17-16,-19 36 25 0,0 0-25 0,21-36 26 15,-5 3-26-15,-16 33 28 0,0 0-28 16,21-26 29-16,-1 8-29 0,-20 18 25 0,0 0-25 0,21-8 26 16,2 11-26-16,-23-3 23 0,0 0-23 15,23 12 23-15,7 7-23 0,-30-19 14 0,0 0-14 0,33 19 15 16,6-5-15-16,-39-14 8 0,0 0-8 0,40 11 9 16,1-4-9-16,-41-7 5 0,0 0-5 0,37-2 6 15,-10-9-6-15,-27 11 4 0,0 0-4 0,19-19 4 16,-5-7-4-16,-14 26 1 0,0 0-1 0,12-32 2 15,-8-5-2-15,-4 37 2 0,0 0-2 0,-7-38 3 16,-7 2-3-16,14 36 3 0,0 0-3 0,-27-31 3 0,-10 6-3 16,37 25 3-16,0 0-3 0,-46-13 4 0,-15 6-4 15,61 7 1-15,0 0-1 0,-59 5 1 0,3 16-1 16,56-21 0-16,0 0 0 0,-49 38 0 0,8 22 0 16,41-60-1-16,0 0 1 0,-26 63 0 0,13-5 0 15,13-58-4-15,0 0 4 0,0 52-3 0,13-8 3 0,-13-44-6 16,0 0 6-16,28 34-6 0,19-10 6 15,-47-24-9-15,0 0 9 0,64 14-8 0,10-7 8 16,-74-7-11-16,0 0 11 0,79-3-11 0,-5-13 11 16,-74 16-11-16,0 0 11 0,64-26-10 0,-11-7 10 15,-53 33-6-15,0 0 6 0,44-46-6 0,-12-13 6 0,-32 59-1 16,0 0 1-16,19-66-1 0,-10-7 1 0,-9 73 0 16,0 0 0-16,-4-67 0 0,-10 11 0 0,14 56 2 15,0 0-2-15,-19-43 2 0,-4 9-2 0,23 34 5 16,0 0-5-16,-21-23 6 0,10 14-6 0,11 9 4 0,0 0-4 15,-7 0 5-15,2 7-5 0,5-7 1 16,0 0-1-16,-5 23 2 0,1 18-2 0,4-41 0 16,0 0 0-16,-3 56 0 0,11 13 0 0,-8-69 0 15,0 0 0-15,22 74 0 0,4 3 0 0,-26-77-4 16,0 0 4-16,32 69-4 0,-1-14 4 0,-31-55-10 16,0 0 10-16,32 49-10 0,-5-4 10 0,-27-45-9 0,0 0 9 15,19 38-8-15,-7-5 8 0,-12-33-6 0,0 0 6 16,6 22-6-16,-3-10 6 0,3 0-1199 15</inkml:trace>
  <inkml:trace contextRef="#ctx0" brushRef="#br0" timeOffset="79208.62">7447 16899 1155 0,'0'0'0'0,"5"-2"0"0,13-3 0 0,-18 5 23 15,0 0-23-15,32-5 24 0,5-2-24 0,-37 7 51 16,0 0-51-16,44-5 51 0,0 1-51 15,-44 4 42-15,0 0-42 0,42-5 43 0,-3-4-43 0,-39 9 24 16,0 0-24-16,37-8 24 0,-1 4-24 0,-36 4 17 16,0 0-17-16,24 0 17 0,-3 0-17 0,-21 0 12 0,0 0-12 15,14 2 12-15,-5 3-12 0,-9-5 9 0,0 0-9 16,0 7 9-16,4 0-9 0,-4-7 8 0,0 0-8 16,5 7 8-16,4 2-8 0,-9-9 6 0,0 0-6 15,11 12 7-15,10 0-7 0,-21-12 4 0,0 0-4 16,19 7 5-16,2-6-5 15,-21-1 2-15,0 0-2 0,20-1 3 0,6-4-3 0,-26 5 1 16,0 0-1-16,27-11 2 0,-1-6-2 0,-26 17 2 0,0 0-2 16,23-23 2-16,0-4-2 0,-23 27 3 15,0 0-3-15,18-30 4 0,-1 1-4 0,-17 29 10 16,0 0-10-16,14-23 10 0,0 11-10 0,-14 12 11 0,0 0-11 16,13-5 11-16,-4 7-11 0,-9-2 8 0,0 0-8 15,14 12 8-15,0 10-8 0,-14-22 5 16,0 0-5-16,17 30 6 0,-2 4-6 0,-15-34 0 0,0 0 0 15,14 33 1-15,7-2-1 0,-21-31-1 0,0 0 1 16,25 26 0-16,-1-1 0 0,-24-25-4 0,0 0 4 0,23 19-4 16,2-9 4-16,-25-10-6 0,0 0 6 15,21 5-6-15,-3-6 6 0,-18 1-5 0,0 0 5 0,14-7-5 16,-2-11 5-16,-12 18-4 0,0 0 4 0,11-22-4 16,-8-2 4-16,-3 24-1 0,0 0 1 0,0-30 0 15,-5-3 0-15,5 33 0 0,0 0 0 0,-4-34 0 16,-1-1 0-16,5 35 1 0,0 0-1 0,-3-31 1 15,-1 8-1-15,4 23 3 0,0 0-3 0,-2-17 3 16,2 8-3-16,0 9 5 0,0 0-5 0,0 0 5 0,9 9-5 16,-9-9 5-16,0 0-5 0,14 17 5 0,6 9-5 15,-20-26 3-15,0 0-3 0,26 28 3 0,2-2-3 0,-28-26 0 16,0 0 0-16,32 26 1 0,2 2-1 16,-34-28 0-16,0 0 0 0,28 24 0 0,-9-3 0 0,-19-21 0 15,0 0 0-15,13 22 0 0,-1 2 0 0,-12-24-2 0,0 0 2 16,5 23-1-16,-3-8 1 0,-2-15-2 0,0 0 2 15,0 16-1-15,-2 3 1 0,2-19-1 0,0 0 1 16,0 21 0-16,2-2 0 0,-2-19 0 16,0 0 0-16,7 12 0 0,4-9 0 15,-11-3 0-15,0 0 0 0,17-6 1 0,10-12-1 0,-27 18 3 16,0 0-3-16,28-22 3 0,7-3-3 0,-35 25 0 16,0 0 0-16,32-25 1 0,3 2-1 0,-35 23-2 15,0 0 2-15,28-26-2 0,-1-3 2 0,-27 29-17 0,0 0 17 16,19-32-17-16,-1 3 17 0,-18 29-36 0,0 0 36 15,14-29-36-15,-2-1 36 0,-12 30-28 0,0 0 28 16,6-22-27-16,1 11 27 0,-7 11-12 0,0 0 12 16,0 0-12-16,0 0 12 0,0 0-6 0,0 0 6 0,9 12-5 15,-1 9 5-15,-8-21-3 0,0 0 3 0,11 30-2 16,-2 6 2-16,-9-36-1 0,0 0 1 0,9 38 0 0,1-2 0 16,-10-36 0-16,0 0 0 0,13 35 0 15,-1-4 0-15,-12-31 0 0,0 0 0 0,5 31 0 0,-1-1 0 16,-4-30 1-16,0 0-1 0,1 24 1 0,3-7-1 15,-4-17 3-15,0 0-3 0,2 9 4 0,-2-9-4 0,0 0 4 16,0 0-4-16,9-12 5 0,-2-19-5 0,-7 31 7 16,0 0-7-16,10-37 7 0,4-1-7 0,-14 38 4 15,0 0-4-15,18-34 4 0,5 1-4 16,-23 33 1-16,0 0-1 0,30-31 2 0,-2 3-2 16,-28 28 0-16,0 0 0 0,30-17 1 0,-7 15-1 0,-23 2 0 0,0 0 0 15,23 14 0-15,-9 15 0 0,-14-29-1 16,0 0 1-16,12 50 0 0,2 23 0 0,-14-73-2 0,0 0 2 0,11 88-1 15,5 7 1-15,-16-95-7 16,0 0 7-16,18 89-6 0,10-15 6 0,-2 1-1033 0</inkml:trace>
  <inkml:trace contextRef="#ctx0" brushRef="#br0" timeOffset="79727.32">9841 16760 292 0,'0'0'0'0,"0"0"0"16,0 0 0-16,0 0 48 0,0 0-48 0,-6-8 49 0,-8-3-49 0,14 11 64 0,0 0-64 0,-12-8 64 15,-2 8-64-15,14 0 43 16,0 0-43-16,-23 12 44 0,-26 21-44 0,49-33 36 0,0 0-36 0,-50 41 37 16,1 9-37-16,49-50 15 0,0 0-15 15,-41 61 16 1,13 7-16-16,28-68 29 0,0 0-29 0,-18 72 29 0,18-1-29 0,0-71 46 0,0 0-46 0,14 59 46 15,22-16-46-15,-36-43 45 0,0 0-45 0,46 30 46 16,14-13-46-16,-60-17 48 0,0 0-48 0,65-3 48 16,-2-27-48-16,-3 1-724 0</inkml:trace>
  <inkml:trace contextRef="#ctx0" brushRef="#br0" timeOffset="80147.64">10014 16878 897 0,'0'0'0'0,"0"0"0"0,0 0 0 0,0 0 0 0,0 0 0 16,0 9 0-16,0-9 0 0,0 0 0 0,0 0 0 15,0 0 0-15,-2 8 0 0,2-8 8 0,0 0-8 0,-9 18 8 16,-12 22-8-16,21-40 13 0,0 0-13 0,-16 50 14 16,4 5-14-16,12-55 20 0,0 0-20 15,-6 52 21-15,8-7-21 0,-2-45 32 0,0 0-32 0,12 36 32 16,10-10-32-16,-22-26 33 0,0 0-33 0,37 12 34 16,12-20-34-16,-49 8 39 0,0 0-39 0,51-26 40 15,2-17-40-15,-53 43 46 0,0 0-46 0,46-51 47 16,-11-4-47-16,-35 55 44 0,0 0-44 0,23-52 45 15,-12 7-45-15,-11 45 33 0,0 0-33 0,-2-40 34 16,-16 6-34-16,18 34 36 0,0 0-36 16,-26-26 36-16,-11 10-36 0,37 16 33 0,0 0-33 0,-32-7 34 15,6 9-34-15,26-2 16 0,0 0-16 0,-22 5 16 16,12 4-16-16,10-9 7 0,0 0-7 0,-5 10 7 16,5 2-7-16,0 0-1159 0</inkml:trace>
  <inkml:trace contextRef="#ctx0" brushRef="#br0" timeOffset="80343.28">10446 16774 1188 0,'0'0'0'0,"0"0"0"0,12-5 0 0,-12 5 18 15,0 0-18-15,14-2 18 0,0 8-18 0,-14-6 18 0,0 0-18 16,18 12 19-16,5 7-19 0,-23-19 30 0,0 0-30 16,18 24 31-16,-10 5-31 0,-8-29 20 0,0 0-20 15,2 40 20-15,-9 12-20 0,7-52 17 0,0 0-17 16,-18 61 17-16,-8 15-17 0,26-76 15 0,0 0-15 15,-30 72 15-15,5-13-15 0,25-59 3 0,0 0-3 0,-30 44 4 16,4-15-4-16,26-29 0 0,0 0 0 0,-34 14 0 16,-19-16 0-16,2 0-1015 0</inkml:trace>
  <inkml:trace contextRef="#ctx0" brushRef="#br0" timeOffset="80545.52">10943 16664 1390 0,'0'0'0'0,"9"0"0"15,12 1 0-15,-21-1 44 0,0 0-44 0,23 11 45 0,-4 6-45 16,-19-17 80-16,0 0-80 0,13 24 80 0,-10 9-80 0,-3-33 31 16,0 0-31-16,-3 38 31 0,-11 2-31 15,14-40 9-15,0 0-9 0,-9 31 10 0,9-15-10 0,-4-1-1230 16</inkml:trace>
  <inkml:trace contextRef="#ctx0" brushRef="#br0" timeOffset="80676.14">11105 17114 1300 0,'0'0'0'0,"-5"10"0"0,-9 19 0 0,14-29 23 16,0 0-23-16,-26 42 23 0,-20 10-23 0,46-52 22 0,0 0-22 15,-53 57 22-15,-11 3-22 0,64-60 0 0,0 0 0 16,-72 59 0-16,-14-2 0 0,-1 2-983 0</inkml:trace>
  <inkml:trace contextRef="#ctx0" brushRef="#br0" timeOffset="81484.38">4688 17086 975 0,'0'0'0'0,"0"0"0"16,0 0 0-16,0 0 42 0,0 0-42 0,13-23 42 16,3 13-42-16,-16 10 32 0,0 0-32 0,26-9 33 0,9 6-33 15,-35 3 18-15,0 0-18 0,36 3 19 0,1 8-19 16,-37-11 20-16,0 0-20 0,31 19 21 0,-8 8-21 15,-23-27 25-15,0 0-25 0,18 33 26 0,-9 7-26 0,-9-40 29 0,0 0-29 0,2 40 29 16,-4-7-29 0,2-33 26-16,0 0-26 0,-4 34 26 0,3 1-26 15,1-35 23-15,0 0-23 0,5 33 24 16,9-2-24-16,-14-31 18 0,0 0-18 0,23 23 19 16,3-11-19-16,-26-12 17 0,0 0-17 0,27 5 17 0,1-7-17 15,-28 2 14-15,0 0-14 0,26-7 15 0,-3-3-15 16,-23 10 12-16,0 0-12 0,13-14 13 0,-6-2-13 15,-7 16 13-15,0 0-13 0,-2-15 13 0,-7 1-13 16,9 14 12-16,0 0-12 0,-9-7 12 0,-3 5-12 16,12 2 9-16,0 0-9 0,-5-1 10 0,5 1-10 15,0 0 8-15,0 0-8 0,-14 13 9 0,-8 27-9 16,22-40 3-16,0 0-3 0,-15 57 4 0,11 16-4 16,4-73 1-16,0 0-1 0,9 78 2 0,14-4-2 0,-23-74 0 15,0 0 0-15,23 68 0 0,-2-6 0 0,-21-62-1 16,0 0 1-16,9 61 0 0,-18 3 0 15,9-64-2-15,0 0 2 0,-32 62-2 0,-21-1 2 16,53-61-2-16,0 0 2 0,-86 53-1 0,-31-6 1 0,117-47-1 16,0 0 1-16,-132 40 0 0,7-11 0 0,125-29 0 15,0 0 0-15,-117 23 0 0,20-10 0 0,-1 1-1157 16</inkml:trace>
  <inkml:trace contextRef="#ctx0" brushRef="#br0" timeOffset="87318.21">3126 17728 770 0,'0'0'0'0,"0"0"49"0,0 0-49 0,-9-24 49 0,5 17-49 15,4 7 46-15,0 0-46 0,0 0 46 0,0 0-46 16,0 0 40-16,0 0-40 0,-5 7 40 0,5-2-40 16,0-5 25-16,0 0-25 0,-4 10 25 0,3 6-25 15,1-16 16-15,0 0-16 0,1 19 17 0,7 5-17 16,-8-24 13-16,0 0-13 0,14 24 14 0,0-1-14 16,-14-23 11-16,0 0-11 0,17 21 12 0,1-1-12 0,-18-20 9 15,0 0-9-15,14 23 9 0,-3 3-9 0,-11-26 8 16,0 0-8-16,12 27 9 0,2 1-9 0,-14-28 6 15,0 0-6-15,14 30 7 0,2 1-7 0,-16-31 4 16,0 0-4-16,14 31 5 0,0-2-5 0,-14-29 3 16,0 0-3-16,18 26 4 0,1-2-4 15,-19-24 2-15,0 0-2 0,27 23 3 0,-1-4-3 16,-26-19 3-16,0 0-3 0,27 16 3 0,6-1-3 16,-33-15 2-16,0 0-2 0,36 14 2 0,-1 2-2 15,-35-16 1-15,0 0-1 0,33 17 1 0,6-2-1 0,-39-15 0 16,0 0 0-16,37 14 1 0,0 0-1 0,-37-14 0 15,0 0 0-15,39 14 1 0,2 0-1 0,-41-14 0 0,0 0 0 16,45 12 1-16,14-3-1 0,-59-9 2 0,0 0-2 16,67 8 3-16,5 1-3 0,-72-9 5 0,0 0-5 15,78 7 6-15,-1-4-6 0,-77-3 8 0,0 0-8 0,87 2 9 16,6 0-9-16,-93-2 11 0,0 0-11 0,95 3 11 16,-10 2-11-16,-85-5 10 15,0 0-10-15,87 7 11 0,8 2-11 0,-95-9 13 0,0 0-13 0,95 10 14 16,4 1-14-16,-99-11 16 0,0 0-16 0,99 5 17 0,5-2-17 15,-104-3 17-15,0 0-17 0,107 0 17 16,6 2-17-16,-113-2 19 0,0 0-19 0,113 0 20 16,-4 0-20-16,-109 0 14 0,0 0-14 0,113 0 15 15,0 0-15-15,-113 0 12 0,0 0-12 0,113-2 13 16,-4-1-13-16,-109 3 9 0,0 0-9 0,117-5 10 0,-1 0-10 16,-116 5 7-16,0 0-7 0,122-9 8 15,10-5-8-15,-132 14 3 0,0 0-3 0,131-14 4 16,-1 2-4-16,-130 12 2 0,0 0-2 0,136-10 3 0,12-1-3 15,-148 11 2-15,0 0-2 0,145-10 2 0,-4 0-2 16,-141 10 3-16,0 0-3 0,145-11 4 0,-2 3-4 16,-143 8 4-16,0 0-4 0,153-7 4 0,15 0-4 0,-168 7 6 15,0 0-6-15,171-7 6 0,-4 0-6 0,-167 7 6 16,0 0-6-16,163-9 6 0,-3 1-6 16,-160 8 7-16,0 0-7 0,166-9 8 0,10 0-8 15,-176 9 9-15,0 0-9 0,182-8 9 0,1-1-9 0,-183 9 9 0,0 0-9 16,186-10 10-16,4-4-10 0,-190 14 11 15,0 0-11-15,185-16 11 0,-10-1-11 0,-175 17 10 16,0 0-10-16,171-21 11 0,-16-1-11 16,-155 22 10-16,0 0-10 15,157-23 10-15,2 2-10 16,-159 21 9-16,0 0-9 0,153-20 10 0,-3-5-1 0,-10 3 0 16,-10 3-9-16,-130 19 7 0,0 0-7 0,131-21 8 0,8-7-8 0,-139 28 6 15,0 0-6-15,129-24 6 0,-14 2-6 0,-115 22 5 0,0 0-5 16,109-19 5-16,0 3-5 0,-109 16 5 0,0 0-5 0,104-16 5 0,-5 3-5 0,-99 13 4 15,0 0-4-15,94-11 4 0,1 2-4 16,-95 9 3-16,0 0-3 16,95-6 4-16,-14 0-4 0,-81 6 4 0,0 0-4 15,67-5 4-15,-7-2-4 0,-60 7 3 0,0 0-3 0,50-7 4 16,-10 2-4-16,-40 5 4 0,0 0-4 0,35-3 4 16,-6 3-4-16,-29 0 3 0,0 0-3 0,30 0 4 0,1-2-4 15,-31 2 1-15,0 0-1 0,32-2 2 0,-4-1-2 16,-28 3 0-16,0 0 0 0,23-2 0 15,4 2 0-15,-27 0 0 0,0 0 0 0,23 0 0 16,-9-2 0-16,-14 2-1 0,0 0 1 0,12-1-1 0,-1-1 1 16,-11 2-1-16,0 0 1 0,7-2-1 0,-7 2 1 15,0 0 0-15,0 0 0 0,0 0 0 0,7-5 0 16,-7 5 0-16,0 0 0 0,0 0 0 0,0 0 0 16,0 0 0-16,0 0 0 0,0 0 1 0,0 0-1 15,0 0 2-15,0 0-2 0,0 0 3 0,7 0-3 16,-7 0 3-16,0 0-3 0,0 0 4 0,0 0-4 15,0 0 4-15,0 0-4 0,0 0 5 0,9-7-5 0,-9 7 4 16,0 0-4-16,0 0 4 0,5-5-4 0,-5 5 4 16,0 0-4-16,0 0 5 0,11-4-5 0,-11 4 5 15,0 0-5-15,0 0 5 0,12-7-5 0,-12 7 7 0,0 0-7 0,7-5 7 16,0-2-7-16,-7 7 8 16,0 0-8-16,7-10 9 0,-2-4-9 0,-5 14 9 15,0 0-9-15,9-15 9 0,2-8-9 0,-11 23 9 16,0 0-9-16,12-28 9 0,-3-6-9 0,-9 34 9 15,0 0-9-15,11-40 9 0,-3-5-9 0,-8 45 8 16,0 0-8-16,13-49 9 0,1 3-9 0,-14 46 8 0,0 0-8 16,17-47 9-16,1-1-9 0,-18 48 7 0,0 0-7 15,18-56 7-15,-2-11-7 0,-16 67 7 0,0 0-7 0,17-73 7 16,-1 0-7-16,-16 73 6 0,0 0-6 0,23-71 6 16,2 11-6-16,-25 60 5 0,0 0-5 0,26-66 5 15,1-7-5-15,-27 73 5 0,0 0-5 0,26-74 5 0,1-4-5 16,-27 78 5-16,0 0-5 0,28-74 6 0,-7 4-6 15,-21 70 4-15,0 0-4 0,21-69 5 0,0-12-5 16,-21 81 5-16,0 0-5 0,27-85 5 0,1 2-5 16,-28 83 5-16,0 0-5 0,32-81 6 0,3 5-6 15,-35 76 6-15,0 0-6 0,37-80 6 0,4-15-6 16,-41 95 5-16,0 0-5 0,38-92 5 0,-1 14-5 0,-37 78 4 16,0 0-4-16,36-78 5 0,1-1-5 15,-37 79 4-15,0 0-4 0,32-87 4 0,3-5-4 0,-35 92 3 16,0 0-3-16,28-88 3 0,0 5-3 15,-28 83 2-15,0 0-2 0,30-90 2 0,7-14-2 0,-37 104 1 16,0 0-1-16,44-105 2 0,6 11-2 0,-50 94 1 16,0 0-1-16,54-95 2 0,1-16-2 0,-55 111 0 15,0 0 0-15,53-107 1 0,-4 10-1 0,-49 97 0 0,0 0 0 0,46-99 1 16,-5-8-1-16,-41 107 1 0,0 0-1 16,42-107 1-16,1 5-1 0,-43 102 1 15,0 0-1-15,42-108 1 0,-2-6-1 0,-40 114 1 16,0 0-1-16,41-117 2 0,0 8-2 0,-41 109 1 0,0 0-1 15,45-118 2-15,1-8-2 0,-46 126 1 0,0 0-1 16,48-127 2-16,1 13-2 0,-49 114 1 0,0 0-1 16,46-121 1-16,-5-16-1 0,-41 137 0 0,0 0 0 15,46-138 1-15,1 10-1 0,-47 128 0 0,0 0 0 16,46-128 1-16,-9 0-1 0,-37 128 1 0,0 0-1 16,32-134 1-16,-6 1-1 0,-26 133 1 0,0 0-1 0,27-128 2 15,-4 0-2-15,-23 128 2 0,0 0-2 0,17-130 2 16,-1-12-2-16,-16 142 2 0,0 0-2 0,14-133 2 0,-3 12-2 15,-11 121 1-15,0 0-1 0,11-125 2 0,1-10-2 16,-12 135 1-16,0 0-1 0,9-135 2 0,1 2-2 16,-10 133 1-16,0 0-1 0,9-123 2 0,0 7-2 15,-9 116 1-15,0 0-1 0,2-112 2 0,-4-9-2 16,2 121 1-16,0 0-1 0,-5-115 2 0,-2 10-2 16,7 105 2-16,0 0-2 0,-7-104 2 0,-6-7-2 15,13 111 1-15,0 0-1 0,-12-105 2 0,1 9-2 16,11 96 2-16,0 0-2 0,-16-90 2 0,1 7-2 15,15 83 2-15,0 0-2 0,-18-86 2 0,-9-11-2 0,27 97 2 0,0 0-2 16,-28-88 2-16,2 12-2 0,26 76 2 16,0 0-2-16,-36-70 2 0,1 1-2 0,35 69 1 15,0 0-1-15,-37-76 2 0,0-4-2 0,37 80 1 16,0 0-1-16,-35-71 1 0,3 13-1 0,32 58 0 16,0 0 0-16,-32-54 1 0,4 5-1 0,28 49 0 0,0 0 0 0,-30-48 1 0,2-4-1 15,28 52 0-15,0 0 0 16,-27-57 1-16,1-9-1 0,26 66 0 0,0 0 0 0,-25-59 1 0,2 14-1 15,23 45 0-15,0 0 0 0,-21-41 1 0,7 3-1 0,14 38 0 32,0 0 0-32,-12-33 1 0,6 12-1 0,6 21 0 0,0 0 0 0,-5-22 1 15,3-10-1-15,2 32 0 0,0 0 0 0,4-31 1 0,5 7-1 16,-9 24 0-16,0 0 0 0,17-28 1 16,3 2-1-16,-20 26 0 0,0 0 0 0,24-24 0 15,3 9 0-15,-27 15 0 0,0 0 0 0,23-12 0 16,-6 5 0-16,-17 7-1 0,0 0 1 0,22-4 0 15,8 6 0-15,-30-2-4 0,0 0 4 0,28 5-4 16,-2 0 4-16,-26-5-8 0,0 0 8 0,29 11-8 0,4 2 8 16,-33-13-11-16,0 0 11 0,34 20-11 0,-4 0 11 15,-30-20-12-15,0 0 12 0,22 23-11 0,-4-6 11 16,-18-17-11-16,0 0 11 0,16 17-11 0,0 2 11 16,-16-19-10-16,0 0 10 0,16 25-10 0,-4-1 10 15,-12-24-10-15,0 0 10 0,9 26-9 0,-4 5 9 16,-5-31-8-16,0 0 8 0,4 33-7 0,-4 3 7 0,0-36-7 15,0 0 7-15,0 40-6 0,0 7 6 0,0-47-5 16,0 0 5-16,0 41-5 0,1-10 5 0,-1-31-4 16,0 0 4-16,2 23-4 0,-2-8 4 0,0-15-4 15,0 0 4-15,0 7-3 0,0-7 3 0,0 0-2 16,0 0 2-16,0 9-2 0,0-9 2 0,0 0-2 0,0 0 2 16,0 0-1-16,0 9 1 0,0-9-1 15,0 0 1-15,0 0-1 0,0 0 1 0,0 0-1 0,0 0 1 16,0 0 0-16,0 5 0 0,0-5-1 0,0 0 1 0,0 0 0 15,0 0 0-15,0 0-1489 0</inkml:trace>
  <inkml:trace contextRef="#ctx0" brushRef="#br0" timeOffset="87674.39">14721 8073 1177 0,'0'0'0'16,"0"0"0"-16,13 0 0 0,-13 0 12 0,0 0-12 15,19 2 12-15,8 6-12 0,-27-8 28 0,0 0-28 16,31 6 28-16,3 1-28 0,-34-7 37 0,0 0-37 0,33 6 38 15,1 3-38-15,-34-9 34 0,0 0-34 16,28 11 35-16,-8-1-35 0,-20-10 27 0,0 0-27 16,19 12 27-16,-5 0-27 0,-14-12 24 0,0 0-24 0,18 14 24 15,3 5-24-15,-21-19 19 0,0 0-19 0,19 19 19 16,-1-9-19-16,-18-10 17 0,0 0-17 16,23 4 18-16,12-6-18 0,-35 2 6 0,0 0-6 0,37-8 7 15,-2-12-7-15,-35 20-1 0,0 0 1 16,27-24 0-16,1-5 0 0,0 1-1131 15</inkml:trace>
  <inkml:trace contextRef="#ctx0" brushRef="#br0" timeOffset="87802.5">15328 7940 964 0,'0'0'0'0,"0"0"0"16,0-14 0-16,0 14 0 0,0 0 0 0,0-9 0 15,0 9 0-15,0 0-1 0,0 0 1 0,0 0 0 0,-14 23 0 16,14-23 5-16,0 0-5 0,-14 34 5 0,-4 6-5 16,18-40 18-16,0 0-18 0,-17 49 19 0,3 8-19 15,14-57 29-15,0 0-29 0,3 60 29 0,24 13-29 16,-1 0-741-16</inkml:trace>
  <inkml:trace contextRef="#ctx0" brushRef="#br0" timeOffset="89440.28">15912 7687 393 0,'0'0'0'0,"0"0"0"16,0 0 0-16,0 0 17 0,0 0-17 0,0 0 18 15,0 0-18-15,0 0 39 0,0 0-39 0,0 0 39 0,0 0-39 16,0 0 47-16,0 0-47 0,0 0 48 0,0 0-48 15,0 0 35-15,0 0-35 0,0 0 35 16,0 0-35-16,0 0 27 0,0 0-27 0,0 0 28 16,2 33-28-16,-2-33 23 0,0 0-23 0,3 40 23 15,-1 17-23-15,-2-57 20 0,0 0-20 0,5 61 20 0,6-1-20 16,-11-60 16-16,0 0-16 0,14 50 17 0,-3-3-17 16,-11-47 22-16,0 0-22 0,12 38 23 15,-3-10-23-15,-9-28 28 0,0 0-28 0,9 19 29 0,-4-7-29 16,-5-12 30-16,0 0-30 0,5 9 30 0,-5-9-30 15,0 0 34-15,0 0-34 0,0 0 35 0,0 0-35 0,0 0 34 0,0 0-34 0,0 0 34 16,6-16-34-16,-6 16 42 16,0 0-42-16,1-24 43 0,5-11-43 0,-6 35 45 15,0 0-45-15,8-40 46 0,3-6-46 0,-11 46 50 0,0 0-50 0,16-51 51 16,5-9-51 0,-21 60 50-16,0 0-50 0,19-56 50 0,-4 24-50 0,-15 32 49 0,0 0-49 15,17-25 49-15,8 8-49 16,-25 17 22-16,0 0-22 0,25-7 23 0,-2 7-23 15,-23 0 7-15,0 0-7 0,22 4 7 0,-4-1-7 0,1 2-1199 0</inkml:trace>
  <inkml:trace contextRef="#ctx0" brushRef="#br0" timeOffset="89794.44">16244 7672 919 0,'0'0'0'0,"0"0"0"15,0 0 0-15,0 0 16 0,0 0-16 0,0 12 16 16,-2-5-16-16,2-7 10 0,0 0-10 0,-4 17 10 15,1 11-10-15,3-28 12 0,0 0-12 0,-2 38 13 16,2 5-13-16,0-43 11 0,0 0-11 0,5 48 11 16,8 4-11-16,-13-52 12 0,0 0-12 0,14 52 13 0,0-3-13 15,-14-49 14-15,0 0-14 0,23 43 14 16,3-7-14-16,-26-36 15 0,0 0-15 0,32 28 15 16,5-7-15-16,-37-21 17 0,0 0-17 0,44 10 18 15,-1-10-18-15,-43 0 21 0,0 0-21 16,44-9 22-16,-13-6-22 0,-31 15 25 0,0 0-25 15,27-24 26-15,-10-11-26 0,-17 35 23 0,0 0-23 0,9-45 24 16,-10-9-24-16,1 54 28 0,0 0-28 0,-11-65 29 16,-8-11-29-16,19 76 27 0,0 0-27 0,-22-70 28 0,1 22-28 15,21 48 26-15,0 0-26 0,-19-31 27 16,-2 10-27-16,21 21 23 0,0 0-23 0,-29-12 23 0,-8 12-23 16,37 0 16-16,0 0-16 0,-45 8 17 0,0 11-17 15,45-19 12-15,0 0-12 0,-38 18 12 0,22-6-12 16,-2 0-1099-16</inkml:trace>
  <inkml:trace contextRef="#ctx0" brushRef="#br0" timeOffset="90013.51">16651 7590 998 0,'0'0'0'16,"0"0"0"-16,4 5 0 0,-4-5 0 0,0 0 0 0,5 13 0 15,2 7 0-15,-7-20 0 0,0 0 0 0,9 28 0 16,1 8 0-16,-10-36 2 0,0 0-2 0,9 44 2 15,-5 13-2-15,-4-57 6 0,0 0-6 0,0 60 7 16,0-3-7-16,0-57 16 0,0 0-16 0,1 44 17 16,3-11-17-16,-4-33 22 0,0 0-22 0,4 19 22 15,1-7-22-15,-5-12 24 0,0 0-24 0,0 0 25 16,14-16-25-16,2 1-796 0</inkml:trace>
  <inkml:trace contextRef="#ctx0" brushRef="#br0" timeOffset="90154.65">16618 7175 931 0,'0'0'0'0,"0"0"0"0,-4-7 0 16,4 7 6-16,0 0-6 0,0 0 7 0,0 0-7 0,0 0 17 15,0 0-17-15,19 19 17 0,6 10-17 0,-25-29 8 16,0 0-8-16,32 47 9 0,5 14-9 16,-37-61 2-16,0 0-2 0,44 64 3 0,11 2-3 0,3 1-690 15</inkml:trace>
  <inkml:trace contextRef="#ctx0" brushRef="#br0" timeOffset="90561.86">17198 7725 774 0,'0'0'0'16,"0"0"0"-16,-21 7 0 0,21-7 1 0,0 0-1 0,-25 12 2 16,-8 4-2-16,33-16 12 0,0 0-12 15,-41 21 12-15,0 6-12 0,41-27 13 0,0 0-13 0,-47 37 14 16,1 11-14-16,46-48 34 0,0 0-34 15,-37 50 35-15,9-3-35 0,28-47 45 0,0 0-45 0,-16 45 46 16,12-7-46-16,4-38 48 0,0 0-48 0,13 35 49 0,18-11-49 16,-31-24 43-16,0 0-43 0,48 17 44 15,12-10-44-15,-60-7 32 16,0 0-32-16,62-9 33 0,3-16-33 0,-65 25 24 0,0 0-24 0,70-44 24 16,8-20-24-16,-78 64 16 0,0 0-16 0,64-79 16 15,-13-20-16-15,-51 99 13 0,0 0-13 16,39-104 14-16,-20 2-14 0,-19 102 8 0,0 0-8 0,12-104 8 15,-10-8-8-15,-2 112 6 0,0 0-6 16,0-99 6-16,0 26-6 0,0 73 6 0,0 0-6 16,0-48 6-16,0 22-6 0,0 26 5 0,0 0-5 15,0-14 5-15,0 7-5 0,0 7 4 0,0 0-4 16,0 0 4-16,-5 23-4 0,5-23 3 0,0 0-3 0,-4 33 4 0,4 19-4 0,0-52 2 16,0 0-2-16,2 74 2 15,0 26-2-15,-2-100 1 0,0 0-1 0,3 113 1 0,3 13-1 16,-6-126 1-16,0 0-1 0,8 132 1 0,5 1-1 15,-13-133 0-15,0 0 0 0,17 126 1 0,6-5-1 0,0 2-1004 0</inkml:trace>
  <inkml:trace contextRef="#ctx0" brushRef="#br0" timeOffset="91731.56">18500 7704 494 0,'0'0'0'0,"0"0"0"0,-20-8 0 0,20 8 29 0,0 0-29 0,-24-7 29 31,-13-2-29-31,37 9 12 0,0 0-12 0,-43-8 12 16,-8-1-12-16,51 9 4 0,0 0-4 0,-53 0 4 0,2 9-4 16,51-9 15-16,0 0-15 0,-51 20 15 0,3 20-15 15,48-40 9-15,0 0-9 0,-40 56 10 0,8 14-10 16,32-70 21-16,0 0-21 0,-23 71 21 0,11-17-21 16,12-54 21-16,0 0-21 0,-2 49 22 0,5-8-22 15,-3-41 20-15,0 0-20 0,11 28 21 0,3-14-21 16,-14-14 22-16,0 0-22 0,27 0 22 0,10-13-22 15,-37 13 20-15,0 0-20 0,45-22 20 0,12-14-20 16,-57 36 18-16,0 0-18 0,47-54 19 0,-6-17-19 16,-41 71 29-16,0 0-29 0,32-83 30 0,-7-2-30 15,-25 85 34-15,0 0-34 0,17-85 35 0,-6-3-35 16,-11 88 34-16,0 0-34 0,5-88 35 0,-3 7-35 16,-2 81 28-16,0 0-28 0,0-65 29 0,0 33-29 0,0 32 27 15,0 0-27-15,0-16 27 0,0 7-27 0,0 9 23 16,0 0-23-16,0 0 23 0,-11 25-23 0,11-25 18 15,0 0-18-15,-2 39 18 0,8 24-18 0,-6-63 17 16,0 0-17-16,12 69 17 0,11 5-17 0,-23-74 13 16,0 0-13-16,23 78 13 0,3 4-13 15,-26-82 11-15,0 0-11 0,23 84 11 0,6 1-11 0,-29-85 10 0,0 0-10 16,31 68 10-16,5-20-10 0,-36-48 8 16,0 0-8-16,31 33 8 0,-4-19-8 0,-27-14 7 0,0 0-7 15,26 2 8-15,17-13-8 0,-43 11 14 0,0 0-14 0,44-22 14 16,-9-9-14-16,-35 31 19 0,0 0-19 0,28-44 20 15,-8-9-20-15,-20 53 22 0,0 0-22 0,12-66 22 16,-7 2-22-16,-5 64 24 0,0 0-24 0,0-52 24 0,-2 19-24 16,2 33 21-16,0 0-21 0,-7-21 22 15,2 9-22-15,5 12 17 0,0 0-17 0,-9 2 18 0,-7 13-18 16,16-15 13-16,0 0-13 0,-15 33 13 0,0 23-13 16,15-56 4-16,0 0-4 0,-14 65 5 0,5 12-5 15,9-77 0-15,0 0 0 0,0 65 1 16,9-13-1-16,-9-52 0 0,0 0 0 15,6 40 0-15,-1-19 0 0,-5-21 0 0,0 0 0 0,7 10 0 0,4-10 0 16,-11 0-1-16,0 0 1 0,17-26-1 0,11-38 1 0,2 2-1196 16</inkml:trace>
  <inkml:trace contextRef="#ctx0" brushRef="#br0" timeOffset="92061.76">18875 7305 931 0,'0'0'0'16,"0"-5"0"-16,0-16 0 0,0 21 4 0,0 0-4 0,0-16 4 15,0 6-4-15,0 10 1 0,0 0-1 16,0 0 1-16,0 0-1 0,0 0 6 0,0 0-6 0,9 19 6 15,0 12-6-15,-9-31 5 0,0 0-5 16,11 41 6-16,-3 8-6 0,-8-49 3 0,0 0-3 0,7 52 4 0,6-4-4 16,-13-48 1-16,0 0-1 0,12 45 2 0,1-8-2 15,-13-37 1-15,0 0-1 0,8 29 1 0,3-1-1 16,-11-28 3-16,0 0-3 0,12 22 3 16,-3-1-3-16,-9-21 5 0,0 0-5 0,11 16 5 0,1 1-5 15,-12-17 10-15,0 0-10 16,11 24 11-16,3 9-11 0,-14-33 17 0,0 0-17 15,10 40 17-15,-4 0-17 0,-6-40 18 0,0 0-18 0,-4 41 19 0,1 2-19 16,3-43 16-16,0 0-16 16,-9 38 17-16,-7 6-17 0,16-44 14 0,0 0-14 15,-18 36 14-15,-5-5-14 0,23-31 10 0,0 0-10 0,-23 24 11 16,6-6-11-16,17-18 13 0,0 0-13 16,-13 12 13-16,13-12-13 0,0 0 13 0,0 0-13 0,-7 0 14 15,7 0-14-15,0 0 12 0,0 0-12 0,13-24 13 16,11-11-13-16,-1 0-873 0</inkml:trace>
  <inkml:trace contextRef="#ctx0" brushRef="#br0" timeOffset="92417.46">19170 7748 830 0,'0'0'0'0,"7"-4"0"0,11-8 0 16,-18 12 1-16,0 0-1 0,21-12 1 0,-7 12-1 0,-14 0 3 15,0 0-3-15,18 16 4 0,8 20-4 0,-26-36 3 16,0 0-3-16,25 54 4 0,-6 17-4 0,-19-71 7 0,0 0-7 16,18 72 8-16,-8-3-8 0,-10-69 18 15,0 0-18-15,9 71 19 0,-5 2-19 0,-4-73 25 0,0 0-25 16,1 71 26-16,1-9-26 0,-2-62 38 0,0 0-38 15,2 47 39-15,2-26-39 0,-4-21 40 0,0 0-40 16,-9 3 41-16,-14-15-41 0,23 12 44 0,0 0-44 16,-30-34 45-16,-2-34-45 0,32 68 31 0,0 0-31 0,-32-78 31 15,-1 6-31-15,33 72 5 0,0 0-5 16,-25-84 6-16,14-16-6 0,11 100 0 0,0 0 0 0,4-102 1 0,15 2-1 16,-19 100-1-16,0 0 1 0,34-97 0 0,8 2 0 15,-42 95-3-15,0 0 3 0,46-78-3 16,-9 26 3-16,-37 52-2 0,0 0 2 0,35-33-1 0,-1 21 1 15,-34 12 0-15,0 0 0 0,33 12 0 0,10 19 0 16,-43-31 0-16,0 0 0 0,37 45 1 0,-11 5-1 0,-26-50 2 0,0 0-2 16,13 56 2-1,-19-3-2-15,6-53 4 0,0 0-4 0,-21 59 5 0,-14-2-5 16,35-57 6-16,0 0-6 0,-42 57 7 0,1-8-7 16,41-49 1-16,0 0-1 0,-41 33 1 0,-3-18-1 15,44-15 0-15,0 0 0 0,-38-5 0 0,8-26 0 16,-2 1-907-16</inkml:trace>
  <inkml:trace contextRef="#ctx0" brushRef="#br0" timeOffset="92655.67">19816 7097 763 0,'0'0'0'0,"3"12"0"0,6 21 0 0,-9-33 3 0,0 0-3 15,9 48 3-15,-4 18-3 0,-5-66 8 0,0 0-8 0,4 80 9 16,-4 17-9-16,0-97 18 0,0 0-18 0,5 93 19 16,4-11-19-16,-9-82 22 0,0 0-22 0,5 84 23 15,-2 8-23-15,-3-92 26 0,0 0-26 16,2 85 27-16,4-19-27 0,-6-66 26 0,0 0-26 16,7 48 27-16,-2-13-27 0,-5-35 24 15,0 0-24-15,3 20 24 0,-1-11-24 0,0 0-707 0</inkml:trace>
  <inkml:trace contextRef="#ctx0" brushRef="#br0" timeOffset="93037.88">20119 7457 819 0,'0'0'0'0,"0"0"0"16,0 0 0-16,0 0 0 0,0 0 0 0,9 2 1 0,-9-2-1 16,0 0 7-16,0 0-7 0,-14 15 7 0,-15 13-7 15,29-28 14-15,0 0-14 0,-31 33 14 0,-8 10-14 16,39-43 14-16,0 0-14 0,-34 42 15 0,11 1-15 0,23-43 13 0,0 0-13 0,-14 45 14 15,11 7-14-15,3-52 14 16,0 0-14-16,7 45 14 0,9-12-14 0,-16-33 14 16,0 0-14-16,19 19 15 0,13-14-15 15,-32-5 13-15,0 0-13 0,39-9 14 0,1-20-14 16,-40 29 22-16,0 0-22 0,37-38 22 0,-7-11-22 0,-30 49 26 16,0 0-26-16,23-50 26 0,-5-2-26 15,-18 52 26-15,0 0-26 0,14-52 27 0,0 7-27 0,-14 45 21 16,0 0-21-16,9-36 22 0,-6 19-22 15,-3 17 13-15,0 0-13 0,0 0 14 0,6 24-14 0,-6-24 8 16,0 0-8-16,1 35 8 0,1 8-8 0,-2-43 6 0,0 0-6 0,5 48 6 16,6-3-6-16,-11-45 5 15,0 0-5-15,16 45 6 0,5 2-6 0,-21-47 2 16,0 0-2-16,23 38 2 0,2-15-2 0,-25-23 0 16,0 0 0-16,23 3 0 0,1-19 0 0,3 1-888 15</inkml:trace>
  <inkml:trace contextRef="#ctx0" brushRef="#br0" timeOffset="93382.35">20465 7485 751 0,'0'0'0'0,"5"-11"0"0,7-16 0 0,-12 27 1 16,0 0-1-16,14-26 2 16,-8 14-2-16,-6 12 11 0,0 0-11 0,7-4 11 0,12 8-11 15,-19-4 24-15,0 0-24 0,20 17 25 0,2 14-25 16,-22-31 31-16,0 0-31 0,23 33 31 0,-3-4-31 16,-20-29 32-16,0 0-32 0,19 26 33 0,2-3-33 15,-21-23 30-15,0 0-30 0,20 19 31 0,-8-7-31 0,-12-12 40 0,0 0-40 0,12 9 40 16,4-3-40-16,-16-6 53 0,0 0-53 0,18-3 54 15,1-6-54 1,-19 9 52-16,0 0-52 0,23-19 52 0,4-7-52 0,-27 26 48 0,0 0-48 0,23-27 48 16,-7 6-48-1,-16 21 38-15,0 0-38 0,10-14 38 0,-6 5-38 16,-4 9 22-16,0 0-22 0,0 0 22 0,0 0-22 16,0 0 13-16,0 0-13 0,-4 19 13 0,-8 20-13 0,12-39 6 15,0 0-6-15,-18 55 7 0,-5 12-7 16,23-67 3-16,0 0-3 0,-19 83 4 0,6 25-4 15,13-108 1-15,0 0-1 0,-8 105 1 0,6-13-1 16,2-92 0-16,0 0 0 0,2 93 1 0,6 13-1 16,-8-106 0-16,0 0 0 0,8 100 0 0,-1-22 0 15,-7-78 0-15,0 0 0 0,8 61 0 0,5-21 0 0,-13-40 0 16,0 0 0-16,23 20 0 0,10-14 0 0,1 1-1117 16</inkml:trace>
  <inkml:trace contextRef="#ctx0" brushRef="#br0" timeOffset="93870.27">21260 7111 998 0,'0'0'0'0,"0"0"0"0,-2-17 0 16,2 17 9-16,0 0-9 0,-3-13 10 0,3 7-10 15,0 6 9-15,0 0-9 0,-9 6 10 0,-5 10-10 16,14-16 10-16,0 0-10 0,-18 29 11 0,2 3-11 0,16-32 5 15,0 0-5-15,-12 41 6 0,1 4-6 0,11-45 4 16,0 0-4-16,-8 64 5 0,2 21-5 0,6-85 6 16,0 0-6-16,-1 88 6 0,8-6-6 0,-7-82 8 15,0 0-8-15,10 79 8 0,4-1-8 0,-14-78 11 16,0 0-11-16,14 73 12 0,4-6-12 0,-18-67 15 0,0 0-15 16,14 61 15-16,4-16-15 0,-18-45 20 15,0 0-20-15,10 33 21 0,-1-20-21 0,-9-13 27 16,0 0-27-16,7 6 27 0,-7-6-27 0,0 0 30 15,0 0-30-15,16-12 30 0,5-18-30 0,-21 30 34 16,0 0-34-16,22-38 34 0,-3-10-34 0,-19 48 34 16,0 0-34-16,21-57 34 0,7-16-34 0,-28 73 30 15,0 0-30-15,32-68 31 0,2 4-31 0,-34 64 28 16,0 0-28-16,30-50 29 0,-11 14-29 0,-19 36 21 16,0 0-21-16,14-24 22 0,-7 11-22 0,-7 13 8 0,0 0-8 15,0 0 9-15,-7 28-9 0,7-28 3 0,0 0-3 0,-9 35 3 16,-3 11-3-16,12-46 0 0,0 0 0 0,-9 58 1 15,6 7-1-15,3-65 0 0,0 0 0 0,3 73 0 16,6-2 0-16,-9-71 0 0,0 0 0 0,10 57 0 16,3-15 0-16,-13-42-1 0,0 0 1 0,9 31 0 15,-4-14 0-15,-5-17-2 0,0 0 2 0,0 0-1 16,0 0 1-16,0 0-1163 0</inkml:trace>
  <inkml:trace contextRef="#ctx0" brushRef="#br0" timeOffset="94674.89">21359 7190 1031 0,'0'0'0'0,"0"0"0"0,0 0 0 0,0 0 1 16,0 0-1-16,9-3 2 0,0 6-2 15,-9-3 6-15,0 0-6 0,24 9 7 0,19 8-7 0,-43-17 7 16,0 0-7-16,47 23 7 0,1-2-7 0,-48-21 4 0,0 0-4 16,40 20 5-16,-8 8-5 0,-32-28 6 15,0 0-6-15,25 24 7 0,-9-8-7 0,-16-16 2 0,0 0-2 16,10 5 2-16,-3 2-2 0,-7-7 0 0,0 0 0 0,9 9 0 15,4 6 0-15,-13-15-1 0,0 0 1 0,8 30 0 16,-6 13 0-16,-2-43-2 0,0 0 2 0,-3 50-2 16,-4 2 2-16,7-52-3 0,0 0 3 0,-6 52-2 0,8-9 2 15,-2-43-3-15,0 0 3 0,5 42-3 16,1 1 3-16,-6-43-1 0,0 0 1 0,5 35 0 16,4-13 0-16,-9-22 0 0,0 0 0 0,9 9 1 15,-1-9-1-15,-8 0 5 0,0 0-5 0,18-12 6 0,10-19-6 16,-28 31 16-16,0 0-16 0,35-39 17 0,1-6-17 15,-36 45 32-15,0 0-32 0,33-46 32 0,-4 1-32 16,-29 45 32-16,0 0-32 0,26-45 32 0,0-7-32 16,-26 52 30-1,0 0-30-15,22-42 30 0,-8 27-30 0,-14 15 25 0,0 0-25 0,9-4 26 0,1 11-26 16,-10-7 13-16,0 0-13 0,16 21 14 0,2 8-14 16,-18-29 4-16,0 0-4 0,19 37 5 0,-1 3-5 15,-18-40 1-15,0 0-1 0,12 32 2 0,4-4-2 16,-16-28 0-16,0 0 0 0,19 24 0 0,6-8 0 15,-25-16 0-15,0 0 0 0,21 14 0 0,0-7 0 16,-21-7 0-16,0 0 0 0,21 0 0 0,1-6 0 16,-22 6 0-16,0 0 0 0,19-6 0 0,-1-10 0 15,-18 16 0-15,0 0 0 0,14-16 0 0,0-1 0 0,-14 17 0 16,0 0 0-16,12-12 0 0,-3 3 0 0,-9 9 0 16,0 0 0-16,7-7 1 0,-7 7-1 0,0 0 0 0,0 0 0 15,0 0 1-15,0 0-1 0,0 0 0 0,0 0 0 16,7-3 0-16,-7 3 0 0,0 0 0 0,0 0 0 15,13 2 0-15,-6 3 0 0,-7-5-3 0,0 0 3 16,8 7-2-16,-1-2 2 16,-7-5-7-16,0 0 7 0,0 0-6 0,0 0 6 0,0 0-6 15,0 0 6-15,9 5-5 0,-9-5 5 0,0 0-1 16,0 0 1-16,13-5-1 0,-8-7 1 0,-5 12 0 16,0 0 0-16,2-12 0 0,-6-7 0 0,4 19 0 15,0 0 0-15,-9-14 1 0,-1 4-1 0,10 10 0 16,0 0 0-16,-23 3 1 0,-9 16-1 0,32-19 0 15,0 0 0-15,-37 33 0 0,-4 15 0 0,41-48 0 0,0 0 0 0,-33 61 0 0,14 24 0 16,19-85-1-16,0 0 1 0,-9 88 0 16,18-19 0-16,-9-69-2 0,0 0 2 0,17 57-2 15,13-12 2-15,-30-45-4 0,0 0 4 0,39 31-3 0,10-12 3 16,-49-19-12-16,0 0 12 0,50 7-11 0,-3-8 11 16,-47 1-14-16,0 0 14 0,53-23-14 0,13-18 14 0,-1-1-918 15</inkml:trace>
  <inkml:trace contextRef="#ctx0" brushRef="#br0" timeOffset="94865.51">22807 7277 785 0,'0'0'0'0,"0"0"0"0,-2 10 0 31,2-10 3-31,0 0-3 0,-10 21 4 0,-15 21-4 0,25-42 1 16,0 0-1-16,-28 55 2 0,-6 11-2 0,34-66 0 15,0 0 0-15,-35 71 0 0,-4-7 0 0,39-64 0 0,0 0 0 0,-32 74 0 16,8 14 0-16,24-88 2 0,0 0-2 15,-18 89 2-15,8-11-2 0,10-78 13 16,0 0-13-16,1 67 14 0,10-10-14 0,-11-57 31 0,0 0-31 16,19 40 31-16,6-19-31 0,-25-21 38 0,0 0-38 15,39 3 38-15,24-11-38 0,1 1-663 16</inkml:trace>
  <inkml:trace contextRef="#ctx0" brushRef="#br0" timeOffset="95054.2">23158 7235 942 0,'0'0'0'0,"0"0"0"16,11 13 0-16,-11-13 0 0,0 0 0 0,14 27 1 15,9 30-1-15,-23-57 23 0,0 0-23 0,24 73 24 16,1 12-24-16,-25-85 37 0,0 0-37 0,7 100 38 16,-23 11-38-16,16-111 38 0,0 0-38 0,-44 125 39 15,-30 6-39-15,74-131 40 0,0 0-40 0,-115 152 41 0,-47 30-41 16,162-182 37-16,0 0-37 0,0 0-885 0</inkml:trace>
  <inkml:trace contextRef="#ctx0" brushRef="#br0" timeOffset="95992.74">16461 8738 1043 0,'0'0'0'16,"0"0"0"-16,-32 0 0 0,32 0 14 0,0 0-14 0,-37 12 15 16,-16 15-15-16,53-27 46 0,0 0-46 0,-60 35 46 15,-4 0-46-15,64-35 40 0,0 0-40 0,-67 33 40 16,4-6-40-16,63-27 19 0,0 0-19 0,-49 21 19 15,22-9-19-15,27-12 11 0,0 0-11 0,-9 5 11 16,7 6-11-16,2-11 6 0,0 0-6 0,15 12 6 16,20 2-6-16,-35-14 3 0,0 0-3 0,47 13 4 15,12-2-4-15,-59-11 2 0,0 0-2 0,54 10 2 16,-11 2-2-16,-43-12 2 0,0 0-2 0,28 16 2 16,-17 13-2-16,-11-29 4 0,0 0-4 0,-2 40 4 15,-16 9-4-15,18-49 5 0,0 0-5 0,-37 48 6 16,-21-3-6-16,58-45 6 0,0 0-6 0,-67 43 6 15,-5-5-6-15,72-38 6 0,0 0-6 0,-60 32 7 16,17-12-7-16,43-20 6 0,0 0-6 0,-28 16 6 16,14-11-6-16,14-5 6 0,0 0-6 0,-9 4 6 0,9-4-6 15,0 0 6-15,0 0-6 0,0 0 6 16,0 0-6-16,0 0 5 0,0 0-5 0,12-13 6 0,17 5-6 16,-29 8 4-16,0 0-4 0,26-9 5 0,-8 7-5 15,-18 2 5-15,0 0-5 0,17 11 5 0,5 10-5 16,-22-21 3-16,0 0-3 0,15 39 3 0,0 22-3 15,-15-61 2-15,0 0-2 0,12 73 3 0,9-1-3 16,-21-72 2-16,0 0-2 0,35 69 2 0,18-18-2 16,-53-51 2-16,0 0-2 0,73 38 2 0,11-14-2 0,-84-24 2 15,0 0-2-15,110 3 2 0,13-22-2 0,4-3-1038 0</inkml:trace>
  <inkml:trace contextRef="#ctx0" brushRef="#br0" timeOffset="97152.07">15850 12765 740 0,'0'0'0'0,"0"0"0"0,0-21 0 0,0 21 28 0,0 0-28 16,4-21 29-16,6-1-29 0,-10 22 78 0,0 0-78 0,22-21 79 15,9 0-79-15,-31 21 68 0,0 0-68 0,46-16 68 16,14 4-68-16,-60 12 47 0,0 0-47 0,62 0 48 15,-11 18-48-15,-51-18 28 0,0 0-28 16,44 31 29-16,-16 14-29 0,-28-45 28 0,0 0-28 16,14 50 28-16,-14 2-28 0,0-52 23 0,0 0-23 0,-14 52 23 15,-14-7-23-15,28-45 20 0,0 0-20 0,-30 41 21 16,5-4-21-16,25-37 21 0,0 0-21 0,-22 27 22 16,7-11-22-16,15-16 15 0,0 0-15 0,-3 9 16 0,3-9-16 15,0 0 13-15,0 0-13 0,12 3 14 0,18-13-14 16,-30 10 10-16,0 0-10 0,39-18 10 0,3-6-10 15,-42 24 12-15,0 0-12 0,43-28 12 0,-6-1-12 16,-37 29 15-16,0 0-15 0,32-26 15 0,-17 11-15 16,-15 15 12-16,0 0-12 0,9-9 12 0,-9 9-12 0,0 0 9 15,0 0-9-15,-10 0 10 0,-12 10-10 16,22-10 9-16,0 0-9 0,-24 23 9 0,-1 15-9 16,25-38 6-16,0 0-6 0,-19 57 6 0,13 21-6 0,6-78 2 0,0 0-2 15,2 85 3-15,14-8-3 0,-16-77 2 0,0 0-2 16,23 68 2-16,14-6-2 0,-37-62 1 15,0 0-1-15,41 64 2 0,-1 7-2 0,-40-71 1 0,0 0-1 0,28 66 2 16,-17-14-2-16,-11-52 2 0,0 0-2 0,-7 47 3 16,-21-9-3-16,28-38 4 0,0 0-4 0,-41 29 4 15,-15-10-4-15,56-19 5 0,0 0-5 0,-62 12 5 16,-10-7-5-16,72-5 7 0,0 0-7 0,-66 0 8 16,17-5-8-16,49 5 9 0,0 0-9 0,-23-31 10 15,30-36-10-15,0-1-1219 0</inkml:trace>
  <inkml:trace contextRef="#ctx0" brushRef="#br0" timeOffset="97748.15">17254 9978 527 0,'0'0'0'0,"0"0"0"16,0 0 0-16,0 0 61 0,0 0-61 0,0 0 61 0,-14-17-61 15,14 17 115-15,0 0-115 0,0 0 115 0,0 0-115 16,0 0 23-16,0 0-23 0,-9-3 24 0,9 3-24 16,0 0 14-16,0 0-14 0,-8 7 14 0,-10 10-14 15,18-17 8-15,0 0-8 0,-21 31 8 0,1 23-8 16,20-54 5-16,0 0-5 0,-17 62 5 0,-3-1-5 16,20-61 5-16,0 0-5 0,-17 64 5 0,-1 7-5 15,18-71 5-15,0 0-5 0,-14 77 6 0,0 12-6 16,14-89 7-16,0 0-7 0,-9 84 7 0,6-14-7 15,3-70 9-15,0 0-9 0,-4 64 9 0,8-12-9 16,-4-52 13-16,0 0-13 0,3 53 13 0,-1-1-13 16,-2-52 18-16,0 0-18 0,-5 49 18 0,-10-10-18 15,15-39 20-15,0 0-20 0,-26 30 21 0,-15-13-21 16,1 2-792-16</inkml:trace>
  <inkml:trace contextRef="#ctx0" brushRef="#br0" timeOffset="98135.82">16667 10532 919 0,'0'0'0'0,"7"-3"0"16,18-4 0-16,-25 7 32 0,0 0-32 0,37-14 33 16,12-3-33-16,-49 17 40 0,0 0-40 0,62-21 40 15,17-5-40-15,-79 26 26 0,0 0-26 0,80-23 27 16,-8 8-27-16,-72 15 23 16,0 0-23-16,65-16 23 0,-8 8-23 0,-57 8 18 0,0 0-18 15,46-7 19-15,-15 5-19 0,-31 2 19 0,0 0-19 16,23 9 20-16,-5 17-20 0,-18-26 19 0,0 0-19 15,10 38 19-15,-10 8-19 0,0-46 18 0,0 0-18 0,0 51 19 16,2-3-19-16,-2-48 17 0,0 0-17 0,11 40 18 16,10-7-18-16,-21-33 15 0,0 0-15 0,28 26 15 0,2-7-15 0,-30-19 11 15,0 0-11-15,37 8 11 16,0-8-11-16,-37 0 10 0,0 0-10 0,36-12 10 16,-12-7-10-16,-24 19 13 0,0 0-13 0,18-31 13 0,-6-10-13 15,-12 41 19-15,0 0-19 0,2-56 20 0,-13-11-20 0,11 67 19 16,0 0-19-16,-21-70 20 15,-11 15-20-15,32 55 19 0,0 0-19 0,-37-45 20 16,2 12-20-16,35 33 14 0,0 0-14 0,-32-19 15 16,6 14-15-16,26 5 11 0,0 0-11 0,-23 9 11 0,4 11-11 15,19-20 5-15,0 0-5 0,-9 32 6 16,12 13-6-16,-3-45 1 0,0 0-1 0,14 43 1 0,18 5-1 16,-2 1-1161-16</inkml:trace>
  <inkml:trace contextRef="#ctx0" brushRef="#br0" timeOffset="98430.14">17579 10581 1031 0,'0'0'0'0,"0"0"0"0,7 13 0 16,-7-13 12-16,0 0-12 0,4 9 13 0,-4-9-13 0,0 0 18 16,0 0-18-16,0 0 19 0,0 0-19 0,0 0 22 15,0 0-22-15,0 0 23 0,3-7-23 0,-3 7 16 16,0 0-16-16,5-21 16 0,8-15-16 0,-13 36 19 0,0 0-19 16,14-43 19-16,3-2-19 0,-17 45 20 0,0 0-20 15,27-43 21-15,15 8-21 0,-42 35 22 0,0 0-22 0,50-26 23 16,1 12-23-16,-51 14 16 0,0 0-16 15,47-10 17-15,-20 10-17 0,-27 0 14 0,0 0-14 16,23 7 14-16,-7 8-14 0,-16-15 9 0,0 0-9 16,7 30 9-16,-11 18-9 0,4-48 6 0,0 0-6 15,-9 61 7-15,-5 3-7 0,14-64 5 0,0 0-5 0,-9 55 5 16,9-19-5-16,0-36 4 0,0 0-4 0,7 33 4 16,6-7-4-16,-13-26 4 0,0 0-4 0,17 25 5 15,5-6-5-15,-22-19 3 0,0 0-3 0,28 12 3 16,11-7-3-16,-39-5 1 0,0 0-1 0,40-9 1 15,3-20-1-15,1-4-1006 0</inkml:trace>
  <inkml:trace contextRef="#ctx0" brushRef="#br0" timeOffset="98934.21">18650 9876 516 0,'0'0'0'0,"0"0"0"16,-20 12 0-16,20-12 28 0,0 0-28 0,-26 23 28 0,-15 24-28 0,41-47 19 15,0 0-19-15,-49 65 20 0,-9 20-20 16,58-85 42-16,0 0-42 0,-64 92 43 0,6-2-43 16,58-90 47-16,0 0-47 0,-46 92 47 0,28 5-47 15,18-97 40-15,0 0-40 0,6 86 40 0,20-15-40 16,-26-71 35-16,0 0-35 0,41 57 35 16,8-8-35-16,-49-49 28 0,0 0-28 0,55 36 28 0,-4-12-28 15,-51-24 7-15,0 0-7 0,53 7 7 0,5-10-7 16,-58 3-1-16,0 0 1 0,49-11 0 0,-3-3 0 15,0 2-697-15</inkml:trace>
  <inkml:trace contextRef="#ctx0" brushRef="#br0" timeOffset="99157.3">18935 10207 639 0,'0'0'0'0,"0"0"0"0,0 22 0 0,0-22 0 15,0 0 0-15,-1 26 0 0,-3 9 0 0,4-35 0 0,0 0 0 16,0 43 0-16,5 9 0 0,-5-52 11 0,0 0-11 16,6 57 11-16,1-5-11 0,-7-52 34 0,0 0-34 0,9 47 34 15,-4-7-34-15,-5-40 57 0,0 0-57 0,5 31 57 16,-3-19-57-16,-2-12 66 0,0 0-66 0,2 7 66 16,-2-7-66-16,0 0 54 0,0 0-54 0,0 0 55 0,0 0-55 0,0 0-753 0</inkml:trace>
  <inkml:trace contextRef="#ctx0" brushRef="#br0" timeOffset="99558.35">17676 9243 763 0,'0'0'0'16,"0"0"0"-16,0 0 0 0,0 0 29 0,0 0-29 0,0 0 30 16,-7 12-30-16,7-12 28 0,0 0-28 0,-4 24 28 15,-8 20-28-15,12-44 19 0,0 0-19 0,-9 50 20 16,4 5-20-16,5-55 9 0,0 0-9 0,-4 61 10 0,3 10-10 16,1-71 8-16,0 0-8 0,-4 72 9 15,4-8-9-15,0-64 12 0,0 0-12 0,4 51 13 16,-1-20-13-16,-3-31 20 0,0 0-20 0,7 19 20 15,6-9-20-15,-1 0-704 0</inkml:trace>
  <inkml:trace contextRef="#ctx0" brushRef="#br0" timeOffset="99718.89">17593 8916 1065 0,'0'0'0'0,"0"0"0"0,0 0 0 16,0 0 7-16,0 0-7 0,0 0 7 0,0 0-7 15,0 0 16-15,0 0-16 0,0 5 17 0,11 11-17 0,-11-16 15 16,0 0-15-16,17 22 16 0,8 11-16 0,-25-33 5 0,0 0-5 0,30 36 6 16,9 6-6-16,1 1-806 15</inkml:trace>
  <inkml:trace contextRef="#ctx0" brushRef="#br0" timeOffset="100222.22">17951 9117 729 0,'0'0'0'0,"4"8"0"0,-4 16 0 16,0-24 2-16,0 0-2 0,0 33 2 15,-4 16-2-15,4-49 0 0,0 0 0 0,-7 52 1 16,-5-11-1-16,12-41 0 0,0 0 0 0,-7 37 1 16,10-10-1-16,-3-27 0 0,0 0 0 0,13 18 1 0,2 1-1 15,-15-19 0-15,0 0 0 0,27 15 0 0,8-6 0 16,-35-9 2-16,0 0-2 0,39 0 2 0,2-7-2 0,-41 7 4 16,0 0-4-16,38-12 4 15,3-5-4 1,-41 17 6-16,0 0-6 0,40-21 7 0,-1-7-7 0,-39 28 8 0,0 0-8 0,34-24 9 0,-10 3-9 15,-24 21 11-15,0 0-11 0,25-12 11 0,2 3-11 16,-27 9 12-16,0 0-12 0,26 0 13 16,6 9-13-16,-32-9 13 0,0 0-13 0,28 12 14 15,2 2-14-15,-30-14 12 0,0 0-12 0,34 14 13 0,6-2-13 0,-40-12 11 16,0 0-11-16,44 5 12 0,0-5-12 0,-44 0 9 16,0 0-9-16,46-12 9 15,-2-12-9-15,-44 24 19 0,0 0-19 0,39-37 20 0,-7-11-20 0,-32 48 26 16,0 0-26-16,25-61 27 0,-10-4-27 0,-15 65 30 0,0 0-30 15,9-64 30-15,-9 3-30 0,0 61 29 0,0 0-29 16,-2-55 29-16,-6 10-29 0,8 45 28 16,0 0-28-16,-9-37 28 0,2 17-28 0,7 20 23 0,0 0-23 15,-2-16 24-15,2 16-24 0,0 0 18 0,0 0-18 16,-5 7 19-16,-1 22-19 0,6-29 10 0,0 0-10 0,-1 40 10 16,8 5-10-16,-7-45 5 0,0 0-5 15,14 54 5-15,3 13-5 0,-17-67 2 0,0 0-2 0,18 69 2 16,7 4-2-16,-25-73 0 0,0 0 0 0,24 68 1 15,-2-11-1 1,-22-57 0-16,0 0 0 0,16 45 0 0,-4-12 0 0,-12-33 0 0,0 0 0 0,10 24 0 16,-6-12 0-16,1 0-918 0</inkml:trace>
  <inkml:trace contextRef="#ctx0" brushRef="#br0" timeOffset="100394.61">18570 9158 1177 0,'0'0'0'15,"7"0"0"-15,11 0 0 0,-18 0 29 0,0 0-29 0,35 0 30 16,20-3-30-16,-55 3 62 0,0 0-62 0,69-6 63 16,7-2-63-16,-76 8 71 0,0 0-71 0,79-11 71 15,2-2-71-15,-81 13 41 0,0 0-41 0,81-16 41 16,-1 0-41 0,-80 16 4-16,0 0-4 0,68-15 4 0,-1 3-4 0,-3 0-1135 0</inkml:trace>
  <inkml:trace contextRef="#ctx0" brushRef="#br0" timeOffset="100601.64">19606 8921 953 0,'0'0'0'0,"1"10"0"16,5 11 0-16,-6-21 19 16,0 0-19-16,7 37 19 0,3 16-19 0,-10-53 40 15,0 0-40-15,13 68 41 0,1 4-41 0,-14-72 27 0,0 0-27 16,10 73 28-16,-3-18-28 0,-7-55 24 0,0 0-24 15,6 49 24-15,-3-8-24 0,-3-41 19 0,0 0-19 16,4 30 20-16,-1-8-20 0,-3-22 14 0,0 0-14 16,4 12 14-16,-4-12-14 0,0 0 6 0,0 0-6 15,12 0 7-15,-3-15-7 0,5-2-882 0</inkml:trace>
  <inkml:trace contextRef="#ctx0" brushRef="#br0" timeOffset="100788.91">19697 8544 1155 0,'0'0'0'0,"0"0"0"16,9 0 0-16,-9 0 2 0,0 0-2 0,0 0 2 15,5 12-2-15,-5-12 2 0,0 0-2 0,4 12 2 16,5 9-2-16,-9-21 0 0,0 0 0 0,14 24 0 16,0 7 0-16,-14-31-8 0,0 0 8 0,14 26-8 15,-7-10 8-15,0-1-801 0</inkml:trace>
  <inkml:trace contextRef="#ctx0" brushRef="#br0" timeOffset="100960.89">19900 8904 1132 0,'0'0'0'0,"0"0"0"0,0 0 0 0,0 0 0 15,0 0 0-15,2-9 0 0,-2 9 0 0,0 0-1 0,0 0 1 16,14-3 0-16,2 3 0 0,-16 0-1 0,0 0 1 15,12 5 0-15,1 5 0 0,-13-10-4 0,0 0 4 16,8 17-3-16,0 16 3 0,-3 2-783 0</inkml:trace>
  <inkml:trace contextRef="#ctx0" brushRef="#br0" timeOffset="101117.72">20265 9359 729 0,'0'0'0'0,"-1"9"0"15,-5 11 0-15,6-20 8 0,0 0-8 0,-19 37 8 16,-22 20-8-16,41-57 14 0,0 0-14 0,-58 72 14 16,-20 17-14-16,78-89 5 0,0 0-5 0,-77 84 5 15,15 1-5-15,62-85 10 0,0 0-10 0,-47 61 11 16,22-40-11-16,-3 3-543 0</inkml:trace>
  <inkml:trace contextRef="#ctx0" brushRef="#br0" timeOffset="101741.31">19135 10290 819 0,'0'0'0'0,"0"0"0"0,0 0 0 0,0 0 10 16,0 0-10-16,0 0 11 0,30 0-11 0,-30 0 23 15,0 0-23-15,37-2 23 0,24-1-23 0,-61 3 24 0,0 0-24 16,64-9 24-16,-1-1-24 0,-63 10 1 0,0 0-1 0,59-12 2 16,-5-2-2-16,-54 14-1 15,0 0 1-15,55-11 0 0,-4 8 0 0,0 1-642 16</inkml:trace>
  <inkml:trace contextRef="#ctx0" brushRef="#br0" timeOffset="101921.68">19352 10601 539 0,'0'0'0'0,"0"0"0"16,0 16 0-16,0-16 1 0,0 0-1 0,0 9 1 15,0-9-1-15,0 0 2 0,0 0-2 0,7 10 3 0,2-8-3 16,-9-2 13-16,0 0-13 0,22 0 14 0,8-7-14 16,-30 7 18-16,0 0-18 0,39-11 18 15,7-6-18-15,-46 17 21 0,0 0-21 0,49-22 22 0,3-3-22 16,-1 1-429-16</inkml:trace>
  <inkml:trace contextRef="#ctx0" brushRef="#br0" timeOffset="102127.05">19816 10200 987 0,'0'0'0'0,"0"0"0"0,7 9 0 0,-7-9 5 15,0 0-5-15,5 15 6 0,2 6-6 0,-7-21 14 16,0 0-14-16,9 31 14 0,7 9-14 0,-16-40 26 15,0 0-26-15,12 54 26 0,2 10-26 0,-14-64 26 16,0 0-26-16,14 70 27 0,2-4-27 0,-16-66 23 16,0 0-23-16,11 54 24 0,-6-18-24 0,-5-36 26 15,0 0-26-15,5 28 27 0,6-7-27 0,-1-4-864 0</inkml:trace>
  <inkml:trace contextRef="#ctx0" brushRef="#br0" timeOffset="102590.06">18949 10006 908 0,'0'0'0'0,"0"0"0"0,2-19 0 15,-2 19 2-15,0 0-2 0,6-14 2 0,-1 6-2 0,-5 8 7 16,0 0-7-16,10-6 8 0,6 5-8 0,-16 1 13 16,0 0-13-16,23 0 14 0,11 0-14 0,-34 0 11 15,0 0-11-15,33 5 12 0,-6 3-12 0,-27-8 12 16,0 0-12-16,17 14 12 0,-4 7-12 0,-13-21 15 0,0 0-15 16,7 21 16-16,-11 8-16 0,4-29 18 0,0 0-18 0,-5 28 18 15,-7-7-18-15,12-21 18 0,0 0-18 16,-11 14 18-16,-3-6-18 0,14-8 12 0,0 0-12 15,-9 0 12-15,4-8-12 0,5 8 7 0,0 0-7 16,3-21 8-16,13-19-8 0,0 0-798 0</inkml:trace>
  <inkml:trace contextRef="#ctx0" brushRef="#br0" timeOffset="103014.97">20204 10221 1009 0,'0'0'0'0,"0"0"0"0,0 0 0 16,0 0 0-16,0 0 0 0,0 0 1 0,0 0-1 0,0 0 0 16,0 0 0-16,0 0 1 0,3-19-1 0,-3 19 4 15,0 0-4-15,0 0 4 0,0 0-4 0,0 0 1 16,0 0-1-16,-9-2 2 0,9 2-2 0,0 0-707 16</inkml:trace>
  <inkml:trace contextRef="#ctx0" brushRef="#br0" timeOffset="103203">20149 10733 953 0,'0'0'0'0,"-18"21"0"16,-28 31 0-16,46-52 2 0,0 0-2 0,-54 72 3 15,1 17-3-15,53-89 7 0,0 0-7 0,-46 84 8 16,5-14-8-16,41-70 14 0,0 0-14 0,-38 62 14 15,4-10-14-15,34-52 11 0,0 0-11 0,-26 34 12 16,8-21-12-16,0-1-708 0</inkml:trace>
  <inkml:trace contextRef="#ctx0" brushRef="#br0" timeOffset="103501.82">20682 10055 863 0,'0'0'0'0,"0"0"0"0,8 12 0 0,-8-12 6 0,0 0-6 15,6 20 6-15,-6 15-6 0,0-35 22 0,0 0-22 16,-9 42 22-16,-11 8-22 0,20-50 21 0,0 0-21 15,-24 50 21-15,-6-2-21 0,30-48 18 0,0 0-18 16,-30 52 19-16,3 7-19 16,27-59 16-16,0 0-16 0,-19 59 17 0,3-11-17 0,16-48 16 0,0 0-16 0,-9 37 17 15,7-16-17-15,2-21 14 0,0 0-14 0,4 8 15 16,3-4-15-16,0-1-760 0</inkml:trace>
  <inkml:trace contextRef="#ctx0" brushRef="#br0" timeOffset="103658.5">20569 9627 1311 0,'0'0'0'16,"0"0"0"-16,0-9 0 0,0 9 1 0,0 0-1 0,0 0 2 0,10 4-2 16,-10-4 2-16,0 0-2 0,13 24 2 0,4 18-2 15,-17-42-6-15,0 0 6 0,25 46-5 0,5-2 5 0,0-1-921 16</inkml:trace>
  <inkml:trace contextRef="#ctx0" brushRef="#br0" timeOffset="103988.31">21239 9978 751 0,'0'0'0'15,"-2"7"0"-15,-5 14 0 0,7-21 24 0,0 0-24 0,-10 28 24 16,-5 12-24-16,15-40 40 0,0 0-40 0,-17 43 41 15,-4-2-41 1,21-41 34-16,0 0-34 0,-29 42 35 0,-8-6-35 0,37-36 20 0,0 0-20 0,-37 37 20 16,6-1-20-16,31-36 13 0,0 0-13 0,-25 36 13 15,6-3-13-15,19-33 4 0,0 0-4 0,-9 28 4 16,9-9-4-16,0-19 1 0,0 0-1 0,5 12 1 16,4-2-1-16,-9-10 0 0,0 0 0 0,16 7 0 15,7-7 0 1,-23 0 0-16,0 0 0 0,28-8 0 0,4-6 0 15,-32 14 0-15,0 0 0 0,30-14 0 0,-9 5 0 0,-21 9 3 0,0 0-3 0,26-7 3 0,15 0-3 16,-41 7 7-16,0 0-7 0,46-6 8 16,-2 2-8-16,-44 4 11 0,0 0-11 0,46 0 11 15,7 2-11 1,-4 0-741-16</inkml:trace>
  <inkml:trace contextRef="#ctx0" brushRef="#br0" timeOffset="104239.49">21428 10228 740 0,'0'0'0'0,"0"0"0"16,16-11 0-16,-16 11 19 0,0 0-19 0,15-5 19 16,3-2-19-16,-18 7 40 0,0 0-40 0,30-5 41 15,16 0-41-15,-46 5 38 0,0 0-38 0,42-7 38 16,-12 0-38-16,-30 7 27 0,0 0-27 0,23-5 27 15,-3 1-27-15,-20 4 19 0,0 0-19 0,14-2 20 16,-5 1-20-16,-9 1 13 0,0 0-13 0,0 0 14 16,7 10-14-1,1 1-732-15</inkml:trace>
  <inkml:trace contextRef="#ctx0" brushRef="#br0" timeOffset="104442.89">21364 10648 841 0,'0'0'0'0,"0"0"0"0,0 7 0 16,0-7 0-16,0 0 0 0,0 0 0 0,4 7 0 16,-4-7 5-16,0 0-5 0,17-2 5 0,20-5-5 0,-37 7 13 15,0 0-13-15,45-10 13 0,0-4-13 0,-45 14 25 16,0 0-25-16,46-17 25 0,-2-13-25 0,-44 30 20 16,0 0-20-16,48-34 20 0,0-8-20 0,1 2-666 15</inkml:trace>
  <inkml:trace contextRef="#ctx0" brushRef="#br0" timeOffset="104662.44">21990 10055 684 0,'0'0'0'16,"0"0"0"-16,-21 0 0 0,21 0 2 0,0 0-2 0,-26 6 3 15,-11 12-3-15,37-18 1 0,0 0-1 0,-37 24 2 32,1 5-2-32,36-29 0 0,0 0 0 0,-26 32 0 15,7 4 0-15,19-36 0 0,0 0 0 0,-4 33 0 0,22-2 0 16,-18-31 0-16,0 0 0 0,33 35 0 15,18 6 0-15,-51-41 0 0,0 0 0 0,55 47 0 16,0 10 0-16,-55-57 0 0,0 0 0 0,44 59 0 16,-12-4 0-16,-32-55 4 0,0 0-4 0,19 45 4 15,-14-17-4-15,-5-28 17 0,0 0-17 0,-9 24 17 16,-21-1-17-16,30-23 28 0,0 0-28 0,-44 12 29 0,-19-12-29 16,63 0 30-16,0 0-30 0,-65-6 30 0,1-6-30 15,64 12 10-15,0 0-10 0,-56-24 10 0,10-16-10 16,2-1-594-16</inkml:trace>
  <inkml:trace contextRef="#ctx0" brushRef="#br0" timeOffset="104818.98">22042 9971 919 0,'0'0'0'0,"8"2"0"0,19 3 0 0,-27-5 2 15,0 0-2-15,32 6 2 0,-6-5-2 0,-26-1 2 0,0 0-2 16,23 2 2-16,-4 2-2 0,-19-4-2 0,0 0 2 15,16 3-2-15,-3-3 2 0,-1 0-633 0</inkml:trace>
  <inkml:trace contextRef="#ctx0" brushRef="#br0" timeOffset="105116.47">22343 10165 382 0,'0'0'0'0,"-9"12"0"16,-14 20 0-16,23-32 3 0,0 0-3 0,-28 39 3 15,2 5-3-15,26-44 8 0,0 0-8 0,-16 48 8 16,14 6-8-16,2-54 16 0,0 0-16 0,11 48 16 16,10-10-16-16,-21-38 20 0,0 0-20 0,33 28 21 15,15-12-21-15,-48-16 30 0,0 0-30 0,44 3 30 16,2-12-30-16,-46 9 32 0,0 0-32 0,41-24 33 0,-8-14-33 16,-33 38 45-16,0 0-45 0,26-45 46 0,-4-2-46 15,-22 47 54-15,0 0-54 0,10-52 55 0,-10-5-55 16,0 57 59-16,0 0-59 0,-5-60 60 0,-11-4-60 15,16 64 48-15,0 0-48 0,-19-63 48 0,-8 15-48 16,27 48 41-16,0 0-41 0,-32-29 41 0,-1 25-41 16,33 4 26-16,0 0-26 0,-30 14 26 0,5 15-26 0,25-29 22 15,0 0-22-15,-12 30 22 0,8-11-22 0,3 0-837 16</inkml:trace>
  <inkml:trace contextRef="#ctx0" brushRef="#br0" timeOffset="105424.36">22885 9890 1087 0,'0'0'0'0,"0"0"0"0,7-12 0 15,-7 12 2-15,0 0-2 0,3-5 2 0,-3 5-2 16,0 0 5-16,0 0-5 0,-10 5 5 0,-4 14-5 16,14-19 22-16,0 0-22 0,-18 26 23 0,0 9-23 15,18-35 24-15,0 0-24 0,-12 43 24 0,7 7-24 16,-1 2-836-16</inkml:trace>
  <inkml:trace contextRef="#ctx0" brushRef="#br0" timeOffset="105587.32">22814 10394 774 0,'0'0'0'0,"0"5"0"0,2 16 0 0,-2-21 2 0,0 0-2 16,-7 36 3-16,-16 14-3 0,23-50 6 0,0 0-6 15,-35 54 7-15,-15 3-7 0,50-57 6 0,0 0-6 16,-58 57 6-16,-7 4-6 0,65-61 6 0,0 0-6 0,-76 74 7 15,-10 20-7-15,86-94 9 0,0 0-9 0,-78 90 10 16,21-21-10-16,1-2-567 0</inkml:trace>
  <inkml:trace contextRef="#ctx0" brushRef="#br0" timeOffset="105931.65">21541 11313 1222 0,'0'0'0'0,"0"0"0"0,-2 14 0 0,2-14 2 16,0 0-2-16,-7 22 2 0,-2 13-2 0,9-35 5 0,0 0-5 15,-11 43 6-15,4 2-6 0,7-45 25 0,0 0-25 16,-1 45 25-16,1-9-25 0,0-36 30 0,0 0-30 16,0 28 30-16,1-7-30 0,-1-21 32 0,0 0-32 15,0 14 33-15,0-14-33 0,0 0 23 0,0 0-23 16,0 0 24-16,16-2-24 0,0-3-1035 0</inkml:trace>
  <inkml:trace contextRef="#ctx0" brushRef="#br0" timeOffset="106072.64">21698 10890 1031 0,'0'0'0'0,"0"0"0"15,3 13 0-15,-3-13 5 0,0 0-5 0,9 15 6 16,3 8-6-16,-12-23 3 0,0 0-3 0,20 34 4 0,4 11-4 15,-24-45-5-15,0 0 5 0,29 49-4 0,2-6 4 16,-1 2-720-16</inkml:trace>
  <inkml:trace contextRef="#ctx0" brushRef="#br0" timeOffset="106281.63">22091 11190 617 0,'0'0'0'0,"0"0"0"0,0 17 0 0,0-17 0 16,0 0 0-16,-4 28 0 0,-4 15 0 0,8-43 0 15,0 0 0-15,-9 52 0 0,0 3 0 0,9-55 17 16,0 0-17-16,-7 59 17 0,0-9-17 0,7-50 47 0,0 0-47 16,-7 42 47-16,3-13-47 0,4-29 58 15,0 0-58-15,0 25 59 0,2-13-59 0,-2-12 51 16,0 0-51-16,4 12 51 0,1 0-51 0,0-3-663 16</inkml:trace>
  <inkml:trace contextRef="#ctx0" brushRef="#br0" timeOffset="106466.14">21948 11541 964 0,'0'0'0'0,"7"0"0"15,5-3 0-15,-12 3 19 0,0 0-19 0,29-4 20 16,11 1-20-16,-40 3 41 0,0 0-41 0,53-2 41 0,7 2-41 16,-60 0 13-16,0 0-13 0,72-5 13 0,10 0-13 15,-82 5 27-15,0 0-27 0,81-9 27 0,-16-3-27 16,-65 12 35-16,0 0-35 0,53-16 36 0,-18-5-36 15,-35 21 30-15,0 0-30 0,20-25 30 0,-12-7-30 16,-8 32 2-16,0 0-2 0,4-32 2 0,-4-10-2 16,0 0-915-16</inkml:trace>
  <inkml:trace contextRef="#ctx0" brushRef="#br0" timeOffset="106623.5">22555 11181 852 0,'0'0'0'0,"0"0"0"0,0 0 0 0,0 0 3 16,0 0-3-16,0 0 3 0,0 0-3 0,0 0 3 0,0 0-3 15,0 0 4-15,2 12-4 0,-2-12 9 0,0 0-9 16,3 21 9-16,-3 17-9 0,0-38 8 0,0 0-8 15,0 47 8-15,5 10-8 0,-5-57 9 0,0 0-9 0,6 64 10 16,-5-3-10-16,-1-61 10 0,0 0-10 16,-1 60 10-16,-6-8-10 0,7-52 7 0,0 0-7 0,-7 47 7 15,0-6-7-15,-1 1-654 0</inkml:trace>
  <inkml:trace contextRef="#ctx0" brushRef="#br0" timeOffset="106780.43">22352 11520 953 0,'0'0'0'0,"5"-3"0"0,16-13 0 16,-21 16 10-16,0 0-10 0,39-12 10 0,18 5-10 15,-57 7 45-15,0 0-45 0,67-7 46 0,9 0-46 16,-76 7 30-16,0 0-30 0,81-10 31 0,10-4-31 16,-91 14 15-16,0 0-15 0,87-21 16 0,-27 1-16 15,-60 20 8-15,0 0-8 0,53-30 9 0,-2-8-9 16,2-2-820-16</inkml:trace>
  <inkml:trace contextRef="#ctx0" brushRef="#br0" timeOffset="106959.15">23139 10975 886 0,'0'0'0'0,"5"9"0"0,7 12 0 0,-12-21 14 0,0 0-14 16,22 34 15-1,6 11-15-15,-28-45 38 0,0 0-38 0,26 49 39 0,-8 10-39 16,-18-59 47-16,0 0-47 0,0 76 47 0,-21 22-47 15,21-98 46-15,0 0-46 0,-44 106 47 0,-25 5-47 16,69-111 39-16,0 0-39 0,-95 91 40 0,-27-28-40 16,4 1-884-16</inkml:trace>
  <inkml:trace contextRef="#ctx0" brushRef="#br0" timeOffset="108257.41">17177 11417 763 0,'0'0'0'0,"0"0"0"16,0 0 0-16,0 0 12 0,0 0-12 0,-18-9 12 15,11 9-12-15,7 0 26 0,0 0-26 0,0 0 27 16,-2 12-27-16,2-12 23 0,0 0-23 0,0 12 24 0,2 9-24 16,-2-21 22-16,0 0-22 0,7 22 23 15,7 1-23-15,-14-23 15 0,0 0-15 0,18 19 16 16,5-2-16-16,-23-17 11 0,0 0-11 0,17 16 12 16,-2 1-12-16,-15-17 6 0,0 0-6 0,8 17 6 0,-8 1-6 15,0-18 3-15,0 0-3 0,-8 14 4 0,-15 10-4 16,23-24 1-16,0 0-1 0,-32 22 2 0,-9-4-2 0,41-18 2 15,0 0-2-15,-47 13 2 16,-1 0-2-16,48-13 1 0,0 0-1 0,-44 8 2 16,12-3-2-16,32-5 3 0,0 0-3 0,-26 4 3 15,12-4-3-15,14 0 4 0,0 0-4 0,-11 0 4 16,11 0-4-16,0 0 4 0,0 0-4 0,0 0 5 0,0 0-5 16,0 0 5-16,0 0-5 0,19-4 6 0,4 8-6 15,-23-4 5-15,0 0-5 0,27 8 5 0,-4 10-5 16,-23-18 0-16,0 0 0 0,9 29 1 0,-9 14-1 15,0-43 0-15,0 0 0 0,-9 47 0 0,-5 2 0 16,14-49 0-16,0 0 0 0,-18 41 0 0,-1-4 0 0,19-37 0 16,0 0 0-16,-16 31 0 0,5-5 0 0,11-26 0 15,0 0 0-15,5 26 1 0,18 6-1 0,-23-32 1 16,0 0-1-16,41 33 1 0,12 0-1 0,2 0-738 16</inkml:trace>
  <inkml:trace contextRef="#ctx0" brushRef="#br0" timeOffset="108764.97">16847 12538 919 0,'0'0'0'0,"0"0"0"0,7 0 0 16,-7 0 7-16,0 0-7 0,25-2 8 0,29-3-8 15,-54 5 33-15,0 0-33 0,59-3 34 0,-5 3-34 0,-54 0 2 16,0 0-2-16,41 0 2 0,-13-2-2 0,-28 2 10 0,0 0-10 16,19 0 11-16,-3 3-11 0,-16-3 18 0,0 0-18 15,9 2 19-15,-9-2-19 0,0 0 21 16,0 0-21-16,5 10 22 0,-17 20-22 15,12-30 22-15,0 0-22 0,-11 31 23 0,-1 4-23 16,12-35 21-16,0 0-21 0,-5 31 21 0,0-5-21 16,5-26 17-16,0 0-17 0,-4 19 17 0,2-9-17 0,2-10 14 0,0 0-14 15,0 7 15-15,0-7-15 0,0 0 12 0,0 0-12 16,7 12 13-16,6-5-13 0,-13-7 11 0,0 0-11 16,14 7 11-16,5 0-11 0,-19-7 10 0,0 0-10 15,21 7 10-15,-1 0-10 0,-20-7 9 16,0 0-9-16,17 10 10 0,-3 9-10 0,-14-19 6 0,0 0-6 0,9 26 7 15,-5 12-7-15,-4-38 5 0,0 0-5 16,-5 42 5-16,-10 1-5 0,15-43 4 0,0 0-4 16,-15 47 4-16,0 6-4 0,15-53 3 15,0 0-3-15,-14 57 4 0,0 4-4 0,14-61 2 0,0 0-2 0,-12 57 2 16,1-5-2-16,11-52 1 16,0 0-1-16,-16 28 2 0,-5-32-2 0,0-1-981 0</inkml:trace>
  <inkml:trace contextRef="#ctx0" brushRef="#br0" timeOffset="109209.39">17932 12114 572 0,'0'0'0'0,"0"0"0"0,0 0 0 0,0 0 2 0,0 0-2 16,0 0 3-16,0 0-3 0,0 0 8 0,0 0-8 0,0 0 8 16,0 0-8-16,0 0 8 0,0 0-8 0,-6 21 9 15,13 15-9-15,-7-36 6 0,0 0-6 0,13 43 6 0,4 13-6 16,-17-56 21-16,0 0-21 0,20 59 22 16,-3 1-22-16,-17-60 55 0,0 0-55 0,15 57 55 15,-7-3-55-15,-8-54 64 0,0 0-64 0,6 52 64 16,-3-4-64-16,-3-48 72 0,0 0-72 0,-2 38 72 15,-5-17-72-15,7-21 56 0,0 0-56 0,-15 10 57 16,-12-6-57-16,27-4 42 0,0 0-42 0,-30-5 42 16,-2-13-42-16,1 1-873 0</inkml:trace>
  <inkml:trace contextRef="#ctx0" brushRef="#br0" timeOffset="109416.26">17868 12135 819 0,'0'0'0'0,"9"-6"0"0,19-7 0 0,-28 13 6 15,0 0-6-15,37-16 6 0,4 4-6 0,-41 12 15 16,0 0-15-16,44-2 15 0,2 2-15 0,-46 0 31 16,0 0-31-16,44 5 32 0,-7 8-32 0,-37-13 34 15,0 0-34-15,32 24 35 0,-11 12-35 0,-21-36 34 0,0 0-34 16,2 47 34-16,-13 6-34 0,11-53 31 16,0 0-31-16,-23 56 32 0,-7-4-32 0,30-52 28 15,0 0-28-15,-28 45 29 0,-4-12-29 0,32-33 12 0,0 0-12 16,-21 24 12-16,14-7-12 0,0 2-844 0</inkml:trace>
  <inkml:trace contextRef="#ctx0" brushRef="#br0" timeOffset="109856">18254 12552 763 0,'0'0'0'0,"0"0"0"0,0 0 0 15,0 0 1-15,0 0-1 0,-10 1 2 0,5 5-2 16,5-6 15-16,0 0-15 0,0 0 16 0,-9 1-16 15,9-1 22-15,0 0-22 0,0 0 23 0,0 0-23 16,0 0 25-16,0 0-25 0,9-17 26 0,14-11-26 16,-23 28 34-16,0 0-34 0,31-29 34 0,10-4-34 15,-41 33 37-15,0 0-37 0,42-31 37 0,6-2-37 0,-48 33 36 16,0 0-36-16,49-24 36 0,-3 7-36 0,-46 17 29 16,0 0-29-16,42-7 29 0,-6 10-29 0,-36-3 22 0,0 0-22 15,30 10 23-15,-6 6-23 0,-24-16 15 0,0 0-15 16,22 19 16-16,-5 2-16 0,-17-21 11 15,0 0-11-15,14 19 11 0,4-2-11 0,-18-17 8 0,0 0-8 16,18 16 8-16,-3-8-8 0,-15-8 6 0,0 0-6 16,16 7 6-16,4-1-6 0,-20-6 5 0,0 0-5 0,24 0 5 15,10-9-5-15,-34 9 7 0,0 0-7 0,35-17 8 16,-7-8-8-16,-28 25 14 0,0 0-14 0,23-26 15 16,-1 4-15-16,-22 22 14 0,0 0-14 0,10-16 14 15,-1 9-14-15,-9 7 15 0,0 0-15 0,0 0 16 16,0 0-16-16,0 0 14 0,0 0-14 0,5 11 14 15,-1 6-14-15,-4-17 14 0,0 0-14 0,0 21 14 16,-6 1-14-16,6-22 11 0,0 0-11 0,-14 19 11 16,-9-7-11-16,23-12 7 0,0 0-7 0,-26 4 7 0,-13-14-7 15,0-1-1062-15</inkml:trace>
  <inkml:trace contextRef="#ctx0" brushRef="#br0" timeOffset="110361.49">18782 12040 1020 0,'0'0'0'0,"5"-9"0"0,11-14 0 16,-16 23 4-16,0 0-4 0,23-27 4 0,5 1-4 0,-28 26 4 15,0 0-4-15,27-14 4 0,-10 7-4 0,-17 7 16 16,0 0-16-16,18 9 16 0,10 15-16 0,-28-24 16 16,0 0-16-16,32 31 17 0,-6 9-17 0,-26-40 17 0,0 0-17 15,23 41 17-15,4 9-17 16,-27-50 7-16,0 0-7 0,26 54 8 0,6-4-8 0,-32-50 4 16,0 0-4-16,26 44 5 0,-3-17-5 0,-23-27 6 0,0 0-6 0,20 12 6 15,-6-6-6-15,-14-6 9 0,0 0-9 16,21-4 9-16,11-6-9 0,-32 10 13 0,0 0-13 15,24-14 13-15,-6 0-13 0,-18 14 18 0,0 0-18 16,12-10 19-16,-4 8-19 0,-8 2 21 0,0 0-21 16,0 0 22-16,7 0-22 0,-7 0 16 0,0 0-16 15,8 12 16-15,10 17-16 0,-18-29 12 16,0 0-12-16,19 33 12 0,-3 2-12 0,-16-35 9 16,0 0-9-16,23 33 9 0,18-2-9 0,-41-31 5 15,0 0-5-15,49 22 6 0,6-9-6 0,-55-13 4 16,0 0-4-16,58 5 5 0,0-7-5 0,-58 2 6 15,0 0-6-15,51-16 7 0,-6-13-7 0,-45 29 10 16,0 0-10-16,28-43 10 0,-11-14-10 0,-17 57 14 16,0 0-14-16,9-63 14 0,-7-6-14 0,-2 69 12 15,0 0-12-15,-5-67 12 0,-9 8-12 0,14 59 9 16,0 0-9-16,-15-61 10 0,0-1-10 0,15 62 7 0,0 0-7 0,-13-57 8 0,4 21-8 16,9 36 5-16,0 0-5 0,-7-20 6 15,7 20-6-15,0 0 4 0,0 0-4 16,-5 16 5-16,-2 27-5 0,7-43 1 0,0 0-1 0,-3 57 2 0,8 6-2 0,-5-63 0 15,0 0 0-15,10 71 0 16,4 19 0-16,-14-90 0 0,0 0 0 16,18 91 0-16,3-8 0 0,-21-83-2 0,0 0 2 15,23 75-1-15,-5-9 1 0,-18-66-4 0,0 0 4 0,14 57-3 16,4-14 3-16,-1-1-1081 0</inkml:trace>
  <inkml:trace contextRef="#ctx0" brushRef="#br0" timeOffset="110731.7">19613 12304 1188 0,'0'0'0'0,"9"2"0"0,12 5 0 0,-21-7 12 16,0 0-12-16,37 10 13 0,12 1-13 0,-49-11 37 0,0 0-37 0,58 7 37 0,-3-14-37 16,-55 7 9-16,0 0-9 0,58-12 9 15,0-9-9-15,-58 21 2 0,0 0-2 0,55-31 2 16,-2-13-2-16,-53 44 0 0,0 0 0 0,46-46 0 0,-9 2 0 15,-37 44-6 1,0 0 6-16,28-38-6 0,-7 7 6 0,-21 31-16 0,0 0 16 0,13-29-16 0,-10 8 16 0,-3 21-22 0,0 0 22 16,-5-12-21-16,-6 10 21 0,11 2-24 15,0 0 24-15,-26 11-24 16,-16 15 24-16,42-26-20 0,0 0 20 0,-45 41-19 16,-4 18 19-16,49-59-8 0,0 0 8 0,-35 73-7 15,15 10 7-15,20-83-1 0,0 0 1 0,-3 76-1 0,17-14 1 0,-14-62 0 16,0 0 0-16,28 55 0 0,14-1 0 0,-42-54 2 0,0 0-2 0,50 52 3 15,1-4-3-15,-51-48 6 0,0 0-6 0,46 40 6 32,-13-16-6-32,-33-24 4 0,0 0-4 0,37-5 5 15,11-33-5-15,0 0-798 0</inkml:trace>
  <inkml:trace contextRef="#ctx0" brushRef="#br0" timeOffset="110923.27">20265 11529 1121 0,'0'0'0'0,"6"5"0"0,-1 14 0 0,-5-19 0 16,0 0 0-16,7 30 0 0,0 6 0 0,-7-36-4 0,0 0 4 16,7 52-4-16,-2 17 4 0,-5-69 0 0,0 0 0 15,2 73 0-15,-4-6 0 0,2-67 0 0,0 0 0 16,0 50 0-16,0-22 0 0,0 0-775 0</inkml:trace>
  <inkml:trace contextRef="#ctx0" brushRef="#br0" timeOffset="111070.64">20387 11583 886 0,'0'0'0'0,"0"0"0"16,0 0 0-16,0 0 5 0,0 0-5 0,11-4 6 16,-11 4-6-16,0 0 20 0,0 0-20 0,8 23 21 15,-8 15-21-15,0-38 25 0,0 0-25 0,-3 59 25 16,-6 13-25-16,9-72 19 0,0 0-19 0,-10 80 20 15,1-1-20-15,9-79 15 0,0 0-15 0,-4 80 16 16,8 0-16-16,-1 1-734 0</inkml:trace>
  <inkml:trace contextRef="#ctx0" brushRef="#br0" timeOffset="111290.8">20837 12183 953 0,'0'0'0'0,"-2"7"0"0,-10 10 0 0,12-17 13 0,0 0-13 16,-18 37 14-16,-8 25-14 0,26-62 35 15,0 0-35-15,-29 66 35 0,1-6-35 0,28-60 33 0,0 0-33 0,-30 54 33 16,2-2-33-16,28-52 25 0,0 0-25 16,-26 54 26-16,3 6-26 0,23-60 23 15,0 0-23-15,-20 47 24 0,10-21-24 16,-1 0-851-16</inkml:trace>
  <inkml:trace contextRef="#ctx0" brushRef="#br0" timeOffset="111508.86">20401 12275 1300 0,'0'0'0'0,"0"0"0"0,11 7 0 16,-11-7 18-16,0 0-18 0,37 26 19 0,44 27-19 0,-81-53 36 15,0 0-36-15,88 59 37 0,-14-10-37 16,-74-49 66-16,0 0-66 0,64 36 67 0,-17-7-67 16,-47-29 17-16,0 0-17 0,41 25 18 0,-15-10-18 15,-26-15 6-15,0 0-6 0,22 12 6 0,-7 0-6 16,-2 1-1133-16</inkml:trace>
  <inkml:trace contextRef="#ctx0" brushRef="#br0" timeOffset="111708.53">20366 12531 1211 0,'0'0'0'0,"18"-3"0"16,17-3 0 0,-35 6 8-16,0 0-8 0,51-8 8 0,16 1-8 0,-67 7 18 15,0 0-18-15,72-7 19 0,1 0-19 0,-73 7 15 0,0 0-15 0,67-7 16 16,-11 0-16-16,-56 7 2 15,0 0-2-15,46-5 2 0,-20 1-2 0,-26 4 0 0,0 0 0 0,18 0 0 16,-6 0 0-16,1 0-915 0</inkml:trace>
  <inkml:trace contextRef="#ctx0" brushRef="#br0" timeOffset="112159.56">21020 11872 841 0,'0'0'0'0,"0"17"0"0,0 23 0 0,0-40 5 0,0 0-5 16,2 45 6-16,2 3-6 0,-4-48 14 0,0 0-14 0,7 49 14 16,1-1-14-16,-8-48 16 0,0 0-16 0,11 42 17 15,-2-20-17-15,-4 2-625 0</inkml:trace>
  <inkml:trace contextRef="#ctx0" brushRef="#br0" timeOffset="112304.51">21239 11790 975 0,'0'0'0'0,"0"0"0"16,0 18 0-16,0-18 5 0,0 0-5 0,-4 24 5 16,-4 12-5-16,8-36 7 0,0 0-7 0,-11 45 8 0,0 9-8 15,11-54 24-15,0 0-24 0,-15 55 24 0,0-3-24 16,15-52 20-16,0 0-20 0,-8 52 21 0,6 7-21 15,2 0-757-15</inkml:trace>
  <inkml:trace contextRef="#ctx0" brushRef="#br0" timeOffset="112551.1">21385 12114 931 0,'0'0'0'0,"0"0"0"0,0 0 0 0,0 0 0 15,0 0 0-15,0 0 0 0,7 5 0 0,-7-5 14 0,0 0-14 0,8 16 15 16,7 13-15-16,-15-29 40 0,0 0-40 16,16 43 41-16,-3 6-41 0,-13-49 42 0,0 0-42 15,8 55 43-15,-4-1-43 0,-4-54 40 0,0 0-40 16,-7 52 41-16,-16-4-41 0,23-48 35 0,0 0-35 16,-34 45 35-16,-4-3-35 0,38-42 27 0,0 0-27 15,-36 33 28-15,5-6-28 0,31-27 9 0,0 0-9 0,-27 9 10 0,10-23-10 16,-1 2-954-16</inkml:trace>
  <inkml:trace contextRef="#ctx0" brushRef="#br0" timeOffset="112699.06">21788 12062 1143 0,'0'0'0'0,"0"0"0"0,19 0 0 15,-19 0 5-15,0 0-5 0,19 2 6 0,-5 8-6 16,-14-10 31-16,0 0-31 0,16 17 31 0,4 21-31 15,-20-38 10-15,0 0-10 0,16 47 10 0,-8 2-10 16,-2-1-867-16</inkml:trace>
  <inkml:trace contextRef="#ctx0" brushRef="#br0" timeOffset="112859.73">21964 12531 1155 0,'0'0'0'0,"0"0"0"0,-11 19 0 15,11-19 23-15,0 0-23 0,-16 29 24 0,-10 25-24 0,26-54 47 16,0 0-47-16,-39 68 48 0,-8 13-48 0,47-81 87 0,0 0-87 15,-59 88 88-15,-4 9-88 0,63-97 73 0,0 0-73 16,-69 87 73-16,-3-27-73 0,1 2-1154 0</inkml:trace>
  <inkml:trace contextRef="#ctx0" brushRef="#br0" timeOffset="123323.93">24723 2708 404 0,'0'0'0'0,"0"0"0"16,0 0 0-16,0 0 7 15,0 0-7-15,0 0 8 0,0 0-8 0,0 0 30 0,0 0-30 16,0 0 30-16,0 0-30 0,0 0 24 0,0 0-24 0,0 0 25 0,0 0-25 15,0 0 15-15,0 0-15 16,0 0 16-16,7 19-16 0,-7-19 10 0,0 0-10 16,-7 25 11-16,-9 11-11 0,16-36 7 0,0 0-7 15,-18 48 8-15,-5 25-8 0,23-73 4 0,0 0-4 16,-28 76 5-16,-6-1-5 0,34-75 5 16,0 0-5-16,-33 71 6 0,1-9-6 0,32-62 6 0,0 0-6 0,-30 55 6 15,0-6-6-15,30-49 6 0,0 0-6 0,-23 38 7 16,6-16-7-16,17-22 2 0,0 0-2 15,-11 9 3-15,8-18-3 0,3 9 1 0,0 0-1 16,10-27 1-16,18-25-1 0,-1 0-426 0</inkml:trace>
  <inkml:trace contextRef="#ctx0" brushRef="#br0" timeOffset="123540">24596 2537 427 0,'0'0'0'0,"5"9"0"0,4 18 0 16,-9-27 5-16,0 0-5 0,17 37 6 0,5 11-6 15,-22-48 13-15,0 0-13 0,24 49 14 0,3-4-14 16,-27-45 16-16,0 0-16 0,26 52 16 0,-1 5-16 16,-25-57 19-16,0 0-19 0,25 60 20 0,-4 4-20 15,-21-64 33-15,0 0-33 0,17 61 34 0,-1-11-34 16,-16-50 34-16,0 0-34 0,13 40 35 0,-8-13-35 0,-5-27 32 0,0 0-32 16,-4 13 32-16,-8-13-32 0,0 0-492 15</inkml:trace>
  <inkml:trace contextRef="#ctx0" brushRef="#br0" timeOffset="123681.22">24497 2951 695 0,'0'0'0'0,"0"0"0"15,18 7 0-15,-18-7 0 0,0 0 0 0,33 3 1 16,29-6-1-16,-62 3 1 0,0 0-1 0,72-7 1 16,13-6-1-16,-85 13 6 0,0 0-6 0,93-13 6 15,6-6-6-15,-99 19 13 0,0 0-13 0,94-18 14 16,-13 6-14-16,-81 12 2 0,0 0-2 0,72-12 2 0,-12 2-2 15,0 1-496-15</inkml:trace>
  <inkml:trace contextRef="#ctx0" brushRef="#br0" timeOffset="123917.44">25538 2618 707 0,'0'0'0'0,"0"0"0"0,-7 12 0 0,7-12 10 16,0 0-10-16,-18 21 10 0,-19 22-10 0,37-43 0 0,0 0 0 16,-42 51 0-16,1-3 0 0,41-48-6 0,0 0 6 15,-34 49-5-15,1 9 5 0,33-58-3 0,0 0 3 16,-25 54-2-16,11-5 2 0,14-49-4 0,0 0 4 16,-10 39-4-16,10-14 4 0,0-25-5 0,0 0 5 15,3 12-4-15,-3-12 4 0,0 0-461 0</inkml:trace>
  <inkml:trace contextRef="#ctx0" brushRef="#br0" timeOffset="124089.61">25434 2703 505 0,'0'0'0'0,"0"0"0"15,0 0 0-15,0 0-3 0,0 0 3 0,1 9-3 16,1-2 3-16,-2-7-1 0,0 0 1 0,4 17 0 16,-1 2 0-16,-3-19 0 0,0 0 0 0,2 29 0 15,-6 3 0-15,4-32 0 0,0 0 0 0,-7 41 0 0,-9 8 0 16,16-49 0-16,0 0 0 0,-15 55 0 0,2-7 0 15,13-48 0-15,0 0 0 0,-10 33 0 0,3-24 0 16,-1-6-314-16</inkml:trace>
  <inkml:trace contextRef="#ctx0" brushRef="#br0" timeOffset="124230.96">25243 2743 516 0,'0'0'0'0,"0"0"0"0,0 9 0 0,0-9 0 15,0 0 0-15,4 12 0 0,-1 0 0 0,-3-12-1 16,0 0 1-16,11 15 0 0,8-2 0 15,-19-13 2-15,0 0-2 0,28 12 3 0,6-4-3 0,-34-8 8 0,0 0-8 16,33 9 8-16,-1-2-8 0,-32-7 15 0,0 0-15 16,30 2 16-16,5-2-16 0,-35 0 25 0,0 0-25 15,41-6 25-15,5-6-25 0,3 0-403 0</inkml:trace>
  <inkml:trace contextRef="#ctx0" brushRef="#br0" timeOffset="124420.28">26100 2489 471 0,'0'0'0'0,"2"8"0"15,2 16 0-15,-4-24 5 0,0 0-5 16,-6 40 6-16,-15 14-6 0,21-54 19 0,0 0-19 16,-39 57 20-16,-26 7-20 0,65-64 9 0,0 0-9 0,-71 64 9 0,4 5-9 15,67-69 13-15,0 0-13 0,-56 73 14 16,8 0-14-16,48-73 16 0,0 0-16 0,-38 60 16 16,11-8-16-16,27-52 18 15,0 0-18-15,-18 36 18 0,10-15-18 0,8-21 20 0,0 0-20 16,-4 7 21-16,4-7-21 0,0 0-447 0</inkml:trace>
  <inkml:trace contextRef="#ctx0" brushRef="#br0" timeOffset="124593.96">25825 2715 651 0,'0'0'0'0,"7"4"0"16,13 1 0-16,-20-5 0 0,0 0 0 0,26 15 0 16,13 6 0-16,-39-21 0 0,0 0 0 0,42 31 1 0,2 2-1 15,-44-33 1-15,0 0-1 0,41 45 1 16,-8 11-1-16,-33-56 5 0,0 0-5 0,27 57 5 0,-13-4-5 15,-14-53 9-15,0 0-9 0,7 47 10 0,-9-14-10 16,2-33 10-16,0 0-10 0,-5 24 11 0,-2-8-11 0,7-16 11 16,0 0-11-16,-11 5 11 0,-5-8-11 0,1 1-485 0</inkml:trace>
  <inkml:trace contextRef="#ctx0" brushRef="#br0" timeOffset="124901.18">25749 2881 583 0,'0'0'0'0,"-2"7"0"16,-3 18 0-16,5-25 2 0,0 0-2 0,0 29 3 15,11 4-3-15,-11-33 9 0,0 0-9 0,21 31 9 0,11-3-9 16,-32-28 1-16,0 0-1 0,54 17 2 0,26-10-2 16,-80-7 9-16,0 0-9 0,84 2 9 0,-4 1-9 15,-80-3 16-15,0 0-16 0,81-5 16 0,5-5-16 16,-86 10 20-16,0 0-20 0,73-21 20 0,-17-9-20 16,-56 30 23-16,0 0-23 0,42-34 24 0,-12-3-24 0,-30 37 15 15,0 0-15-15,20-29 16 0,-11 10-16 0,-9 19 9 16,0 0-9-16,1-9 10 0,-4 1-10 15,3 8 5 1,0 0-5-16,-14 12 6 0,-18 21-6 0,32-33 3 16,0 0-3-16,-42 43 3 0,-8 7-3 0,50-50 1 0,0 0-1 15,-51 49 2-15,4-10-2 0,47-39 0 0,0 0 0 16,-45 28 1-16,14-7-1 0,31-21 0 0,0 0 0 16,-21 12 0-16,10-5 0 0,11-7-1 0,0 0 1 0,0 0 0 15,0 0 0-15,0 0-552 0</inkml:trace>
  <inkml:trace contextRef="#ctx0" brushRef="#br0" timeOffset="125084.99">26502 2757 572 0,'0'0'0'0,"7"-5"0"0,15-14 0 0,-22 19 5 16,0 0-5-16,23-14 6 0,-6 14-6 15,-17 0 15-15,0 0-15 0,11 8 15 0,-6 13-15 16,-5-21 14-16,0 0-14 0,-3 31 15 0,-10 6-15 16,13-37 17-16,0 0-17 0,-21 53 17 0,-11 16-17 0,32-69 16 15,0 0-16-15,-38 77 17 0,-5-8-17 0,43-69 14 16,0 0-14-16,-37 64 15 0,9-12-15 0,28-52 8 15,0 0-8-15,-21 36 9 0,10-12-9 0,11-24 5 16,0 0-5-16,-5 14 5 0,5-14-5 0,0 0-514 16</inkml:trace>
  <inkml:trace contextRef="#ctx0" brushRef="#br0" timeOffset="125226.78">26411 2817 617 0,'0'0'0'16,"0"0"0"-16,17-5 0 0,-17 5 1 0,0 0-1 0,23-3 1 15,9 11-1-15,-32-8 0 0,0 0 0 0,35 23 1 16,2 10-1-16,-37-33 1 0,0 0-1 0,39 40 1 15,5 8-1-15,-44-48 0 0,0 0 0 0,53 48 1 16,11 1-1-16,-64-49 0 0,0 0 0 0,65 45 0 16,2-12 0-16,-67-33-2 0,0 0 2 0,71 24-2 15,1-21 2-15,0 3-405 0</inkml:trace>
  <inkml:trace contextRef="#ctx0" brushRef="#br0" timeOffset="125416.73">27466 2845 415 0,'0'0'0'0,"0"0"0"0,7-9 0 16,-7 9 3-16,0 0-3 0,0 0 4 0,7 4-4 15,-7-4 2-15,0 0-2 0,-11 24 2 0,-15 21-2 16,26-45 0-16,0 0 0 0,-41 52 0 0,-17 14 0 16,58-66 2-16,0 0-2 0,-65 64 2 0,-1-12-2 15,66-52 4-15,0 0-4 0,-54 46 4 0,13-6-4 0,41-40 11 16,0 0-11-16,-32 31 11 0,13-6-11 0,19-25 16 16,0 0-16-16,-9 12 17 0,9-12-17 0,0 0 19 0,0 0-19 15,0 0 20-15,23-31-20 0,-23 31 17 0,0 0-17 16,23-37 18-16,0-11-18 15,2-1-366-15</inkml:trace>
  <inkml:trace contextRef="#ctx0" brushRef="#br0" timeOffset="125576.79">27227 2978 527 0,'0'0'0'0,"7"-5"0"0,15-17 0 0,-22 22 1 0,0 0-1 16,24-25 1-16,-6 8-1 0,-18 17 3 0,0 0-3 0,21-3 3 15,13 11-3-15,-34-8 2 0,0 0-2 16,26 28 3-16,-19 15-3 0,-7-43 3 0,0 0-3 0,-7 54 3 16,-21-2-3-16,28-52 3 0,0 0-3 0,-37 52 4 15,-7-7-4-15,44-45 3 0,0 0-3 0,-44 36 4 16,5-8-4-16,39-28 0 0,0 0 0 0,-34 17 0 15,8-8 0-15,1-1-360 0</inkml:trace>
  <inkml:trace contextRef="#ctx0" brushRef="#br0" timeOffset="125896.06">26959 3103 427 0,'0'0'0'0,"0"0"0"0,-10 9 0 16,10-9 2-16,0 0-2 0,-11 12 2 15,-3 0-2-15,14-12 5 0,0 0-5 0,-12 12 6 16,-1-3-6-16,13-9 9 0,0 0-9 0,-9 6 10 15,9-6-10-15,0 0 16 0,0 0-16 0,0 0 16 0,11 4-16 16,-11-4 24-16,0 0-24 0,32-10 24 0,30-11-24 16,-62 21 25-16,0 0-25 0,84-30 26 0,22-13-26 0,-106 43 25 15,0 0-25-15,115-54 26 16,-6-6-26-16,-109 60 25 0,0 0-25 0,109-61 26 0,3 6-26 0,-112 55 9 0,0 0-9 16,91-42 9-16,-40 18-9 0,-51 24 3 15,0 0-3-15,30-15 3 0,-14 6-3 16,-16 9 0-16,0 0 0 0,-16 5 1 0,-38 11-1 0,54-16 0 15,0 0 0-15,-76 27 0 0,-14 18 0 16,90-45 0-16,0 0 0 0,-101 57 1 0,-11 16-1 16,112-73 0-16,0 0 0 0,-110 69 1 0,15-8-1 15,95-61 2-15,0 0-2 0,-87 55 2 0,6-6-2 0,81-49 4 0,0 0-4 0,-74 45 4 16,7-4-4-16,67-41 0 0,0 0 0 0,-56 31 1 16,13-15-1-16,1 0-491 15</inkml:trace>
  <inkml:trace contextRef="#ctx0" brushRef="#br0" timeOffset="126057.35">26806 2861 539 0,'0'0'0'0,"10"-4"0"0,20-8 0 0,-30 12 0 16,0 0 0-16,41-5 0 0,8 14 0 0,-49-9 0 0,0 0 0 15,55 17 0-15,7 17 0 16,-62-34 0-16,0 0 0 0,69 42 0 16,15 6 0-16,-84-48 1 0,0 0-1 0,83 52 1 0,-9-12-1 15,-74-40 8-15,0 0-8 0,69 36 8 0,-7-11-8 16,-62-25 18-16,0 0-18 0,69 14 19 0,12-14-19 15,-2 0-386-15</inkml:trace>
  <inkml:trace contextRef="#ctx0" brushRef="#br0" timeOffset="126241.51">27995 2805 516 0,'0'0'0'0,"0"0"0"0,-2 11 0 16,2-11 5-16,0 0-5 0,-12 29 6 0,-11 28-6 15,23-57 5-15,0 0-5 0,-34 71 5 0,-8 2-5 16,42-73 0-16,0 0 0 0,-53 69 0 0,-5-7 0 0,58-62-3 15,0 0 3-15,-55 52-3 0,14-12 3 0,41-40-3 16,0 0 3-16,-26 28-3 0,14-13 3 0,12-15-5 0,0 0 5 16,-2 9-5-16,9-9 5 0,-7 0-17 15,0 0 17-15,25-12-17 0,24-12 17 0,0-4-301 16</inkml:trace>
  <inkml:trace contextRef="#ctx0" brushRef="#br0" timeOffset="126429.33">28205 2791 236 0,'0'0'0'0,"0"0"0"16,-9 18 0-16,9-18-2 0,0 0 2 0,-25 31-1 16,-26 29 1-16,51-60-5 0,0 0 5 0,-64 73-4 15,-10 0 4-15,74-73 0 0,0 0 0 0,-86 66 1 16,-20-9-1-16,106-57 7 0,0 0-7 0,-108 55 7 16,10-3-7-16,98-52 25 0,0 0-25 0,-87 45 25 15,22-17-25-15,65-28 42 0,0 0-42 0,-46 12 42 16,25-16-42-16,21 4 17 0,0 0-17 0,5-24 17 15,29-16-17-15,1-3-246 0</inkml:trace>
  <inkml:trace contextRef="#ctx0" brushRef="#br0" timeOffset="126565.5">27972 2817 393 0,'0'0'0'0,"7"7"0"0,16 5 0 16,-23-12 0-16,0 0 0 0,24 28 0 0,1 14 0 15,-25-42-2-15,0 0 2 0,23 43-2 0,-2 2 2 0,-21-45-6 16,0 0 6-16,25 36-5 0,7-12 5 0,-32-24-8 15,0 0 8-15,42 9-7 0,16-18 7 0,0 3-213 16</inkml:trace>
  <inkml:trace contextRef="#ctx0" brushRef="#br0" timeOffset="126730.81">28586 2731 113 0,'0'0'0'0,"0"0"0"16,-20 14 0-16,20-14 1 0,0 0-1 0,-30 27 1 15,-21 13-1-15,51-40 2 0,0 0-2 0,-60 57 2 16,-5 19-2-16,65-76 3 0,0 0-3 0,-67 73 3 15,0-12-3-15,67-61 18 0,0 0-18 0,-55 52 18 16,16-14-18-16,39-38 38 0,0 0-38 0,-26 31 39 16,12-10-39-16,14-21 50 0,0 0-50 0,-7 12 51 15,7-12-51-15,0 0-195 0</inkml:trace>
  <inkml:trace contextRef="#ctx0" brushRef="#br0" timeOffset="126907.3">28303 2812 393 0,'0'0'0'0,"7"0"0"0,13 5 0 15,-20-5 17-15,0 0-17 0,26 16 18 16,6 15-18-16,-32-31 42 0,0 0-42 0,35 45 42 0,1 12-42 16,-36-57 26-16,0 0-26 0,38 52 26 0,1-7-26 15,-39-45 12-15,0 0-12 0,39 40 12 0,-2-4-12 16,-37-36 5-16,0 0-5 0,32 24 5 0,-6-10-5 0,-26-14 0 16,0 0 0-16,36 2 1 0,15-9-1 15,2 2-390-15</inkml:trace>
  <inkml:trace contextRef="#ctx0" brushRef="#br0" timeOffset="127092.17">29078 2824 382 0,'0'0'0'0,"0"0"0"0,-13 9 0 0,13-9 0 15,0 0 0-15,-23 24 1 0,-19 19-1 0,42-43 0 0,0 0 0 16,-51 54 0-16,-13 10 0 0,64-64 0 0,0 0 0 16,-75 61 0-16,-12-4 0 0,87-57-1 0,0 0 1 15,-83 48 0-15,14-11 0 0,69-37 0 0,0 0 0 0,-54 27 0 16,17-13 0-16,37-14 3 0,0 0-3 0,-23 4 3 0,10-10-3 15,13 6 4-15,0 0-4 0,0-15 4 16,11-18-4-16,-11 33 2 0,0 0-2 0,16-45 3 0,5-10-3 0,0-3-241 16</inkml:trace>
  <inkml:trace contextRef="#ctx0" brushRef="#br0" timeOffset="127394.86">28614 2888 281 0,'0'0'0'0,"12"-7"0"0,20-10 0 0,-32 17 1 0,0 0-1 16,46-15 2-16,7 11-2 16,-53 4 4-16,0 0-4 0,54 4 5 15,-2 16-5-15,-52-20 7 0,0 0-7 0,45 28 8 0,-2 8-8 16,-43-36 8-16,0 0-8 0,35 40 8 15,-3 2-8-15,-32-42 8 0,0 0-8 0,31 33 9 0,1-14-9 16,-32-19 13-16,0 0-13 0,28 12 13 16,-5-16-13-16,-23 4 16 0,0 0-16 0,29-21 17 15,13-22-17-15,-42 43 17 0,0 0-17 0,39-50 17 16,-13 2-17-16,-26 48 11 0,0 0-11 0,18-44 12 0,-9 15-12 16,-9 29 10-16,0 0-10 0,5-23 11 0,-2 10-11 15,-3 13 8-15,0 0-8 0,4-7 8 0,3 10-8 16,-7-3 6-16,0 0-6 0,0 17 6 0,-14 23-6 0,14-40 2 0,0 0-2 0,-26 56 2 15,-15 21-2-15,41-77 0 0,0 0 0 0,-55 77 1 0,-12-17-1 16,67-60-1-16,0 0 1 0,-62 50 0 0,18-10 0 16,44-40-1-16,0 0 1 0,-31 33-1 0,13-7 1 15,18-26 0-15,0 0 0 0,-9 17 0 0,9-12 0 16,0-5 0-16,0 0 0 0,21-8 0 0,27-22 0 16,-48 30 1-16,0 0-1 0,60-46 1 0,5-8-1 0,0 0-323 15</inkml:trace>
  <inkml:trace contextRef="#ctx0" brushRef="#br0" timeOffset="127552">29662 2736 404 0,'0'0'0'0,"0"0"0"0,8 16 0 0,-8-16 0 0,0 0 0 16,0 24 1-16,-10 9-1 0,10-33 0 0,0 0 0 15,-27 45 1-15,-13 22-1 0,40-67 2 0,0 0-2 0,-46 73 2 16,-2-4-2-16,48-69 3 0,0 0-3 0,-40 61 4 31,10-18-4-31,30-43 7 0,0 0-7 0,-21 33 7 0,5-12-7 16,16-21 4-16,0 0-4 0,-14 6 5 0,-1-12-5 0,1-3-270 0</inkml:trace>
  <inkml:trace contextRef="#ctx0" brushRef="#br0" timeOffset="129058.2">29092 2845 527 0,'0'0'0'0,"-11"0"0"15,-21-5 0-15,32 5 0 0,0 0 0 0,-40 0 1 16,-1 17-1 0,41-17 1-16,0 0-1 0,-38 31 1 0,4 18-1 0,34-49 3 0,0 0-3 0,-23 53 3 0,14-9-3 15,9-44 9-15,0 0-9 0,11 33 9 0,19-16-9 16,-30-17 15-16,0 0-15 15,62 3 16-15,33-20-16 16,-95 17 20-16,0 0-20 0,113-35 20 0,8-15-20 16,-121 50 20-16,0 0-20 0,131-55 20 0,-4 6-20 0,-127 49 23 15,0 0-23-15,125-45 24 0,-10-3-24 0,-115 48 29 16,0 0-29-16,99-40 29 0,-27 12-29 0,-72 28 23 16,0 0-23-16,49-12 23 0,-20 12-23 0,-29 0 13 0,0 0-13 15,0 16 13-15,-32 15-13 0,32-31 7 0,0 0-7 16,-55 50 8-16,-19 21-8 0,74-71 2 0,0 0-2 15,-76 75 3-15,9-8-3 0,67-67 0 0,0 0 0 16,-60 54 0-16,11-14 0 0,49-40 0 16,0 0 0-16,-41 24 0 0,13-9 0 0,28-15-1 15,0 0 1-15,-19 9 0 0,10-6 0 0,9-3-1 16,0 0 1-16,16-15 0 0,33-34 0 0,-49 49-1 0,0 0 1 16,57-57 0-16,-6-15 0 0,-51 72-1 0,0 0 1 15,53-64 0-15,3 7 0 0,-56 57-2 0,0 0 2 16,65-49-1-16,8 13 1 0,-73 36-1 0,0 0 1 0,67-28 0 15,-14 19 0-15,-53 9-1 0,0 0 1 0,44 4 0 16,-9 13 0-16,-35-17-1 0,0 0 1 0,23 31 0 16,-18 6 0-16,-5-37 0 0,0 0 0 0,0 45 0 15,-3 12 0-15,3-57-1 0,0 0 1 0,-6 55-1 16,-1-6 1-16,7-49-2 0,0 0 2 0,-3 36-1 16,5-7 1-16,-2-29-3 0,0 0 3 0,5 16-2 15,2-11 2-15,-7-5-2 0,0 0 2 0,16-14-2 0,14-29 2 16,-30 43-1-16,0 0 1 0,37-54 0 0,5-10 0 15,-42 64 0-15,0 0 0 0,49-64 0 0,4 11 0 16,-53 53 0-16,0 0 0 0,55-47 1 0,-4 9-1 16,-51 38 1-16,0 0-1 0,41-24 2 0,-17 8-2 0,-24 16 2 15,0 0-2-15,25 0 2 0,5 17-2 0,-30-17 1 16,0 0-1-16,25 31 2 0,-16 6-2 0,-9-37 0 16,0 0 0-16,-2 45 1 0,-9 19-1 15,11-64 0-15,0 0 0 0,-16 66 1 0,-5 5-1 0,21-71 0 16,0 0 0-16,-19 57 0 0,5-18 0 0,14-39 0 15,0 0 0-15,-13 25 0 0,5-11 0 0,8-14 0 16,0 0 0-16,0 0 0 0,0 0 0 0,0 0 0 0,0 0 0 16,0 0 0-16,21-25 0 0,-21 25-1 0,0 0 1 15,26-29 0-15,17-20 0 0,-43 49 0 0,0 0 0 16,52-55 0-16,7 1 0 0,-59 54 0 0,0 0 0 16,63-52 0-16,1 13 0 0,-64 39 0 0,0 0 0 15,54-30 1-15,-24 15-1 0,-30 15 1 0,0 0-1 0,16-5 2 16,-16 5-2-16,0 0 0 0,0 0 0 0,-21 17 1 15,-46 23-1-15,67-40 0 0,0 0 0 0,-88 57 0 16,-27 19 0-16,115-76 0 0,0 0 0 0,-129 73 1 16,-10-9-1-16,139-64 1 0,0 0-1 0,-134 53 2 0,25-20-2 15,109-33 5 1,0 0-5-16,-94 28 6 0,24-13-6 0,70-15 10 0,0 0-10 0,-50 12 10 16,24-12-10-16,26 0 11 0,0 0-11 0,0-8 11 0,26-11-11 15,-26 19 11-15,0 0-11 0,50-31 11 0,22-7-11 16,-72 38 10-16,0 0-10 0,92-52 11 0,15-21-11 15,-107 73 5-15,0 0-5 0,117-73 6 0,10-5-6 16,-127 78 3-16,0 0-3 0,128-67 4 0,7 18-4 0,-135 49 0 16,0 0 0-16,107-36 1 0,-42 19-1 15,-65 17 0-15,0 0 0 0,46-7 0 0,-14 14 0 16,-32-7-3-16,0 0 3 0,16 14-3 0,-14 13 3 16,-2-27-6-16,0 0 6 0,-4 37-6 0,-3 6 6 15,7-43-8-15,0 0 8 0,-2 45-8 0,8 3 8 16,-6-48-9-16,0 0 9 0,10 40-8 0,4-7 8 0,-14-33-6 15,0 0 6-15,11 21-5 0,-2-18 5 0,-9-3-3 16,0 0 3-16,14-24-2 0,14-33 2 16,-28 57-2-16,0 0 2 0,32-64-1 0,-4 7 1 0,-28 57 0 15,0 0 0-15,25-52 0 0,-6 9 0 0,-19 43 0 16,0 0 0-16,14-33 0 0,-3 5 0 0,-11 28 0 16,0 0 0-16,7-17 0 0,-2 8 0 0,-5 9 0 0,0 0 0 15,-2 5 0-15,-8 23 0 0,10-28-1 0,0 0 1 16,-18 40 0-16,-8 5 0 0,26-45-2 0,0 0 2 15,-27 52-1-15,8 5 1 0,19-57-13 0,0 0 13 0,-9 52-13 16,11-11 13-16,-2-41-19 0,0 0 19 0,12 28-18 16,7-16 18-16,-19-12-20 0,0 0 20 0,39-9-20 15,28-22 20-15,-67 31-13 0,0 0 13 0,71-36-12 16,-11-6 12-16,-60 42-8 0,0 0 8 0,46-36-7 16,-16 12 7-16,-30 24-4 0,0 0 4 0,23-23-4 15,0 3 4-15,-23 20-3 0,0 0 3 0,17-21-3 16,-10 5 3-16,-7 16-4 0,0 0 4 0,-12-3-3 0,-25 13 3 15,37-10-5-15,0 0 5 0,-64 24-5 0,-34 18 5 16,98-42-6-16,0 0 6 0,-117 48-5 0,-22 13 5 16,139-61-9-16,0 0 9 0,-145 61-9 0,2-16 9 15,143-45-17-15,0 0 17 0,-121 34-16 0,24-20 16 16,97-14-12-16,0 0 12 0,-69 7-12 0,28-7 12 16,41 0-7-16,0 0 7 0,-12-12-7 0,30-12 7 0,-18 24-5 15,0 0 5-15,42-33-5 0,25-14 5 0,-67 47-2 16,0 0 2-16,92-42-2 0,20 10 2 0,-112 32-1 15,0 0 1-15,117-23-1 0,-9 14 1 0,-108 9-1 16,0 0 1-16,104 4 0 0,0 17 0 0,-104-21 0 16,0 0 0-16,91 36 0 0,-22 9 0 0,-69-45 0 0,0 0 0 15,57 47 1-15,-15-9-1 0,-42-38 2 16,0 0-2-16,35 27 2 0,-3-11-2 0,-32-16 4 16,0 0-4-16,39 0 4 0,15-12-4 0,-54 12 5 15,0 0-5-15,59-28 5 0,2-13-5 0,1-3-414 0</inkml:trace>
  <inkml:trace contextRef="#ctx0" brushRef="#br0" timeOffset="129183.19">32048 2515 606 0,'0'0'0'0,"0"0"0"0,4-21 0 16,-4 21 3-16,0 0-3 0,1-9 3 0,-1 9-3 15,0 0 5-15,0 0-5 0,-15 24 6 0,-10 28-6 0,25-52 8 16,0 0-8-16,-44 69 9 0,-27 13-9 0,71-82 6 16,0 0-6-16,-74 97 6 0,2 24-6 0,-1-3-429 15</inkml:trace>
  <inkml:trace contextRef="#ctx0" brushRef="#br0" timeOffset="134428.18">27009 3705 326 0,'0'0'0'0,"0"0"0"0,0 0 0 16,0 0 1-16,0 0-1 0,24 16 1 0,-13-4-1 15,-11-12 4-15,0 0-4 0,11 24 5 0,4 12-5 16,-15-36 2-16,0 0-2 0,16 49 3 0,-2 17-3 0,-14-66 4 15,0 0-4-15,15 67 5 0,2-6-5 0,-17-61 3 16,0 0-3-16,18 60 3 0,-4 1-3 16,-14-61 5-16,0 0-5 0,10 53 6 0,-4-13-6 0,-6-40 9 15,0 0-9-15,2 24 10 0,-2-15-10 0,0-9 13 16,0 0-13-16,-2-9 13 0,-5-23-13 0,7 32 19 16,0 0-19-16,-9-40 19 0,-2-9-19 0,11 49 40 15,0 0-40-15,-9-57 41 0,6-14-41 0,3 71 53 16,0 0-53-16,-2-78 53 0,4-13-53 0,-2 91 52 0,0 0-52 15,11-85 53-15,8 10-53 0,-19 75 48 16,0 0-48-16,26-60 49 0,8 17-49 0,-34 43 41 16,0 0-41-16,42-30 41 0,6 11-41 0,-48 19 34 15,0 0-34-15,51-2 34 0,-2 20-34 0,-49-18 30 0,0 0-30 0,43 24 30 16,-13 12-30-16,-30-36 10 16,0 0-10-16,16 37 11 0,-15 4-11 0,-1-41 4 0,0 0-4 0,-10 47 4 15,-11 1-4-15,21-48 1 0,0 0-1 0,-36 54 1 16,-13-2-1-16,49-52 0 0,0 0 0 0,-60 45 0 0,-12-14 0 15,72-31 0-15,0 0 0 0,-71 21 0 0,15-9 0 16,56-12 2-16,0 0-2 0,-41 3 2 16,15-3-2-16,26 0 8 0,0 0-8 0,-16-3 8 0,7-4-8 15,9 7 13-15,0 0-13 0,0 0 14 16,0 0-14-16,0 0 15 0,0 0-15 0,18-5 16 0,22 5-16 16,-40 0 14-16,0 0-14 0,55 0 15 0,14 12-15 15,-69-12 13-15,0 0-13 0,72 21 13 0,-5 3-13 16,-67-24 10-16,0 0-10 0,53 24 10 0,-16-5-10 15,-37-19 6-15,0 0-6 0,26 14 7 0,-8-4-7 16,-18-10 3-16,0 0-3 0,14 9 3 0,-2-9-3 16,-12 0 2-16,0 0-2 0,13 0 2 0,-1 0-2 15,-12 0 1-15,0 0-1 0,16-9 1 0,5-3-1 0,-21 12 2 16,0 0-2-16,21-15 2 0,1-9-2 16,-22 24 3-16,0 0-3 0,17-25 4 0,-1 5-4 15,-16 20 3-15,0 0-3 0,12-16 4 0,-5 7-4 0,-7 9 5 16,0 0-5-16,0 0 5 0,11-7-5 0,-11 7 4 15,0 0-4-15,12 4 4 0,11 11-4 0,-23-15 1 16,0 0-1-16,23 13 1 0,-3-1-1 0,-20-12 0 16,0 0 0-16,12 8 0 0,0-2 0 0,-12-6-1 0,0 0 1 15,14 3-1-15,4-3 1 0,-18 0-2 0,0 0 2 16,21-5-1-16,4-6 1 0,-25 11-3 0,0 0 3 0,25-13-2 16,-6-10 2-16,-19 23-2 0,0 0 2 0,14-29-1 0,-9-11 1 15,-5 40 0-15,0 0 0 0,0-37 0 0,-7 8 0 16,7 29 0-16,0 0 0 0,-14-12 0 0,-5 17 0 15,19-5 0-15,0 0 0 0,-27 21 0 0,-3 19 0 16,30-40-1-16,0 0 1 0,-26 48-1 16,8 1 1-16,18-49-6 0,0 0 6 0,-7 43-6 0,11-5 6 15,-4-38-13-15,0 0 13 0,16 35-13 0,14-6 13 16,-30-29-18-16,0 0 18 0,37 24-18 0,0-3 18 0,-37-21-13 16,0 0 13-16,33 16-13 0,-8-20 13 0,-25 4-3 15,0 0 3-15,26-14-2 0,8-8 2 0,-34 22 0 16,0 0 0-16,28-26 0 0,-14 2 0 15,-14 24 3-15,0 0-3 0,4-32 3 0,-11-7-3 16,7 39 8-16,0 0-8 0,-11-37 9 0,-3 4-9 0,14 33 11 0,0 0-11 16,-14-20 12-16,3 11-12 0,11 9 7 0,0 0-7 15,0 0 8-15,-5 21-8 0,5-21 3 0,0 0-3 0,7 21 4 16,5 3-4-16,-12-24 2 16,0 0-2-16,22 27 2 0,11 1-2 0,-33-28 0 0,0 0 0 0,41 33 0 15,5 3 0-15,-46-36-2 0,0 0 2 0,42 42-2 16,-9 13 2-16,-33-55-5 0,0 0 5 0,20 52-5 15,-18-7 5-15,-2-45-7 0,0 0 7 0,-11 40-7 16,-12-16 7-16,23-24-6 16,0 0 6-16,-32 14-6 0,-6-10 6 0,38-4-8 0,0 0 8 15,-39-6-8-15,7-13 8 0,32 19-7 0,0 0 7 16,-23-33-6-16,9-15 6 0,14 48-3 0,0 0 3 16,-2-49-2-16,18 1 2 0,-16 48-1 15,0 0 1-15,30-48-1 0,11 3 1 0,-41 45 0 16,0 0 0-16,47-47 0 0,10 2 0 0,-57 45 0 15,0 0 0-15,49-33 0 0,-19 12 0 0,-30 21 0 16,0 0 0-16,28-7 0 0,13 7 0 0,-41 0 0 0,0 0 0 16,40 9 0-16,-10 15 0 0,-30-24-2 0,0 0 2 0,27 28-2 15,-4 5 2-15,-23-33-4 0,0 0 4 0,23 34-4 16,1-1 4-16,-24-33-7 0,0 0 7 0,27 28-7 16,1-7 7-16,-28-21-5 0,0 0 5 0,23 15-4 15,-9-10 4-15,-14-5-3 0,0 0 3 0,16-5-2 0,9-7 2 16,-25 12-2-16,0 0 2 0,23-15-1 15,-4-1 1-15,-19 16 0 0,0 0 0 0,14-12 0 0,0-5 0 16,-14 17 3-16,0 0-3 0,13-16 3 0,-6 7-3 16,-7 9 9-16,0 0-9 0,0 0 10 0,7-7-10 15,-7 7 13-15,0 0-13 0,0 0 13 0,14 0-13 16,-14 0 10-16,0 0-10 0,12 9 10 0,6 10-10 16,-18-19 4-16,0 0-4 0,19 16 5 0,2-4-5 15,-21-12 1-15,0 0-1 0,23 5 2 0,2-8-2 16,-25 3 0-16,0 0 0 0,30-14 0 0,9-17 0 15,-39 31 0-15,0 0 0 0,37-45 0 0,-11-7 0 16,-26 52 0-16,0 0 0 0,11-66 1 0,-15-14-1 16,4 80 1-16,0 0-1 0,-8-81 2 0,-5 20-2 0,13 61 3 15,0 0-3-15,-12-57 3 0,3 14-3 0,9 43 4 16,0 0-4-16,-7-36 5 0,5 18-5 0,2 18 3 16,0 0-3-16,2-7 3 0,-2 7-3 0,0 0 2 15,0 0-2-15,12 16 2 0,-3 8-2 0,-9-24 0 16,0 0 0-16,9 37 1 0,-2 11-1 0,-7-48 0 15,0 0 0-15,5 64 0 0,1 17 0 0,-6-81-2 0,0 0 2 16,12 85-1-16,6-19 1 0,-18-66-5 0,0 0 5 16,23 55-4-16,3-6 4 0,-26-49-8 0,0 0 8 15,28 40-7-15,0-14 7 0,-28-26-7 0,0 0 7 16,25 19-7-16,-9-11 7 0,-16-8-6 0,0 0 6 16,19 0-6-16,10-8 6 0,-29 8-1 0,0 0 1 15,33-13-1-15,6-11 1 0,-39 24 0 0,0 0 0 16,35-31 0-16,-8-7 0 0,-27 38 2 0,0 0-2 15,19-52 2-15,-7-21-2 0,-12 73 8 0,0 0-8 16,7-79 9-16,-5 1-9 0,-2 78 12 0,0 0-12 0,2-68 12 16,2 15-12-16,-4 53 16 0,0 0-16 0,3-45 17 15,1 8-17-15,-4 37 11 0,0 0-11 0,3-24 12 16,-1 5-12-16,-2 19 7 0,0 0-7 0,0 0 8 0,-5 7-8 16,5-7 4-16,0 0-4 0,0 26 5 0,3 14-5 15,-3-40 1-15,0 0-1 0,5 55 1 0,2 14-1 16,-7-69 0-16,0 0 0 0,9 77 0 0,9 7 0 15,-18-84-1-15,0 0 1 0,21 82-1 0,4-16 1 16,-25-66-3-16,0 0 3 0,24 58-3 0,1-4 3 0,-25-54-6 16,0 0 6-16,25 43-5 0,0-10 5 15,-25-33-5-15,0 0 5 0,21 24-4 0,-5-12 4 16,-16-12-12-16,0 0 12 0,23 4-11 0,15-8 11 0,-1 1-888 16</inkml:trace>
  <inkml:trace contextRef="#ctx0" brushRef="#br0" timeOffset="134558.41">29381 4017 1031 0,'0'0'0'0,"12"-6"0"0,20 0 0 16,-32 6 0-16,0 0 0 0,51-6 0 0,22-1 0 16,-73 7 0-16,0 0 0 0,83-8 0 0,-1-4 0 15,-82 12 5-15,0 0-5 0,83-21 5 0,-3-3-5 16,-1-4-721-16</inkml:trace>
  <inkml:trace contextRef="#ctx0" brushRef="#br0" timeOffset="135204.29">24730 4513 707 0,'0'0'0'0,"0"0"0"16,0 0 0-16,0 0 70 0,0 0-70 0,0 0 71 16,0 16-71-16,0-16 32 0,0 0-32 15,-6 15 33-15,-4 10-33 0,10-25 16 0,0 0-16 0,-21 36 16 0,-6 12-16 16,27-48 5-16,0 0-5 0,-32 49 5 0,-1-1-5 0,33-48 1 16,0 0-1-16,-30 42 1 15,12-13-1-15,18-29 1 0,0 0-1 0,-10 23 1 0,6-11-1 0,4-12 2 16,0 0-2-16,0 0 2 0,-3 9-2 0,3-9 0 15,0 0 0-15,0-18 1 16,1-18-1-16,1 0-663 0</inkml:trace>
  <inkml:trace contextRef="#ctx0" brushRef="#br0" timeOffset="135345.35">24523 4562 695 0,'0'0'0'0,"0"0"0"16,6-12 0-16,-6 12 3 0,0 0-3 0,0 0 3 0,10-4-3 16,-10 4 4-16,0 0-4 0,18 11 4 0,15 9-4 15,-33-20 2-15,0 0-2 0,37 33 2 0,-3 10-2 16,-34-43 1-16,0 0-1 0,30 51 1 0,-2 4-1 0,-28-55 0 15,0 0 0-15,27 50 0 0,1-3 0 0,-28-47-1 0,0 0 1 16,25 33 0-16,-4-9 0 0,-21-24-3 0,0 0 3 0,16 12-3 16,-8-7 3-16,1 2-471 0</inkml:trace>
  <inkml:trace contextRef="#ctx0" brushRef="#br0" timeOffset="135503.16">24617 4617 550 0,'0'0'0'0,"0"0"0"0,0 0 0 16,0 0 0-16,0 0 0 0,-4-10 0 0,4 10 0 15,0 0 2-15,0 0-2 0,20 10 2 0,13 2-2 16,-33-12 6-16,0 0-6 0,44 9 6 0,7 0-6 0,-51-9 15 16,0 0-15-16,62 3 16 0,11 0-16 0,-73-3 22 15,0 0-22-15,72-3 22 16,-5-9-22-16,2 0-421 0</inkml:trace>
  <inkml:trace contextRef="#ctx0" brushRef="#br0" timeOffset="135645.37">25144 4546 617 0,'0'0'0'0,"-10"4"0"0,-17-1 0 0,27-3 2 0,0 0-2 16,-40 12 3-16,-26 12-3 15,66-24 5-15,0 0-5 0,-74 45 5 0,-3 19-5 0,77-64 4 0,0 0-4 0,-80 70 4 16,4-13-4-16,76-57 2 16,0 0-2-16,-61 45 3 0,20-18-3 0,41-27 1 15,0 0-1-15,-23 16 1 0,23-16-1 0,0 0 0 0,0 0 0 16,28-7 1-16,43-27-1 0,-2-1-426 0</inkml:trace>
  <inkml:trace contextRef="#ctx0" brushRef="#br0" timeOffset="135802.48">25347 4359 673 0,'0'0'0'0,"12"4"0"0,24 4 0 0,-36-8 6 0,0 0-6 0,40 18 7 0,-1 13-7 16,-39-31 14-16,0 0-14 0,27 45 15 0,-19 10-15 16,-8-55 23-16,0 0-23 0,-5 66 23 0,-14 15-23 15,19-81 21-15,0 0-21 0,-23 80 22 0,2-23-22 16,21-57 15-16,0 0-15 0,-13 42 16 0,13-20-16 16,0-22 10-16,0 0-10 0,20 0 10 0,22-21-10 0,-42 21 3 15,0 0-3-15,46-34 3 0,0-17-3 16,0 0-586-16</inkml:trace>
  <inkml:trace contextRef="#ctx0" brushRef="#br0" timeOffset="135960.51">25693 4513 595 0,'0'0'0'0,"0"0"0"0,0 0 0 0,0 0 1 0,0 0-1 15,0 0 2-15,-9 12-2 0,9-12-1 0,0 0 1 0,-19 25 0 16,-11 6 0-16,30-31-4 0,0 0 4 0,-43 38-4 16,-4 10 4-16,47-48-2 0,0 0 2 0,-50 52-2 15,6-9 2-15,44-43 0 0,0 0 0 0,-37 37 0 16,9-8 0-16,28-29 1 0,0 0-1 0,-20 16 1 15,6-8-1-15,14-8 1 0,0 0-1 0,-8-8 1 16,4-8-1-16,0-3-382 0</inkml:trace>
  <inkml:trace contextRef="#ctx0" brushRef="#br0" timeOffset="136273.26">25513 4562 415 0,'0'0'0'0,"7"0"0"16,18 7 0-16,-25-7 4 0,0 0-4 0,31 20 5 0,10 13-5 15,-41-33 4-15,0 0-4 0,44 40 5 0,-2 5-5 16,-42-45 3-16,0 0-3 0,44 43 3 0,4-10-3 15,-48-33 3-15,0 0-3 0,51 24 3 0,7-15-3 16,-58-9 4-16,0 0-4 0,62-9 4 0,2-18-4 16,-64 27 4-16,0 0-4 0,60-37 5 0,-4-14-5 15,-56 51 4-15,0 0-4 0,55-49 4 0,-1 8-4 0,-54 41 3 16,0 0-3-16,43-33 3 0,-20 17-3 0,-23 16 1 16,0 0-1-16,10-12 2 0,-3 9-2 0,-7 3 2 15,0 0-2-15,-5 8 3 0,-13 15-3 0,18-23 3 16,0 0-3-16,-31 41 4 0,-15 23-4 0,46-64 5 0,0 0-5 15,-48 69 5-15,4-5-5 0,44-64 7 0,0 0-7 16,-33 54 8-16,10-14-8 0,23-40 9 0,0 0-9 16,-13 24 10-16,5-12-10 0,8-12 13 15,0 0-13-15,0 0 13 0,15-5-13 0,-15 5 12 16,0 0-12-16,29-19 13 0,16-17-13 0,-45 36 12 16,0 0-12-16,59-45 12 0,9-4-12 0,-68 49 11 15,0 0-11-15,68-52 11 0,-5 4-11 0,1-4-414 16</inkml:trace>
  <inkml:trace contextRef="#ctx0" brushRef="#br0" timeOffset="136840.78">26552 4574 460 0,'0'0'0'0,"0"0"0"15,0 0 0-15,0 0-1 0,0 0 1 0,-7 24-1 16,-14 21 1-16,21-45-4 0,0 0 4 0,-36 59-4 16,-13 1 4-16,49-60 0 0,0 0 0 0,-46 58 0 15,13-19 0-15,33-39 1 0,0 0-1 0,-22 26 2 16,15-10-2-16,7-16 9 0,0 0-9 0,20 0 9 16,29-12-9-16,-49 12 20 0,0 0-20 0,64-17 20 0,4-9-20 15,-68 26 27-15,0 0-27 0,66-33 27 0,-3-7-27 16,-63 40 30-16,0 0-30 0,55-38 31 0,-13 5-31 15,-42 33 26-15,0 0-26 0,32-23 26 0,-11 11-26 16,-21 12 18-16,0 0-18 0,20 4 18 0,1 11-18 16,-21-15 8-16,0 0-8 0,16 28 8 0,-6 8-8 0,-10-36 2 15,0 0-2-15,7 37 2 0,2-3-2 0,-9-34 0 16,0 0 0-16,14 26 0 0,4-12 0 0,-18-14-1 16,0 0 1-16,32 0 0 0,20-17 0 0,-52 17 0 15,0 0 0-15,60-31 0 0,-1-11 0 0,-59 42 0 16,0 0 0-16,56-45 0 0,-8-3 0 0,-48 48 0 15,0 0 0-15,37-40 1 0,-16 16-1 0,-21 24 5 16,0 0-5-16,12-16 5 0,-5 7-5 0,-7 9 8 0,0 0-8 16,0 0 8-16,-21 16-8 0,21-16 9 15,0 0-9-15,-28 29 10 0,-13 23-10 0,41-52 13 0,0 0-13 0,-42 57 13 16,3-5-13-16,39-52 14 0,0 0-14 0,-24 45 14 16,9-15-14-16,15-30 8 0,0 0-8 0,-3 19 8 15,3-19-8-15,0 0 5 0,0 0-5 0,25-9 5 16,40-25-5-16,-65 34 3 0,0 0-3 15,81-47 3-15,7-9-3 0,-88 56 0 0,0 0 0 16,87-57 0-16,-8 9 0 0,-79 48-1 0,0 0 1 16,79-45 0-16,2 9 0 0,-81 36-3 0,0 0 3 15,73-25-2-15,-26 13 2 0,-47 12-7 0,0 0 7 0,36-3-6 16,-10 11 6-16,-26-8-6 0,0 0 6 16,9 16-5-16,-21 12 5 0,12-28-4 15,0 0 4-15,-34 36-4 0,-21 12 4 0,55-48-2 0,0 0 2 0,-54 51-1 16,10-5 1-16,44-46-1 0,0 0 1 0,-27 33 0 0,20-12 0 15,7-21 0-15,0 0 0 0,20 12 0 0,32-8 0 16,-52-4 0-16,0 0 0 0,67-13 0 0,13-21 0 16,-80 34-1-16,0 0 1 0,86-42 0 0,15-10 0 15,-1 2-557-15</inkml:trace>
  <inkml:trace contextRef="#ctx0" brushRef="#br0" timeOffset="137646.38">28381 4520 617 0,'0'0'0'0,"14"-3"0"0,25-6 0 0,-39 9 7 16,0 0-7-16,44-10 8 0,-7 13-8 15,-37-3 10-15,0 0-10 0,30 12 11 0,-7 13-11 0,-23-25 10 16,0 0-10-16,14 31 10 0,-12 7-10 0,-2-38 11 15,0 0-11-15,0 40 11 0,2-1-11 0,-2-39 13 16,0 0-13-16,7 33 13 0,3-9-13 0,-10-24 16 0,0 0-16 16,21 16 16-16,13-16-16 0,-34 0 17 0,0 0-17 15,42-16 17-15,11-16-17 16,-53 32 15-16,0 0-15 0,58-40 15 0,-3-2-15 0,-55 42 21 16,0 0-21-16,46-36 22 0,-13 8-22 0,-33 28 22 15,0 0-22-15,23-24 23 0,-9 5-23 0,-14 19 21 16,0 0-21-16,6-14 22 0,-12-5-22 0,6 19 20 15,0 0-20-15,-19-5 20 0,-23 19-20 0,42-14 16 16,0 0-16-16,-55 22 17 0,-10 11-17 0,65-33 18 16,0 0-18-16,-69 36 18 0,4 4-18 0,65-40 15 15,0 0-15-15,-51 37 16 0,21-8-16 0,30-29 13 0,0 0-13 0,-11 24 14 0,16-15-14 16,-5-9 7-16,0 0-7 16,36-2 8-16,36-13-8 0,-72 15 4 0,0 0-4 15,79-28 5-15,-3-8-5 0,-76 36 2 0,0 0-2 16,74-42 3-16,0 2-3 0,-74 40 0 0,0 0 0 0,78-43 1 0,-8 10-1 0,-70 33-1 15,0 0 1-15,53-28 0 0,-24 16 0 16,-29 12-2-16,0 0 2 16,15 4-2-16,1 8 2 0,-16-12-2 0,0 0 2 0,-1 24-2 0,-24 7 2 0,25-31-2 0,0 0 2 15,-46 42-1 1,-14 6 1-16,60-48-1 0,0 0 1 0,-56 49-1 0,13-16 1 0,43-33-1 0,0 0 1 16,-28 22-1-1,14-13 1-15,14-9 0 0,0 0 0 0,9-7 0 0,23-19 0 0,-32 26 0 0,0 0 0 16,49-31 1-1,16-6-1-15,-65 37 1 0,0 0-1 0,72-39 2 0,-4 6-2 0,-68 33 4 16,0 0-4-16,72-33 5 0,9 0-5 16,-81 33 6-16,0 0-6 0,81-35 6 0,-3 6-6 15,-78 29 6-15,0 0-6 0,61-21 7 0,-24 21-7 16,-37 0 1-16,0 0-1 0,18 12 2 0,-20 21-2 0,2-33 1 16,0 0-1-16,-23 36 2 0,-22 9-2 0,45-45 0 15,0 0 0-15,-62 52 0 0,-18 9 0 0,80-61-2 16,0 0 2-16,-82 60-2 0,4-11 2 0,78-49-5 15,0 0 5-15,-78 36-5 0,-1-15 5 0,79-21-6 0,0 0 6 0,-81 3-6 0,3-15 6 0,78 12-3 16,0 0 3-16,-69-27-2 0,9-15 2 0,60 42-1 16,0 0 1-16,-52-48 0 0,6 1 0 0,46 47-1 15,0 0 1 1,-36-36 0-16,15 11 0 0,21 25 0 0,0 0 0 0,-12-13 0 16,7 2 0-16,5 11 0 0,0 0 0 0,0 0 0 15,14 11 0-15,-14-11-1 0,0 0 1 16,21 17 0-16,11 7 0 0,-32-24-1 0,0 0 1 0,44 31-1 15,14-1 1-15,-58-30-1 0,0 0 1 0,78 19-1 16,26-11 1-16,-104-8-1 0,0 0 1 0,118 0-1 16,7-15 1-16,-125 15 0 0,0 0 0 0,129-18 0 15,0 3 0-15,-129 15 1 0,0 0-1 0,125-21 2 16,-5-10-2-16,-120 31 1 0,0 0-1 0,107-36 2 16,-17-1-2-16,-2 1-795 0</inkml:trace>
  <inkml:trace contextRef="#ctx0" brushRef="#br0" timeOffset="138705.78">30148 4401 763 0,'0'0'0'0,"-7"7"0"0,-9 8 0 0,16-15 2 15,0 0-2-15,-24 25 2 0,-12 7-2 0,36-32 6 16,0 0-6-16,-45 37 6 0,-19-1-6 0,64-36 5 16,0 0-5-16,-70 36 6 0,-5 1-6 0,75-37 2 0,0 0-2 15,-70 29 3-15,-1-6-3 0,71-23 2 0,0 0-2 16,-63 17 2-16,10-1-2 0,53-16 9 0,0 0-9 16,-41 15 10-16,17-3-10 0,24-12 18 0,0 0-18 0,-14 9 19 15,14-9-19-15,0 0 22 0,0 0-22 0,0 0 23 16,0 0-23-16,0 0 22 0,0 0-22 15,15-24 23-15,24-16-23 0,-39 40 16 0,0 0-16 0,44-42 17 16,-7 8-17-16,-37 34 12 0,0 0-12 0,43-30 12 16,13-3-12-16,-56 33 5 0,0 0-5 0,62-27 5 15,3 11-5-15,-65 16 0 0,0 0 0 0,69-3 1 16,7 13-1-16,-76-10 0 0,0 0 0 0,72 12 0 0,-7 6 0 16,-65-18 0-16,0 0 0 0,57 24 0 0,-11-5 0 15,-46-19 0-15,0 0 0 0,35 14 1 0,-12-4-1 16,-23-10 1-16,0 0-1 0,14 9 1 0,-3-1-1 15,-11-8 2-15,0 0-2 0,7 4 2 0,0-4-2 16,-7 0 2-16,0 0-2 0,7 0 2 0,-7 0-2 16,0 0 4-16,0 0-4 0,9 0 5 0,-9 0-5 0,0 0 8 15,0 0-8-15,0 0 8 0,7-9-8 16,-7 9 9-16,0 0-9 0,-4-7 9 0,-12-1-9 16,16 8 8-16,0 0-8 0,-26-9 8 0,-4 2-8 15,30 7 2-15,0 0-2 0,-25 0 2 0,15 3-2 0,10-3 0 16,0 0 0-16,0 0 0 0,0 0 0 0,0 0-3 0,0 0 3 15,37 0-3-15,44-3 3 0,-81 3-4 16,0 0 4-16,100-9-4 0,3-3 4 0,-103 12-6 16,0 0 6-16,100-21-5 0,1-3 5 0,-101 24-2 15,0 0 2-15,90-24-1 0,-13-4 1 0,-77 28 0 16,0 0 0-16,57-20 0 0,-29 9 0 0,-28 11 0 16,0 0 0-16,14-2 1 0,-3-1-1 0,-11 3 0 0,0 0 0 0,7 9 1 15,-2 11-1-15,-5-20 0 0,0 0 0 16,-2 28 0-16,-12 3 0 0,14-31 0 0,0 0 0 0,-18 30 0 15,3-6 0-15,15-24 0 0,0 0 0 0,-11 24 0 16,11-8 0-16,0-16 0 0,0 0 0 0,3 12 0 16,-3-12 0-16,0 0 0 0,0 0 0 0,16 0 0 15,18-19 0-15,-34 19 0 0,0 0 0 0,35-21 0 16,-8-3 0-16,-27 24 0 0,0 0 0 0,24-24 1 0,-1 3-1 16,-23 21 0-16,0 0 0 0,27-28 1 0,10-8-1 15,-37 36 0-15,0 0 0 0,33-33 1 16,-15 14-1-16,-18 19 0 0,0 0 0 0,10-9 1 15,-10 9-1-15,0 0 1 0,0 0-1 0,8 0 2 0,0 4-2 16,-8-4 2-16,0 0-2 0,7 8 2 0,-7 20-2 16,0-28 1-16,0 0-1 0,-8 28 2 0,-15 1-2 15,23-29 1-15,0 0-1 0,-27 24 1 0,1-5-1 16,26-19 1-16,0 0-1 0,-20 14 1 0,12-2-1 0,8-12 0 16,0 0 0-16,-2 7 1 15,2-7-1-15,0 0 0 0,0 0 0 0,17 4 1 0,6-11-1 16,-23 7 0-16,0 0 0 0,37-16 0 0,22-8 0 15,-59 24 2-15,0 0-2 0,54-21 2 0,-17 0-2 16,-37 21 6-16,0 0-6 0,29-27 7 0,2-18-7 0,-31 45 10 16,0 0-10-16,25-49 10 0,-14 13-10 0,-11 36 18 0,0 0-18 0,-2-24 18 15,-9 12-18-15,11 12 21 0,0 0-21 0,-19 0 22 16,-13 12-22-16,32-12 23 16,0 0-23-16,-39 24 23 0,-5 9-23 0,44-33 10 0,0 0-10 15,-39 36 10-15,8-8-10 0,31-28 6 0,0 0-6 0,-23 24 6 16,10-12-6-16,13-12 3 0,0 0-3 15,0 0 3-15,-5 9-3 0,5-9 2 0,0 0-2 16,0 0 2-16,4-9-2 0,-4 9 1 0,0 0-1 0,5-8 2 0,4-5-2 16,-9 13 1-16,0 0-1 0,24-19 2 0,24-5-2 15,-48 24 2-15,0 0-2 0,55-21 3 0,1 9-3 16,-56 12 4-16,0 0-4 0,60-3 5 16,4 6-5-16,-64-3 4 0,0 0-4 0,56 9 5 15,-12 7-5-15,-44-16 4 0,0 0-4 0,25 17 4 16,-25 7-4-16,0-24 1 0,0 0-1 0,-32 31 1 0,-37 9-1 15,69-40 1-15,0 0-1 0,0 0-934 0</inkml:trace>
  <inkml:trace contextRef="#ctx0" brushRef="#br0" timeOffset="143466.96">24982 6358 382 0,'0'0'0'0,"0"0"0"0,0 0 0 15,0 0 4-15,0 0-4 0,35 17 5 16,9-10-5-16,-44-7 16 0,0 0-16 0,55 9 17 0,9 0-17 16,-64-9 40-16,0 0-40 0,75 5 41 0,21 2-41 15,-96-7 42-15,0 0-42 0,111 8 42 0,17 4-42 16,-128-12 30-16,0 0-30 0,149 7 31 0,20-5-31 15,-169-2 21-15,0 0-21 0,206-2 21 0,38-10-21 16,-244 12 18-16,0 0-18 0,278-15 18 0,24-1-18 16,-302 16 21-16,0 0-21 0,318-14 21 0,6 0-21 15,-324 14 15-15,0 0-15 0,341-17 16 0,11 0-16 16,-352 17 11-16,0 0-11 0,348-16 12 0,-22 8-12 16,-326 8 9-16,0 0-9 0,289-7 9 0,-26 2-9 0,-263 5 5 0,0 0-5 0,233-7 6 15,-25 1-6-15,-208 6 2 0,0 0-2 16,170-7 3-16,-42-1-3 0,-128 8 1 0,0 0-1 0,96-4 2 15,-28 4-2-15,-68 0 1 16,0 0-1-16,50-3 1 0,-22 1-1 0,-28 2 0 0,0 0 0 0,0 0 0 16,-19 17 0-16,-1-1-588 0</inkml:trace>
  <inkml:trace contextRef="#ctx0" brushRef="#br0" timeOffset="143906.4">25326 5804 718 0,'0'0'0'0,"0"0"0"0,-21-14 0 0,21 14 0 0,0 0 0 16,-14-10 1-16,7 7-1 0,7 3 0 0,0 0 0 15,0 0 0-15,17-11 0 0,-17 11 1 0,0 0-1 0,50-8 1 16,50-5-1-16,-100 13 7 0,0 0-7 0,127-13 7 16,34-6-7-16,-161 19 15 15,0 0-15-15,195-25 16 0,54-4-16 0,-249 29 23 0,0 0-23 0,286-35 24 16,28-4-24-16,-314 39 25 0,0 0-25 0,335-35 26 15,25 9-26-15,-360 26 23 0,0 0-23 0,358-17 24 16,-7 8-24-16,-351 9 25 0,0 0-25 0,333 0 26 16,-20 9-26-16,-313-9 25 0,0 0-25 0,278 7 26 15,-27 3-26-15,-251-10 22 0,0 0-22 0,218 12 23 16,-29 4-23-16,-189-16 18 0,0 0-18 0,166 15 18 0,-28-3-18 16,-138-12 15-16,0 0-15 0,112 16 16 0,-22-2-16 15,-1 1-784-15</inkml:trace>
  <inkml:trace contextRef="#ctx0" brushRef="#br0" timeOffset="144392.6">25587 7590 964 0,'0'0'0'0,"0"0"0"15,0 0 0-15,0 0 6 0,0 0-6 0,26-10 6 16,15-1-6-16,-41 11 11 0,0 0-11 0,53-6 12 16,14-1-12-16,-67 7 1 0,0 0-1 0,83-6 1 0,24-2-1 15,-107 8 3-15,0 0-3 16,131-9 4-16,29-1-4 0,-160 10 4 0,0 0-4 0,191-14 5 0,33-2-5 16,-224 16 9-16,0 0-9 0,250-24 9 0,19-4-9 15,-269 28 14-15,0 0-14 0,285-27 14 0,12 1-14 16,-297 26 12-16,0 0-12 0,307-19 12 0,0 1-12 15,-307 18 11-15,0 0-11 0,305-12 12 0,-18 0-12 0,-287 12 12 16,0 0-12-16,279-7 12 0,-9 2-12 0,-270 5 14 16,0 0-14-16,250 0 15 0,-15 0-15 0,-235 0 13 15,0 0-13-15,208-2 14 0,-21 1-14 0,-187 1 5 16,0 0-5-16,152 3 6 16,-43 7-6-16,2 1-841 0</inkml:trace>
  <inkml:trace contextRef="#ctx0" brushRef="#br0" timeOffset="144817">25180 8135 1054 0,'0'0'0'0,"0"0"0"0,19 0 0 0,-19 0-1 16,0 0 1-16,21 0-1 0,6 0 1 0,-27 0-1 15,0 0 1-15,44-1-1 0,33-1 1 0,-77 2 2 16,0 0-2-16,96-4 2 0,13 8-2 0,-109-4 8 15,0 0-8-15,127 3 8 0,19-1-8 0,-146-2 23 16,0 0-23-16,171-2 23 0,32-5-23 0,-203 7 28 0,0 0-28 16,231-8 28-16,14-4-28 0,-245 12 28 0,0 0-28 15,262-21 28 1,20-7-28-16,-282 28 24 0,0 0-24 0,285-27 25 0,8 1-25 16,-293 26 21-16,0 0-21 0,293-19 22 0,-4-2-22 0,-289 21 13 0,0 0-13 15,277-19 14-15,-17 1-14 0,-260 18 9 0,0 0-9 0,245-20 10 16,-14-6-10-16,-231 26 6 0,0 0-6 0,201-30 6 15,-30-3-6-15,2 1-974 0</inkml:trace>
  <inkml:trace contextRef="#ctx0" brushRef="#br0" timeOffset="145731.56">25024 8314 819 0,'0'0'0'0,"0"0"0"16,-21 17 0-16,21-17 5 0,0 0-5 15,-26 24 5-15,-17 19-5 16,43-43 21-16,0 0-21 0,-49 45 21 0,-4 0-21 16,53-45 22-16,0 0-22 0,-55 49 23 0,2 3-23 15,53-52 12-15,0 0-12 0,-52 48 13 0,2-8-13 16,50-40 7-16,0 0-7 0,-40 33 7 0,11-5-7 15,29-28 5-15,0 0-5 0,-16 15 6 0,11-6-6 16,5-9 4-16,0 0-4 0,7-11 4 0,16-15-4 0,0 2-671 16</inkml:trace>
  <inkml:trace contextRef="#ctx0" brushRef="#br0" timeOffset="145868.66">24589 8253 863 0,'0'0'0'15,"0"0"0"-15,-7 7 0 0,7-7 6 0,0 0-6 16,-11 22 6-16,-1 22-6 0,12-44 22 0,0 0-22 15,-13 48 22-15,4 1-22 0,9-49 18 0,0 0-18 16,-5 45 19-16,3-6-19 0,2-39 13 0,0 0-13 0,-1 33 13 16,-3-5-13-16,4-28 6 0,0 0-6 0,-5 21 7 15,-4-6-7-15,9-15 3 0,0 0-3 0,-18 9 4 16,-8-12-4-16,-2 1-692 0</inkml:trace>
  <inkml:trace contextRef="#ctx0" brushRef="#br0" timeOffset="146024.26">24306 8438 830 0,'0'0'0'0,"0"0"0"15,7 9 0-15,-7-9 9 0,0 0-9 0,11 9 10 0,10 3-10 16,-21-12 15-16,0 0-15 0,39 12 16 0,12 3-16 16,-51-15 2-16,0 0-2 0,67 14 2 15,20-2-2-15,-87-12 4 0,0 0-4 0,90 7 4 0,-2-3-4 16,-88-4 8-16,0 0-8 0,88 0 9 16,0-4-9-16,-88 4 1 0,0 0-1 0,80-12 1 0,-15 0-1 15,0 0-624-15</inkml:trace>
  <inkml:trace contextRef="#ctx0" brushRef="#br0" timeOffset="146170.1">25250 8424 550 0,'0'0'0'0,"0"0"0"0,0 0 0 0,0 0 0 0,0 0 0 16,5 11 0-16,-6 15 0 16,1-26 0-16,0 0 0 0,-7 34 0 0,-6 3 0 0,13-37 1 15,0 0-1-15,-19 39 2 0,-4 8-2 0,23-47 8 16,0 0-8-16,-23 43 8 0,5-18-8 0,18-25 15 16,0 0-15-16,-12 19 15 0,8-11-15 0,4-8 18 0,0 0-18 15,7-12 18-15,13-24-18 0,-20 36 11 0,0 0-11 0,26-45 11 16,3 2-11-16,1-2-433 0</inkml:trace>
  <inkml:trace contextRef="#ctx0" brushRef="#br0" timeOffset="146310.91">25411 8286 595 0,'0'0'0'0,"0"0"0"0,21 7 0 16,-21-7 4-16,0 0-4 0,16 12 4 0,5 9-4 15,-21-21 9-15,0 0-9 0,17 33 9 0,-6 6-9 16,-11-39 9-16,0 0-9 0,7 38 10 0,-3 2-10 16,-4-40 5-16,0 0-5 0,1 37 6 0,5-6-6 0,-6-31 4 15,0 0-4-15,14 27 4 0,9-2-4 16,-23-25 3-16,0 0-3 0,37 14 3 15,12-11-3-15,-49-3 0 0,0 0 0 0,51-12 0 0,0-9 0 0,1-3-439 16</inkml:trace>
  <inkml:trace contextRef="#ctx0" brushRef="#br0" timeOffset="146483.75">25933 8391 583 0,'0'0'0'0,"0"0"0"0,-6-8 0 0,6 8 0 0,0 0 0 16,0 0 1-16,-14 0-1 0,14 0 4 0,0 0-4 16,-23 17 5-16,-21 14-5 0,44-31 7 0,0 0-7 15,-49 37 8-15,1 2-8 0,48-39 19 0,0 0-19 0,-39 37 19 16,13-10-19-16,26-27 30 0,0 0-30 0,-14 21 30 15,12-7-30 1,2-14 28-16,0 0-28 0,20 7 28 0,27-7-28 0,-47 0 25 0,0 0-25 0,69-9 25 16,31-11-25-1,-100 20 17-15,0 0-17 0,108-28 18 0,-2-3-18 0,2 1-576 0</inkml:trace>
  <inkml:trace contextRef="#ctx0" brushRef="#br0" timeOffset="146939.93">26559 8293 639 0,'0'0'0'0,"0"0"0"15,0 0 0-15,0 0-1 0,0 0 1 0,2 15 0 16,-20 11 0-16,18-26 1 0,0 0-1 0,-41 37 1 0,-27 11-1 15,68-48 1-15,0 0-1 0,-78 45 1 0,6 0-1 16,72-45 10-16,0 0-10 0,-64 37 10 0,20-13-10 16,44-24 22-16,0 0-22 0,-26 19 23 0,15-11-23 15,11-8 37-15,0 0-37 0,11 0 37 0,24-12-37 16,-35 12 42-16,0 0-42 0,53-20 42 0,14-12-42 16,-67 32 38-16,0 0-38 0,70-38 39 0,-3-1-39 15,-67 39 18-15,0 0-18 0,59-44 19 0,-19 3-19 0,-40 41 8 16,0 0-8-16,28-37 8 0,-15 17-8 0,-13 20 2 15,0 0-2-15,0 0 3 0,-2 8-3 0,2-8 0 16,0 0 0-16,-19 28 1 0,-18 10-1 0,37-38 0 0,0 0 0 16,-48 43 0-16,-5-3 0 0,53-40 0 0,0 0 0 15,-44 33 0 1,18-9 0-16,26-24 0 0,0 0 0 0,-13 19 0 0,15-8 0 0,-2-11 0 0,0 0 0 0,33-2 0 16,36-14 0-1,-69 16-1-15,0 0 1 0,90-24 0 0,7-7 0 0,-97 31-3 0,0 0 3 0,101-36-2 16,3-6 2-1,-104 42-10-15,0 0 10 0,97-52-10 0,-13 0 10 0,-84 52-20 0,0 0 20 0,82-43-19 16,-3 15 19-16,-79 28-26 0,0 0 26 0,72-8-25 16,-17 25 25-16,-55-17-24 0,0 0 24 0,37 36-24 15,-16 18 24-15,-21-54-20 0,0 0 20 0,11 59-19 16,-13-6 19-16,2-53-16 0,0 0 16 0,-2 49-16 0,4-13 16 16,-2-36-7-16,0 0 7 0,5 31-7 0,4-10 7 15,-9-21-4-15,0 0 4 0,28 12-4 0,27-12 4 16,-55 0-4-16,0 0 4 15,69-8-4-15,12-11 4 0,-2-2-492 0</inkml:trace>
  <inkml:trace contextRef="#ctx0" brushRef="#br0" timeOffset="147105.76">28108 8343 315 0,'0'0'0'0,"0"0"0"0,-20 23 0 0,20-23 9 16,0 0-9-16,-37 34 10 0,-32 22-10 0,69-56 4 0,0 0-4 15,-81 60 5-15,-5-11-5 0,86-49 1 0,0 0-1 16,-80 43 2-16,17-7-2 0,63-36 6 0,0 0-6 15,-46 26 7-15,16-7-7 0,30-19 14 0,0 0-14 0,-16 5 15 32,16-5-15-32,0 0 22 0,0 0-22 0,16-26 22 15,30-17-22-15,-2-2-264 0</inkml:trace>
  <inkml:trace contextRef="#ctx0" brushRef="#br0" timeOffset="147255.41">28129 8210 516 0,'0'0'0'0,"0"0"0"0,19 7 0 16,-19-7 0-16,0 0 0 0,21 14 1 0,4 13-1 15,-25-27 2-15,0 0-2 0,26 43 3 0,-1 15-3 16,-25-58 4-16,0 0-4 0,27 55 4 0,3-7-4 16,-30-48 7-16,0 0-7 0,33 42 7 0,4-18-7 0,-37-24 7 0,0 0-7 0,51 12 7 0,20-19-7 15,-71 7 5-15,0 0-5 16,77-17 5-16,3-14-5 0,-3 2-366 0</inkml:trace>
  <inkml:trace contextRef="#ctx0" brushRef="#br0" timeOffset="147423.26">29021 8115 628 0,'0'0'0'15,"0"0"0"-15,-7-2 0 0,7 2 5 0,0 0-5 16,-14 7 6-16,-12 7-6 0,26-14 14 0,0 0-14 16,-41 34 15-16,-21 18-15 0,62-52 10 0,0 0-10 15,-83 64 11-15,-22 2-11 0,105-66 21 0,0 0-21 16,-112 57 21-16,10-17-21 0,102-40 29 0,0 0-29 0,-92 33 30 16,11-6-30-16,81-27 29 0,0 0-29 0,-63 21 30 15,26-9-30-15,37-12 17 0,0 0-17 0,-18 9 17 16,18-9-17-16,0 0-603 0</inkml:trace>
  <inkml:trace contextRef="#ctx0" brushRef="#br0" timeOffset="147558.2">28774 8237 595 0,'0'0'0'0,"9"13"0"0,18 26 0 16,-27-39 3-16,0 0-3 0,37 49 3 15,5 1-3-15,-42-50 3 0,0 0-3 0,53 43 3 0,10-15-3 16,-63-28 0-16,0 0 0 0,69 12 0 0,0-19 0 15,0 2-396-15</inkml:trace>
  <inkml:trace contextRef="#ctx0" brushRef="#br0" timeOffset="147730.06">29901 8177 875 0,'0'0'0'0,"-21"21"0"0,-26 31 0 0,47-52 1 16,0 0-1-16,-60 58 2 0,-16 5-2 0,76-63 2 0,0 0-2 15,-90 55 2-15,-12-6-2 0,102-49 19 0,0 0-19 16,-96 36 19-16,15-10-19 0,81-26 21 16,0 0-21-16,-67 19 22 0,18-16-22 0,49-3 23 15,0 0-23-15,-39-1 24 0,16-10-24 0,0 1-698 0</inkml:trace>
  <inkml:trace contextRef="#ctx0" brushRef="#br0" timeOffset="148252.76">29662 8115 651 0,'0'0'0'0,"15"1"0"15,28 6 0-15,-43-7 15 0,0 0-15 0,51 12 16 16,5 13-16-16,-56-25 16 0,0 0-16 0,57 39 17 0,-4 20-17 16,-53-59 8-16,0 0-8 0,40 63 9 15,-11-8-9-15,-29-55 5 0,0 0-5 0,21 40 5 0,-7-21-5 16,-14-19 1-16,0 0-1 0,32 12 2 0,28-3-2 16,-60-9 0-16,0 0 0 0,77 0 1 0,18-18-1 0,-95 18 0 0,0 0 0 15,97-26 1-15,-5-8-1 16,-92 34 0-16,0 0 0 0,78-40 1 0,-17-2-1 15,-61 42 0-15,0 0 0 0,53-43 1 0,-5 3-1 0,-48 40 0 16,0 0 0-16,35-29 1 0,-15 17-1 16,-20 12 0-16,0 0 0 0,10-2 0 0,-3 12 0 15,-7-10 1-15,0 0-1 0,-7 28 1 0,-19 26-1 16,26-54 2-16,0 0-2 0,-41 60 3 0,-13 1-3 0,54-61 10 0,0 0-10 16,-59 48 11-1,-1-11-11-15,60-37 20 0,0 0-20 0,-47 29 21 0,17-6-21 16,30-23 26-16,0 0-26 0,-13 12 26 15,13-12-26-15,0 0 14 0,0 0-14 0,27-7 14 0,35-21-14 16,-62 28 6-16,0 0-6 0,72-36 6 0,2-2-6 16,-74 38 3-16,0 0-3 0,81-49 3 0,0-3-3 15,-81 52-2-15,0 0 2 0,81-53-2 0,-8 2 2 16,-73 51-15-16,0 0 15 0,61-36-15 0,-16 19 15 16,-45 17-15-16,0 0 15 0,44-5-14 0,2 13 14 15,-46-8-5-15,0 0 5 0,37 24-4 0,-14 15 4 16,-23-39-1-16,0 0 1 0,12 48 0 0,-9 6 0 15,-3-54 0-15,0 0 0 0,0 50 0 0,0-17 0 0,0-33 2 16,0 0-2-16,4 22 2 0,1-4-2 0,-5-18 2 0,0 0-2 16,13 3 3-16,9-3-3 0,-22 0 2 15,0 0-2-15,38-12 3 0,25-7-3 0,1 2-584 16</inkml:trace>
  <inkml:trace contextRef="#ctx0" brushRef="#br0" timeOffset="148392.85">31766 8196 707 0,'0'0'0'0,"5"-7"0"0,8-10 0 0,-13 17 17 0,0 0-17 0,12-16 18 31,-9 6-18-31,-3 10 47 0,0 0-47 0,-8 0 48 15,-12 7-48-15,20-7 67 0,0 0-67 0,-25 19 68 0,-6 15-68 16,31-34 62-16,0 0-62 0,-34 47 63 0,6 1-63 0,28-48 48 0,0 0-48 0,-23 45 48 16,7-15-48-16,16-30 32 0,0 0-32 0,-14 22 33 15,9-9-33-15,5-13 21 0,0 0-21 0,-6 8 21 0,-1-3-21 16,7-5 14-16,0 0-14 0,-14-20 14 0,-9-38-14 16,0-2-936-1</inkml:trace>
  <inkml:trace contextRef="#ctx0" brushRef="#br0" timeOffset="-66969.69">17011 9177 158 0,'0'0'0'0,"0"0"0"0,0 0 0 0,0 0 16 0,0 0-16 0,0 0 17 15,-21-15-17-15,21 15 37 0,0 0-37 0,0 0 38 16,-7-4-38-16,7 4 42 0,0 0-42 0,0 0 42 16,-7-7-42-16,7 7 34 0,0 0-34 0,0 0 34 15,-6-5-34-15,6 5 29 0,0 0-29 0,0 0 30 16,0 0-30-16,0 0 22 0,0 0-22 15,0 0 22-15,0 0-22 0,0 0 19 0,0 0-19 0,0 0 20 16,0 0-20-16,0 0 18 0,0 0-18 0,0 0 18 16,0 0-18-16,0 0 19 0,0 0-19 0,0 0 20 15,0 0-20-15,0 0 16 0,0 0-16 0,0 0 17 0,0 0-17 16,0 0 14-16,0 0-14 0,0 0 14 16,0 0-14-16,0 0 7 0,0 0-7 0,0 0 8 0,0 0-8 15,0 0 3-15,0 0-3 0,-5 5 4 0,-2 2-4 16,7-7 0-16,0 0 0 0,-5 12 1 0,1-3-1 0,4-9 0 15,0 0 0-15,-2 10 0 0,-3 1 0 16,5-11 0-16,0 0 0 0,-3 10 0 0,-1-1 0 16,4-9 0-16,0 0 0 0,-5 12 0 0,-6-4 0 0,11-8 0 15,0 0 0-15,-12 13 0 0,0 2 0 0,12-15 0 0,0 0 0 16,-9 16 0-16,0-2 0 0,9-14 0 0,0 0 0 16,-7 12 0-16,0-2 0 0,7-10 0 0,0 0 0 15,-7 9 1-15,0 3-1 0,7-12 2 0,0 0-2 16,-6 8 2-16,1 1-2 0,5-9 4 0,0 0-4 15,-3 7 4-15,3-7-4 0,0 0 5 0,0 0-5 16,-7 12 6-16,5-5-6 0,2-7 6 0,0 0-6 16,-6 9 6-16,3 3-6 0,3-12 5 0,0 0-5 0,-4 12 6 15,3-3-6-15,1-9 7 0,0 0-7 0,-6 7 7 16,3 3-7-16,3-10 7 0,0 0-7 0,-4 14 7 16,3 0-7-16,1-14 5 0,0 0-5 0,-2 19 5 15,0 5-5-15,2-24 4 0,0 0-4 0,0 24 4 16,-4-3-4-16,4-21 2 0,0 0-2 0,-1 15 2 15,-1 1-2-15,2-16 1 0,0 0-1 0,-2 17 2 0,4 4-2 16,-2-21 1-16,0 0-1 0,0 19 1 0,-2-3-1 16,2-16 2-16,0 0-2 0,0 17 2 0,0 2-2 15,0-19 3-15,0 0-3 0,0 17 3 16,-3-5-3-16,3-12 6 0,0 0-6 0,-2 13 6 0,-2 6-6 16,4-19 7-16,0 0-7 0,-1 20 7 0,-1-6-7 15,2-14 7-15,0 0-7 0,-2 11 8 0,2-1-8 16,0-10 8-16,0 0-8 0,-3 10 8 0,1 3-8 15,2-13 9-15,0 0-9 0,-2 13 10 0,0 3-10 0,2-16 9 16,0 0-9-16,0 15 10 0,-3-2-10 0,3-13 9 16,0 0-9-16,-2 17 9 0,-2 12-9 0,4-29 9 15,0 0-9-15,-3 30 9 0,-1-6-9 16,4-24 6-16,0 0-6 0,-3 24 6 0,-1 13-6 0,4-37 4 16,0 0-4-16,0 36 4 0,-3-3-4 0,3-33 3 15,0 0-3-15,-2 29 3 0,0-1-3 0,2-28 1 0,0 0-1 16,-2 24 2-16,2-3-2 0,0-21 2 0,0 0-2 15,-3 22 2-15,1 3-2 0,2-25 1 0,0 0-1 16,-2 24 2-16,4 0-2 0,-2-24 2 0,0 0-2 16,0 29 2-16,-3 8-2 15,3-37 2-15,0 0-2 0,-4 43 2 0,2-3-2 0,2-40 3 0,0 0-3 0,-3 41 3 16,-2 3-3-16,5-44 2 0,0 0-2 0,-6 39 3 16,4-9-3-16,2-30 3 0,0 0-3 0,0 28 3 15,0-1-3-15,0-27 4 0,0 0-4 0,0 26 4 16,0-2-4-16,0-24 4 0,0 0-4 0,2 25 5 15,4-1-5-15,-6-24 5 0,0 0-5 0,5 29 5 16,-5 9-5-16,0-38 6 0,0 0-6 0,0 42 6 0,2-2-6 16,-2-40 5-1,0 0-5-15,3 45 5 0,1 0-5 0,-4-45 3 0,0 0-3 0,3 43 4 0,-1-15-4 16,-2-28 2-16,0 0-2 0,0 26 2 0,0 5-2 16,0-31 1-16,0 0-1 0,3 33 2 0,-1-9-2 15,-2-24 2-15,0 0-2 0,2 31 2 0,-2 12-2 0,0-43 2 16,0 0-2-16,0 49 3 0,0-1-3 0,0-48 4 15,0 0-4-15,0 50 4 0,-2-1-4 0,2-49 5 16,0 0-5-16,-2 41 5 0,-3-4-5 0,5-37 8 16,0 0-8-16,-3 33 9 0,-1-2-9 0,4-31 10 15,0 0-10-15,-3 38 11 0,-3 5-11 0,6-43 10 16,0 0-10-16,-7 47 11 0,0 6-11 0,7-53 12 16,0 0-12-16,-5 51 12 0,-4 4-12 0,9-55 11 15,0 0-11-15,-12 52 12 0,3-14-12 0,9-38 12 16,0 0-12-16,-9 36 13 0,2-1-13 0,7-35 10 0,0 0-10 15,-7 28 10-15,0 1-10 0,7-29 7 0,0 0-7 0,-4 35 8 16,-1 8-8-16,5-43 5 0,0 0-5 16,-3 47 5-16,-1-2-5 0,4-45 4 0,0 0-4 0,-3 40 4 15,1-4-4-15,2-36 2 0,0 0-2 0,-4 31 2 16,4-2-2-16,0-29 2 0,0 0-2 0,4 21 2 16,-4-2-2-16,0-19 1 0,0 0-1 0,2 21 1 15,-1 0-1-15,-1-21 0 0,0 0 0 0,2 22 1 16,2-4-1-16,-4-18 1 0,0 0-1 0,0 19 1 15,1 3-1-15,-1-22 2 0,0 0-2 0,2 21 3 0,-2-6-3 16,0-15 3-16,0 0-3 0,0 13 4 0,0-5-4 16,0-8 5-16,0 0-5 0,0 11 6 0,0 2-6 15,0-13 6-15,0 0-6 0,0 13 6 0,0-7-6 16,0-6 7-16,0 0-7 0,0 0 7 0,0 9-7 0,0-9 7 16,0 0-7-16,0 0 7 0,0 0-7 0,0 0 7 15,0 0-7-15,0 0 7 0,-2 9-7 0,2-9 7 16,0 0-7-16,0 0 8 0,-7 5-8 0,7-5 7 15,0 0-7-15,0 0 8 0,-9-7-8 0,9 7 7 16,0 0-7-16,-8-10 8 16,1-4-8-16,7 14 8 0,0 0-8 0,-6-24 8 0,1-8-8 0,5 32 11 15,0 0-11-15,-7-29 11 0,5 0-11 0,2 29 12 16,0 0-12-16,4-30 13 0,1-1-13 0,-5 31 19 16,0 0-19-16,9-35 20 0,0-4-20 0,-9 39 22 15,0 0-22-15,7-47 22 0,0-8-22 0,-7 55 21 16,0 0-21-16,5-66 22 0,7 0-22 15,-12 66 17-15,0 0-17 0,11-62 18 0,1 10-18 0,-12 52 15 16,0 0-15-16,11-56 15 0,-2-15-15 0,-9 71 14 0,0 0-14 16,12-76 15-16,-1 0-15 0,-11 76 13 0,0 0-13 15,12-74 13-15,-1 10-13 0,-11 64 11 0,0 0-11 0,8-64 12 16,1-16-12-16,-9 80 9 0,0 0-9 0,11-81 9 16,-1-4-9-16,-10 85 7 0,0 0-7 0,9-80 7 15,2 8-7-15,-11 72 5 0,0 0-5 0,12-75 6 16,-10-13-6-16,-2 88 5 0,0 0-5 0,3-88 6 15,3 6-6-15,-6 82 5 16,0 0-5-16,7-76 5 0,-4 2-5 0,-3 74 4 0,0 0-4 16,2-83 4-16,-5-9-4 0,3 92 2 15,0 0-2-15,-2-88 3 0,-2 17-3 0,4 71 3 16,0 0-3-16,0-66 3 0,-3-7-3 16,3 73 3-16,0 0-3 0,-2-79 4 0,4-8-4 0,-2 87 4 15,0 0-4-15,3-83 4 0,1 17-4 0,-4 66 3 0,0 0-3 16,0-60 4-16,0-4-4 15,0 64 5-15,0 0-5 0,0-66 6 0,0-3-6 0,0 69 5 16,0 0-5-16,-4-66 5 0,8 5-5 0,-4 61 5 0,0 0-5 16,2-55 5-16,1 12-5 0,-3 43 5 0,0 0-5 15,4-42 6-15,1 8-6 0,-5 34 6 0,0 0-6 16,5-38 6-16,1-6-6 0,-6 44 4 0,0 0-4 16,3-45 5-16,1 6-5 0,-4 39 2 0,0 0-2 15,1-37 3-15,3 6-3 0,-4 31 2 0,0 0-2 0,3-26 2 16,-1 11-2-16,-2 15 2 0,0 0-2 0,0-13 3 0,-2 5-3 15,2 8 1-15,0 0-1 0,0 0 2 16,-5-7-2-16,5 7 1 0,0 0-1 0,0 0 1 16,0 0-1-16,0 0 0 0,0 0 0 0,0 0 1 0,-9 3-1 15,9-3 0-15,0 0 0 0,-9 12 0 0,1 13 0 0,8-25 0 0,0 0 0 0,-9 31 0 16,4 7 0-16,5-38-2 0,0 0 2 16,-4 43-1-1,-3 2 1-15,7-45-4 0,0 0 4 0,-5 40-4 0,-1-2 4 16,6-38-6-16,0 0 6 0,-5 35-5 0,0-2 5 0,5-33-7 0,0 0 7 0,-4 36-6 0,-3 12 6 15,7-48-8-15,0 0 8 0,-2 54-8 0,-1 10 8 16,3-64-10 0,0 0 10-16,-2 64-10 0,0-2 10 15,2-62-12-15,0 0 12 0,-3 59-11 0,-1-9 11 0,4-50-13 0,0 0 13 0,0 52-13 0,-3 12 13 16,3-64-14 0,0 0 14-16,0 70-13 0,0 2 13 0,0-72-11 15,0 0 11-15,3 68-11 0,-3-6 11 0,0-62-10 0,0 0 10 0,4 59-10 0,-1 1 10 16,-3-60-8-1,0 0 8-15,2 61-8 0,-4 12 8 0,2-73-8 0,0 0 8 0,-1 72-7 16,2-6 7-16,-1-66-5 0,0 0 5 16,2 62-5-16,0-8 5 0,-2-54-4 0,0 0 4 15,0 57-4-15,-4 7 4 0,4-64-5 0,0 0 5 16,0 69-4-16,4-1 4 0,-4-68-3 0,0 0 3 16,5 66-3-16,-1-14 3 0,-4-52-3 0,0 0 3 15,3 50-2-15,-3-5 2 0,0-45-2 0,0 0 2 16,0 48-2-16,0 13 2 0,0-61-2 0,0 0 2 15,2 60-1-15,-2 1 1 0,0-61-2 0,0 0 2 0,0 54-1 16,4-9 1-16,-4-45-1 0,0 0 1 0,3 39-1 16,-3-6 1-16,0-33-1 0,0 0 1 0,0 37 0 15,-3 4 0-15,3-41-1 0,0 0 1 0,-2 45 0 16,4 2 0-16,-2-47-1 0,0 0 1 0,3 48-1 0,-3 1 1 16,0-49-1-16,0 0 1 0,0 41-1 0,0-13 1 15,0-28-1-15,0 0 1 0,0 24-1 0,0 2 1 16,0-26-1-16,0 0 1 0,0 28 0 0,-5-6 0 0,5-22-1 15,0 0 1-15,-2 18 0 0,2-3 0 0,0-15 0 16,0 0 0-16,-2 14 0 0,-3 9 0 16,5-23 0-16,0 0 0 0,-4 24 0 0,1 0 0 0,3-24 0 15,0 0 0-15,0 26 0 0,0-2 0 0,0-24 0 16,0 0 0-16,0 28 0 0,0 5 0 0,0-33 0 16,0 0 0-16,0 29 1 0,0-8-1 0,0-21 0 15,0 0 0-15,0 21 1 0,0-4-1 0,0-17 1 16,0 0-1-16,0 14 1 0,0-7-1 0,0-7 1 15,0 0-1-15,0 0 1 0,0 12-1 0,0-12 2 0,0 0-2 0,0 7 2 16,0-7-2-16,0 0 1 0,0 0-1 0,0 7 2 16,0-7-2-16,0 0 2 0,0 0-2 0,0 0 3 15,0 8-3-15,0-8 4 0,0 0-4 0,0 0 4 16,0 0-4-16,0 0 6 0,0 0-6 0,0 0 6 0,0 0-6 16,0 0 8-16,0 0-8 0,-9-12 8 0,-2-8-8 15,11 20 12-15,0 0-12 0,-8-33 12 0,2-5-12 16,6 38 17-16,0 0-17 0,-3-45 18 0,3-4-18 15,0 49 18-15,0 0-18 0,0-45 18 0,0 2-18 16,0 43 18-16,0 0-18 0,0-42 18 0,0-3-18 16,0 45 17-16,0 0-17 0,2-52 18 0,1-15-18 15,-3 67 15-15,0 0-15 0,5-71 15 0,2 0-15 16,-7 71 13-16,0 0-13 0,4-69 14 0,3 3-14 16,-7 66 11-16,0 0-11 0,5-62 12 0,-3-9-12 15,-2 71 9-15,0 0-9 0,2-76 9 0,3-6-9 0,-5 82 8 16,0 0-8-16,7-78 9 0,2 9-9 15,-9 69 7-15,0 0-7 0,4-76 7 0,1-10-7 0,-5 86 5 16,0 0-5-16,5-90 6 0,8 5-6 0,-13 85 4 16,0 0-4-16,14-76 5 0,-6 3-5 0,-8 73 3 15,0 0-3-15,9-81 4 0,0-8-4 0,-9 89 4 16,0 0-4-16,9-84 4 0,-4 6-4 0,-5 78 3 16,0 0-3-16,4-68 4 0,-6 8-4 0,2 60 3 0,0 0-3 15,-2-68 3-15,2-5-3 0,0 73 2 0,0 0-2 0,2-72 2 16,1 6-2-16,-3 66 1 0,0 0-1 15,2-57 2-15,-2 10-2 0,0 47 1 0,0 0-1 0,0-45 2 16,2-3-2-16,-2 48 1 0,0 0-1 16,-2-52 1-16,-3-7-1 0,5 59 1 0,0 0-1 15,-5-55 2-15,3-1-2 0,2 56 1 0,0 0-1 0,-4-47 2 16,-1 9-2-16,5 38 1 0,0 0-1 0,-3-29 2 16,-1 5-2-16,4 24 1 0,0 0-1 0,0-24 2 15,-2 3-2-15,2 21 1 0,0 0-1 0,-1-21 2 16,-1 5-2-16,2 16 1 0,0 0-1 0,0-15 1 0,-4 3-1 15,4 12 0-15,0 0 0 0,-2-12 1 16,-3-1-1-16,5 13 0 0,0 0 0 0,-2-12 1 0,1 4-1 16,1 8 0-16,0 0 0 0,0-9 1 0,0 9-1 15,0 0 0-15,0 0 0 0,-6-10 1 0,5 4-1 16,1 6 0-16,0 0 0 0,0 0 0 0,-2-8 0 16,2 8 0-16,0 0 0 0,0 0 0 0,0 0 0 15,0 0-1-15,0 0 1 0,0 0 0 0,0 0 0 0,0 0-2 16,0 0 2-16,0 0-2 0,-7 5 2 0,7-5-4 15,0 0 4-15,-6 12-3 0,1 4 3 0,5-16-6 16,0 0 6-16,-5 17-5 0,-2 6 5 0,7-23-7 16,0 0 7-16,-5 22-6 0,-1 4 6 0,6-26-7 15,0 0 7-15,-5 29-7 0,1-1 7 0,4-28-8 16,0 0 8-16,-8 36-7 0,2 9 7 0,6-45-9 16,0 0 9-16,-5 49-9 0,5 6 9 0,0-55-11 15,0 0 11-15,-2 57-10 0,-5 0 10 16,7-57-11-16,0 0 11 0,-3 54-10 0,3-4 10 0,0-50-10 0,0 0 10 0,0 50-10 0,3 2 10 0,-3-52-12 15,0 0 12-15,2 61-11 16,-2 6 11-16,0-67-9 0,0 0 9 0,3 68-9 16,-1-9 9-16,-2-59-8 0,0 0 8 0,4 53-7 0,-1-2 7 15,-3-51-7-15,0 0 7 0,4 53-7 0,-1 3 7 16,-3-56-5-16,0 0 5 0,4 65-4 0,-1 1 4 0,-3-66-4 16,0 0 4-16,4 68-4 0,1-13 4 0,-5-55-2 0,0 0 2 15,0 54-2-15,0-9 2 0,0-45-2 16,0 0 2-16,0 52-2 15,0 5 2-15,0-57-2 0,0 0 2 0,-5 60-1 0,1 4 1 0,4-64-1 16,0 0 1-16,-3 61-1 0,-2-9 1 0,5-52-1 0,0 0 1 0,-6 47-1 16,-1-1 1-16,7-46-2 0,0 0 2 0,-5 50-1 15,-6 11 1-15,11-61-2 0,0 0 2 0,-8 62-1 16,-1 4 1-16,9-66-2 0,0 0 2 0,-9 61-2 0,0-9 2 16,9-52-2-16,0 0 2 0,-9 48-2 0,-1-6 2 15,10-42-2-15,0 0 2 0,-4 43-2 0,-3 4 2 16,7-47-1-16,0 0 1 0,-5 51-1 0,1 7 1 15,4-58-1-15,0 0 1 0,-1 55 0 0,-7-3 0 16,8-52 0-16,0 0 0 0,-10 48 0 0,-4-10 0 16,14-38 0-16,0 0 0 0,-14 38 0 0,0-1 0 0,14-37 0 15,0 0 0-15,-9 41 0 0,0 8 0 0,9-49 0 16,0 0 0-16,-9 52 1 0,2-7-1 0,7-45 0 16,0 0 0-16,-7 40 1 0,3-15-1 15,4-25 0-15,0 0 0 0,-5 23 1 0,2 1-1 0,3-24 0 16,0 0 0-1,-4 17 1-15,1-1-1 0,3-16 0 0,0 0 0 0,-4 16 1 0,2-9-1 0,2-7 0 0,0 0 0 16,-1 8 0-16,1 1 0 0,0-9 0 0,0 0 0 16,0 0 0-16,-8 9 0 0,8-9 0 15,0 0 0-15,0 0 0 0,-5 6 0 0,5-6 0 0,0 0 0 16,0 0 0-16,0 0 0 0,0 0 0 0,0 0 0 0,0 0 0 16,0 9 0-16,0-9 0 0,0 0 0 0,0 0 1 15,0 0-1-15,0 0 1 0,0 0-1 0,0 0 1 16,0 5-1-16,0-5 1 0,0 0-1 0,0 0 2 15,0 0-2-15,0 0 2 0,0 0-2 0,0 0 2 16,0 0-2-16,0 0 3 0,0 0-3 0,0 0 3 16,0 0-3-16,0 0 3 0,0 0-3 0,0 0 3 15,0 0-3-15,0 0 2 0,0 0-2 0,0 0 3 0,0 0-3 32,0 0 2-32,0 0-2 0,0 0 3 0,0 0-3 0,0 0 2 0,0 0-2 0,0 0 2 0,0 0-2 15,0 0 2-15,0 0-2 0,0 0 2 0,0 0-2 16,0 0 1-16,0 0-1 0,0 0 2 0,0 0-2 15,0 0 1-15,0 0-1 0,0 0 2 0,0 0-2 16,0 0 0-16,0 0 0 0,0 0 1 0,0 0-1 0,0 0 0 16,0 0 0-16,0 0 1 0,0 0-1 0,0 0 1 15,0 0-1-15,0 0 1 0,0 0-1 0,0 0 1 16,0 0-1-16,0 0 1 0,0 0-1 0,0 0 1 16,0 0-1-16,0 0 2 0,0 0-2 0,0 0 1 15,0 0-1-15,0 0 2 0,0 0-2 0,0 0 3 16,0 0-3-16,0 0 3 0,0 0-3 0,0 0 3 0,0 0-3 15,0 0 3-15,0 0-3 0,0 0 4 0,0 0-4 0,0 0 5 32,0 0-5-32,0 0 5 0,0 0-5 0,0 0 6 15,0 0-6-15,0 0 6 0,0 0-6 0,0 0 6 0,0-8-6 16,0 8 6-16,0 0-6 0,0 0 7 16,0-9-7-16,0 9 5 0,0 0-5 0,0 0 6 15,0-10-6-15,0 10 6 0,0 0-6 0,0 0 6 16,0-9-6-16,0 9 5 0,0 0-5 0,0 0 5 0,0 0-5 15,0 0 4-15,0 0-4 0,0 0 4 16,0 0-4-16,0 0 4 0,0 0-4 0,4-5 5 0,-4 5-5 16,0 0 4-16,0 0-4 0,0 0 4 0,3-11-4 15,-3 11 3-15,0 0-3 0,0 0 4 0,0 0-4 16,0 0 3-16,0 0-3 0,9-1 3 0,-9 1-3 16,0 0 2-16,0 0-2 0,7-4 3 0,-7 4-3 15,0 0 3-15,0 0-3 0,7-3 3 0,-7 3-3 16,0 0 2-16,0 0-2 0,5-5 3 15,-5 5-3-15,0 0 3 0,0 0-3 0,0 0 3 0,0 0-3 16,0 0 2-16,0 0-2 0,6-9 2 0,-6 9-2 16,0 0 2-16,0 0-2 0,0 0 2 0,0 0-2 15,0 0 1-15,0 0-1 0,0 0 2 0,7-4-2 0,-7 4 1 16,0 0-1-16,0 0 1 0,0 0-1 0,0 0 0 16,0 0 0-16,0 0 1 0,7-3-1 0,-7 3 0 15,0 0 0-15,0 0 0 0,0 0 0 0,0 0 0 0,0 0 0 16,0 0 0-16,0 0 0 0,0 0 0 15,0 0 0-15,0 0 0 0,0 0 0 0,0 0 0 0,0 0 0 16,0 0 0-16,0 0 0 0,0 0 1 0,0 0-1 16,7-5 1-16,-7 5-1 0,0 0 1 0,0 0-1 15,0 0 1-15,0 0-1 0,0 0 1 0,0 0-1 16,0 0 2-16,0 0-2 0,0 0 1 0,0 0-1 0,0 0 2 16,0 0-2-16,0 0 1 0,0 0-1 0,0 0 2 15,0 0-2-15,0 0 1 0,0 0-1 0,0 0 1 16,0 0-1-16,0 0 0 0,0 0 0 0,7-4 1 15,-7 4-1-15,0 0 0 0,0 0 0 0,0 0 0 0,7 7 0 16,-7-7 0-16,0 0 0 0,0 0 0 16,0 0 0-16,0 0 0 0,0 0 0 0,0 0 0 0,0 7 0 15,0-7-1-15,0 0 1 0,0 0 0 16,0 0 0-16,0 0-1 0,0 0 1 0,4 7 0 0,-4-7 0 16,0 0-1-16,0 0 1 0,0 0 0 0,0 0 0 0,0 0-1 0,0 0 1 15,1 7 0-15,-1-7 0 0,0 0-1 0,0 0 1 16,0 0 0-16,0 0 0 0,0 0 0 0,0 0 0 15,0 0 0-15,0 0 0 0,0 0 0 16,0 0 0-16,0 0 0 0,0 0 0 0,0 0 0 0,0 0 0 16,0 0 0-16,7 3 0 0,-7-3 0 0,0 0 0 15,0 0 0-15,0 0 0 0,0 0 0 0,0 0 0 0,0 0 0 16,0 0 0-16,0 0 0 0,0 0 0 0,0 0 0 16,0 0 0-16,0 0-1 0,0 0 1 0,0 0-1 0,0 0 1 15,0 0-2-15,0 0 2 0,0 0-2 0,6 7 2 16,-6-7-4-16,0 0 4 0,0 0-3 15,0 0 3-15,0 0-5 0,0 0 5 0,0 0-4 16,0 0 4-16,0 0-6 0,0 0 6 0,0 0-5 16,0 0 5-16,0 0-6 0,0 0 6 0,0 0-6 15,0 0 6-15,0 0-6 0,0 0 6 0,0 0-5 0,0 0 5 0,0 0-7 16,0 0 7-16,0 0-7 0,0 0 7 16,0 0-6-16,0 0 6 0,0 0-6 15,0 0 6-15,0 0-5 0,0 0 5 0,0 0-5 16,0 0 5-16,0 0-4 0,0 0 4 0,0 0-4 15,0 0 4-15,0 0-3 0,0 0 3 0,-9-1-2 0,9 1 2 16,0 0-2-16,0 0 2 0,0 0-2 0,0 0 2 16,0 0-2-16,0 0 2 0,-7-6-2 0,7 6 2 15,0 0-2-15,0 0 2 0,0 0-1 0,0 0 1 0,0 0-1 0,0 0 1 16,-7-5-1-16,7 5 1 16,0 0-1-16,0 0 1 0,0 0 0 0,0 0 0 0,0 0-1 15,0 0 1-15,0 0 0 0,0 0 0 0,0 0 0 0,0 0 0 0,0 0 0 16,0 0 0-16,0 0 0 0,0 0 0 0,-4-7 0 0,4 7 0 15,0 0 0-15,0 0 0 0,0 0 0 0,0 0 0 16,0 0 0-16,0 0 0 0,0-7 0 0,0 7 0 16,0 0 0-16,0 0 0 0,0 0 0 15,0 0 0-15,0 0 0 0,0 0 0 0,0 0 0 0,0 0 0 16,0 0 0-16,0 0 0 0,0 0 0 0,0 0 0 16,0 0-1-16,0 0 1 0,0 0 0 0,0 0 0 0,0 0-1 15,0 0 1-15,0 0 0 0,0 0 0 0,0 0-1 16,0 0 1-16,0 0-1 0,0 0 1 0,0 0-2 15,0 0 2-15,0 0-1 0,0 0 1 0,0 0-2 16,0 0 2-16,0 0-1 0,0 0 1 0,0 0-2 0,0 0 2 16,0 0-1-16,0 0 1 0,0 0-2 0,0 0 2 15,0 0-1-15,0 0 1 0,0 0-1 0,0 0 1 16,0 0-1-16,0 0 1 0,0 0-1 0,0 0 1 16,0 0-1-16,0 0 1 0,0 0-2 0,0 0 2 15,0 0-1-15,0 0 1 0,0 0-2 0,0 0 2 0,0 0-2 16,0 0 2-16,0 0-3 0,0 0 3 15,0 0-3-15,0 0 3 0,0 0-4 0,0 0 4 0,0 0-3 16,0 0 3-16,0 0-4 0,0 0 4 0,0 0-3 16,0 0 3-16,0 0-3 0,0 0 3 0,0 0-2 15,0 0 2-15,0 0-2 0,0 0 2 0,0 0-2 16,0 0 2 0,0 0-2-16,0 0 2 0,0 0-1 0,0 0 1 0,0 0-2 0,0 0 2 0,0 0-1 0,0 0 1 15,0 0-1-15,0 0 1 0,0 0-1 0,0 0 1 16,0 0-1-16,0 0 1 0,0 0-1 0,2 7 1 15,-2-7-1 1,0 0 1-16,0 0-1 0,0 0 1 0,0 0-2 0,0 0 2 0,0 0-1 0,0 0 1 16,0 0-2-1,0 0 2-15,0 0-1 0,0 0 1 0,0 0-1 0,0 0 1 0,0 0-1 0,0 0 1 0,0 0-1 16,0 0 1-16,0 0 0 0,0 0 0 0,0 0-1 16,0 0 1-16,0 0 0 0,0 0 0 0,0 0 0 15,0 0 0-15,0 0 0 0,0 0 0 0,0 0 0 16,0 0 0-16,0 0 0 0,0 0 0 0,0 0 0 0,0 0 0 15,0 0 1-15,0 0-1 0,0 0 2 0,0 0-2 16,0 0 2-16,0 0-2 0,0 0 4 0,0 0-4 16,0 0 4-16,0 0-4 0,0 0 6 0,0 0-6 15,0 0 6-15,0 0-6 0,0 0 7 0,0 0-7 16,0 0 7 0,0 0-7-16,0 0 7 0,0 0-7 0,0 0 8 0,0 0-8 0,0 0 6 15,0 0-6-15,0 0 7 0,0 0-7 0,0 0 6 0,0 0-6 0,0 0 7 16,0 0-7-16,0 0 5 0,0 0-5 0,0 0 6 15,0 0-6-15,0 0 6 0,0 0-6 0,0 0 6 16,0 0-6 0,0 0 4-16,0 0-4 0,0 0 4 0,0 0-4 15,0 0 4-15,0 0-4 0,0 0 4 0,0 0-4 16,0 0 3-16,0 0-3 0,0 0 4 0,0 0-4 16,0 0 3-16,0 0-3 0,0 0 3 0,0 0-3 15,0 0 2-15,0 0-2 0,0 0 3 0,0 0-3 16,0 0 2-16,0 0-2 0,0 0 3 0,0 0-3 0,0 0 2 15,0 0-2-15,0 0 2 0,0 0-2 0,0 0 2 16,0 0-2-16,0 0 3 0,0 0-3 0,0 0 1 0,0 0-1 16,0 0 2-16,0 0-2 0,0 0 1 0,0 0-1 15,0 0 2-15,0 0-2 0,0 0 1 0,0 0-1 16,0 0 1-16,0 0-1 0,0 0 1 0,0 0-1 16,0 0 1-16,0 0-1 0,0 0 0 0,0 0 0 0,7 6 1 15,-7-6-1-15,0 0 0 0,0 0 0 0,0 0 1 16,0 0-1-16,0 0 0 0,0 0 0 15,5 5 1-15,-5-5-1 0,0 0 0 0,0 0 0 0,0 0 0 16,0 0 0-16,0 0 0 0,0 0 0 0,6 7 1 16,-6-7-1-16,0 0 0 0,0 0 0 0,0 0 1 15,8 7-1-15,-8-7 0 0,0 0 0 16,0 0 1-16,7 5-1 0,-7-5 1 0,0 0-1 16,0 0 1-16,8 0-1 0,-8 0 1 0,0 0-1 0,0 0 2 15,0 0-2-15,0 0 2 0,0 0-2 16,0 0 3-16,7 0-3 0,-7 0 3 0,0 0-3 0,0 0 4 0,0 0-4 15,0 0 4-15,0 0-4 0,0 0 4 0,8-4-4 16,-8 4 5-16,0 0-5 0,0 0 5 0,0 0-5 16,0 0 5-16,0 0-5 0,0 0 6 0,6-1-6 15,-6 1 5-15,0 0-5 0,0 0 5 0,0 0-5 16,0 0 5-16,0 0-5 0,0 0 6 0,0 0-6 16,0 0 4-16,0 0-4 0,0 0 5 0,0 0-5 0,0 0 4 15,0 0-4-15,0 0 4 0,0 0-4 0,0 0 3 16,0 0-3-16,0 0 4 0,0 0-4 15,0 0 3-15,0 0-3 0,0 0 3 0,0 0-3 16,0 0 2-16,0 0-2 0,0 0 3 0,0 0-3 0,0 0 3 16,0 0-3-16,0 0 3 0,0 0-3 0,0 0 2 15,0 0-2-15,0 0 3 0,9 0-3 0,-9 0 2 16,0 0-2-16,0 0 3 0,0 0-3 0,0 0 2 0,0 0-2 16,0 0 2-16,0 0-2 0,0 0 2 0,0 0-2 15,0 0 2-15,5 0-2 0,-5 0 1 0,0 0-1 0,0 0 1 16,0 0-1-16,0 0 1 0,0 0-1 0,0 0 2 15,7 1-2-15,-7-1 0 0,0 0 0 0,0 0 1 16,5 7-1-16,-5-7 0 0,0 0 0 0,0 0 1 16,0 0-1-16,0 0 0 0,0 0 0 0,0 0 1 15,2 9-1-15,-2-9 0 0,0 0 0 0,0 0 1 0,0 0-1 16,0 0 0-16,0 0 0 0,0 0 1 0,0 0-1 16,0 0 0-16,0 0 0 0,0 0 0 0,0 0 0 15,0 0 0-15,0 0 0 0,0 0 0 0,0 0 0 16,0 0 0-16,0 0 0 0,0 0 0 0,0 0 0 15,0 0 0-15,0 0 0 0,0 0 0 0,0 0 0 0,0 0 0 16,0 0 0-16,0 0 0 0,0 0 0 0,0 0 0 16,0 0 0-16,0 0 0 0,0 0 0 0,0 0 0 15,0 0 0-15,0 0 0 0,0 0 0 0,0 0 0 16,0 0 0-16,0 0 1 0,0 0-1 0,0 0 0 16,0 0 0-16,0 0 1 0,7-5-1 0,-7 5 1 15,0 0-1-15,0 0 2 0,7-7-2 0,-7 7 2 16,0 0-2-16,0 0 2 0,7-12-2 0,-7 12 3 15,0 0-3-15,4-7 3 0,1-4-3 0,-5 11 3 16,0 0-3-16,2-12 4 0,1 0-4 0,-3 12 5 16,0 0-5-16,4-12 6 0,-3 2-6 0,-1 10 6 15,0 0-6-15,2-7 7 0,0 0-7 16,-2 7 7-16,0 0-7 0,0-7 7 0,0-5-7 0,0 12 7 0,0 0-7 16,0-11 7-16,0 1-7 0,0 10 7 0,0 0-7 15,0-7 8-15,0 0-8 0,0 7 7 0,0 0-7 0,-2-7 8 16,-1 0-8-16,3 7 7 0,0 0-7 0,-4-10 8 15,2 3-8-15,2 7 8 0,0 0-8 0,0 0 8 16,2-10-8-16,-2 10 6 0,0 0-6 0,4-7 7 16,-4 0-7-16,0 7 5 0,0 0-5 0,0 0 6 15,0-7-6-15,0 7 4 0,0 0-4 0,0 0 5 16,0 0-5-16,0 0 3 0,0 0-3 0,0-9 4 16,0 9-4-16,0 0 3 0,0 0-3 0,3-7 3 0,-3 7-3 15,0 0 2-15,0 0-2 0,0 0 3 0,2-7-3 16,-2 7 2-16,0 0-2 0,0 0 3 0,0 0-3 15,0 0 2-15,0 0-2 0,0 0 2 0,0 0-2 16,0 0 2-16,0 0-2 0,0 0 2 0,4-7-2 16,-4 7 1-16,0 0-1 0,0 0 2 0,0 0-2 15,0 0 1-15,0 0-1 0,0 0 1 0,0 0-1 16,0 0 0-16,0 0 0 0,0 0 1 0,0 0-1 0,0 0 0 16,0 0 0-16,0 0 1 0,0 0-1 0,0 0 0 15,0 0 0-15,0 0 1 0,0 0-1 0,0 0 0 16,0 0 0-16,7-7 0 0,-7 7 0 0,0 0 0 15,0 0 0-15,0 0 0 0,0 0 0 0,0 0 0 16,0 0 0-16,7-6 0 0,-7 6 0 0,0 0 0 0,0 0 0 16,0 0 0-16,0 0 0 0,0 0 0 0,0 0 0 15,8-6 0-15,-8 6 0 0,0 0 0 0,0 0 0 16,0 0 0-16,0 0 0 0,0 0 0 0,0 0 0 16,6-8 0-16,-6 8 0 0,0 0 0 0,0 0 0 15,0 0 0-15,0 0 0 0,0 0 0 0,0 0 0 0,7-7 0 16,-7 7 0-16,0 0 0 0,0 0 0 0,0 0 0 15,0 0 0-15,0 0 0 16,0 0 0-16,7-7 0 0,-7 7 0 0,0 0 0 16,0 0 0-16,0 0 0 0,0 0 0 0,0 0 0 0,0 0 0 15,0 0 0-15,0 0 0 0,0 0 0 0,0 0 0 16,0 0 0-16,0 0 0 0,0 0 0 0,0 0 0 16,3-7 0-16,-3 7 0 0,0 0 0 0,0 0 0 15,0 0 0-15,0 0 0 0,0 0 0 0,0 0 0 16,0 0 0-16,0 0 0 0,0 0 0 0,0 0 0 0,0 0 1 0,0 0-1 15,0 0 0-15,0 0 0 0,0 0 1 0,0-7-1 16,0 7 0-16,0 0 0 0,0 0 1 0,0 0-1 16,0 0 0-16,0 0 0 0,0 0 1 0,0 0-1 0,0 0 0 15,0 0 0-15,0 0 1 0,0 0-1 0,0 0 0 16,0 0 0-16,0 0 1 0,6-7-1 0,-6 7 0 0,0 0 0 16,0 0 1-16,0 0-1 0,0 0 0 0,0 0 0 15,0 0 1-15,7-5-1 0,-7 5 0 16,0 0 0-16,0 0 1 0,0 0-1 0,0 0 0 0,0 0 0 0,0 0 1 15,5-9-1-15,-5 9 0 0,0 0 0 16,0 0 1-16,0 0-1 0,0 0 0 0,0 0 0 0,0 0 1 16,5-7-1-16,-5 7 0 0,0 0 0 0,0 0 1 15,0 0-1-15,0 0 0 0,0 0 0 0,0 0 1 16,6-7-1-16,-6 7 0 16,0 0 0-16,0 0 1 0,0 0-1 0,0 0 1 0,0 0-1 0,0 0 1 0,3-7-1 15,-3 7 1 1,0 0-1-16,0 0 1 0,0 0-1 0,0 0 1 0,0 0-1 15,0 0 1-15,4-6-1 0,-4 6 1 0,0 0-1 0,0 0 1 0,0 0-1 16,0 0 1-16,0 0-1 0,0 0 1 0,0 0-1 0,0 0 0 16,0 0 0-16,0 0 1 0,0 0-1 0,0 0 0 15,0 0 0-15,0 0 1 0,0 0-1 0,0 0 0 16,0 0 0-16,0 0 0 0,0 0 0 0,0 0 0 16,0 0 0-16,0 0 0 0,5-7 0 0,-5 7 0 15,0 0 0-15,0 0 0 0,0 0 0 0,0 0 0 0,0 0 0 16,0 0 0-1,0 0 0-15,0 0 0 0,0 0 0 0,0 0 0 0,0 0 0 0,0 0 0 0,0 0 0 0,0 0 0 16,0 0 0 0,0 0 0-16,0 0 0 0,0 0 0 0,0 0 0 0,0 0 0 0,0 0 0 15,0 0 0-15,0 0 0 0,0 0 0 0,0 0 0 0,0 0 0 16,0 0 0-16,0 0-1 0,0 0 1 0,0 0 0 16,0 0 0-16,0 0-1 0,0 0 1 0,0 0 0 15,0 0 0-15,0 0-1 0,0 0 1 16,0 0 0-16,0 0 0 15,0 0-2-15,0 0 2 0,0 0-1 0,0 0 1 0,0 0-2 0,0 0 2 0,0 0-1 0,0 0 1 16,0 0-2 0,0 0 2-16,0 0-2 0,0 0 2 0,0 0-2 15,0 0 2-15,0 0-2 0,0 0 2 0,0 0-2 16,0 0 2-16,0 0-1 0,0-6 1 0,0 6-2 16,0 0 2-16,0 0-1 0,0 0 1 0,0 0-1 0,0 0 1 0,0 0-1 0,5-5 1 0,-5 5-1 31,0 0 1-31,0 0 0 0,0 0 0 0,0 0-1 0,0 0 1 15,0 0 0-15,0-7 0 0,0 7 0 0,0 0 0 0,0 0 0 0,0 0 0 0,0 0 0 0,0 0 0 16,0 0 0-16,7-7 0 0,-7 7 0 16,0 0 0-1,0 0 0-15,0 0 0 0,0 0 0 0,0 0 0 16,0 0 0-16,0-5 0 0,0 5 0 0,0 0 0 16,0 0 0-16,0 0 0 0,0 0 0 0,0 0 0 15,0 0 0-15,6-7 0 0,-6 7 0 0,0 0 0 16,0 0 1-16,0 0-1 0,0 0 0 0,0 0 0 15,0 0 1-15,0 0-1 0,0 0 0 0,0 0 0 0,0 0 1 16,1-5-1-16,-1 5 0 0,0 0 0 0,0 0 1 16,0 0-1-16,0 0 0 0,0 0 0 0,0 0 0 15,7 0 0-15,-7 0 0 0,0 0 0 0,0 0 1 0,0 0-1 16,0 0 0-16,0 0 0 0,0 0 0 0,8-9 0 16,-8 9 0-16,0 0 0 0,0 0 1 0,0 0-1 15,0 0 0-15,0 0 0 0,0 0 0 0,7-6 0 16,-7 6 0-16,0 0 0 0,0 0 0 0,0 0 0 15,0 0 0-15,0 0 0 0,0 0 0 0,8-4 0 0,-8 4 0 16,0 0 0-16,0 0 0 0,6-3 0 0,-6 3 0 16,0 0 0-16,0 0 0 0,7-2 0 15,-7 2 0-15,0 0 0 0,0 0 0 0,0 0 0 16,0 0 0-16,0 0 0 0,0 0 0 0,7-7 0 16,-7 7 0-16,0 0 0 0,0 0 0 0,0 0 0 0,0 0 0 15,0 0 0-15,0 0 0 0,7 0 0 0,-7 0 0 16,0 0 0-16,0 0 0 0,0 0 0 0,0 0 0 15,0 0 0-15,0 0 0 0,2-5 0 0,-2 5 0 16,0 0 0-16,0 0 0 0,0 0 0 0,0 0-1 0,0 0 1 16,0 0 0-16,0 0 0 0,0 0-1 0,0 0 1 15,5 5 0-15,-5-5 0 0,0 0-1 0,0 0 1 16,0 0-1-16,0 0 1 0,0 0-1 0,0 0 1 16,7 7-1-16,-7-7 1 0,0 0-2 0,0 0 2 15,0 0-1-15,0 0 1 0,0 0-2 0,0 0 2 16,0 0-1-16,0 0 1 0,0 0-2 0,0 0 2 0,5 2-1 15,-5-2 1-15,0 0-2 0,0 0 2 0,0 0-1 16,0 0 1-16,0 0-2 0,0 0 2 0,0 0-1 16,0 0 1-16,0 0-1 0,0 0 1 0,0 0-1 15,6 10 1-15,-6-10-1 0,0 0 1 0,0 0 0 16,17 2 0-16,-17-2-1 0,0 0 1 0,35 5 0 16,24 4 0-16,-59-9-2 0,0 0 2 0,63-13-1 15,4-38 1-15,2-1-1712 0</inkml:trace>
  <inkml:trace contextRef="#ctx0" brushRef="#br0" timeOffset="-58023.42">18699 8459 404 0,'0'0'0'0,"0"0"0"0,0 0 0 0,0 0 10 0,0 0-10 16,0 0 11-16,0 0-11 0,0 0 20 0,0 0-20 15,0 0 20-15,0 0-20 0,0 0 17 0,0 0-17 16,0 0 17-16,0 0-17 0,0 0 22 0,0 0-22 0,0 0 23 16,26 3-23-16,-26-3 14 0,0 0-14 15,37 6 14-15,13 6-14 0,-50-12 9 0,0 0-9 0,60 8 9 16,7-1-9-16,-67-7 6 0,0 0-6 0,85 4 7 0,33-2-7 15,-118-2 13 1,0 0-13-16,132-2 14 0,18-2-14 0,-150 4 21 0,0 0-21 16,164-8 22-16,21-3-22 0,-185 11 24 0,0 0-24 15,200-8 24-15,1-4-24 0,-201 12 30 0,0 0-30 0,202-13 31 16,7 1-31-16,-209 12 29 0,0 0-29 0,206-15 29 16,4-1-29-16,-210 16 27 0,0 0-27 15,206-14 28-15,-5-1-28 0,-201 15 24 0,0 0-24 0,193-12 24 16,-10-1-24-16,-183 13 21 0,0 0-21 0,153-12 21 15,-26 0-21-15,-127 12 15 0,0 0-15 0,105-8 15 16,-15-1-15-16,-90 9 13 0,0 0-13 0,67-4 13 16,-30 1-13-16,-37 3 11 0,0 0-11 0,21-2 11 15,-11 1-11-15,-10 1 8 0,0 0-8 0,0 0 9 0,7 3-9 16,-7-3 8-16,0 0-8 0,-15 7 8 0,-26 5-8 16,41-12 6-16,0 0-6 0,-58 17 7 0,-16 8-7 15,74-25 5-15,0 0-5 0,-87 20 6 0,-12-1-6 16,99-19 4-16,0 0-4 0,-107 21 5 0,-10-5-5 15,117-16 3-15,0 0-3 0,-128 17 4 0,-13-5-4 16,141-12 1-16,0 0-1 0,-147 9 2 0,3 1-2 16,144-10 0-16,0 0 0 0,-154 9 1 0,-3-2-1 15,157-7 0-15,0 0 0 0,-164 5 0 0,-9-2 0 0,173-3 0 16,0 0 0-16,-174 0 0 0,-3-3 0 0,177 3 0 16,0 0 0-16,-167-3 0 0,4-1 0 0,163 4 0 0,0 0 0 15,-157-2 0-15,6 2 0 0,151 0 0 16,0 0 0-16,-147 0 0 0,11-7 0 0,136 7 0 15,0 0 0-15,-121-5 0 0,20-2 0 0,101 7 0 16,0 0 0-16,-90-5 0 0,13-4 0 0,77 9 0 0,0 0 0 16,-59-6 1-16,10 0-1 0,49 6 1 0,0 0-1 15,-32-3 1-15,13 3-1 0,19 0 3 0,0 0-3 16,-9-4 4-16,9 4-4 0,0 0 5 0,0 0-5 0,0 0 5 16,0 0-5-16,0 0 6 0,0 0-6 0,19-3 6 15,31 6-6-15,-50-3 6 0,0 0-6 0,74 4 7 16,23-4-7-16,-97 0 8 0,0 0-8 0,116 2 8 15,18-1-8-15,-134-1 10 0,0 0-10 0,152 6 10 16,17-1-10-16,-169-5 10 0,0 0-10 0,193 7 10 0,11-4-10 16,-204-3 10-16,0 0-10 0,215 4 10 0,2 1-10 15,-217-5 9-15,0 0-9 0,216 3 10 0,-8-3-10 16,-208 0 7-16,0 0-7 0,199-3 8 0,-14-6-8 16,-185 9 2-16,0 0-2 0,168-7 2 0,-24 2-2 15,-144 5 3-15,0 0-3 0,115-7 3 0,-27-5-3 0,-88 12 3 16,0 0-3-16,62-9 3 0,-27 2-3 15,-35 7 5-15,0 0-5 0,25-1 5 0,-14-3-5 16,-11 4 8-16,0 0-8 0,21 5 8 0,11 18-8 16,-32-23 10-16,0 0-10 0,54 29 11 0,29 11-11 0,-2 0-959 15</inkml:trace>
  <inkml:trace contextRef="#ctx0" brushRef="#br0" timeOffset="-47796.7">18283 6081 292 0,'0'0'0'16,"-20"-2"0"-16,-33-4 0 0,53 6 3 0,0 0-3 15,-65-9 3-15,-2 0-3 0,67 9 15 0,0 0-15 16,-78-10 16-16,-10 1-16 0,88 9 38 0,0 0-38 16,-88-8 39-16,2 1-39 0,86 7 56 0,0 0-56 0,-87 0 57 15,-3 7-57-15,90-7 35 0,0 0-35 0,-100 12 35 0,-8 8-35 16,108-20 37-16,0 0-37 16,-107 32 37-16,-10 9-37 0,117-41 31 0,0 0-31 15,-115 49 32-15,-4-1-32 0,119-48 30 0,0 0-30 0,-119 55 31 16,-2 8-31-16,121-63 28 0,0 0-28 0,-119 76 29 0,12 12-29 15,107-88 22-15,0 0-22 0,-101 90 22 16,11-2-22-16,90-88 22 0,0 0-22 0,-95 97 22 0,-4 21-22 16,99-118 15-16,0 0-15 0,-88 116 16 15,9-11-16-15,79-105 11 0,0 0-11 0,-81 113 12 16,-6 20-12-16,87-133 6 0,0 0-6 0,-88 146 6 0,5-1-6 16,83-145 2-16,0 0-2 0,-72 147 3 15,7 0-3-15,65-147 1 0,0 0-1 0,-66 163 2 0,-6 10-2 16,72-173 0-16,0 0 0 0,-64 182 1 0,-1 11-1 15,65-193 0-15,0 0 0 0,-55 194 0 0,13 5 0 16,42-199 1-16,0 0-1 0,-40 201 1 0,8 10-1 16,32-211 2-16,0 0-2 0,-27 218 3 0,1 5-3 0,26-223 6 15,0 0-6-15,-28 227 7 0,-4 2-7 0,32-229 9 16,0 0-9-16,-32 231 9 0,9 6-9 16,23-237 13-16,0 0-13 0,-12 239 14 0,3 0-14 0,9-239 11 15,0 0-11-15,5 241 11 0,17 4-11 0,-22-245 7 16,0 0-7-16,22 248 8 0,10 1-8 0,-32-249 6 0,0 0-6 15,41 260 6-15,-1 3-6 0,-40-263 4 0,0 0-4 16,59 261 5-16,16-12-5 0,-75-249 8 0,0 0-8 0,94 244 8 0,12-5-8 0,-106-239 10 16,0 0-10-16,127 227 11 0,14-11-11 0,-141-216 12 15,0 0-12 1,157 204 13-16,9-15-13 0,-166-189 15 0,0 0-15 0,178 176 16 16,16-9-16-16,-194-167 18 0,0 0-18 0,211 155 18 0,24-4-18 0,-235-151 18 15,0 0-18-15,252 123 18 16,11-35-18-16,-263-88 18 0,0 0-18 0,270 69 18 0,5-20-18 15,-275-49 21-15,0 0-21 0,281 31 22 16,10-10-22-16,-291-21 25 0,0 0-25 0,298 5 25 0,7-14-25 16,-305 9 25-16,0 0-25 0,303-17 26 0,-8-7-26 15,-295 24 20-15,0 0-20 0,289-32 21 16,-5-13-21-16,-284 45 19 0,0 0-19 0,279-58 19 16,-7-24-19-16,-272 82 29 0,0 0-29 0,269-95 30 15,-6-5-30-15,-263 100 37 0,0 0-37 0,258-116 37 16,-10-12-37-16,-248 128 42 0,0 0-42 0,242-128 43 15,-11 10-43-15,-231 118 39 0,0 0-39 0,221-135 40 16,-4-22-40-16,-217 157 40 0,0 0-40 0,208-170 40 0,-7-8-40 16,-201 178 42-16,0 0-42 0,187-185 43 0,-11-11-43 15,-176 196 38-15,0 0-38 0,164-201 39 0,-3-10-39 16,-161 211 36-16,0 0-36 0,148-221 37 0,-23-10-37 16,-125 231 26-16,0 0-26 0,117-235 26 0,-6-2-26 15,-111 237 22-15,0 0-22 0,90-239 23 0,-22-1-23 0,-68 240 17 16,0 0-17-16,48-248 18 0,-14-10-18 0,-34 258 14 15,0 0-14-15,15-266 15 0,-15-6-15 0,0 272 14 16,0 0-14-16,-12-285 15 0,-14-11-15 0,26 296 12 16,0 0-12-16,-39-288 13 0,-12 15-13 0,51 273 11 15,0 0-11-15,-71-268 12 0,-19-1-12 0,90 269 10 16,0 0-10-16,-102-263 11 0,-4 6-11 0,106 257 8 0,0 0-8 16,-120-255 9-16,-23 2-9 0,143 253 4 0,0 0-4 15,-146-242 5-15,3 9-5 0,143 233 1 0,0 0-1 0,-148-222 2 16,1 25-2-16,147 197 0 0,0 0 0 0,-160-187 1 15,-13 12-1-15,173 175 0 0,0 0 0 0,-182-171 0 16,-5 8 0-16,187 163 0 0,0 0 0 16,-195-145 0-16,-8 31 0 0,203 114 0 0,0 0 0 0,-212-110 0 15,-10 1 0-15,222 109-1 0,0 0 1 0,-226-91 0 0,0 25 0 16,226 66-1-16,0 0 1 0,-226-47-1 0,8 21 1 16,218 26-2-16,0 0 2 0,-217-7-2 15,7 16 2-15,210-9-4 0,0 0 4 0,-214 43-3 0,-6 33 3 16,220-76-7-16,0 0 7 0,-226 115-6 0,2 27 6 15,224-142-15-15,0 0 15 0,-201 164-14 0,30 11 14 0,2 1-1740 16</inkml:trace>
  <inkml:trace contextRef="#ctx0" brushRef="#br0" timeOffset="-45834.8">19085 15170 886 0,'0'0'0'0,"0"0"0"0,0 0 0 0,0 0 16 0,0 0-16 15,0 0 17-15,0 0-17 0,0 0 29 0,0 0-29 0,0 0 30 16,11 19-30-16,-11-19 31 0,0 0-31 0,25 40 31 0,10 27-31 16,-35-67 18-16,0 0-18 15,37 78 18-15,3-2-18 0,-40-76 10 0,0 0-10 0,41 70 10 16,-6-8-10-16,-35-62 7 0,0 0-7 0,29 54 7 15,-8-11-7-15,-21-43 4 0,0 0-4 0,14 31 5 16,-7-14-5-16,-7-17 8 0,0 0-8 0,3 7 8 16,-3-7-8-16,0 0 11 0,0 0-11 0,0 0 12 15,-15-21-12-15,15 21 15 0,0 0-15 0,-25-27 16 16,-10-11-16-16,35 38 20 0,0 0-20 0,-45-47 21 0,-4-5-21 16,49 52 20-16,0 0-20 0,-46-57 20 15,0-14-20-15,46 71 21 0,0 0-21 0,-38-73 22 16,9 8-22-16,29 65 18 0,0 0-18 0,-17-54 18 15,13 12-18-15,4 42 19 0,0 0-19 0,7-36 20 16,13 1-20-16,-20 35 16 0,0 0-16 0,31-36 17 16,15-5-17-16,-46 41 16 0,0 0-16 0,57-47 16 0,13-14-16 15,-70 61 12-15,0 0-12 0,74-60 12 0,4 6-12 16,-78 54 9-16,0 0-9 0,79-43 9 0,4 10-9 16,-83 33 2-16,0 0-2 0,78-23 2 15,-16 10-2-15,-62 13 0 0,0 0 0 0,45-9 0 0,-22 0 0 16,0 1-1065-16</inkml:trace>
  <inkml:trace contextRef="#ctx0" brushRef="#br0" timeOffset="-45632.06">19128 15620 1356 0,'0'0'0'0,"17"-10"0"16,22-15 0-16,-39 25 5 0,0 0-5 0,64-36 6 15,26-12-6-15,-90 48 21 0,0 0-21 0,111-61 21 16,21-10-21-16,-132 71 32 0,0 0-32 0,129-69 33 16,-16 13-33-16,-113 56 36 0,0 0-36 0,97-44 37 0,-22 16-37 0,3 0-1101 15</inkml:trace>
  <inkml:trace contextRef="#ctx0" brushRef="#br0" timeOffset="-45287.26">19738 15350 1345 0,'0'0'0'0,"0"0"0"16,14-3 0-16,-14 3 48 0,0 0-48 0,19-4 49 0,8 1-49 16,-27 3 21-16,0 0-21 0,32 1 21 0,6 10-21 15,-38-11 46-15,0 0-46 0,43 19 47 0,6 10-47 16,-49-29 28-16,0 0-28 0,48 35 29 0,1 3-29 16,-49-38 24-16,0 0-24 15,48 35 25-15,-11-9-25 16,-37-26 25-16,0 0-25 0,32 22 26 0,-4-5-26 15,-28-17 22-15,0 0-22 0,21 12 23 0,-5-3-23 16,-16-9 20-16,0 0-20 0,12-2 20 0,4-18-20 0,-16 20 18 16,0 0-18-16,16-28 19 0,-5-8-19 0,-11 36 18 15,0 0-18-15,5-49 18 0,-2-6-18 16,-3 55 19-16,0 0-19 0,0-57 20 0,4 1-20 16,-4 56 16-16,0 0-16 0,9-45 17 0,10 11-17 15,-19 34 14-15,0 0-14 0,20-21 14 0,2 12-14 16,-22 9 10-16,0 0-10 0,32 4 11 0,12 11-11 15,-44-15 5-15,0 0-5 0,50 30 6 0,-3 9-6 16,-47-39 0-16,0 0 0 0,51 44 0 0,-10-6 0 16,-41-38-3-16,0 0 3 0,32 27-2 0,-18-14 2 15,2-1-1455-15</inkml:trace>
  <inkml:trace contextRef="#ctx0" brushRef="#br0" timeOffset="-44957.36">20548 15013 1345 0,'0'0'0'0,"3"-7"0"16,8-12 0-16,-11 19 30 0,0 0-30 0,19-21 30 15,9 5-30-15,-28 16 25 0,0 0-25 0,36-5 26 0,9 12-26 16,-45-7 9-16,0 0-9 0,53 16 9 0,4 10-9 16,-57-26 10-16,0 0-10 0,62 29 10 0,-1 4-10 15,-61-33 10-15,0 0-10 0,57 31 11 0,-17-5-11 16,-40-26 25-16,0 0-25 0,23 21 25 0,-10-7-25 16,-13-14 25-16,0 0-25 0,7 5 25 0,-7-5-25 15,0 0 23-15,0 0-23 0,8-2 24 0,-4-10-24 16,-4 12 19-16,0 0-19 0,2-23 19 0,-2-9-19 15,0 32 17-15,0 0-17 0,3-44 18 0,4-11-18 16,-7 55 13-16,0 0-13 0,14-62 13 0,11 1-13 0,-25 61 11 16,0 0-11-16,28-48 11 0,4 18-11 0,-32 30 12 15,0 0-12-15,30-14 12 0,-5 13-12 0,-25 1 11 0,0 0-11 16,24 12 11-16,3 22-11 0,-27-34 10 0,0 0-10 16,21 47 11-16,-5 10-11 0,-16-57 5 0,0 0-5 15,12 52 6-15,-3-16-6 0,-9-36 4 0,0 0-4 16,11 21 5-16,5-16-5 0,-1 1-1343 0</inkml:trace>
  <inkml:trace contextRef="#ctx0" brushRef="#br0" timeOffset="-44721.97">21823 14341 1345 0,'0'0'0'0,"0"0"0"15,-20-5 0-15,20 5 2 0,0 0-2 0,-19 3 3 16,-4 11-3-16,23-14 4 0,0 0-4 0,-23 31 4 0,-3 20-4 15,26-51 34-15,0 0-34 0,-20 60 35 0,3 2-35 16,17-62 26-16,0 0-26 0,-9 63 26 0,2-4-26 16,7-59 24-16,0 0-24 0,7 57 24 0,10-7-24 15,-17-50 20-15,0 0-20 0,36 43 20 0,15-8-20 16,-51-35 12-16,0 0-12 0,62 19 13 0,17-17-13 0,-79-2 9 16,0 0-9-16,78-21 9 0,-13-22-9 0,-2-1-1148 15</inkml:trace>
  <inkml:trace contextRef="#ctx0" brushRef="#br0" timeOffset="-44518.19">21823 13775 1278 0,'0'0'0'0,"0"0"0"0,0 9 0 0,0-9 22 0,0 0-22 0,3 12 22 16,3 4-22-16,-6-16 28 0,0 0-28 0,19 39 28 15,22 25-28-15,-41-64 17 0,0 0-17 0,45 82 17 16,10-1-17-16,-55-81 10 0,0 0-10 0,57 85 11 15,-6-5-11-15,-51-80 9 0,0 0-9 0,49 79 10 16,1 13-10-16,-50-92 9 0,0 0-9 0,47 85 9 16,-6-18-9-16,-41-67 9 0,0 0-9 0,24 43 9 15,-24-43-9-15,0 0-1056 0</inkml:trace>
  <inkml:trace contextRef="#ctx0" brushRef="#br0" timeOffset="-44281.71">21927 14327 1300 0,'0'0'0'0,"5"-7"0"16,8-10 0-16,-13 17-12 0,0 0 12 0,30-22-11 0,19-6 11 0,-49 28-51 16,0 0 51-16,62-35-51 0,10-5 51 0,-72 40 4 15,0 0-4-15,78-45 4 0,-1 6-4 0,-77 39 75 16,0 0-75-16,67-37 75 0,-12 8-75 0,-55 29 103 0,0 0-103 16,42-19 103-16,-15 12-103 0,-27 7 93 0,0 0-93 15,24 12 94-15,8 19-94 0,-32-31 61 16,0 0-61-16,28 43 61 0,-3 8-61 0,-25-51 43 0,0 0-43 15,16 45 43-15,-4-12-43 0,-12-33 19 0,0 0-19 16,6 24 19-16,-1-5-19 0,-5-19 8 16,0 0-8-16,3 12 8 0,-3-3-8 0,0-2-1431 0</inkml:trace>
  <inkml:trace contextRef="#ctx0" brushRef="#br0" timeOffset="-43559.68">22303 13594 1323 0,'0'0'0'0,"8"0"0"16,12-2 0-16,-20 2 21 0,0 0-21 0,35 2 22 0,20 4-22 16,-55-6 31-16,0 0-31 0,58 14 32 0,-5 11-32 15,-53-25 29-15,0 0-29 0,51 31 29 0,-2-2-29 16,-49-29 12-16,0 0-12 0,52 31 12 0,-7-7-12 16,-45-24 7-16,0 0-7 0,38 28 8 0,-10 5-8 15,-28-33 3-15,0 0-3 0,16 40 4 0,-6 14-4 16,-10-54 2-16,0 0-2 0,5 57 2 0,-5 0-2 15,0-57 1-15,0 0-1 0,-3 46 2 0,6-20-2 0,-3-26 1 16,0 0-1-16,4 18 2 0,3-6-2 0,-7-12 1 16,0 0-1-16,23 0 2 15,18-16-2-15,-41 16 2 0,0 0-2 0,47-33 3 16,-6-19-3-16,-41 52 8 0,0 0-8 0,28-64 9 16,-12 0-9-16,-16 64 19 0,0 0-19 0,3-65 19 15,-13 2-19-15,10 63 30 0,0 0-30 0,-28-59 31 16,-22 9-31-16,50 50 30 0,0 0-30 0,-65-34 31 0,-18 22-31 15,83 12 26-15,0 0-26 0,-83 3 27 0,11 16-27 16,72-19 20-16,0 0-20 0,-60 28 21 0,14-1-21 16,46-27 11-16,0 0-11 0,-30 23 11 0,14-11-11 15,16-12 6-15,0 0-6 0,4 7 7 0,17-2-7 0,-21-5 3 0,0 0-3 16,32-5 3-16,8-12-3 0,-40 17 1 0,0 0-1 16,42-30 2-16,8-10-2 0,-50 40 1 0,0 0-1 0,49-51 2 15,6-1-2-15,-55 52 0 0,0 0 0 0,56-51 1 16,-1 13-1-16,-55 38 0 0,0 0 0 0,53-29 0 15,-4 10 0-15,-49 19 0 0,0 0 0 0,48-10 0 16,3 8 0-16,-51 2 0 16,0 0 0-16,53 10 0 15,5 9 0-15,-58-19 0 16,0 0 0-16,110 90 0 0,-110-90 0 0,45 61 0 0,-6 5 0 0,-39-66 0 16,0 0 0-16,29 55 1 0,-10-19-1 0,-19-36 2 0,0 0-2 0,12 24 2 0,-3-8-2 15,-9-16 5-15,0 0-5 0,2 9 5 0,-2-9-5 16,0 0 9-16,0 0-9 0,-5-9 10 0,-10-26-10 15,15 35 12-15,0 0-12 0,-17-51 12 0,-1-22-12 16,18 73 17-16,0 0-17 0,-9-78 18 0,6-3-18 16,3 81 20-16,0 0-20 0,5-78 20 0,6 5-20 0,-11 73 24 15,0 0-24-15,23-64 24 0,12 17-24 0,-35 47 25 16,0 0-25-16,44-17 25 0,16 29-25 0,-60-12 22 16,0 0-22-16,69 38 23 0,5 33-23 0,-74-71 18 15,0 0-18-15,69 99 18 0,-13 39-18 0,-56-138 7 16,0 0-7-16,44 163 7 0,-12 19-7 0,-2 1-1587 15</inkml:trace>
  <inkml:trace contextRef="#ctx0" brushRef="#br0" timeOffset="-42336.2">20745 15502 1222 0,'0'0'0'0,"0"0"0"0,19 21 0 0,-19-21 37 0,0 0-37 15,22 30 38-15,4 11-38 0,-26-41 68 0,0 0-68 16,34 61 68-16,4 23-68 0,-38-84 41 0,0 0-41 0,36 89 41 16,-5-5-41-16,-31-84 25 0,0 0-25 0,22 78 25 15,-15-8-25-15,-7-70 24 0,0 0-24 0,-11 64 24 16,-10-9-24-16,21-55 23 0,0 0-23 0,-32 43 23 15,-7-17-23-15,39-26 23 0,0 0-23 0,-40 7 24 16,-1-22-24-16,41 15 21 0,0 0-21 0,-32-35 22 16,8-12-22-16,24 47 22 0,0 0-22 0,-13-46 22 15,17 2-22-15,-4 44 18 0,0 0-18 0,12-34 18 16,17 9-18-16,-29 25 15 0,0 0-15 0,40-13 16 16,17 7-16-16,-57 6 11 0,0 0-11 0,70 6 11 0,8 9-11 15,-78-15 8-15,0 0-8 0,81 21 9 0,0-2-9 16,-81-19 6-16,0 0-6 0,83 9 7 0,7-13-7 15,-90 4 6-15,0 0-6 16,90-19 7-16,-9-16-7 0,-81 35 6 0,0 0-6 0,63-51 7 0,-15-26-7 16,-48 77 4-16,0 0-4 0,25-84 5 0,-18-3-5 15,-7 87 4-15,0 0-4 0,-14-93 5 16,-18-8-5-16,32 101 5 0,0 0-5 0,-49-97 5 0,-18 6-5 16,67 91 4-16,0 0-4 0,-69-71 5 0,5 26-5 0,64 45 5 15,0 0-5-15,-58-18 5 0,12 25-5 16,46-7 3-16,0 0-3 0,-37 38 3 0,12 33-3 15,25-71 1-15,0 0-1 0,-10 85 1 0,13 0-1 16,-3-85 0-16,0 0 0 0,22 76 0 0,16-8 0 0,-38-68 0 16,0 0 0-1,60 55 0-15,27-10 0 0,-87-45-2 0,0 0 2 0,92 28-1 16,-8-21 1-16,-84-7-2 0,0 0 2 0,76-7-2 16,-11-18 2-16,-65 25-2 0,0 0 2 0,57-36-1 0,-17-7 1 15,-40 43-1-15,0 0 1 0,27-52 0 16,-8-3 0-16,-19 55 0 0,0 0 0 0,9-58 0 0,-13-6 0 15,4 64 0-15,0 0 0 0,-5-58 0 16,5 16 0-16,0 42 0 0,0 0 0 0,5-23 1 16,-5 23-1-16,0 0 1 0,0 0-1 0,22 30 2 0,2 25-2 15,-24-55 1-15,0 0-1 0,37 63 2 0,11-5-2 16,-48-58 1-16,0 0-1 0,53 49 1 0,5-16-1 16,-58-33 1-16,0 0-1 0,67 21 1 0,7-15-1 15,-74-6 1-15,0 0-1 0,65-3 2 0,-19-9-2 16,-46 12 2-16,0 0-2 0,30-24 3 0,-17-9-3 15,-13 33 2-15,0 0-2 0,-9-43 3 0,-25-9-3 0,34 52 3 16,0 0-3-16,-46-52 4 0,-13 1-4 0,59 51 4 0,0 0-4 0,-60-38 4 0,0 16-4 16,60 22 4-16,0 0-4 0,-52-2 5 0,5 26-5 15,47-24 6-15,0 0-6 0,-35 49 7 0,13 24-7 0,22-73 6 16,0 0-6-16,0 79 6 0,23-1-6 16,-23-78 3-16,0 0-3 0,44 78 3 0,18-5-3 0,-62-73 0 31,0 0 0-31,92 52 1 0,31-23-1 0,-123-29 0 0,0 0 0 0,129 5 0 0,-5-22 0 0,-124 17-2 15,0 0 2-15,111-33-1 0,-14-16 1 0,-97 49-1 0,0 0 1 16,76-60 0-16,-31-1 0 0,-45 61 0 16,0 0 0-16,23-78 0 0,-19-15 0 0,-4 93 0 0,0 0 0 15,-16-97 0-15,-18 7 0 0,34 90 1 0,0 0-1 16,-42-79 1-16,-7 14-1 0,49 65 1 0,0 0-1 0,-48-45 2 16,8 21-2-16,40 24 2 0,0 0-2 15,-36 2 3-15,6 26-3 0,30-28 3 0,0 0-3 0,-19 43 4 16,12 12-4-16,7-55 1 0,0 0-1 15,5 75 1-15,18 22-1 0,-23-97 0 0,0 0 0 0,48 102 0 16,20-9 0-16,-68-93-1 0,0 0 1 0,80 101 0 16,-3 11 0-16,-77-112-2 0,0 0 2 0,69 109-1 15,-12-12 1-15,-57-97-2 0,0 0 2 0,40 92-2 16,-17 5 2-16,-23-97-5 0,0 0 5 0,4 91-5 0,-20-16 5 16,16-75-8-16,0 0 8 0,-41 46-7 0,-22-35 7 15,1-1-1473-15</inkml:trace>
  <inkml:trace contextRef="#ctx0" brushRef="#br0" timeOffset="-42021.69">22447 15696 1535 0,'0'0'0'16,"9"-10"0"-16,7-18 0 0,-16 28 12 0,0 0-12 0,37-36 12 0,18-6-12 0,-55 42 49 0,0 0-49 16,72-48 49-16,25-16-49 0,-97 64 51 0,0 0-51 0,95-68 52 15,-15 1-52-15,-80 67 46 0,0 0-46 0,68-66 46 16,-11 7-46-16,-57 59 42 0,0 0-42 0,40-57 43 15,-17 5-43-15,-23 52 27 0,0 0-27 0,11-45 27 16,-11 9-27-16,0 36 21 0,0 0-21 0,-4-26 21 31,3 10-21-31,1 16 14 0,0 0-14 0,0-8 15 0,0 8-15 0,0 0 10 0,0 0-10 0,10 13 10 16,11 24-10-16,-21-37 7 0,0 0-7 16,36 45 8-16,17 5-8 0,-53-50 4 0,0 0-4 0,61 59 4 15,6 8-4 1,-67-67 1-16,0 0-1 0,62 68 1 0,-16-2-1 15,-46-66 0-15,0 0 0 0,33 50 1 0,-11-23-1 16,-22-27-1-16,0 0 1 0,7 14 0 0,-4-7 0 16,-3-7-4-16,0 0 4 0,-17-24-4 0,-24-45 4 15,0 0-1515-15</inkml:trace>
  <inkml:trace contextRef="#ctx0" brushRef="#br0" timeOffset="-41896.24">22814 14602 1367 0,'0'0'0'0,"0"0"0"0,-9-1 0 0,9 1 11 0,0 0-11 15,0 0 12-15,0 0-12 0,0 0 21 0,0 0-21 16,27 17 22-16,31 12-22 0,-58-29 44 0,0 0-44 16,76 37 45-16,7 4-45 0,-83-41 34 0,0 0-34 15,84 26 35-15,-11-24-35 0,-1 0-1134 0</inkml:trace>
  <inkml:trace contextRef="#ctx0" brushRef="#br0" timeOffset="-41491.69">23329 14653 1479 0,'0'0'0'0,"0"0"0"16,-10 8 0-16,10-8 21 0,0 0-21 0,-9 5 22 16,9-5-22-16,0 0 45 0,0 0-45 0,14 13 45 15,18 18-45-15,-32-31 59 0,0 0-59 0,37 43 59 16,-2 11-59-16,-35-54 28 0,0 0-28 0,41 62 28 16,8 7-28-16,-49-69 20 0,0 0-20 0,55 68 20 15,-2-15-20-15,-53-53 16 0,0 0-16 0,47 45 16 16,-12-10-16-16,-35-35 11 0,0 0-11 0,27 28 12 0,-9-9-12 15,-18-19 8-15,0 0-8 0,10 12 9 0,-3-7-9 16,-7-5 9-16,0 0-9 0,0 0 10 0,0 0-10 16,0 0 9-16,0 0-9 0,-16-7 9 0,-15-12-9 15,31 19 9-15,0 0-9 0,-37-24 9 0,1-2-9 0,36 26 13 16,0 0-13-16,-32-35 14 0,4-12-14 0,28 47 17 16,0 0-17-16,-21-57 17 0,9-19-17 0,12 76 19 15,0 0-19-15,-2-74 20 0,7 17-20 0,-5 57 19 16,0 0-19-16,16-44 20 0,11 13-20 0,-27 31 18 15,0 0-18-15,38-24 19 0,12 5-19 0,-50 19 10 16,0 0-10-16,60-7 11 0,5 17-11 0,-65-10 5 16,0 0-5-16,67 28 5 0,-3 15-5 0,-64-43 4 15,0 0-4-15,70 66 5 0,6 29-5 0,-76-95-1 16,0 0 1-16,67 101-1 0,-19-11 1 0,1 1-1566 16</inkml:trace>
  <inkml:trace contextRef="#ctx0" brushRef="#br0" timeOffset="-39116.41">24285 14397 471 0,'0'0'0'0,"0"0"0"16,0 0 0-16,0 0 21 15,0 0-21-15,-10-30 21 0,3 15-21 0,7 15 45 0,0 0-45 16,-6-14 45-16,-4 3-45 0,10 11 76 16,0 0-76-16,-9-8 76 0,2-1-76 0,7 9 60 0,0 0-60 0,-5-7 61 0,5 7-61 15,0 0 47-15,0 0-47 0,-8-5 48 0,8 5-48 16,0 0 35-16,0 0-35 0,-12 3 35 0,12-3-35 15,0 0 27-15,0 0-27 0,-9 0 28 16,9 0-28-16,0 0 22 0,0 0-22 0,-10 2 23 16,10-2-23-16,0 0 20 0,0 0-20 0,-9 10 20 0,9-10-20 0,0 0 20 15,0 0-20-15,0 0 21 0,-4 7-21 0,4-7 19 16,0 0-19-16,0 0 20 16,0 0-20-16,0 0 22 0,0 0-22 0,0 0 23 0,0 0-23 0,0 0 21 0,0 0-21 15,0 0 22 1,0 0-22-16,0 0 19 0,0 0-19 0,0 0 20 0,0 0-20 0,0 0 21 0,0 0-21 0,7 6 21 31,-7-6-21-31,0 0 21 0,0 0-21 0,8-2 22 0,-8 2-22 0,0 0 20 16,0 0-20-16,0 0 20 0,0 0-20 0,0 0 19 15,0 0-19-15,7-5 19 0,-7 5-19 0,0 0 18 0,0 0-18 0,0 0 18 16,0 0-18-16,0 0 21 0,0 0-21 0,5-7 22 16,-5 7-22-16,0 0 22 0,0 0-22 0,0 0 23 15,-7-9-23-15,7 9 21 0,0 0-21 0,0 0 21 16,0 0-21-16,0 0 20 0,0 0-20 0,0 0 20 0,0 0-20 31,0 0 18-31,0 0-18 0,0-7 19 0,0 7-19 16,0 0 15-16,0 0-15 0,0 0 16 0,0 0-16 0,0 0 13 0,0 0-13 15,0 0 14-15,0 0-14 0,0 0 10 16,0 0-10-16,0 0 10 0,0 0-10 0,0 0 8 16,0 0-8-16,0 0 8 0,0 0-8 0,0 0 6 15,0 0-6-15,0 0 6 0,0 0-6 0,0 0 5 0,0 0-5 0,0 0 5 0,0 0-5 0,0 0 4 16,0 0-4-16,0 0 4 0,7 0-4 0,-7 0 1 15,0 0-1-15,0 0 2 16,5 7-2-16,-5-7 0 0,0 0 0 0,0 0 1 0,14 4-1 0,-14-4 0 0,0 0 0 16,11 1 1-1,-1 1-1-15,-10-2 1 0,0 0-1 0,11 2 1 0,-2-1-1 0,-9-1 2 0,0 0-2 16,9 2 3-16,1 0-3 16,-10-2 2-16,0 0-2 0,9 2 2 15,-9-2-2-15,0 0 2 0,0 0-2 0,11 3 2 0,-11-3-2 0,0 0 2 0,0 0-2 0,10 0 2 16,-10 0-2-16,0 0 1 0,0 0-1 0,11 0 2 15,-11 0-2-15,0 0 2 0,0 0-2 16,0 0 2-16,0 0-2 0,0 0 2 0,0 0-2 0,9 0 2 16,-9 0-2-16,0 0 2 0,0 0-2 15,10 0 2 1,-10 0-2-16,0 0 1 0,0 0-1 0,11 5 2 16,-11-5-2-16,0 0 1 0,0 0-1 0,10 2 2 0,-10-2-2 15,0 0 1-15,0 0-1 0,0 0 1 0,0 0-1 0,0 0 1 0,0 0-1 0,9 5 1 0,-9-5-1 16,0 0 1-16,0 0-1 0,13 7 1 0,-13-7-1 15,0 0 1-15,0 0-1 0,8 5 1 16,-8-5-1-16,0 0 1 0,0 0-1 0,0 0 1 0,13 12-1 16,-13-12 3-16,0 0-3 0,10 11 3 0,1 3-3 15,-11-14 4-15,0 0-4 0,14 24 4 0,5 16-4 16,-19-40 5-16,0 0-5 0,20 48 5 0,3 8-5 16,-23-56 8-16,0 0-8 0,23 60 8 0,5-1-8 15,-28-59 10-15,0 0-10 0,28 61 10 0,-1 3-10 16,-27-64 12-1,0 0-12-15,22 65 12 0,-4-4-12 0,-18-61 13 0,0 0-13 0,12 47 14 0,-4-20-14 0,-8-27 9 16,0 0-9-16,-6 16 10 0,-13-11-10 16,19-5 6-16,0 0-6 0,-34-24 6 0,-15-47-6 15,0 0-1527-15</inkml:trace>
  <inkml:trace contextRef="#ctx0" brushRef="#br0" timeOffset="-38865.12">23744 13967 1558 0,'0'0'0'0,"0"0"0"16,0 0 0-16,0 0 4 0,0 0-4 0,12 7 4 0,-3-2-4 15,-9-5 1-15,0 0-1 0,21 9 1 0,20 12-1 16,-41-21 3-16,0 0-3 0,51 15 4 0,5-4-4 16,-56-11 1-16,0 0-1 0,58-9 1 0,6-25-1 15,-1-1-1123-15</inkml:trace>
  <inkml:trace contextRef="#ctx0" brushRef="#br0" timeOffset="-38786.67">24530 13677 1211 0,'0'0'0'0,"7"13"0"0,9 24 0 0,-16-37 37 0,0 0-37 16,25 57 37-16,12 16-37 0,-37-73 75 0,0 0-75 15,41 83 75-15,-1 10-75 0,-40-93 57 0,0 0-57 16,41 85 58-16,-1-11-58 0,-40-74 25 0,0 0-25 0,41 71 25 15,1-5-25-15,-42-66 15 0,0 0-15 0,43 64 16 16,-3-5-16-16,-40-59 10 0,0 0-10 0,32 41 10 16,-16-28-10-16,-2-1-1179 0</inkml:trace>
  <inkml:trace contextRef="#ctx0" brushRef="#br0" timeOffset="-38457.23">24370 14369 1580 0,'0'0'0'0,"7"-9"0"0,11-15 0 16,-18 24 13-16,0 0-13 0,40-36 14 0,25-11-14 16,-65 47 23-16,0 0-23 0,78-57 23 0,5-9-23 15,-83 66 66-15,0 0-66 0,79-73 67 0,-12 1-67 16,-67 72 49-16,0 0-49 0,57-70 49 0,-13 19-49 16,-44 51 45-16,0 0-45 0,32-44 46 0,-13 18-46 15,-19 26 38-15,0 0-38 0,11-15 38 0,-6 3-38 16,-5 12 30-16,0 0-30 0,0 0 30 0,7 0-30 15,-7 0 22-15,0 0-22 0,12 13 22 0,15 19-22 16,-27-32 17-16,0 0-17 0,33 43 17 0,8 5-17 16,-41-48 14-16,0 0-14 0,42 52 14 0,1 2-14 15,-43-54 5-15,0 0-5 0,38 48 5 0,-9-11-5 16,-29-37 1-16,0 0-1 0,22 31 1 0,0-5-1 16,-22-26 0-16,0 0 0 0,16 17 0 0,-8-10 0 0,-8-7-1 15,0 0 1-15,-7-19-1 0,-23-31 1 0,2-4-1611 16</inkml:trace>
  <inkml:trace contextRef="#ctx0" brushRef="#br0" timeOffset="-37709.19">24545 13471 1412 0,'0'0'0'0,"0"0"0"16,7-6 0-16,-7 6 25 0,0 0-25 0,21-5 26 16,19 0-26-16,-40 5 47 0,0 0-47 0,53-3 48 15,7-4-48-15,-60 7 49 0,0 0-49 0,60-9 49 0,0 0-49 16,-60 9 16-16,0 0-16 0,58-12 16 0,2 2-16 15,-60 10 7-15,0 0-7 0,48-5 7 0,-18 5-7 16,-30 0 1-16,0 0-1 0,25 8 1 0,3 13-1 16,-28-21-1-16,0 0 1 0,25 35 0 15,-11 22 0-15,-14-57-2 0,0 0 2 0,8 64-2 0,-2 5 2 16,-6-69-6-16,0 0 6 0,9 66-6 0,1-12 6 16,-10-54-9-16,0 0 9 0,14 43-8 0,0-7 8 0,-14-36-11 15,0 0 11-15,18 31-11 0,3-3 11 0,-21-28-8 16,0 0 8-16,28 16-8 0,8-11 8 0,-36-5-4 15,0 0 4-15,40-7-4 0,1-12 4 0,-41 19-2 0,0 0 2 16,33-30-2-16,-8-6 2 0,-25 36 0 16,0 0 0-16,14-36 1 0,-10 3-1 0,-4 33 10 0,0 0-10 15,-6-33 10-15,-6-3-10 0,12 36 27 0,0 0-27 16,-18-33 27-16,-6 5-27 0,24 28 39 0,0 0-39 0,-29-17 40 16,1 8-40-16,28 9 42 0,0 0-42 0,-26 2 42 15,3 13-42-15,23-15 18 0,0 0-18 0,-16 19 18 16,9 0-18-16,7-19 5 0,0 0-5 0,0 14 5 15,0-5-5-15,0-9 0 0,0 0 0 0,12 2 1 16,20-1-1-16,-32-1-3 0,0 0 3 0,37-3-3 16,0-16 3-16,-37 19-22 0,0 0 22 0,35-28-22 15,-3-10 22-15,-32 38-50 0,0 0 50 0,28-43-50 16,-1 5 50-16,-27 38-48 0,0 0 48 0,25-31-47 0,-6 12 47 16,-19 19-40-16,0 0 40 0,28-9-39 0,14 9 39 15,-42 0-14-15,0 0 14 0,45 9-14 0,-8 10 14 16,-37-19-4-16,0 0 4 0,37 34-3 0,7 20 3 15,-44-54 0-15,0 0 0 0,46 57 0 0,5-3 0 16,-51-54 0-16,0 0 0 0,47 46 1 0,-13-13-1 16,-34-33 2-16,0 0-2 0,25 30 2 0,-6 1-2 15,-19-31 5-15,0 0-5 0,7 28 6 0,-16-8-6 0,9-20 4 16,0 0-4-16,-23 9 5 0,-17-14-5 0,40 5 7 16,0 0-7-16,-48-19 8 0,-5-11-8 15,53 30 9-15,0 0-9 0,-47-41 10 0,4-15-10 0,43 56 19 16,0 0-19-16,-31-72 19 0,11-18-19 0,20 90 30 15,0 0-30-15,-10-89 30 0,13 3-30 0,-3 86 32 16,0 0-32-16,14-74 33 0,11 8-33 0,-25 66 30 16,0 0-30-16,37-49 31 0,11 22-31 0,-48 27 25 15,0 0-25-15,63-4 26 0,16 20-26 16,-79-16 20-16,0 0-20 0,83 34 20 0,-2 18-20 16,-81-52 14-16,0 0-14 0,92 71 14 0,16 31-14 15,-108-102 1-15,0 0-1 0,102 109 1 0,-5 7-1 0,-2-2-1403 16</inkml:trace>
  <inkml:trace contextRef="#ctx0" brushRef="#br0" timeOffset="-24247.35">24509 15565 1233 0,'0'0'0'0,"0"0"0"0,-16-19 0 0,16 19 55 0,0 0-55 0,0-32 56 16,23-16-56-16,-23 48 105 0,0 0-105 0,62-71 106 15,49-26-106-15,-111 97 0 0,0 0 0 0,173-123 0 0,86-36 0 16,1-2-1107-16</inkml:trace>
  <inkml:trace contextRef="#ctx0" brushRef="#br0" timeOffset="991.03">22991 6981 393 0,'0'0'0'0,"0"0"0"0,0 0 0 0,0 0 8 0,0 0-8 16,0 0 9 0,0 0-9-16,0 0 54 0,0 0-54 0,0 0 54 0,0 0-54 15,0 0 55-15,0 0-55 0,0 0 55 0,0 0-55 0,0 0 39 0,0 0-39 16,0 0 40 0,-8 16-40-16,8-16 30 0,0 0-30 0,-7 3 31 0,-1 2-31 0,8-5 22 15,0 0-22-15,-11 5 22 0,2-1-22 16,9-4 19-16,0 0-19 0,0 0 19 0,-9 3-19 0,9-3 24 0,0 0-24 15,0 0 25-15,0 0-25 16,0 0 27-16,0 0-27 0,0 0 27 0,-8 0-27 0,8 0 29 16,0 0-29-16,0 0 30 0,-6 7-30 0,6-7 30 0,0 0-30 0,0 0 31 0,-5 9-31 15,5-9 28-15,0 0-28 0,0 0 29 16,-11 5-29 0,11-5 27-16,0 0-27 0,0 0 28 0,-7 12-28 15,7-12 28-15,0 0-28 0,-3 9 29 0,-4 3-29 16,7-12 29-16,0 0-29 0,-9 12 30 0,-2 0-30 0,11-12 25 15,0 0-25-15,-10 12 26 0,-3 2-26 16,13-14 18-16,0 0-18 0,-17 18 18 0,-3-3-18 0,20-15 13 16,0 0-13-16,-21 14 13 0,2 5-13 0,19-19 9 15,0 0-9-15,-18 16 10 0,-7 1-10 0,25-17 5 16,0 0-5-16,-24 19 6 0,1 5-6 0,23-24 8 16,0 0-8-16,-23 21 8 0,7 0-8 0,16-21 13 15,0 0-13-15,-14 20 13 0,3 3-13 0,11-23 18 16,0 0-18-16,-8 21 19 0,-5 6-19 0,13-27 21 15,0 0-21-15,-7 26 22 0,4-1-22 0,3-25 20 16,0 0-20-16,-2 26 21 0,0 6-21 0,2-32 17 16,0 0-17-16,-2 30 17 0,1-2-17 0,1-28 16 0,0 0-16 15,-2 24 17-15,-5 3-17 0,7-27 14 0,0 0-14 16,-7 26 14-16,0-1-14 0,7-25 12 0,0 0-12 0,-7 27 13 0,-1 8-13 16,8-35 9-16,0 0-9 0,-5 41 10 15,0 4-10-15,5-45 7 0,0 0-7 0,-4 47 8 16,4 0-8-16,0-47 6 0,0 0-6 0,0 45 6 15,2 2-6-15,-2-47 5 0,0 0-5 0,4 41 5 16,1 2-5-16,-5-43 4 0,0 0-4 0,7 40 4 16,2 5-4-16,-9-45 4 0,0 0-4 0,10 49 4 0,3 1-4 15,-13-50 8-15,0 0-8 0,9 50 9 16,1-3-9-16,-10-47 12 0,0 0-12 0,13 40 13 0,-6-9-13 16,-7-31 16-16,0 0-16 0,5 24 16 0,4-3-16 15,-9-21 17-15,0 0-17 0,10 15 17 0,-1 1-17 16,-9-16 13-16,0 0-13 0,7 17 14 0,-2 2-14 15,-5-19 11-15,0 0-11 0,8 18 12 0,-1-6-12 0,-7-12 9 16,0 0-9-16,5 8 9 0,-2-1-9 16,-3-7 7-16,0 0-7 0,0 0 7 0,7 9-7 0,-7-9 9 0,0 0-9 0,0 0 10 15,0 0-10-15,0 0 11 16,0 0-11-16,0 0 11 0,0 0-11 0,0 0 14 0,0 0-14 16,-1-9 15-16,-8-13-15 0,9 22 24 0,0 0-24 0,-12-30 24 15,-1-3-24-15,13 33 31 16,0 0-31-16,-10-36 31 0,-3-4-31 0,13 40 35 15,0 0-35-15,-14-48 36 0,4-14-36 0,10 62 29 16,0 0-29-16,-15-65 30 0,5 1-30 0,10 64 25 16,0 0-25-16,-11-60 25 0,2 3-25 0,9 57 24 0,0 0-24 0,-5-57 24 15,0-6-24-15,5 63 19 0,0 0-19 0,-2-62 19 16,9-7-19-16,-7 69 13 0,0 0-13 16,5-62 14-16,2 13-14 0,-7 49 10 0,0 0-10 15,9-41 10-15,2-3-10 0,-11 44 6 0,0 0-6 0,12-41 7 16,-3-4-7-16,-9 45 4 0,0 0-4 0,7-45 4 15,4 5-4-15,-11 40 3 0,0 0-3 0,10-35 4 16,1 6-4-16,-11 29 4 0,0 0-4 0,12-33 4 16,1-7-4-16,-13 40 3 0,0 0-3 0,14-33 4 0,-4 9-4 15,-10 24 3-15,0 0-3 0,21-22 4 16,8-4-4-16,-29 26 3 0,0 0-3 0,31-25 3 0,-6 10-3 16,-25 15 2-16,0 0-2 0,28-16 3 15,6 1-3-15,-34 15 3 0,0 0-3 0,28-14 3 0,-9 5-3 16,-19 9 1-16,0 0-1 0,9-3 1 0,-2-1-1 0,-7 4 1 15,0 0-1-15,0 0 2 0,0 0-2 16,0 0 1-16,0 0-1 0,0 0 2 0,-8-5-2 0,8 5 1 0,0 0-1 0,-29 11 1 0,-20 13-1 16,49-24 0-16,0 0 0 0,-48 7 1 0,22-44-1 15,-1 1-1860-15</inkml:trace>
  <inkml:trace contextRef="#ctx0" brushRef="#br0" timeOffset="1432.8">23596 6739 315 0,'0'0'0'0,"0"0"0"0,-20 3 0 16,20-3 6-16,0 0-6 0,-18 2 7 0,1-4-7 0,17 2 17 16,0 0-17-16,-16-3 17 0,0 3-17 0,16 0 14 15,0 0-14-15,-16-4 15 0,0-1-15 0,16 5 26 16,0 0-26 0,-17-3 26-16,-6-3-26 0,23 6 28 0,0 0-28 0,-27-1 29 0,-4 1-29 0,31 0 30 15,0 0-30-15,-32 3 30 0,4 8-30 0,-4-1-360 0</inkml:trace>
  <inkml:trace contextRef="#ctx0" brushRef="#br0" timeOffset="3481.1">23068 6872 830 0,'0'0'0'0,"0"0"0"16,11-5 0-16,-11 5 3 0,0 0-3 0,0 0 4 16,9-4-4-16,-9 4 7 0,0 0-7 0,0 0 7 0,0 0-7 15,0 0 36-15,0 0-36 0,7 0 37 0,-7 0-37 16,0 0 42-16,0 0-42 0,10 6 43 0,-10-6-43 16,0 0 40-16,0 0-40 0,14 7 41 0,-3-2-41 15,-11-5 42-15,0 0-42 0,14 8 42 0,2 3-42 16,-16-11 41-16,0 0-41 0,25 12 41 0,6 3-41 15,-31-15 34-15,0 0-34 0,30 14 34 0,-9-5-34 16,-21-9 30-16,0 0-30 0,20 10 31 0,1 2-31 0,-21-12 25 16,0 0-25-16,21 16 25 0,-5-2-25 0,-16-14 24 15,0 0-24-15,14 10 24 0,-5 2-24 0,-9-12 21 16,0 0-21-16,11 18 22 0,3 2-22 16,-14-20 22-16,0 0-22 0,14 25 22 0,-4 6-22 0,-10-31 20 15,0 0-20-15,11 26 20 0,1-2-20 0,-12-24 19 16,0 0-19-16,9 28 19 0,3 5-19 0,-12-33 14 15,0 0-14-15,13 43 14 0,-4 5-14 0,-9-48 10 16,0 0-10-16,8 57 11 0,5 2-11 0,-13-59 8 16,0 0-8-16,10 57 8 0,-1 0-8 0,-9-57 6 15,0 0-6-15,7 52 6 0,-3-3-6 0,-4-49 6 16,0 0-6-16,-2 57 6 0,-7 16-6 0,9-73 7 0,0 0-7 16,-10 76 7-16,-3-4-7 0,13-72 9 0,0 0-9 0,-14 63 9 15,0-11-9-15,14-52 9 0,0 0-9 0,-14 45 10 16,0-2-10-16,14-43 11 0,0 0-11 0,-12 38 11 15,-3 2-11-15,15-40 9 0,0 0-9 0,-10 38 9 16,-4-5-9-16,14-33 10 0,0 0-10 0,-18 29 10 16,-3-1-10-16,21-28 11 0,0 0-11 0,-21 21 12 0,0-6-12 15,21-15 12-15,0 0-12 0,-25 14 13 16,-5-4-13-16,30-10 13 0,0 0-13 0,-28 9 14 0,5-5-14 16,23-4 14-16,0 0-14 0,-23 5 15 0,5 2-15 15,18-7 13-15,0 0-13 0,-16 1 13 0,11-1-13 16,5 0 13-16,0 0-13 0,0 0 14 0,-7 2-14 15,7-2 14-15,0 0-14 0,0 0 14 0,0 0-14 0,0 0 14 16,0 0-14-16,0 0 15 0,-7 0-15 0,7 0 15 16,0 0-15-16,0 0 16 0,0 0-16 0,0 0 13 15,0 0-13-15,12-12 14 0,11-16-14 0,-23 28 14 16,0 0-14-16,32-45 14 0,8-12-14 0,-40 57 12 16,0 0-12-16,43-62 13 0,-4 5-13 0,-39 57 11 15,0 0-11-15,31-56 12 0,-2-1-12 0,-29 57 12 0,0 0-12 16,24-62 13-16,-4-5-13 0,-20 67 14 0,0 0-14 15,19-70 15-15,-3 3-15 0,-16 67 15 0,0 0-15 16,14-54 16-16,-3 14-16 0,-11 40 16 0,0 0-16 0,7-39 16 16,-2-10-16-16,-5 49 14 0,0 0-14 15,2-54 14-15,-6-3-14 0,4 57 13 0,0 0-13 0,-7-60 13 16,-3-8-13-16,10 68 11 0,0 0-11 0,-15-60 11 16,-2 11-11-16,17 49 12 0,0 0-12 0,-23-41 12 15,-5 4-12-15,28 37 11 0,0 0-11 0,-30-34 11 0,0 4-11 16,30 30 9-16,0 0-9 0,-30-31 9 15,-4 5-9-15,34 26 7 0,0 0-7 0,-30-24 7 0,9 3-7 16,21 21 6-16,0 0-6 0,-16-15 6 16,2-1-6-16,14 16 4 0,0 0-4 0,-10-12 5 0,2 3-5 15,8 9 4-15,0 0-4 0,0 0 4 0,-5 0-4 0,5 0 3 16,0 0-3-16,0 0 3 0,-9-3-3 0,9 3 1 16,0 0-1-16,0 0 1 0,0 0-1 0,0 0 0 15,0 0 0-15,0 0 0 0,-7 0 0 0,7 0-2 16,0 0 2-16,0 0-2 0,-3 12 2 0,3-12-6 15,0 0 6-15,5 16-5 0,9-1 5 0,-14-15-9 0,0 0 9 16,28 21-8-16,11 3 8 0,-39-24-11 0,0 0 11 16,46 21-11-16,-2 3 11 15,-44-24-15-15,0 0 15 0,46 19-14 0,-12 2 14 0,-34-21-16 16,0 0 16-16,30 21-15 0,-1 3 15 0,-29-24-14 0,0 0 14 16,27 28-14-16,-8-2 14 0,-19-26-13 0,0 0 13 15,16 34-13-15,-2 15 13 0,-14-49-11 16,0 0 11-16,13 57-11 0,-3 7 11 0,-10-64-11 0,0 0 11 0,7 64-10 15,-5-4 10-15,-2-60-8 16,0 0 8-16,-5 66-8 0,-13 3 8 0,18-69-7 0,0 0 7 0,-23 76-6 0,-5 9 6 16,28-85-6-16,0 0 6 0,-26 80-5 0,3-14 5 15,23-66-4-15,0 0 4 0,-23 55-3 0,0-10 3 16,23-45-2-16,0 0 2 0,-27 40-2 0,1-4 2 16,26-36-1-16,0 0 1 0,-23 30-1 0,2-6 1 15,21-24-1-15,0 0 1 16,-21 21 0-16,-2-6 0 0,23-15 0 0,0 0 0 0,-20 12 0 15,10-7 0-15,10-5 0 0,0 0 0 0,-7 2 1 16,7-2-1-16,0 0 2 0,0 0-2 0,-11 5 3 0,11-5-3 16,0 0 5-16,0 0-5 0,-9-5 5 0,9 5-5 0,0 0 9 15,0 0-9-15,-5-19 10 16,3-5-10-16,2 24 13 0,0 0-13 0,4-35 14 16,8 2-14-16,-12 33 15 0,0 0-15 0,19-36 15 0,6-4-15 15,-25 40 18-15,0 0-18 0,27-43 18 0,10-7-18 16,-37 50 17-16,0 0-17 0,33-61 18 0,2-13-18 15,-35 74 19-15,0 0-19 0,34-80 20 0,-1 11-20 16,-33 69 16-16,0 0-16 0,30-67 17 0,-5 1-17 16,-25 66 12-16,0 0-12 0,20-68 13 0,-10-4-13 15,-10 72 9-15,0 0-9 0,5-73 10 0,-3 11-10 0,-2 62 8 16,0 0-8-16,-2-56 9 0,-8 15-9 0,10 41 8 0,0 0-8 0,-11-37 8 0,-5 3-8 16,16 34 9-16,0 0-9 0,-16-30 10 15,1 3-10-15,15 27 9 0,0 0-9 0,-16-26 10 0,0 1-10 16,16 25 9-16,0 0-9 0,-16-22 10 15,2 5-10-15,14 17 9 0,0 0-9 0,-14-12 9 16,5 1-9-16,9 11 7 0,0 0-7 0,-9-5 7 0,9 5-7 16,0 0 5-16,0 0-5 0,-10-5 5 0,10 5-5 15,0 0 2-15,0 0-2 0,-11-2 2 0,11 2-2 16,0 0 1-16,0 0-1 0,0 0 1 0,0 0-1 16,0 0 0-16,0 0 0 15,-5-5 0-15,5 5 0 0,0 0 0 0,0 0 0 16,0 0 0-16,0 0 0 0,0 0-1 0,0 0 1 0,0 0 0 0,8 17 0 15,-8-17-2-15,0 0 2 16,8 23-1-16,2 10 1 0,-10-33-5 0,0 0 5 0,14 36-5 0,-1 0 5 0,-13-36-9 16,0 0 9-16,10 33-9 0,4 2 9 15,-14-35-12-15,0 0 12 0,16 34-12 0,0 10 12 0,-16-44-16 16,0 0 16-16,16 52-15 0,-2 17 15 0,-14-69-17 16,0 0 17-1,11 76-16-15,-4-7 16 0,-7-69-15 0,0 0 15 0,1 68-14 0,-2-10 14 0,1-58-13 0,0 0 13 16,-11 63-13-1,-5 15 13-15,16-78-10 0,0 0 10 0,-21 77-10 0,-4-9 10 0,25-68-8 0,0 0 8 16,-30 55-7 0,0-13 7-16,30-42-6 0,0 0 6 0,-30 33-6 15,-1-9 6-15,31-24-4 0,0 0 4 0,-36 19-3 0,8-2 3 16,28-17-2-16,0 0 2 0,-21 12-2 0,9-3 2 16,12-9-2-16,0 0 2 0,0 0-1 0,-7 7 1 15,7-7-1-15,0 0 1 0,0 0 0 0,0 0 0 16,0 0-1-16,0 0 1 0,0 0 0 0,0 0 0 0,0 0 0 15,0 0 0-15,10-3 0 0,2-6 0 16,-12 9 0-16,0 0 0 0,20-12 0 0,3-7 0 16,-23 19 1-16,0 0-1 0,24-21 1 0,3-7-1 15,-27 28 3-15,0 0-3 0,25-34 3 0,-6-8-3 0,-19 42 6 16,0 0-6-16,16-50 6 0,-5-18-6 0,-11 68 9 16,0 0-9-16,8-70 9 0,-4 5-9 0,-4 65 13 15,0 0-13-15,-2-60 13 0,-5-11-13 0,7 71 14 16,0 0-14-16,-9-78 14 0,0-10-14 0,9 88 15 0,0 0-15 15,-5-88 16-15,0 17-16 0,5 71 13 16,0 0-13-16,-5-56 14 0,-3 15-14 0,8 41 7 0,0 0-7 16,-5-28 8-16,-2 12-8 0,2 1-1878 0</inkml:trace>
  <inkml:trace contextRef="#ctx0" brushRef="#br0" timeOffset="21848.82">16131 10127 169 0,'0'0'0'0,"0"0"0"15,0 0 0-15,0 0 26 0,0 0-26 0,0 0 26 16,0 0-26-16,0 0 59 0,0 0-59 0,0 0 60 15,-23-12-60-15,23 12 59 0,0 0-59 0,-37-9 59 16,-4 9-59-16,41 0 60 0,0 0-60 0,-46 2 61 16,2 2-61-16,44-4 37 0,0 0-37 0,-31 5 37 15,6 5-37-15,25-10 33 0,0 0-33 0,-14 7 34 16,5-5-34-16,9-2 24 0,0 0-24 0,0 0 25 0,-2 9-25 16,2-9 18-16,0 0-18 0,9 6 19 0,14-4-19 15,-23-2 13-15,0 0-13 0,26 2 14 0,-1-2-14 16,-25 0 8-16,0 0-8 0,18-2 9 0,-6 0-9 15,-12 2 7-15,0 0-7 0,0 0 8 0,0 0-8 0,0 0 7 16,0 0-7-16,-23 2 7 0,-23 5-7 16,46-7 7-16,0 0-7 0,-53 10 7 0,2 3-7 15,51-13 3-15,0 0-3 0,-44 13 3 0,12 0-3 16,32-13 1-16,0 0-1 0,-24 10 1 0,11-5-1 16,13-5 0-16,0 0 0 0,0 0 1 0,6 9-1 0,-6-9 0 15,0 0 0-15,24 0 1 0,20-5-1 16,-44 5 0-16,0 0 0 0,59-13 1 0,4-2-1 0,-63 15 1 15,0 0-1-15,62-12 1 0,-9 1-1 0,-53 11 2 16,0 0-2-16,39-7 2 0,-18 4-2 0,-21 3 2 16,0 0-2-16,0 0 3 0,-25-3-3 0,25 3 2 0,0 0-2 15,-37 0 3-15,-16 5-3 0,53-5 3 0,0 0-3 0,-55 10 4 16,4 2-4-16,51-12 5 16,0 0-5-16,-39 11 5 0,20-4-5 0,19-7 8 0,0 0-8 15,-9 3 8-15,9-3-8 0,0 0 7 0,0 0-7 0,5 3 8 0,22 3-8 16,-27-6 6-16,0 0-6 0,37 3 7 15,11-3-7-15,-48 0 7 0,0 0-7 0,49-5 7 16,-3 1-7-16,-46 4 6 0,0 0-6 0,33-3 7 0,-15 3-7 16,-18 0 5-16,0 0-5 0,0 0 6 0,-14 0-6 15,14 0 4-15,0 0-4 0,-32 0 4 0,-23 2-4 16,55-2 3-16,0 0-3 0,-72 7 3 0,-18 5-3 16,90-12 4-16,0 0-4 0,-90 12 5 0,-3-2-5 15,93-10 5-15,0 0-5 0,-78 9 5 0,29-4-5 16,49-5 5-16,0 0-5 0,-34 5 6 0,17 1-6 0,17-6 7 15,0 0-7-15,-9 1 8 0,9-1-8 0,0 0 8 0,0 0-8 16,17 0 8-16,35-8-8 0,-52 8 8 16,0 0-8-16,70-13 8 0,29-9-8 0,-99 22 11 15,0 0-11-15,102-26 11 0,-5-3-11 16,-97 29 11-16,0 0-11 0,90-28 11 0,-16 5-11 16,-74 23 10-16,0 0-10 0,53-17 11 0,-28 5-11 0,-25 12 13 15,0 0-13-15,10-9 14 0,-10-1-14 0,0 10 16 0,0 0-16 0,-21-5 17 16,-30 1-17-16,51 4 16 0,0 0-16 0,-60 9 17 15,-5 10-17-15,65-19 17 0,0 0-17 0,-55 24 17 16,20-5-17-16,35-19 11 0,0 0-11 0,-21 18 11 16,10-6-11-16,11-12 7 0,0 0-7 0,14 12 7 15,32 0-7-15,-46-12 4 0,0 0-4 0,72 9 5 16,34-15-5-16,-106 6 3 0,0 0-3 0,118-13 3 16,-5-1-3-16,-113 14 2 0,0 0-2 0,99-16 3 0,-21 9-3 15,-78 7 3-15,0 0-3 0,51-2 3 0,-26-1-3 16,-25 3 3-16,0 0-3 15,-15 3 4-15,-41 3-4 0,56-6 7 0,0 0-7 0,-69 12 8 16,-1 7-8-16,70-19 4 0,0 0-4 0,-59 24 4 16,19 4-4-16,1 1-986 0</inkml:trace>
  <inkml:trace contextRef="#ctx0" brushRef="#br0" timeOffset="23153.22">24264 8258 359 0,'0'0'0'0,"0"0"0"15,-19-5 0-15,19 5 11 0,0 0-11 0,-22-9 11 0,-4 1-11 0,26 8 19 0,0 0-19 16,-33-12 19-16,-6-2-19 0,39 14 21 16,0 0-21-16,-37-14 21 15,7 2-21-15,30 12 23 0,0 0-23 0,-21-9 24 0,5 2-24 0,16 7 53 0,0 0-53 0,-9-5 54 16,9 5-54-16,0 0 64 15,0 0-64-15,-7-3 64 0,7 3-64 0,0 0 59 16,0 0-59-16,0 0 59 0,5 0-59 16,-5 0 48-16,0 0-48 0,16 0 48 0,16 0-48 15,-32 0 34-15,0 0-34 0,31 0 35 0,-8 0-35 16,-23 0 24-16,0 0-24 0,13 1 25 0,-13-1-25 16,0 0 21-16,0 0-21 0,-7 11 21 0,-37-3-21 15,44-8 14-15,0 0-14 0,-62 14 15 0,-16 2-15 16,78-16 12-16,0 0-12 0,-88 15 13 0,-5-3-13 15,93-12 9-15,0 0-9 0,-83 13 10 0,21 4-10 16,62-17 3-16,0 0-3 0,-41 17 4 0,20-5-4 16,21-12 1-16,0 0-1 0,-2 11 2 0,15-1-2 15,-13-10 0-15,0 0 0 0,40 5 1 0,36-8-1 16,-76 3 0-16,0 0 0 0,87-9 0 0,4-5 0 16,-91 14 0-16,0 0 0 0,87-14 0 0,-6 2 0 0,-81 12 0 15,0 0 0-15,65-8 0 0,-31 4 0 0,-34 4 0 16,0 0 0-16,16-3 0 0,-16 3 0 0,0 0 0 0,0 0 0 15,-16-7 1-15,-30 5-1 0,46 2 1 16,0 0-1-16,-57 2 2 0,-6 5-2 0,63-7 3 16,0 0-3-16,-60 10 3 0,-2 2-3 0,62-12 4 0,0 0-4 0,-55 12 4 15,10 0-4-15,45-12 6 16,0 0-6-16,-32 13 6 0,16-5-6 0,16-8 9 0,0 0-9 0,-2 7 10 16,11 2-10-16,-9-9 13 0,0 0-13 0,25 3 14 15,22 2-14-15,-47-5 15 0,0 0-15 0,55 0 15 16,-2-8-15-16,-53 8 10 0,0 0-10 0,46-9 11 15,-13 2-11-15,-33 7 8 0,0 0-8 0,23-5 8 16,-12 3-8-16,-11 2 4 0,0 0-4 0,0 0 4 16,-7-10-4-16,7 10 2 0,0 0-2 0,-25-9 2 0,-17 2-2 15,42 7 1-15,0 0-1 0,-60-7 1 16,-18 7-1-16,78 0 1 0,0 0-1 0,-77 4 2 0,15-1-2 16,62-3 1-16,0 0-1 0,-46 2 2 0,21 0-2 15,25-2 3-15,0 0-3 0,-10 2 3 0,10-2-3 16,0 0 3-16,0 0-3 0,30 6 3 0,35-11-3 15,-65 5 4-15,0 0-4 0,83-7 4 0,9-3-4 0,-92 10 4 16,0 0-4-16,97-14 5 0,5-3-5 0,-102 17 7 0,0 0-7 0,99-19 8 16,-18-5-8-16,-81 24 10 0,0 0-10 0,60-21 10 15,-23 12-10-15,-37 9 11 0,0 0-11 0,24-7 12 16,-9 2-12-16,-15 5 11 16,0 0-11-16,8-3 12 0,-8 3-12 0,0 0 11 0,0 0-11 0,-8-4 11 0,-24-1-11 15,32 5 10-15,0 0-10 0,-58-2 10 0,-34 9-10 16,92-7 9-16,0 0-9 0,-104 14 10 15,3 3-10-15,101-17 6 0,0 0-6 0,-90 23 7 0,11 3-7 16,79-26 4-16,0 0-4 0,-65 29 4 0,26 4-4 16,39-33 2-16,0 0-2 0,-23 28 2 0,18-11-2 15,5-17 1-15,0 0-1 0,23 9 1 0,31-8-1 16,-54-1 1-16,0 0-1 0,73-3 1 0,8-13-1 0,-81 16 1 16,0 0-1-16,86-19 1 0,11-1-1 0,-97 20 1 15,0 0-1-15,90-23 1 0,-25 6-1 0,-65 17 1 16,0 0-1-16,48-12 2 0,-25 5-2 0,-23 7 1 15,0 0-1-15,0 0 2 0,-19-12-2 0,19 12 2 16,0 0-2-16,-46-6 2 0,-37 8-2 16,83-2 3-16,0 0-3 0,-99 5 3 0,-3 4-3 0,102-9 3 0,0 0-3 15,-106 12 3-15,0 4-3 0,106-16 2 0,0 0-2 16,-85 24 3-16,29 9-3 0,56-33 3 0,0 0-3 0,-4 12 3 16,64-38-3-16,-1 0-1141 0</inkml:trace>
  <inkml:trace contextRef="#ctx0" brushRef="#br0" timeOffset="50995.28">3604 10338 147 0,'0'0'0'0,"0"0"0"0,0 0 0 16,0 0 0-16,0 0 0 0,-18-5 1 0,9 5-1 0,9 0 5 0,0 0-5 15,0 0 5-15,0 0-5 0,0 0 6 0,0 0-6 0,-12 2 7 16,-15 8-7-16,27-10 5 16,0 0-5-16,-28 9 5 0,5 3-5 0,23-12 4 15,0 0-4-15,-23 21 4 0,-3 15-4 0,26-36 4 0,0 0-4 16,-18 40 5-16,18-5-5 0,0-35 6 0,0 0-6 15,13 32 6-15,18 1-6 0,-31-33 5 0,0 0-5 16,46 30 6-16,18-6-6 0,-64-24 10 0,0 0-10 0,90 19 10 0,45 0-10 0,-135-19 21 16,0 0-21-16,157 12 22 0,29-7-22 0,-186-5 38 0,0 0-38 15,211 0 39 1,15 0-39-16,-226 0 45 0,0 0-45 0,219-3 46 0,-4-2-46 0,-215 5 44 0,0 0-44 0,196-4 45 16,-13-4-45-16,-183 8 43 0,0 0-43 0,159-4 44 15,-20 1-44-15,-139 3 35 0,0 0-35 16,118 0 35-1,-22 3-35-15,-96-3 31 0,0 0-31 0,81 2 31 0,-9 1-31 16,-72-3 28-16,0 0-28 0,62 2 28 16,-21-2-28-16,-41 0 17 0,0 0-17 0,24 2 17 15,-8 1-17-15,-16-3 7 0,0 0-7 0,9 2 8 16,-9-2-8-16,0 0-589 0</inkml:trace>
  <inkml:trace contextRef="#ctx0" brushRef="#br0" timeOffset="51247.52">5546 10413 382 0,'0'0'0'0,"0"7"0"0,0 12 0 16,0-19 3-16,0 0-3 0,17 27 3 0,26 10-3 0,-43-37 5 16,0 0-5-16,67 36 6 0,23 0-6 0,-90-36 4 15,0 0-4-15,113 26 4 0,26-8-4 0,-139-18 4 16,0 0-4-16,146 10 4 0,-10 0-4 0,-136-10 10 0,0 0-10 15,122 11 11-15,-23 1-11 0,-99-12 33 0,0 0-33 16,72 14 34-16,-32-4-34 0,-40-10 47 0,0 0-47 16,0 14 48-16,-37 7-48 0,37-21 58 0,0 0-58 0,-63 33 58 15,-25 15-58-15,88-48 51 0,0 0-51 0,-106 61 52 16,-11 15-52-16,-1 2-553 0</inkml:trace>
  <inkml:trace contextRef="#ctx0" brushRef="#br0" timeOffset="51847.55">3759 12778 337 0,'0'0'0'0,"0"0"0"16,0 0 0-16,0 0 62 0,0 0-62 0,-5-20 63 16,-1 13-63-16,6 7 47 0,0 0-47 0,0 0 48 15,20-14-48-15,-20 14 49 0,0 0-49 0,26-9 49 16,20 6-49-16,-46 3 25 0,0 0-25 0,62 2 25 15,19 1-25-15,-81-3 13 0,0 0-13 0,104 3 14 16,32-1-14-16,-136-2 7 0,0 0-7 0,155 0 8 16,21-3-8-16,-176 3 7 0,0 0-7 0,201-5 8 0,13-2-8 15,-214 7 14-15,0 0-14 0,220-9 14 0,6-1-14 16,-226 10 19-16,0 0-19 0,212-7 20 0,-18 1-20 16,-194 6 22-16,0 0-22 0,178-5 23 0,-12-3-23 15,-166 8 21-15,0 0-21 0,132-7 22 16,-24-5-22-16,-108 12 24 0,0 0-24 0,84-13 25 0,-20 1-25 15,-64 12 29-15,0 0-29 0,42-12 30 0,-17 4-30 0,-25 8 21 16,0 0-21-16,7-4 21 0,-7 4-21 0,0 0 19 16,0 0-19-16,-25-15 20 0,-22 1-20 0,1 2-770 15</inkml:trace>
  <inkml:trace contextRef="#ctx0" brushRef="#br0" timeOffset="52031.53">6292 12538 729 0,'0'0'0'0,"0"0"0"15,5 5 0-15,-5-5 6 16,0 0-6-16,9 7 7 0,7 5-7 0,-16-12 12 15,0 0-12-15,24 14 12 0,12 5-12 0,-36-19 36 16,0 0-36-16,44 24 36 0,3 9-36 0,-47-33 35 0,0 0-35 16,53 42 36-16,2 6-36 0,-55-48 41 0,0 0-41 0,49 50 41 15,-19-1-41-15,-30-49 42 0,0 0-42 0,11 53 42 16,-22 8-42-16,11-61 29 0,0 0-29 0,-44 76 30 16,-37 26-30-16,81-102 18 0,0 0-18 15,-90 97 18-15,-5-29-18 0,0-3-818 0</inkml:trace>
  <inkml:trace contextRef="#ctx0" brushRef="#br0" timeOffset="52746.98">3759 15502 191 0,'0'0'0'0,"0"0"0"0,0 0 0 16,0 0 2-16,0 0-2 0,-28-10 3 0,24 3-3 16,4 7 6-16,0 0-6 0,0 0 6 15,9 2-6-15,-9-2 47 0,0 0-47 0,21 8 47 16,11-6-47-16,-32-2 60 0,0 0-60 0,46 2 61 16,22 1-61-16,-68-3 32 0,0 0-32 0,85 6 32 15,7-6-32-15,-92 0 45 0,0 0-45 0,107 0 45 0,20 1-45 16,-127-1 45-16,0 0-45 0,140 2 45 15,22 0-45-15,-162-2 60 0,0 0-60 0,173 3 61 16,12 2-61-16,-185-5 52 0,0 0-52 0,201 6 52 16,13-1-52-16,-214-5 40 0,0 0-40 0,215 3 41 0,-14-1-41 15,-201-2 37-15,0 0-37 0,192 0 37 0,-5 0-37 16,-187 0 31-16,0 0-31 0,171-2 32 0,-17 1-32 16,-154 1 31-16,0 0-31 0,127-2 31 0,-30 2-31 15,-97 0 28-15,0 0-28 0,72 0 29 0,-12 3-29 16,-60-3 26-16,0 0-26 0,41 4 27 0,-13 1-27 15,-28-5 16-15,0 0-16 0,17 0 17 0,-8-4-17 0,-9 4 7 16,0 0-7-16,0 0 8 0,-5-6-8 0,5 6 1 16,0 0-1-16,-18-6 2 0,-17-2-2 15,35 8 0-15,0 0 0 0,-42-12 0 0,-2-4 0 0,1 0-940 16</inkml:trace>
  <inkml:trace contextRef="#ctx0" brushRef="#br0" timeOffset="52952.68">6336 15241 763 0,'0'0'0'0,"0"0"0"15,-21 0 0-15,21 0 0 0,0 0 0 0,-14 2 0 16,1 5 0-16,13-7 0 0,0 0 0 0,4 14 0 16,8 11 0-16,-12-25 1 0,0 0-1 0,32 33 2 0,19 2-2 15,-51-35 4-15,0 0-4 0,76 36 5 0,19 4-5 16,-95-40 18-16,0 0-18 0,102 36 18 0,-15-4-18 16,-87-32 38-16,0 0-38 0,77 26 38 0,-22-2-38 15,-55-24 39-15,0 0-39 0,32 26 40 0,-25 3-40 0,-7-29 34 16,0 0-34-16,-49 61 35 15,-71 51-35-15,120-112 28 0,0 0-28 0,0 0-738 0</inkml:trace>
  <inkml:trace contextRef="#ctx0" brushRef="#br0" timeOffset="68092.59">3632 10581 527 0,'0'0'0'0,"0"0"0"15,-44-12 0-15,44 12 4 0,0 0-4 0,-41-11 5 16,-13 4-5-16,54 7 28 0,0 0-28 0,-64 0 29 15,-8 7-29-15,72-7 32 0,0 0-32 0,-76 17 33 16,-7 9-33-16,83-26 31 0,0 0-31 0,-90 35 32 0,-5 8-32 16,95-43 24-16,0 0-24 0,-96 63 24 0,15 25-24 15,81-88 25-15,0 0-25 0,-72 105 26 0,-4 17-26 16,76-122 25-16,0 0-25 0,-72 147 25 0,8 33-25 16,64-180 20-16,0 0-20 0,-53 206 20 0,13 12-20 15,40-218 16-15,0 0-16 0,-23 218 17 0,12-9-17 0,11-209 16 16,0 0-16-16,6 206 16 0,11-9-16 15,-17-197 13-15,0 0-13 0,32 191 14 0,10-10-14 0,-42-181 15 16,0 0-15-16,57 165 16 0,6-20-16 16,-63-145 20-16,0 0-20 0,60 144 20 0,-5 3-20 15,-55-147 24-15,0 0-24 0,49 157 24 0,1 8-24 16,-50-165 25-16,0 0-25 0,53 161 25 0,5-9-25 16,-58-152 28-16,0 0-28 0,55 145 28 0,-1-3-28 15,-54-142 35-15,0 0-35 0,50 144 35 0,-5 5-35 0,-45-149 37 16,0 0-37-16,46 147 38 0,2-16-38 0,-48-131 33 0,0 0-33 15,48 123 33-15,8-14-33 0,-56-109 30 0,0 0-30 16,51 94 30-16,-7-16-30 0,-44-78 10 0,0 0-10 16,46 65 11-16,-5-15-11 0,-4 1-1080 0</inkml:trace>
  <inkml:trace contextRef="#ctx0" brushRef="#br0" timeOffset="68594.39">291 12808 1285 0,'-14'-30'43'0,"-13"-32"1"16,5 19-14-16,7 20 1 15,1 16-24-15,-3 27 0 16,-15 30-6-16,5 15 1 16,13 13-2-16,28 19 1 15,24 24-1-15,23 14 0 16,17 2 0-16,12 5 0 16,9-5-1-16,10-2 1 15,-1-7 0-15,-108-128-2 0,0 0 2 16,100 114-1-16,-15-15 1 0,-85-99 0 15,0 0 0-15,63 93 1 0,-17-5-1 0,-46-88 4 16,0 0-4-16,23 89 5 0,-25 2-5 0,2-91 4 0,0 0-4 16,-21 82 5-16,-16-15-5 0,0 1-1040 0</inkml:trace>
  <inkml:trace contextRef="#ctx0" brushRef="#br0" timeOffset="68771.75">291 13969 1531 0,'62'-76'55'16,"38"-37"0"-16,40-37-55 0,-140 150 40 16,0 0-40-16,135-142 41 0,-16 21-41 0,-119 121 0 15,0 0 0-15,102-106 0 0,-10 2 0 0,-92 104-14 16,0 0 14-16,53-93-14 0,-39 10 14 0,0 0-1211 16</inkml:trace>
  <inkml:trace contextRef="#ctx0" brushRef="#br0" timeOffset="69087.43">669 12692 1297 0,'0'0'0'0,"0"0"42"0,0 0-42 16,19 36 43-16,16 14-43 0,-35-50 24 0,0 0-24 0,43 54 25 16,13 0-25-16,-56-54 17 0,0 0-17 0,55 52 17 0,-4-6-17 15,-51-46 12-15,0 0-12 0,49 42 12 16,-3-6-12-16,-46-36 11 0,0 0-11 0,39 26 11 15,-11-10-11-15,-28-16 8 0,0 0-8 0,18-2 9 16,-9-20-9-16,-9 22 17 0,0 0-17 0,0-33 17 16,-15-11-17-16,15 44 24 0,0 0-24 0,-14-46 24 0,-7-3-24 15,21 49 25-15,0 0-25 0,-17-52 26 0,-3 0-26 16,20 52 31-16,0 0-31 0,-12-48 32 16,12 13-32-16,0 35 32 0,0 0-32 0,5-17 33 0,11 19-33 0,-16-2 27 0,0 0-27 15,23 17 27 1,5 18-27-16,-28-35 23 0,0 0-23 0,35 41 24 0,-3 2-24 15,-32-43 12-15,0 0-12 0,27 39 13 0,-8-15-13 16,-19-24 1-16,0 0-1 0,12 8 2 0,-12-16-2 16,0-1-1379-16</inkml:trace>
  <inkml:trace contextRef="#ctx0" brushRef="#br0" timeOffset="69740.87">1125 12403 1272 0,'-3'-9'0'0,"3"9"35"16,0 0-35-16,-5-29 35 0,1 13-35 0,4 16 12 15,0 0-12-15,0 0 13 0,9-5-13 0,-9 5 16 16,0 0-16-16,0 0 16 0,9 9-16 0,-9-9 21 0,0 0-21 16,0 5 22-16,0 2-22 0,0-7 25 0,0 0-25 15,0 9 26-15,3 1-26 0,-3-10 30 0,0 0-30 16,2 9 30-16,5-1-30 0,-7-8 26 0,0 0-26 0,11 2 26 16,1 1-26-16,-12-3 23 0,0 0-23 0,18 2 23 15,1-4-23-15,-19 2 18 0,0 0-18 0,18-3 18 16,-1 1-18-16,-17 2 15 0,0 0-15 0,11-5 15 15,-4 3-15-15,-7 2 11 0,0 0-11 0,0 0 11 16,0 0-11-16,0 0 8 0,0 0-8 0,0 0 9 16,-7 0-9-16,7 0 6 0,0 0-6 0,0 0 7 15,-11 12-7-15,11-12 6 0,0 0-6 0,-9 19 7 0,1 13-7 16,8-32 3-16,0 0-3 0,-4 36 3 0,13 0-3 16,-9-36 2-16,0 0-2 0,21 37 2 0,11 1-2 15,-32-38 0-15,0 0 0 0,40 39 0 0,3-2 0 16,-43-37 0-16,0 0 0 0,44 26 0 0,-4-7 0 15,-40-19-1-15,0 0 1 0,41 10 0 0,-9-5 0 16,-32-5-1-16,0 0 1 0,26 4 0 0,-8-1 0 0,-18-3 0 16,0 0 0-16,10 2 0 0,-1 0 0 0,-9-2 1 15,0 0-1-15,0 0 2 0,0 0-2 0,0 0 3 0,0 0-3 16,4 8 3-16,-4 1-3 0,0-9 5 16,0 0-5-16,0 9 6 0,0-9-6 0,0 0 6 0,0 0-6 15,-4 8 7-15,4-8-7 0,0 0 8 0,0 0-8 16,-9 6 9-16,9-6-9 0,0 0 8 0,0 0-8 15,-19-2 9-15,-7-9-9 0,26 11 12 0,0 0-12 16,-36-17 12-16,-1-5-12 0,37 22 11 0,0 0-11 16,-35-30 12-16,-2-10-12 0,37 40 12 0,0 0-12 15,-28-43 13-15,3-4-13 0,25 47 13 0,0 0-13 0,-14-48 14 16,12-6-14-16,2 54 12 0,0 0-12 0,5-57 13 16,6-3-13-16,-11 60 11 0,0 0-11 0,18-52 12 15,5 7-12-15,-23 45 9 0,0 0-9 0,30-31 9 16,3 10-9-16,-33 21 7 0,0 0-7 0,39 2 7 15,1 22-7-15,-40-24 7 0,0 0-7 0,46 43 7 16,7 11-7-16,-53-54 3 0,0 0-3 0,46 60 4 16,-5-1-4-16,-41-59 0 0,0 0 0 0,31 49 0 0,1-10 0 15,-4-1-1483-15</inkml:trace>
  <inkml:trace contextRef="#ctx0" brushRef="#br0" timeOffset="69989.6">1857 11616 1054 0,'0'0'0'0,"0"0"0"0,-17-7 0 16,17 7 31-16,0 0-31 0,-18-7 31 0,8 7-31 0,10 0 33 16,0 0-33-16,-9 0 34 0,0 0-34 0,9 0 21 15,0 0-21-15,-9 14 22 0,-14 20-22 0,23-34 12 16,0 0-12-16,-18 54 13 0,13 18-13 0,5-72 6 15,0 0-6-15,11 75 7 0,19-2-7 0,-30-73 4 16,0 0-4-16,37 62 5 0,7-10-5 0,-44-52 5 0,0 0-5 0,49 36 5 16,8-19-5-16,-57-17 5 0,0 0-5 0,61 7 5 0,8-12-5 15,-69 5 2-15,0 0-2 0,62-17 3 0,-16-18-3 16,0 1-914-16</inkml:trace>
  <inkml:trace contextRef="#ctx0" brushRef="#br0" timeOffset="70227.88">1528 11141 1132 0,'0'0'0'16,"0"0"0"-16,0 0 0 0,0 0 16 0,0 0-16 15,0 0 16-15,5 19-16 16,-5-19 32-16,0 0-32 0,23 23 32 0,21 8-32 16,-44-31 13-16,0 0-13 0,58 45 13 15,14 21-13-15,-72-66 17 0,0 0-17 0,82 71 18 0,4 3-18 0,-86-74 22 0,0 0-22 0,90 73 22 16,5-2-22-1,-95-71 36-15,0 0-36 0,90 76 37 0,-14 5-37 0,-76-81 35 0,0 0-35 0,55 73 35 16,-15-6-35 0,-40-67 21-16,0 0-21 0,28 54 22 0,-15-30-22 0,1 2-1080 0</inkml:trace>
  <inkml:trace contextRef="#ctx0" brushRef="#br0" timeOffset="70480.86">1930 11693 1345 0,'0'0'0'0,"0"-10"0"0,0-19 0 0,0 29 0 16,0 0 0-16,3-40 1 0,11-9-1 0,-14 49 2 0,0 0-2 16,18-64 2-16,5-10-2 0,-23 74 17 0,0 0-17 15,26-71 17-15,6 14-17 0,-32 57 23 0,0 0-23 16,32-47 23-16,5 18-23 0,-37 29 45 0,0 0-45 0,40-16 46 16,1 16-46-16,-41 0 51 0,0 0-51 15,41 12 51-15,-6 14-51 0,-35-26 35 0,0 0-35 0,32 43 35 16,-1 21-35-16,-31-64 23 0,0 0-23 0,29 65 24 15,-3-8-24-15,-26-57 17 0,0 0-17 0,19 45 18 16,-3-14-18-16,-16-31 12 0,0 0-12 0,9 19 12 16,-7-11-12-16,-2-8 5 0,0 0-5 0,-5-20 5 15,-17-32-5-15,3 0-1297 0</inkml:trace>
  <inkml:trace contextRef="#ctx0" brushRef="#br0" timeOffset="71194.67">1965 10747 1278 0,'0'0'0'0,"5"0"0"0,9 2 0 16,-14-2 24-16,0 0-24 0,36 8 24 0,18 1-24 0,-54-9 49 16,0 0-49-16,67 15 49 0,6-1-49 0,-73-14 36 0,0 0-36 15,68 14 36-15,8-5-36 0,-76-9 22 0,0 0-22 16,67 3 22-16,-3 2-22 0,-64-5 18 16,0 0-18-16,49 4 18 15,-8 4-18-15,-41-8 16 0,0 0-16 0,28 9 17 0,-10 10-17 0,-18-19 14 16,0 0-14-16,10 26 14 0,-3 17-14 0,-7-43 11 15,0 0-11-15,9 56 11 0,5 10-11 0,-14-66 6 0,0 0-6 16,14 72 6-16,4 4-6 0,-18-76 4 0,0 0-4 16,23 75 4-16,0-13-4 0,-23-62 3 0,0 0-3 15,26 43 4-15,1-18-4 0,-27-25 5 0,0 0-5 16,28 0 6-16,-2-26-6 0,-26 26 6 0,0 0-6 16,23-44 7-16,-5-16-7 0,-18 60 15 15,0 0-15-15,0-63 15 0,-21 3-15 0,21 60 21 0,0 0-21 16,-34-64 22-16,-13-17-22 0,47 81 26 15,0 0-26-15,-55-77 26 0,-8 8-26 0,63 69 29 16,0 0-29-16,-69-52 29 0,-4 19-29 0,73 33 28 16,0 0-28-16,-58-24 28 0,23 9-28 0,35 15 17 15,0 0-17-15,-23-9 18 0,9 5-18 0,14 4 12 0,0 0-12 16,-12 0 13-16,3-5-13 0,9 5 7 0,0 0-7 16,-2-10 8-16,4-7-8 0,-2 17 4 0,0 0-4 15,9-28 5-15,12-5-5 0,-21 33 2 0,0 0-2 0,23-36 3 16,8-4-3-16,-31 40 2 0,0 0-2 0,36-36 2 15,6 4-2-15,-42 32 1 0,0 0-1 0,49-20 2 16,6 9-2-16,-55 11 0 0,0 0 0 0,58 5 1 16,0 14-1-16,-58-19 0 0,0 0 0 0,64 37 1 0,8 16-1 15,-72-53 0-15,0 0 0 0,73 52 0 16,-3 0 0-16,-70-52 0 0,0 0 0 0,55 50 0 0,-9-1 0 16,-46-49 0-16,0 0 0 0,31 43 0 0,-13-1 0 15,-18-42 0-15,0 0 0 0,9 24 0 0,-7-12 0 16,-2-12 1-16,0 0-1 0,-16-9 1 0,-32-27-1 15,48 36 2-15,0 0-2 0,-51-47 2 0,-2-6-2 16,53 53 5-16,0 0-5 0,-46-70 6 0,2-20-6 16,44 90 7-16,0 0-7 0,-33-102 8 0,10-5-8 0,23 107 10 0,0 0-10 0,-13-105 10 0,13 6-10 15,0 99 10 1,0 0-10-16,9-76 10 0,14 27-10 0,-23 49 10 0,0 0-10 0,44-19 10 0,20 31-10 16,-64-12 8-16,0 0-8 15,74 38 8-15,14 28-8 0,-88-66 6 0,0 0-6 0,92 102 7 0,15 45-7 0,-107-147 0 16,0 0 0-16,108 187 1 0,-13 26-1 0,0-3-1567 15</inkml:trace>
  <inkml:trace contextRef="#ctx0" brushRef="#br0" timeOffset="71637.76">1704 13344 1356 0,'0'0'0'0,"-18"-7"0"0,-33-12 0 0,51 19 0 0,0 0 0 16,-67-20 0-16,5 8 0 0,62 12 2 0,0 0-2 0,-63 1 3 15,-11 18-3-15,74-19 2 0,0 0-2 0,-71 33 2 16,11 19-2-16,60-52 7 0,0 0-7 0,-40 76 8 15,17 32-8-15,23-108 17 0,0 0-17 0,0 115 17 16,23-7-17-16,-23-108 24 0,0 0-24 0,46 98 25 16,15-9-25-16,-61-89 27 0,0 0-27 0,83 60 27 15,19-32-27-15,-102-28 29 0,0 0-29 0,113-2 29 16,2-29-29-16,-115 31 27 0,0 0-27 16,108-59 28-16,-4-22-28 0,0 0-1163 0</inkml:trace>
  <inkml:trace contextRef="#ctx0" brushRef="#br0" timeOffset="72369.93">1991 12868 1222 0,'0'0'0'0,"-8"9"0"0,-22 14 0 0,30-23 47 15,0 0-47-15,-32 43 48 0,4 24-48 0,28-67 45 0,0 0-45 16,-23 83 46-16,7 18-46 16,16-101 34-16,0 0-34 0,-5 95 34 0,8-17-34 0,-3-78 14 15,0 0-14-15,14 60 15 0,6-18-15 0,-20-42 7 16,0 0-7-16,30 16 7 0,10-30-7 15,-40 14 5-15,0 0-5 0,46-31 5 0,3-18-5 0,-49 49 6 16,0 0-6-16,41-57 6 0,-18-7-6 0,-23 64 9 16,0 0-9-16,14-71 9 0,-10-2-9 0,-4 73 11 0,0 0-11 15,-4-62 11-15,2 26-11 0,2 36 11 16,0 0-11-16,0-19 11 0,0 19-11 0,0 0 10 16,0 0-10-16,20 26 11 0,6 19-11 0,-26-45 10 0,0 0-10 15,32 57 10-15,3 3-10 0,-35-60 3 0,0 0-3 16,41 45 4-16,5-17-4 0,-46-28 0 0,0 0 0 15,49 2 1-15,0-21-1 0,-49 19 0 0,0 0 0 16,50-44 0-16,-13-34 0 0,-37 78 0 0,0 0 0 0,32-86 1 0,-20-4-1 16,-12 90 2-16,0 0-2 0,-7-97 2 0,-25-5-2 15,32 102 6-15,0 0-6 0,-42-100 6 16,-11 17-6-16,53 83 10 0,0 0-10 0,-58-73 11 0,-6 12-11 16,64 61 13-16,0 0-13 0,-49-43 13 0,20 21-13 15,29 22 14-15,0 0-14 0,-22-2 14 0,-5 23-14 16,27-21 13-16,0 0-13 0,-9 38 13 15,27 17-13-15,-18-55 10 0,0 0-10 0,32 69 10 16,17 21-10-16,-49-90 4 0,0 0-4 0,69 94 5 16,24-11-5-16,-93-83 1 0,0 0-1 0,101 79 2 15,3-4-2-15,-104-75 1 0,0 0-1 0,108 65 1 16,-4-14-1-16,-104-51 2 0,0 0-2 0,100 29 2 16,-12-24-2-16,-88-5 2 0,0 0-2 0,69-17 3 0,-14-21-3 15,-55 38 3-15,0 0-3 0,35-52 4 16,-17-12-4-16,-18 64 6 0,0 0-6 0,5-85 7 15,-19-26-7-15,14 111 8 0,0 0-8 0,-32-128 9 0,-17-14-9 16,49 142 11-16,0 0-11 0,-67-148 11 0,-11-1-11 16,78 149 10-16,0 0-10 0,-76-139 11 0,8 15-11 15,68 124 8-15,0 0-8 0,-62-97 9 0,7 33-9 16,55 64 7-16,0 0-7 0,-46-40 7 0,11 24-7 16,35 16 4-16,0 0-4 0,-32 28 5 0,-5 52-5 0,37-80 2 0,0 0-2 0,-21 97 3 15,25 13-3-15,-4-110 1 16,0 0-1-16,26 116 2 0,23 9-2 0,-49-125 1 15,0 0-1-15,69 112 1 0,12-22-1 0,-81-90 1 16,0 0-1-16,99 64 2 0,23-32-2 0,-122-32 0 16,0 0 0-16,130 0 0 0,11-37 0 0,-141 37-2 15,0 0 2-15,154-76-1 0,8-43 1 0,2 1-1398 0</inkml:trace>
  <inkml:trace contextRef="#ctx0" brushRef="#br0" timeOffset="100899.93">4060 4141 158 0,'0'0'0'0,"0"0"0"16,38-7 0-16,-38 7 0 0,0 0 0 0,35-5 1 0,19-7-1 0,-54 12 13 16,0 0-13-16,69-12 14 0,19 0-14 15,-88 12 25-15,0 0-25 0,101-16 26 0,7-1-26 0,-108 17 28 0,0 0-28 16,121-23 28-16,20-1-28 0,-141 24 16 0,0 0-16 16,157-29 17-16,30-11-17 15,-187 40 17-15,0 0-17 0,219-42 18 0,14-1-18 0,-233 43 18 16,0 0-18-16,259-41 19 0,22-3-19 0,-281 44 19 15,0 0-19-15,307-36 20 0,19 7-20 0,-326 29 21 0,0 0-21 16,339-25 22-16,8 1-22 0,-347 24 22 0,0 0-22 16,360-24 23-16,16 5-23 0,-376 19 36 15,0 0-36-15,393-17 37 0,13 4-37 0,-406 13 42 0,0 0-42 16,398-12 43-16,-1 4-43 0,-397 8 23 0,0 0-23 16,385-2 23-16,-8 9-23 0,-377-7 27 0,0 0-27 15,372 9 28-15,-3 6-28 0,-369-15 13 0,0 0-13 0,362 16 13 16,-20 8-13-16,-342-24 6 0,0 0-6 15,331 24 7-15,-3 9-7 0,-328-33 5 0,0 0-5 0,299 48 6 16,-24 13-6-16,-275-61 5 0,0 0-5 0,254 69 6 16,-16 16-6-16,-238-85 0 0,0 0 0 15,226 73 1-15,-9-6-1 0,-217-67 1 0,0 0-1 16,199 78 2-16,-19 22-2 0,-180-100 1 0,0 0-1 0,153 94 2 0,-17-9-2 16,-136-85 3-16,0 0-3 0,122 88 3 0,-8 14-3 15,-114-102 4-15,0 0-4 0,98 104 4 0,-26-7-4 16,-72-97 5-16,0 0-5 0,60 105 5 0,-11-1-5 15,-49-104 5-15,0 0-5 0,35 108 6 0,-3-5-6 16,-32-103 4-16,0 0-4 0,11 106 4 0,-16 6-4 16,5-112 2-16,0 0-2 0,-27 106 3 0,-10 1-3 0,37-107 2 15,0 0-2-15,-62 102 2 0,-21-5-2 0,83-97 1 16,0 0-1-16,-93 97 2 0,-6 4-2 16,99-101 1-16,0 0-1 0,-111 102 2 0,-18-21-2 0,129-81 2 15,0 0-2-15,-137 88 3 0,-6 9-3 16,143-97 6-16,0 0-6 0,-154 88 7 0,-19-11-7 15,173-77 11-15,0 0-11 0,-185 65 11 0,-18-13-11 16,203-52 11-16,0 0-11 0,-217 49 12 0,-22-4-12 16,239-45 13-16,0 0-13 0,-267 40 13 0,-20-2-13 15,287-38 12-15,0 0-12 0,-307 36 12 0,-14 0-12 16,321-36 11-16,0 0-11 0,-328 35 11 0,-2-9-11 0,330-26 12 16,0 0-12-16,-349 24 12 0,-13-5-12 0,362-19 13 15,0 0-13-15,-370 16 13 0,-27-2-13 0,397-14 12 16,0 0-12-16,-401 12 12 0,3-2-12 0,398-10 9 15,0 0-9-15,-394 9 10 0,-3 3-10 0,397-12 9 16,0 0-9-16,-402 12 9 0,0 0-9 0,402-12 8 16,0 0-8-16,-392 7 9 0,17 2-9 0,375-9 4 0,0 0-4 15,-353 8 5-15,20-1-5 0,333-7 4 0,0 0-4 16,-334 9 5-16,1-4-5 0,333-5 5 0,0 0-5 16,-318 3 5-16,17 1-5 0,301-4 3 15,0 0-3-15,-290 2 3 0,24-1-3 0,266-1 2 0,0 0-2 16,-254-1 3-16,16-5-3 0,238 6 2 0,0 0-2 0,-222-5 2 15,19-2-2-15,203 7 3 0,0 0-3 0,-180-7 4 16,16-3-4-16,164 10 4 0,0 0-4 0,-139-3 5 16,31-1-5-16,108 4 6 0,0 0-6 0,-86 0 7 15,4-5-7-15,82 5 8 0,0 0-8 0,-67 2 9 0,16 5-9 16,51-7 6-16,0 0-6 0,0 0-891 0</inkml:trace>
  <inkml:trace contextRef="#ctx0" brushRef="#br0" timeOffset="102000.76">2399 3337 751 0,'0'0'0'0,"0"0"0"0,0 0 0 0,0 0 5 0,0 0-5 0,10 45 5 0,6 20-5 16,-16-65 15-16,0 0-15 0,20 80 15 0,3 1-15 15,-23-81 17-15,0 0-17 0,30 94 17 0,-2 22-17 16,-28-116 14-16,0 0-14 0,35 114 15 0,2-14-15 16,-37-100 14-16,0 0-14 0,32 101 14 0,-2-8-14 15,-30-93 13-15,0 0-13 0,23 85 13 0,-5-21-13 16,-18-64 15-16,0 0-15 0,14 45 16 0,-6-17-16 0,-8-28 22 16,0 0-22-16,6 13 22 0,-6-13-22 0,0 0 26 15,0 0-26-15,0-24 26 0,-9-38-26 0,9 62 34 16,0 0-34-16,-19-76 35 0,-17-9-35 0,36 85 37 0,0 0-37 15,-44-94 38-15,-11-2-38 0,55 96 42 16,0 0-42-16,-54-97 43 0,10 5-43 0,44 92 38 0,0 0-38 16,-32-73 39-1,9 21-39-15,23 52 33 0,0 0-33 0,-9-41 34 0,7-2-34 0,2 43 27 0,0 0-27 0,11-45 27 16,12 3-27-16,-23 42 23 0,0 0-23 0,40-48 23 16,10-4-23-1,-50 52 18-15,0 0-18 0,63-49 18 0,10-4-18 0,-73 53 15 0,0 0-15 0,81-49 15 16,9 6-15-16,-90 43 12 0,0 0-12 0,95-37 13 15,-1 1-13 1,-94 36 11-16,0 0-11 0,77-29 11 0,-13-2-11 16,-64 31 3-16,0 0-3 0,49-30 3 0,-14 8-3 0,-35 22 2 0,0 0-2 0,20-12 3 15,-17 3-3-15,3 0-1164 0</inkml:trace>
  <inkml:trace contextRef="#ctx0" brushRef="#br0" timeOffset="102205.51">1935 3733 1289 0,'0'0'0'0,"35"-12"0"0,34-7 0 0,-69 19 0 0,0 0 0 16,90-25 0-16,23-4 0 0,-113 29 12 0,0 0-12 15,125-31 13-15,6 1-13 16,-131 30 46-16,0 0-46 0,121-27 46 0,-24 6-46 0,-97 21 25 0,0 0-25 15,82-16 26-15,-15 11-26 0,-67 5 19 0,0 0-19 16,45 2 19-16,-23 8-19 0,1-1-1062 0</inkml:trace>
  <inkml:trace contextRef="#ctx0" brushRef="#br0" timeOffset="102573.02">2806 3684 1043 0,'0'0'0'0,"0"0"0"16,9 0 0-16,-9 0-1 0,0 0 1 0,13-3-1 0,9 3 1 15,-22 0-1-15,0 0 1 0,27-4 0 16,1 4 0-16,-28 0 4 0,0 0-4 0,27 4 5 0,1 1-5 16,-28-5 8-16,0 0-8 0,26 12 8 0,-3 7-8 15,-23-19 19-15,0 0-19 0,21 21 20 0,-1 10-20 16,-20-31 27-16,0 0-27 0,21 33 27 0,-2 3-27 16,-19-36 18-16,0 0-18 0,13 30 18 0,1-8-18 15,-14-22 19-15,0 0-19 0,9 18 19 0,-4-6-19 16,-5-12 24-16,0 0-24 0,0 0 25 0,0 0-25 0,0 0 25 15,0 0-25-15,3-25 25 0,3-11-25 0,-6 36 27 16,0 0-27-16,0-40 28 0,0-1-28 0,0 41 27 16,0 0-27-16,3-40 27 0,8 7-27 15,-11 33 23-15,0 0-23 0,9-24 24 0,-1 12-24 0,-8 12 16 16,0 0-16-16,13-4 17 0,3 8-17 0,-16-4 12 16,0 0-12-16,24 15 12 0,-1 10-12 0,-23-25 7 15,0 0-7-15,32 36 8 0,2 14-8 0,-34-50 4 16,0 0-4-16,38 59 5 0,3-2-5 0,-41-57 1 15,0 0-1-15,42 49 1 0,-1-25-1 0,-1 0-1118 16</inkml:trace>
  <inkml:trace contextRef="#ctx0" brushRef="#br0" timeOffset="103112.24">3574 3669 987 0,'0'0'0'0,"0"0"0"15,0 0 0-15,0 0 4 0,0 0-4 0,-9 8 4 0,4-8-4 16,5 0 9-16,0 0-9 0,0 0 9 0,0 0-9 16,0 0 27-16,0 0-27 0,0 0 27 0,0 0-27 15,0 0 30-15,0 0-30 0,-9 0 31 0,9 0-31 16,0 0 32-16,0 0-32 0,0 0 32 0,0 0-32 0,0 0 33 16,0 0-33-16,0 0 34 0,0 0-34 0,0 0 33 0,0 0-33 15,9-8 33-15,-9 8-33 16,0 0 29-16,0 0-29 0,3-9 30 0,-3 9-30 0,0 0 30 15,0 0-30-15,5-7 31 0,-5 7-31 0,0 0 28 16,0 0-28-16,6-12 28 0,-6 12-28 0,0 0 24 0,0 0-24 16,8-3 24-16,1 6-24 15,-9-3 19-15,0 0-19 0,13 7 19 0,1 7-19 16,-14-14 10-16,0 0-10 0,17 31 11 0,-3 9-11 0,-14-40 6 16,0 0-6-16,15 48 6 0,-7 9-6 0,-8-57 1 15,0 0-1-15,9 57 2 0,0-5-2 0,-9-52 0 0,0 0 0 0,9 45 0 16,1-13 0-16,-10-32-1 0,0 0 1 0,13 24-1 15,-4-10 1-15,-9-14-2 0,0 0 2 0,8 10-1 16,-2-1 1-16,-6-9-1 0,0 0 1 0,0 0-1 0,0 0 1 16,0 0 0-16,0 0 0 0,3-16 0 0,-3-5 0 15,0 21 1-15,0 0-1 0,0-31 2 0,0-7-2 16,0 38 3-16,0 0-3 0,6-48 4 0,4-13-4 16,-10 61 8-16,0 0-8 0,16-60 8 0,3 16-8 15,-19 44 12-15,0 0-12 0,27-33 12 0,-1 18-12 16,-26 15 12-16,0 0-12 0,32-5 13 0,9 10-13 15,-41-5 13-15,0 0-13 0,40 19 14 0,-3 17-14 16,-37-36 12-16,0 0-12 0,32 45 13 0,-6 12-13 16,-26-57 1-16,0 0-1 0,32 44 1 0,12-24-1 0,2 1-1249 15</inkml:trace>
  <inkml:trace contextRef="#ctx0" brushRef="#br0" timeOffset="103363.16">4512 3357 819 0,'0'0'0'0,"-14"0"0"15,-25 0 0-15,39 0 0 0,0 0 0 0,-51 5 0 16,-11 15 0-16,62-20-1 0,0 0 1 0,-60 32 0 16,7 17 0-16,53-49-3 0,0 0 3 0,-40 52-2 0,15-4 2 15,25-48 0-15,0 0 0 0,-16 45 0 0,14-3 0 16,2-42 1-16,0 0-1 0,18 40 2 15,24-9-2-15,-42-31 6 0,0 0-6 0,53 33 6 0,16-6-6 16,-69-27 8-16,0 0-8 0,71 14 9 0,3-19-9 16,-74 5 12-16,0 0-12 0,72-21 13 0,4-15-13 15,0-1-593-15</inkml:trace>
  <inkml:trace contextRef="#ctx0" brushRef="#br0" timeOffset="103600.82">4595 2888 673 0,'0'0'0'0,"3"9"0"15,-3 15 0-15,0-24 6 0,0 0-6 0,9 45 7 0,9 16-7 16,-18-61 23-16,0 0-23 0,23 60 24 0,14 1-24 16,-37-61 15-16,0 0-15 0,44 64 15 0,5 9-15 15,-49-73 14-15,0 0-14 0,50 74 15 0,1 9-15 16,-51-83 25-16,0 0-25 0,48 73 25 0,-11-16-25 0,-37-57 45 0,0 0-45 15,35 48 46-15,-7-8-46 0,-28-40 46 16,0 0-46-16,27 30 47 0,-8-10-47 16,-19-20 39-16,0 0-39 0,12 16 39 0,-12-16-39 0,0 0-768 15</inkml:trace>
  <inkml:trace contextRef="#ctx0" brushRef="#br0" timeOffset="103868.08">4630 3560 908 0,'0'0'0'0,"0"0"0"0,-5-9 0 0,5 9 7 0,0 0-7 0,-5-10 7 0,10-4-7 0,-5 14 22 15,0 0-22-15,19-24 23 0,22-20-23 0,-41 44 47 16,0 0-47-16,56-50 47 0,13-2-47 0,-69 52 34 0,0 0-34 16,64-46 34-16,-19 16-34 0,-45 30 30 0,0 0-30 15,39-21 31-15,-10 2-31 0,-29 19 40 0,0 0-40 16,26-8 40-16,0 11-40 0,-26-3 37 0,0 0-37 0,23 12 37 31,-9 12-37-31,-14-24 32 0,0 0-32 0,15 33 33 0,6 19-33 0,-21-52 24 0,0 0-24 16,23 61 24-16,0-4-24 0,-23-57 21 0,0 0-21 0,17 48 21 15,1-11-21-15,-18-37 17 0,0 0-17 0,10 29 17 16,3-10-17-16,-13-19 14 0,0 0-14 16,5 5 14-16,-5-5-14 0,0 0 6 0,0 0-6 0,5-29 7 15,-13-32-7-15,-1 1-1121 0</inkml:trace>
  <inkml:trace contextRef="#ctx0" brushRef="#br0" timeOffset="104622.21">4911 2881 863 0,'0'0'0'0,"0"0"0"0,12 0 0 16,-12 0 3-16,0 0-3 0,19 12 3 0,20 9-3 16,-39-21 1-16,0 0-1 0,46 19 1 0,9-7-1 15,-55-12 14-15,0 0-14 0,62 13 14 0,6-1-14 16,-68-12 21-16,0 0-21 0,73 12 21 0,-10-4-21 16,-63-8 24-16,0 0-24 0,58 13 24 0,-14-1-24 0,-44-12 31 15,0 0-31 1,37 12 32-16,-14 3-32 0,-23-15 29 0,0 0-29 0,13 18 30 15,-12 13-30-15,-1-31 25 0,0 0-25 16,-5 33 26-16,-12 6-26 0,17-39 19 0,0 0-19 16,-23 49 20-16,-4 11-20 0,27-60 14 0,0 0-14 15,-23 70 14-15,9 9-14 0,14-79 9 0,0 0-9 0,-12 70 9 16,10-25-9-16,2-45 5 0,0 0-5 0,2 29 6 16,10-7-6-16,-12-22 5 0,0 0-5 0,18 9 5 15,10-16-5-15,-28 7 5 0,0 0-5 0,32-21 5 16,8-11-5-16,-40 32 2 0,0 0-2 0,41-52 3 15,-6-14-3-15,-35 66 3 0,0 0-3 16,23-68 4-16,-14 6-4 0,-9 62 6 0,0 0-6 16,0-50 7-16,-5 20-7 0,5 30 10 0,0 0-10 0,-22-32 10 15,-18-8-10-15,40 40 14 0,0 0-14 0,-41-33 15 16,13 17-15-16,28 16 22 0,0 0-22 0,-30 0 23 16,-3 7-23-16,33-7 21 0,0 0-21 0,-32 5 22 15,16 2-22-15,16-7 16 0,0 0-16 0,-5 6 17 16,5-6-17-16,0 0 7 0,0 0-7 0,0 0 8 0,12-4-8 15,-12 4 4-15,0 0-4 0,14-9 4 0,0-8-4 16,-14 17 1-16,0 0-1 0,18-24 2 0,8 0-2 16,-26 24 0-16,0 0 0 0,32-28 1 0,10 4-1 15,-42 24 0-15,0 0 0 0,53-19 1 0,14 5-1 16,-67 14 0-16,0 0 0 0,69-4 0 0,3 8 0 16,-72-4 0-16,0 0 0 0,64 21 0 0,-6 18 0 15,-58-39 0-15,0 0 0 0,50 45 0 0,-5 9 0 16,-45-54 0-16,0 0 0 0,45 52 0 0,-12-4 0 15,-33-48-1-15,0 0 1 0,27 52-1 0,-10-1 1 16,-17-51-1-16,0 0 1 0,5 48-1 0,-6-12 1 16,1-36 0-16,0 0 0 0,-7 25 0 0,-4-12 0 0,11-13 0 15,0 0 0-15,-14 0 0 0,-13-12 0 0,27 12 0 16,0 0 0-16,-26-27 1 0,-6-17-1 0,32 44 5 16,0 0-5-16,-28-50 5 0,16 2-5 0,12 48 13 15,0 0-13-15,-6-52 13 0,8-5-13 0,-2 57 18 0,0 0-18 16,16-61 19-16,16-3-19 0,-32 64 21 0,0 0-21 15,42-52 22-15,13 19-22 0,-55 33 20 16,0 0-20-16,65-7 21 0,0 26-21 0,-65-19 13 0,0 0-13 16,73 40 14-16,6 21-14 0,-79-61 11 0,0 0-11 0,78 78 12 15,-3 10-12-15,-75-88 8 0,0 0-8 16,57 86 9-16,-27-13-9 0,2 0-1232 0</inkml:trace>
  <inkml:trace contextRef="#ctx0" brushRef="#br0" timeOffset="105858.38">7285 2682 1244 0,'0'0'0'0,"0"0"0"0,0 0 0 0,0 0 20 16,0 0-20-16,0 0 21 0,0 0-21 0,0 0 40 15,0 0-40-15,-9 42 40 0,18-2-40 0,-9-40 28 16,0 0-28-16,9 60 29 0,0 30-29 0,-9-90 14 16,0 0-14-16,8 101 14 0,1-1-14 15,-9-100 10-15,0 0-10 0,0 109 11 0,-12 9-11 16,12-118 7-16,0 0-7 0,-14 112 8 16,-4-25-8-16,18-87 9 0,0 0-9 0,-23 67 9 0,0-27-9 15,23-40 8-15,0 0-8 0,-21 21 9 0,3-13-9 16,18-8 7-16,0 0-7 0,-19-3 7 0,-13-14-7 15,32 17 10-15,0 0-10 0,-26-37 10 16,12-18-10-16,14 55 15 0,0 0-15 0,0-66 16 0,14-13-16 16,-14 79 18-16,0 0-18 0,26-71 19 0,6 27-19 15,-32 44 21-15,0 0-21 0,35-20 21 0,-3 16-21 16,-32 4 16-16,0 0-16 0,37 17 16 0,12 30-16 16,-49-47 12-16,0 0-12 0,59 62 12 0,9 9-12 15,-68-71 9-15,0 0-9 0,73 63 9 0,-1-15-9 16,-72-48 5-16,0 0-5 0,72 31 6 0,-5-15-6 15,-67-16 1-15,0 0-1 0,67 0 2 0,2-19-2 16,-69 19 2-16,0 0-2 0,67-40 3 0,-12-26-3 0,-55 66 1 16,0 0-1-16,41-84 2 0,-22-5-2 15,-19 89 4-15,0 0-4 0,3-93 4 0,-11-16-4 0,8 109 8 16,0 0-8-16,-20-109 8 0,-15 3-8 0,35 106 10 16,0 0-10-16,-44-88 11 0,-11 31-11 0,55 57 12 0,0 0-12 15,-55-37 13-15,11 18-13 0,44 19 12 0,0 0-12 16,-47 4 12-16,-6 15-12 0,53-19 7 0,0 0-7 15,-50 41 7-15,5 24-7 0,45-65 2 0,0 0-2 16,-27 77 3-16,17 15-3 0,10-92 0 0,0 0 0 0,14 90 1 16,17-10-1-16,-31-80 0 0,0 0 0 15,50 72 0-15,10-2 0 0,-60-70 0 0,0 0 0 0,72 55 0 16,13-19 0-16,-85-36-1 0,0 0 1 0,81 18 0 0,-9-27 0 16,-72 9-1-16,0 0 1 0,55-28 0 0,-9-17 0 15,-46 45 0-15,0 0 0 0,39-52 0 0,-6 4 0 16,-33 48 0-16,0 0 0 0,30-57 0 0,-2 0 0 15,-28 57 0-15,0 0 0 0,27-56 1 0,-4 15-1 16,-23 41 2-16,0 0-2 0,19-28 2 0,6 25-2 16,-25 3 3-16,0 0-3 0,24 12 3 0,6 19-3 15,-30-31 5-15,0 0-5 0,34 38 5 0,1 5-5 16,-35-43 6-16,0 0-6 0,41 38 6 0,-4-7-6 16,-37-31 1-16,0 0-1 0,39 21 1 0,-8-9-1 15,-31-12 2-15,0 0-2 0,32 0 3 0,-4-12-3 16,-28 12 4-16,0 0-4 0,27-21 4 0,-6-8-4 15,-21 29 4-15,0 0-4 0,11-36 5 0,-17-16-5 0,6 52 7 16,0 0-7-16,-17-56 7 0,-20-6-7 0,37 62 7 16,0 0-7-16,-44-52 8 0,-6 16-8 0,50 36 8 15,0 0-8-15,-67-16 8 0,-14 16-8 0,81 0 5 16,0 0-5-16,-78 28 6 0,10 29-6 0,68-57 2 16,0 0-2-16,-50 69 3 0,18 2-3 0,32-71 1 15,0 0-1-15,-8 69 1 0,22-6-1 0,-14-63 0 16,0 0 0-16,31 62 0 0,28 7 0 0,-59-69-1 0,0 0 1 15,68 66 0-15,17-11 0 0,-85-55-5 0,0 0 5 16,90 40-4-16,2-22 4 0,-92-18-6 0,0 0 6 0,99-13-6 16,8-35 6-16,-3 0-1419 0</inkml:trace>
  <inkml:trace contextRef="#ctx0" brushRef="#br0" timeOffset="106092.29">9451 2824 1087 0,'0'0'0'0,"0"0"0"0,-16 9 0 0,16-9 2 15,0 0-2-15,-33 19 3 0,-26 17-3 0,59-36 3 16,0 0-3-16,-67 37 3 0,13-11-3 0,54-26 0 16,0 0 0-16,-50 27 1 0,6 4-1 0,44-31 0 0,0 0 0 15,-33 37 1-15,1 4-1 0,32-41 4 0,0 0-4 16,-27 44 5-16,4 2-5 0,23-46 10 0,0 0-10 0,-8 49 11 16,8 6-11-16,0-55 16 0,0 0-16 0,17 52 17 15,8-2-17-15,-25-50 20 0,0 0-20 16,48 44 20-16,20-13-20 0,-68-31 17 0,0 0-17 0,87 12 18 15,8-24-18-15,-95 12 17 0,0 0-17 0,90-35 17 16,-5-19-17-16,-1-3-894 0</inkml:trace>
  <inkml:trace contextRef="#ctx0" brushRef="#br0" timeOffset="106349.88">9409 2333 975 0,'0'0'0'0,"0"0"0"0,0 0 0 16,0 0 18-16,0 0-18 0,12 3 18 0,0 6-18 15,-12-9 23-15,0 0-23 0,23 15 23 0,0 6-23 0,-23-21 19 0,0 0-19 0,27 40 20 16,-3 24-20 0,-24-64 10-16,0 0-10 0,27 78 10 0,-1 10-10 0,-26-88 8 15,0 0-8-15,18 101 8 0,-4 8-8 0,-14-109 10 16,0 0-10-16,18 112 11 0,-1-15-11 0,-17-97 13 0,0 0-13 0,23 93 14 0,5-8-14 15,-28-85 15-15,0 0-15 0,36 73 15 0,8-4-15 16,-44-69 9-16,0 0-9 0,46 52 9 0,3-28-9 16,0 1-861-16</inkml:trace>
  <inkml:trace contextRef="#ctx0" brushRef="#br0" timeOffset="107422.17">10246 2800 830 0,'0'0'0'0,"-14"0"0"16,-30 0 0-16,44 0 16 0,0 0-16 0,-53 9 17 16,-10-2-17-16,63-7 6 0,0 0-6 0,-60 17 7 15,5 4-7-15,55-21 8 0,0 0-8 0,-53 39 8 16,-1 19-8-16,54-58 11 0,0 0-11 0,-46 67 11 16,16-6-11-16,30-61 13 0,0 0-13 0,-11 53 13 15,20-8-13-15,-9-45 17 0,0 0-17 0,25 38 17 16,13-5-17-16,-38-33 17 0,0 0-17 0,46 21 18 0,4-18-18 15,-50-3 24-15,0 0-24 0,51-8 24 16,5-11-24-16,-56 19 25 0,0 0-25 0,55-33 25 0,-6-3-25 16,-49 36 25-16,0 0-25 0,37-49 25 0,-8-11-25 15,-29 60 36-15,0 0-36 0,21-58 36 0,-11 0-36 16,-10 58 38-16,0 0-38 0,7-42 38 0,-1 21-38 16,-6 21 25-16,0 0-25 0,0 0 26 0,-4 18-26 0,4-18 16 0,0 0-16 15,-2 32 16-15,-5 20-16 16,7-52 11-16,0 0-11 0,-1 52 11 0,1-3-11 15,0-49 4-15,0 0-4 0,8 36 4 0,7-6-4 16,-15-30 0-16,0 0 0 0,17 20 1 0,3-8-1 0,-20-12 0 0,0 0 0 16,21-1 0-16,5-15 0 0,-26 16-1 15,0 0 1-15,25-24 0 0,1-9 0 0,-26 33 0 16,0 0 0-16,30-43 0 0,2-7 0 0,-32 50 1 16,0 0-1-16,41-56 2 0,5-4-2 0,-46 60 4 0,0 0-4 15,42-49 5-15,-2 21-5 0,-40 28 7 0,0 0-7 16,39-12 7-16,-7 16-7 0,-32-4 8 0,0 0-8 15,23 21 8-15,-5 22-8 0,-18-43 8 0,0 0-8 0,8 57 9 16,-8 12-9-16,0-69 7 0,0 0-7 0,0 68 7 16,2-16-7-16,-2-52 5 0,0 0-5 0,12 45 6 15,15-13-6-15,-27-32 2 0,0 0-2 0,37 18 3 16,14-11-3-16,-51-7 2 0,0 0-2 0,65-6 2 16,17-13-2-16,-82 19 0 0,0 0 0 0,81-32 1 15,-4-13-1-15,-77 45-8 0,0 0 8 0,64-56-8 16,-11-13 8-16,-53 69-36 0,0 0 36 0,46-73-36 15,-9 4 36-15,-37 69-49 0,0 0 49 0,26-52-49 0,-12 28 49 16,-14 24-46-16,0 0 46 0,-3-24-46 0,-20-4 46 16,23 28-32-16,0 0 32 0,-37-17-31 0,-18 22 31 15,55-5-26-15,0 0 26 0,-67 15-25 0,-19 18 25 16,86-33-9-16,0 0 9 0,-87 44-8 0,15 16 8 16,72-60-2-16,0 0 2 0,-50 66-2 0,19 1 2 0,31-67 0 15,0 0 0-15,-9 58 0 0,14-13 0 0,-5-45 4 16,0 0-4-16,23 31 4 0,21-7-4 0,-44-24 10 15,0 0-10-15,58 10 10 0,20-11-10 16,-78 1 17-16,0 0-17 0,74-13 17 0,-12-11-17 0,-62 24 20 16,0 0-20-16,54-33 20 0,-1-15-20 0,-53 48 24 15,0 0-24-15,41-47 25 0,-9 6-25 0,-32 41 33 16,0 0-33-16,23-33 33 0,-9 17-33 0,-14 16 30 0,0 0-30 0,0 0 31 16,9 33-31-16,-9-33 21 0,0 0-21 15,0 43 22-15,0 14-22 0,0-57 13 0,0 0-13 16,5 61 14-16,11-13-14 0,-16-48 6 0,0 0-6 0,28 42 7 15,16-2-7-15,-44-40 2 0,0 0-2 0,51 24 2 16,2-12-2-16,-53-12 0 0,0 0 0 0,55-3 1 16,-1-15-1-16,-54 18 5 0,0 0-5 15,52-33 5-15,-5-15-5 0,-47 48 14 0,0 0-14 0,37-64 15 0,-16-21-15 16,-21 85 22-16,0 0-22 0,11-88 23 16,-11 3-23-16,0 85 25 0,0 0-25 0,-5-78 26 15,-9 2-26-15,14 76 26 0,0 0-26 0,-13-64 26 16,-1 19-26-16,14 45 22 0,0 0-22 0,-7-33 23 15,5 18-23-15,2 15 14 0,0 0-14 0,0 0 15 0,-3 27-15 0,3-27 10 16,0 0-10-16,5 38 11 0,6 14-11 16,-11-52 6-16,0 0-6 0,23 56 7 0,8 9-7 15,-31-65 1-15,0 0-1 0,43 73 2 0,6 21-2 16,-49-94 0-16,0 0 0 0,55 95 0 0,-1-21 0 16,-54-74-1-16,0 0 1 0,59 71-1 0,2-2 1 15,-61-69-3-15,0 0 3 0,59 52-3 0,-5-19 3 16,1 0-1257-16</inkml:trace>
  <inkml:trace contextRef="#ctx0" brushRef="#br0" timeOffset="107738.51">11950 3103 1222 0,'0'0'0'0,"0"0"0"0,7 17 0 0,-7-17 34 0,0 0-34 15,11 16 35-15,15-13-35 0,-26-3 73 0,0 0-73 16,41-3 74-16,8-18-74 0,-49 21 57 0,0 0-57 0,59-33 57 15,4-14-57-15,-63 47 84 0,0 0-84 16,65-53 84-16,1-4-84 0,-66 57 69 0,0 0-69 0,56-52 70 16,-12 12-70-16,-44 40 68 0,0 0-68 0,32-28 68 15,-14 14-68-15,-18 14 52 0,0 0-52 0,10-12 53 0,-10 12-53 0,0 0 33 16,0 0-33-16,7 0 34 0,-10 18-34 0,3-18 19 16,0 0-19-16,-4 27 20 0,-1 25-20 15,5-52 9-15,0 0-9 0,-2 61 10 16,2 5-10-16,0-66 4 0,0 0-4 0,7 60 5 15,4-15-5-15,-11-45 1 0,0 0-1 0,10 36 1 16,-1-8-1-16,-9-28 0 0,0 0 0 0,4 19 0 16,-4-19 0-16,0 0-1 0,0 0 1 0,5-19-1 0,-10-35 1 15,1 3-1616-15</inkml:trace>
  <inkml:trace contextRef="#ctx0" brushRef="#br0" timeOffset="108563.69">12315 2333 1267 0,'0'0'0'0,"0"0"0"0,-17 15 0 15,17-15 21-15,0 0-21 0,-20 19 22 0,-8 6-22 16,28-25 24-16,0 0-24 0,-21 33 25 0,12-1-25 0,9-32 13 16,0 0-13-16,-5 37 14 0,5-4-14 0,0-33 2 15,0 0-2-15,9 34 3 0,8-1-3 0,-17-33 0 16,0 0 0-16,32 33 0 0,9-2 0 0,-41-31 0 0,0 0 0 16,51 21 0-16,11-12 0 0,-62-9-19 0,0 0 19 15,63 3-18-15,-6-10 18 0,-57 7-47 0,0 0 47 16,40-5-47-16,-15-2 47 0,-25 7-61 0,0 0 61 15,14-2-61-15,-5-1 61 0,-9 3-22 0,0 0 22 0,0 0-22 16,5 15 22-16,-5-15-8 0,0 0 8 16,0 18-8-16,4 2 8 0,-4-20-2 0,0 0 2 15,0 23-2-15,0 1 2 0,0-24 0 0,0 0 0 16,0 21 0-16,1 0 0 0,-1-21 0 0,0 0 0 0,7 27 1 16,7 13-1-16,-14-40 3 0,0 0-3 0,18 45 4 15,10 0-4-15,-28-45 7 0,0 0-7 0,37 37 8 16,11-10-8-16,-48-27 10 0,0 0-10 0,49 16 11 15,-3-14-11-15,-46-2 30 0,0 0-30 0,41-14 31 16,-13-21-31-16,-28 35 43 0,0 0-43 0,18-45 43 16,-18-9-43-16,0 54 32 0,0 0-32 0,-21-55 32 0,-20 10-32 15,41 45 45-15,0 0-45 0,-51-40 45 0,-4 11-45 16,55 29 46-16,0 0-46 0,-55-23 46 0,8 9-46 16,47 14 40-16,0 0-40 0,-37 0 41 0,10 13-41 15,27-13 29-15,0 0-29 0,-17 20 29 0,10 8-29 16,7-28 19-16,0 0-19 0,1 29 20 0,12-4-20 0,-13-25 11 15,0 0-11-15,16 19 12 0,8-11-12 16,-24-8 8-16,0 0-8 0,25 4 8 0,-2-4-8 0,-23 0 5 16,0 0-5-16,25-7 5 0,3-5-5 0,-28 12 2 15,0 0-2-15,32-9 2 0,3 1-2 0,-35 8 0 16,0 0 0-16,33-13 1 0,1 6-1 0,-34 7 0 0,0 0 0 16,33-5 0-16,6 10 0 0,-39-5 0 0,0 0 0 15,37 13 0-15,-1-1 0 0,-36-12-3 16,0 0 3-16,28 27-2 0,-2 13 2 0,-26-40-3 0,0 0 3 15,28 50-3-15,4 18 3 0,-32-68-4 0,0 0 4 16,30 64-4-16,-10-10 4 0,-20-54-4 0,0 0 4 16,12 48-4-16,-7-8 4 0,-5-40-3 15,0 0 3-15,-5 27-2 0,-4-9 2 0,9-18-2 0,0 0 2 0,-12 7-1 16,1-6 1-16,11-1-1 0,0 0 1 0,-16-5-1 0,-3-10 1 16,19 15 0-16,0 0 0 0,-18-31 1 0,4-11-1 15,14 42 5-15,0 0-5 0,-5-57 6 0,5-11-6 16,0 68 15-16,0 0-15 0,9-72 15 0,14-3-15 15,-23 75 22-15,0 0-22 0,33-67 23 0,8 18-23 0,-41 49 25 16,0 0-25-16,44-39 25 0,-4 18-25 0,-40 21 18 16,0 0-18-16,37-5 19 0,2 17-19 0,-39-12 13 15,0 0-13-15,37 24 14 0,4 21-14 0,-41-45 11 16,0 0-11-16,32 69 11 0,-11 37-11 0,-21-106 3 16,0 0-3-16,16 116 3 0,-4-2-3 0,-12-114 0 15,0 0 0-15,11 97 0 0,10-28 0 0,-4 2-1392 16</inkml:trace>
  <inkml:trace contextRef="#ctx0" brushRef="#br0" timeOffset="109326.61">14111 2078 326 0,'0'0'0'0,"0"0"0"0,0-32 0 15,0 32 26-15,0 0-26 0,0-25 26 0,0 13-26 16,0 12 50-16,0 0-50 0,0-5 50 0,0 5-50 16,0 0 51-16,0 0-51 0,0-10 51 0,0 10-51 15,0 0 43-15,0 0-43 0,-14 10 44 0,2 14-44 16,12-24 37-16,0 0-37 0,-18 38 37 0,4 18-37 16,14-56 37-16,0 0-37 0,-14 64 38 0,5 5-38 15,9-69 35-15,0 0-35 0,-12 73 35 0,1 15-35 16,11-88 31-16,0 0-31 0,-9 99 31 0,-3 8-31 0,12-107 28 15,0 0-28-15,-9 121 29 0,0 21-29 0,9-142 26 16,0 0-26-16,-9 145 27 16,-1 4-27-16,10-149 25 0,0 0-25 0,-13 151 26 15,3-6-26-15,10-145 22 0,0 0-22 0,-9 133 23 16,-5-12-23-16,14-121 22 0,0 0-22 0,-12 101 23 0,-6-20-23 16,18-81 25-16,0 0-25 0,-14 61 26 0,2-16-26 15,12-45 27-15,0 0-27 0,-6 24 28 0,3-9-28 16,3-15 27-16,0 0-27 0,0 0 27 0,0 0-27 15,0 0 26-15,0 0-26 0,9-45 26 0,6-46-26 16,1 1-999-16</inkml:trace>
  <inkml:trace contextRef="#ctx0" brushRef="#br0" timeOffset="109714.41">14420 2575 729 0,'0'0'0'0,"0"0"0"15,0 12 0-15,0-12 68 0,0 0-68 0,3 19 68 0,6 5-68 0,-9-24 66 16,0 0-66-16,4 30 67 0,-3 10-67 0,-1-40 12 0,0 0-12 15,-1 55 12-15,-3 14-12 0,4-69 2 0,0 0-2 0,-3 89 2 32,1 13-2-32,2-102 0 0,0 0 0 0,2 109 0 15,3-4 0-15,-5-105 1 0,0 0-1 0,12 104 1 16,-1-7-1-16,-11-97 3 0,0 0-3 0,10 85 4 16,-3-25-4-16,-7-60 8 0,0 0-8 0,8 49 9 15,0-13-9-15,-8-36 16 0,0 0-16 0,7 24 16 16,-7-12-16-16,0-12 21 0,0 0-21 0,0 0 22 0,0 0-22 15,0 0 21-15,0 0-21 0,-15-19 22 0,-12-29-22 16,27 48 20-16,0 0-20 0,-28-69 20 0,10-35-20 16,-5 2-848-16</inkml:trace>
  <inkml:trace contextRef="#ctx0" brushRef="#br0" timeOffset="109967.27">14328 2703 830 0,'0'0'0'0,"0"-9"0"0,0-13 0 0,0 22 5 0,0 0-5 15,5-26 6-15,1-5-6 0,-6 31 6 0,0 0-6 16,14-33 6-16,9-3-6 0,-23 36 5 0,0 0-5 0,30-40 6 15,0 4-6-15,-30 36 15 0,0 0-15 0,37-30 15 16,9 11-15-16,-46 19 22 0,0 0-22 0,44-9 22 16,-6 13-22-16,-38-4 30 0,0 0-30 0,36 17 31 15,-1 20-31-15,-35-37 33 0,0 0-33 0,23 43 33 16,-5 10-33-16,-18-53 25 0,0 0-25 0,0 56 26 16,-15-11-26-16,15-45 19 0,0 0-19 0,-26 41 20 15,-15-1-20-15,41-40 18 0,0 0-18 0,-45 33 18 16,1-2-18-16,44-31 14 0,0 0-14 0,-38 28 15 15,7-2-15-15,31-26 7 0,0 0-7 0,-23 22 7 0,7-4-7 16,16-18 3-16,0 0-3 0,-5 12 3 0,12-9-3 16,0 1-870-16</inkml:trace>
  <inkml:trace contextRef="#ctx0" brushRef="#br0" timeOffset="110847.49">14434 3427 819 0,'0'0'0'0,"0"0"0"0,3 6 0 0,-3-6 5 15,0 0-5-15,0 0 5 0,9 6-5 16,-9-6 13-16,0 0-13 0,0 0 13 0,11-12-13 0,-11 12 44 16,0 0-44-16,12-20 44 0,8-9-44 0,-20 29 50 15,0 0-50-15,19-33 50 0,-5 5-50 0,-14 28 47 0,0 0-47 0,14-29 48 16,6-9-48-16,-20 38 52 0,0 0-52 15,21-38 53-15,-2-2-53 0,-19 40 54 0,0 0-54 16,21-48 55-16,-3-9-55 0,-18 57 51 0,0 0-51 0,23-64 51 16,0-2-51-16,-23 66 40 0,0 0-40 15,19-56 40-15,2 17-40 0,-21 39 31 16,0 0-31-16,18-26 31 0,-2 10-31 0,-16 16 25 16,0 0-25-16,18-12 25 0,6 8-25 0,-24 4 21 0,0 0-21 15,28 0 22-15,-5 9-22 0,-23-9 11 0,0 0-11 16,22 16 12-16,1 8-12 0,-23-24 3 15,0 0-3-15,19 36 4 0,2 20-4 0,-21-56 0 0,0 0 0 16,14 62 1-16,-5-1-1 0,-9-61-1 0,0 0 1 16,11 55 0-16,-3-10 0 0,-8-45-4 0,0 0 4 0,7 40-4 15,-1-4 4-15,-6-36-7 0,0 0 7 16,-4 33-7-16,-1-5 7 0,5-28-9 0,0 0 9 0,-4 24-8 16,4 0 8-16,0-24-4 0,0 0 4 0,4 21-4 15,-4-4 4-15,0-17-2 0,0 0 2 0,3 19-1 16,3-7 1-16,-6-12-1 0,0 0 1 0,2 7-1 15,1 2 1-15,-3-9-1 0,0 0 1 0,9 5 0 0,9-7 0 16,-18 2 0-16,0 0 0 0,26-10 0 0,9-7 0 16,-35 17 1-16,0 0-1 0,37-28 2 0,0-5-2 0,-37 33 7 15,0 0-7-15,32-40 7 0,-5-5-7 16,-27 45 16-16,0 0-16 0,19-48 16 0,-7 5-16 0,-12 43 20 16,0 0-20-16,0-45 21 0,-5-9-21 0,5 54 23 15,0 0-23-15,-12-47 23 0,1 18-23 16,11 29 21-16,0 0-21 0,-9-24 22 0,0-1-22 15,9 25 22-15,0 0-22 0,-8-19 22 0,-1 7-22 16,9 12 18-16,0 0-18 0,-9-9 18 0,9 9-18 16,0 0 7-16,0 0-7 0,0 0 7 0,-5 28-7 0,5-28 2 15,0 0-2-15,7 33 2 0,9 12-2 0,-16-45 0 16,0 0 0-16,17 49 1 0,8-3-1 0,-25-46-1 16,0 0 1-16,30 45 0 0,-4-7 0 0,-26-38-3 15,0 0 3-15,23 35-3 0,-5-11 3 0,-18-24-9 16,0 0 9-16,19 17-8 0,-5-10 8 0,-14-7-6 0,0 0 6 15,15 0-6-15,-3 0 6 0,-12 0-4 0,0 0 4 16,18-10-4-16,8-7 4 0,-26 17-3 0,0 0 3 16,28-25-2-16,-14 5 2 0,-14 20 0 15,0 0 0-15,14-33 0 0,-1-19 0 0,-13 52 1 0,0 0-1 16,9-61 2-16,-8-6-2 0,-1 67 6 0,0 0-6 0,0-54 7 16,0 23-7-16,0 31 12 0,0 0-12 0,-1-17 12 15,-5 5-12-15,6 12 16 0,0 0-16 0,-17-9 17 16,-15 6-17-16,32 3 13 0,0 0-13 0,-46 8 14 15,-3 16-14-15,49-24 2 0,0 0-2 0,-48 25 2 16,8-6-2-16,40-19 0 0,0 0 0 0,-20-4 0 16,25-29 0-16,2-1-1440 0</inkml:trace>
  <inkml:trace contextRef="#ctx0" brushRef="#br0" timeOffset="111342.33">15799 2333 281 0,'0'0'0'0,"0"0"0"16,-2-5 0-16,2 5 17 0,0 0-17 0,0 0 18 0,0 0-18 15,0 0 32-15,0 0-32 0,0 0 33 0,0 0-33 0,0 0 33 16,0 0-33-16,0 0 33 0,0 0-33 0,0 0 33 15,0 0-33-15,-5 5 33 0,5 2-33 16,0-7 29-16,0 0-29 0,4 8 29 0,-3 4-29 0,-1-12 29 16,0 0-29-16,4 13 30 0,-1-1-30 0,-3-12 33 15,0 0-33-15,6 15 33 0,-3-3-33 0,-3-12 36 0,0 0-36 16,7 16 36-16,0 5-36 0,-7-21 32 0,0 0-32 0,2 15 32 16,-2-6-32-1,0-9 38-15,0 0-38 0,0 0 38 0,2 9-38 0,-2-9 39 16,0 0-39-16,0 0 39 0,0 0-39 0,0 0 39 15,0 0-39-15,0 0 40 0,0 0-40 0,0 0 34 16,0 0-34-16,-12 0 34 0,-3-4-34 0,1 2-790 16</inkml:trace>
  <inkml:trace contextRef="#ctx0" brushRef="#br0" timeOffset="111757.96">15688 2251 729 0,'0'0'0'0,"0"0"0"0,18-8 0 0,-18 8 2 0,0 0-2 0,8-7 2 16,-8 7-2-16,0 0 10 0,0 0-10 0,9-2 10 15,-9 2-10-15,0 0 13 0,0 0-13 0,11 17 13 16,-4-1-13-16,-7-16 11 0,0 0-11 0,5 21 12 0,1 3-12 16,-6-24 12-16,0 0-12 0,7 28 13 0,7 12-13 15,-14-40 17 1,0 0-17-16,17 53 17 0,3 23-17 0,-20-76 26 16,0 0-26-16,21 85 27 0,2-7-27 0,-23-78 33 0,0 0-33 0,23 80 33 0,-7-3-33 15,-16-77 37-15,0 0-37 0,12 84 37 0,0 0-37 16,-12-84 38-16,0 0-38 0,9 70 39 0,5-13-39 15,-14-57 33-15,0 0-33 0,11 48 34 0,1-12-34 0,-12-36 30 16,0 0-30-16,13 25 30 0,-5-10-30 0,-8-15 25 16,0 0-25-16,11 9 25 0,0-6-25 0,-11-3 29 15,0 0-29-15,12-7 29 0,2-5-29 0,-14 12 25 16,0 0-25-16,12-29 25 0,-3-23-25 0,0-2-1002 16</inkml:trace>
  <inkml:trace contextRef="#ctx0" brushRef="#br0" timeOffset="112197.02">15667 2784 852 0,'0'0'0'0,"0"0"0"16,-16 4 0-16,16-4 11 0,0 0-11 0,-12 3 12 16,12-3-12-16,0 0 23 0,0 0-23 0,0 0 23 15,0 0-23-15,0 0 10 0,0 0-10 0,23-10 10 32,21-2-10-32,-44 12 10 0,0 0-10 0,51-14 11 0,5-10-11 0,-56 24 26 0,0 0-26 0,64-23 27 15,8 3-27-15,-72 20 76 0,0 0-76 0,69-16 77 16,-2 7-77-16,-67 9 58 0,0 0-58 0,53-5 59 15,-14 14-59-15,-39-9 61 0,0 0-61 0,30 8 61 16,-13 8-61-16,-17-16 41 0,0 0-41 0,14 21 41 0,-3 10-41 16,-11-31 25-16,0 0-25 0,7 36 26 0,-2 6-26 15,-5-42 17-15,0 0-17 0,0 48 17 0,6 4-17 16,-6-52 10-16,0 0-10 0,7 52 10 0,3-7-10 31,-10-45 4-31,0 0-4 0,14 33 5 0,8-12-5 0,-22-21 2 0,0 0-2 0,19 15 3 0,2-11-3 16,-21-4 3-16,0 0-3 0,25-12 4 0,7-16-4 15,-32 28 6-15,0 0-6 0,29-36 6 0,-9-21-6 16,-20 57 13-16,0 0-13 0,10-58 13 0,-10 7-13 0,0 51 22 16,0 0-22-16,-10-45 22 0,-13 1-22 15,23 44 29 1,0 0-29-16,-35-40 30 0,-9 2-30 0,44 38 34 16,0 0-34-16,-50-27 35 0,-3 6-35 0,53 21 21 15,0 0-21-15,-60-12 22 0,-7 12-22 0,67 0 15 16,0 0-15-16,-61 5 16 0,18 4-16 0,43-9 9 15,0 0-9-15,-12 10 10 0,38-1-10 0,-26-9 0 16,0 0 0-16,50-9 1 0,31-15-1 0,0-4-1380 16</inkml:trace>
  <inkml:trace contextRef="#ctx0" brushRef="#br0" timeOffset="112544.81">16489 2182 942 0,'0'0'0'0,"0"0"0"0,7 4 0 16,-7-4-2-16,0 0 2 0,5 8-2 0,2 8 2 15,-7-16-7-15,0 0 7 0,9 21-7 0,3-1 7 16,-12-20-2-16,0 0 2 0,13 25-1 0,4 6 1 16,-17-31 0-16,0 0 0 0,15 41 0 0,-1 11 0 15,-14-52 3-15,0 0-3 0,12 61 4 0,-3 17-4 0,-9-78 21 16,0 0-21-16,5 76 21 0,2-12-21 0,-7-64 27 15,0 0-27-15,11 64 27 0,-1-7-27 0,-10-57 26 0,0 0-26 16,16 61 26-16,0 11-26 0,-16-72 28 0,0 0-28 16,18 64 29-16,-2-15-29 0,-16-49 37 0,0 0-37 15,14 36 38-15,-2-6-38 0,-12-30 36 0,0 0-36 16,11 15 36-16,-1-10-36 0,-10-5 32 0,0 0-32 0,11 0 33 16,-2-1-33-16,-9 1 24 0,0 0-24 15,10-25 24-15,-1-30-24 0,0 3-985 0</inkml:trace>
  <inkml:trace contextRef="#ctx0" brushRef="#br0" timeOffset="113096.79">16489 2752 729 0,'0'0'0'0,"0"0"0"15,-20 0 0-15,20 0 2 0,0 0-2 0,-12 3 2 0,5-1-2 16,7-2 3-16,0 0-3 0,0 0 3 0,0 0-3 16,0 0 5-16,0 0-5 0,18-9 6 0,24-3-6 15,-42 12 12-15,0 0-12 0,49-16 13 0,4 3-13 16,-53 13 23-16,0 0-23 0,55-16 23 15,-9 7-23-15,-46 9 78 0,0 0-78 0,37-7 78 16,-2 2-78-16,-35 5 83 0,0 0-83 0,32 5 84 0,-2 11-84 16,-30-16 67-16,0 0-67 0,28 21 68 0,-8 3-68 15,-20-24 36-15,0 0-36 0,21 31 36 0,3 6-36 16,-24-37 20-16,0 0-20 0,25 38 20 0,-6 8-20 16,-19-46 13-16,0 0-13 0,23 42 13 0,2-11-13 0,-25-31 9 15,0 0-9-15,23 21 9 0,-5-16-9 0,-18-5 8 16,0 0-8-16,21-9 8 0,4-18-8 0,-25 27 14 15,0 0-14-15,22-30 14 0,-4-3-14 16,-18 33 19-16,0 0-19 0,11-31 20 0,1 2-20 0,-12 29 24 16,0 0-24-16,9-24 25 0,-6-4-25 0,-3 28 28 0,0 0-28 0,0-24 28 15,-1 11-28-15,1 13 22 0,0 0-22 0,-2-8 23 16,2 8-23-16,0 0 16 0,0 0-16 0,-16 0 16 0,2 21-16 16,14-21 7-16,0 0-7 0,-11 39 7 0,2 19-7 15,9-58 2-15,0 0-2 0,4 69 2 0,10 16-2 16,-14-85 0-16,0 0 0 0,18 84 0 0,6-4 0 15,-24-80-1-15,0 0 1 0,25 81-1 0,3 8 1 16,-28-89-4-16,0 0 4 0,20 86-4 0,-8-10 4 16,-12-76-6-16,0 0 6 0,-3 61-6 0,-12-16 6 15,15-45-6-15,0 0 6 0,-22 36-5 0,-8-8 5 0,30-28-6 16,0 0 6-16,-34 15-6 0,-12-15 6 0,46 0-2 16,0 0 2-16,-44-12-1 0,-5-3 1 0,49 15-1 15,0 0 1-15,-50-25 0 0,4-6 0 0,46 31 1 16,0 0-1-16,-40-38 1 0,8-17-1 0,32 55 4 15,0 0-4-15,-23-62 4 0,14-2-4 0,9 64 6 16,0 0-6-16,0-61 6 0,14 12-6 16,-14 49 1-16,0 0-1 0,27-45 1 0,10 2-1 0,0 2-1210 0</inkml:trace>
  <inkml:trace contextRef="#ctx0" brushRef="#br0" timeOffset="113347.95">17283 2731 1076 0,'0'0'0'0,"0"0"0"16,17-7 0-16,-17 7 9 0,0 0-9 0,18-5 9 15,0 5-9-15,-18 0 24 0,0 0-24 0,19 12 24 16,6 5-24-16,-25-17 23 0,0 0-23 0,24 28 23 16,-1 8-23-16,-23-36 6 0,0 0-6 0,18 54 7 15,-6 25-7-15,-12-79 2 0,0 0-2 0,14 85 2 16,-1-7-2-16,-13-78 2 0,0 0-2 0,14 80 2 16,2-4-2-16,-16-76 2 0,0 0-2 0,16 73 2 0,-2-8-2 15,-14-65 7-15,0 0-7 0,8 56 7 0,-6-18-7 16,-2-38 11-16,0 0-11 0,0 24 12 0,0-15-12 15,0-9 12-15,0 0-12 0,0-14 12 0,-5-26-12 16,5 40 12-16,0 0-12 0,-12-57 12 0,-4-14-12 16,-2 5-914-16</inkml:trace>
  <inkml:trace contextRef="#ctx0" brushRef="#br0" timeOffset="113568.44">17431 2736 942 0,'0'0'0'0,"0"0"0"15,2-12 0-15,-2 12 9 0,0 0-9 0,3-12 10 16,-3 12-10-16,0 0 19 0,0 0-19 0,9-5 20 0,0 5-20 15,-9 0 17-15,0 0-17 0,17 0 17 0,12 0-17 16,-29 0 11-16,0 0-11 0,33 5 11 0,4 7-11 16,-37-12 22-16,0 0-22 0,28 12 23 0,-1 4-23 15,-27-16 32-15,0 0-32 0,17 20 33 0,-8 12-33 16,-9-32 34-16,0 0-34 0,0 41 34 0,-9 11-34 0,9-52 29 16,0 0-29-16,-26 57 29 0,-9 0-29 0,35-57 22 15,0 0-22-15,-51 47 23 0,-13-14-23 0,64-33 17 0,0 0-17 0,-67 17 18 0,5-10-18 16,62-7 8-16,0 0-8 0,-51-12 8 0,11-28-8 15,-5 4-981-15</inkml:trace>
  <inkml:trace contextRef="#ctx0" brushRef="#br0" timeOffset="114211.64">17916 2736 460 0,'0'0'0'0,"0"0"0"16,0 0 0-16,0 0 2 0,0 0-2 0,7 24 3 15,-2-12-3-15,-5-12 0 0,0 0 0 0,7 12 1 16,0 4-1-16,-7-16 3 0,0 0-3 0,9 9 3 16,3-1-3-16,-12-8 14 0,0 0-14 0,15 7 14 15,-1-3-14-15,-14-4 37 0,0 0-37 0,16-4 37 16,-2 1-37-16,-14 3 77 0,0 0-77 0,14-9 78 15,5-6-78-15,-19 15 78 0,0 0-78 0,21-25 79 0,-1 1-79 16,-20 24 68-16,0 0-68 0,16-29 69 16,-2 1-69-16,-14 28 59 0,0 0-59 0,12-31 59 15,-7 5-59-15,-5 26 49 0,0 0-49 0,-1-24 49 0,-6 5-49 16,7 19 41-16,0 0-41 0,-18-9 42 0,-23 9-42 16,41 0 37-16,0 0-37 0,-54 12 38 0,-8 12-38 15,62-24 31-15,0 0-31 0,-65 33 32 0,-2 7-32 16,67-40 11-16,0 0-11 0,-64 45 12 15,18-2-12-15,46-43 2 0,0 0-2 0,-28 49 3 16,17 11-3-16,11-60 0 0,0 0 0 0,8 66 0 0,14 2 0 16,-22-68-3-16,0 0 3 0,43 57-3 0,17-18 3 31,-60-39-7-31,0 0 7 0,67 25-6 0,3-8 6 0,-70-17-7 0,0 0 7 0,67 3-6 16,-3-15 6-1,-64 12-6-15,0 0 6 0,60-24-6 0,0-12 6 0,-60 36-3 0,0 0 3 0,56-52-3 0,-5-21 3 0,-51 73-1 16,0 0 1-16,57-90 0 0,5-14 0 0,1-5-1018 15</inkml:trace>
  <inkml:trace contextRef="#ctx0" brushRef="#br0" timeOffset="143134.11">4124 6233 135 0,'0'0'0'0,"0"0"0"16,0 0 0-16,0 0 0 0,0 0 0 0,0 0 0 15,0 0 0-15,0 0 2 0,0 0-2 0,-12 21 2 16,6-14-2-16,6-7 3 0,0 0-3 0,-5 9 4 0,0-1-4 15,5-8 3-15,0 0-3 0,-4 7 4 0,4-7-4 16,0 0 2-16,0 0-2 0,-5 9 3 0,5-9-3 16,0 0 3-16,0 0-3 0,-4 9 3 0,4-9-3 15,0 0 3-15,0 0-3 0,-5 8 4 0,5-8-4 16,0 0 5-16,0 0-5 0,0 0 6 0,-7 11-6 16,7-11 10-16,0 0-10 0,0 0 10 0,-5 5-10 15,5-5 14-15,0 0-14 0,0 0 15 0,-6 12-15 0,6-12 27 16,0 0-27-16,0 9 27 0,0 1-27 0,0-10 33 15,0 0-33-15,0 9 34 0,0-1-34 0,0-8 34 16,0 0-34-16,0 6 35 0,0 0-35 0,0-6 34 16,0 0-34-16,0 7 35 0,0 2-35 0,0-9 28 0,0 0-28 15,0 9 28-15,6 3-28 0,-6-12 21 0,0 0-21 16,3 15 22-16,-3-1-22 0,0-14 14 0,0 0-14 16,0 12 15-16,0 0-15 0,0-12 11 0,0 0-11 15,2 20 11-15,2-3-11 0,-4-17 11 0,0 0-11 16,3 19 11-16,2-7-11 0,-5-12 13 0,0 0-13 15,4 12 14-15,-2 0-14 0,-2-12 16 0,0 0-16 0,3 12 17 16,3 4-17-16,-6-16 21 0,0 0-21 0,3 12 22 16,-1-3-22-16,-2-9 25 0,0 0-25 0,7 8 25 15,-2-1-25-15,-5-7 25 0,0 0-25 0,9 9 26 16,0-4-26-16,-9-5 25 0,0 0-25 0,14 7 26 16,-2-4-26-16,-12-3 22 0,0 0-22 0,20 0 23 15,-3 2-23-15,-17-2 25 0,0 0-25 0,32 4 25 16,5 3-25-16,-37-7 22 0,0 0-22 0,44 3 23 0,6 2-23 15,-50-5 18-15,0 0-18 0,51 0 19 0,5 0-19 16,-56 0 13-16,0 0-13 0,64 0 14 0,-1-3-14 16,-63 3 11-16,0 0-11 0,74-4 12 0,23-1-12 15,-97 5 8-15,0 0-8 0,97-5 9 0,0 1-9 16,-97 4 7-16,0 0-7 0,104-3 7 0,11-4-7 16,-115 7 5-16,0 0-5 0,122-5 6 0,-1 1-6 15,-121 4 8-15,0 0-8 0,131-3 8 0,8 1-8 0,-139 2 9 16,0 0-9-16,156-3 10 0,9-2-10 0,-165 5 11 15,0 0-11-15,168-7 12 0,-2-2-12 0,-166 9 9 16,0 0-9-16,162-7 10 0,-1 5-10 0,-161 2 11 16,0 0-11-16,162 0 11 0,14 0-11 0,-176 0 10 15,0 0-10-15,189-1 10 0,14-1-10 0,-203 2 10 16,0 0-10-16,211 0 10 0,6-4-10 0,-217 4 8 16,0 0-8-16,223 0 8 0,6-3-8 0,-229 3 7 0,0 0-7 15,227-2 8-15,6 4-8 0,-233-2 6 16,0 0-6-16,240 7 6 0,5-2-6 0,-245-5 6 0,0 0-6 15,253 7 7-15,2-5-7 0,-255-2 4 0,0 0-4 0,254 7 4 16,0 0-4-16,-254-7 2 0,0 0-2 0,256 8 2 16,-7-3-2-16,-249-5 2 0,0 0-2 0,245 4 2 15,2-1-2-15,-247-3 4 0,0 0-4 0,229 4 4 16,-12 1-4-16,-217-5 5 0,0 0-5 0,208 9 5 16,-14 1-5-16,-194-10 7 0,0 0-7 0,186 9 7 0,-14-9-7 15,-172 0 6-15,0 0-6 0,168 3 7 0,-2 6-7 16,-166-9 7-16,0 0-7 0,148 3 7 0,-21-3-7 15,-127 0 6-15,0 0-6 0,122 0 6 0,-9 0-6 16,-113 0 5-16,0 0-5 0,93 2 5 0,-21 5-5 16,-72-7 3-16,0 0-3 0,55 5 3 0,-18-1-3 15,-37-4 3-15,0 0-3 0,21 0 3 0,-7-4-3 0,-14 4 4 16,0 0-4-16,6-2 5 0,-6 2-5 0,0 0 4 16,0 0-4-16,0-7 5 0,-14 1-5 0,14 6 6 15,0 0-6-15,-36-11 6 0,-27-3-6 0,63 14 7 16,0 0-7-16,-87-14 7 0,-20 4-7 0,107 10 4 15,0 0-4-15,-134-9 5 0,-16 1-5 0,150 8 3 16,0 0-3-16,-164-9 3 0,-34 2-3 0,198 7 1 16,0 0-1-16,-222-5 1 0,-27-11-1 0,249 16 0 15,0 0 0-15,-261-12 1 0,-5 9-1 0,266 3 0 16,0 0 0-16,-279-5 1 0,-5-7-1 0,284 12 0 16,0 0 0-16,-300-11 0 0,-15 6 0 0,315 5 0 0,0 0 0 15,-316 0 0-15,4 3 0 0,312-3 0 0,0 0 0 16,-307 9 0-16,0-2 0 0,307-7 0 0,0 0 0 15,-307 12 1-15,0 5-1 0,307-17 1 0,0 0-1 0,-302 16 2 16,13 1-2-16,289-17 1 0,0 0-1 0,-272 16 1 16,15-7-1-16,257-9 1 0,0 0-1 0,-240 10 2 15,5 0-2-15,235-10 2 16,0 0-2-16,-224 11 3 0,14-3-3 0,210-8 2 0,0 0-2 0,-201 6 3 16,14 0-3-16,187-6 3 0,0 0-3 0,-176 6 4 15,19-5-4-15,157-1 4 0,0 0-4 0,-145 2 4 0,18 2-4 16,127-4 5-16,0 0-5 0,-116 0 5 0,7 0-5 15,109 0 4-15,0 0-4 0,-90-4 5 0,26 1-5 16,64 3 3-16,0 0-3 0,-46-2 3 0,16 2-3 16,30 0 4-16,0 0-4 0,-14 0 4 0,2 0-4 15,12 0 5-15,0 0-5 0,0 0 5 0,12-4-5 16,-12 4 5-16,0 0-5 0,41-5 6 0,40 2-6 0,-81 3 5 16,0 0-5-16,113-9 5 0,35-3-5 0,-148 12 4 15,0 0-4-15,176-16 4 0,50-4-4 0,-226 20 3 16,0 0-3-16,267-23 4 0,22 6-4 0,-289 17 3 15,0 0-3-15,303-16 3 0,27 4-3 0,-330 12 2 16,0 0-2-16,339-8 3 0,5 4-3 0,-344 4 1 16,0 0-1-16,359 0 2 0,7 0-2 15,-366 0 1-15,0 0-1 0,361-5 1 0,-4 1-1 0,-357 4 0 0,0 0 0 16,370-3 1-16,9-6-1 0,-379 9 0 0,0 0 0 16,376-12 1-16,-16 5-1 0,-360 7 0 15,0 0 0-15,347-8 0 0,-10-1 0 0,-337 9 0 0,0 0 0 16,311-10 0-16,-27 4 0 0,-284 6 0 0,0 0 0 0,252-7 0 15,-25 6 0-15,-227 1 0 0,0 0 0 0,200-4 0 16,-29-4 0-16,-171 8 0 0,0 0 0 0,127-4 0 16,-43 4 0-16,-84 0 0 0,0 0 0 15,53 0 0-15,-26-3 0 0,-27 3 0 0,0 0 0 0,16-2 0 16,-8-1 0-16,-8 3 0 0,0 0 0 0,0 0 1 16,-5-13-1-16,5 13 1 0,0 0-1 0,-37-8 1 0,-48-3-1 15,85 11 2-15,0 0-2 0,-109-8 2 0,-25 8-2 16,134 0 3-16,0 0-3 0,-155 0 3 0,-16 0-3 15,171 0 3-15,0 0-3 0,-203 0 4 0,-21 5-4 16,224-5 2-16,0 0-2 0,-249 7 2 0,-14 5-2 16,263-12 0-16,0 0 0 0,-284 12 1 0,-10 4-1 15,294-16 0-15,0 0 0 0,-307 12 0 0,0 9 0 16,307-21 0-16,0 0 0 0,-325 15 0 0,-10 1 0 0,335-16-1 16,0 0 1-16,-347 17 0 0,-6 4 0 0,353-21-1 15,0 0 1-15,-356 19 0 0,-15-2 0 16,371-17-1-16,0 0 1 0,-370 19 0 0,19-3 0 15,351-16-1-15,0 0 1 0,-353 20-1 0,0 5 1 16,353-25-1-16,0 0 1 0,-330 20 0 0,25-4 0 0,305-16 0 16,0 0 0-16,-294 16 0 0,10-4 0 0,284-12 0 15,0 0 0-15,-258 8 1 0,24 1-1 0,234-9 0 16,0 0 0-16,-212 7 1 0,27 2-1 0,185-9 2 0,0 0-2 0,-164 3 2 16,16-1-2-1,148-2 1-15,0 0-1 0,-119 3 2 0,21-3-2 0,98 0 0 16,0 0 0-16,-64 0 1 0,23 0-1 0,41 0 1 15,0 0-1-15,-22 0 2 0,9 0-2 0,13 0 1 16,0 0-1-16,13-3 2 0,32-2-2 0,-45 5 2 16,0 0-2-16,82-7 2 0,39-2-2 0,-121 9 1 0,0 0-1 15,150-12 1-15,34-5-1 0,-184 17 0 0,0 0 0 16,227-19 1-16,34 1-1 0,-261 18 0 0,0 0 0 0,298-19 0 16,27-5 0-16,-325 24 0 0,0 0 0 0,344-24 0 0,16 0 0 0,-360 24-2 15,0 0 2-15,381-21-1 0,12 0 1 0,-393 21-3 16,0 0 3-16,406-22-3 0,-1 1 3 0,-405 21-4 15,0 0 4-15,397-21-4 0,-3-2 4 0,-394 23-5 16,0 0 5-16,397-13-5 0,-1 1 5 16,-396 12-6-16,0 0 6 0,394-9-5 0,-4 2 5 0,-390 7-5 15,0 0 5-15,359 0-5 0,-23 5 5 0,-336-5-6 0,0 0 6 16,315 7-5-16,-25 0 5 0,-290-7-6 0,0 0 6 16,252 5-5-16,-39-5 5 0,-213 0-5 15,0 0 5-15,175 4-5 0,-39-4 5 0,-136 0-7 0,0 0 7 16,98-4-6-16,-43-4 6 0,-55 8-6 0,0 0 6 0,34-4-6 15,-13 4 6-15,-21 0-5 0,0 0 5 0,9 0-5 16,-9 0 5-16,0 0-3 0,0 0 3 0,0-7-3 16,-9 2 3-16,9 5-1 0,0 0 1 0,-32 3-1 15,-37 11 1 1,69-14 0-16,0 0 0 0,-99 26 0 0,-43 16 0 0,0-2-1143 0</inkml:trace>
  <inkml:trace contextRef="#ctx0" brushRef="#br0" timeOffset="164780.93">13141 5818 147 0,'0'0'0'0,"0"0"0"0,-23-5 0 0,23 5 10 16,0 0-10-16,-18-7 11 0,-3 2-11 0,21 5 37 0,0 0-37 0,-23-9 38 15,0 2-38-15,23 7 49 0,0 0-49 16,-19-5 49-16,1 2-49 0,18 3 38 0,0 0-38 16,-14-4 39-16,2 1-39 0,12 3 33 0,0 0-33 15,-11-2 33-15,1 2-33 0,10 0 24 0,0 0-24 16,-7-2 24-16,7 2-24 0,0 0 22 0,0 0-22 0,0 0 23 15,-4-8-23-15,4 8 18 0,0 0-18 0,11-18 19 16,22-15-19-16,-33 33 24 0,0 0-24 0,39-39 24 16,9-1-24-16,-48 40 26 0,0 0-26 0,46-42 27 15,-8 11-27-15,-38 31 37 0,0 0-37 0,29-24 38 16,-15 12-38-16,-14 12 36 0,0 0-36 0,8-9 37 16,-8 9-37-16,0 0 32 0,0 0-32 0,0 0 33 15,-14 9-33-15,14-9 32 0,0 0-32 0,-30 17 33 0,-15 19-33 16,45-36 21-16,0 0-21 0,-55 44 22 0,-9 1-22 15,64-45 17-15,0 0-17 0,-63 43 17 0,8-10-17 16,55-33 12-16,0 0-12 0,-39 24 13 0,20-8-13 16,19-16 10-16,0 0-10 0,-9 12 11 0,6-4-11 15,3-8 11-15,0 0-11 0,8 6 11 0,12-5-11 16,-20-1 16-16,0 0-16 0,39-3 16 0,14-9-16 0,-53 12 16 16,0 0-16-16,60-16 17 0,-6-1-17 0,-54 17 19 15,0 0-19-15,44-16 19 0,-21 9-19 16,-23 7 25-16,0 0-25 0,14-5 26 0,-5 5-26 15,-9 0 23-15,0 0-23 0,0 0 24 0,0 0-24 16,0 0 19-16,0 0-19 0,-14-3 20 0,-23 15-20 0,37-12 18 0,0 0-18 16,-53 17 18-16,-16 6-18 0,69-23 15 0,0 0-15 15,-67 24 15-15,13-10-15 0,54-14 13 0,0 0-13 0,-39 12 13 16,16-5-13-16,23-7 13 0,0 0-13 0,-11 3 14 16,11-3-14-16,0 0 8 0,0 0-8 0,0 0 9 15,14-3-9-15,-14 3 7 0,0 0-7 0,32-9 7 16,32-15-7-16,-64 24 6 0,0 0-6 15,72-28 7-15,4-5-7 0,-76 33 7 0,0 0-7 16,69-34 8-16,-24 8-8 0,-45 26 8 0,0 0-8 0,36-23 8 0,-17 11-8 16,-19 12 11-16,0 0-11 0,9-5 12 0,-9 5-12 15,0 0 11-15,0 0-11 0,0 0 11 0,-19 3-11 16,19-3 11-16,0 0-11 0,-30 12 11 16,-22 9-11-16,52-21 12 0,0 0-12 0,-61 24 12 15,-13 4-12-15,74-28 11 0,0 0-11 0,-71 24 11 0,29-12-11 16,42-12 8-16,0 0-8 0,-23 13 9 15,9-5-9-15,14-8 8 0,0 0-8 0,7 4 9 16,19-4-9-16,-26 0 7 0,0 0-7 0,50-9 7 0,22-7-7 0,-72 16 5 16,0 0-5-16,86-24 6 15,8-9-6-15,-94 33 4 0,0 0-4 0,92-36 5 0,-4 5-5 0,-88 31 6 16,0 0-6-16,69-24 6 0,-34 12-6 0,-35 12 4 16,0 0-4-16,14-6 4 0,-14 6-4 0,0 0 3 15,0 0-3-15,-46 12 4 0,-35 21-4 16,81-33 2-16,0 0-2 0,-108 40 2 0,-13 5-2 0,121-45 1 0,0 0-1 0,-133 45 2 15,8-5-2-15,125-40 1 0,0 0-1 0,-104 38 2 16,23-7-2-16,81-31 2 0,0 0-2 16,-60 21 2-16,30-5-2 0,30-16 1 0,0 0-1 0,-9 8 2 15,21 1-2-15,-12-9 1 16,0 0-1-16,25 2 2 0,19-9-2 0,-44 7 1 16,0 0-1-16,67-19 2 0,23-7-2 0,-90 26 1 15,0 0-1-15,97-33 1 0,2 2-1 0,-99 31 1 16,0 0-1-16,88-33 2 0,-19-2-2 0,-69 35 2 15,0 0-2-15,49-26 3 0,-20 4-3 0,-29 22 5 16,0 0-5-16,17-18 6 0,-8 10-6 0,-9 8 9 0,0 0-9 0,5-9 9 16,-5 9-9-16,0 0 11 0,0 0-11 0,-5-2 12 15,-16 2-12-15,21 0 13 0,0 0-13 16,-32 7 14-16,-14 9-14 0,46-16 6 0,0 0-6 16,-49 33 7-16,7 12-7 0,42-45 3 0,0 0-3 0,0 0-1371 15</inkml:trace>
  <inkml:trace contextRef="#ctx0" brushRef="#br0" timeOffset="-205509.73">3112 17582 550 0,'0'0'0'0,"0"0"0"0,0 0 0 0,0 0 27 0,0 0-27 16,0 0 27-16,0 0-27 0,0 0 50 0,0 0-50 16,0 0 51-16,0 0-51 0,0 0 45 0,0 0-45 15,31-10 46-15,-8 12-46 0,-23-2 32 0,0 0-32 0,20 5 33 16,1 4-33-16,-21-9 33 16,0 0-33-16,14 14 33 0,3 3-33 0,-17-17 29 0,0 0-29 15,15 22 29-15,2 6-29 0,-17-28 25 0,0 0-25 0,14 33 25 16,-1-2-25-16,-13-31 26 0,0 0-26 0,10 33 27 15,11-2-27-15,-21-31 18 0,0 0-18 0,23 31 19 16,13 2-19-16,-36-33 17 0,0 0-17 16,38 38 18-16,7 5-18 0,-45-43 14 0,0 0-14 15,45 42 15-15,3-2-15 0,-48-40 13 0,0 0-13 0,49 36 13 16,3-5-13-16,-52-31 11 0,0 0-11 0,58 26 11 16,9-3-11-16,-67-23 7 0,0 0-7 0,77 24 8 15,5 5-8-15,-82-29 4 16,0 0-4-16,81 28 5 0,-4-4-5 0,-77-24 2 0,0 0-2 0,78 25 3 15,10 0-3-15,-88-25 2 0,0 0-2 0,92 25 2 16,1-6-2-16,-93-19 1 0,0 0-1 0,101 15 1 16,3 1-1-16,-104-16 0 0,0 0 0 0,111 14 0 0,-2-2 0 15,-109-12 0-15,0 0 0 0,117 12 0 0,6-2 0 16,-123-10 0-16,0 0 0 0,122 9 1 0,-4 0-1 16,-118-9 0-16,0 0 0 0,125 3 0 0,15-3 0 15,-140 0 1-15,0 0-1 0,136-2 1 16,-9-5-1-16,-127 7 4 0,0 0-4 0,130-6 4 15,11-1-4-15,-141 7 8 0,0 0-8 0,148-9 9 16,6 0-9-16,-154 9 11 0,0 0-11 0,141-7 11 16,-7 2-11-16,-134 5 13 0,0 0-13 0,131-5 14 0,13-2-14 15,-144 7 12-15,0 0-12 0,145-9 13 16,-9-1-13-16,-136 10 8 0,0 0-8 0,136-10 8 0,-6 1-8 16,-130 9 5-16,0 0-5 0,139-9 6 0,2-1-6 15,-141 10 3-15,0 0-3 0,140-10 3 0,-8-1-3 16,-132 11 2-16,0 0-2 0,139-12 2 0,11-2-2 15,-150 14 1-15,0 0-1 0,161-17 1 0,1-2-1 16,-162 19 1-16,0 0-1 0,154-21 1 0,-4-3-1 16,-150 24 3-16,0 0-3 0,144-26 4 0,4 2-4 15,-148 24 2-15,0 0-2 0,147-26 2 0,1-5-2 16,-148 31 4-16,0 0-4 0,136-32 5 0,-11 3-5 0,-125 29 8 0,0 0-8 0,122-28 8 16,14-1-8-16,-136 29 8 0,0 0-8 0,127-29 9 0,-6-1-9 15,-121 30 8 1,0 0-8-16,117-28 8 0,10 1-8 0,-127 27 5 15,0 0-5-15,118-31 6 0,-5-2-6 0,-113 33 5 16,0 0-5-16,113-33 5 0,5 0-5 0,-118 33 3 16,0 0-3-16,116-36 4 0,-15-8-4 0,-101 44 4 15,0 0-4-15,106-46 5 0,3-1-5 0,-109 47 2 0,0 0-2 16,99-45 2-16,-13 3-2 0,-86 42 3 0,0 0-3 16,81-38 4-16,2-3-4 0,-83 41 4 0,0 0-4 0,81-45 4 15,-5-2-4-15,-76 47 5 0,0 0-5 0,67-54 5 16,-7-4-5-16,-60 58 6 0,0 0-6 0,58-66 7 15,1 0-7-15,-59 66 6 0,0 0-6 0,58-64 6 16,2 7-6-16,-60 57 6 0,0 0-6 0,62-62 7 0,-6-6-7 16,-56 68 6-16,0 0-6 0,53-69 7 0,-9-2-7 15,-44 71 7-15,0 0-7 0,46-69 7 16,-6 5-7-16,-40 64 6 0,0 0-6 0,45-59 6 0,2-2-6 16,-47 61 5-16,0 0-5 0,50-67 5 0,4-13-5 15,-54 80 6-15,0 0-6 0,53-74 6 0,-7 8-6 16,-46 66 8-16,0 0-8 0,44-66 8 0,-2-6-8 0,-42 72 8 15,0 0-8-15,41-82 9 0,3-10-9 16,-44 92 8-16,0 0-8 0,49-86 9 0,4 6-9 16,-53 80 7-16,0 0-7 0,55-81 7 0,-6-12-7 15,-49 93 7-15,0 0-7 0,46-96 7 0,-5 5-7 0,-41 91 6 16,0 0-6-16,32-89 6 0,-1 1-6 16,-31 88 5-16,0 0-5 0,32-90 5 0,0-8-5 0,-32 98 4 15,0 0-4-15,35-96 4 0,-3 13-4 0,-32 83 3 16,0 0-3-16,33-91 4 0,6-17-4 0,-39 108 3 15,0 0-3-15,41-102 3 0,-1 10-3 0,-40 92 3 16,0 0-3-16,41-91 3 0,-4-11-3 0,-37 102 3 0,0 0-3 16,35-101 3-16,-3 4-3 0,-32 97 3 0,0 0-3 15,32-97 4-15,3-12-4 0,-35 109 5 0,0 0-5 16,37-109 5-16,4 0-5 0,-41 109 7 0,0 0-7 16,40-109 7-16,4-5-7 0,-44 114 8 15,0 0-8-15,46-112 8 0,0 4-8 0,-46 108 7 0,0 0-7 16,37-107 7-16,-2-5-7 0,-35 112 5 0,0 0-5 0,30-111 6 15,-1 0-6-15,-29 111 4 0,0 0-4 0,23-109 5 16,-4-5-5-16,-19 114 3 0,0 0-3 0,21-111 3 0,0 5-3 16,-21 106 2-16,0 0-2 0,21-107 3 0,1-4-3 15,-22 111 1-15,0 0-1 0,14-112 2 0,2 5-2 16,-16 107 1-16,0 0-1 0,14-109 2 0,-7 1-2 16,-7 108 2-16,0 0-2 0,7-107 2 0,-7 3-2 15,0 104 1-15,0 0-1 0,0-100 2 0,-4 8-2 0,4 92 1 16,0 0-1-16,-5-93 1 0,-4-9-1 0,9 102 1 15,0 0-1-15,-10-97 1 0,-3 8-1 0,13 89 1 16,0 0-1-16,-14-90 2 0,-7-10-2 0,21 100 1 16,0 0-1-16,-23-99 2 0,0 11-2 0,23 88 1 15,0 0-1-15,-26-85 2 0,-6-3-2 0,32 88 2 16,0 0-2-16,-35-93 2 0,1-3-2 0,34 96 1 16,0 0-1-16,-30-88 1 0,2 14-1 0,28 74 1 0,0 0-1 15,-27-78 2-15,10-12-2 0,17 90 1 0,0 0-1 16,-11-90 1-16,8 0-1 0,3 90 1 15,0 0-1-15,0-85 1 0,3 4-1 0,-3 81 0 0,0 0 0 16,9-87 1-16,0-8-1 0,-9 95 0 0,0 0 0 0,14-88 1 16,4 6-1-16,-18 82 0 0,0 0 0 0,23-83 1 15,-1-1-1-15,-22 84 0 0,0 0 0 0,29-85 0 16,1 7 0-16,-30 78 1 0,0 0-1 0,31-73 1 16,-2 13-1-16,-29 60 1 0,0 0-1 0,37-56 2 0,5 4-2 15,-42 52 1-15,0 0-1 0,55-50 2 0,8-5-2 16,-63 55 2-16,0 0-2 0,65-49 3 0,8 10-3 15,-73 39 2-15,0 0-2 0,67-32 2 16,-14 10-2-16,-53 22 2 0,0 0-2 0,49-19 2 0,-8 5-2 0,-41 14 2 16,0 0-2-16,31-12 2 0,-11 7-2 15,-20 5 2-15,0 0-2 0,12-4 3 0,-1 3-3 0,-11 1 1 16,0 0-1-16,7-2 2 0,-7 2-2 0,0 0 2 16,0 0-2-16,0 0 2 0,0 0-2 15,0 0 2-15,0 0-2 0,7-5 3 0,-7 5-3 16,0 0 2-16,0 0-2 0,0 0 3 0,0 0-3 15,0 0 1-15,0 0-1 0,2-16 2 0,-2-10-2 0,0 26 0 16,0 0 0-16,0-36 1 0,-4-8-1 16,1 1-1416-16</inkml:trace>
  <inkml:trace contextRef="#ctx0" brushRef="#br0" timeOffset="-204829.93">14653 7547 1121 0,'0'0'0'0,"-11"-3"0"0,-19-6 0 15,30 9 7-15,0 0-7 0,-30-9 7 16,7 1-7-16,23 8 7 0,0 0-7 0,-14-9 8 0,0-3-8 15,14 12 5-15,0 0-5 0,-9-16 5 0,0 1-5 16,9 15 9-16,0 0-9 0,2-19 9 0,14 1-9 16,-16 18 13-16,0 0-13 0,37-17 14 0,21 5-14 15,-58 12 15-15,0 0-15 0,72-4 16 16,15 4-16-16,-87 0 15 0,0 0-15 0,93 9 15 0,11 3-15 16,-104-12 13-16,0 0-13 0,105 16 14 15,-15 8-14-15,-90-24 10 0,0 0-10 0,77 26 10 0,-19 5-10 16,-58-31 6-16,0 0-6 0,37 36 7 15,-19 1-7-15,-18-37 6 0,0 0-6 0,4 48 6 0,-12 8-6 16,8-56 6-16,0 0-6 0,-14 72 6 0,-3 23-6 16,17-95 6-16,0 0-6 0,-20 104 6 0,-6 2-6 15,26-106 5-15,0 0-5 0,-23 116 6 0,5 19-6 16,18-135 6-16,0 0-6 0,-12 137 6 0,5-1-6 16,0-3-979-16</inkml:trace>
  <inkml:trace contextRef="#ctx0" brushRef="#br0" timeOffset="137927.51">17605 13221 259 0,'0'0'0'0,"0"0"0"0,0 0 0 0,0 0-1 0,0 0 1 15,0 0 0-15,7 21 0 0,-7-21 0 0,0 0 0 0,16 11 0 16,18 8 0-16,-34-19 0 0,0 0 0 0,46 19 1 0,15-4-1 16,-61-15 2-16,0 0-2 15,75 9 3-15,14-4-3 0,-89-5 5 0,0 0-5 0,112 2 5 16,18-6-5-16,-130 4 6 0,0 0-6 0,145-5 6 0,12 0-6 0,-157 5 7 15,0 0-7-15,174-5 7 0,15-2-7 16,-189 7 15-16,0 0-15 16,201-12 16-16,9-7-16 0,-210 19 24 0,0 0-24 0,221-28 24 15,1-7-24-15,-222 35 31 0,0 0-31 0,226-41 31 16,-4-2-31-16,-222 43 45 0,0 0-45 0,220-40 45 16,3 7-45-16,-223 33 51 0,0 0-51 0,220-31 51 15,1 1-51-15,-221 30 50 0,0 0-50 0,213-29 51 16,-8-2-51-16,-205 31 57 0,0 0-57 0,202-40 58 15,0-12-58-15,-202 52 53 0,0 0-53 0,202-66 53 16,-1-15-53-16,-201 81 47 0,0 0-47 0,193-83 48 0,-15 5-48 16,-178 78 44-16,0 0-44 0,169-97 44 0,-10-24-44 15,-159 121 42-15,0 0-42 0,153-135 42 0,-1-10-42 16,-152 145 24-16,0 0-24 0,136-161 24 0,-18-12-24 0,-118 173 16 16,0 0-16-16,101-184 17 0,-25-8-17 0,-76 192 15 15,0 0-15-15,47-199 15 0,-36-2-15 16,-11 201 16-16,0 0-16 0,-27-202 17 0,-33-1-17 15,60 203 14-15,0 0-14 0,-84-200 15 0,-17 4-15 16,101 196 11-16,0 0-11 0,-122-192 11 0,-21 9-11 16,143 183 6-16,0 0-6 0,-155-168 6 0,-19 15-6 15,174 153 3-15,0 0-3 0,-193-143 4 0,-13 4-4 0,206 139 0 16,0 0 0-16,-224-128 0 0,-18 18 0 0,242 110-1 16,0 0 1-16,-266-108 0 0,-16 8 0 0,282 100-5 15,0 0 5-15,-316-81-4 0,-30 23 4 0,346 58-11 0,0 0 11 16,-367-45-10-16,-8 9 10 0,1 1-994 0</inkml:trace>
  <inkml:trace contextRef="#ctx0" brushRef="#br0" timeOffset="138166.76">15968 9103 483 0,'0'0'0'0,"-74"50"0"16,-113 80 0-16,187-130 1 0,0 0-1 0,-199 159 1 0,28 12-1 15,171-171 1-15,0 0-1 0,-146 187 2 0,27 10-2 16,119-197 0-16,0 0 0 0,-88 215 0 0,37 15 0 15,51-230-1-15,0 0 1 0,-25 249-1 0,34 23 1 16,-9-272-2-16,0 0 2 0,50 287-2 0,52 28 2 0,-102-315-2 16,0 0 2-16,150 296-1 0,62-19 1 15,-212-277-1-15,0 0 1 0,275 241 0 0,69-35 0 16,-344-206 0-16,0 0 0 0,442 154 0 0,103-63 0 0,-545-91 6 0,0 0-6 16,641 47 7-16,96-42-7 0,-737-5 16 15,0 0-16-15,792-34 17 0,49-39-17 0,1-1-333 16</inkml:trace>
  <inkml:trace contextRef="#ctx0" brushRef="#br0" timeOffset="-83281.68">1984 5128 135 0,'0'0'0'0,"0"0"0"16,0 0 0-16,0 0 5 0,0 0-5 0,0 0 5 0,-10 33-5 15,10-33 4-15,0 0-4 0,-9 38 5 0,0 12-5 16,9-50 17-16,0 0-17 0,-12 59 18 16,1 6-18-16,11-65 10 0,0 0-10 0,-9 77 10 0,4 11-10 15,5-88 8-15,0 0-8 0,-3 93 8 16,-1-5-8-16,4-88 10 0,0 0-10 0,4 71 11 15,-1-19-11-15,-3-52 15 0,0 0-15 0,5 40 15 16,1-16-15-16,-6-24 18 0,0 0-18 0,9 13 18 16,-6-7-18-16,-3-6 21 0,0 0-21 0,0 0 21 0,0-22-21 15,0 22 22-15,0 0-22 0,0-29 22 0,-3-20-22 16,3 49 28-16,0 0-28 0,-4-71 28 16,2-22-28-16,2 93 32 0,0 0-32 0,0-102 33 0,0 13-33 15,0 89 33-15,0 0-33 0,2-88 33 0,2-2-33 16,-4 90 36-16,0 0-36 0,3-83 37 0,-1 22-37 0,-2 61 37 15,0 0-37-15,3-41 38 0,1 20-38 0,-4 21 30 16,0 0-30-16,0-10 30 0,0 10-30 0,0 0 28 0,0 0-28 16,2 10 28-16,1 14-28 0,-3-24 26 0,0 0-26 15,5 45 26-15,1 19-26 0,-6-64 16 16,0 0-16-16,9 75 16 0,-1 4-16 0,-8-79 13 0,0 0-13 16,13 92 14-16,-3 22-14 0,-10-114 4 0,0 0-4 0,7 115 5 15,-1-15-5-15,-6-100 1 0,0 0-1 0,0 100 1 0,5 6-1 16,-5-106 0-1,0 0 0-15,3 97 0 0,-3-21 0 0,0-76 0 0,0 0 0 0,0 57 0 0,0-21 0 16,0-36 1-16,0 0-1 0,-3 19 1 0,3-10-1 16,0-9 2-16,0 0-2 0,0 0 2 0,-5-7-2 15,5 7 3-15,0 0-3 0,-6-26 4 0,-10-33-4 16,16 59 11-16,0 0-11 0,-14-78 11 0,9-18-11 16,5 96 24-16,0 0-24 15,-3-103 25-15,1-9-25 0,2 112 38 0,0 0-38 16,0-109 39-16,5 0-39 0,-5 109 42 0,0 0-42 0,5-97 42 15,4 21-42-15,-9 76 36 0,0 0-36 0,5-69 36 16,-1 8-36-16,-4 61 23 0,0 0-23 0,0-45 24 16,0 14-24-16,0 31 14 0,0 0-14 0,0-21 14 15,0 9-14-15,0 12 8 0,0 0-8 0,0 0 9 16,-9 5-9-16,9-5 5 0,0 0-5 0,0 28 5 0,4 20-5 16,-4-48 1-16,0 0-1 0,5 64 2 0,0 0-2 15,-5-64 0-15,0 0 0 0,13 82 0 0,6 16 0 16,-19-98-5-16,0 0 5 0,25 108-5 15,-2-15 5-15,-23-93-15 0,0 0 15 0,24 92-14 0,6 1 14 16,-30-93-23-16,0 0 23 0,27 82-22 0,-8-6 22 16,-19-76-16-16,0 0 16 0,14 57-16 0,-1-21 16 15,-13-36-10-15,0 0 10 0,5 18-10 0,-5-18 10 0,0 0-5 0,0 0 5 0,-2-9-5 0,-14-27 5 16,16 36 0-16,0 0 0 16,-17-54 0-16,-3-22 0 0,20 76 3 0,0 0-3 0,-23-82 3 0,0-9-3 15,23 91 15-15,0 0-15 0,-22-101 16 16,-3-8-16-16,25 109 27 0,0 0-27 0,-16-105 28 0,4 20-28 15,12 85 34-15,0 0-34 0,-9-76 35 0,0 10-35 16,9 66 35-16,0 0-35 0,-5-61 35 0,-1 13-35 16,6 48 28-16,0 0-28 0,0-36 29 0,-3 11-29 15,3 25 26-15,0 0-26 0,0-15 27 0,0 6-27 0,0 9 20 16,0 0-20-16,0 0 21 0,0 0-21 0,0 0 14 0,0 0-14 16,9 24 15-16,-4 13-15 0,-5-37 9 0,0 0-9 15,12 52 10-15,6 13-10 0,-18-65 1 16,0 0-1-16,19 82 1 0,-1 16-1 0,-18-98-1 15,0 0 1-15,19 108-1 0,-3 4 1 0,-16-112-8 0,0 0 8 0,14 106-8 16,0-2 8-16,-14-104-21 0,0 0 21 0,13 88-21 16,-8-15 21-16,-5-73-25 0,0 0 25 15,0 53-25-15,-3-20 25 0,3-33-22 0,0 0 22 16,-6 19-21-16,1-14 21 0,5-5-18 0,0 0 18 0,-18-14-17 16,-17-25 17-16,35 39-7 0,0 0 7 0,-40-57-6 15,-3-16 6-15,43 73-1 0,0 0 1 0,-39-83 0 16,13-11 0-16,26 94 0 0,0 0 0 0,-16-102 1 15,13-14-1-15,3 116 10 0,0 0-10 0,5-114 11 16,7 10-11-16,-12 104 22 0,0 0-22 0,18-97 22 16,-4 13-22-16,-14 84 28 0,0 0-28 0,10-70 29 15,-2 25-29-15,-8 45 24 0,0 0-24 0,5-31 24 0,-2 14-24 16,-3 17 17-16,0 0-17 0,2-12 17 0,2 3-17 16,-4 9 8-16,0 0-8 0,0 0 9 0,-6 9-9 15,6-9 5-15,0 0-5 0,-7 12 5 0,-3 9-5 31,10-21 2-31,0 0-2 0,-13 27 2 0,-1 6-2 0,14-33-1 16,0 0 1-16,-17 31 0 0,-1 2 0 0,18-33-3 16,0 0 3-16,-16 28-3 0,-5 1 3 0,21-29-7 15,0 0 7-15,-18 28-6 0,-1-7 6 0,19-21-7 0,0 0 7 0,-18 17-7 16,-5-1 7-16,23-16-6 0,0 0 6 16,-30 15-6-16,-7-3 6 0,37-12-4 0,0 0 4 15,-35 16-4-15,3-4 4 0,32-12-3 0,0 0 3 16,-28 14-3-16,-2 0 3 0,30-14-1 0,0 0 1 0,-25 12-1 15,8-3 1-15,17-9 0 0,0 0 0 0,-13 3 0 16,3-1 0-16,10-2 0 0,0 0 0 0,0 0 0 16,-9-5 0-16,9 5 0 0,0 0 0 0,2-7 0 15,5-2 0-15,-7 9 0 0,0 0 0 0,9-16 1 16,1 1-1-16,-10 15 2 0,0 0-2 0,14-14 2 0,-1 7-2 16,-13 7 2-16,0 0-2 0,8-3 2 0,-8 3-2 15,0 0 1-15,0 0-1 0,9-2 2 0,-9 2-2 16,0 0 1-16,0 0-1 0,0 0 2 0,9 2-2 15,-9-2 0-15,0 0 0 0,5 13 1 0,1 10-1 16,-6-23 0-16,0 0 0 0,9 19 0 0,5-7 0 16,3-3-1191-16</inkml:trace>
  <inkml:trace contextRef="#ctx0" brushRef="#br0" timeOffset="-81464.54">1483 6533 427 0,'0'0'0'0,"0"0"0"0,-5-30 0 16,5 30 37-16,0 0-37 0,-5-24 37 16,1 5-37-16,4 19 64 0,0 0-64 0,0-17 64 0,0 5-64 15,0 12 15-15,0 0-15 0,0-12 16 0,0 0-16 16,0 12 3-16,0 0-3 0,0-7 3 0,0 7-3 16,0 0 0-16,0 0 0 0,4-9 0 0,-4 9 0 15,0 0 0-15,0 0 0 0,9 0 0 0,5-4 0 16,-14 4 1-16,0 0-1 0,32-5 1 0,12 2-1 0,-44 3 3 15,0 0-3-15,54-11 3 0,15 3-3 16,-69 8 8-16,0 0-8 0,76-9 8 0,7 4-8 0,-83 5 13 16,0 0-13-16,90-7 13 0,5-5-13 0,-95 12 15 0,0 0-15 15,97-9 15-15,-16 1-15 0,-81 8 12 16,0 0-12-16,69-7 12 0,-11-2-12 0,-58 9 11 16,0 0-11-16,51-12 11 0,-7 3-11 0,-44 9 11 0,0 0-11 15,37-7 12-15,-10-5-12 0,-27 12 12 0,0 0-12 0,18-8 13 16,-10 4-13-16,-8 4 12 0,0 0-12 0,0 0 12 15,0 0-12-15,0 0 11 0,0 0-11 0,-17-9 11 16,-29 3-11-16,46 6 10 0,0 0-10 0,-62-9 10 16,-12 4-10-16,74 5 15 0,0 0-15 0,-88 0 15 15,-18 5-15-15,106-5 13 0,0 0-13 16,-111 9 14-16,7 6-14 0,104-15 13 0,0 0-13 0,-101 16 13 16,-3-4-13-16,104-12 15 0,0 0-15 0,-99 15 16 0,18-2-16 15,81-13 15-15,0 0-15 0,-61 12 16 0,27-7-16 16,34-5 12-16,0 0-12 0,-18 0 12 0,4 3-12 15,14-3 9-15,0 0-9 0,-8 0 10 0,0 0-10 16,8 0 8-16,0 0-8 0,9-3 9 0,21 3-9 16,-30 0 7-16,0 0-7 0,50-5 7 0,31 1-7 15,-81 4 6-15,0 0-6 0,92-3 7 0,3-2-7 16,-95 5 7-16,0 0-7 0,102-7 7 0,7-6-7 0,-109 13 3 16,0 0-3-16,108-12 4 0,-4 7-4 0,-104 5 2 15,0 0-2-15,101-7 2 0,6-5-2 0,-107 12 0 16,0 0 0-16,103-12 1 0,-17 12-1 0,-86 0 0 15,0 0 0-15,72-3 0 0,-13 1 0 0,-59 2 0 16,0 0 0-16,37-7 0 0,-15 7 0 0,-22 0 1 16,0 0-1-16,15 3 1 0,-8-3-1 0,-7 0 4 15,0 0-4-15,0 0 4 0,-18 0-4 0,18 0 6 0,0 0-6 16,-39 0 7-16,-38 0-7 0,77 0 11 16,0 0-11-16,-96 6 11 0,3 4-11 0,93-10 11 0,0 0-11 15,-92 9 12-15,2 3-12 16,90-12 8-16,0 0-8 0,-84 8 8 0,-5 4-8 0,89-12 5 0,0 0-5 0,-84 13 5 15,17-5-5 1,67-8 6-16,0 0-6 0,-52 7 6 0,21-3-6 0,31-4 6 0,0 0-6 0,-27 0 6 16,-4-4-6-16,31 4 8 0,0 0-8 0,-23 0 8 15,5-3-8-15,18 3 8 0,0 0-8 0,-9 0 9 16,0 0-9-16,9 0 6 0,0 0-6 0,0 0 6 0,0 0-6 16,0 0 4-16,0 0-4 0,9 0 5 0,23 3-5 15,-32-3 3-15,0 0-3 0,55 0 3 0,17-8-3 16,-72 8 2-16,0 0-2 15,85-7 2-15,13 1-2 0,-98 6 2 0,0 0-2 16,96-7 2-16,-10-1-2 0,-86 8 1 0,0 0-1 16,76-9 2-16,-16 6-2 0,-60 3 1 0,0 0-1 15,49-7 1-15,-12 2-1 0,-37 5 0 0,0 0 0 0,27-4 1 16,-15 4-1-16,-12 0 3 0,0 0-3 0,0 0 3 16,0 0-3-16,0 0 6 0,0 0-6 0,-12 0 7 0,-6 0-7 15,18 0 11-15,0 0-11 0,-32 0 11 0,-22 0-11 16,54 0 13-16,0 0-13 0,-59 0 14 0,8 7-14 15,51-7 23-15,0 0-23 0,-58 5 24 0,-9-1-24 16,67-4 27-16,0 0-27 0,-72 0 28 0,-6 3-28 16,78-3 22-16,0 0-22 0,-63 0 23 0,6 0-23 15,57 0 20-15,0 0-20 0,-55 0 21 0,-4 0-21 16,59 0 18-16,0 0-18 0,-64 2 19 0,2 5-19 16,62-7 15-16,0 0-15 0,-51 5 16 0,11 2-16 15,40-7 11-15,0 0-11 0,-36 3 12 0,8 6-12 16,28-9 9-16,0 0-9 0,-26 9 9 0,8-2-9 15,18-7 7-15,0 0-7 0,-12 0 7 0,1 0-7 0,11 0 5 16,0 0-5-16,-5 0 6 0,5 0-6 0,0 0 3 0,0 0-3 16,0 0 4-16,-7 5-4 0,7-5 2 0,0 0-2 0,0 0 3 15,7 3-3-15,-7-3 1 16,0 0-1-16,19 0 2 0,16 0-2 0,-35 0 2 16,0 0-2-16,55-7 2 0,17-1-2 0,-72 8 1 15,0 0-1-15,82-9 2 0,2 0-2 0,-84 9 1 0,0 0-1 16,88-10 2-16,6-2-2 0,-94 12 2 15,0 0-2-15,86-14 2 0,-10 2-2 0,-76 12 2 0,0 0-2 16,60-7 3-16,-21 2-3 0,-39 5 2 0,0 0-2 0,28-7 2 16,-5 2-2-16,-23 5 1 0,0 0-1 0,12-4 1 15,-12-4-1-15,0 8 1 0,0 0-1 0,0 0 2 16,-3-7-2-16,3 7 2 0,0 0-2 0,-5-6 2 16,-13 0-2-16,18 6 2 0,0 0-2 0,-37-9 3 15,-34 2-3-15,71 7 3 0,0 0-3 0,-81 0 3 16,-5 10-3-16,86-10 5 0,0 0-5 0,-85 12 5 0,8 6-5 15,77-18 3-15,0 0-3 0,-76 15 3 0,2 1-3 16,74-16 2-16,0 0-2 0,-64 12 3 0,15 0-3 16,49-12 1-16,0 0-1 0,-36 9 2 0,8-1-2 15,28-8 1-15,0 0-1 0,-23 13 2 0,6-6-2 16,17-7 2-16,0 0-2 0,-7 5 2 0,7 2-2 16,0-7 2-16,0 0-2 0,12 5 2 0,20-5-2 0,-32 0 2 15,0 0-2-15,44 0 3 0,25-4-3 0,-69 4 1 16,0 0-1-16,75-5 2 0,7-2-2 0,-82 7 0 15,0 0 0-15,82-8 1 0,8-5-1 16,-90 13 0-16,0 0 0 0,87-12 1 0,1 4-1 0,-88 8 0 16,0 0 0-16,72-12 0 0,-22-1 0 0,-50 13-1 15,0 0 1-15,37-8 0 0,-9 1 0 0,-28 7-1 16,0 0 1-16,18-5-1 0,-9-2 1 0,-9 7-1 16,0 0 1-16,0 0-1 0,3-12 1 0,-3 12-2 0,0 0 2 15,0 0-1-15,-9-9 1 0,9 9-1 0,0 0 1 0,0 0-1 16,-9-3 1-16,9 3-1 0,0 0 1 15,-21-6-1-15,-19-6 1 0,40 12-1 0,0 0 1 16,-43-7 0-16,8 2 0 0,35 5 0 0,0 0 0 16,-35-3 0-16,1 6 0 0,34-3 0 0,0 0 0 0,-31 0 0 15,9 5 0-15,22-5 0 0,0 0 0 0,-19 7 0 16,1 2 0-16,18-9 0 0,0 0 0 0,-17 24 0 0,-5 16 0 16,22-40 0-16,0 0 0 0,-15 36 0 0,2-15 0 15,4 0-1317-15</inkml:trace>
  <inkml:trace contextRef="#ctx0" brushRef="#br0" timeOffset="-77825.07">445 10608 481 0,'0'0'0'0,"0"0"37"0,0 0-37 0,0 0 38 15,-15-20-38-15,15 20 47 16,0 0-47-16,0 0 48 0,0 0-48 0,0 0 47 15,0 0-47-15,-8-9 48 0,8 9-48 0,0 0 37 0,0 0-37 16,0-16 38-16,0-6-38 0,0 22 29 0,0 0-29 16,8-26 29-16,5-7-29 0,-13 33 22 0,0 0-22 15,19-33 22-15,4-3-22 0,-23 36 19 0,0 0-19 0,35-35 20 16,9 7-20-16,-44 28 13 0,0 0-13 16,52-24 14-16,1 7-14 0,-53 17 10 0,0 0-10 15,56-17 10-15,6 10-10 0,-62 7 5 16,0 0-5-16,54-5 6 0,-4 6-6 0,-50-1 1 15,0 0-1-15,44 5 1 0,-7 6-1 0,-37-11 0 16,0 0 0-16,32 15 0 0,-6 3 0 0,-26-18-2 0,0 0 2 16,18 27-2-16,-11 5 2 0,-7-32-8 0,0 0 8 15,0 43-7-15,-5 10 7 0,5-53-13 16,0 0 13-16,-15 61-12 0,-8 1 12 0,23-62-15 0,0 0 15 0,-22 59-14 16,-5-5 14-16,27-54-14 0,0 0 14 0,-26 57-14 15,-6 3 14-15,32-60-11 0,0 0 11 0,-32 65-11 16,-5-1 11-16,37-64-7 0,0 0 7 0,-35 58-7 15,0-11 7-15,35-47-2 0,0 0 2 0,-32 38-1 16,4-3 1-16,28-35 0 0,0 0 0 0,-27 33 0 16,-5 3 0-16,32-36 2 0,0 0-2 0,-31 31 2 0,4-1-2 15,27-30 6-15,0 0-6 0,-23 24 6 16,0-3-6-16,23-21 9 0,0 0-9 0,-14 19 9 0,2-7-9 16,12-12 13-16,0 0-13 0,-11 8 14 0,4 1-14 15,7-9 14-15,0 0-14 0,0 0 15 0,-9 9-15 16,9-9 19-16,0 0-19 0,0 0 20 0,-7 7-20 0,7-7 29 15,0 0-29-15,0 0 29 0,0 0-29 0,0 0 28 16,0 0-28-16,7-4 29 0,18-4-29 0,-25 8 30 16,0 0-30-16,37-16 31 0,21 4-31 0,-58 12 26 15,0 0-26-15,64-14 26 0,8-3-26 0,-72 17 20 16,0 0-20-16,76-18 20 0,2 3-20 0,-78 15 16 16,0 0-16-16,77-14 17 0,4-2-17 0,-81 16 13 0,0 0-13 15,76-12 14-15,-12 2-14 0,-64 10 12 16,0 0-12-16,54-5 12 0,-10 1-12 0,-44 4 10 15,0 0-10-15,32-2 11 0,-18 1-11 0,-14 1 10 16,0 0-10-16,0 0 10 0,0 0-10 0,0 0 11 0,0 0-11 16,0 10 11-16,0-10-11 0,0 0 10 0,0 0-10 0,-21 9 11 15,-21 10-11-15,42-19 10 0,0 0-10 0,-55 26 10 16,-8 7-10-16,63-33 11 0,0 0-11 16,-66 34 11-16,10-4-11 0,56-30 9 0,0 0-9 0,-58 31 9 15,0-5-9-15,58-26 8 0,0 0-8 0,-60 26 9 16,-2-4-9-16,62-22 5 0,0 0-5 0,-60 19 5 15,-2-1-5-15,62-18 3 0,0 0-3 0,-49 13 4 16,8-4-4-16,41-9 2 0,0 0-2 0,-33 7 2 16,3 0-2-16,30-7 2 0,0 0-2 0,-27 5 2 0,11-3-2 15,16-2 2-15,0 0-2 0,-16 0 2 0,6-4-2 16,10 4 2-16,0 0-2 0,-9-3 3 0,0 1-3 16,9 2 4-16,0 0-4 0,0 0 4 0,-9-12-4 15,9 12 5-15,0 0-5 0,4-15 5 0,7-5-5 16,-11 20 6-16,0 0-6 0,21-25 6 0,7-5-6 15,-28 30 8-15,0 0-8 0,30-31 8 0,3-5-8 16,-33 36 7-16,0 0-7 0,36-35 7 0,-1-1-7 16,-35 36 7-16,0 0-7 0,33-35 7 0,-6 7-7 0,-27 28 10 15,0 0-10-15,32-29 10 0,-1 5-10 0,-31 24 8 0,0 0-8 16,32-25 9-16,0 3-9 0,-32 22 7 0,0 0-7 16,30-21 7-16,-2-3-7 0,-28 24 6 0,0 0-6 15,23-31 6-15,-2 1-6 0,-21 30 5 0,0 0-5 16,14-32 6-16,-5-1-6 0,-9 33 5 0,0 0-5 15,5-35 5-15,-5 2-5 0,0 33 6 16,0 0-6-16,0-31 6 0,-5 2-6 0,5 29 8 16,0 0-8-16,-5-33 8 0,-2 10-8 0,7 23 8 0,0 0-8 0,-5-22 9 15,-4-4-9-15,9 26 10 0,0 0-10 16,-11-24 10-16,2 3-10 0,9 21 10 0,0 0-10 0,-9-18 10 0,1-4-10 16,8 22 10-16,0 0-10 0,-9-19 10 0,-4 3-10 15,13 16 8-15,0 0-8 0,-10-15 8 0,-11-8-8 16,21 23 5-16,0 0-5 0,-20-22 5 15,-1 3-5-15,21 19 4 0,0 0-4 0,-19-14 4 16,1 7-4-16,18 7 2 0,0 0-2 0,-14-5 3 0,-2 0-3 16,16 5 2-16,0 0-2 0,-16-6 2 0,-1 3-2 15,17 3 1-15,0 0-1 0,-18 3 1 0,0 6-1 16,18-9 0-16,0 0 0 0,-19 12 0 16,1 2 0-16,18-14-1 0,0 0 1 15,-17 17 0-15,-1 8 0 0,18-25-4 0,0 0 4 0,-18 20-4 0,4-1 4 0,14-19-9 16,0 0 9-16,-12 21-8 0,7-9 8 0,5-12-12 15,0 0 12-15,-2 12-12 0,-2-6 12 0,4-6-12 0,0 0 12 16,0 0-12-16,-3 6 12 0,3-6-11 0,0 0 11 16,0 0-11-16,0 0 11 0,0 0-8 0,0 0 8 15,3-10-7-15,1 0 7 16,-4 10-5-16,0 0 5 0,7-19-4 0,11-9 4 0,-18 28-3 16,0 0 3-16,23-35-2 0,8-4 2 0,-31 39-2 15,0 0 2-15,39-44-1 0,2-1 1 0,-41 45-1 16,0 0 1-16,42-39 0 0,7 11 0 0,-49 28 0 15,0 0 0-15,44-17 0 0,-12 6 0 0,-32 11 0 16,0 0 0-16,27-7 0 0,-8 4 0 0,-19 3 0 16,0 0 0-16,12 0 0 0,-6 1 0 0,-6-1 0 0,0 0 0 15,5 7 0-15,-1 6 0 0,-4-13 0 0,0 0 0 16,3 19 0-16,-3 10 0 0,0-29-2 0,0 0 2 16,0 36-1-16,0 6 1 0,0-42-4 0,0 0 4 0,-3 45-3 15,-3 2 3-15,6-47-7 0,0 0 7 16,0 43-7-16,-3-2 7 0,3-41-7 0,0 0 7 15,-6 38-7-15,-2-3 7 0,8-35-9 0,0 0 9 16,-13 40-9-16,3 8 9 0,10-48-9 0,0 0 9 0,-13 54-9 16,-1 1 9-16,14-55-9 0,0 0 9 0,-17 57-9 15,-3-5 9-15,20-52-9 0,0 0 9 16,-17 45-8-16,-1-10 8 0,18-35-6 0,0 0 6 16,-21 35-6-16,-2 3 6 0,23-38-5 0,0 0 5 15,-23 41-4-15,-4 2 4 0,27-43-3 0,0 0 3 0,-19 47-3 0,1-7 3 16,18-40-2-16,0 0 2 0,-17 38-1 0,6-3 1 15,11-35-1-15,0 0 1 0,-9 29 0 0,2-5 0 0,7-24 0 0,0 0 0 16,-5 18 0-16,0-8 0 0,5-10 0 0,0 0 0 0,0 0 0 16,-4 9 0-16,4-9 0 15,0 0 0-15,0 0 1 0,0 0-1 0,0 0 1 0,0 0-1 0,0 0 1 16,0 0-1-16,0 0 2 0,0 0-2 0,0 0 2 0,0 0-2 16,0 0 4-16,0 0-4 0,4-7 4 0,1-2-4 31,-5 9 6-31,0 0-6 0,9-12 7 0,8-5-7 0,-17 17 8 15,0 0-8-15,23-23 9 0,7-3-9 0,-30 26 9 0,0 0-9 0,34-27 10 0,10-1-10 16,-44 28 9-16,0 0-9 0,46-26 10 0,0 7-10 16,-46 19 9-16,0 0-9 0,49-19 9 0,-5 0-9 15,-44 19 8-15,0 0-8 0,50-18 9 0,-1 5-9 16,-49 13 7-16,0 0-7 0,46-11 7 16,-6 3-7-16,-40 8 6 15,0 0-6-15,32-6 6 0,-5 3-6 0,-27 3 3 0,0 0-3 0,14 0 4 0,0 0-4 16,-14 0 2-16,0 0-2 0,5-2 2 15,-5 2-2-15,0 0 1 0,0 0-1 16,0 0 1-16,-2 9-1 0,2-9 1 16,0 0-1-16,0 0 1 0,-12 8-1 0,12-8 0 0,0 0 0 15,-14 4 1-15,-18 10-1 0,32-14 0 0,0 0 0 0,-32 15 0 16,6-4 0-16,26-11 0 0,0 0 0 0,-28 8 0 16,-13 5 0-16,41-13 0 0,0 0 0 0,-39 12 0 15,6-4 0-15,33-8 0 0,0 0 0 0,-39 7 1 16,-10 5-1-16,49-12 0 0,0 0 0 0,-46 12 1 15,5-1-1-15,41-11 1 0,0 0-1 0,-32 8 2 16,1 3-2-16,31-11 2 0,0 0-2 0,-29 7 2 0,-1 0-2 16,30-7 3-16,0 0-3 0,-28 5 3 0,7-3-3 15,21-2 4-15,0 0-4 0,-14 3 4 0,3-3-4 16,11 0 5-16,0 0-5 0,-12-5 5 0,-2-5-5 16,14 10 4-16,0 0-4 0,-12-20 5 0,6-9-5 15,6 29 5-15,0 0-5 0,6-33 5 0,9-7-5 16,-15 40 5-16,0 0-5 0,25-43 5 0,16-2-5 15,-41 45 4-15,0 0-4 0,35-48 5 0,2-3-5 16,-37 51 6-16,0 0-6 0,30-58 6 0,2-12-6 16,-32 70 7-16,0 0-7 0,28-69 7 0,-5 5-7 15,-23 64 8-15,0 0-8 0,18-57 9 0,-1 5-9 0,-17 52 7 16,0 0-7-16,13-48 8 0,-8 3-8 0,-5 45 7 16,0 0-7-16,5-42 8 0,0-1-8 0,-5 43 7 0,0 0-7 15,4-42 8-15,-8 8-8 0,4 34 7 0,0 0-7 16,-5-30 8-16,-4 1-8 0,9 29 7 15,0 0-7-15,-10-23 8 0,-3 11-8 0,13 12 4 0,0 0-4 16,-12-8 4-16,-2 2-4 0,14 6 4 0,0 0-4 0,-19-6 4 16,-8-1-4-16,27 7 2 0,0 0-2 0,-23-6 3 15,9 6-3-15,14 0 1 0,0 0-1 0,-18 0 1 16,-13 0-1-16,31 0 0 0,0 0 0 0,-27 4 1 16,10-1-1-16,17-3 0 0,0 0 0 15,-23 9 0-15,-6 12 0 0,29-21 0 0,0 0 0 0,-30 26 0 16,4 0 0-16,26-26-2 0,0 0 2 0,-19 27-2 15,1 8 2-15,18-35-4 0,0 0 4 0,-14 35-4 16,1-6 4-16,13-29-7 0,0 0 7 0,-8 28-7 16,1-9 7-16,7-19-11 0,0 0 11 0,-7 17-10 15,1-5 10-15,6-12-11 0,0 0 11 0,-3 12-11 16,1 0 11-16,2-12-11 0,0 0 11 0,-4 12-10 0,4-3 10 16,0-9-10-16,0 0 10 0,6 16-10 0,10 13 10 0,-2 2-1335 15</inkml:trace>
  <inkml:trace contextRef="#ctx0" brushRef="#br0" timeOffset="-75805.08">17277 13822 247 0,'0'0'0'0,"0"0"0"16,0 0 0-16,0 0 6 0,0 0-6 0,0 0 7 0,0 0-7 0,0 0 34 0,0 0-34 0,0 0 35 16,0 0-35-1,0 0 75-15,0 0-75 0,0 0 75 0,-19 5-75 0,19-5 64 0,0 0-64 16,0 0 65-16,-9-5-65 15,9 5 44-15,0 0-44 0,-7-3 44 0,2-1-44 16,5 4 39-16,0 0-39 0,-6-10 39 0,1 3-39 16,5 7 37-16,0 0-37 0,0-7 38 0,5-4-38 15,-5 11 32-15,0 0-32 0,9-10 32 0,14-6-32 0,-23 16 26 16,0 0-26-16,34-12 27 0,13 5-27 16,-47 7 30-16,0 0-30 0,51-1 31 0,4 2-31 0,-55-1 31 15,0 0-31-15,53 4 31 0,-7 5-31 0,-46-9 28 16,0 0-28-16,39 13 29 0,-11 5-29 0,-28-18 14 15,0 0-14-15,21 19 14 0,4 14-14 0,-25-33 4 16,0 0-4-16,21 38 5 0,-12 5-5 0,-9-43 1 16,0 0-1-16,5 45 2 0,-8 9-2 0,3-54 0 15,0 0 0-15,-7 50 1 0,-6-3-1 0,13-47 0 16,0 0 0-16,-16 39 0 0,-3-8 0 0,19-31 0 16,0 0 0-16,-23 28 0 0,0 0 0 0,23-28-1 15,0 0 1-15,-32 24 0 0,-8-5 0 0,40-19 0 0,0 0 0 16,-39 12 0-16,7-3 0 0,32-9 0 0,0 0 0 15,-30 3 0-15,2-3 0 0,28 0 1 0,0 0-1 16,-23-3 1-16,9-1-1 0,14 4 2 0,0 0-2 0,-11-1 3 16,4 1-3-16,7 0 5 0,0 0-5 0,0 0 5 15,-9-2-5-15,9 2 10 0,0 0-10 0,0 0 11 0,0 0-11 16,0 0 14-16,0 0-14 0,0-3 15 0,0 3-15 16,0 0 16-16,0 0-16 0,16-9 16 0,13 5-16 15,-29 4 14-15,0 0-14 0,40 0 15 0,8 0-15 16,-48 0 15-16,0 0-15 0,51 0 15 0,-5 6-15 15,-46-6 15-15,0 0-15 0,40 7 15 0,-3-2-15 16,-37-5 7-16,0 0-7 0,32 7 7 0,-2 3-7 16,-30-10 3-16,0 0-3 0,21 14 4 0,-5-2-4 15,-16-12 1-15,0 0-1 0,12 17 1 0,-3 14-1 16,-9-31 0-16,0 0 0 0,2 35 1 0,-11 0-1 0,9-35 0 16,0 0 0-16,-19 38 0 0,-13 5 0 0,32-43 0 15,0 0 0-15,-40 43 0 0,-6-6 0 0,46-37 0 16,0 0 0-16,-50 29 0 0,-13-5 0 0,63-24 0 15,0 0 0-15,-67 21 1 0,-9-2-1 16,76-19 1-16,0 0-1 0,-69 16 1 0,6-4-1 0,63-12 2 16,0 0-2-16,-59 8 3 0,14-1-3 0,45-7 2 0,0 0-2 15,-45 2 3-15,8-5-3 0,37 3 4 0,0 0-4 16,-31-7 5-16,9-2-5 0,22 9 6 0,0 0-6 0,-14-9 7 16,4 1-7-16,10 8 7 0,0 0-7 0,-4-11 8 15,8-4-8-15,-4 15 8 0,0 0-8 0,7-18 8 16,5 3-8-16,-12 15 8 0,0 0-8 0,14-16 8 15,9-1-8-15,-23 17 12 0,0 0-12 0,27-14 13 16,-1 4-13-16,-26 10 16 0,0 0-16 16,27-11 16-16,-10 1-16 0,-17 10 19 0,0 0-19 0,20-9 19 15,-1 4-19-15,-19 5 15 0,0 0-15 0,23-5 15 16,2 0-15-16,-25 5 13 0,0 0-13 0,28-5 13 0,4-1-13 16,-32 6 10-16,0 0-10 0,30-5 10 0,-6 0-10 15,-24 5 9-15,0 0-9 0,23-5 9 0,7-2-9 16,-30 7 11-16,0 0-11 0,32-7 12 0,-7 0-12 15,-25 7 11-15,0 0-11 0,24-5 11 0,-1 3-11 0,-23 2 12 16,0 0-12-16,23-2 13 0,4-1-13 0,-27 3 8 16,0 0-8-16,24-2 9 0,-6 2-9 0,-18 0 5 15,0 0-5-15,18-2 6 0,-1-1-6 0,-17 3 4 16,0 0-4-16,18-3 4 0,-7-1-4 0,-11 4 4 16,0 0-4-16,8-7 4 0,3-2-4 0,-11 9 4 15,0 0-4-15,12-10 5 0,-1 0-5 0,-11 10 4 16,0 0-4-16,7-12 4 0,0-7-4 0,-7 19 4 15,0 0-4-15,5-18 5 0,-3 6-5 0,-2 12 6 0,0 0-6 16,2-9 7-16,-2 9-7 0,0 0 8 0,0 0-8 16,7-8 8-16,-7 8-8 0,0 0 7 0,0 0-7 15,0 0 8-15,2-9-8 0,-2 9 6 0,0 0-6 0,0 0 6 16,0 0-6-16,0 0 5 0,0 0-5 0,0 0 5 16,0 0-5-16,0 0 2 0,0 0-2 0,-11 4 3 15,0 13-3-15,11-17 0 0,0 0 0 0,-14 33 1 16,-9 14-1-16,23-47-1 0,0 0 1 0,-26 50 0 15,-11-2 0-15,2 2-1350 0</inkml:trace>
  <inkml:trace contextRef="#ctx0" brushRef="#br0" timeOffset="-73915.39">17064 14852 628 0,'0'0'0'0,"0"0"0"16,7-19 0-16,-7 19 7 0,0 0-7 0,7-16 7 16,-5 4-7-16,-2 12 14 0,0 0-14 0,2-10 14 15,1 3-14-15,-3 7 18 0,0 0-18 0,4-7 18 16,-1 0-18-16,-3 7 17 0,0 0-17 0,0-5 18 16,0 5-18-16,0 0 25 0,0 0-25 0,9-9 26 15,-9 9-26-15,0 0 28 0,0 0-28 0,0 0 29 16,9-4-29-16,-9 4 28 0,0 0-28 0,0 0 29 15,9-3-29-15,-9 3 24 0,0 0-24 0,0 0 25 16,10-3-25-16,-10 3 24 0,0 0-24 16,12-2 24-16,3 0-24 0,-15 2 21 0,0 0-21 15,17-2 22-15,1 1-22 0,-18 1 19 0,0 0-19 16,19-2 20-16,9 0-20 0,-28 2 18 0,0 0-18 16,34-3 19-16,3-6-19 0,-37 9 19 0,0 0-19 15,41-10 20-15,-1 1-20 0,-40 9 23 0,0 0-23 16,41-9 23-16,-13-1-23 0,-28 10 26 0,0 0-26 15,23-10 27-15,-5-1-27 0,-18 11 24 0,0 0-24 16,15-10 24-16,0 1-24 0,-15 9 15 16,0 0-15-16,14-8 15 0,-6-5-15 0,-8 13 14 15,0 0-14-15,9-12 15 0,-7 0-15 0,-2 12 18 0,0 0-18 0,4-12 18 0,-1 0-18 16,-3 12 18-16,0 0-18 16,2-14 18-16,-4-3-18 0,2 17 18 0,0 0-18 0,-7-17 18 0,0 4-18 15,7 13 15-15,0 0-15 0,-11-13 16 16,-4-5-16-16,15 18 13 0,0 0-13 0,-23-17 14 0,1 1-14 15,22 16 11-15,0 0-11 0,-21-13 12 0,-2 0-12 16,23 13 12-16,0 0-12 0,-21-12 13 0,9 0-13 0,12 12 11 16,0 0-11-16,-9-8 11 0,-3 2-11 15,12 6 10-15,0 0-10 0,-9-3 11 0,9 3-11 0,0 0 10 16,0 0-10-16,-9-7 10 0,9 7-10 0,0 0 9 0,0 0-9 16,0 0 10-16,-2-7-10 15,2 7 9-15,0 0-9 0,0 0 9 0,0 0-9 0,0 0 8 16,0 0-8-16,0 0 9 0,2-7-9 0,-2 7 7 15,0 0-7-15,0 0 7 0,16 2-7 0,-16-2 5 16,0 0-5-16,18 3 5 0,19 4-5 0,-37-7 3 16,0 0-3-16,44 7 3 0,2-3-3 0,-46-4 0 15,0 0 0-15,40-2 1 0,-3-3-1 0,-37 5 0 16,0 0 0-16,37-12 1 0,2-6-1 0,-39 18 1 16,0 0-1-16,33-19 1 0,-3-2-1 0,-30 21 1 15,0 0-1-15,23-22 1 0,-5-2-1 0,-18 24 2 16,0 0-2-16,12-31 3 0,-5-6-3 0,-7 37 6 15,0 0-6-15,-1-41 6 0,-8-11-6 0,9 52 8 16,0 0-8-16,-18-54 9 0,-5 4-9 0,23 50 11 0,0 0-11 0,-24-45 11 16,-8 12-11-16,32 33 16 0,0 0-16 15,-32-24 17-15,7 8-17 0,25 16 10 0,0 0-10 16,-26-8 10-16,-6-1-10 0,32 9 6 0,0 0-6 0,-37-3 7 16,2-4-7-16,35 7 5 0,0 0-5 0,-32-4 5 15,6 6-5-15,26-2 2 0,0 0-2 0,-27 3 2 16,-5 3-2-16,32-6 0 0,0 0 0 0,-28 6 1 15,11 0-1-15,17-6 0 0,0 0 0 0,-13 5 0 16,4 2 0-16,9-7 0 0,0 0 0 0,-10 12 0 0,-2 0 0 16,12-12-1-16,0 0 1 0,-11 12 0 15,2-3 0-15,9-9-2 0,0 0 2 0,-7 8-2 0,5 1 2 16,2-9-5-16,0 0 5 0,-3 10-5 0,3-4 5 16,0-6-7-16,0 0 7 0,0 0-6 0,0 10 6 15,0-10-6-15,0 0 6 0,0 0-6 0,0 9 6 16,0-9-5-16,0 0 5 0,0 0-5 0,0 0 5 0,0 0-4 0,0 0 4 15,0 0-3-15,0 5 3 0,0-5-2 16,0 0 2-16,0 0-1 0,0 0 1 0,0 0 0 16,0 0 0-16,0 0 0 0,0 0 0 0,0 0 0 0,0 0 0 15,0 0 0-15,16 0 0 0,-16 0 1 0,0 0-1 16,24-4 1-16,12-1-1 0,-36 5 1 16,0 0-1-16,42-8 1 0,2-3-1 0,-44 11 2 15,0 0-2-15,44-7 2 0,0 6-2 0,-44 1 2 16,0 0-2-16,41 0 2 0,-11 3-2 0,-30-3 2 15,0 0-2-15,30 5 2 0,2 6-2 0,-32-11 2 16,0 0-2-16,28 8 2 0,-7 1-2 0,-21-9 1 16,0 0-1-16,10 8 2 0,3 3-2 0,-13-11 2 15,0 0-2-15,5 12 2 0,0 9-2 16,-5-21 1-16,0 0-1 0,-1 29 1 0,-8 11-1 0,9-40 0 0,0 0 0 16,-18 43 0-16,-3-6 0 0,21-37 0 0,0 0 0 15,-21 29 0-15,5-8 0 0,16-21 0 0,0 0 0 16,-16 22 0-16,-5-1 0 0,21-21 0 0,0 0 0 0,-23 19 0 15,4-7 0-15,19-12 0 0,0 0 0 0,-20 11 0 16,-1-1 0-16,21-10 0 0,0 0 0 0,-25 7 0 16,1-7 0-16,24 0 0 0,0 0 0 0,-23-4 0 15,5-1 0-15,18 5 0 0,0 0 0 0,-12-5 0 16,-2 0 0-16,14 5 0 0,0 0 0 0,-13-7 1 0,1-2-1 16,12 9 1-16,0 0-1 0,-11-8 1 15,6 1-1-15,5 7 4 0,0 0-4 0,0 0 4 0,0 0-4 16,0 0 5-16,0 0-5 0,-9-5 5 0,9 5-5 15,0 0 5-15,0 0-5 0,0 0 5 0,9-6-5 16,-9 6 5-16,0 0-5 0,19-1 6 0,17 1-6 0,-36 0 6 16,0 0-6-16,42 1 6 0,0 5-6 15,-42-6 6-15,0 0-6 0,39 5 6 0,-9 2-6 16,-30-7 2-16,0 0-2 0,23 5 2 0,0 2-2 0,-23-7 0 16,0 0 0-16,23 8 1 0,2 4-1 0,-25-12 0 15,0 0 0-15,21 14 0 0,-5 0 0 0,-16-14 0 16,0 0 0-16,14 16 0 0,-2 6 0 0,-12-22-1 15,0 0 1-15,14 24 0 0,-5 2 0 0,-9-26-1 16,0 0 1-16,5 30-1 0,-8 6 1 0,3-36-3 16,0 0 3-16,-4 35-2 0,-3-2 2 0,7-33-4 0,0 0 4 0,-17 33-3 15,-6-2 3-15,23-31-6 0,0 0 6 0,-30 27-5 16,2-2 5-16,28-25-4 0,0 0 4 0,-32 22-4 16,-7-3 4-16,39-19-4 0,0 0 4 15,-48 16-3-15,-10-4 3 0,58-12-3 0,0 0 3 0,-69 10-3 16,-3 1 3-16,72-11-1 0,0 0 1 0,-67 8-1 0,2-4 1 15,65-4 0-15,0 0 0 0,-62-2 0 0,0-3 0 16,62 5 0-16,0 0 0 0,-63-9 0 0,-8 1 0 16,71 8 0-16,0 0 0 0,-69-7 1 0,9-4-1 0,60 11 1 15,0 0-1-15,-49-12 1 0,10 0-1 0,39 12 2 16,0 0-2-16,-33-10 2 0,1 3-2 0,32 7 2 16,0 0-2-16,-34-6 3 0,6 0-3 0,28 6 3 15,0 0-3-15,-23-6 4 0,9 8-4 0,14-2 3 16,0 0-3-16,-12 2 4 0,12-2-4 0,0 0 3 15,0 0-3-15,-9 0 3 0,9 0-3 0,0 0 2 0,0 0-2 16,0 0 3-16,0 0-3 0,0 0 1 0,0 0-1 16,9 12 2-16,21 4-2 0,-30-16 1 15,0 0-1-15,35 17 2 0,2-5-2 0,-37-12 0 0,0 0 0 16,42 7 1-16,8-2-1 0,-50-5 0 0,0 0 0 0,58 2 0 16,14 1 0-16,-72-3 0 0,0 0 0 0,76 2 1 15,2 0-1-15,-78-2 2 0,0 0-2 0,76 0 2 16,-4-2-2-16,-72 2 3 0,0 0-3 0,72-5 3 15,-5 0-3-15,-67 5-1 0,0 0 1 0,60-11-1 16,-10-1 1-16,-1 0-1377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09:17:56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3076 1961 628 0,'0'0'0'0,"0"0"0"0,0 0 0 16,0 0 2-16,0 0-2 0,0 0 2 0,0 0-2 15,0 0 20-15,0 0-20 0,0 0 20 0,0 0-20 16,0 0 26-16,0 0-26 0,0 0 27 15,23-21-27-15,-23 21 20 0,0 0-20 0,23-12 20 16,7 0-20-16,-30 12 14 0,0 0-14 0,34-12 15 0,10 0-15 16,-44 12 12-16,0 0-12 0,51-13 13 0,16 5-13 0,-67 8 9 15,0 0-9-15,76-7 10 0,7 2-10 16,-83 5 8-16,0 0-8 0,79-12 9 0,-7-4-9 16,-72 16 5-16,0 0-5 0,73-16 6 0,-5-4-6 15,-68 20 9-15,0 0-9 0,55-21 10 0,-16-3-10 16,-39 24 9-16,0 0-9 0,23-19 10 0,-13 6-10 0,-10 13 13 15,0 0-13-15,4-12 13 0,-8 4-13 0,4 8 16 0,0 0-16 16,-8-9 17-16,-8-3-17 0,16 12 14 16,0 0-14-16,-27-4 15 0,-8 17-15 15,35-13 11-15,0 0-11 0,-37 20 12 0,5 17-12 0,32-37 7 0,0 0-7 16,-26 43 8-16,8-2-8 16,18-41 1-16,0 0-1 0,-14 49 2 0,9 11-2 0,5-60 0 15,0 0 0-15,-4 68 0 0,4 10 0 0,0-78-1 16,0 0 1-16,4 79 0 0,-4-13 0 0,0-66-2 0,0 0 2 15,-4 52-2-15,-8-16 2 0,12-36-1 16,0 0 1-16,-11 25-1 0,2-13 1 0,9-12 0 16,0 0 0-16,-8 3 0 0,-1-6 0 0,9 3 1 15,0 0-1-15,-18-4 2 0,-10-8-2 0,28 12 4 0,0 0-4 0,-30-8 5 0,14-1-5 16,16 9 14-16,0 0-14 16,-12-7 14-16,-2-5-14 0,14 12 24 0,0 0-24 0,-4-24 24 15,9-13-24-15,-5 37 28 0,0 0-28 0,22-41 29 16,13-2-29-16,-35 43 28 0,0 0-28 0,46-45 28 15,8 5-28-15,-54 40 27 0,0 0-27 0,64-42 27 16,3 11-27-16,-67 31 17 0,0 0-17 0,63-29 17 16,-8 4-17-16,-55 25 8 0,0 0-8 0,44-22 9 0,-12 5-9 15,-32 17 4-15,0 0-4 0,26-16 4 16,-6 4-4-16,-20 12 2 0,0 0-2 0,17-9 2 16,1 6-2-16,-18 3 2 0,0 0-2 0,23 3 2 15,0 13-2-15,-23-16 1 0,0 0-1 0,23 17 2 0,7 2-2 16,-30-19 1-16,0 0-1 0,25 30 2 0,1 9-2 15,-26-39 0-15,0 0 0 0,18 45 1 0,-1-5-1 16,-17-40 0-16,0 0 0 0,9 37 0 0,-4-1 0 16,-5-36-1-16,0 0 1 0,-5 28 0 0,-9-4 0 15,14-24-1-15,0 0 1 0,-18 17 0 0,1-10 0 0,17-7-1 16,0 0 1-16,-18-3-1 0,-5-10 1 0,23 13-1 16,0 0 1-16,-26-24 0 0,3-12 0 0,23 36 2 15,0 0-2-15,-18-45 2 0,13-7-2 0,5 52 6 16,0 0-6-16,9-55 7 0,8 13-7 0,-17 42 10 15,0 0-10-15,28-31 10 0,8 17-10 0,-36 14 13 16,0 0-13-16,40-3 13 0,15 8-13 0,-55-5 6 0,0 0-6 16,55 15 7-16,-2 10-7 0,-53-25 3 15,0 0-3-15,45 31 3 0,-8 14-3 0,-37-45 1 0,0 0-1 16,27 45 2-16,-15-5-2 0,-12-40 1 0,0 0-1 16,6 29 1-16,-1-10-1 0,-5-19 1 0,0 0-1 15,0 5 1-15,0-5-1 0,0 0 2 0,0 0-2 16,-9-12 2-16,0-2-2 0,9 14 5 0,0 0-5 15,-5-31 6-15,5-14-6 0,0 45 9 0,0 0-9 0,5-48 10 16,13 4-10-16,-18 44 11 0,0 0-11 0,26-36 12 16,10 7-12-16,-36 29 11 0,0 0-11 0,45-21 12 15,7 10-12-15,-52 11 9 0,0 0-9 0,56 0 10 16,-1 11-10-16,-55-11 5 0,0 0-5 0,46 17 5 16,-11 14-5-16,-35-31 3 0,0 0-3 0,28 42 3 0,-7 13-3 15,-21-55 0-15,0 0 0 0,11 50 0 0,-6-3 0 16,-5-47-1-16,0 0 1 0,4 30 0 0,-4-15 0 0,0-15-5 15,0 0 5-15,0-9-4 0,3-15 4 16,-3 24-24-16,0 0 24 0,2-43-23 0,5-11 23 0,-7 54-46 16,0 0 46-16,9-52-46 0,5 7 46 0,-14 45-55 15,0 0 55-15,14-36-54 0,-5 1 54 0,-9 35-47 16,0 0 47-16,5-24-46 0,-1 10 46 0,-4 14-41 16,0 0 41-16,0 0-40 0,17 13 40 0,-17-13-31 15,0 0 31-15,14 25-31 0,-3 15 31 0,-11-40-18 16,0 0 18-16,12 57-18 0,1 28 18 0,-13-85-10 15,0 0 10-15,14 88-9 0,0-11 9 0,-14-77-7 16,0 0 7-16,14 65-6 0,-9-13 6 0,-5-52-2 16,0 0 2-16,0 45-1 0,-1-8 1 0,1-37 0 15,0 0 0-15,-6 22 1 0,-2-13-1 0,8-9 5 16,0 0-5-16,-18-12 6 0,-21-13-6 0,39 25 23 0,0 0-23 16,-41-32 23-16,13-8-23 0,28 40 39 0,0 0-39 15,-17-52 40-15,11-26-40 0,6 78 50 0,0 0-50 16,4-88 50-16,10 3-50 0,-14 85 44 0,0 0-44 0,33-81 44 0,20 17-44 15,-53 64 30-15,0 0-30 0,59-45 30 16,-1 20-30-16,-58 25 20 0,0 0-20 0,60-10 20 0,-7 20-20 16,-53-10 12-16,0 0-12 0,37 18 12 15,-11 14-12-15,-26-32 7 0,0 0-7 0,6 44 7 16,-15 4-7-16,9-48 3 0,0 0-3 0,-23 54 3 16,-9 1-3-16,32-55 1 0,0 0-1 0,-26 49 2 0,3-13-2 15,23-36 0-15,0 0 0 0,-6 21 1 0,24-9-1 16,-18-12 0-16,0 0 0 0,32-5 0 0,14-14 0 15,-46 19-4-15,0 0 4 0,49-33-3 0,9-19 3 16,-58 52-5-16,0 0 5 0,64-52-4 0,-4 2 4 0,-60 50-10 0,0 0 10 16,58-40-10-16,-18 7 10 0,-40 33-18 0,0 0 18 0,27-24-18 15,-13 13 18-15,-14 11-24 0,0 0 24 0,0 0-23 16,-14 23 23-16,14-23-28 0,0 0 28 0,-23 29-28 16,-7 20 28-16,30-49-23 0,0 0 23 0,-23 57-22 15,4 7 22-15,19-64-16 0,0 0 16 0,0 64-16 16,16-10 16-16,-16-54-10 0,0 0 10 0,38 43-10 0,21-15 10 15,-59-28-3-15,0 0 3 0,72 12-3 0,5-12 3 16,-77 0 0-16,0 0 0 0,76-12 0 0,2-13 0 16,-78 25 6-16,0 0-6 0,60-46 7 0,-21-17-7 15,-39 63 27-15,0 0-27 0,17-72 27 0,-25 4-27 16,8 68 47-16,0 0-47 0,-32-66 48 16,-21 15-48-16,53 51 48 0,0 0-48 0,-55-44 49 0,18 18-49 0,37 26 45 15,0 0-45-15,-33-15 46 0,-1 11-46 0,34 4 28 16,0 0-28-16,-35 4 29 0,0 13-29 15,35-17 18-15,0 0-18 0,-23 24 19 0,17 11-19 0,6-35 13 16,0 0-13-16,13 33 13 0,11-6-13 0,-24-27 7 16,0 0-7-16,39 25 8 0,16-13-8 0,-55-12 6 15,0 0-6-15,63 8 6 0,10-11-6 0,-73 3 4 16,0 0-4-16,76-12 5 0,-11-9-5 0,-65 21 4 0,0 0-4 16,67-24 5-16,-5-4-5 0,-62 28 5 0,0 0-5 15,63-29 5-15,9 1-5 16,-72 28 5-16,0 0-5 0,74-24 6 0,-3 8-6 15,-71 16 5-15,0 0-5 0,63-5 5 0,-11 14-5 0,-52-9 2 0,0 0-2 0,40 15 3 16,-13 11-3-16,-27-26 0 0,0 0 0 0,17 37 0 16,-13 9 0-16,-4-46 0 0,0 0 0 0,0 61 0 15,-9 13 0 1,9-74-1-16,0 0 1 0,-4 73-1 0,10-12 1 16,-6-61-3-16,0 0 3 0,12 46-2 0,2-16 2 0,-14-30-5 15,0 0 5-15,23 19-4 0,16-18 4 0,-39-1-5 16,0 0 5-16,46-8-4 0,12-16 4 0,-58 24-4 15,0 0 4-15,64-45-4 0,-6-19 4 0,-58 64-5 16,0 0 5-16,47-70-4 0,-6 1 4 0,-41 69-1 16,0 0 1-16,33-76 0 0,-10 0 0 0,-23 76 0 15,0 0 0-15,16-85 0 0,-9-12 0 0,-7 97 0 16,0 0 0-16,6-85 1 0,-12 28-1 0,6 57 2 16,0 0-2-16,-7-40 2 0,0 16-2 0,7 24 3 0,0 0-3 15,-3-14 4-15,-3 4-4 0,6 10 4 16,0 0-4-16,-12 3 5 0,-7 16-5 0,19-19 4 15,0 0-4-15,-13 37 4 0,10 25-4 0,3-62 1 0,0 0-1 0,9 80 2 16,6 4-2-16,-15-84 0 0,0 0 0 0,25 82 0 16,10-9 0-16,-35-73-1 0,0 0 1 0,41 76 0 15,3 8 0-15,-44-84-3 0,0 0 3 0,41 73-3 16,-8-11 3-16,-33-62-6 0,0 0 6 0,23 49-6 16,-11-15 6-16,-12-34-9 0,0 0 9 0,9 21-9 15,-9-12 9-15,2-2-1206 0</inkml:trace>
  <inkml:trace contextRef="#ctx0" brushRef="#br0" timeOffset="423.88">7167 1997 987 0,'0'0'0'0,"5"-5"0"0,13-2 0 0,-18 7 16 15,0 0-16-15,31-12 17 0,15-5-17 0,-46 17 37 16,0 0-37-16,71-25 38 0,33-2-38 0,-104 27 31 0,0 0-31 16,118-40 32-16,6-5-32 0,-124 45 17 0,0 0-17 15,119-49 17-15,-13 4-17 0,-106 45 13 0,0 0-13 16,85-31 13-16,-32 10-13 0,-53 21 9 15,0 0-9-15,23-3 10 0,-30 19-10 0,7-16 7 16,0 0-7-16,-32 27 7 0,-24 15-7 0,56-42 7 0,0 0-7 16,-67 43 7-16,-1 2-7 0,68-45 5 15,0 0-5-15,-51 40 6 0,16-2-6 0,35-38 4 0,0 0-4 16,-26 36 4-16,17-1-4 0,9-35 2 0,0 0-2 16,3 26 2-16,17-14-2 0,-20-12 1 0,0 0-1 15,39-2 2-15,12-17-2 0,-51 19 1 0,0 0-1 0,61-24 2 16,-1 0-2-16,-60 24 3 0,0 0-3 0,53-30 4 15,-12 3-4-15,-41 27 4 0,0 0-4 0,23-28 5 16,-9-5-5-16,-14 33 5 0,0 0-5 0,9-31 6 16,-6 7-6-16,-3 24 4 0,0 0-4 0,0-18 4 15,-2 10-4-15,2 8 3 0,0 0-3 0,-1 8 3 0,-5 17-3 16,6-25 1-16,0 0-1 0,7 36 2 16,15 0-2-16,-22-36 0 0,0 0 0 0,35 37 1 15,6-10-1-15,-41-27 0 0,0 0 0 0,49 21 0 0,6-12 0 16,-1-2-945-16</inkml:trace>
  <inkml:trace contextRef="#ctx0" brushRef="#br0" timeOffset="771.95">8408 1725 964 0,'0'0'0'0,"0"-10"0"16,0-16 0-16,0 26 8 15,0 0-8-15,0-28 9 0,0 13-9 0,0 15 21 16,0 0-21-16,0 0 22 0,9-4-22 0,-9 4 20 0,0 0-20 16,9 16 21-16,14 12-21 0,-23-28 15 15,0 0-15-15,28 36 16 0,2 9-16 0,-30-45 16 16,0 0-16-16,34 48 16 0,1-3-16 0,-35-45 18 0,0 0-18 15,26 49 18-15,-6-1-18 0,-20-48 14 0,0 0-14 16,14 40 14-16,-2-12-14 0,-12-28 20 0,0 0-20 16,6 15 21-16,-3-9-21 0,-3-6 22 0,0 0-22 15,-9-13 22-15,-14-26-22 0,23 39 30 0,0 0-30 0,-23-42 31 16,6 6-31-16,17 36 38 0,0 0-38 0,-9-45 38 16,4-19-38-16,5 64 40 0,0 0-40 15,9-73 40-15,6-8-40 0,-15 81 37 0,0 0-37 16,23-73 38-16,11 21-38 0,-34 52 32 15,0 0-32-15,37-29 33 0,5 17-33 0,-42 12 29 16,0 0-29-16,48 5 29 0,7 14-29 0,-55-19 10 0,0 0-10 16,44 36 11-16,-7 18-11 0,-37-54 3 15,0 0-3-15,28 64 4 0,-7 2-4 0,-21-66 0 0,0 0 0 16,14 60 1-16,-5-17-1 0,-9-43 0 0,0 0 0 16,5 33 0-16,-1-12 0 0,-4-21 0 0,0 0 0 15,9 7 0-15,14-7 0 0,-23 0-1 0,0 0 1 0,37-19 0 0,21-17 0 0,0 3-1230 16</inkml:trace>
  <inkml:trace contextRef="#ctx0" brushRef="#br0" timeOffset="964.45">9557 1459 975 0,'0'0'0'0,"0"0"0"0,-6-7 0 16,6 7 0-16,0 0 0 0,-17 0 1 15,-18 7-1-15,35-7 0 0,0 0 0 0,-50 15 1 0,-13 3-1 16,63-18 2-16,0 0-2 0,-74 27 3 0,-2 13-3 16,76-40 5-16,0 0-5 0,-64 42 5 0,18 11-5 15,46-53 4-15,0 0-4 0,-31 56 5 0,22-3-5 16,9-53 19-16,0 0-19 0,10 47 20 0,29-9-20 15,-39-38 34-15,0 0-34 16,64 31 34-16,22-15-34 16,-86-16 25-16,0 0-25 0,92 5 25 0,-7-17-25 0,-85 12 8 15,0 0-8-15,77-24 8 0,-6-13-8 0,-3-2-821 16</inkml:trace>
  <inkml:trace contextRef="#ctx0" brushRef="#br0" timeOffset="1298.61">9783 1594 763 0,'0'0'0'0,"-2"-11"0"0,-2-25 0 0,4 36 9 0,0 0-9 0,-5-36 9 15,-2 13-9-15,7 23 19 0,0 0-19 0,-11-17 20 16,-3 5-20-16,14 12 18 0,0 0-18 0,-24 0 19 0,-8 15-19 0,32-15 11 15,0 0-11-15,-25 30 12 0,13 13-12 16,12-43 9-16,0 0-9 0,3 45 10 0,17 9-10 16,-20-54 13-16,0 0-13 0,38 48 14 15,19-8-14-15,-57-40 14 0,0 0-14 0,63 28 15 16,3-11-15-16,-66-17 17 0,0 0-17 0,63 3 18 16,-8-18-18-16,-55 15 27 0,0 0-27 0,49-30 27 15,-12-13-27-15,-37 43 35 0,0 0-35 0,23-52 36 16,-18 2-36-16,-5 50 51 0,0 0-51 0,-10-45 52 15,-22 5-52-15,32 40 51 0,0 0-51 0,-44-33 52 16,-5 11-52-16,49 22 44 0,0 0-44 0,-51-12 45 16,-4 12-45-16,55 0 36 0,0 0-36 0,-58 15 37 15,-4 18-37-15,62-33 18 0,0 0-18 0,-55 52 19 16,15 21-19-16,40-73 6 0,0 0-6 0,-14 73 7 16,28-9-7-16,-14-64 2 0,0 0-2 0,53 48 3 0,33-12-3 15,-86-36 0-15,0 0 0 0,116 25 0 0,34-13 0 16,-150-12 0-16,0 0 0 0,168-4 0 0,24-11 0 15,-1-3-1094-15</inkml:trace>
  <inkml:trace contextRef="#ctx0" brushRef="#br0" timeOffset="1963.88">11352 1507 886 0,'0'0'0'0,"23"-19"0"0,44-26 0 0,-67 45 4 0,0 0-4 0,60-41 5 15,-30 13-5-15,-30 28 12 0,0 0-12 0,16-21 13 16,-18 9-13-16,2 12 7 0,0 0-7 0,-26 0 7 16,-32 14-7-16,58-14 6 0,0 0-6 0,-67 31 6 15,7 14-6-15,60-45 16 0,0 0-16 0,-50 64 16 16,10 12-16-16,40-76 24 0,0 0-24 0,-18 75 25 15,22 1-25-15,-4-76 27 0,0 0-27 0,17 60 27 16,26-18-27-16,-43-42 22 0,0 0-22 16,63 28 23-16,24-16-23 0,-87-12 24 0,0 0-24 0,84-5 25 0,-6-11-25 15,-78 16 32-15,0 0-32 0,62-36 32 16,-25-28-32-16,-37 64 27 0,0 0-27 16,23-76 28-16,-16-6-28 0,-7 82 40 0,0 0-40 15,-9-78 41-15,-18-1-41 0,27 79 48 0,0 0-48 0,-49-70 48 16,-18 6-48-16,67 64 36 0,0 0-36 15,-74-45 36-15,-6 30-36 0,80 15 24 0,0 0-24 0,-77 12 24 16,-1 28-24-16,78-40 20 0,0 0-20 0,-63 55 21 16,5-1-21-16,58-54 16 0,0 0-16 0,-30 55 16 15,37-13-16-15,-7-42 10 0,0 0-10 0,37 36 10 16,26-8-10-16,-63-28 7 0,0 0-7 0,80 8 8 16,15-23-8-16,-95 15 6 0,0 0-6 0,95-26 6 0,-14-10-6 15,-81 36 7-15,0 0-7 0,72-40 7 16,-13-4-7-16,-59 44 7 0,0 0-7 0,49-48 7 15,-3-6-7-15,-46 54 7 0,0 0-7 0,41-52 8 16,-4 4-8-16,-37 48 6 0,0 0-6 0,31-29 7 0,1 25-7 16,-32 4 4-16,0 0-4 0,32 24 4 0,3 33-4 15,-35-57 1-15,0 0-1 0,27 73 1 0,1 12-1 16,-28-85 0-16,0 0 0 0,21 104 0 0,4 19 0 16,-25-123-3-16,0 0 3 0,26 117-2 0,1-16 2 15,-27-101-9-15,0 0 9 0,26 93-9 0,6 8 9 0,-32-101-17 16,0 0 17-16,37 84-16 0,0-20 16 0,-37-64-19 15,0 0 19-15,35 52-18 0,0-19 18 0,-35-33-17 16,0 0 17-16,29 24-16 0,-3-15 16 0,-26-9-7 16,0 0 7-16,18 0-6 0,-9-3 6 0,-9 3-2 15,0 0 2-15,-4-21-1 0,-10-28 1 0,14 49 0 0,0 0 0 16,-32-64 0-16,-15-14 0 0,47 78 5 0,0 0-5 0,-55-76 5 16,-10 7-5-16,65 69 9 0,0 0-9 15,-67-64 9-15,-4 3-9 0,71 61 12 0,0 0-12 0,-56-51 12 0,15 12-12 16,41 39 16-16,0 0-16 0,-32-27 16 0,16 15-16 0,16 12 18 15,0 0-18-15,13-19 18 0,27-11-18 0,-40 30 16 0,0 0-16 16,76-31 16 0,51-2-16-16,-127 33 14 0,0 0-14 0,171-24 14 0,64-5-14 0,-235 29 12 0,0 0-12 0,273-49 13 15,9-32-13-15,1 1-1320 0</inkml:trace>
  <inkml:trace contextRef="#ctx0" brushRef="#br0" timeOffset="2956.48">13543 1056 571 0,'0'0'0'0,"0"0"23"0,0 0-23 0,21-30 23 0,-1 20-23 16,-20 10 14-16,0 0-14 0,10-2 15 0,-1 4-15 0,-9-2 4 0,0 0-4 16,9 7 5-16,3 5-5 0,-12-12 0 15,0 0 0-15,9 29 1 0,0 23-1 16,-9-52 0-16,0 0 0 0,9 68 0 0,7 22 0 16,-16-90-2-16,0 0 2 0,26 91-2 0,15 3 2 15,-41-94-2-15,0 0 2 0,53 97-1 0,5 1 1 0,-58-98-1 0,0 0 1 0,58 92-1 16,2-23 1-16,-60-69 0 0,0 0 0 0,62 49 0 15,6-16 0-15,-68-33 0 0,0 0 0 0,68 22 1 16,6-13-1-16,-74-9 5 0,0 0-5 0,70-7 5 16,-6-10-5-16,-64 17 17 0,0 0-17 0,49-33 18 15,-10-16-18-15,-39 49 45 0,0 0-45 0,26-67 46 16,-13-23-46-16,-13 90 70 0,0 0-70 0,-7-97 70 16,-15 0-70-16,22 97 73 0,0 0-73 0,-35-106 74 15,-12-15-74-15,47 121 70 0,0 0-70 0,-55-112 71 16,4 30-71-16,51 82 59 0,0 0-59 0,-39-58 59 15,19 28-59-15,20 30 40 0,0 0-40 0,-14-12 40 0,6 16-40 16,8-4 28-16,0 0-28 0,1 20 28 16,20 29-28-16,-21-49 18 0,0 0-18 0,29 64 18 0,6 17-18 15,0 4-1067-15</inkml:trace>
  <inkml:trace contextRef="#ctx0" brushRef="#br0" timeOffset="4031.71">15081 1358 494 0,'0'0'0'0,"0"0"0"0,-9 0 0 16,9 0 8-16,0 0-8 15,-10-3 9-15,-1-2-9 0,11 5 21 0,0 0-21 0,-17-4 21 0,-6 1-21 16,23 3 39-16,0 0-39 0,-30-2 40 0,5 4-40 16,25-2 36-16,0 0-36 0,-23 12 37 0,5 7-37 15,18-19 29-15,0 0-29 0,-12 24 30 0,10 6-30 0,2-30 25 16,0 0-25-16,7 27 25 0,9 6-25 0,-16-33 19 15,0 0-19-15,23 37 19 0,11 2-19 0,-34-39 10 16,0 0-10-16,39 42 10 0,-6 1-10 0,-33-43 6 16,0 0-6-16,26 40 6 0,-11-7-6 15,-15-33 7-15,0 0-7 0,0 28 7 0,-13-8-7 0,13-20 8 16,0 0-8-16,-24 16 8 0,-13 5-8 0,37-21 8 16,0 0-8-16,-41 15 8 0,2-10-8 15,39-5 11-15,0 0-11 0,-28 0 12 0,14-3-12 16,14 3 26-1,0 0-26-15,-9-9 26 0,7-3-26 0,2 12 33 0,0 0-33 16,7-33 33-16,16-27-33 0,-23 60 34 0,0 0-34 0,41-69 35 16,26 1-35-16,-67 68 34 0,0 0-34 15,77-62 35-15,8 10-35 0,-85 52 30 0,0 0-30 16,78-40 31-16,-13 12-31 0,-65 28 14 0,0 0-14 16,55-8 15-16,-9 11-15 0,-46-3 10 0,0 0-10 0,35 17 10 15,-3 6-10-15,-32-23 6 0,0 0-6 16,24 26 6-16,-3 5-6 0,-21-31 0 0,0 0 0 0,18 28 1 15,0-7-1-15,-18-21 0 0,0 0 0 0,23 15 0 16,-6-6 0-16,-17-9-1 0,0 0 1 0,20 0-1 0,6-7 1 16,-26 7-2-16,0 0 2 0,21-9-1 0,-7-3 1 15,-14 12 0-15,0 0 0 0,9-12 0 0,-4-9 0 16,-5 21 0-16,0 0 0 0,0-19 1 0,-7-2-1 16,7 21 2-16,0 0-2 0,-21-17 3 0,-21 2-3 15,42 15 4-15,0 0-4 0,-51 0 5 0,-11 17-5 16,62-17 5-16,0 0-5 0,-56 40 6 0,6 24-6 15,50-64 5-15,0 0-5 0,-35 69 5 0,12 4-5 16,23-73 0-16,0 0 0 0,-5 64 0 0,19-11 0 0,-14-53-2 16,0 0 2-16,40 37-1 0,33-13 1 0,-73-24-6 15,0 0 6-15,86 15-6 0,15-11 6 0,-101-4-4 0,0 0 4 16,102-7-4-16,4-14 4 0,-106 21-1 0,0 0 1 16,99-33-1-16,-18-13 1 0,-81 46 0 0,0 0 0 15,63-58 0-15,-19-14 0 0,-44 72 1 0,0 0-1 16,29-61 1-16,-14 13-1 0,-15 48 7 0,0 0-7 0,11-37 8 15,-4 13-8-15,-7 24 13 0,0 0-13 16,5-17 13-16,-3 5-13 0,-2 12 16 0,0 0-16 0,0 0 16 16,0 0-16-16,0 0 14 0,0 0-14 0,12 5 15 15,1 7-15-15,-13-12 10 0,0 0-10 0,16 19 10 16,1 5-10-16,-17-24 3 0,0 0-3 0,22 33 3 0,0 12-3 16,-22-45 0-16,0 0 0 0,18 49 0 0,-16 3 0 15,-2-52-2-15,0 0 2 0,-2 41-1 16,-7-6 1-16,9-35-6 0,0 0 6 0,-9 29-6 0,-5-1 6 15,14-28-11-15,0 0 11 0,-14 21-11 16,5-6 11-16,9-15-13 0,0 0 13 0,-1 16-13 16,8 1 13-16,-7-17-11 0,0 0 11 0,17 12-11 0,24-5 11 0,-41-7-8 15,0 0 8-15,56 2-7 0,24-2 7 16,-80 0-7-16,0 0 7 0,81-9-7 0,2-15 7 16,-83 24-7-16,0 0 7 0,84-42-6 0,-2-22 6 0,-1-3-946 15</inkml:trace>
  <inkml:trace contextRef="#ctx0" brushRef="#br0" timeOffset="5016.38">17304 1047 883 0,'0'52'0'0,"0"-52"-1"0,0 0 1 0,0 97-1 0,2 8 1 0,-2-105-2 16,0 0 2-16,1 106-1 0,-1 3 1 0,0-109-1 15,0 0 1-15,-3 100 0 0,-3-10 0 0,6-90 0 16,0 0 0-16,-10 76 0 0,-6-22 0 0,16-54 1 15,0 0-1-15,-18 40 2 16,1-16-2-16,17-24 8 0,0 0-8 16,-20 7 9-16,4-7-9 0,16 0 36 0,0 0-36 0,-17-15 37 15,-6-13-37-15,23 28 69 0,0 0-69 0,-16-37 70 16,12-11-70-16,4 48 66 0,0 0-66 16,4-48 67-16,5 6-67 0,-9 42 52 0,0 0-52 15,19-28 53-15,4 13-53 0,-23 15 46 0,0 0-46 16,30 7 47-16,7 26-47 0,-37-33 36 0,0 0-36 0,41 39 37 15,1 6-37-15,-42-45 13 0,0 0-13 0,46 45 13 0,3-13-13 16,-49-32 4-16,0 0-4 0,50 20 4 0,-4-8-4 16,-46-12 0-16,0 0 0 0,40-3 1 0,-5-18-1 15,-35 21 1-15,0 0-1 0,30-40 1 0,-5-25-1 16,-25 65 4-16,0 0-4 0,16-77 4 0,-11-7-4 16,-5 84 9-16,0 0-9 0,-1-82 10 0,-12 6-10 0,13 76 14 15,0 0-14-15,-17-81 14 0,-10-7-14 16,27 88 18-16,0 0-18 0,-28-82 19 0,-4 25-19 15,32 57 18-15,0 0-18 0,-37-28 19 0,-2 20-19 0,39 8 18 16,0 0-18-16,-40 24 18 0,-6 38-18 0,46-62 7 16,0 0-7-16,-39 80 7 0,21 8-7 0,18-88 0 0,0 0 0 15,7 90 1-15,29 4-1 0,-36-94-2 16,0 0 2-16,49 84-1 0,11-7 1 0,-60-77-7 16,0 0 7-16,58 60-7 0,-7-24 7 0,-51-36-10 15,0 0 10-15,53 21-10 0,6-17 10 0,-59-4-9 0,0 0 9 0,60-9-9 0,7-7 9 16,-67 16-14-16,0 0 14 0,61-24-13 0,-8-9 13 0,-53 33-10 15,0 0 10-15,43-27-9 0,-10 8 9 16,-33 19-5-16,0 0 5 0,28-6-5 0,-1 19 5 0,-27-13-2 0,0 0 2 16,26 20-2-16,9 17 2 15,-35-37-1-15,0 0 1 0,36 39-1 0,6-2 1 0,-42-37-2 0,0 0 2 32,44 28-2-32,-3-8 2 0,-41-20-4 0,0 0 4 0,32 16-4 0,-6-11 4 15,-26-5-5-15,0 0 5 0,18 0-5 16,-4-9 5-16,-14 9-3 0,0 0 3 0,9-24-3 15,-2-21 3-15,-7 45 0 0,0 0 0 0,-2-60 0 16,-19-13 0-16,21 73 2 0,0 0-2 0,-36-71 3 0,-15 12-3 16,51 59 7-16,0 0-7 0,-54-48 7 0,-5 17-7 15,59 31 5-15,0 0-5 0,-51-13 6 16,9 22-6-16,42-9 2 0,0 0-2 0,-32 31 2 0,9 23-2 16,23-54 0-16,0 0 0 0,-10 60 0 15,15 17 0-15,-5-77-2 0,0 0 2 0,35 64-2 16,29-14 2-16,-64-50-6 0,0 0 6 0,90 34-5 0,23-13 5 15,-113-21-10-15,0 0 10 0,116 9-10 0,2-14 10 16,-118 5-12-16,0 0 12 0,101-25-12 0,-15-11 12 16,-86 36-12-16,0 0 12 0,65-52-12 0,-22-12 12 15,-43 64-11-15,0 0 11 0,26-66-11 0,-21 2 11 16,-5 64-4-16,0 0 4 0,-5-53-4 0,-14 9 4 0,19 44-1 16,0 0 1-16,-25-32 0 0,-7 16 0 0,32 16 0 0,0 0 0 15,-37 7 0-15,-3 19 0 0,40-26 0 0,0 0 0 16,-44 52 0-16,8 36 0 0,36-88-1 0,0 0 1 0,-23 99-1 15,15 4 1-15,8-103-2 0,0 0 2 0,7 113-2 16,10 13 2-16,-17-126-4 0,0 0 4 0,34 116-4 16,6-22 4-16,-40-94-8 0,0 0 8 0,39 84-8 15,-12-11 8-15,-27-73-10 16,0 0 10-16,19 61-10 0,-15-13 10 0,-4-48-11 0,0 0 11 0,-9 24-10 16,-16-20 10-16,25-4-14 0,0 0 14 0,-34-28-13 0,-13-24 13 15,1-1-996-15</inkml:trace>
  <inkml:trace contextRef="#ctx0" brushRef="#br0" timeOffset="5267.27">18586 1782 931 0,'0'0'0'0,"5"-3"0"0,18-2 0 16,-23 5 16-16,0 0-16 0,37-7 16 0,11 10-16 0,-48-3 39 15,0 0-39-15,60 6 39 0,16 0-39 0,-76-6 35 0,0 0-35 16,77 0 35-16,8 0-35 0,-85 0 24 0,0 0-24 0,83-6 24 16,-9-3-24-1,-74 9 20-15,0 0-20 0,60-9 20 0,-18-6-20 0,-42 15 18 0,0 0-18 0,30-21 18 16,-10-3-18-16,-20 24 17 0,0 0-17 0,12-25 17 15,-3 13-17-15,-9 12 15 0,0 0-15 0,9 4 15 16,-4 10-15-16,-5-14 11 0,0 0-11 0,7 34 11 16,0 16-11-16,-7-50 8 0,0 0-8 0,9 64 9 15,5 4-9-15,-14-68 2 0,0 0-2 0,21 78 2 16,2 10-2-16,-23-88 0 0,0 0 0 0,27 76 0 16,-1-27 0-16,-26-49-1 0,0 0 1 0,23 29 0 15,-7-25 0-15,-16-4-2 0,0 0 2 0,9-32-1 16,-6-42 1-16,1-2-944 0</inkml:trace>
  <inkml:trace contextRef="#ctx0" brushRef="#br0" timeOffset="6274">19401 1513 875 0,'0'0'0'0,"-5"-18"0"0,-9-34 0 0,14 52 9 0,0 0-9 16,-14-52 9-16,5 19-9 15,9 33 20-15,0 0-20 0,-7-24 20 0,5 9-20 0,2 15 19 0,0 0-19 16,9 0 20-16,8 19-20 0,-17-19 8 0,0 0-8 16,29 27 8-16,9 6-8 0,-38-33 4 0,0 0-4 15,46 33 5-15,14 0-5 0,-60-33 0 0,0 0 0 16,62 31 1-16,-2 2-1 0,-60-33-1 0,0 0 1 0,49 36 0 15,-8-3 0-15,-41-33-4 0,0 0 4 0,30 31-3 16,-11 2 3-16,-19-33-12 0,0 0 12 16,9 28-11-16,-4 1 11 0,-5-29-13 0,0 0 13 15,4 21-13-15,-4 2 13 16,0-23-11-16,0 0 11 0,2 14-11 0,5-2 11 16,-7-12-9-16,0 0 9 0,10 7-9 0,4-4 9 0,-14-3-5 0,0 0 5 0,25 0-4 15,14-3 4-15,-39 3-2 0,0 0 2 0,44-7-1 16,5 1 1-16,-49 6 0 0,0 0 0 15,50-3 0-15,-10-6 0 0,-40 9 6 0,0 0-6 16,32-12 7-16,-9 4-7 16,-23 8 21-16,0 0-21 0,19-7 22 0,1 3-22 0,-20 4 31 15,0 0-31-15,28-2 32 0,4-1-32 0,-32 3 31 16,0 0-31-16,40-3 32 0,10-3-32 0,-50 6 29 16,0 0-29-16,63-3 30 0,24-1-30 0,-87 4 22 0,0 0-22 15,90-12 23-15,1-5-23 0,-91 17 18 0,0 0-18 16,89-22 18-16,-1 1-18 0,-88 21 11 0,0 0-11 15,79-28 11-15,-21-1-11 0,-58 29 8 0,0 0-8 16,39-25 8-16,-21 13-8 0,-18 12 6 0,0 0-6 16,-9-15 6-16,-28-6-6 0,37 21 3 0,0 0-3 15,-58-12 4-15,-20 8-4 0,78 4 1 0,0 0-1 16,-86 7 2-16,-4 5-2 0,90-12 0 0,0 0 0 16,-90 30 1-16,3 10-1 0,87-40 0 0,0 0 0 15,-63 53 1-15,22 6-1 0,41-59 0 0,0 0 0 0,-19 57 1 0,24-17-1 16,-5-40 0-16,0 0 0 0,32 29 1 0,26-13-1 15,-58-16 3-15,0 0-3 0,69 9 3 0,9-18-3 0,-78 9 5 16,0 0-5-16,81-28 6 0,-4-24-6 0,-77 52 9 0,0 0-9 16,74-65 10-16,-5-17-10 15,-69 82 5-15,0 0-5 0,58-79 5 0,-15-3-5 0,-43 82 6 0,0 0-6 16,30-84 7-16,-13-13-7 0,-17 97 5 0,0 0-5 0,9-82 5 16,-9 30-5-16,0 52 4 0,0 0-4 0,-3-27 5 15,-12 15-5-15,15 12 3 0,0 0-3 16,-17 15 4-16,-10 34-4 0,27-49 3 0,0 0-3 0,-19 69 3 15,7 14-3-15,12-83 0 0,0 0 0 0,3 85 0 16,20 1 0 0,-23-86-3-16,0 0 3 0,28 83-3 0,13-5 3 0,-41-78-10 0,0 0 10 0,40 64-9 0,-3-22 9 15,-37-42-5-15,0 0 5 16,32 21-5-16,-9-15 5 0,-23-6-1 0,0 0 1 0,25-15 0 0,7-21 0 16,-32 36 0-16,0 0 0 0,28-49 1 0,-7-5-1 15,-21 54 8-15,0 0-8 0,12-43 8 0,-1 14-8 31,-11 29 14-31,0 0-14 0,5-19 14 0,-1 7-14 0,-4 12 23 0,0 0-23 0,2-9 24 0,-2 9-24 0,0 0 20 16,0 0-20-16,15 0 21 16,14 9-21-16,-29-9 15 0,0 0-15 0,37 15 16 0,5 9-16 0,-42-24 11 0,0 0-11 15,42 21 12-15,-5-9-12 0,-37-12 1 0,0 0-1 0,32 4 2 16,-11-8-2-16,-21 4 0 0,0 0 0 16,14-12 0-1,4-12 0-15,-18 24 0 0,0 0 0 0,14-24 0 0,-3 10 0 0,-11 14 0 0,0 0 0 16,-2-19 1-16,-10-14-1 0,12 33 2 15,0 0-2 1,-22-28 2-16,-8 20-2 0,30 8 4 0,0 0-4 16,-38 8 4-16,-8 20-4 0,46-28 4 0,0 0-4 0,-48 52 4 15,4 22-4-15,44-74 2 0,0 0-2 0,-32 80 2 16,18-7-2-16,14-73 0 0,0 0 0 0,7 60 1 16,25-22-1-16,-32-38 0 0,0 0 0 0,53 31 0 0,23-13 0 15,-76-18-2-15,0 0 2 0,90 3-2 0,23-24 2 16,-2 2-1097-16</inkml:trace>
  <inkml:trace contextRef="#ctx0" brushRef="#br0" timeOffset="9049.32">22569 955 485 0,'0'0'0'0,"0"0"12"16,0 0-12-16,16-26 12 0,0 11-12 0,-16 15 28 0,0 0-28 15,12-9 29 1,-5 2-29-16,-7 7 38 0,0 0-38 0,0 0 38 0,7-12-38 15,-7 12 43-15,0 0-43 0,0 0 44 16,5-5-44-16,-5 5 34 0,0 0-34 0,0 0 34 0,0 0-34 16,0 0 28-16,0 0-28 0,0 0 28 15,9-12-28-15,-9 12 23 0,0 0-23 0,0-7 23 16,0 2-23-16,0 5 18 0,0 0-18 0,0 0 18 16,0 0-18-16,0 0 15 0,0 0-15 0,0 24 15 15,-10 21-15-15,10-45 11 0,0 0-11 0,-11 73 11 16,2 32-11-16,9-105 7 0,0 0-7 0,-7 118 7 15,4 6-7-15,3-124 6 0,0 0-6 0,3 125 7 16,8-7-7-16,-11-118 7 0,0 0-7 0,14 105 8 16,4-29-8-16,-18-76 6 0,0 0-6 0,15 54 7 0,-2-19-7 15,-13-35 9-15,0 0-9 0,10 24 10 0,-4-12-10 16,-6-12 13-16,0 0-13 0,0 0 14 0,0 0-14 0,0 0 18 16,0 0-18-16,-4-24 19 0,-10-25-19 15,14 49 23-15,0 0-23 0,-18-71 24 0,-1-22-24 16,19 93 32-16,0 0-32 0,-18-102 33 0,1-2-33 0,17 104 28 15,0 0-28-15,-14-109 28 0,5-5-28 16,9 114 22-16,0 0-22 0,0-109 22 0,0 24-22 16,0 85 17-16,0 0-17 0,3-64 18 0,1 22-18 0,-4 42 16 15,0 0-16-15,9-31 17 0,7-2-17 0,-16 33 15 16,0 0-15-16,31-27 16 0,31-3-16 0,-62 30 12 16,0 0-12-16,78-19 12 0,17 4-12 0,-95 15 12 15,0 0-12-15,99-9 13 0,6 9-13 0,-105 0 13 16,0 0-13-16,105 0 13 0,-3 9-13 0,-102-9 13 0,0 0-13 0,88 10 14 15,-19-5-14-15,-69-5 13 0,0 0-13 0,55 7 13 16,-24-7-13-16,1 0-1113 0</inkml:trace>
  <inkml:trace contextRef="#ctx0" brushRef="#br0" timeOffset="9898.71">22604 1326 875 0,'0'0'0'0,"0"0"0"15,11 17 0-15,-11-17 5 0,0 0-5 0,26 15 5 0,24-6-5 16,-50-9 14-16,0 0-14 0,72 4 14 0,34-4-14 0,-106 0 13 0,0 0-13 16,125-9 13-16,23-10-13 0,-148 19 6 15,0 0-6-15,136-17 6 16,-18-11-6-16,-118 28 3 0,0 0-3 0,103-29 3 0,-14-11-3 16,-89 40 6-16,0 0-6 0,69-31 7 0,-35 10-7 15,-34 21 10-15,0 0-10 0,19-21 10 0,-12-3-10 16,-7 24 12-16,0 0-12 0,-9-21 12 0,-15 9-12 15,24 12 9-15,0 0-9 0,-27 0 9 0,-1 12-9 16,28-12 7-16,0 0-7 0,-25 29 7 0,6 15-7 16,19-44 2-16,0 0-2 0,-19 53 3 0,6 4-3 15,13-57-1-15,0 0 1 0,-5 52 0 0,10-3 0 0,-5-49-6 16,0 0 6-16,9 40-6 0,9-11 6 16,-18-29-12-16,0 0 12 0,24 28-12 0,5-7 12 15,-29-21-12-15,0 0 12 0,35 15-11 0,5-6 11 0,-40-9-8 0,0 0 8 0,41 7-8 0,-11-11 8 16,-30 4-4-16,0 0 4 0,26-8-4 0,-1-11 4 15,-25 19 0-15,0 0 0 0,27-25 1 0,3-13-1 16,-30 38 14-16,0 0-14 0,28-43 15 0,-11-2-15 16,-17 45 37-16,0 0-37 0,11-36 37 0,-2 11-37 15,-9 25 44-15,0 0-44 0,14-12 44 0,12 9-44 0,-26 3 44 16,0 0-44-16,30 12 45 0,-1 12-45 0,-29-24 23 16,0 0-23-16,23 36 23 0,-4 4-23 0,-19-40 12 15,0 0-12-15,18 45 12 0,1-1-12 0,-19-44 3 16,0 0-3-16,19 38 4 0,-6-7-4 0,-13-31 0 0,0 0 0 15,10 24 0-15,-3-15 0 0,-7-9-1 16,0 0 1-16,0 0 0 16,13-12 0-16,-13 12-6 0,0 0 6 0,9-25-5 0,-1-11 5 0,-8 36-11 0,0 0 11 15,13-33-11-15,-8 9 11 0,-5 24-12 0,0 0 12 16,9-19-11-16,5-2 11 0,-14 21-7 0,0 0 7 0,14-21-7 16,-2 6 7-16,-12 15-3 0,0 0 3 0,16-9-2 15,7 2 2-15,-23 7-1 0,0 0 1 0,28 4 0 16,-1 8 0-16,-27-12 0 0,0 0 0 0,26 20 0 15,-4 15 0-15,-22-35 0 0,0 0 0 0,15 36 0 0,-2 1 0 16,-13-37 0-16,0 0 0 0,10 33 1 0,-6-9-1 16,-4-24 1-16,0 0-1 0,3 17 2 0,-3-17-2 31,0 0 4-31,0 0-4 0,0 0 4 0,9-5-4 0,-9 5 5 0,0 0-5 0,13-24 5 16,13-13-5-16,-26 37 10 0,0 0-10 0,35-43 10 0,8 7-10 15,-43 36 18-15,0 0-18 0,47-37 19 0,6 5-19 16,-53 32 26-16,0 0-26 0,46-28 27 0,-20 11-27 0,-26 17 27 15,0 0-27-15,29-7 28 0,13 10-28 0,-42-3 24 16,0 0-24-16,41 19 25 0,-11 7-25 16,-30-26 21-16,0 0-21 0,21 36 22 0,-5 1-22 15,-16-37 8-15,0 0-8 0,8 36 9 0,3 7-9 0,-11-43 5 16,0 0-5-16,25 37 5 0,21-10-5 0,-46-27 2 16,0 0-2-16,65 14 2 0,18-10-2 0,0-1-1109 15</inkml:trace>
  <inkml:trace contextRef="#ctx0" brushRef="#br0" timeOffset="10072.43">25628 1217 1007 0,'-8'-16'0'0,"8"16"28"0,0 0-28 0,-35-48 29 15,-21 8-29-15,56 40 23 0,0 0-23 0,-67-18 23 16,-7 18-23-16,74 0 0 0,0 0 0 0,-69 21 0 0,16 24 0 16,53-45 0-1,0 0 0-15,-41 61 0 0,17 6 0 0,24-67 0 0,0 0 0 0,-6 64 0 0,21-7 0 16,-15-57-1-16,0 0 1 15,37 54 0-15,21-2 0 0,-58-52-1 0,0 0 1 0,76 40-1 0,17-19 1 32,-93-21-1-32,0 0 1 0,95 3 0 0,-3-27 0 15,0 3-770-15</inkml:trace>
  <inkml:trace contextRef="#ctx0" brushRef="#br0" timeOffset="10261.29">25785 922 636 0,'-6'16'0'0,"6"-16"0"0,0 0 0 0,-16 64 0 16,8 14 0-16,8-78 2 0,0 0-2 0,3 81 2 15,11 7-2-15,-14-88 1 0,0 0-1 0,23 82 1 16,12-15-1-16,-35-67 0 0,0 0 0 0,37 70 1 16,-1-1-1-16,-36-69 0 0,0 0 0 0,21 60 1 15,-21-8-1-15,0-52 3 0,0 0-3 0,-12 28 4 16,-13-26-4-16,0 1-429 0</inkml:trace>
  <inkml:trace contextRef="#ctx0" brushRef="#br0" timeOffset="10544.61">25629 1443 740 0,'0'0'0'0,"0"0"0"0,0 0 0 16,0 0 7-16,0 0-7 0,7 0 7 0,-7 0-7 16,0 0 16-16,0 0-16 0,22-12 17 0,18-9-17 15,-40 21 45-15,0 0-45 0,55-24 45 0,22-9-45 0,-77 33 41 16,0 0-41-16,83-31 41 0,-9 7-41 0,-74 24 32 15,0 0-32-15,60-16 33 0,-17 20-33 0,-43-4 25 16,0 0-25-16,31 15 25 0,-8 18-25 0,-23-33 13 16,0 0-13-16,16 40 13 0,-7 5-13 0,-9-45 7 15,0 0-7-15,4 52 8 0,-8 5-8 16,4-57 8-16,0 0-8 0,-5 57 8 0,-2-5-8 0,7-52 5 16,0 0-5-16,-7 42 5 0,0-15-5 0,7-27 4 15,0 0-4-15,-11 0 4 0,-8-29-4 0,19 29 2 16,0 0-2-16,-25-49 3 0,-5-8-3 0,-2-3-806 15</inkml:trace>
  <inkml:trace contextRef="#ctx0" brushRef="#br0" timeOffset="11235.02">25899 1028 742 0,'7'-9'0'0,"-7"9"4"0,0 0-4 0,43-29 4 16,18 5-4-16,-61 24 0 0,0 0 0 0,64-12 1 0,-2 17-1 16,-62-5-1-16,0 0 1 0,58 19-1 15,-2 7 1-15,-56-26-7 0,0 0 7 0,53 43-7 16,-16 9 7-16,-37-52-13 0,0 0 13 0,28 66-13 0,-12 6 13 15,-16-72-12-15,0 0 12 0,6 70-11 0,-14-22 11 16,8-48-11-16,0 0 11 0,-15 43-11 0,-7-6 11 16,22-37-9-16,0 0 9 0,-21 33-8 15,0-6 8-15,21-27-7 0,0 0 7 0,-19 24-7 0,10-6 7 16,9-18-1-16,0 0 1 0,-2 12 0 0,7 0 0 16,-5-12 1-16,0 0-1 0,15 3 1 0,6-6-1 15,-21 3 6-15,0 0-6 0,31-9 6 0,17-8-6 16,-48 17 19-16,0 0-19 0,44-19 20 0,-16 3-20 15,-28 16 32-15,0 0-32 0,18-29 33 0,-4-19-33 16,-14 48 54-16,0 0-54 0,2-65 54 0,-20 0-54 16,18 65 57-16,0 0-57 0,-35-64 58 0,-14 15-58 15,49 49 47-15,0 0-47 0,-52-33 47 0,5 14-47 16,47 19 35-16,0 0-35 0,-35-5 35 0,12 10-35 0,23-5 22 16,0 0-22-16,-9 12 23 0,12 4-23 0,-3-16 13 15,0 0-13-15,23 16 14 0,23-4-14 0,-46-12 9 16,0 0-9-16,57 12 9 0,10-7-9 0,-67-5 3 15,0 0-3-15,67 3 4 0,-9-6-4 0,-58 3 1 16,0 0-1-16,49-5 1 0,-8-6-1 0,-41 11 1 16,0 0-1-16,39-8 1 0,6-1-1 0,-45 9 2 0,0 0-2 15,46 4 2-15,-2 9-2 16,-44-13 2-16,0 0-2 0,37 32 3 0,-5 9-3 0,-32-41 1 0,0 0-1 16,28 52 2-16,-1 3-2 0,-27-55 0 15,0 0 0-15,23 61 1 0,-2 1-1 0,-21-62-2 16,0 0 2-16,18 61-1 0,-6-6 1 0,-12-55-10 0,0 0 10 0,9 49-10 15,-4-13 10-15,-5-36-11 0,0 0 11 0,4 21-11 16,-4-21 11-16,0 0-9 0,0 0 9 0,0-9-8 0,-7-19 8 16,7 28-2-16,0 0 2 0,-9-43-1 0,-2-7 1 15,11 50 0-15,0 0 0 0,-7-55 0 0,7 10 0 16,0 45 4-16,0 0-4 0,7-45 4 0,9-11-4 16,-16 56 11-16,0 0-11 0,26-57 11 0,12 0-11 15,-38 57 14-15,0 0-14 0,47-48 14 0,8 20-14 16,-55 28 19-16,0 0-19 0,60-4 20 0,3 23-20 15,-63-19 13-15,0 0-13 0,60 40 14 0,-10 17-14 16,-50-57 6-16,0 0-6 0,40 57 6 0,-10-5-6 16,-30-52 2-16,0 0-2 0,18 54 2 0,-13-2-2 15,-5-52 0-15,0 0 0 0,-5 48 0 0,-9-3 0 0,14-45 0 16,0 0 0-16,-18 28 0 0,-1-24 0 0,-1-4-935 16</inkml:trace>
  <inkml:trace contextRef="#ctx0" brushRef="#br0" timeOffset="12312.18">21964 607 420 0,'11'128'0'0,"-11"-128"43"0,0 0-43 0,7 163 43 0,-9 43-43 15,2-206 47-15,0 0-47 0,-7 230 48 0,-9 0-48 16,16-230 44-16,0 0-44 0,-16 227 45 0,-2-9-45 15,18-218 39-15,0 0-39 0,-23 189 39 0,6-35-39 0,17-154 32 16,0 0-32-16,-16 102 33 0,9-55-33 0,-2-2-565 16</inkml:trace>
  <inkml:trace contextRef="#ctx0" brushRef="#br0" timeOffset="13955.15">4477 3143 617 0,'0'0'0'0,"0"0"0"0,0 0 0 0,0 0 25 0,0 0-25 16,0 0 25-16,0 0-25 0,0 0 54 0,0 0-54 0,21 14 55 16,-2-14-55-16,-19 0 20 0,0 0-20 0,36-2 20 15,18-2-20-15,-54 4 6 0,0 0-6 0,78-3 7 16,35-6-7-16,-113 9 2 0,0 0-2 0,143-8 2 15,38-8-2-15,-181 16 3 0,0 0-3 0,235-24 4 16,67-13-4-16,-302 37 6 0,0 0-6 0,349-43 6 16,51-2-6-16,-400 45 9 0,0 0-9 15,429-48 9-15,37 3-9 0,-466 45 9 0,0 0-9 16,500-40 10-16,47 7-10 0,-547 33 11 0,0 0-11 0,574-31 12 16,9 5-12-16,-583 26 12 0,0 0-12 0,618-35 13 0,18-6-13 15,-636 41 15-15,0 0-15 0,655-49 16 0,24 4-16 16,-679 45 18-16,0 0-18 0,693-48 18 0,9-1-18 15,-702 49 22-15,0 0-22 0,725-39 23 16,0 6-23-16,-725 33 21 0,0 0-21 0,730-24 22 16,9 11-22-16,-739 13 12 0,0 0-12 0,729-7 12 0,-13 2-12 15,-716 5 7-15,0 0-7 0,707-3 8 0,-8 6-8 16,-699-3 2-16,0 0-2 0,686 0 3 0,-19 0-3 16,-667 0 0-16,0 0 0 0,642-3 0 0,-37-6 0 15,-605 9-1-15,0 0 1 0,573-7 0 0,-33 2 0 16,-540 5-1-16,0 0 1 0,496-3 0 0,-33-6 0 15,-463 9 0-15,0 0 0 0,399-4 0 0,-57-4 0 0,-342 8 0 16,0 0 0-16,284-7 0 0,-56 3 0 16,-228 4 0-16,0 0 0 0,174-1 0 0,-47-6 0 0,-127 7 2 15,0 0-2-15,82-18 2 0,-47-16-2 0,0 1-794 16</inkml:trace>
  <inkml:trace contextRef="#ctx0" brushRef="#br0" timeOffset="15143.52">6283 4017 326 0,'0'0'0'0,"0"0"0"0,0 0 0 0,0 0 4 15,0 0-4-15,0 0 5 0,0 0-5 0,0 0 13 16,0 0-13-16,3 19 14 0,6-7-14 0,-9-12 1 0,0 0-1 16,14 8 2-16,15-2-2 0,-29-6 0 0,0 0 0 15,44 3 0-15,16-8 0 0,-60 5-1 16,0 0 1-16,79-4 0 0,25-2 0 0,-104 6 0 0,0 0 0 0,108-9 0 16,-4-3 0-16,-104 12 1 0,0 0-1 15,104-9 1-15,0 0-1 0,-104 9 3 0,0 0-3 16,95-12 4-16,-19 0-4 0,-76 12 9 0,0 0-9 15,60-19 10-15,-19 2-10 0,-41 17 16 0,0 0-16 16,31-23 17-16,-18 6-17 0,-13 17 25 0,0 0-25 16,1-19 25-16,-9 2-25 0,8 17 28 0,0 0-28 0,-20-19 29 15,-6-2-29-15,26 21 39 0,0 0-39 0,-32-17 40 16,-5 5-40-16,37 12 47 0,0 0-47 0,-41-4 47 16,-8 8-47-16,49-4 42 0,0 0-42 0,-41 8 42 0,15 4-42 15,26-12 22-15,0 0-22 0,-14 12 22 0,10 9-22 16,4-21 8-16,0 0-8 0,7 19 9 15,13 5-9-15,-20-24 2 0,0 0-2 0,26 25 3 0,11-8-3 16,-37-17 0-16,0 0 0 0,41 19 1 0,-9-2-1 16,-32-17 0-16,0 0 0 0,26 16 0 15,-8-7 0-15,-18-9 0 0,0 0 0 0,9 8 0 0,-8 3 0 0,-1-11 0 16,0 0 0-16,-1 8 0 0,-8 1 0 16,9-9 0-16,0 0 0 0,-14 9 1 0,-13 6-1 0,27-15 1 15,0 0-1-15,-26 16 2 0,-6-4-2 0,32-12 3 0,0 0-3 16,-28 8 4-16,-2-1-4 0,30-7 4 15,0 0-4-15,-23 9 5 0,3-6-5 16,20-3 5-16,0 0-5 0,-12 2 6 0,3 2-6 16,9-4 9-16,0 0-9 0,-10 0 9 0,10 0-9 0,0 0 11 15,0 0-11-15,-13-4 11 0,1-1-11 0,12 5 12 16,0 0-12-16,-11-12 13 0,-1 3-13 0,12 9 12 16,0 0-12-16,-9-12 12 0,4 5-12 0,5 7 6 15,0 0-6-15,3-12 7 0,15-12-7 0,-18 24 3 16,0 0-3-16,42-33 3 0,40-19-3 0,-5-2-687 0</inkml:trace>
  <inkml:trace contextRef="#ctx0" brushRef="#br0" timeOffset="18958.68">7763 3447 628 0,'0'0'0'0,"0"0"0"0,0 0 0 15,0 0 3-15,0 0-3 0,0 0 4 0,9 23-4 0,-9-23 9 16,0 0-9-16,-4 8 9 0,4-8-9 0,0 0 8 0,0 0-8 15,-5 13 8-15,7 0-8 0,-2-13 5 16,0 0-5-16,3 19 6 0,-3 2-6 0,0-21 6 16,0 0-6-16,0 33 6 0,0 10-6 0,0-43 16 15,0 0-16-15,0 57 16 0,0 20-16 0,0-77 24 16,0 0-24-16,0 88 25 0,5 5-25 16,-5-93 29-16,0 0-29 0,9 94 30 0,4-6-30 0,-13-88 26 15,0 0-26-15,10 88 26 0,8 2-26 0,-18-90 23 16,0 0-23-16,17 85 23 0,1-21-23 0,-18-64 23 15,0 0-23-15,11 57 23 0,-4-17-23 0,-7-40 25 0,0 0-25 0,0 36 25 0,0-11-25 16,0-25 22-16,0 0-22 0,-4 17 23 0,1-10-23 16,3-7 18-16,0 0-18 0,-7 0 19 0,-2-9-19 15,-4-1-771-15</inkml:trace>
  <inkml:trace contextRef="#ctx0" brushRef="#br0" timeOffset="19510.09">7673 3669 527 0,'0'0'0'0,"0"0"0"31,-9-16 0-31,9 16 21 0,0 0-21 0,-5-17 21 16,5 5-21-16,0 12 21 0,0 0-21 0,0-19 22 0,9-11-22 16,-9 30 12-16,0 0-12 0,8-34 13 0,7-1-13 0,-15 35 5 0,0 0-5 0,17-34 6 15,6 6-6-15,-23 28 6 0,0 0-6 0,25-23 6 16,1 4-6-16,-26 19 6 0,0 0-6 0,36-12 6 31,8 4-6-31,-44 8 7 0,0 0-7 0,56-4 7 0,15 8-7 0,-71-4 7 0,0 0-7 0,74 8 7 16,-4 9-7-1,-70-17 12-15,0 0-12 0,74 28 12 0,6 12-12 0,-80-40 17 0,0 0-17 0,72 48 18 0,-14 1-18 16,-58-49 20 0,0 0-20-16,37 52 21 0,-17 5-21 0,-20-57 25 0,0 0-25 0,-7 64 25 0,-29 17-25 15,36-81 25-15,0 0-25 0,-58 82 25 0,-14-15-25 16,72-67 27-16,0 0-27 0,-85 54 28 0,-7-18-28 15,92-36 26-15,0 0-26 0,-93 28 27 0,-4-4-27 16,97-24 23-16,0 0-23 0,-94 16 24 0,17-11-24 16,77-5 16-16,0 0-16 0,-64 0 17 0,24-5-17 0,40 5 10 15,0 0-10-15,-27-7 11 0,10-2-11 0,17 9 10 16,0 0-10-16,-6-16 11 0,15-11-11 0,-9 27 8 16,0 0-8-16,20-21 8 0,15 9-8 15,-35 12 5 1,0 0-5-16,42 0 6 0,11 9-6 0,-53-9 6 0,0 0-6 0,53 19 7 0,11 8-7 0,-64-27 6 15,0 0-6-15,60 38 7 0,-2 11-7 0,-58-49 7 16,0 0-7-16,51 59 7 0,-9 3-7 31,-42-62 7-31,0 0-7 16,43 60 7-16,-3-11-7 0,-40-49 6 0,44 40 0 16,7-16-1-16,-51-24-5 0,59 16 6 0,13-4-6 0,-72-12 0 15,0 0 0-15,69 0 1 0,-2-16-1 0,0 4-867 0</inkml:trace>
  <inkml:trace contextRef="#ctx0" brushRef="#br0" timeOffset="19919.73">8932 4089 595 0,'0'0'0'0,"0"0"0"0,6 12 0 16,-6-12 15-16,0 0-15 0,8 19 16 0,1 6-16 0,-9-25 8 16,0 0-8-16,18 33 9 0,0 6-9 0,-18-39 7 15,0 0-7-15,22 42 7 0,3-9-7 0,-25-33 14 16,0 0-14-16,30 31 14 0,2-3-14 0,-32-28 18 15,0 0-18-15,37 17 18 0,11-10-18 0,-48-7 19 16,0 0-19-16,51-4 19 0,-2-11-19 0,-49 15 50 0,0 0-50 16,44-28 51-16,-7-8-51 0,-37 36 63 15,0 0-63-15,27-38 63 0,-17-2-63 0,-10 40 54 0,0 0-54 16,-1-36 54-16,-12 4-54 0,13 32 46 0,0 0-46 16,-37-29 46-16,-21 1-46 0,58 28 33 0,0 0-33 15,-71-24 34-15,1 7-34 0,70 17 21 0,0 0-21 16,-74-4 22-16,-7 16-22 0,81-12 13 15,0 0-13-15,-80 21 13 0,4 7-13 0,76-28 6 0,0 0-6 16,-67 40 7-16,18 13-7 0,49-53 2 0,0 0-2 16,-32 68 2-16,18 1-2 0,14-69 0 0,0 0 0 0,5 69 0 15,22-8 0-15,-27-61-1 0,0 0 1 0,44 45-1 16,25-11 1-16,-69-34-5 0,0 0 5 0,72 25-4 16,4-8 4-16,-76-17-5 0,0 0 5 0,72 9-5 15,-7-6 5-15,-65-3-5 0,0 0 5 0,62-9-5 0,-7-6 5 16,-55 15-11-16,0 0 11 0,53-28-10 15,-13-5 10-15,-40 33-15 0,0 0 15 0,34-48-14 0,-8-18 14 16,1 2-884-16</inkml:trace>
  <inkml:trace contextRef="#ctx0" brushRef="#br0" timeOffset="20423.13">9474 3968 673 0,'0'0'0'0,"0"0"0"15,10 0 0-15,-10 0 0 0,0 0 0 0,15-3 0 16,6 1 0-16,-21 2-1 0,0 0 1 0,26 0-1 16,-3 5 1-16,-23-5 15 0,0 0-15 0,28 9 16 15,2 6-16-15,-30-15 42 0,0 0-42 0,29 19 42 16,-3 2-42-16,-26-21 55 0,0 0-55 0,26 33 56 16,-3 10-56-16,-23-43 43 0,0 0-43 0,25 49 44 15,2 4-44-15,-27-53 30 0,0 0-30 0,30 56 30 16,-2-8-30-16,-28-48 21 0,0 0-21 15,31 45 22-15,-1-8-22 0,-30-37 18 0,0 0-18 0,29 24 19 16,6-7-19-16,-35-17 21 0,0 0-21 0,37 7 22 16,4-14-22-16,-41 7 22 0,0 0-22 15,44-14 23-15,2-8-23 0,-46 22 31 0,0 0-31 0,42-30 31 16,-7-9-31-16,-35 39 35 0,0 0-35 0,30-45 35 16,-7 1-35-16,-23 44 34 0,0 0-34 0,19-45 35 15,-1 4-35-15,-18 41 34 0,0 0-34 16,11-35 35-16,-4 18-35 0,-7 17 30 0,0 0-30 0,3-16 31 15,-1-4-31-15,-2 20 20 0,0 0-20 0,4-16 21 16,-4 7-21-16,0 9 14 0,0 0-14 0,0 0 15 16,0 0-15-16,0 0 10 0,0 0-10 0,5 9 11 0,-10 12-11 0,5-21 5 15,0 0-5-15,0 34 5 0,5 8-5 0,-5-42 2 16,0 0-2-16,9 48 2 0,-1 16-2 0,-8-64 0 16,0 0 0-16,11 61 1 0,1-9-1 0,-12-52 0 15,0 0 0-15,18 41 0 0,5-9 0 0,-23-32-2 16,0 0 2-16,32 12-1 0,17-12 1 0,-49 0-4 0,0 0 4 15,64-16-4-15,17-17 4 0,-4 2-1169 0</inkml:trace>
  <inkml:trace contextRef="#ctx0" brushRef="#br0" timeOffset="20737.79">11091 4036 964 0,'0'0'0'0,"4"-7"0"16,-2-11 0-16,-2 18 6 0,0 0-6 0,-6-19 6 0,-17-1-6 16,23 20 11-16,0 0-11 0,-38-12 12 0,-19 8-12 15,57 4 9-15,0 0-9 0,-63 4 9 16,-8 8-9-16,71-12 19 0,0 0-19 0,-69 15 20 0,1 3-20 15,68-18 30-15,0 0-30 0,-59 20 31 0,15 3-31 16,44-23 36-16,0 0-36 0,-28 26 37 0,21 1-37 16,7-27 37-16,0 0-37 0,16 25 38 0,21-1-38 0,-37-24 29 15,0 0-29-15,51 24 30 16,11 0-30-16,-62-24 25 0,0 0-25 0,67 28 25 0,2-4-25 16,-69-24 19-16,0 0-19 0,67 24 19 0,-13 9-19 15,-54-33 15-15,0 0-15 0,43 32 16 0,-13-3-16 16,-30-29 13-16,0 0-13 0,8 24 13 0,-22 0-13 15,14-24 11-15,0 0-11 0,-26 21 12 0,-20 2-12 16,46-23 9-16,0 0-9 0,-44 17 9 0,-2-5-9 16,46-12 10-16,0 0-10 0,-39 12 10 0,11-3-10 15,28-9 5-15,0 0-5 0,-19 3 6 0,10-3-6 0,9 0 2 16,0 0-2-16,0 0 3 0,23-17-3 0,1-2-1100 16</inkml:trace>
  <inkml:trace contextRef="#ctx0" brushRef="#br0" timeOffset="21682.48">12040 4105 1043 0,'0'0'0'0,"0"0"0"0,0-12 0 0,0 12 0 0,0 0 0 0,-1-7 1 0,1 7-1 15,0 0 9-15,0 0-9 0,-18-9 10 0,-23 1-10 16,41 8 13-16,0 0-13 0,-49-7 14 0,-4 10-14 0,53-3 18 15,0 0-18-15,-56 7 18 0,-1 10-18 0,57-17 22 16,0 0-22-16,-65 19 23 0,-11 6-23 0,76-25 22 16,0 0-22-16,-71 32 22 0,20 13-22 0,51-45 21 15,0 0-21-15,-40 45 21 0,19 2-21 16,21-47 17-16,0 0-17 0,-2 38 17 0,14-7-17 16,-12-31 14-16,0 0-14 0,32 21 15 0,16-12-15 15,-48-9 10-15,0 0-10 0,56-2 11 16,4-17-11-16,-60 19 9 0,0 0-9 0,58-28 10 0,-12-10-10 0,-46 38 20 15,0 0-20-15,37-40 20 0,-5-8-20 16,-32 48 27-16,0 0-27 0,25-45 28 0,-15 9-28 16,-10 36 31-16,0 0-31 0,4-28 31 0,-4 12-31 0,0 16 24 15,0 0-24-15,0-12 25 0,0 12-25 16,0 0 17-16,0 0-17 0,-14 0 17 0,-4 19-17 0,18-19 12 0,0 0-12 0,-12 30 13 16,12 3-13-1,0-33 6-15,0 0-6 0,15 36 6 0,19 7-6 0,-34-43 2 0,0 0-2 16,49 33 3-16,13-9-3 0,-62-24 0 0,0 0 0 15,72 12 1-15,6-20-1 0,-78 8 0 0,0 0 0 16,72-28 1-16,-8-8-1 0,-64 36 0 0,0 0 0 16,54-52 0-16,-4-2 0 0,-50 54 0 0,0 0 0 15,37-57 0-15,-16-7 0 0,-21 64 0 0,0 0 0 0,4-73 1 16,-8-8-1-16,4 81 1 0,0 0-1 0,-14-76 1 16,2 31-1-16,12 45 1 0,0 0-1 0,-9-35 1 15,3 18-1-15,6 17 3 0,0 0-3 16,-5-9 3-16,-4 2-3 15,9 7 3-15,0 0-3 0,-14 9 3 0,-3 22-3 0,17-31 1 0,0 0-1 0,-16 52 1 0,10 26-1 16,6-78 0-16,0 0 0 0,4 88 0 0,5-12 0 16,-9-76-2-16,0 0 2 0,19 70-2 0,8-5 2 15,-27-65-6-15,0 0 6 0,31 59-6 0,1-14 6 16,-32-45-7-16,0 0 7 0,30 28-6 0,-7-19 6 16,-23-9-6-16,0 0 6 0,25-7-6 15,7-14 6-15,-32 21-3 0,0 0 3 0,33-30-3 0,1-4 3 0,-34 34 0 16,0 0 0-16,35-33 0 0,-2 4 0 15,-33 29 1-15,0 0-1 0,39-32 1 0,5-4-1 0,-44 36 3 16,0 0-3-16,50-29 4 0,4 10-4 0,-54 19 3 16,0 0-3-16,55-9 4 0,-6 12-4 0,-49-3 2 15,0 0-2-15,41 18 3 16,-13 15-3-16,-28-33 2 0,0 0-2 0,18 48 2 0,-9 16-2 0,-9-64 0 0,0 0 0 16,-4 68 1-16,-6 4-1 15,10-72 0-15,0 0 0 0,-23 66 0 16,-7-14 0-16,30-52 0 0,0 0 0 0,-37 36 0 15,-8-15 0-15,45-21 0 0,0 0 0 0,-45 16 0 0,1-8 0 16,44-8 0-16,0 0 0 0,-38 0 0 0,9-8 0 16,29 8 0-16,0 0 0 0,-25-21 0 0,-2-14 0 15,27 35 4-15,0 0-4 0,-26-41 5 0,8-15-5 16,18 56 11-16,0 0-11 0,-10-50 11 0,3 7-11 16,7 43 11-16,0 0-11 0,-2-33 11 0,2 9-11 15,0 24 9-15,0 0-9 0,14-21 10 0,21-1-10 16,-3 1-1226-16</inkml:trace>
  <inkml:trace contextRef="#ctx0" brushRef="#br0" timeOffset="21881.25">13434 3987 1155 0,'0'0'0'0,"5"9"0"16,4 8 0-16,-9-17-11 0,0 0 11 0,14 28-11 0,-2 3 11 15,-12-31-27-15,0 0 27 0,9 38-27 0,0 5 27 16,-9-43 0-16,0 0 0 0,11 49 0 0,1 15 0 16,-12-64 6-16,0 0-6 0,14 57 7 0,-3-5-7 15,-11-52 27-15,0 0-27 0,8 41 27 0,-2-13-27 16,-6-28 40-16,0 0-40 0,7 16 41 0,-7-16-41 16,0 0 37-16,0 0-37 0,9-4 37 0,-9-17-37 15,0 21 32-15,0 0-32 0,-4-43 32 0,-1-33-32 16,-4 3-964-16</inkml:trace>
  <inkml:trace contextRef="#ctx0" brushRef="#br0" timeOffset="22047.87">13448 3516 987 0,'0'0'0'0,"0"0"0"0,10 14 0 0,-10-14 2 0,0 0-2 16,13 18 2-16,-3 1-2 0,-10-19 1 0,0 0-1 15,9 20 1-15,-5 1-1 0,-4-21 0 0,0 0 0 0,0 12 0 16,0-3 0-16,0-9-2 0,0 0 2 15,0 0-2-15,0 9 2 0,0 1-682 0</inkml:trace>
  <inkml:trace contextRef="#ctx0" brushRef="#br0" timeOffset="22342.38">13933 3337 617 0,'0'0'0'0,"0"0"0"15,3 22 0-15,-3-22 2 0,0 0-2 0,6 31 3 16,3 21-3-16,-9-52 6 0,0 0-6 0,8 57 6 0,-1-3-6 16,-7-54 18-16,0 0-18 0,9 59 18 0,5 1-18 15,-14-60 21-15,0 0-21 0,16 69 22 0,4 13-22 16,-20-82 28-16,0 0-28 0,21 85 28 0,4-13-28 16,-25-72 33-16,0 0-33 0,19 61 34 0,-1-9-34 15,-18-52 43-15,0 0-43 0,14 52 44 0,-2-7-44 0,-12-45 46 16,0 0-46-16,5 41 46 15,-1-4-46-15,-4-37 44 0,0 0-44 0,0 24 44 0,0-9-44 16,0-15 36-16,0 0-36 0,5 7 37 0,-5-7-37 16,0 0 31-16,0 0-31 0,9-10 32 0,9-11-32 15,-1 0-870-15</inkml:trace>
  <inkml:trace contextRef="#ctx0" brushRef="#br0" timeOffset="22537.84">14464 3871 707 0,'0'0'0'0,"0"12"0"16,0 25 0-16,0-37 13 0,0 0-13 0,2 48 14 16,5 9-14-16,-7-57 30 0,0 0-30 15,9 59 30-15,-4-2-30 0,-5-57 25 0,0 0-25 0,3 61 26 0,3 8-26 16,-6-69 29-16,0 0-29 0,5 61 30 16,0-9-30-16,-5-52 41 0,0 0-41 0,7 39 41 15,-1-14-41-15,-6-25 55 0,0 0-55 16,3 12 56-16,-3-12-56 0,0 0 50 0,0 0-50 0,0-12 51 15,-9-35-51-15,0 2-839 0</inkml:trace>
  <inkml:trace contextRef="#ctx0" brushRef="#br0" timeOffset="22714.65">14302 3385 1009 0,'0'0'0'16,"0"0"0"-16,0 0 0 0,0 0 7 15,0 0-7-15,0 0 7 0,0 0-7 0,0 0 4 16,0 0-4-16,5 5 4 0,0 4-4 15,-5-9 0-15,0 0 0 0,4 12 0 0,-6 0 0 16,2-12 0-16,0 0 0 0,-4 10 0 0,-8-1 0 0,12-9 0 16,0 0 0-16,-10 2 0 0,-6-2 0 0,16 0-1 0,0 0 1 0,-11-9 0 15,-1-8 0-15,1 1-713 16</inkml:trace>
  <inkml:trace contextRef="#ctx0" brushRef="#br0" timeOffset="23047.7">14640 3075 886 0,'0'0'0'0,"2"9"0"15,7 15 0-15,-9-24 3 0,0 0-3 0,21 35 4 16,9 6-4-16,-30-41 8 0,0 0-8 0,39 49 8 16,5 3-8-16,-44-52 16 0,0 0-16 0,37 60 16 15,-7 13-16-15,-30-73 19 0,0 0-19 0,23 69 19 16,-5-5-19-16,-18-64 14 0,0 0-14 0,10 62 15 15,-3-1-15-15,-7-61 13 0,0 0-13 0,5 71 14 16,-3 10-14-16,-2-81 16 0,0 0-16 0,4 82 16 16,3-15-16-16,-7-67 19 0,0 0-19 15,10 54 20-15,-1-11-20 0,-9-43 19 0,0 0-19 0,14 36 20 16,7-10-20-16,-21-26 19 0,0 0-19 0,29 23 19 16,1-6-19-16,-30-17 20 0,0 0-20 0,37 7 20 15,5-7-20-15,-42 0 23 0,0 0-23 0,41-7 24 16,-6-5-24-16,-35 12 12 0,0 0-12 15,23-16 12-15,-11 8-12 0,-3-4-911 0</inkml:trace>
  <inkml:trace contextRef="#ctx0" brushRef="#br0" timeOffset="23696.03">14836 4008 740 0,'0'0'0'0,"0"0"0"16,0 0 0-16,0 0 0 16,0 0 0-16,-7 5 1 0,7-5-1 0,0 0 6 15,0 0-6-15,0 0 6 0,0 0-6 0,0 0 10 0,0 0-10 0,23-17 10 0,10-4-10 16,-33 21 34-16,0 0-34 0,45-28 34 15,7 1-34-15,-52 27 50 0,0 0-50 0,60-21 50 16,7 14-50-16,-67 7 72 0,0 0-72 0,64 7 72 0,-15 10-72 16,-49-17 78-16,0 0-78 0,43 31 79 15,-12 6-79-15,-31-37 67 0,0 0-67 0,23 41 67 16,-7-1-67-16,-16-40 44 0,0 0-44 0,11 36 44 0,3-3-44 16,-14-33 32-16,0 0-32 0,16 28 33 0,-2-9-33 15,-14-19 28 1,0 0-28-16,11 12 29 0,1-7-29 0,-12-5 23 15,0 0-23-15,18-5 24 0,10-10-24 0,-28 15 23 0,0 0-23 16,30-28 23-16,-7-5-23 0,-23 33 28 0,0 0-28 0,21-40 28 0,0-5-28 16,-21 45 20-16,0 0-20 15,21-48 20-15,-7-9-20 0,-14 57 14 0,0 0-14 0,14-61 15 16,2 6-15-16,-16 55 10 0,0 0-10 0,14-40 11 0,-10 19-11 0,-4 21 8 16,0 0-8-16,0 0 8 0,14 16-8 0,-14-16 4 0,0 0-4 15,7 33 4-15,-5 27-4 0,-2-60 0 0,0 0 0 16,2 73 0-16,1 8 0 0,-3-81-1 0,0 0 1 15,9 92-1-15,0 20 1 0,-9-112-7 16,0 0 7-16,10 111-6 0,3-7 6 0,-13-104-14 16,0 0 14-16,5 100-13 0,-2 2 13 15,-3-102-17-15,0 0 17 0,-5 92-16 0,-4-23 16 0,9-69-18 0,0 0 18 16,-17 57-17-16,-10-20 17 0,27-37-14 0,0 0 14 0,-40 19-13 16,-15-14 13-1,55-5-9-15,0 0 9 0,-58-9-8 0,3-18 8 16,55 27-5-16,0 0 5 0,-49-44-5 0,12-16 5 15,37 60-7-15,0 0 7 0,-27-62-7 0,4-2 7 16,23 64-4-16,0 0 4 0,-8-61-4 0,13 4 4 16,-5 57-1-16,0 0 1 0,14-56-1 0,7-4 1 15,-21 60 0-15,0 0 0 0,28-50 0 0,8 13 0 16,-36 37 0-16,0 0 0 0,49-24 1 0,11 9-1 16,-60 15 2-16,0 0-2 0,69-4 2 0,1 8-2 0,-70-4 2 0,0 0-2 15,62 8 2-15,-9-4-2 0,-53-4 3 16,0 0-3-16,65-4 3 0,18-8-3 0,2 0-1197 0</inkml:trace>
  <inkml:trace contextRef="#ctx0" brushRef="#br0" timeOffset="24246.16">16750 3786 1009 0,'0'0'0'0,"7"-8"0"0,11-13 0 0,-18 21 11 0,0 0-11 0,15-19 12 16,-7 7-12-16,-8 12 17 0,0 0-17 0,-8-5 17 16,-14 5-17-16,22 0 11 15,0 0-11-15,-34 12 12 0,-10 5-12 0,44-17 3 0,0 0-3 0,-49 28 4 16,-4 17-4-16,53-45 1 0,0 0-1 15,-46 52 1-15,14 1-1 16,32-53 1-16,0 0-1 0,-18 56 1 0,22-11-1 16,-4-45 5-16,0 0-5 0,21 40 6 0,18-1-6 15,-39-39 11-15,0 0-11 0,49 30 11 0,4-11-11 16,-53-19 16-16,0 0-16 0,50 5 16 0,4-14-16 0,-54 9 20 16,0 0-20-16,44-20 20 0,-5-12-20 15,-39 32 19-15,0 0-19 0,23-45 20 0,-16-6-20 16,-7 51 25-16,0 0-25 0,-9-66 26 0,-17-14-26 0,26 80 25 15,0 0-25-15,-34-73 26 0,-1 20-26 16,35 53 23-16,0 0-23 0,-39-40 23 0,11 16-23 16,28 24 14-16,0 0-14 0,-21-16 15 0,5 11-15 15,16 5 10-15,0 0-10 0,-7 2 11 0,10 13-11 16,-3-15 6-16,0 0-6 0,18 16 7 0,19-4-7 16,-37-12 4-16,0 0-4 0,57 9 4 0,24-6-4 0,-81-3 1 15,0 0-1-15,91 0 2 0,-6-9-2 0,-85 9 0 16,0 0 0-16,78-12 0 0,-9-7 0 0,-69 19-3 15,0 0 3-15,52-20-2 0,-18 1 2 0,-34 19-5 16,0 0 5-16,21-18-5 0,-7-3 5 0,-14 21-2 16,0 0 2-16,6-24-2 0,-12 2 2 0,6 22-1 15,0 0 1-15,-19-18-1 0,-13 10 1 0,32 8 0 0,0 0 0 16,-35 3 0-16,-2 18 0 0,37-21 0 0,0 0 0 16,-30 36 1-16,7 6-1 0,23-42 1 0,0 0-1 0,-20 57 1 15,12 16-1-15,8-73 1 0,0 0-1 0,0 79 1 16,10 15-1-16,-10-94 0 0,0 0 0 15,18 93 1-15,8-1-1 0,-26-92 0 0,0 0 0 0,23 93 0 16,-2 8 0-16,-21-101 0 0,0 0 0 0,13 97 0 16,-10-13 0-16,-3-84 0 0,0 0 0 0,-5 77 0 15,-9 0 0-15,14-77 0 0,0 0 0 0,-18 68 0 0,-8-14 0 16,26-54 0-16,0 0 0 0,-23 36 0 0,3-15 0 16,20-21 0-16,0 0 0 0,-17 3 0 0,-4-20 0 15,1 1-1029-15</inkml:trace>
  <inkml:trace contextRef="#ctx0" brushRef="#br0" timeOffset="24418.67">17002 4105 1222 0,'0'0'0'0,"18"3"0"16,22 9 0-16,-40-12 8 0,0 0-8 0,67 13 9 16,32-8-9-16,-99-5 26 0,0 0-26 0,115 3 26 15,15-3-26-15,-130 0 9 0,0 0-9 0,134-3 10 16,11-9-10-16,-145 12 3 0,0 0-3 0,141-21 3 15,-16-7-3-15,-125 28 1 0,0 0-1 0,119-33 1 16,-12-12-1-16,3-3-929 0</inkml:trace>
  <inkml:trace contextRef="#ctx0" brushRef="#br0" timeOffset="24702.13">19085 3385 897 0,'0'0'0'0,"0"0"0"0,-12 9 0 0,12-9 28 0,0 0-28 16,-35 26 29-16,-36 24-29 0,71-50 14 0,0 0-14 16,-86 57 14-16,-13-3-14 0,99-54 4 0,0 0-4 0,-92 60 4 15,20 13-4-15,72-73 6 0,0 0-6 0,-58 81 7 16,17 7-7-1,41-88 10-15,0 0-10 0,-18 82 11 0,27-18-11 0,-9-64 17 0,0 0-17 16,39 45 17-16,30-11-17 0,-69-34 21 16,0 0-21-16,86 18 22 0,18-11-22 0,-104-7 18 15,0 0-18-15,110-7 19 0,10-14-19 0,-4 2-794 0</inkml:trace>
  <inkml:trace contextRef="#ctx0" brushRef="#br0" timeOffset="25834.04">19577 3613 897 0,'0'0'0'0,"0"0"0"0,0-13 0 16,0 13 11-16,0 0-11 0,-7-7 12 0,-14 14-12 15,21-7 26-15,0 0-26 0,-32 13 26 0,-10 15-26 16,42-28 28-16,0 0-28 0,-44 40 29 0,-5 8-29 16,49-48 18-16,0 0-18 0,-43 57 19 0,8 20-19 15,35-77 14-15,0 0-14 0,-26 72 15 0,15-11-15 0,11-61 14 16,0 0-14-16,5 52 15 0,18-7-15 16,-23-45 16-16,0 0-16 0,32 36 17 0,5-12-17 15,-37-24 18-15,0 0-18 0,39 12 19 0,-2-18-19 16,-37 6 30-16,0 0-30 0,33-18 31 0,6-13-31 0,-39 31 38 15,0 0-38-15,35-38 38 0,-8-5-38 0,-27 43 54 16,0 0-54-16,14-54 54 0,-9-19-54 0,-5 73 46 16,0 0-46-16,0-76 46 0,-12 7-46 15,12 69 37-15,0 0-37 0,-12-52 38 0,1 19-38 16,11 33 32-16,0 0-32 0,-5-22 32 0,-2 10-32 16,7 12 16-16,0 0-16 0,12-6 17 0,23 3-17 15,-35 3 10-15,0 0-10 0,55 3 10 0,17 1-10 0,-72-4 0 16,0 0 0-16,92 0 0 0,12 0 0 0,-104 0-13 15,0 0 13-15,108-4-13 0,-2 1 13 0,-106 3-53 16,0 0 53-16,95-12-53 0,-21 0 53 0,-74 12-73 16,0 0 73-16,60-12-72 0,-21 3 72 0,-39 9-64 15,0 0 64-15,26-3-64 0,-15-3 64 0,-11 6-26 16,0 0 26-16,0 0-25 0,-27-15 25 0,27 15-11 0,0 0 11 16,-33-9-11-16,-15 11 11 0,48-2 0 0,0 0 0 0,-55 15 0 15,-3 13 0-15,58-28 3 0,0 0-3 0,-62 40 3 16,-1 5-3-16,63-45 10 0,0 0-10 0,-51 60 11 15,19 10-11-15,32-70 15 0,0 0-15 0,-11 72 15 16,20-11-15-16,-9-61 14 0,0 0-14 0,27 45 15 16,22-10-15-16,-49-35 13 0,0 0-13 0,58 17 13 15,6-10-13-15,-64-7 13 0,0 0-13 0,62-11 14 0,-2-15-14 16,-60 26 13-16,0 0-13 0,52-51 14 16,-2-26-14-16,-50 77 23 0,0 0-23 0,44-84 23 0,-9 6-23 15,-35 78 27-15,0 0-27 0,23-92 27 0,-14-19-27 16,-9 111 24-16,0 0-24 0,0-111 25 0,-9 18-25 15,9 93 20-15,0 0-20 0,-16-78 20 0,2 9-20 16,14 69 18-16,0 0-18 0,-14-49 19 0,5 25-19 16,9 24 17-16,0 0-17 0,-7-7 17 0,-2 19-17 15,9-12 9-15,0 0-9 0,-3 28 10 0,3 12-10 16,0-40 3-16,0 0-3 0,9 57 4 0,8 16-4 0,-17-73 2 16,0 0-2-16,30 85 2 0,14 11-2 0,-44-96 0 15,0 0 0-15,48 85 0 0,1-12 0 0,-49-73-1 16,0 0 1-16,46 62 0 0,-5-10 0 0,-41-52-1 15,0 0 1-15,32 36-1 0,-8-20 1 0,-24-16-1 16,0 0 1-16,30-3 0 0,11-22 0 0,-41 25-1 0,0 0 1 16,40-29 0-16,-11 5 0 0,-29 24 0 15,0 0 0-15,26-28 0 0,1 0 0 16,-27 28 2-16,0 0-2 0,22-29 2 0,5 1-2 16,-27 28 5-16,0 0-5 0,32-19 5 0,-6 14-5 0,-26 5 8 15,0 0-8-15,28 5 8 0,4 18-8 0,-32-23 4 0,0 0-4 0,34 29 4 16,-1-1-4-16,-33-28 0 0,0 0 0 0,35 33 1 0,4-2-1 15,-39-31-1 1,0 0 1-16,46 26 0 0,7-4 0 0,-53-22-2 16,0 0 2-16,56 9-2 0,4-18 2 0,-60 9-3 15,0 0 3-15,50-19-2 0,-22-2 2 0,-28 21-2 16,0 0 2-16,23-31-1 0,-5-10 1 0,-18 41 0 0,0 0 0 16,8-45 0-16,-11-7 0 0,3 52 2 0,0 0-2 15,-18-49 3-15,-15-8-3 0,33 57 6 0,0 0-6 16,-46-48 7-16,-19 8-7 0,65 40 8 0,0 0-8 15,-71-17 9-15,4 29-9 0,67-12 5 0,0 0-5 16,-64 41 5-16,8 23-5 0,56-64 3 0,0 0-3 0,-49 73 3 0,12 0-3 16,37-73 0-16,0 0 0 15,-18 85 0-15,23 8 0 0,-5-93-1 0,0 0 1 0,27 93 0 0,20-20 0 0,-47-73-3 16,0 0 3-16,69 57-2 0,21-17 2 0,-90-40-5 0,0 0 5 0,99 28-5 16,0-13 5-16,-99-15-6 0,0 0 6 0,98 9-6 15,7-16 6-15,-105 7-7 0,0 0 7 0,97-9-7 16,-11-3 7-16,-86 12-6 0,0 0 6 0,79-33-6 15,-6-24 6-15,-1-2-1230 0</inkml:trace>
  <inkml:trace contextRef="#ctx0" brushRef="#br0" timeOffset="159206.13">23075 3733 875 0,'0'0'0'0,"0"0"0"15,0 0 0-15,0 0 4 0,0 0-4 0,-2 17 4 16,-1 7-4-16,3-24 22 0,0 0-22 0,-2 32 23 15,2 12-23-15,0-44 26 0,0 0-26 0,0 52 27 16,-2 9-27-16,2-61 16 0,0 0-16 0,-3 69 16 16,3 13-16-16,0-82 13 0,0 0-13 0,5 93 14 15,4 26-14-15,-9-119 13 0,0 0-13 0,16 146 13 0,1 16-13 16,-17-162 11-16,0 0-11 0,25 203 12 0,5 34-12 16,-30-237 11-16,0 0-11 0,37 256 11 15,7 21-11-15,-44-277 17 0,0 0-17 0,48 299 18 0,0 32-18 16,-48-331 20-16,0 0-20 0,42 341 20 0,-7-5-20 15,-35-336 22-15,0 0-22 0,34 361 22 0,-1 39-22 16,-33-400 28-16,0 0-28 0,32 414 28 0,-2 17-28 16,-30-431 27-16,0 0-27 0,21 441 28 0,-9 14-28 0,-12-455 26 15,0 0-26-15,6 465 27 0,-6 3-27 0,0-468 21 0,0 0-21 16,0 472 21-16,1 6-21 0,-1-478 19 0,0 0-19 16,2 465 19-16,4-10-19 0,-6-455 17 0,0 0-17 15,8 431 18-15,5-20-18 0,-13-411 15 0,0 0-15 16,21 391 15-16,9-24-15 0,-30-367 17 0,0 0-17 0,23 342 17 15,-7-34-17-15,-16-308 18 0,0 0-18 0,8 287 19 16,-2-23-19-16,-6-264 16 0,0 0-16 0,2 230 17 16,-4-42-17-16,2-188 14 0,0 0-14 0,-11 146 14 15,-12-46-14-15,2-1-1194 0</inkml:trace>
  <inkml:trace contextRef="#ctx0" brushRef="#br0" timeOffset="159961.74">6608 5967 919 0,'0'0'0'15,"0"0"0"-15,0 0 0 0,0 0 12 0,0 0-12 0,0 0 12 16,-18-12-12-16,18 12 33 0,0 0-33 0,0 0 33 16,0 0-33-16,0 0 34 0,0 0-34 0,0 0 34 15,0 0-34-15,0 0 21 0,0 0-21 0,12 3 22 16,11-3-22-16,-23 0 14 0,0 0-14 0,35-3 15 15,13-4-15-15,-48 7 10 0,0 0-10 0,62-9 11 16,15-5-11-16,-77 14 6 0,0 0-6 0,96-15 7 16,15-9-7-16,-111 24 4 0,0 0-4 0,118-33 4 15,4-4-4-15,5 1-834 0</inkml:trace>
  <inkml:trace contextRef="#ctx0" brushRef="#br0" timeOffset="160635.23">7953 5337 1177 0,'0'0'0'0,"0"0"0"15,0 0 0-15,0 0 7 0,0 0-7 0,0 0 8 16,0 0-8-16,0 0 37 0,0 0-37 0,0 12 37 0,6 4-37 0,-6-16 38 15,0 0-38-15,7 24 39 0,-2 16-39 0,-5-40 27 0,0 0-27 16,9 59 28-16,8 25-28 0,-17-84 22 0,0 0-22 0,20 92 23 16,10-4-23-16,-30-88 22 0,0 0-22 0,28 82 23 15,-5-6-23-15,-23-76 18 0,0 0-18 0,21 66 19 16,-7-14-19-16,-14-52 21 0,0 0-21 16,9 39 22-16,-7-18-22 0,-2-21 27 0,0 0-27 0,0 9 28 15,0-9-28-15,0 0 32 0,0 0-32 0,-5-24 32 16,-10-34-32-16,15 58 33 0,0 0-33 0,-12-69 33 15,2-7-33-15,10 76 36 16,0 0-36-16,-9-90 37 0,3-14-37 0,6 104 34 0,0 0-34 0,0-105 35 0,6 16-35 16,-6 89 25-16,0 0-25 0,14-76 26 0,7 14-26 15,-21 62 22-15,0 0-22 0,25-48 23 16,1 16-23-16,-26 32 17 0,0 0-17 0,35-19 18 0,15 14-18 16,-50 5 8-16,0 0-8 0,54 9 8 0,5 22-8 0,-59-31 2 15,0 0-2-15,56 40 2 0,-6 13-2 16,-50-53 0-16,0 0 0 0,38 64 0 0,-13 11 0 0,-25-75-2 15,0 0 2-15,16 83-2 0,-6 2 2 0,-10-85-4 16,0 0 4-16,4 69-4 0,-13-17 4 0,9-52-6 0,0 0 6 16,-14 36-5-16,2-19 5 0,12-17-5 0,0 0 5 15,-11 7-5-15,-6-7 5 0,17 0-3 0,0 0 3 16,-23-12-3-16,-4-22 3 0,27 34-1 0,0 0 1 16,-17-51 0-16,17-21 0 0,0 72 0 0,0 0 0 15,12-80 0-15,11 4 0 0,-23 76 1 0,0 0-1 16,32-66 2-16,10 9-2 0,-42 57 4 0,0 0-4 15,47-45 5-15,5 21-5 0,-52 24 7 0,0 0-7 16,61-3 8-16,8 15-8 0,-69-12 5 0,0 0-5 16,69 24 6-16,-11 14-6 0,-58-38 5 0,0 0-5 0,48 55 5 15,-15 13-5-15,-33-68 2 0,0 0-2 0,18 78 2 32,-15 1-2-32,-3-79 0 0,0 0 0 0,-7 71 0 0,0-10 0 0,7-61-6 0,0 0 6 0,-7 50-5 15,2-8 5-15,-4-3-1476 0</inkml:trace>
  <inkml:trace contextRef="#ctx0" brushRef="#br0" timeOffset="161021.8">9601 5834 1300 0,'0'0'0'16,"0"0"0"-16,0 0 0 0,0 0 20 0,0 0-20 0,-9 0 21 0,9 0-21 0,0 0 42 0,0 0-42 15,-9 0 42-15,0 3-42 0,9-3 36 0,0 0-36 16,-14 5 36-16,-9 4-36 0,23-9 21 0,0 0-21 16,-30 16 22-16,-1 11-22 0,31-27 13 0,0 0-13 15,-25 33 14-15,13 10-14 0,12-43 11 0,0 0-11 0,0 49 12 16,8 1-12-16,-8-50 10 0,0 0-10 16,20 47 11-16,12-14-11 0,-32-33 8 0,0 0-8 0,44 15 8 31,16-18-8-31,-60 3 5 0,0 0-5 0,65-24 6 0,0-25-6 0,-65 49 12 0,0 0-12 15,57-60 13 1,-19-8-13-16,-38 68 20 0,0 0-20 0,22-74 20 16,-22-6-20-16,0 80 25 0,0 0-25 0,-23-78 26 15,-23-1-26-15,46 79 26 0,0 0-26 16,-53-64 27-16,-2 27-27 0,55 37 31 0,0 0-31 0,-46-8 32 16,6 27-32-16,40-19 21 0,0 0-21 0,-30 38 22 15,16 26-22-15,14-64 13 0,0 0-13 0,8 71 14 0,37-6-14 16,0 3-1395-16</inkml:trace>
  <inkml:trace contextRef="#ctx0" brushRef="#br0" timeOffset="162161.75">10866 5853 1356 0,'0'0'0'0,"0"0"0"0,5-14 0 0,-5 14 11 0,0 0-11 16,0-17 11-16,-5-8-11 0,5 25 20 0,0 0-20 0,-29-36 21 15,-18-12-21-15,47 48 26 0,0 0-26 0,-69-45 27 16,-18 17-27-16,87 28 31 0,0 0-31 0,-97-9 31 15,9 30-31-15,88-21 33 0,0 0-33 0,-84 40 33 16,-6 13-33 0,90-53 24-16,0 0-24 0,-78 68 24 0,23 1-24 0,55-69 19 0,0 0-19 15,-31 69 20-15,36 1-20 0,-5-70 13 0,0 0-13 16,32 58 14-16,29-16-14 0,-61-42 9 0,0 0-9 16,78 19 10-16,5-26-10 0,-83 7 7 0,0 0-7 0,85-33 8 15,10-31-8-15,-95 64 7 0,0 0-7 0,84-78 7 16,-16-13-7-16,-68 91 13 0,0 0-13 0,45-106 13 15,-22-22-13-15,-23 128 21 0,0 0-21 0,9-138 21 16,-12-13-21-16,3 151 21 0,0 0-21 0,-15-137 21 16,-7 28-21-16,22 109 18 0,0 0-18 0,-23-85 19 0,5 34-19 15,18 51 19-15,0 0-19 0,-12-33 20 16,6 14-20-16,6 19 14 0,0 0-14 0,-8 3 14 16,-15 21-14-16,23-24 8 0,0 0-8 0,-15 52 8 15,17 30-8-15,-2-82 3 0,0 0-3 0,21 96 4 16,11 13-4-16,-32-109 2 0,0 0-2 15,37 113 2-15,9 5-2 0,-46-118 0 0,0 0 0 0,49 109 0 0,-1-18 0 16,-48-91-2-16,0 0 2 0,49 73-1 16,3-16 1-16,-52-57-4 0,0 0 4 0,45 37-3 0,0-20 3 15,-45-17-5-15,0 0 5 0,40 3-4 0,-3-15 4 16,-37 12-4-16,0 0 4 0,39-31-4 0,-5-16 4 16,-34 47-5-16,0 0 5 0,30-64-5 0,-8-21 5 0,-22 85-11 15,0 0 11-15,23-84-10 0,-5 14 10 0,-18 70-17 16,0 0 17-16,14-46-16 0,-9 21 16 0,-5 25-20 15,0 0 20-15,0 0-20 0,15 9 20 0,-15-9-23 16,0 0 23-16,8 31-22 0,-1 23 22 0,-7-54-26 16,0 0 26-16,6 71-26 0,2 7 26 0,-8-78-28 15,0 0 28-15,18 72-28 0,7-14 28 0,-25-58-27 16,0 0 27-16,30 43-27 0,2-19 27 0,-32-24-22 0,0 0 22 16,35 16-21-16,5-16 21 0,-40 0-9 0,0 0 9 15,41-12-8-15,-4-23 8 0,-37 35-2 16,0 0 2-16,32-50-2 0,-6-23 2 0,-26 73 1 0,0 0-1 15,18-85 2-15,-4 0-2 0,-14 85 12 0,0 0-12 16,14-72 13-16,-2 20-13 0,-12 52 25 0,0 0-25 0,9-40 25 16,-3 23-25-16,-6 17 28 0,0 0-28 0,0 0 28 15,17 27-28-15,-17-27 20 0,0 0-20 0,7 49 21 16,4 24-21-16,-11-73 9 0,0 0-9 0,19 86 10 16,8 6-10-16,-27-92 3 0,0 0-3 0,40 85 4 15,15-20-4-15,-55-65 0 0,0 0 0 0,63 57 0 0,-3-8 0 0,-60-49-3 16,0 0 3-16,57 35-2 15,-17-18 2-15,-40-17-7 0,0 0 7 0,37 0-7 0,-8-16 7 16,-29 16-4-16,0 0 4 0,26-20-4 0,-3-17 4 0,-23 37-2 16,0 0 2-16,18-41-1 0,-6-6 1 0,-12 47 0 15,0 0 0-15,5-54 0 0,-1-3 0 0,-4 57 3 16,0 0-3-16,0-64 4 0,-4 4-4 0,4 60 9 16,0 0-9-16,-5-56 10 0,-4 22-10 0,9 34 14 0,0 0-14 0,-9-32 15 15,-3-13-15-15,12 45 18 0,0 0-18 0,-10-39 19 16,-3 2-19-16,13 37 18 0,0 0-18 0,-9-43 19 15,4-11-19-15,5 54 16 0,0 0-16 0,-3-57 16 16,1 0-16-16,2 57 12 0,0 0-12 0,0-43 12 16,0 19-12-16,0 24 9 0,0 0-9 0,0-16 10 15,0 4-10-15,0 12 7 0,0 0-7 0,0-14 7 0,0-1-7 16,0 15 5-16,0 0-5 0,0-16 6 0,0 7-6 16,0 9 4-16,0 0-4 15,0-7 5-15,0 7-5 0,0 0 3 0,0 0-3 16,0 0 4-16,5-5-4 0,-5 5 3 0,0 0-3 0,0 0 3 0,0 0-3 0,0 0 0 15,0 0 0-15,0 0 1 16,2 14-1-16,-2-14 0 0,0 0 0 0,2 40 0 16,-2 33 0-16,0-73-4 0,0 0 4 0,-4 91-3 0,-1 8 3 0,5-99-10 15,0 0 10-15,-4 116-10 0,4 8 10 16,0-124-16-16,0 0 16 0,4 122-15 16,1-24 15-16,-5-98-13 0,0 0 13 0,11 88-13 0,10-8 13 15,-21-80-14-15,0 0 14 0,35 66-13 0,16-11 13 16,-51-55-13-16,0 0 13 0,71 33-12 0,8-21 12 15,1-3-1356-15</inkml:trace>
  <inkml:trace contextRef="#ctx0" brushRef="#br0" timeOffset="162905.45">13309 5522 1087 0,'0'0'0'0,"0"0"0"0,-15 0 0 0,15 0 12 0,0 0-12 16,-22 4 13-16,-10-3-13 0,32-1 29 0,0 0-29 15,-36-1 29-15,-4-3-29 0,40 4 24 0,0 0-24 16,-41-3 25-16,10 3-25 0,31 0 28 0,0 0-28 0,-37 15 29 16,-8 18-29-16,45-33 28 0,0 0-28 0,-45 45 29 15,-3 19-29-15,48-64 27 0,0 0-27 0,-41 64 28 0,13-3-28 16,28-61 19-16,0 0-19 0,-14 57 20 0,16-5-20 16,-2-52 12-16,0 0-12 0,21 48 13 0,20-6-13 15,-41-42 7-15,0 0-7 0,51 31 8 0,10-17-8 16,-61-14 5-16,0 0-5 0,67-9 6 0,-7-24-6 0,-60 33 5 15,0 0-5-15,64-39 5 0,-1-13-5 0,-63 52 16 16,0 0-16-16,57-58 17 0,-11-7-17 0,-46 65 36 0,0 0-36 16,32-70 36-16,-13-4-36 0,-19 74 41 0,0 0-41 15,12-59 41-15,-3 28-41 0,-9 31 31 0,0 0-31 16,2-12 31-16,-2 12-31 0,0 0 23 0,0 0-23 0,0 12 24 16,0 33-24-16,0-45 9 0,0 0-9 0,7 61 9 15,11 6-9-15,-18-67 2 0,0 0-2 0,24 57 2 16,8-12-2-16,-32-45 0 0,0 0 0 0,39 40 0 15,7-11 0 1,-46-29-1-16,0 0 1 0,46 23 0 0,-2-18 0 16,-44-5-2-16,0 0 2 0,42-2-2 0,0-4 2 15,-42 6 0-15,0 0 0 0,41-18 0 0,-4-1 0 16,-37 19 0-16,0 0 0 0,32-21 0 0,-4-3 0 0,-28 24 2 16,0 0-2-16,30-22 2 0,-2-1-2 15,-28 23 7-15,0 0-7 0,23-15 7 0,-5 8-7 16,-18 7 10-16,0 0-10 0,19 3 10 0,6 9-10 0,-25-12 12 15,0 0-12-15,26 21 13 0,-1 7-13 0,-25-28 6 16,0 0-6-16,23 31 6 0,-2 3-6 0,-21-34 1 16,0 0-1-16,26 35 2 0,-3-2-2 0,-23-33 0 15,0 0 0-15,29 17 1 0,-1-10-1 0,-28-7 0 16,0 0 0-16,33-8 0 0,8-17 0 0,-41 25 0 16,0 0 0-16,46-31 0 0,3-7 0 0,-49 38 2 15,0 0-2-15,51-40 2 0,8-8-2 0,-59 48 5 0,0 0-5 16,58-47 5-16,-4 6-5 0,-54 41 8 15,0 0-8-15,50-33 9 0,-4 22-9 0,-46 11 11 0,0 0-11 16,40 11 11-16,-5 22-11 0,-35-33 11 0,0 0-11 16,29 41 11-16,-6 8-11 0,-23-49 2 0,0 0-2 0,21 51 3 15,2 1-3-15,-23-52 0 0,0 0 0 0,26 58 0 16,1 9 0-16,-27-67-1 0,0 0 1 0,31 66-1 16,-2-14 1-16,-29-52-4 0,0 0 4 0,23 36-3 15,-11-15 3-15,-12-21-2 0,0 0 2 0,9 7-2 16,-9-7 2-16,0 0-2 0,0 0 2 0,0-25-1 0,-6-39 1 15,3 0-1398-15</inkml:trace>
  <inkml:trace contextRef="#ctx0" brushRef="#br0" timeOffset="163045">14714 5095 1278 0,'0'0'0'15,"0"0"0"-15,0 12 0 0,0-12-1 0,0 0 1 16,2 17 0-16,3 18 0 0,-5-35-23 0,0 0 23 0,15 24-22 15,15-12 22-15,0-3-864 0</inkml:trace>
  <inkml:trace contextRef="#ctx0" brushRef="#br0" timeOffset="166891.67">15286 5155 147 0,'0'0'0'0,"0"0"0"16,0 0 0-16,0 0 5 0,0 0-5 0,28 0 6 15,-16-3-6-15,-12 3 11 0,0 0-11 0,9-2 12 16,0 4-12-16,-9-2 20 0,0 0-20 0,9 7 20 16,-9-7-20-16,0 0 36 0,0 0-36 0,7 5 36 15,-7-5-36-15,0 0 25 0,0 0-25 0,0 16 26 16,0-1-26-16,0-15 27 0,0 0-27 0,0 21 28 0,0-2-28 15,0-19 34-15,0 0-34 0,0 17 35 0,0-1-35 16,0-16 39-16,0 0-39 0,0 14 40 0,0-2-40 16,0-12 37-16,0 0-37 0,2 15 38 0,-2 4-38 15,0-19 30-15,0 0-30 0,1 26 30 0,7 9-30 16,-8-35 25-16,0 0-25 0,8 40 26 0,3 17-26 16,-11-57 24-16,0 0-24 0,9 69 24 0,-6 23-24 15,-3-92 19-15,0 0-19 0,6 93 19 0,2-6-19 0,-8-87 15 16,0 0-15-16,9 86 16 0,7 4-16 0,-16-90 11 15,0 0-11-15,21 89 12 0,2-17-12 0,-23-72 8 16,0 0-8-16,28 57 9 0,4-17-9 0,-32-40 7 0,0 0-7 16,35 24 7-16,2-6-7 0,-37-18 5 0,0 0-5 15,41 7 6-15,1-6-6 0,-42-1 4 0,0 0-4 16,37-1 4-16,-10-3-4 0,-27 4 21 0,0 0-21 0,23-7 21 16,-6 2-21-16,-17 5 35 0,0 0-35 0,15-3 36 15,-10 3-36-15,-5 0 41 0,0 0-41 0,0-13 41 16,-4-19-41-16,3-1-779 0</inkml:trace>
  <inkml:trace contextRef="#ctx0" brushRef="#br0" timeOffset="167518.83">15358 5770 1199 0,'0'0'0'0,"0"0"0"0,18-9 0 16,-18 9 0-16,0 0 0 0,23-17 1 0,12-2-1 16,-35 19 9-16,0 0-9 0,48-30 10 0,17-1-10 0,-65 31 14 15,0 0-14-15,69-31 15 0,-2 10-15 0,-67 21 16 16,0 0-16-16,58-8 17 0,-12 14-17 0,-46-6 14 16,0 0-14-16,40 23 15 0,-11 20-15 0,-29-43 13 15,0 0-13-15,26 49 14 0,-3-1-14 0,-23-48 10 16,0 0-10-16,21 52 11 0,-3-7-11 0,-18-45 9 15,0 0-9-15,21 42 10 0,9 1-10 0,-30-43 5 16,0 0-5-16,28 28 5 0,6-8-5 0,-34-20 2 16,0 0-2-16,33 6 2 0,2-19-2 0,-35 13 1 15,0 0-1-15,32-17 1 0,0-11-1 0,-32 28 2 16,0 0-2-16,21-29 2 0,-1-11-2 0,-20 40 12 16,0 0-12-16,8-45 12 0,-2-7-12 0,-6 52 24 0,0 0-24 15,3-57 25-15,-3-3-25 0,0 60 27 0,0 0-27 16,0-49 28-16,2 21-28 0,-2 28 25 0,0 0-25 15,2-12 26-15,-2 12-26 0,0 0 20 0,0 0-20 16,0 9 20-16,1 34-20 0,-1-43 11 0,0 0-11 16,4 61 11-16,3 11-11 0,-7-72 3 0,0 0-3 15,11 87 3-15,5 17-3 0,-16-104 0 0,0 0 0 0,21 109 0 16,-4 3 0-16,-17-112-2 0,0 0 2 0,14 122-1 16,1 11 1-16,-15-133-5 0,0 0 5 0,5 130-4 15,-16-16 4-15,11-114-8 0,0 0 8 0,-23 112-8 16,-12 13 8-16,35-125-7 0,0 0 7 0,-46 105-7 15,-12-20 7-15,58-85-5 0,0 0 5 0,-64 64-5 0,-8-22 5 16,72-42-2-16,0 0 2 0,-58 24-1 0,19-17 1 16,39-7 0-16,0 0 0 0,-25-19 0 0,4-23 0 15,21 42 7-15,0 0-7 0,0-83 7 0,23-40-7 16,-23 123 18-16,0 0-18 0,50-152 18 0,34-33-18 16,-84 185 39-16,0 0-39 0,115-183 40 0,24 29-40 15,-139 154 49-15,0 0-49 0,166-104 49 0,21 59-49 0,0-4-1302 16</inkml:trace>
  <inkml:trace contextRef="#ctx0" brushRef="#br0" timeOffset="174258.15">24160 3987 303 0,'0'0'0'0,"0"0"0"16,-21 2 0-16,21-2 3 0,0 0-3 0,-16 3 4 0,5 1-4 0,11-4 27 0,0 0-27 16,-8-4 28-16,-3-8-28 0,11 12 68 0,0 0-68 15,-11-12 69-15,3-3-69 0,8 15 47 0,0 0-47 16,-8-18 48-16,3-2-48 0,5 20 42 15,0 0-42-15,0-23 43 0,5-1-43 0,-5 24 35 0,0 0-35 0,15-26 35 16,13-9-35 0,-28 35 27-16,0 0-27 0,40-26 27 0,5 11-27 0,-45 15 23 15,0 0-23-15,49-9 23 0,6 9-23 0,-55 0 18 16,0 0-18-16,58 9 18 0,5 8-18 0,-63-17 17 16,0 0-17-16,64 36 17 0,3 20-17 0,-67-56 12 15,0 0-12-15,60 57 13 0,-11 3-13 0,-49-60 8 0,0 0-8 16,37 56 8-16,-10 1-8 0,-27-57 6 0,0 0-6 15,12 54 6-15,-10 4-6 0,-2-58 2 0,0 0-2 16,-4 54 2-16,-6-11-2 0,10-43 0 0,0 0 0 0,-14 33 1 0,-1-12-1 16,15-21 0-16,0 0 0 0,-12 12 0 0,0-5 0 15,12-7 0-15,0 0 0 0,-16-7 0 0,-5-14 0 16,21 21 2-16,0 0-2 0,-23-33 2 0,-7-13-2 0,30 46 13 16,0 0-13-16,-25-45 13 0,9 0-13 0,16 45 29 15,0 0-29-15,-9-33 29 0,8 5-29 0,1 28 43 16,0 0-43-16,10-24 44 0,20-9-44 0,-30 33 44 15,0 0-44-15,32-31 45 0,1 14-45 0,-33 17 43 0,0 0-43 16,41-11 44-16,7 11-44 0,-48 0 35 0,0 0-35 16,46 7 36-16,-6 5-36 0,-40-12 14 0,0 0-14 15,39 24 15-15,0 4-15 16,-39-28 5-16,0 0-5 0,35 42 5 0,-5 10-5 16,-30-52 1-16,0 0-1 0,25 57 2 0,-6 3-2 0,-19-60 0 0,0 0 0 0,14 56 0 15,-3-11 0-15,-11-45-1 0,0 0 1 0,2 33 0 16,-8-14 0-16,6-19-1 0,0 0 1 0,-9 8 0 15,1-8 0-15,8 0-1 16,0 0 1-16,-13-12 0 0,-4-12 0 0,17 24 0 0,0 0 0 0,-13-36 0 16,8-16 0-16,5 52 7 0,0 0-7 0,7-58 7 15,16-9-7-15,-23 67 20 0,0 0-20 0,35-66 20 16,13 2-20-16,-48 64 28 0,0 0-28 0,53-53 28 0,3-3-28 16,-56 56 29-16,0 0-29 0,57-41 29 0,-10 13-29 15,-47 28 16-15,0 0-16 0,51-7 16 0,8 19-16 16,-59-12 7-16,0 0-7 0,60 28 7 0,-4 15-7 15,-56-43 0-15,0 0 0 0,44 45 0 0,-12 0 0 16,-32-45-2-16,0 0 2 0,23 49-2 0,-7 6 2 16,-16-55-7-16,0 0 7 0,7 54-6 0,-7 1 6 0,0-55-4 15,0 0 4-15,0 50-4 0,3-3 4 0,-3-47-5 16,0 0 5-16,7 36-4 0,2-18 4 0,-9-18-5 16,0 0 5-16,28-4-4 15,27-17 4-15,0 1-1149 0</inkml:trace>
  <inkml:trace contextRef="#ctx0" brushRef="#br0" timeOffset="174574.11">26171 4110 1020 0,'0'0'0'0,"0"0"0"31,-2-17 0-31,2 17 3 0,0 0-3 0,-5-12 3 0,-1 0-3 0,6 12 5 0,0 0-5 0,-8-13 5 16,-8-11-5-16,16 24 12 16,0 0-12-16,-18-19 13 0,1 2-13 0,17 17 15 0,0 0-15 0,-20-12 16 15,-1 3-16-15,21 9 20 0,0 0-20 0,-25 2 20 16,-5 13-20-16,30-15 30 0,0 0-30 15,-35 32 30-15,-6 6-30 0,41-38 24 0,0 0-24 0,-40 52 25 16,5 8-25 0,35-60 18-16,0 0-18 0,-27 64 18 0,13 5-18 0,14-69 9 15,0 0-9-15,-9 64 10 0,13-12-10 0,-4-52 5 0,0 0-5 0,12 38 6 16,9-10-6-16,-21-28 3 16,0 0-3-16,25 16 3 0,0-11-3 15,-25-5 0-15,0 0 0 0,21 0 1 0,-5-5-1 16,-16 5 2-16,0 0-2 0,17-19 2 0,8-14-2 0,-25 33 5 15,0 0-5-15,21-45 5 0,-10-7-5 0,-11 52 5 16,0 0-5-16,1-52 5 0,-2 3-5 0,1 49 6 0,0 0-6 0,-4-36 6 0,4 15-6 16,-3 1-953-16</inkml:trace>
  <inkml:trace contextRef="#ctx0" brushRef="#br0" timeOffset="176145.86">26592 3932 651 0,'0'0'0'0,"0"0"0"16,0 0 0-1,0 0 24-15,0 0-24 0,-14 15 24 0,-5 6-24 16,19-21 34-16,0 0-34 0,-25 21 35 0,-1 3-35 16,26-24 25-16,0 0-25 0,-28 24 26 0,-2 8-26 0,30-32 12 15,0 0-12-15,-34 39 12 0,-1 12-12 0,35-51 6 16,0 0-6-16,-34 60 6 0,8 8-6 0,26-68 2 16,0 0-2-16,-18 64 3 0,9-11-3 0,9-53 3 15,0 0-3-15,6 44 3 0,9-12-3 0,-15-32 4 16,0 0-4-16,25 18 5 0,14-11-5 15,-39-7 3-15,0 0-3 0,48-4 4 0,10-17-4 0,-58 21 2 16,0 0-2-16,60-39 2 0,-4-31-2 0,-56 70 18 16,0 0-18-16,51-81 19 0,-8-7-19 0,-43 88 36 15,0 0-36-15,31-109 37 0,-11-21-37 0,-20 130 45 16,0 0-45-16,12-133 46 0,-8 12-46 0,-4 121 46 16,0 0-46-16,-2-120 46 0,-3 9-46 0,5 111 37 0,0 0-37 15,-11-93 38-15,2 38-38 0,9 55 32 16,0 0-32-16,-5-33 32 0,3 14-32 0,2 19 21 0,0 0-21 15,0 0 21-15,4 7-21 0,-4-7 14 0,0 0-14 16,5 36 15-16,7 33-15 0,-12-69 7 0,0 0-7 0,16 85 8 16,2 3-8-16,-18-88 2 0,0 0-2 15,21 102 2-15,6 14-2 0,-27-116 1 0,0 0-1 0,26 114 1 16,-1-20-1-16,-25-94 0 0,0 0 0 0,23 80 1 16,0-11-1-16,-23-69 0 0,0 0 0 15,21 55 1-15,-5-22-1 0,-16-33 0 0,0 0 0 0,12 17 1 16,-5-10-1-16,-7-7 0 0,0 0 0 0,9-3 1 0,3-13-1 15,-12 16 2-15,0 0-2 0,18-26 2 0,3-10-2 16,-21 36 3-16,0 0-3 0,21-43 4 0,-5 1-4 0,-16 42 5 16,0 0-5-16,16-36 5 0,3-4-5 0,-19 40 7 15,0 0-7-15,14-31 7 0,-5 17-7 0,-9 14 6 16,0 0-6-16,9-7 6 0,5 11-6 0,-14-4 4 16,0 0-4-16,14 15 5 0,-1 18-5 15,-13-33 0-15,0 0 0 0,10 36 0 0,-3 1 0 0,-7-37-3 0,0 0 3 0,9 36-3 16,7 0 3-1,-16-36-10-15,0 0 10 0,19 33-10 0,6-5 10 0,-25-28-15 16,0 0 15-16,23 17-14 0,-9-6 14 0,-14-11-14 0,0 0 14 0,19-7-14 16,13-18 14-16,-32 25-10 0,0 0 10 15,32-27-9-15,-6 1 9 0,-26 26-2 0,0 0 2 0,23-31-1 0,2-18 1 16,-25 49 0-16,0 0 0 0,23-53 0 16,-5-8 0-16,-18 61 2 0,0 0-2 0,14-52 2 0,-5 24-2 15,-9 28 6-15,0 0-6 0,7-12 6 0,0 7-6 16,-7 5 5-16,0 0-5 0,10 12 5 0,8 25-5 15,-18-37 3-15,0 0-3 0,21 45 4 0,4 6-4 16,-25-51 0-16,0 0 0 0,30 49 0 0,10-8 0 0,-40-41-1 16,0 0 1-16,44 37-1 0,0-4 1 0,-44-33-6 15,0 0 6-15,39 27-6 0,-7-8 6 0,-32-19-14 16,0 0 14-16,25 6-13 16,-4-10 13-16,-21 4-11 0,0 0 11 0,25-17-11 15,12-16 11-15,-37 33-2 0,0 0 2 0,31-40-2 0,-9-8 2 16,-22 48 0-16,0 0 0 0,12-61 0 0,-7-24 0 15,-5 85 3-15,0 0-3 0,0-91 3 0,-2 4-3 16,2 87 12-16,0 0-12 0,-7-88 12 16,-3-4-12-16,10 92 22 0,0 0-22 0,-11-86 23 0,2 2-23 15,9 84 20-15,0 0-20 0,-7-62 21 0,6 19-21 16,1 43 17-16,0 0-17 0,-2-28 18 0,-2 7-18 16,4 21 13-16,0 0-13 0,-5-15 13 0,1 6-13 15,4 9 8-15,0 0-8 0,0 0 8 0,-7 11-8 0,7-11 3 16,0 0-3-16,-3 24 3 0,-2 17-3 0,5-41 0 15,0 0 0-15,-9 61 0 0,-2 27 0 0,11-88-2 16,0 0 2-16,-10 94-2 0,3 6 2 0,7-100-13 16,0 0 13-16,-2 109-13 0,2 5 13 0,0-114-27 15,0 0 27-15,5 113-26 0,7-25 26 0,-12-88-32 16,0 0 32-16,18 78-32 0,5-5 32 0,-23-73-31 16,0 0 31-16,28 60-30 0,4-17 30 0,-32-43-26 15,0 0 26-15,32 30-25 0,-4-15 25 0,-28-15-16 16,0 0 16-16,32-3-16 0,14-14 16 0,-46 17-2 0,0 0 2 15,42-32-1-15,-5-16 1 0,-37 48 1 0,0 0-1 16,32-54 2-16,-6-6-2 0,-26 60 12 0,0 0-12 0,25-68 13 0,-2-4-13 0,-23 72 27 0,0 0-27 16,19-73 27-16,-3 9-27 0,-16 64 35 0,0 0-35 15,12-45 35-15,-5 24-35 0,-7 21 25 0,0 0-25 0,11-3 25 16,5 18-25 0,-16-15 13-16,0 0-13 0,18 33 14 0,3 10-14 0,-21-43 5 15,0 0-5-15,23 45 6 16,7 0-6-16,-30-45 0 0,0 0 0 0,35 37 1 15,4-10-1-15,-39-27-2 0,0 0 2 0,33 21-1 16,-10-9 1-16,-23-12-7 0,0 0 7 0,21 4-6 16,2-11 6-16,-23 7-10 0,0 0 10 0,23-12-10 0,2-6 10 15,-25 18-4-15,0 0 4 0,23-32-4 0,-6-27 4 16,-17 59 0-16,0 0 0 0,11-66 0 0,-11-3 0 16,0 69 2-16,0 0-2 0,-9-64 3 0,-8 12-3 0,17 52 9 15,0 0-9-15,-25-37 10 0,-5 13-10 0,30 24 15 16,0 0-15-16,-39-5 16 0,-17 17-16 0,56-12 17 15,0 0-17-15,-60 33 17 0,0 31-17 0,60-64 13 16,0 0-13-16,-51 81 14 0,10 21-14 0,41-102 1 16,0 0-1-16,-26 104 2 0,17-7-2 0,9-97 0 15,0 0 0-15,9 94 0 0,15-15 0 0,-24-79-3 16,0 0 3-16,32 70-3 0,5-25 3 0,-37-45-6 16,0 0 6-16,44 27-5 0,5-11 5 0,-49-16-7 15,0 0 7-15,50 1-6 0,-3-9 6 0,-47 8-6 0,0 0 6 16,50-33-6-16,15-31 6 0,0 0-1073 0</inkml:trace>
  <inkml:trace contextRef="#ctx0" brushRef="#br0" timeOffset="176782.61">25679 5038 796 0,'0'0'0'0,"0"0"0"0,0 0 0 15,0 0 2-15,0 0-2 0,0 0 3 0,0 0-3 0,0 0 12 16,0 0-12-16,7 33 12 0,5 3-12 0,-12-36 25 16,0 0-25-16,11 48 26 0,1 9-26 0,-12-57 30 15,0 0-30-15,12 58 31 0,1-3-31 0,-13-55 22 0,0 0-22 0,12 45 22 16,2-5-22-16,-14-40 22 16,0 0-22-16,13 27 23 0,-6-14-23 15,-7-13 25-15,0 0-25 0,0 0 25 0,12 5-25 16,-12-5 22-16,0 0-22 0,23-21 23 0,24-33-23 0,3 2-781 15</inkml:trace>
  <inkml:trace contextRef="#ctx0" brushRef="#br0" timeOffset="177172.09">25926 4671 942 0,'0'0'0'0,"-2"7"0"0,-9 13 0 0,11-20 0 0,0 0 0 0,-12 37 1 15,-2 11-1-15,14-48 0 0,0 0 0 16,-11 54 1-16,9-7-1 0,2-47 0 0,0 0 0 15,9 36 0-15,14-10 0 0,-23-26-5 0,0 0 5 0,36 19-5 16,8-5 5-16,-44-14-10 0,0 0 10 0,42 10-9 16,-12-8 9-16,-30-2-13 0,0 0 13 0,25-2-12 15,-1-6 12-15,-24 8-16 0,0 0 16 0,20-7-16 16,-10 1 16-16,-10 6-11 0,0 0 11 0,7-1-11 16,-7 1 11-16,0 0-7 0,0 0 7 0,0 10-7 15,-12 2 7-15,12-12-3 0,0 0 3 0,-25 21-2 16,-5 7 2-16,30-28-1 0,0 0 1 0,-28 36 0 15,9 9 0-15,19-45 0 0,0 0 0 0,-7 45 0 16,14-2 0-16,-7-43 0 0,0 0 0 0,19 38 1 16,11-3-1-16,-30-35 2 0,0 0-2 0,35 33 2 15,1-9-2-15,-36-24 5 0,0 0-5 0,26 21 5 0,-5 7-5 16,-21-28 7-16,0 0-7 0,11 27 8 0,-18-3-8 16,7-24 10-16,0 0-10 0,-20 25 10 0,-10-5-10 15,30-20 14-15,0 0-14 0,-37 16 14 16,-5 0-14-16,42-16 13 0,0 0-13 0,-35 13 13 0,10 3-13 15,25-16 9-15,0 0-9 0,0 0 9 0,11-12-9 16,-1 3-644-16</inkml:trace>
  <inkml:trace contextRef="#ctx0" brushRef="#br0" timeOffset="177503.43">27573 4872 1166 0,'0'0'0'0,"0"0"0"16,-14 0 0-16,14 0 0 0,0 0 0 0,-26 5 1 0,-24 7-1 16,50-12 3-16,0 0-3 0,-60 17 4 0,-7 9-4 15,67-26 4-15,0 0-4 0,-62 30 5 0,17-3-5 16,45-27 2-16,0 0-2 0,-29 28 3 0,21 1-3 16,8-29 2-16,0 0-2 0,10 30 3 0,20 8-3 15,-30-38 2-15,0 0-2 0,42 41 2 0,11 4-2 16,-53-45 5-16,0 0-5 0,50 47 5 0,-4-2-5 15,-46-45 7-15,0 0-7 0,35 40 7 0,-12 1-7 16,-23-41 5-16,0 0-5 0,10 37 6 0,-13-10-6 0,3-27 4 16,0 0-4-16,-14 25 5 0,-9-5-5 15,23-20 3-15,0 0-3 0,-32 13 3 0,-7-10-3 16,39-3 2-16,0 0-2 0,-37-3 2 0,2-6-2 0,35 9 6 16,0 0-6-16,-25-12 7 0,15-4-7 15,-1 4-888-15</inkml:trace>
  <inkml:trace contextRef="#ctx0" brushRef="#br0" timeOffset="177879.8">27658 4929 785 0,'0'0'0'0,"0"5"0"15,0 16 0-15,0-21 25 0,0 0-25 0,3 36 26 16,1 12-26-16,-4-48 53 0,0 0-53 0,7 59 53 16,5 2-53-16,-12-61 32 0,0 0-32 0,21 57 33 15,11-14-33-15,-32-43 8 0,0 0-8 0,37 37 8 16,4-8-8-16,-41-29 2 0,0 0-2 15,35 16 3-15,-14-8-3 0,-21-8 4 0,0 0-4 0,25-8 5 0,7-15-5 16,-32 23 18-16,0 0-18 0,30-35 18 0,-9-8-18 16,-21 43 38-16,0 0-38 0,10-48 39 15,-6-1-39-15,-4 49 54 0,0 0-54 0,-2-36 55 0,0 12-55 16,2 24 50-16,0 0-50 0,-3-12 51 0,3 12-51 16,0 0 40-16,0 0-40 0,-11 15 40 0,6 23-40 15,5-38 28-15,0 0-28 0,-4 59 28 0,4 15-28 16,0-74 14-16,0 0-14 0,4 85 15 0,3 3-15 15,-7-88 6-15,0 0-6 0,12 89 6 0,6 8-6 16,-18-97 1-16,0 0-1 0,21 90 2 0,6-19-2 16,-27-71 0-16,0 0 0 0,23 60 0 0,-6-11 0 15,-17-49 0-15,0 0 0 0,13 36 0 0,-8-15 0 16,-5-21 0-16,0 0 0 0,3 5 0 0,-4-14 0 0,1 9 0 16,0 0 0-16,-4-26 0 0,-1-17 0 0,0-2-1095 15</inkml:trace>
  <inkml:trace contextRef="#ctx0" brushRef="#br0" timeOffset="178304.13">28275 4955 953 0,'0'0'0'0,"0"0"0"15,4 12 0-15,-4-12 13 0,0 0-13 0,5 19 14 16,2 10-14-16,-7-29 27 0,0 0-27 0,9 47 27 16,0 13-27-16,-9-60 18 0,0 0-18 0,10 70 18 15,3 2-18-15,-13-72 5 0,0 0-5 0,15 73 6 16,5-12-6-16,-20-61 4 0,0 0-4 0,19 60 4 15,1-4-4-15,-20-56 4 0,0 0-4 16,14 48 4-16,-7-15-4 0,-7-33 5 0,0 0-5 0,2 15 6 16,-2-6-6-16,0-9 14 0,0 0-14 0,-2-12 14 0,-2-23-14 15,4 35 22-15,0 0-22 0,-9-41 23 16,-6-8-23-16,15 49 25 0,0 0-25 0,-18-57 25 0,2-3-25 16,16 60 31-16,0 0-31 0,-9-71 31 0,8-11-31 15,1 82 29-15,0 0-29 0,3-72 30 0,2 30-30 16,-5 42 25-16,0 0-25 0,7-27 25 0,-1 14-25 15,-6 13 19-15,0 0-19 0,5-8 20 0,4 4-20 16,-9 4 14-16,0 0-14 0,17 7 14 0,13 23-14 16,-30-30 10-16,0 0-10 0,32 39 11 0,0 13-11 15,-32-52 6-15,0 0-6 0,30 59 7 0,-4-3-7 16,-26-56 1-16,0 0-1 0,25 52 2 0,-6-16-2 16,-19-36 0-16,0 0 0 0,15 24 1 0,-5-10-1 15,-10-14 0-15,0 0 0 0,11 3 0 0,-1-6 0 0,-10 3-5 16,0 0 5-16,21-23-4 0,18-25 4 0,2 0-1064 15</inkml:trace>
  <inkml:trace contextRef="#ctx0" brushRef="#br0" timeOffset="178557.83">28910 4962 897 0,'0'0'0'0,"0"0"0"16,14-18 0-16,-14 18 2 0,0 0-2 0,11-10 2 0,-11 10-2 15,0 0-1-15,0 0 1 0,7 10 0 0,-7 16 0 16,0-26 2-16,0 0-2 0,-2 40 2 0,-1 17-2 16,3-57 7-16,0 0-7 0,-4 68 8 0,8 4-8 15,-4-72 14-15,0 0-14 0,10 66 15 0,8-14-15 16,-18-52 23-16,0 0-23 0,21 40 23 0,7-13-23 15,-28-27 22-15,0 0-22 0,32 18 23 0,3-13-23 0,-35-5 31 16,0 0-31-16,36-2 31 0,-5-6-31 16,-31 8 31-16,0 0-31 0,28-23 32 0,-1-18-32 15,-27 41 41-15,0 0-41 0,18-52 41 0,-15-14-41 16,-3 66 42-16,0 0-42 16,-7-64 42-16,-11 7-42 0,18 57 35 0,0 0-35 15,-21-50 35-15,0 11-35 0,21 39 28 0,0 0-28 0,-21-24 29 0,-2 12-29 0,23 12 21 16,0 0-21-1,-21 0 22-15,1 9-22 0,20-9 5 0,0 0-5 16,-12 12 6-16,10 7-6 0,1 2-1074 0</inkml:trace>
  <inkml:trace contextRef="#ctx0" brushRef="#br0" timeOffset="178902.71">29245 5022 897 0,'0'0'0'0,"0"0"0"16,20-9 0-16,-20 9 5 0,0 0-5 0,14-6 6 16,-4 4-6-16,-10 2 5 15,0 0-5-15,13 0 5 0,4 2-5 0,-17-2 14 0,0 0-14 0,27 6 15 16,10 10-15-16,-37-16 14 0,0 0-14 0,37 26 14 0,-4 14-14 15,-33-40 12-15,0 0-12 0,30 52 13 0,-5 8-13 16,-25-60 10-16,0 0-10 0,21 61 11 0,-7-8-11 16,-14-53 7-16,0 0-7 0,9 45 7 0,-4-8-7 15,-5-37 4-15,0 0-4 0,2 26 4 16,-4-9-4 0,2-17 4-16,0 0-4 0,-1 9 4 0,1-9-4 0,0 0 6 15,0 0-6-15,0-9 7 0,0-15-7 0,0 24 13 0,0 0-13 0,3-36 14 0,4-9-14 16,-7 45 22-16,0 0-22 0,18-58 23 0,14-9-23 15,-32 67 29-15,0 0-29 0,39-73 30 0,3 6-30 16,-42 67 35-16,0 0-35 0,44-54 35 0,-2 21-35 16,-42 33 32-16,0 0-32 0,46-24 32 0,0 17-32 15,-46 7 29-15,0 0-29 16,44 9 29-16,-3 13-29 0,-41-22 14 0,0 0-14 0,31 38 14 0,-13 23-14 0,-18-61 5 16,0 0-5-16,7 71 6 0,-7 10-6 0,0-81 1 15,0 0-1-15,-2 68 2 0,1-18-2 0,1-50 0 16,0 0 0-16,1 34 0 0,5-13 0 0,-1 0-1012 15</inkml:trace>
  <inkml:trace contextRef="#ctx0" brushRef="#br0" timeOffset="179309.93">30148 4934 785 0,'0'0'0'0,"0"0"0"0,0 7 0 16,0-7 13-16,0 0-13 0,2 12 13 0,0 9-13 15,-2-21 28-15,0 0-28 0,7 27 28 0,5 6-28 16,-12-33 6-16,0 0-6 0,16 40 6 0,5 2-6 15,-21-42 1-15,0 0-1 0,29 39 1 0,6-8-1 16,-35-31 0-16,0 0 0 0,33 23 0 0,-3-13 0 16,-30-10-1-1,0 0 1-15,34-3 0 0,8-16 0 0,-42 19 5 0,0 0-5 0,41-30 6 0,-11-11-6 0,-30 41 24 16,0 0-24-16,21-35 24 0,-9 15-24 16,-12 20 41-16,0 0-41 15,7-18 42-15,-1 4-42 0,-6 14 45 16,0 0-45-16,5-5 46 0,2 5-46 0,-7 0 37 15,0 0-37-15,7 19 38 0,2 23-38 0,-9-42 22 16,0 0-22-16,9 64 22 0,1 17-22 0,-10-81 8 16,0 0-8-16,13 88 9 0,2 6-9 0,-15-94 2 15,0 0-2-15,18 92 2 0,-2 13-2 0,-16-105 0 16,0 0 0-16,12 94 1 0,-5-22-1 0,-7-72 0 16,0 0 0-16,4 56 1 0,-4-15-1 0,0-41 2 15,0 0-2-15,-2 28 2 0,0-16-2 16,2-12 7-16,0 0-7 0,0 0 7 0,-10-19-7 0,10 19 4 15,0 0-4-15,-7-36 4 0,1-28-4 0,1 1-901 16</inkml:trace>
  <inkml:trace contextRef="#ctx0" brushRef="#br0" timeOffset="179723.92">30775 4968 975 0,'0'0'0'0,"0"0"0"0,8 2 0 15,-8-2 16-15,0 0-16 0,11 7 16 0,3-2-16 16,-14-5 14-16,0 0-14 0,21 16 15 0,15 12-15 15,-36-28 5-15,0 0-5 0,37 38 6 0,-4 17-6 16,-33-55 6-16,0 0-6 0,30 57 6 0,-2 2-6 16,-28-59 7-16,0 0-7 0,25 50 7 0,-7-7-7 15,-18-43 9-15,0 0-9 0,10 37 10 0,-4-16-10 0,-6-21 13 16,0 0-13-16,3 12 14 0,-3-12-14 0,0 0 23 16,0 0-23-16,0 0 24 0,0 0-24 0,0 0 33 15,0 0-33-15,2-12 33 0,-6-4-33 0,4 16 31 16,0 0-31-16,-3-21 32 0,1-10-32 0,2 31 29 15,0 0-29-15,0-33 30 0,2 0-30 16,-2 33 30-16,0 0-30 0,5-36 30 0,4-4-30 0,-9 40 25 16,0 0-25-16,14-38 26 0,2 10-26 0,-16 28 20 15,0 0-20-15,23-24 20 0,3 2-20 0,-26 22 18 0,0 0-18 16,30-14 18-16,4 3-18 0,-34 11 13 16,0 0-13-16,37 2 14 0,5 15-14 0,-42-17 8 0,0 0-8 15,37 37 9-15,-14 23-9 0,-23-60 4 0,0 0-4 16,11 64 4-16,-8-1-4 0,-3-63 1 0,0 0-1 15,0 52 2-15,-2-20-2 0,2-32 0 16,0 0 0-16,-1 20 0 0,1-12 0 0,0-8 0 0,0 0 0 16,0 0 0-16,-6-8 0 0,6 8 0 0,0 0 0 15,0-20 0-15,-1-9 0 0,1 29 0 0,0 0 0 0,-4-36 0 16,-7-9 0-16,1 1-1137 0</inkml:trace>
  <inkml:trace contextRef="#ctx0" brushRef="#br0" timeOffset="180146.2">31316 5100 707 0,'0'0'0'0,"0"0"0"0,11-17 0 15,-11 17 38-15,0 0-38 0,7-16 38 0,-2 7-38 0,-5 9 58 16,0 0-58-16,7-6 59 0,4-5-59 0,-11 11 51 16,0 0-51-16,30-14 51 0,23 0-51 0,-53 14 64 15,0 0-64-15,65-8 64 0,5 10-64 0,-70-2 54 16,0 0-54-16,82 22 54 0,13 23-54 0,-95-45 44 16,0 0-44-16,88 73 45 0,-17 27-45 15,-71-100 43-15,0 0-43 0,56 121 44 0,-12 18-44 0,-44-139 35 0,0 0-35 16,23 136 35-16,-28-21-35 0,-1 1-1053 15</inkml:trace>
  <inkml:trace contextRef="#ctx0" brushRef="#br0" timeOffset="181151.17">26432 6221 595 0,'0'0'0'0,"0"0"0"0,0 0 0 16,0 0 19-16,0 0-19 0,-21-8 20 0,5 4-20 15,16 4 37-15,0 0-37 0,-16 4 37 0,2 1-37 16,14-5 29-16,0 0-29 0,-18 19 29 16,-5 14-29-16,23-33 18 0,0 0-18 0,-19 48 19 15,3 15-19-15,16-63 12 0,0 0-12 16,-7 71 12-16,9-2-12 0,-2-69 13 0,0 0-13 16,14 64 14-16,12-19-14 0,-26-45 14 0,0 0-14 15,39 31 14-15,16-10-14 0,-55-21 12 0,0 0-12 0,58 1 13 16,-3-14-13-16,-55 13 13 0,0 0-13 0,47-33 14 15,-10-23-14-15,-37 56 36 0,0 0-36 0,29-65 36 16,-14 1-36-16,-15 64 56 16,0 0-56-16,6-61 57 0,-12 9-57 0,6 52 59 0,0 0-59 0,-14-45 60 15,-5 9-60-15,19 36 49 0,0 0-49 0,-21-28 49 16,0 19-49-16,21 9 38 0,0 0-38 16,-22 4 39-16,3 10-39 0,19-14 27 15,0 0-27-15,-12 24 27 0,6 12-27 0,6-36 9 0,0 0-9 16,4 44 9-16,10 0-9 0,-14-44 2 0,0 0-2 0,26 40 2 15,12-3-2-15,-38-37 0 0,0 0 0 0,51 24 0 16,14-15 0-16,-65-9-1 0,0 0 1 0,70-13-1 16,-1-11 1-16,-69 24-2 0,0 0 2 0,60-41-2 15,-19-3 2-15,-41 44-1 0,0 0 1 0,26-48-1 0,-13-4 1 16,-13 52-1-16,0 0 1 0,1-57 0 0,-9-9 0 16,8 66 0-16,0 0 0 0,-15-64 0 0,-6 7 0 15,21 57 0-15,0 0 0 0,-21-43 0 0,5 22 0 16,16 21 1-16,0 0-1 0,-16 0 1 0,-1 21-1 15,17-21 2-15,0 0-2 0,-14 43 3 0,7 30-3 16,7-73 1-16,0 0-1 0,0 84 2 0,5 6-2 0,-5-90 0 0,0 0 0 0,14 104 1 0,7 17-1 16,-21-121 0-16,0 0 0 0,23 127 0 0,-2-6 0 15,-21-121 0-15,0 0 0 0,18 118 0 16,-8-6 0-16,-10-112-2 0,0 0 2 0,2 100-2 0,-4-18 2 16,2-82-4-16,0 0 4 15,-15 67-4-15,-12-8 4 0,27-59-7 0,0 0 7 16,-37 35-7-16,-9-35 7 0,2 0-1039 15</inkml:trace>
  <inkml:trace contextRef="#ctx0" brushRef="#br0" timeOffset="181296.48">26792 6649 1020 0,'0'0'0'0,"16"-2"0"0,26-3 0 16,-42 5 12-16,0 0-12 0,65-9 12 0,23 2-12 15,-88 7 44-15,0 0-44 0,110-8 45 0,22-4-45 16,-132 12 39-16,0 0-39 0,141-16 40 0,6 4-40 15,-147 12 17-15,0 0-17 0,135-17 17 0,-11-16-17 16,-2 2-875-16</inkml:trace>
  <inkml:trace contextRef="#ctx0" brushRef="#br0" timeOffset="181604.01">28628 6291 583 0,'0'0'0'0,"-7"-6"0"0,-13-1 0 0,20 7 26 15,0 0-26-15,-26-8 26 0,-6-1-26 0,32 9 13 0,0 0-13 16,-33-7 14-16,1 11-14 0,32-4 6 0,0 0-6 0,-30 8 6 16,4 8-6-16,26-16 4 0,0 0-4 15,-23 24 4-15,5 13-4 0,18-37 11 0,0 0-11 16,-12 53 11-16,6 27-11 0,6-80 19 0,0 0-19 16,4 93 19-16,10-1-19 0,-14-92 25 0,0 0-25 15,23 102 26-15,9 11-26 0,-32-113 26 0,0 0-26 0,35 109 27 16,9-13-27-16,-44-96 26 0,0 0-26 15,44 94 27-15,-5-9-27 0,-39-85 20 16,0 0-20-16,28 81 21 0,-12-5-21 0,-16-76 21 16,0 0-21-16,2 64 21 0,-13-19-21 0,11-45 17 15,0 0-17-15,-21 28 18 0,-9-16-18 0,0 2-703 0</inkml:trace>
  <inkml:trace contextRef="#ctx0" brushRef="#br0" timeOffset="182103.23">28381 6981 1054 0,'0'0'0'0,"0"0"0"0,0 5 0 0,0-5 8 16,0 0-8-16,0 0 8 0,4 7-8 0,-4-7 9 15,0 0-9-15,21-3 9 0,28-6-9 0,-49 9 21 0,0 0-21 16,72-12 22-16,24-5-22 0,-96 17 22 0,0 0-22 16,91-23 23-16,-11-5-23 0,-80 28 20 0,0 0-20 15,63-25 21-15,-17 4-21 0,-46 21 9 0,0 0-9 16,39-23 9-16,-2-6-9 15,-37 29 4-15,0 0-4 0,28-37 5 0,-19-2-5 0,-9 39 1 16,0 0-1-16,-2-37 2 0,-10-2-2 0,12 39 0 16,0 0 0-16,-14-33 1 0,1 14-1 0,13 19 0 0,0 0 0 15,-10-2 0-15,-3 16 0 0,13-14 0 0,0 0 0 16,-12 26 0-16,0 12 0 0,12-38 0 0,0 0 0 16,-11 43 0-16,6 5 0 0,5-48-1 0,0 0 1 15,2 54 0-15,10 7 0 0,-12-61-2 0,0 0 2 0,19 59-2 16,8-11 2-16,-27-48-3 0,0 0 3 15,32 42-2-15,3-18 2 0,-35-24-1 0,0 0 1 0,30 17 0 16,-12-7 0-16,-18-10 1 0,0 0-1 0,21-12 1 16,10-24-1-16,-31 36 6 0,0 0-6 15,29-52 6-15,-13-14-6 0,-16 66 14 0,0 0-14 0,12-64 14 16,-2 5-14-16,-10 59 16 0,0 0-16 0,13-50 17 16,1 10-17-16,-14 40 19 0,0 0-19 0,11-29 20 15,-3 15-20-15,-8 14 19 0,0 0-19 0,7-5 19 16,2 8-19-16,-9-3 12 0,0 0-12 15,14 13 13-15,6 19-13 0,-20-32 8 0,0 0-8 0,19 37 8 16,-3 4-8-16,-16-41 3 0,0 0-3 0,12 47 4 16,-1-2-4-16,-11-45 2 0,0 0-2 0,12 43 2 15,2-10-2-15,1 0-1021 0</inkml:trace>
  <inkml:trace contextRef="#ctx0" brushRef="#br0" timeOffset="182516.06">29466 6739 931 0,'0'0'0'0,"0"0"0"0,-9-9 0 0,9 9 3 15,0 0-3-15,-7-7 3 0,7 7-3 0,0 0 26 16,0 0-26-16,0 0 26 0,0 0-26 0,0 0 38 0,0 0-38 0,9 0 39 16,-9 0-39-16,0 0 39 0,0 0-39 0,21-2 39 15,21 1-39-15,-42 1 31 0,0 0-31 0,55 1 31 16,5 8-31-16,-60-9 23 0,0 0-23 16,55 14 24-16,-10 5-24 0,-45-19 30 0,0 0-30 15,36 21 31-15,-8 10-31 0,-28-31 25 0,0 0-25 16,21 36 26-16,-9 13-26 0,-12-49 22 0,0 0-22 0,6 48 23 15,-8-10-23-15,2-38 20 0,0 0-20 16,-7 35 21-16,2-14-21 0,5-21 16 16,0 0-16-16,-4 7 17 0,4-7-17 0,0 0 14 0,0 0-14 15,-5-14 14-15,1-12-14 0,4 26 14 16,0 0-14-16,-3-33 14 0,4-3-14 0,-1 36 20 0,0 0-20 16,9-37 21-16,7 10-21 0,-16 27 25 0,0 0-25 15,25-32 25-15,12-4-25 0,-37 36 25 0,0 0-25 0,44-29 26 16,0 6-26-16,-44 23 14 0,0 0-14 0,42-12 15 15,-6 10-15-15,-36 2 7 0,0 0-7 0,37 5 8 16,3 14-8-16,-40-19 3 0,0 0-3 0,34 37 4 16,-13 11-4-16,-21-48 1 0,0 0-1 15,12 57 1-15,-5 4-1 0,-7-61 0 0,0 0 0 16,9 57 0-16,2-5 0 0,-11-52-1 0,0 0 1 0,23 36 0 16,14-18 0-16,2 1-1241 0</inkml:trace>
  <inkml:trace contextRef="#ctx0" brushRef="#br0" timeOffset="182720.66">30782 6851 1110 0,'0'0'0'0,"8"-12"0"0,17-12 0 0,-25 24-1 16,0 0 1-16,25-31 0 0,0 1 0 0,-25 30 5 0,0 0-5 16,14-34 5-16,-11-8-5 0,-3 42 12 0,0 0-12 0,-9-40 13 15,-10 11-13-15,19 29 18 0,0 0-18 16,-30-16 19-16,-7 20-19 0,37-4 26 16,0 0-26-16,-41 14 27 0,-1 20-27 0,42-34 16 15,0 0-16-15,-35 40 16 0,10 7-16 0,25-47 7 0,0 0-7 16,-9 55 8-16,15 9-8 0,-6-64 4 15,0 0-4-15,17 70 4 0,13-10-4 0,-30-60 2 0,0 0-2 16,42 52 2-16,11-19-2 0,-53-33 1 16,0 0-1-16,57 15 2 0,3-18-2 0,-60 3 0 15,0 0 0-15,56-28 1 0,-8-25-1 0,0-3-913 16</inkml:trace>
  <inkml:trace contextRef="#ctx0" brushRef="#br0" timeOffset="182931.32">31203 6081 897 0,'0'0'0'0,"0"0"0"0,0 19 0 16,0-19 3-16,0 0-3 0,2 33 4 0,0 22-4 16,-2-55 1-16,0 0-1 0,3 66 1 0,3 7-1 15,-6-73 0-15,0 0 0 0,7 81 0 0,3 20 0 16,-10-101-2-16,0 0 2 0,14 103-2 0,4-9 2 16,-18-94-3-16,0 0 3 0,21 90-3 0,4 7 3 15,-25-97-1-15,0 0 1 0,23 88-1 0,-7-15 1 0,-16-73 0 16,0 0 0-16,3 57 1 0,-10-17-1 0,7-40 4 15,0 0-4-15,-16 12 4 0,-3-31-4 0,-1 1-618 16</inkml:trace>
  <inkml:trace contextRef="#ctx0" brushRef="#br0" timeOffset="183194.57">30986 6766 1031 0,'0'0'0'16,"0"0"0"-16,0 0 0 0,0 0 3 0,0 0-3 0,0 0 3 15,-7-8-3-15,7 8 1 0,0 0-1 0,0 0 1 16,7 0-1-16,-7 0 39 0,0 0-39 0,23-4 39 15,27-8-39-15,-50 12 58 0,0 0-58 0,67-15 59 16,19-3-59-16,-86 18 65 0,0 0-65 0,86-19 65 16,-15-1-65-16,-71 20 61 0,0 0-61 0,53-13 62 0,-25 5-62 15,-28 8 35-15,0 0-35 0,18-2 35 0,-2 6-35 16,-16-4 18-16,0 0-18 0,17 15 18 16,6 13-18-16,-23-28 7 0,0 0-7 0,18 36 7 15,-8 6-7-15,-10-42 4 0,0 0-4 0,9 52 5 16,2 0-5-16,-11-52 2 0,0 0-2 0,12 51 2 15,-3-6-2-15,-9-45 0 0,0 0 0 0,5 33 1 16,-5-21-1-16,0-12 0 0,0 0 0 0,-5-7 0 16,-6-18 0-16,1 0-1156 0</inkml:trace>
  <inkml:trace contextRef="#ctx0" brushRef="#br0" timeOffset="183918.58">31415 6303 1099 0,'0'0'0'0,"3"-5"0"15,4-15 0 1,-7 20 2-16,0 0-2 0,9-17 3 0,-2 7-3 0,-7 10 5 15,0 0-5-15,7-5 5 0,2 5-5 0,-9 0 1 0,0 0-1 16,25 3 1-16,19 6-1 0,-44-9 0 0,0 0 0 16,55 12 0-16,5 0 0 0,-60-12-2 0,0 0 2 0,63 16-1 15,1 4 1-15,-64-20-5 0,0 0 5 0,58 33-5 0,-9 16 5 16,-49-49-9-16,0 0 9 16,34 64-9-16,-15 8 9 0,-19-72-16 15,0 0 16-15,7 75-15 0,-10-13 15 0,3-62-21 16,0 0 21-16,-9 57-21 0,-2-5 21 0,11-52-21 0,0 0 21 0,-7 54-20 0,4-2 20 15,3-52-18 1,0 0 18-16,1 52-18 0,8-11 18 0,-9-41-15 0,0 0 15 0,11 28-15 16,-2-16 15-1,-9-12-6-15,0 0 6 0,10 3-5 0,4-3 5 0,-14 0 0 0,0 0 0 16,25-14 0-16,14-15 0 0,-39 29 12 16,0 0-12-16,37-41 13 0,-12-10-13 0,-25 51 33 0,0 0-33 15,14-53 33-15,-11 4-33 0,-3 49 55 0,0 0-55 16,-7-45 56-16,-10-3-56 0,17 48 58 0,0 0-58 0,-25-52 59 0,-10-12-59 15,35 64 44-15,0 0-44 16,-43-61 44-16,-10 9-44 0,53 52 27 0,0 0-27 0,-53-41 28 16,4 10-28-16,49 31 16 0,0 0-16 0,-37-18 16 0,18 10-16 15,19 8 11-15,0 0-11 0,-7-4 11 16,7 4-11-16,0 0 5 0,0 0-5 0,21 0 6 16,25 4-6-16,-46-4 2 0,0 0-2 0,54 3 2 0,-3 2-2 0,-51-5 1 15,0 0-1-15,57 4 1 0,6-1-1 16,-63-3 0-16,0 0 0 0,69 11 0 0,-2 1 0 0,-67-12-1 0,0 0 1 0,67 22 0 15,-7 11 0-15,-60-33-2 0,0 0 2 16,53 45-1-16,-7 11 1 16,-46-56-3-16,0 0 3 0,37 60-2 0,-5-3 2 0,-32-57-4 15,0 0 4-15,23 54-3 0,-7 1 3 0,-16-55-5 0,0 0 5 0,12 61-5 16,-7 3 5 0,-5-64-6-16,0 0 6 0,2 57-6 0,-4-14 6 15,2-43-7-15,0 0 7 0,-9 30-6 0,-8-13 6 16,17-17-6-16,0 0 6 0,-25-2-6 0,-5-17 6 15,30 19-3-15,0 0 3 0,-30-36-3 0,7-18 3 16,23 54-1-16,0 0 1 0,-19-59 0 0,5 6 0 0,14 53 1 0,0 0-1 0,-2-57 1 0,16-7-1 16,-14 64 7-16,0 0-7 0,28-68 7 0,11-10-7 15,-39 78 25-15,0 0-25 16,55-69 26-16,8 26-26 0,-63 43 32 0,0 0-32 0,67-16 33 16,0 35-33-16,-67-19 40 0,0 0-40 0,62 49 41 0,-13 27-41 0,-49-76 27 15,0 0-27-15,34 109 27 0,-17 40-27 0,-17-149 20 0,0 0-20 16,0 0-1173-16</inkml:trace>
  <inkml:trace contextRef="#ctx0" brushRef="#br0" timeOffset="185540.44">9232 7215 796 0,'0'0'0'0,"0"0"0"0,0 0 0 16,0 0 28-16,0 0-28 0,13-23 29 0,-1 6-29 15,-12 17 49-15,0 0-49 0,25-21 50 0,10-7-50 0,-35 28 57 16,0 0-57-16,44-31 58 0,5 2-58 0,-49 29 38 16,0 0-38-16,55-28 39 0,-4 11-39 0,-51 17 31 15,0 0-31-15,53 0 32 0,-7 14-32 0,-46-14 23 0,0 0-23 16,44 31 23-16,-3 9-23 0,-41-40 18 15,0 0-18-15,33 48 18 0,-3 2-18 0,-30-50 14 16,0 0-14-16,28 59 15 0,2 2-15 16,-30-61 11-16,0 0-11 0,32 60 11 0,2-8-11 15,-34-52 5-15,0 0-5 0,35 38 6 0,5-15-6 0,-40-23 4 16,0 0-4-16,46 0 4 0,7-19-4 16,-53 19 3-16,0 0-3 0,50-37 4 0,-1-15-4 15,-49 52 4-15,0 0-4 0,39-57 5 0,-14 2-5 16,-25 55 7-16,0 0-7 0,14-50 8 0,-11 1-8 15,-3 49 13-15,0 0-13 0,-3-48 14 0,-11-1-14 0,14 49 13 16,0 0-13-16,-13-36 14 0,8 15-14 0,5 21 12 16,0 0-12-16,0 0 13 0,0 12-13 0,0-12 8 15,0 0-8-15,2 30 9 0,5 13-9 0,-7-43 5 16,0 0-5-16,10 57 6 0,8 16-6 0,-18-73 2 16,0 0-2-16,21 85 2 0,4 15-2 0,-25-100 0 15,0 0 0-15,26 102 0 0,4-12 0 0,-30-90-5 16,0 0 5-16,23 88-5 0,-3 8 5 0,-20-96-8 0,0 0 8 15,12 86-7-15,-3-25 7 0,-9-61-7 0,0 0 7 16,1 43-6-16,3-21 6 0,-4-22-4 0,0 0 4 0,0 13-3 0,0-13 3 0,0 0-1 16,0 0 1-16,-9 0 0 15,-17-14 0-15,26 14 0 0,0 0 0 0,-34-24 0 0,-10-8 0 0,44 32 2 16,0 0-2-16,-46-36 2 0,-8-5-2 0,54 41 7 0,0 0-7 16,-45-40 8-16,8 12-8 0,37 28 4 0,0 0-4 0,-24-21 5 15,10 4-5-15,14 17 0 0,0 0 0 16,8-19 1-16,31-5-1 0,0-1-1053 0</inkml:trace>
  <inkml:trace contextRef="#ctx0" brushRef="#br0" timeOffset="185843.25">10874 7305 1020 0,'0'0'0'0,"0"0"0"0,0 0 0 16,0 0 0-16,0 0 0 0,0 0 0 0,0 15 0 16,0-15-7-16,0 0 7 0,-5 33-7 0,-13 31 7 15,18-64 2-15,0 0-2 16,-21 68 2-16,-7 1-2 0,28-69 12 0,0 0-12 15,-26 60 12-15,6-8-12 0,20-52 25 0,0 0-25 16,-17 45 26-16,11-5-26 0,6-40 37 0,0 0-37 16,2 33 38-16,7-16-38 0,-9-17 37 0,0 0-37 15,12 7 37-15,13-10-37 0,-25 3 32 0,0 0-32 16,32-21 32-16,1-10-32 0,-33 31 34 0,0 0-34 0,32-36 35 0,-4 3-35 16,-28 33 31-16,0 0-31 15,20-40 31-15,-5 0-31 0,-15 40 31 16,0 0-31-16,6-41 31 0,-6-4-31 0,0 45 28 0,0 0-28 15,-4-35 29-15,-1 18-29 0,5 17 22 0,0 0-22 16,-4-7 22-16,4 7-22 0,0 0 13 0,0 0-13 16,4 10 14-16,5 14-14 0,-9-24 8 0,0 0-8 0,17 26 9 15,12 0-9-15,2 0-1167 0</inkml:trace>
  <inkml:trace contextRef="#ctx0" brushRef="#br0" timeOffset="186142.17">11317 7505 975 0,'0'0'0'0,"0"0"0"0,18-6 0 16,-18 6 4-16,0 0-4 0,14-4 4 0,-2 4-4 15,-12 0 10-15,0 0-10 0,16 4 10 0,9 8-10 0,-25-12 15 16,0 0-15-16,28 19 16 0,-2 7-16 0,-26-26 17 16,0 0-17-16,27 27 18 0,-2 4-18 0,-25-31 21 15,0 0-21-15,23 28 22 0,3-2-22 0,-26-26 23 16,0 0-23-16,23 21 24 0,-2-7-24 16,-21-14 22-16,0 0-22 0,18 10 22 0,-4-6-22 0,-14-4 20 15,0 0-20-15,19-6 20 0,8-9-20 16,-27 15 25-16,0 0-25 0,26-19 26 0,1-7-26 15,-27 26 36-15,0 0-36 0,24-31 37 0,6-6-37 16,-30 37 39-16,0 0-39 0,32-33 40 0,-4 9-40 0,-28 24 37 16,0 0-37-16,25-12 38 0,-6 16-38 0,-19-4 27 15,0 0-27-15,18 13 27 0,-4 15-27 0,-14-28 16 16,0 0-16-16,14 40 17 0,7 5-17 0,-21-45 3 16,0 0-3-16,25 55 4 0,10 14-4 0,-35-69 1 15,0 0-1-15,55 49 2 0,30-32-2 0,-4 2-1154 0</inkml:trace>
  <inkml:trace contextRef="#ctx0" brushRef="#br0" timeOffset="186365.5">13217 7433 1267 0,'0'0'0'0,"0"0"0"0,-18 0 0 15,18 0 8-15,0 0-8 0,-30 3 9 0,-12 8-9 16,42-11 0-16,0 0 0 0,-55 19 0 0,-15 10 0 0,70-29 10 15,0 0-10-15,-74 35 11 0,3-2-11 0,71-33 21 16,0 0-21-16,-58 32 22 0,21 8-22 0,37-40 24 0,0 0-24 16,-23 42 24-16,16 6-24 0,7-48 28 15,0 0-28-15,16 52 28 0,21 0-28 0,-37-52 20 0,0 0-20 16,58 33 20-16,23-14-20 0,-81-19 14 16,0 0-14-16,95-7 14 0,1-22-14 0,2 1-1080 0</inkml:trace>
  <inkml:trace contextRef="#ctx0" brushRef="#br0" timeOffset="186713.08">13619 7348 1143 0,'0'0'0'0,"0"0"0"0,-7 5 0 16,7-5 1-16,0 0-1 0,-14 19 1 0,-9 14-1 15,23-33 0-15,0 0 0 0,-37 43 1 0,-7 11-1 16,44-54 3-16,0 0-3 0,-43 48 3 0,13-4-3 16,30-44 3-16,0 0-3 0,-21 38 4 0,11-7-4 0,10-31 10 15,0 0-10-15,3 29 11 0,13-1-11 0,-16-28 20 16,0 0-20-16,25 21 20 0,7-14-20 0,-32-7 21 15,0 0-21-15,28-7 22 0,4-11-22 0,-32 18 33 0,0 0-33 16,29-27 34-16,0-6-34 16,-29 33 37-16,0 0-37 0,23-43 37 0,-6-2-37 0,-17 45 32 15,0 0-32-15,9-49 33 0,-5 1-33 0,-4 48 30 16,0 0-30-16,5-37 30 0,-3 18-30 0,-2 19 22 16,0 0-22-16,0 0 23 0,0 0-23 0,0 0 18 15,0 0-18-15,0 26 18 0,-2 19-18 0,2-45 9 16,0 0-9-16,0 52 10 0,2-2-10 0,-2-50 3 15,0 0-3-15,7 49 4 0,7-4-4 0,-14-45 1 0,0 0-1 16,14 36 1-16,-2-12-1 16,-12-24 0-16,0 0 0 0,7 7 0 15,2-15 0-15,0-1-1169 0</inkml:trace>
  <inkml:trace contextRef="#ctx0" brushRef="#br0" timeOffset="187045.63">13723 7457 1099 0,'0'0'0'0,"0"0"0"0,2-16 0 0,-2 16 9 0,0 0-9 16,7-12 10-16,0 7-10 0,-7 5 16 0,0 0-16 15,16 9 16-15,7 5-16 0,-23-14 13 0,0 0-13 16,26 26 13-16,2 10-13 0,-28-36 18 0,0 0-18 16,29 38 19-16,-3-2-19 0,-26-36 17 0,0 0-17 0,18 33 17 15,-6-2-17-15,-12-31 26 16,0 0-26-16,9 28 27 0,-4-7-27 0,-5-21 27 0,0 0-27 0,4 15 28 16,-3-3-28-16,-1-12 35 0,0 0-35 15,0 0 35-15,-1 9-35 0,1-9 34 0,0 0-34 16,0 0 35-16,-9-19-35 0,9 19 37 0,0 0-37 0,-4-24 37 15,6-14-37-15,-2 38 24 0,0 0-24 0,12-49 25 16,11-3-25-16,-23 52 19 0,0 0-19 0,32-55 19 16,7-2-19-16,-39 57 17 0,0 0-17 15,41-52 17-15,6 14-17 0,-47 38 14 0,0 0-14 16,53-16 15-16,5 22-15 0,-58-6 5 0,0 0-5 16,51 31 6-16,-6 21-6 0,-45-52 2 0,0 0-2 15,35 60 2-15,-10 4-2 0,-25-64 0 0,0 0 0 16,17 69 1-16,-3 1-1 0,-14-70 0 15,0 0 0-15,16 64 0 0,2-16 0 0,-2 1-1241 0</inkml:trace>
  <inkml:trace contextRef="#ctx0" brushRef="#br0" timeOffset="187488.02">15307 6993 1166 0,'0'0'0'16,"0"0"0"-16,2 9 0 0,-2-9 26 0,0 0-26 0,5 19 27 15,0 17-27-15,-5-36 44 0,0 0-44 0,7 49 44 16,-7 3-44-16,0-52 25 0,0 0-25 16,2 65 26-16,2 24-26 0,-4-89 9 0,0 0-9 0,5 88 10 15,4-3-10-15,-9-85 5 0,0 0-5 0,12 81 5 16,6-17-5-16,-18-64 6 0,0 0-6 0,14 54 6 15,-2-21-6-15,-12-33 8 0,0 0-8 0,14 20 9 0,1-13-9 16,-15-7 11-16,0 0-11 0,21-8 11 16,10-17-11-16,-31 25 18 0,0 0-18 0,39-27 19 15,5-1-19-15,-44 28 26 0,0 0-26 0,44-26 26 16,-1 4-26-16,-43 22 32 0,0 0-32 0,33-18 32 16,-10 6-32-16,-23 12 30 0,0 0-30 0,23-9 31 15,4 11-31-15,-27-2 23 0,0 0-23 0,24 11 24 16,-10 9-24-16,-14-20 12 0,0 0-12 0,4 28 13 15,-15 7-13-15,11-35 6 0,0 0-6 0,-21 39 6 16,-11 13-6-16,32-52 2 0,0 0-2 0,-38 52 3 16,-3-3-3-16,41-49 0 0,0 0 0 0,-42 38 1 15,1-12-1-15,41-26 0 0,0 0 0 0,-32 17 0 16,15-12 0-16,17-5 0 0,0 0 0 0,5-8 0 0,22-22 0 16,-1 3-1247-16</inkml:trace>
  <inkml:trace contextRef="#ctx0" brushRef="#br0" timeOffset="188150.82">16073 7748 1031 0,'0'0'0'16,"3"8"0"-16,2 17 0 0,-5-25 27 0,0 0-27 15,9 27 28-15,4 6-28 0,-13-33 24 0,0 0-24 0,7 21 25 16,0-9-25-16,-7-12 20 0,0 0-20 0,0 0 21 16,12 0-21-16,-12 0 14 0,0 0-14 0,14-17 14 0,2-28-14 15,-16 45 20-15,0 0-20 0,21-50 20 16,-3 3-20-16,-18 47 44 0,0 0-44 0,23-43 45 15,-4-2-45-15,-19 45 49 0,0 0-49 0,25-47 49 16,3 5-49 0,-28 42 47-16,0 0-47 0,37-29 48 0,7 13-48 0,-44 16 38 0,0 0-38 15,51 2 39-15,6 21-39 0,-57-23 18 0,0 0-18 16,54 29 18-16,-9 11-18 0,-45-40 7 0,0 0-7 16,42 41 8-16,-2 3-8 0,-40-44 4 0,0 0-4 0,36 39 4 0,-8 10-4 15,-28-49 2-15,0 0-2 0,19 45 3 0,-10-5-3 16,-9-40 2-16,0 0-2 0,4 33 2 0,-1-16-2 15,-3-17 2-15,0 0-2 0,0 7 2 0,0-7-2 0,0 0 4 16,0 0-4-16,14-12 4 0,8-21-4 0,-22 33 4 16,0 0-4-16,28-37 5 0,5-6-5 15,-33 43 7-15,0 0-7 0,41-41 7 0,3 4-7 0,-44 37 6 16,0 0-6-16,40-24 6 0,-8 5-6 16,-32 19 5-16,0 0-5 0,30-9 6 0,-7 9-6 0,-23 0 3 15,0 0-3-15,27 7 4 0,1 4-4 0,-28-11 0 16,0 0 0-16,30 12 0 0,0 3 0 0,-30-15-1 0,0 0 1 15,33 16-1-15,4-4 1 0,-37-12-3 0,0 0 3 16,41 12-3-16,1-8 3 0,-42-4-5 0,0 0 5 16,50 1-5-16,-1-6 5 15,-49 5-5-15,0 0 5 0,48-12-4 0,-8-9 4 0,-40 21-3 0,0 0 3 16,30-24-3-16,-10 2 3 16,-20 22 0-16,0 0 0 0,7-25 0 0,-11-4 0 0,4 29 2 0,0 0-2 0,-12-33 2 15,-13-3-2 1,25 36 8-16,0 0-8 0,-37-25 8 0,-14 19-8 0,51 6 12 0,0 0-12 0,-57 12 12 15,-1 19-12-15,58-31 10 0,0 0-10 0,-54 38 11 0,2 9-11 16,52-47 7-16,0 0-7 0,-40 51 8 0,15 12-8 16,25-63 2-16,0 0-2 0,-5 69 3 0,17 2-3 15,-12-71 0-15,0 0 0 0,34 61 1 0,26-16-1 16,-60-45 0-16,0 0 0 0,83 31 0 16,24-7 0-16,-107-24-3 0,0 0 3 0,118-2-3 15,-1-34 3-15,1-1-1278 0</inkml:trace>
  <inkml:trace contextRef="#ctx0" brushRef="#br0" timeOffset="188480.24">18140 7499 1143 0,'0'0'0'0,"0"0"0"16,-18 0 0-16,18 0 6 0,0 0-6 0,-24 6 7 15,-12 8-7-15,36-14 7 0,0 0-7 0,-40 23 7 0,-13 1-7 16,53-24 19-16,0 0-19 0,-46 29 19 0,2 3-19 16,44-32 16-1,0 0-16-15,-28 27 16 0,8-3-16 0,20-24 15 0,0 0-15 0,-2 26 16 0,15 14-16 16,-13-40 16-16,0 0-16 0,19 37 17 0,11-10-17 15,-30-27 16-15,0 0-16 0,32 12 17 0,8-12-17 16,-40 0 22 0,0 0-22-16,36-19 23 0,-6-17-23 0,-30 36 24 0,0 0-24 0,30-42 24 0,0 3-24 15,-30 39 19-15,0 0-19 0,30-45 20 0,-4 8-20 0,-26 37 16 16,0 0-16-16,21-31 17 0,-5 10-17 16,-16 21 10-16,0 0-10 0,11-17 11 0,-4 10-11 15,-7 7 14-15,0 0-14 0,12 5 14 0,9 14-14 16,-21-19 13-16,0 0-13 0,23 28 13 0,0 8-13 15,-23-36 8-15,0 0-8 16,23 49 9-16,2 11-9 0,-25-60 5 0,0 0-5 0,26 65 6 0,4 0-6 0,-30-65 0 16,0 0 0-16,23 42 1 0,-2-42-1 0,1 0-1145 15</inkml:trace>
  <inkml:trace contextRef="#ctx0" brushRef="#br0" timeOffset="188715.66">18662 6933 1278 0,'0'0'0'0,"0"0"0"0,7 19 0 15,-7-19 13-15,0 0-13 0,14 26 14 0,9 19-14 16,-23-45 27-16,0 0-27 0,26 52 27 0,-3 6-27 16,-23-58 21-1,0 0-21-15,20 70 22 0,-4 7-22 0,-16-77 7 0,0 0-7 0,12 92 7 0,-8 2-7 16,-4-94 6-16,0 0-6 0,5 88 7 0,-5-12-7 15,0-76 9-15,0 0-9 0,0 69 9 0,0 0-9 16,0-69 8-16,0 0-8 0,0 52 8 0,2-19-8 16,-2-33 9-16,0 0-9 0,12 4 10 0,16-28-10 15,2-1-1052-15</inkml:trace>
  <inkml:trace contextRef="#ctx0" brushRef="#br0" timeOffset="188951.69">19380 7235 1143 0,'0'0'0'0,"0"0"0"15,-9 13 0-15,9-13 5 0,0 0-5 0,-26 19 6 16,-27 10-6-16,53-29 4 0,0 0-4 0,-69 36 5 16,-16 8-5-1,85-44 13-15,0 0-13 0,-84 45 14 16,18-12-14-16,66-33 6 0,0 0-6 0,-49 29 6 16,14-7-6-16,35-22 6 0,0 0-6 0,-20 16 7 15,8 1-7-15,12-17 11 0,0 0-11 16,3 25 12-16,10 2-12 0,-13-27 17 0,0 0-17 0,28 33 17 15,21-3-17-15,-49-30 16 0,0 0-16 0,67 31 16 16,23 5-16-16,-90-36 11 0,0 0-11 0,96 36 11 0,4-6-11 16,-100-30 2-16,0 0-2 0,90 7 2 0,-18-32-2 15,1 5-938-15</inkml:trace>
  <inkml:trace contextRef="#ctx0" brushRef="#br0" timeOffset="190245.71">8733 8909 830 0,'0'0'0'0,"0"0"0"15,0 0 0-15,0 0 49 0,0 0-49 0,0 0 49 0,-18-14-49 16,18 14 119-16,0 0-119 0,-8-10 120 0,-10-8-120 16,18 18 108-16,0 0-108 0,-27-24 109 15,-4-5-109-15,31 29 61 0,0 0-61 0,-37-28 62 0,-18-7-62 16,55 35 34-16,0 0-34 0,-62-26 35 0,-19 6-35 15,81 20 29-15,0 0-29 0,-81-7 30 0,3 14-30 16,78-7 23-16,0 0-23 0,-81 24 24 16,4 17-24-16,77-41 12 0,0 0-12 0,-76 52 13 0,7 9-13 15,69-61 7-15,0 0-7 0,-56 62 8 0,15 9-8 16,41-71 4-16,0 0-4 0,-19 73 5 0,15-11-5 16,4-62 2-16,0 0-2 0,21 50 3 0,25-13-3 0,-46-37 2 15,0 0-2-15,58 12 3 0,11-24-3 0,-69 12 1 16,0 0-1-16,72-40 2 0,4-28-2 15,-76 68 2-15,0 0-2 0,69-77 2 0,-2-7-2 16,-67 84 3-16,0 0-3 0,53-86 3 0,-7-20-3 0,-46 106 5 16,0 0-5-16,37-103 5 0,-11 6-5 0,-26 97 7 15,0 0-7-15,18-97 8 0,-13-7-8 0,-5 104 9 16,0 0-9-16,-3-94 10 0,-4 29-10 0,7 65 11 16,0 0-11-16,-7-45 12 0,1 22-12 15,6 23 11-15,0 0-11 0,-14 7 11 0,-16 33-11 0,30-40 12 16,0 0-12-16,-33 64 13 0,1 22-13 0,32-86 8 15,0 0-8-15,-23 90 9 0,11 6-9 0,12-96 3 0,0 0-3 0,-4 97 4 16,18 1-4-16,-14-98 0 16,0 0 0-16,30 88 1 15,13-20-1-15,-43-68-1 16,0 0 1-16,53 48-1 0,-1-11-4 0,-4-20 0 16,-4-13 5-16,-44-4-3 0,0 0 3 0,37-7-3 0,4-7 3 0,-41 14-1 0,0 0 1 0,39-28 0 15,-13-8 0-15,-26 36 0 0,0 0 0 0,19-45 0 0,-6-4 0 16,-13 49 1-16,0 0-1 0,5-45 1 0,-5 18-1 15,0 27 2-15,0 0-2 0,0-21 3 0,0 14-3 16,0 7 5-16,0 0-5 0,0 7 5 0,2 22-5 0,-2-29 6 16,0 0-6-16,9 44 6 0,8 9-6 0,-17-53 4 15,0 0-4-15,30 52 5 0,7-10-5 0,-37-42 3 16,0 0-3-16,44 34 3 0,8-10-3 0,-52-24 0 16,0 0 0-16,45 13 1 0,-9-13-1 0,-36 0 0 15,0 0 0-15,26-14 1 0,-8-11-1 0,-18 25 2 16,0 0-2-16,5-34 2 0,-14-9-2 0,9 43 3 15,0 0-3-15,-19-56 3 0,-13-4-3 0,32 60 5 16,0 0-5-16,-40-59 5 0,-5 7-5 0,45 52 7 16,0 0-7-16,-45-43 8 0,13 15-8 0,32 28 11 15,0 0-11-15,-21-17 11 0,10 8-11 0,11 9 3 0,0 0-3 16,0 0 4-16,0 14-4 0,0-14 0 0,0 0 0 16,9 28 0-16,14 18 0 0,0-1-1428 0</inkml:trace>
  <inkml:trace contextRef="#ctx0" brushRef="#br0" timeOffset="190710.15">9239 8758 1087 0,'0'0'0'0,"0"0"0"0,6 16 0 16,-6-16 2-16,0 0-2 0,3 16 3 0,-1 4-3 15,-2-20 4-15,0 0-4 0,3 25 4 0,1 7-4 0,-4-32 10 16,0 0-10-16,5 37 11 0,-3 3-11 16,-2-40 8-16,0 0-8 0,7 45 9 0,2 6-9 0,-9-51 9 15,0 0-9-15,14 52 10 0,4-3-10 0,-18-49 17 16,0 0-17-16,22 41 17 0,-2-13-17 0,-20-28 18 15,0 0-18-15,21 17 18 0,-3-13-18 0,-18-4 25 16,0 0-25-16,17-12 26 0,6-16-26 0,-23 28 36 0,0 0-36 16,20-33 37-16,-3-10-37 15,-17 43 52-15,0 0-52 0,18-42 53 0,-4 3-53 0,-14 39 48 16,0 0-48-16,12-30 49 0,3 9-49 0,-15 21 39 16,0 0-39-16,14-15 40 15,0 6-40-15,-14 9 33 0,0 0-33 0,21 0 34 0,11 9-34 0,-32-9 17 16,0 0-17-16,33 15 17 0,6 6-17 0,-39-21 10 15,0 0-10-15,41 24 11 0,1-3-11 0,-42-21 5 16,0 0-5-16,39 17 5 0,-15-3-5 0,-24-14 2 16,0 0-2-16,18 9 3 0,-6-13-3 0,-12 4 1 15,0 0-1-15,2-15 1 0,-4-9-1 0,2 24 1 16,0 0-1-16,-14-30 2 0,-9-6-2 0,23 36 1 0,0 0-1 16,-35-36 1-16,-14-1-1 0,49 37 3 0,0 0-3 15,-46-36 3-15,14 15-3 0,32 21 4 0,0 0-4 16,-21-14 4-16,1 6-4 0,20 8 3 0,0 0-3 15,-17 7 3-15,-4 13-3 0,1-1-1287 0</inkml:trace>
  <inkml:trace contextRef="#ctx0" brushRef="#br0" timeOffset="191071.61">9804 9034 1177 0,'0'0'0'0,"0"0"0"0,14-6 0 0,-14 6 17 15,0 0-17-15,9-7 18 0,5 2-18 0,-14 5 38 0,0 0-38 16,14-8 38-16,-2 1-38 0,-12 7 36 0,0 0-36 15,14-12 36-15,4-1-36 0,-18 13 27 0,0 0-27 16,18-12 28-16,-10 9-28 0,-8 3 27 0,0 0-27 16,9 3 27-16,-2 1-27 0,-7-4 23 0,0 0-23 0,13 8 24 15,4 8-24-15,-17-16 17 0,0 0-17 0,13 28 17 16,-3 13-17-16,-10-41 11 0,0 0-11 0,13 43 11 16,-6 4-11-16,-7-47 6 0,0 0-6 15,7 37 7-15,-2-13-7 0,-5-24 3 16,0 0-3-16,0 15 4 0,0-6-4 0,0-9 4 15,0 0-4-15,0 0 5 0,0-12-5 0,0 12 7 0,0 0-7 16,0-30 8-16,0-18-8 0,0 48 13 16,0 0-13-16,3-57 13 0,3 8-13 0,-6 49 19 0,0 0-19 15,12-46 19-15,8 4-19 0,-20 42 22 0,0 0-22 16,22-43 22-16,10 1-22 0,-32 42 21 0,0 0-21 16,35-24 21-16,1 17-21 0,-36 7 13 0,0 0-13 0,37 11 14 15,3 15-14 1,-40-26 10-16,0 0-10 0,36 38 10 0,-5 8-10 0,-31-46 3 0,0 0-3 0,25 71 3 15,-4 23-3-15,-21-94-1 0,0 0 1 0,23 100 0 16,-3-13 0-16,-20-87-8 0,0 0 8 0,26 55-8 0,9-55 8 16,1 4-1292-16</inkml:trace>
  <inkml:trace contextRef="#ctx0" brushRef="#br0" timeOffset="191495.06">11458 8516 1244 0,'0'0'0'0,"0"0"0"0,0 0 0 16,0 0 3-16,0 0-3 0,0 0 4 0,32 36-4 16,-32-36 12-16,0 0-12 0,18 37 13 0,-1 11-13 15,-17-48 16-15,0 0-16 0,18 61 17 0,-4 11-17 16,-14-72 8-16,0 0-8 0,14 68 9 0,2-6-9 0,-16-62 12 15,0 0-12 1,11 61 12-16,1 3-12 0,-12-64 13 0,0 0-13 16,5 66 14-16,-1-2-14 0,-4-64 11 0,0 0-11 0,0 52 11 0,0-20-11 15,0-32 9-15,0 0-9 0,0 23 9 0,5-11-9 16,-5-12 5-16,0 0-5 0,0 0 6 0,9-3-6 0,0-4-1011 16</inkml:trace>
  <inkml:trace contextRef="#ctx0" brushRef="#br0" timeOffset="191778.16">11199 9077 908 0,'0'0'0'0,"0"0"0"0,0 0 0 15,0 0 11-15,0 0-11 0,0 0 12 0,0 0-12 0,0 0 27 0,0 0-27 0,2 5 27 0,12 11-27 16,-14-16 29-16,0 0-29 0,25 15 30 0,6-3-30 16,-31-12 21-16,0 0-21 0,46 5 21 0,18-1-21 15,-64-4 16-15,0 0-16 0,81-4 17 0,9 1-17 16,-90 3 19-16,0 0-19 0,98-12 20 0,-11-9-20 16,-87 21 23-1,0 0-23-15,85-28 24 0,-6-1-24 0,-79 29 22 0,0 0-22 0,71-29 22 0,-17-3-22 0,-1 1-877 16</inkml:trace>
  <inkml:trace contextRef="#ctx0" brushRef="#br0" timeOffset="192171.27">12139 8661 875 0,'0'0'0'15,"0"0"0"-15,0 0 0 0,0 0 0 0,0 0 0 0,0 0 1 16,0 0-1-16,0 0 0 0,0 0 0 0,0 18 0 16,-5 9 0-16,5-27 1 0,0 0-1 0,-4 40 2 15,4 12-2-15,0-52 1 0,0 0-1 0,4 50 2 16,1-3-2-16,-5-47 5 0,0 0-5 0,5 42 5 15,4 1-5-15,-9-43 11 0,0 0-11 0,13 41 11 16,1 8-11-16,-14-49 15 0,0 0-15 0,8 47 16 16,1-6-16-16,-9-41 26 0,0 0-26 0,9 30 26 15,-7-15-26-15,-2-15 38 0,0 0-38 0,0 0 38 16,0 0-38-16,0 0 44 0,0 0-44 0,9-9 44 16,-2-20-44-16,-7 29 43 0,0 0-43 0,5-35 44 15,4-4-44-15,-9 39 39 0,0 0-39 0,10-38 39 16,6 5-39-16,-16 33 36 0,0 0-36 0,18-28 37 15,1 0-37-15,-19 28 31 0,0 0-31 0,23-20 31 16,0 7-31-16,-23 13 28 0,0 0-28 0,27-7 29 16,1 14-29-16,-28-7 21 0,0 0-21 0,26 14 22 15,-4 10-22-15,-22-24 19 0,0 0-19 0,19 39 20 0,2 14-20 16,-21-53 14-16,0 0-14 0,16 57 14 0,0 11-14 16,-16-68 5-16,0 0-5 0,10 57 5 0,3-16-5 15,-13-41 0-15,0 0 0 0,10 28 0 0,3-16 0 16,1 0-1169-16</inkml:trace>
  <inkml:trace contextRef="#ctx0" brushRef="#br0" timeOffset="192497.4">12825 8883 1177 0,'0'0'0'0,"0"0"0"16,-3 12 0-16,3-12 3 0,0 0-3 0,-6 12 3 16,1-3-3-16,5-9 14 0,0 0-14 0,0 19 15 15,0 14-15-15,0-33 18 0,0 0-18 0,9 36 19 16,2 0-19-16,-11-36 8 0,0 0-8 0,15 30 9 15,10 1-9-15,-25-31 7 0,0 0-7 0,30 21 8 0,2-14-8 16,-32-7 7-16,0 0-7 0,33-4 7 16,6-17-7-16,-39 21 10 0,0 0-10 0,32-27 10 15,-4-4-10-15,-28 31 29 0,0 0-29 0,21-33 29 0,-7 0-29 16,-14 33 39-16,0 0-39 0,6-33 39 16,-10 2-39-16,4 31 42 0,0 0-42 0,-7-31 42 15,-11 5-42-15,18 26 33 0,0 0-33 0,-22-23 34 0,-10 18-34 16,32 5 29-16,0 0-29 0,-41 9 30 0,-6 22-30 15,47-31 17-15,0 0-17 0,-46 41 18 16,9 11-18-16,37-52 4 0,0 0-4 0,-18 61 4 16,15 12-4-16,3-73 2 0,0 0-2 0,26 69 2 0,29-5-2 15,-55-64 0-15,0 0 0 0,72 52 1 0,14-16-1 16,-86-36 0-16,0 0 0 0,104 17 0 0,25-10 0 0,-129-7 0 16,0 0 0-16,136-27 0 0,0-34 0 15,0 0-1222-15</inkml:trace>
  <inkml:trace contextRef="#ctx0" brushRef="#br0" timeOffset="193305.79">14071 9271 1379 0,'0'0'0'0,"5"-4"0"15,12-5 0-15,-17 9 5 0,0 0-5 0,32-15 5 0,14-9-5 0,-46 24 9 16,0 0-9-16,55-37 9 0,1-8-9 0,-56 45 28 16,0 0-28-16,51-58 29 0,-14-1-29 0,-37 59 31 15,0 0-31-15,30-68 31 0,-7-17-31 0,-23 85 44 16,0 0-44-16,18-93 44 0,-13-1-44 16,-5 94 42-16,0 0-42 0,4-88 42 0,-4 5-42 0,0 83 38 15,0 0-38-15,-4-62 39 0,-1 22-39 16,5 40 33-16,0 0-33 0,-7-28 33 15,2 16-33-15,5 12 22 0,0 0-22 0,-9 12 22 0,-9 28-22 0,18-40 13 16,0 0-13-16,-17 52 14 0,6 14-14 0,11-66 3 16,0 0-3-16,-5 81 4 0,5 16-4 0,0-97 0 15,0 0 0-15,8 95 0 0,10-17 0 0,-18-78-1 16,0 0 1-16,23 61 0 0,2-18 0 0,-25-43-3 16,0 0 3-16,26 28-2 0,1-14 2 0,-27-14-4 15,0 0 4-15,31-2-4 0,10-12 4 0,-41 14-6 0,0 0 6 16,41-21-5-16,3-5 5 0,-44 26-5 0,0 0 5 15,45-26-5-15,1 4 5 0,-46 22-4 0,0 0 4 16,44-19-4-16,-5-2 4 0,-39 21-4 0,0 0 4 0,39-19-3 16,-7 15 3-16,-32 4-2 0,0 0 2 0,26 11-1 15,-3 6 1-15,-23-17-1 0,0 0 1 0,14 28 0 16,-15 8 0-16,1-36-1 0,0 0 1 0,-13 45 0 16,-17 12 0-16,30-57-1 0,0 0 1 0,-40 56 0 15,-12-8 0-15,52-48-1 0,0 0 1 0,-59 42-1 0,-3-11 1 16,62-31-2-16,0 0 2 0,-58 19-2 0,1-14 2 15,57-5-1-15,0 0 1 0,-49-9 0 0,8-15 0 16,41 24 0-16,0 0 0 0,-30-36 0 0,11-7 0 16,19 43 0-16,0 0 0 0,-9-45 0 0,14 5 0 15,-5 40 0-15,0 0 0 0,23-38 0 0,21-2 0 16,-44 40-2-16,0 0 2 0,64-36-2 16,20-1 2-16,-84 37-18 0,0 0 18 0,89-31-17 0,-5 3 17 0,-84 28-41 15,0 0 41-15,81-17-41 0,-8 14 41 0,-73 3-46 16,0 0 46-16,67 8-45 0,-4 15 45 15,-63-23-46-15,0 0 46 0,55 33-45 0,-11 6 45 0,-44-39-37 16,0 0 37-16,37 49-37 0,-9 5 37 0,-28-54-24 16,0 0 24-16,22 58-23 0,-12 5 23 0,-10-63-11 0,0 0 11 15,7 57-10-15,-2-9 10 0,-5-48-4 0,0 0 4 16,6 35-4-16,-3-21 4 0,-3-14-1 0,0 0 1 16,0 0-1-16,-9 1 1 0,9-1 0 0,0 0 0 0,-14-19 0 15,-19-26 0-15,1 0-991 0</inkml:trace>
  <inkml:trace contextRef="#ctx0" brushRef="#br0" timeOffset="193399.54">15109 8556 1043 0,'0'0'0'0,"0"0"0"0,0 0 0 0,0 0 0 15,0 0 0-15,0-9 0 0,0 9 0 0,0 0 13 16,0 0-13-16,9 18 14 0,14 9-14 0,-23-27 28 16,0 0-28-16,28 37 28 0,11 8-28 0,-39-45 24 15,0 0-24-15,46 48 24 0,7-8-24 0,2-2-821 16</inkml:trace>
  <inkml:trace contextRef="#ctx0" brushRef="#br0" timeOffset="194783.27">15771 8715 1143 0,'0'0'0'15,"0"0"0"1,-7 2 0-16,7-2 0 0,0 0 0 0,-23 10 0 0,-12 9 0 0,35-19-1 0,0 0 1 0,-50 28-1 16,-10 5 1-16,60-33-8 0,0 0 8 15,-56 40-7-15,6 5 7 0,50-45-2 0,0 0 2 0,-33 39-1 16,7 1 1-16,26-40 1 0,0 0-1 0,-9 42 2 15,12-2-2 1,-3-40 7-16,0 0-7 0,23 32 8 0,11-7-8 0,-34-25 13 0,0 0-13 0,49 15 13 16,9-18-13-1,-58 3 19-15,0 0-19 0,57-16 19 0,-10-11-19 0,-47 27 23 16,0 0-23-16,37-30 24 0,-12 6-24 0,-25 24 24 0,0 0-24 0,18-21 25 16,-2 0-25-16,-16 21 25 0,0 0-25 0,15-15 25 0,-4 4-25 15,-11 11 20-15,0 0-20 0,14-5 20 16,0 5-20-16,-14 0 16 0,0 0-16 0,20 9 17 0,8 19-17 15,-28-28 12-15,0 0-12 0,26 45 12 0,6 22-12 16,-32-67 6-16,0 0-6 0,27 78 6 0,-3 10-6 16,-24-88 2-16,0 0-2 0,14 88 2 0,-10-3-2 15,-4-85 0-15,0 0 0 0,-5 87 1 0,-8-4-1 16,13-83 0-16,0 0 0 0,-17 69 0 0,-6-26 0 16,23-43 0-16,0 0 0 0,-29 26 0 0,-2-17 0 0,31-9 1 15,0 0-1-15,-29-14 1 0,8-26-1 0,21 40 7 16,0 0-7-16,-14-57 8 0,5-16-8 0,9 73 17 15,0 0-17 1,9-79 17-16,18-2-17 0,-27 81 22 0,0 0-22 16,47-89 22-16,27-20-22 0,-74 109 19 0,0 0-19 15,83-102 20-15,7 7-20 0,-90 95 14 0,0 0-14 0,94-85 15 16,3 11-15-16,-97 74 7 0,0 0-7 16,88-64 8-16,-26 24-8 0,-62 40 3 0,0 0-3 0,38-17 4 15,-15 17-4-15,-23 0 1 0,0 0-1 0,2 26 2 16,-16 25-2-16,14-51 0 0,0 0 0 0,-23 58 1 15,-10-3-1-15,33-55 0 0,0 0 0 0,-36 64 0 16,6 9 0-16,30-73-2 0,0 0 2 0,-19 72-1 16,5 1 1-16,14-73-4 0,0 0 4 0,-9 61-3 15,11-23 3-15,-2-38-4 0,0 0 4 0,3 26-3 0,1-14 3 16,-4-12-4-16,0 0 4 0,9-2-3 0,8-12 3 16,-17 14-3-16,0 0 3 0,23-31-3 0,9-21 3 15,-32 52-2-15,0 0 2 0,32-62-2 0,-1-2 2 16,-31 64-2-16,0 0 2 0,36-68-1 0,3 11 1 15,-39 57-1-15,0 0 1 0,40-45 0 0,-5 9 0 0,-35 36 0 16,0 0 0-16,36-12 0 0,4 20 0 0,-40-8 0 16,0 0 0-16,37 37 0 0,-1 30 0 0,-36-67 0 15,0 0 0-15,26 88 1 0,-8 27-1 0,-18-115 0 16,0 0 0-16,5 126 0 0,-21 11 0 0,16-137-1 16,0 0 1-16,-25 128 0 0,-6-23 0 0,31-105-2 0,0 0 2 15,-39 85-1-15,-4-24 1 0,43-61-1 0,0 0 1 0,-45 38 0 16,2-16 0-16,43-22 0 0,0 0 0 0,-42 0 0 15,1-22 0-15,41 22 0 0,0 0 0 0,-35-33 0 16,10-14 0-16,25 47 3 0,0 0-3 0,-10-67 3 16,17-25-3-16,-7 92 12 0,0 0-12 0,23-95 13 0,12 3-13 15,-35 92 22-15,0 0-22 16,49-97 23-16,11-17-23 0,-60 114 28 0,0 0-28 0,73-104 29 16,8 23-29-16,-81 81 21 0,0 0-21 0,83-59 22 15,-4 24-22-15,-79 35 13 0,0 0-13 0,73-19 14 16,-14 14-14-16,-59 5 5 0,0 0-5 0,62 5 6 15,-2 11-6-15,-60-16 3 0,0 0-3 0,57 21 4 16,-6 6-4-16,-51-27 1 0,0 0-1 0,49 33 2 16,-12 4-2-16,-37-37 0 0,0 0 0 0,30 27 0 15,-16-15 0-15,-14-12 0 0,0 0 0 0,14-7 0 16,6-10 0-16,-20 17 0 0,0 0 0 0,21-28 0 0,-3-8 0 16,-18 36 1-16,0 0-1 0,14-36 1 0,-2-1-1 15,-12 37 4-15,0 0-4 0,7-32 5 0,-5 0-5 16,-2 32 9-16,0 0-9 0,-5-32 10 0,-8-5-10 15,13 37 14-15,0 0-14 0,-17-29 15 0,-10 15-15 16,27 14 16-16,0 0-16 0,-37 7 16 0,-16 21-16 0,53-28 11 16,0 0-11-16,-54 38 11 0,8 8-11 0,46-46 4 15,0 0-4-15,-41 57 5 0,13 11-5 0,28-68 0 16,0 0 0-16,-9 69 1 0,23 0-1 0,-14-69 0 16,0 0 0-16,34 64 0 0,19-19 0 0,-53-45-2 15,0 0 2-15,67 28-2 0,8-14 2 0,-75-14-5 0,0 0 5 16,80-2-4-16,-3-17 4 0,-77 19-5 0,0 0 5 15,76-38-5-15,-5-24 5 0,-71 62-1 0,0 0 1 0,55-69-1 16,-20-1 1-16,-35 70 0 0,0 0 0 16,23-72 0-16,-16-8 0 0,-7 80 4 0,0 0-4 15,-2-78 4-15,-3-10-4 0,5 88 9 0,0 0-9 16,-9-69 10-16,4 29-10 0,5 40 13 0,0 0-13 0,0-21 13 16,0 9-13-16,0 12 11 0,0 0-11 0,0 0 11 15,19-5-11-15,-19 5 8 0,0 0-8 0,27 17 9 16,8 19-9-16,-35-36 3 0,0 0-3 0,40 49 4 0,1 8-4 15,-41-57 0-15,0 0 0 0,37 59 0 16,-12-2 0-16,-25-57-4 0,0 0 4 0,12 52-3 0,-12 5 3 16,0-57-9-16,0 0 9 0,-5 57-9 0,-4 11 9 15,9-68-13-15,0 0 13 0,-9 65-13 0,4-8 13 16,5-57-13-16,0 0 13 0,5 52-13 0,4-8 13 0,-9-44-10 0,0 0 10 0,21 34-10 16,18-10 10-1,-39-24-8-15,0 0 8 0,55 11-8 0,19-9 8 16,-74-2-12-16,0 0 12 0,86-11-12 0,15-16 12 15,-1-5-1362-15</inkml:trace>
  <inkml:trace contextRef="#ctx0" brushRef="#br0" timeOffset="195023.43">19177 8386 1222 0,'0'0'0'0,"0"0"0"16,5 9 0-16,-5-9 2 0,0 0-2 0,9 16 2 15,-2 8-2-15,-7-24 5 0,0 0-5 0,7 38 6 0,2 10-6 16,-9-48 4-16,0 0-4 0,9 68 4 16,0 17-4-16,-9-85 2 0,0 0-2 0,17 91 3 15,8 3-3-15,-25-94 3 0,0 0-3 0,30 88 4 16,4 7-4-16,-34-95 12 0,0 0-12 0,38 92 12 16,-4-13-12-16,-34-79 22 0,0 0-22 15,30 66 22-15,-7-24-22 0,-23-42 16 0,0 0-16 16,19 26 16-16,-8-14-16 0,-1 0-958 0</inkml:trace>
  <inkml:trace contextRef="#ctx0" brushRef="#br0" timeOffset="195844.69">19092 8980 1143 0,'0'0'0'0,"0"0"0"0,-14-4 0 0,14 4 30 16,0 0-30-16,-12-3 31 0,12 3-31 16,0 0 38-16,0 0-38 0,18-2 38 0,34 2-38 15,-52 0 27-15,0 0-27 0,71-3 27 0,17-4-27 16,-88 7 24-16,0 0-24 0,104-14 24 0,9-5-24 0,-113 19 24 0,0 0-24 15,113-21 24-15,-27-6-24 16,-86 27 26-16,0 0-26 0,71-30 27 0,-25 4-27 0,-46 26 37 16,0 0-37-16,32-21 38 0,-18 13-38 0,-14 8 43 15,0 0-43-15,0 0 43 0,5 5-43 0,-5-5 39 0,0 0-39 16,-9 22 40-16,-10 16-40 0,19-38 31 0,0 0-31 16,-23 47 31-16,2-7-31 0,21-40 16 15,0 0-16-15,-11 38 17 0,11-5-17 0,0-33 8 16,0 0-8-16,5 26 8 0,1-12-8 0,-6-14 4 15,0 0-4-15,9 7 5 0,5-11-5 0,-14 4 4 16,0 0-4-16,21-8 4 0,5-17-4 0,-26 25 5 0,0 0-5 0,28-27 6 16,-5-6-6-16,-23 33 7 0,0 0-7 0,18-33 7 15,0-2-7-15,-18 35 9 0,0 0-9 0,10-29 10 16,-3 13-10-16,-7 16 11 0,0 0-11 16,2-8 11-16,-2 8-11 0,0 0 11 0,0 0-11 0,7 1 11 0,7 13-11 15,-14-14 6-15,0 0-6 0,18 21 7 0,5 8-7 16,-23-29 1-16,0 0-1 0,28 32 2 0,4-3-2 15,-32-29 0-15,0 0 0 0,32 24 0 0,-2-8 0 16,-30-16-2-16,0 0 2 0,24 8-1 0,-1-4 1 16,-23-4-2-16,0 0 2 0,25-9-1 0,-2-13 1 15,-23 22-1-15,0 0 1 0,28-25 0 0,-2 1 0 16,-26 24 0-16,0 0 0 0,27-26 0 0,5 2 0 16,-32 24 0-16,0 0 0 0,30-24 1 0,1 5-1 0,-31 19 0 15,0 0 0-15,34-5 1 0,3 8-1 0,-37-3 0 16,0 0 0-16,39 12 1 0,-11 9-1 0,-28-21 0 15,0 0 0-15,26 24 0 0,-3 9 0 0,-23-33 0 16,0 0 0-16,15 43 0 0,-8 11 0 0,-7-54-1 16,0 0 1-16,-4 55 0 0,-19-1 0 0,23-54-4 15,0 0 4-15,-30 42-3 0,-7-11 3 0,37-31-7 16,0 0 7-16,-37 8-6 0,11-20 6 0,26 12-4 0,0 0 4 16,-22-29-3-16,15-20 3 0,7 49-2 0,0 0 2 15,9-52-1-15,19-5 1 0,-28 57 0 0,0 0 0 16,36-60 0-16,15-4 0 15,-51 64 1-15,0 0-1 0,53-73 1 0,-2-8-1 16,-51 81 4-16,0 0-4 0,51-82 5 0,-3 20-5 0,-48 62 6 16,0 0-6-16,46-50 7 0,-2 10-7 0,-44 40 7 15,0 0-7-15,35-24 8 0,-7 15-8 0,-28 9 8 16,0 0-8-16,27 9 8 0,4 19-8 0,-31-28 4 16,0 0-4-16,29 39 5 0,-3 20-5 0,-26-59 2 15,0 0-2-15,25 71 3 0,-1 14-3 0,-24-85 0 16,0 0 0-16,23 81 0 0,6-12 0 0,-29-69-5 15,0 0 5-15,24 68-5 0,-4-4 5 0,-20-64-9 0,0 0 9 16,14 61-8-16,-7-8 8 0,-7-53-10 0,0 0 10 16,5 37-10-16,4-29 10 0,0 3-1397 0</inkml:trace>
  <inkml:trace contextRef="#ctx0" brushRef="#br0" timeOffset="196308.55">21698 8584 1211 0,'0'0'0'0,"0"0"0"0,-9 8 0 0,9-8 21 0,0 0-21 16,-27 37 21-16,-27 37-21 0,54-74 8 16,0 0-8-16,-74 83 8 0,-15-14-8 0,89-69-1 15,0 0 1-15,-86 61 0 0,8-13 0 0,78-48 0 0,0 0 0 0,-65 37 0 0,17-13 0 16,48-24 2-16,0 0-2 16,-31 12 2-16,11-5-2 0,20-7 12 15,0 0-12-15,-7 5 13 0,7-5-13 0,0 0 18 16,0 0-18-16,20 5 18 0,18 2-18 0,-38-7 26 15,0 0-26-15,52 5 26 0,11 2-26 0,-63-7 29 0,0 0-29 16,69 4 30-16,5 8-30 0,-74-12 30 0,0 0-30 0,74 3 31 0,-9-6-31 16,-65 3 28-16,0 0-28 15,64-16 29-15,-1-4-29 0,-63 20 18 0,0 0-18 0,69-28 18 0,5-8-18 0,-74 36 2 16,0 0-2 0,74-45 3-16,-8-16-3 0,-66 61 0 0,0 0 0 15,56-76 0-15,-8-6 0 0,-48 82-3 0,0 0 3 16,38-76-2-16,-4 11 2 0,-34 65-7 0,0 0 7 15,25-47-7-15,-11 23 7 0,-14 24-7 0,0 0 7 0,1-14-7 0,-2 7 7 0,1 7-5 0,0 0 5 16,-13 5-5-16,-11 11 5 0,24-16-3 0,0 0 3 0,-27 22-2 16,4 8 2-16,23-30-1 0,0 0 1 0,-12 41 0 15,7 14 0-15,5-55 0 0,0 0 0 0,5 64 0 16,21 9 0-16,-26-73 0 0,0 0 0 0,50 73 0 16,26-9 0-16,-76-64 1 0,0 0-1 0,77 71 1 15,-13 8-1-15,-64-79 9 0,0 0-9 0,35 77 10 16,-30-5-10-16,-5-72 27 0,0 0-27 0,-49 69 27 15,-59-4-27-15,108-65 28 0,0 0-28 0,-134 39 28 16,-7-30-28-16,0 0-1204 0</inkml:trace>
  <inkml:trace contextRef="#ctx0" brushRef="#br0" timeOffset="197124.28">6017 10132 1345 0,'0'0'0'0,"0"0"0"0,0 0 0 32,0 0 30-32,0 0-30 0,-20-13 30 0,20 13-30 0,0 0 25 0,0 0-25 0,0 8 26 0,9 16-26 31,-9-24 22-31,0 0-22 0,9 37 23 0,5 8-23 0,-14-45 12 15,0 0-12-15,9 57 12 0,0 12-12 16,-9-69 6-16,0 0-6 0,1 76 6 0,-1 9-6 16,0-85 7-16,0 0-7 0,-1 80 7 0,-12-16-7 15,13-64 5-15,0 0-5 0,-12 50 6 0,1-19-6 0,11-31 6 16,0 0-6-16,-5 17 6 0,2-8-6 0,3-9 9 16,0 0-9-16,-4-22 9 0,-5-46-9 0,2 2-1134 15</inkml:trace>
  <inkml:trace contextRef="#ctx0" brushRef="#br0" timeOffset="197287.51">5983 9757 1255 0,'0'0'0'0,"0"0"0"15,5 0 0-15,-5 0 8 0,0 0-8 0,15 9 8 16,11 13-8-16,-26-22 26 0,0 0-26 0,32 33 26 16,14 12-26-16,-46-45 26 0,0 0-26 0,45 60 26 15,8 24-26-15,-53-84 3 0,0 0-3 0,52 84 4 16,-3-9-4-16,-49-75 0 0,0 0 0 0,48 60 0 15,-11-16 0-15,3-1-977 0</inkml:trace>
  <inkml:trace contextRef="#ctx0" brushRef="#br0" timeOffset="197848.08">6489 10325 1222 0,'0'0'0'0,"0"0"0"15,0 0 0-15,0 0 19 0,0 0-19 0,0 0 20 0,0 0-20 16,0 0 35-16,0 0-35 0,0 0 36 0,0 8-36 16,0-8 31-16,0 0-31 0,0 12 31 0,0 19-31 15,0-31 17-15,0 0-17 0,6 44 18 0,-1 11-18 16,-5-55 15-16,0 0-15 0,14 55 15 0,11-6-15 0,-25-49 11 15,0 0-11-15,31 38 11 0,7-14-11 0,-38-24 7 16,0 0-7-16,40 14 7 0,-3-9-7 0,-37-5 4 0,0 0-4 16,35-8 5-16,-8-8-5 15,-27 16 5-15,0 0-5 0,23-24 6 0,0-16-6 16,-23 40 9-16,0 0-9 0,17-45 10 0,-3-3-10 16,-14 48 22-16,0 0-22 0,15-52 22 0,-3 7-22 15,-12 45 33-15,0 0-33 0,14-44 33 0,0 6-33 16,-14 38 32-16,0 0-32 0,18-27 32 0,-1 8-32 15,-17 19 30-15,0 0-30 0,18-6 30 0,0 8-30 16,-18-2 23-16,0 0-23 0,19 7 23 0,-5 2-23 16,-14-9 12-16,0 0-12 0,16 10 12 0,-5-1-12 15,-11-9 4-15,0 0-4 0,3 3 4 0,-3-3-4 16,0 0 1-16,0 0-1 0,11 4 2 0,-4-11-2 0,-7 7 0 16,0 0 0-16,5-12 1 0,4-13-1 0,-9 25 0 0,0 0 0 15,5-34 0-15,-5-13 0 0,0 47 1 0,0 0-1 16,-5-57 1-16,-2-9-1 0,7 66 2 0,0 0-2 15,-7-66 2-15,-2 9-2 0,9 57 4 0,0 0-4 0,-9-41 5 16,6 15-5-16,3 26 5 0,0 0-5 16,0-16 6-16,-4 8-6 0,4 8 7 0,0 0-7 0,-7 7 8 15,-2 12-8-15,9-19 8 0,0 0-8 0,-12 41 8 16,3 28-8-16,9-69 3 0,0 0-3 0,-10 82 4 16,2 6-4-16,8-88 0 0,0 0 0 0,-1 88 0 15,6-3 0-15,-5-85-2 0,0 0 2 0,14 78-1 16,13 5 1-16,-27-83-5 0,0 0 5 0,31 73-4 15,5-16 4-15,-36-57-7 0,0 0 7 0,42 38-6 16,2-11 6-16,-44-27-7 0,0 0 7 0,49 19-7 0,1-15 7 0,-50-4-12 16,0 0 12-16,49-4-12 0,6-13 12 0,-55 17-18 15,0 0 18-15,55-26-17 0,-10-12 17 0,5-2-1302 16</inkml:trace>
  <inkml:trace contextRef="#ctx0" brushRef="#br0" timeOffset="198226.58">7195 10456 1166 0,'0'0'0'0,"0"0"0"16,0 0 0-16,0 0 19 0,0 0-19 0,0 0 20 0,18 0-20 16,-18 0 40-16,0 0-40 0,22-9 40 0,14-6-40 15,-36 15 68-15,0 0-68 0,40-21 69 0,19-3-69 16,-59 24 46-16,0 0-46 0,60-17 47 0,7 1-47 16,-67 16 31-16,0 0-31 0,60-9 31 0,-13 11-31 15,-47-2 21-15,0 0-21 0,37 16 21 0,-14 11-21 16,-23-27 16-16,0 0-16 0,18 42 17 15,-9 17-17-15,-9-59 15 0,0 0-15 0,5 55 15 16,4-5-15-16,-9-50 11 0,0 0-11 0,10 40 11 16,8-11-11-16,-18-29 10 0,0 0-10 0,26 19 10 0,4-13-10 0,-30-6 9 15,0 0-9-15,37-11 10 0,15-18-10 16,-52 29 10-16,0 0-10 0,52-43 11 0,-7-13-11 16,-45 56 13-16,0 0-13 0,31-64 14 0,-20 7-14 15,-11 57 16-15,0 0-16 0,-5-52 17 0,-18 9-17 0,23 43 21 16,0 0-21-16,-36-33 22 0,-13 12-22 15,49 21 21-15,0 0-21 0,-49-7 21 0,3 18-21 0,46-11 15 16,0 0-15-16,-36 26 16 0,14 22-16 0,22-48 4 16,0 0-4-16,5 52 5 0,34-5-5 0,-2-1-1402 15</inkml:trace>
  <inkml:trace contextRef="#ctx0" brushRef="#br0" timeOffset="198569.74">9290 10285 1390 0,'0'0'0'0,"0"0"0"0,-19-12 0 16,19 12 1-16,0 0-1 0,-18-6 2 0,1 5-2 16,17 1 6-16,0 0-6 0,-28 7 7 0,-17 5-7 0,45-12 5 15,0 0-5-15,-40 15 5 0,12-3-5 16,28-12 6-16,0 0-6 0,-18 16 6 0,0 6-6 0,18-22 7 15,0 0-7-15,-8 28 7 0,11 12-7 16,-3-40 6-16,0 0-6 0,14 40 7 0,13 1-7 0,-27-41 6 16,0 0-6-16,40 40 6 0,17-4-6 15,-57-36 5 1,0 0-5-16,65 32 5 0,-5-6-5 0,-60-26 6 0,0 0-6 0,53 27 6 0,-16 1-6 16,-37-28 8-16,0 0-8 0,19 22 8 0,-12-6-8 0,-7-16 13 15,0 0-13-15,-17 16 14 0,-29 4-14 16,46-20 17-16,0 0-17 0,-58 21 17 0,-13-2-17 15,71-19 12-15,0 0-12 0,-60 12 12 0,23-8-12 0,37-4 4 16,0 0-4-16,-30-4 4 0,7-8-4 0,-3 4-1139 16</inkml:trace>
  <inkml:trace contextRef="#ctx0" brushRef="#br0" timeOffset="199127.04">9474 10304 1289 0,'0'0'0'0,"0"0"0"15,9 1 0-15,-9-1 4 0,0 0-4 0,14 7 4 0,0 2-4 16,-14-9 31-16,0 0-31 0,19 16 32 0,6 4-32 16,-25-20 42-16,0 0-42 0,23 28 42 0,-4 17-42 0,-19-45 34 15,0 0-34-15,21 54 35 0,-5 15-35 0,-16-69 30 16,0 0-30-16,16 67 31 0,-10-13-31 16,-6-54 23-16,0 0-23 0,5 43 23 0,-5-11-23 0,0-32 20 15,0 0-20-15,-2 20 21 0,-1-8-21 0,3-12 14 16,0 0-14-16,-11 2 15 0,-14-11-15 15,25 9 16-15,0 0-16 0,-24-20 16 0,6-13-16 0,18 33 18 16,0 0-18-16,-9-45 18 0,9-4-18 16,0 49 19-16,0 0-19 0,11-55 20 0,10-14-20 0,-21 69 19 15,0 0-19-15,35-66 20 0,13 11-20 0,-48 55 18 16,0 0-18-16,56-40 19 0,-5 16-19 0,-51 24 12 16,0 0-12-16,50-9 12 0,-1 12-12 0,-49-3 7 15,0 0-7-15,35 21 8 0,-3 17-8 16,-32-38 2-16,0 0-2 0,25 50 3 15,-8 14-3-15,-17-64 0 0,0 0 0 16,13 63 1-16,-3-11-1 0,-10-52 0 16,0 0 0-16,13 36 0 0,-4-19 0 0,-9-17 0 0,0 0 0 0,8 11 0 0,-8-11 0 0,0 0-1 0,0 0 1 15,15 0 0-15,2-12 0 0,-17 12 0 0,0 0 0 0,18-25 0 16,5-9 0 0,-23 34 1-16,0 0-1 0,31-42 1 0,7-3-1 15,-38 45 4-15,0 0-4 0,44-45 5 0,-2 2-5 16,-42 43 9-16,0 0-9 0,35-31 10 0,-8 17-10 15,-27 14 9-15,0 0-9 0,19-2 10 0,-3 9-10 16,-16-7 6-16,0 0-6 0,9 28 7 0,-4 20-7 16,-5-48 2-16,0 0-2 0,0 57 3 0,-5 7-3 15,5-64 1-15,0 0-1 0,-9 61 1 0,0-18-1 16,9-43-1-16,0 0 1 0,0 38 0 0,11-1 0 0,1-4-1429 16</inkml:trace>
  <inkml:trace contextRef="#ctx0" brushRef="#br0" timeOffset="200431.56">11164 10236 1311 0,'0'0'0'0,"-11"-3"0"15,-10-4 0-15,21 7 1 0,0 0-1 0,-44 0 2 16,-21 15-2-16,65-15 4 0,0 0-4 0,-73 25 4 0,3 8-4 16,70-33 13-16,0 0-13 0,-67 46 14 0,1 18-14 15,66-64 19-15,0 0-19 0,-56 71 19 0,15 0-19 16,41-71 24-16,0 0-24 0,-19 66 24 0,19-16-24 15,0-50 28-15,0 0-28 0,23 42 29 0,21-18-29 16,-44-24 28-16,0 0-28 0,46 14 28 0,-2-14-28 16,-44 0 24-16,0 0-24 0,46-12 24 15,5-13-24-15,-51 25 31 0,0 0-31 0,49-32 32 0,-5-8-32 16,-44 40 32-16,0 0-32 0,41-44 32 0,3-11-32 16,-44 55 30-16,0 0-30 0,39-55 30 0,-14 8-30 15,-25 47 25-15,0 0-25 0,17-28 26 0,-3 21-26 16,-14 7 22-16,0 0-22 0,18 18 22 0,1 28-22 15,-19-46 12-15,0 0-12 0,22 52 12 0,6 5-12 16,-28-57 4-16,0 0-4 0,35 45 4 0,6-12-4 16,-41-33 0-16,0 0 0 0,54 19 1 0,20-15-1 15,-74-4 0-15,0 0 0 0,80-12 0 0,-3-13 0 16,-77 25-1-16,0 0 1 0,67-43 0 0,-12-26 0 0,-55 69-1 16,0 0 1-16,41-80-1 0,-6 11 1 15,-35 69-1-15,0 0 1 0,23-67 0 0,-13-8 0 16,-10 75-1-16,0 0 1 0,4-83-1 0,-13 0 1 15,9 83-1-15,0 0 1 0,-10-71 0 0,1 24 0 16,9 47-1-16,0 0 1 0,-9-31 0 0,9 16 0 0,0 15-1 16,0 0 1-16,-9 10 0 0,-14 32 0 0,23-42-2 15,0 0 2-15,-23 60-1 0,6 25 1 0,17-85-3 0,0 0 3 16,-13 92-3-16,8 10 3 0,5-102-6 0,0 0 6 16,0 104-6-16,9 6 6 0,-9-110-9 0,0 0 9 15,19 101-9-15,11-29 9 0,-30-72-11 0,0 0 11 16,32 61-11-16,5-23 11 0,-37-38-11 0,0 0 11 0,44 23-11 15,11-18 11-15,-55-5-6 0,0 0 6 0,58-9-6 0,-7-15 6 16,-51 24-2-16,0 0 2 0,50-40-2 0,-6-14 2 16,-44 54-1-16,0 0 1 0,33-70 0 0,-3-26 0 15,-30 96 1-15,0 0-1 0,27-100 1 16,-4 8-1-16,-23 92 7 0,0 0-7 0,22-100 8 0,-4-11-8 16,-18 111 13-16,0 0-13 0,11-102 14 0,-3 31-14 15,-8 71 16-15,0 0-16 0,8-48 16 0,-3 27-16 16,-5 21 9-16,0 0-9 0,0 0 10 0,-4 5-10 0,4-5 5 15,0 0-5-15,-5 35 5 0,-4 34-5 0,9-69 2 16,0 0-2-16,-9 81 2 0,6 4-2 0,3-85 0 16,0 0 0-16,3 81 1 0,15-8-1 0,-18-73 0 0,0 0 0 15,23 69 0-15,9-1 0 0,-32-68-1 16,0 0 1-16,37 59 0 0,7-16 0 0,-44-43-1 16,0 0 1-16,46 26-1 0,-2-21 1 0,-44-5-1 0,0 0 1 15,37-16-1-15,-2-18 1 0,-35 34 0 0,0 0 0 16,32-43 0-16,-6-13 0 0,-26 56 0 0,0 0 0 0,20-50 0 15,-3 10 0-15,-17 40 0 0,0 0 0 0,9-31 0 16,0 14 0-16,-9 17-1 0,0 0 1 0,9-7-1 0,1 9 1 16,-10-2-4-16,0 0 4 0,22 10-4 0,9 11 4 15,-31-21-10-15,0 0 10 0,36 29-9 0,6 9 9 16,-42-38-15-16,0 0 15 0,48 40-14 0,3-7 14 16,-51-33-16-16,0 0 16 0,49 24-16 0,0-12 16 15,-49-12-13-15,0 0 13 0,46-2-13 0,-2-13 13 16,-44 15-9-16,0 0 9 0,37-26-8 0,-10-12 8 0,-27 38-5 15,0 0 5-15,11-42-5 0,-13 4 5 0,2 38-2 16,0 0 2-16,-16-33-1 0,-14 7 1 0,30 26 0 16,0 0 0-16,-41-22 0 0,-6 3 0 15,47 19 0-15,0 0 0 0,-51-9 0 0,-16 16 0 0,67-7 0 16,0 0 0-16,-68 17 1 0,1 16-1 0,67-33 0 16,0 0 0-16,-51 49 1 0,11 17-1 0,40-66 0 15,0 0 0-15,-23 77 0 0,18 0 0 0,5-77 0 16,0 0 0-16,15 71 0 0,21-18 0 0,-36-53-1 15,0 0 1-15,53 42-1 0,19-13 1 0,-72-29-2 0,0 0 2 16,81 16-2-16,5-21 2 0,-86 5-5 0,0 0 5 16,87-20-4-16,5-12 4 0,-92 32-6 0,0 0 6 0,84-49-5 15,-15-11 5-15,-69 60-1 0,0 0 1 0,57-73 0 16,-17 0 0-16,-40 73 0 0,0 0 0 0,27-69 1 16,-8 5-1-16,-19 64 6 0,0 0-6 0,12-61 6 15,-5 1-6-15,-7 60 12 0,0 0-12 0,4-52 12 16,-4 21-12-16,0 31 11 0,0 0-11 0,0-18 11 0,0 18-11 15,0 0 9-15,0 0-9 0,0 16 10 0,-5 24-10 16,5-40 7-16,0 0-7 0,-4 50 7 0,8 0-7 16,-4-50 2-16,0 0-2 0,5 54 3 0,5 10-3 15,-10-64 0-15,0 0 0 0,16 73 1 0,-2 8-1 16,-14-81 0-16,0 0 0 0,15 76 0 0,6-15 0 16,-21-61-1-16,0 0 1 0,23 52 0 0,1-11 0 15,-24-41-1-15,0 0 1 0,34 36 0 0,6-8 0 0,-40-28-1 16,0 0 1-16,52 24 0 0,9-3 0 0,-61-21-3 15,0 0 3-15,66 5-2 16,13-17 2-16,2 0-1310 0</inkml:trace>
  <inkml:trace contextRef="#ctx0" brushRef="#br0" timeOffset="201379.87">14942 10290 1267 0,'0'0'0'0,"0"0"0"16,18-5 0-16,-18 5 1 0,0 0-1 0,22 0 1 15,10 7-1-15,-32-7 0 0,0 0 0 0,37 13 0 16,6 5 0-16,-43-18 0 0,0 0 0 0,44 27 0 15,-4 12 0-15,-40-39 3 0,0 0-3 0,36 53 3 0,-10 15-3 0,-26-68 12 16,0 0-12-16,25 71 12 0,-9-7-12 16,-16-64 23-16,0 0-23 0,7 57 24 15,-9-12-24-15,2-45 33 0,0 0-33 0,0 31 33 16,-5-15-33-16,5-16 31 0,0 0-31 0,-9 3 31 16,-7-6-31-16,16 3 29 0,0 0-29 0,-16-20 29 0,2-12-29 15,14 32 32-15,0 0-32 0,-11-45 33 16,10-4-33-16,1 49 32 0,0 0-32 0,3-54 32 15,13-10-32-15,-16 64 29 0,0 0-29 0,23-62 30 0,3 9-30 0,-26 53 28 16,0 0-28-16,30-40 28 0,2 14-28 16,-32 26 15-16,0 0-15 0,35-12 15 0,2 17-15 15,-37-5 9-15,0 0-9 0,37 24 9 0,-5 23-9 16,-32-47 5-16,0 0-5 0,27 62 6 0,-10 11-6 16,-17-73 0-16,0 0 0 0,9 67 1 0,-14-15-1 15,5-52 0-15,0 0 0 0,-7 38 0 0,1-14 0 16,6-24 0-16,0 0 0 0,0 13 0 0,0-13 0 15,0 0 0-15,0 0 0 0,0 0 1 0,9-13-1 16,-9 13 3-16,0 0-3 0,27-24 3 0,22-9-3 16,-49 33 3-16,0 0-3 0,60-45 4 0,-2-3-4 15,-58 48 5-15,0 0-5 0,64-55 6 0,17-6-6 16,-81 61 5-16,0 0-5 0,86-50 5 0,-4 19-5 0,-82 31 5 16,0 0-5-16,72-12 6 0,-14 15-6 0,-58-3 6 15,0 0-6-15,37 21 6 0,-14 24-6 0,-23-45 2 16,0 0-2-16,9 57 3 0,-13 10-3 0,4-67 0 15,0 0 0-15,-5 61 1 0,0-13-1 0,5-48 0 0,0 0 0 16,0 45 0-16,9-5 0 0,-9-40 0 16,0 0 0-16,19 28 0 0,11-7 0 0,-30-21 0 0,0 0 0 15,44 5 0-15,21-14 0 0,-65 9 0 0,0 0 0 16,73-21 0-16,2-11 0 0,-75 32-4 16,0 0 4-16,64-39-4 0,-6-6 4 0,-58 45-22 15,0 0 22-15,44-48-21 0,-7-11 21 0,-37 59-33 0,0 0 33 0,23-60-32 16,-10 1 32-16,-13 59-19 0,0 0 19 0,5-45-18 15,-10 22 18-15,5 23-10 0,0 0 10 0,-13-10-10 0,-15 13 10 16,28-3-4-16,0 0 4 0,-39 21-3 16,-12 26 3-16,51-47-1 0,0 0 1 0,-53 60 0 0,2 11 0 15,51-71 0-15,0 0 0 0,-34 66 0 0,24-11 0 16,10-55 1-16,0 0-1 0,5 45 1 0,22-1-1 16,-27-44 2-16,0 0-2 0,35 33 2 0,11-16-2 15,-46-17 2-15,0 0-2 0,42 7 3 0,-3-16-3 16,-39 9 8-16,0 0-8 0,26-19 8 0,-3-14-8 15,-23 33 14-15,0 0-14 0,14-36 15 0,-5-6-15 0,-9 42 21 0,0 0-21 16,0-43 21-16,-9-12-21 16,9 55 25-16,0 0-25 0,-14-61 26 0,0 1-26 0,14 60 26 15,0 0-26-15,-10-51 26 0,8 25-26 0,2 26 13 16,0 0-13-16,14-13 13 0,23 9-13 0,-37 4 5 16,0 0-5-16,56 4 6 0,27 9-6 0,2 3-1408 15</inkml:trace>
  <inkml:trace contextRef="#ctx0" brushRef="#br0" timeOffset="202924.76">17268 10442 1166 0,'0'0'0'16,"32"0"0"-16,53 0 0 0,-85 0 4 0,0 0-4 0,104-5 5 15,-16-5-5-15,-88 10 18 0,0 0-18 0,65-9 18 0,-24 2-18 16,-41 7 34-16,0 0-34 0,23-3 35 16,-13 1-35-16,-10 2 31 0,0 0-31 0,-10 3 31 15,-31 6-31-15,41-9 28 0,0 0-28 0,-61 12 29 16,-17 12-29-16,78-24 33 0,0 0-33 0,-86 37 33 16,-8 13-33-16,94-50 39 0,0 0-39 0,-81 53 39 15,21-6-39-15,60-47 37 0,0 0-37 16,-41 43 37-16,24-6-37 0,17-37 32 0,0 0-32 0,3 33 33 15,13-6-33-15,-16-27 26 0,0 0-26 0,39 16 27 16,28-16-27-16,-67 0 22 0,0 0-22 0,78-16 23 16,5-16-23-16,-83 32 12 0,0 0-12 0,81-52 13 0,-11-21-13 15,-70 73 15-15,0 0-15 0,58-90 16 0,-10-5-16 16,-48 95 13-16,0 0-13 0,35-99 14 0,-14-5-14 16,-21 104 7-16,0 0-7 0,6-109 8 0,-15-3-8 15,9 112 3-15,0 0-3 0,-14-94 4 0,-4 27-4 16,18 67 2-16,0 0-2 0,-12-47 2 0,7 23-2 15,5 24 0-15,0 0 0 0,0 0 1 0,-4 26-1 16,4-26 0-16,0 0 0 0,2 45 0 0,7 26 0 16,-9-71 0-16,0 0 0 0,19 88 0 0,16 14 0 15,-35-102 0-15,0 0 0 0,43 109 0 0,10 7 0 0,-53-116-1 16,0 0 1-16,49 109 0 0,-5-7 0 0,-44-102-2 16,0 0 2-16,37 85-2 0,-12-24 2 0,-25-61-3 15,0 0 3-15,17 41-2 0,-4-20 2 0,-13-21-4 16,0 0 4-16,12 3-3 0,11-15 3 0,-23 12-4 15,0 0 4-15,27-21-4 0,1-11 4 0,-28 32-4 16,0 0 4-16,28-42-3 0,7-13 3 0,-35 55-4 16,0 0 4-16,37-66-3 0,7-2 3 0,-44 68-1 0,0 0 1 15,36-58 0-15,-8 26 0 0,-28 32 0 0,0 0 0 16,21-19 0-16,2 11 0 0,-23 8 2 0,0 0-2 16,23 8 2-16,5 25-2 0,-28-33 0 0,0 0 0 15,27 52 1-15,-8 16-1 0,-19-68 0 0,0 0 0 0,21 67 1 16,-3-15-1-16,-18-52 0 0,0 0 0 0,19 40 1 15,-3-18-1-15,-16-22 0 0,0 0 0 0,19 11 1 16,1-11-1-16,-20 0 1 0,0 0-1 0,25-12 1 16,5-14-1-16,-30 26 3 0,0 0-3 0,30-40 4 0,-4-12-4 15,-26 52 9-15,0 0-9 0,23-61 9 0,-5-3-9 0,-18 64 15 16,0 0-15-16,17-60 16 0,1 13-16 16,-18 47 17-16,0 0-17 0,16-35 18 0,-7 16-18 15,-9 19 18-15,0 0-18 0,8-8 18 0,6 6-18 16,-14 2 17-16,0 0-17 0,22 12 17 0,2 21-17 15,-24-33 5-15,0 0-5 0,30 49 6 0,-7 8-6 16,-23-57 0-16,0 0 0 0,28 65 1 0,6 1-1 16,-34-66 0-16,0 0 0 0,39 54 0 0,8-18 0 15,-47-36-2-15,0 0 2 0,46 26-2 0,0-14 2 16,-46-12-3-16,0 0 3 0,44 0-2 0,-3-10 2 16,-41 10-4-16,0 0 4 0,33-26-3 0,-4-16 3 0,-29 42-3 15,0 0 3-15,19-57-3 0,-7-15 3 0,-12 72 0 16,0 0 0-16,6-78 0 0,-6 10 0 0,0 68 2 15,0 0-2-15,-6-73 2 0,-4-8-2 0,10 81 6 16,0 0-6-16,-11-81 6 0,4-4-6 0,7 85 10 16,0 0-10-16,-7-67 10 0,-7 22-10 0,14 45 10 15,0 0-10-15,-9-26 11 0,6 12-11 0,3 14 12 16,0 0-12-16,-9 3 12 0,-2 20-12 0,11-23 7 16,0 0-7-16,-9 46 7 0,6 27-7 0,3-73 1 15,0 0-1-15,0 85 1 0,9-4-1 0,-9-81 0 0,0 0 0 16,14 88 0-16,9 1 0 0,-23-89-2 0,0 0 2 0,28 86-2 15,7-1 2-15,-35-85-8 0,0 0 8 0,41 71-7 16,3-23 7-16,-44-48-13 0,0 0 13 16,49 33-12-16,1-15 12 0,-50-18-17 0,0 0 17 0,54 3-16 15,1-8 16-15,-55 5-4 0,0 0 4 0,51-16-3 16,-12-8 3-16,-39 24-1 0,0 0 1 0,26-34 0 16,-6-15 0-16,-20 49 0 0,0 0 0 0,16-55 1 0,-2-4-1 15,-14 59 3-15,0 0-3 0,14-52 3 0,-7 23-3 16,-7 29 4-16,0 0-4 0,11-23 4 0,-1 11-4 15,-10 12 3-15,0 0-3 0,21-2 4 0,16 9-4 16,-37-7 2-16,0 0-2 0,43 21 2 0,-1 13-2 16,-42-34 0-16,0 0 0 0,46 47 0 0,3 7 0 0,-49-54-1 15,0 0 1-15,48 52 0 0,-8-9 0 0,-40-43-4 16,0 0 4-16,32 33-3 0,-11-21 3 0,-21-12-8 16,0 0 8-16,18 0-8 0,1-12 8 0,-19 12-6 15,0 0 6-15,18-28-5 0,-4-15 5 0,-14 43-2 16,0 0 2-16,7-49-2 0,-14 1 2 0,7 48 0 15,0 0 0-15,-14-45 0 0,-5 12 0 0,19 33 0 16,0 0 0-16,-39-29 0 0,-25 5 0 0,64 24 1 16,0 0-1-16,-74-11 2 0,-5 18-2 0,79-7 0 0,0 0 0 0,-67 21 0 15,19 15 0-15,48-36-1 0,0 0 1 0,-32 56 0 16,10 14 0-16,22-70-7 0,0 0 7 0,0 71-6 16,28-10 6-16,-28-61-14 0,0 0 14 0,58 48-14 15,34-8 14-15,-92-40-20 0,0 0 20 0,109 33-19 16,6-12 19-16,-115-21-20 0,0 0 20 0,121 5-19 15,6-10 19-15,-127 5-11 0,0 0 11 0,119-19-11 16,-24-14 11-16,-95 33-4 0,0 0 4 0,76-47-3 0,-23-12 3 16,-53 59 0-16,0 0 0 0,31-69 0 15,-22-12 0-15,-9 81 2 0,0 0-2 0,-10-75 2 0,-19 17-2 16,29 58 5-16,0 0-5 0,-37-52 6 0,-3 5-6 16,40 47 8-16,0 0-8 0,-41-35 9 0,1 15-9 15,40 20 9-15,0 0-9 0,-30-2 10 0,8 21-10 16,22-19 9-16,0 0-9 0,-8 31 10 0,9 12-10 0,-1-43 5 15,0 0-5-15,13 59 6 0,10 23-6 0,-23-82 3 16,0 0-3-16,31 89 3 0,10 3-3 16,-41-92 0-16,0 0 0 0,41 88 0 0,1-6 0 0,-42-82-1 15,0 0 1-15,40 85-1 0,-10 5 1 0,-30-90-5 16,0 0 5-16,18 83-4 0,-18-21 4 0,0-62-8 0,0 0 8 16,-16 43-8-16,-19-13 8 0,35-30-11 0,0 0 11 15,-44 19-10-15,-6-12 10 0,50-7-8 16,0 0 8-16,-51-4-7 0,4-8 7 0,47 12-4 0,0 0 4 15,-39-16-4-15,23-1 4 0,16 17-2 0,0 0 2 16,19-31-2-16,45-30 2 0,-1 1-1347 0</inkml:trace>
  <inkml:trace contextRef="#ctx0" brushRef="#br0" timeOffset="203050.83">21581 10948 1423 0,'0'0'0'0,"0"0"0"0,20 6 0 15,-20-6 0-15,0 0 0 0,15 9 0 0,-6 0 0 16,-9-9-2-16,0 0 2 0,-9 12-1 0,-19 17 1 15,28-29-12-15,0 0 12 0,0 0-996 0</inkml:trace>
  <inkml:trace contextRef="#ctx0" brushRef="#br0" timeOffset="-194254.7">3189 11616 550 0,'0'0'0'0,"0"0"0"16,0 0 0-16,0 0 0 0,0 0 0 0,4 22 1 0,-11 6-1 15,7-28 15-15,0 0-15 0,-6 53 15 0,-3 36-15 16,9-89 24-16,0 0-24 0,-8 97 24 0,-1 5-24 16,9-102 19-16,0 0-19 0,-11 112 20 0,-5 18-20 15,16-130 17-15,0 0-17 0,-15 119 17 0,2-24-17 16,13-95 12-16,0 0-12 0,-12 80 12 0,1-16-12 16,11-64 14-16,0 0-14 0,-12 43 14 0,3-20-14 15,9-23 18-15,0 0-18 0,-11-2 19 0,-3-26-19 0,14 28 23 16,0 0-23-16,-12-46 23 0,7-15-23 0,5 61 38 15,0 0-38-15,9-85 38 0,5-29-38 0,-14 114 43 0,0 0-43 16,19-124 44-16,8-6-44 0,-27 130 50 16,0 0-50-16,22-130 50 0,1 5-50 0,-23 125 47 15,0 0-47-15,22-105 47 0,-5 29-47 0,-17 76 54 0,0 0-54 16,14-45 54-16,-8 20-54 0,-6 25 48 0,0 0-48 0,8-3 48 16,1 13-48-16,-9-10 29 0,0 0-29 0,13 30 30 15,1 25-30-15,-14-55 16 0,0 0-16 16,17 75 16-16,12 20-16 0,-29-95 7 0,0 0-7 0,40 95 8 15,13-12-8-15,-53-83 4 0,0 0-4 0,64 81 4 16,-1 4-4-16,-63-85 3 0,0 0-3 0,67 80 3 16,-7-13-3-16,-60-67 3 0,0 0-3 0,58 56 3 0,-7-11-3 15,-51-45 7-15,0 0-7 0,44 39 7 16,-21-4-7-16,-23-35 12 0,0 0-12 0,4 17 13 0,-31-34-13 16,5 1-1113-16</inkml:trace>
  <inkml:trace contextRef="#ctx0" brushRef="#br0" timeOffset="-193896.81">2891 12356 1278 0,'0'0'0'0,"9"-8"0"0,8-11 0 16,-17 19 0-16,0 0 0 0,46-35 0 0,39-14 0 0,-85 49 0 16,0 0 0-16,115-50 0 0,24-5 0 0,-139 55 21 15,0 0-21-15,145-54 22 0,-1-1-22 0,-144 55 32 16,0 0-32-16,131-62 33 0,-15-15-33 0,-116 77 36 0,0 0-36 15,87-72 37-15,-27-4-37 0,-60 76 22 0,0 0-22 16,35-68 23-16,-17 11-23 0,-18 57 11 0,0 0-11 0,5-40 12 16,-9 19-12-16,4 21 4 0,0 0-4 0,-5-10 4 15,5 10-4-15,0 0 2 0,0 0-2 16,-19 12 2-16,-11 26-2 0,30-38 0 0,0 0 0 16,-32 56 0-16,12 21 0 0,20-77-1 15,0 0 1-15,-12 89 0 0,12-3 0 0,0-86-2 0,0 0 2 0,9 89-2 0,14-5 2 16,-23-84-6-16,0 0 6 0,26 83-5 0,6 7 5 15,-32-90-5-15,0 0 5 0,32 85-4 0,3-9 4 16,-35-76-2-16,0 0 2 0,28 63-1 0,4-8 1 16,-32-55 0-16,0 0 0 0,39 40 0 0,3-25 0 0,-42-15 0 15,0 0 0-15,50-1 0 0,4-18 0 0,1 0-1074 16</inkml:trace>
  <inkml:trace contextRef="#ctx0" brushRef="#br0" timeOffset="-193347.4">4715 12005 1087 0,'0'0'0'0,"0"0"0"0,-7-7 0 0,7 7 20 0,0 0-20 15,-5-7 21-15,5 7-21 0,0 0 42 0,0 0-42 0,-23 4 43 16,-13 15-43-16,36-19 65 0,0 0-65 0,-37 20 66 16,0 3-66-16,37-23 40 0,0 0-40 0,-35 26 40 15,-6 8-40-15,41-34 27 0,0 0-27 0,-28 45 28 16,19 9-28-16,9-54 18 0,0 0-18 0,6 54 19 16,20-8-19-16,-26-46 13 0,0 0-13 0,37 37 13 15,16-10-13-15,-53-27 9 0,0 0-9 0,64 23 10 16,8-1-10-16,-72-22 5 0,0 0-5 0,72 21 6 15,-21 7-6-15,-51-28 2 0,0 0-2 0,36 28 2 16,-19-6-2-16,-17-22 0 0,0 0 0 16,-5 28 1-16,-21 6-1 0,26-34 0 0,0 0 0 0,-46 35 0 15,-16-11 0-15,62-24 0 0,0 0 0 0,-55 12 0 0,15-13 0 16,40 1 0-16,0 0 0 0,-27-19 0 0,22-21 0 16,5 40 0-16,0 0 0 0,9-49 0 15,24-10 0-15,-33 59-2 0,0 0 2 0,57-69-1 0,11-16 1 16,-68 85-7-16,0 0 7 0,76-79-7 0,-16 10 7 15,-60 69-14-15,0 0 14 0,55-51-13 0,-11 25 13 16,-44 26-14-16,0 0 14 0,35-10-14 0,-6 20 14 16,-29-10-14-16,0 0 14 0,17 37-13 0,-8 32 13 15,-9-69-12-15,0 0 12 0,0 81-12 0,-5 1 12 16,5-82-10-16,0 0 10 0,-4 78-9 0,13-13 9 16,-9-65-9-16,0 0 9 0,18 52-8 0,6-10 8 0,-24-42-10 15,0 0 10-15,44 27-10 0,11-25 10 0,-55-2-11 16,0 0 11-16,62-17-11 0,-2-19 11 0,-60 36-7 15,0 0 7-15,49-45-6 0,-8-13 6 0,-41 58 0 16,0 0 0-16,26-71 0 0,-12-18 0 16,-14 89 8-16,0 0-8 0,-3-94 8 0,-13 14-8 0,16 80 22 15,0 0-22-15,-30-64 23 0,-11 19-23 0,41 45 30 0,0 0-30 16,-51-27 30-16,-2 22-30 0,53 5 32 0,0 0-32 16,-54 12 33-16,4 15-33 0,50-27 10 0,0 0-10 0,-31 51 11 15,22 28-11-15,9-79 6 0,0 0-6 16,17 68 6-16,24-23-6 0,1 0-1127 0</inkml:trace>
  <inkml:trace contextRef="#ctx0" brushRef="#br0" timeOffset="-193188.92">5967 12467 1177 0,'0'0'0'0,"-5"9"0"0,-7 17 0 16,12-26 12-16,0 0-12 0,-20 53 12 0,-3 30-12 0,23-83 2 15,0 0-2-15,-30 92 3 0,-1-2-3 0,31-90 4 16,0 0-4-16,-29 88 4 0,1-6-4 0,28-82 1 15,0 0-1-15,-21 60 1 0,12-34-1 0,0 2-852 0</inkml:trace>
  <inkml:trace contextRef="#ctx0" brushRef="#br0" timeOffset="-192199.07">6996 11984 1401 0,'0'0'0'0,"-9"-3"0"16,-18-6 0-16,27 9 0 0,0 0 0 0,-31-3 1 16,-6 15-1-16,37-12 2 0,0 0-2 0,-50 27 3 0,-19 17-3 15,69-44 16-15,0 0-16 0,-70 62 16 0,-13 26-16 16,83-88 15-1,0 0-15-15,-72 94 16 0,15-10-16 0,57-84 28 0,0 0-28 0,-32 73 29 0,22-14-29 16,10-59 24-16,0 0-24 0,9 41 25 16,19-15-25-16,-28-26 22 0,0 0-22 15,49 7 23-15,18-19-23 0,-67 12 14 16,0 0-14-16,66-26 14 0,-14-8-14 0,-52 34 17 0,0 0-17 0,45-40 17 0,-14-9-17 31,-31 49 19-31,0 0-19 0,23-55 19 0,-9-2-19 0,-14 57 23 16,0 0-23-16,6-49 23 0,1 20-23 0,-7 29 21 0,0 0-21 0,0 0 22 0,10 16-22 0,-10-16 18 15,0 0-18-15,4 41 18 0,-4 15-18 0,0-56 15 16,0 0-15-16,5 60 16 0,7-6-16 0,-12-54 8 16,0 0-8-16,32 41 8 0,18-10-8 0,-50-31 4 31,0 0-4-31,60 13 4 0,7-13-4 0,-67 0 2 16,0 0-2-16,67-16 2 0,-4-15-2 0,-63 31 1 0,0 0-1 0,49-50 2 0,-3-23-2 0,-46 73 1 31,0 0-1-31,37-80 1 0,-10-6-1 0,-27 86 1 15,0 0-1-15,14-88 1 0,-11 3-1 0,-3 85 2 16,0 0-2-16,-8-94 3 0,-6-6-3 0,14 100 3 16,0 0-3-16,-18-83 4 0,4 33-4 0,14 50 6 0,0 0-6 15,-13-31 6-15,5 15-6 0,8 16 5 0,0 0-5 16,-20 16 6-16,-15 39-6 0,35-55 5 0,0 0-5 0,-41 78 5 16,1 17-5-16,40-95 5 0,0 0-5 0,-30 112 5 15,14 17-5-15,16-129 0 0,0 0 0 0,0 124 1 16,23-23-1-16,-23-101-1 0,0 0 1 0,33 84-1 0,11-20 1 15,-44-64-5-15,0 0 5 0,50 44-4 0,8-22 4 16,-58-22-8-16,0 0 8 0,64 4-8 0,4-20 8 16,-68 16-6-16,0 0 6 0,64-36-5 0,-6-18 5 15,-58 54-4-15,0 0 4 0,49-73-3 0,-17-24 3 16,-32 97-2-16,0 0 2 0,30-105-2 0,-7 4 2 16,-23 101-1-16,0 0 1 0,18-105-1 0,-8-16 1 15,-10 121 0-15,0 0 0 0,6-101 0 0,-3 37 0 16,-3 64-1-16,0 0 1 0,-3-33 0 0,-3 23 0 15,6 10-1-15,0 0 1 0,-10 35 0 0,-8 53 0 16,18-88-2-16,0 0 2 0,-18 109-2 0,4 14 2 16,14-123-9-16,0 0 9 0,-3 124-8 0,12 1 8 15,-9-125-18-15,0 0 18 0,23 109-17 0,12-24 17 0,-35-85-24 16,0 0 24-16,42 66-24 0,6-20 24 0,-48-46-24 16,0 0 24-16,40 26-23 0,-3-26 23 0,-37 0-7 15,0 0 7-15,32-20-7 0,-11-19 7 0,-21 39-2 0,0 0 2 16,20-55-1-16,-15-14 1 0,-5 69 0 0,0 0 0 15,0-83 0-15,-5-16 0 0,5 99 3 0,0 0-3 16,-13-100 3-16,3 8-3 0,10 92 7 0,0 0-7 16,-9-76 8-16,-3 26-8 0,12 50 10 0,0 0-10 15,-11-30 11-15,2 23-11 0,9 7 11 0,0 0-11 0,-14 19 11 16,-12 39-11-16,26-58 10 0,0 0-10 0,-18 76 11 16,18 8-11-16,0-84 6 0,0 0-6 0,27 84 6 15,27-12-6-15,-54-72 0 0,0 0 0 0,64 57 0 16,-3-19 0-16,3 0-1323 0</inkml:trace>
  <inkml:trace contextRef="#ctx0" brushRef="#br0" timeOffset="-191629.44">8313 12330 1199 0,'0'0'0'0,"0"-10"0"0,2-14 0 0,-2 24 9 16,0 0-9-16,3-32 10 0,-6-4-10 0,3 36 18 15,0 0-18-15,-5-31 18 0,-1 12-18 0,6 19 43 0,0 0-43 16,-8-14 43-16,1 4-43 0,7 10 41 0,0 0-41 16,0 0 41-16,-9-7-41 0,9 7 51 0,0 0-51 15,0 0 51-15,-7 0-51 0,7 0 38 0,0 0-38 0,-9 0 39 16,9 0-39-16,0 0 25 0,0 0-25 15,-9-7 25-15,9 7-25 0,0 0 19 0,0 0-19 16,-9 0 19-16,4-4-19 0,5 4 13 0,0 0-13 0,-9-1 13 16,-3-5-13-16,12 6 13 0,0 0-13 0,-14-5 13 15,0-3-13-15,14 8 13 0,0 0-13 0,-13-12 13 16,-1-1-13-16,14 13 12 0,0 0-12 0,-9-10 12 0,0-2-12 16,9 12 14-16,0 0-14 0,-5-10 15 0,2 1-15 0,3 9 15 15,0 0-15-15,-6-9 16 0,1 1-16 0,5 8 13 16,0 0-13-16,-7-7 14 0,7 7-14 15,0 0 14-15,0 0-14 0,-11-12 15 0,8 3-15 16,3 9 13-16,0 0-13 0,0-9 13 0,0 2-13 0,0 7 11 16,0 0-11-16,0 0 12 0,0 0-12 0,0 0 7 15,0 0-7-15,9-3 8 0,-9 3-8 0,0 0 5 16,0 0-5-16,8 10 5 0,-4 9-5 0,-4-19 2 16,0 0-2-16,5 35 2 0,1 13-2 0,-6-48 0 15,0 0 0-15,0 61 0 0,-4 13 0 0,4-74-1 16,0 0 1-16,-2 71 0 0,2-19 0 0,0-52-4 15,0 0 4-15,6 38-3 0,-1-12 3 0,-5-26-7 0,0 0 7 16,12 19-6-16,1-5 6 0,-13-14-7 0,0 0 7 16,19 9-6-16,7-6 6 0,-26-3-7 0,0 0 7 15,34 2-7-15,5-2 7 0,-39 0-5 0,0 0 5 16,40-4-5-16,-6-4 5 0,-34 8-3 0,0 0 3 16,30-14-3-16,-7-2 3 15,-23 16 0-15,0 0 0 0,9-31 0 0,-6-15 0 0,-3 46 0 0,0 0 0 16,-12-59 1-16,-15-11-1 0,27 70 3 0,0 0-3 0,-33-72 4 15,-3 6-4-15,36 66 9 0,0 0-9 0,-38-64 10 16,4 0-10-16,34 64 18 0,0 0-18 0,-30-59 18 16,11 23-18-16,19 36 26 0,0 0-26 0,-14-21 26 15,1 9-26-15,13 12 18 0,0 0-18 0,-5 2 18 16,-4 15-18-16,9-17 11 0,0 0-11 0,0 24 12 0,9 6-12 16,-4 1-1512-16</inkml:trace>
  <inkml:trace contextRef="#ctx0" brushRef="#br0" timeOffset="-190887.72">8544 11956 1233 0,'0'0'0'0,"0"0"0"16,0 0 0-16,0 0 24 15,0 0-24-15,6 18 25 0,-3 11-25 0,-3-29 32 0,0 0-32 16,2 40 32-16,5 3-32 0,-7-43 21 0,0 0-21 0,5 45 22 16,4 12-22-16,-9-57 6 0,0 0-6 0,9 56 6 15,5-8-6-15,-14-48 1 0,0 0-1 0,12 37 2 0,2-18-2 16,-14-19 0-16,0 0 0 0,15 6 0 0,-1-11 0 16,-14 5 1-16,0 0-1 0,17-17 1 0,-4-18-1 15,-13 35 5-15,0 0-5 0,14-41 5 0,-5-11-5 16,-9 52 12-16,0 0-12 0,14-45 13 0,-2 9-13 15,-12 36 25-15,0 0-25 0,14-23 25 0,0 13-25 16,-14 10 27-16,0 0-27 0,20 0 27 0,6 8-27 0,-26-8 18 16,0 0-18-16,30 25 18 0,4 11-18 0,-34-36 11 15,0 0-11-15,40 45 11 0,4-2-11 0,-44-43 6 16,0 0-6 0,44 30 7-16,-3-18-7 0,-41-12 2 0,0 0-2 0,33-5 2 0,-6-18-2 0,-27 23 2 15,0 0-2 1,14-35 2-16,-5-8-2 0,-9 43 4 0,0 0-4 0,-5-48 4 0,-10 1-4 0,15 47 11 15,0 0-11-15,-26-43 12 0,-9-4-12 0,35 47 18 16,0 0-18-16,-32-48 19 0,0 3-19 0,32 45 25 0,0 0-25 16,-23-33 25-16,9 17-25 15,14 16 21-15,0 0-21 0,0 0 21 0,14 0-21 16,-14 0 10-16,0 0-10 0,28 9 10 0,20 3-10 16,-48-12 5-16,0 0-5 0,69 3 5 0,26-13-5 15,-95 10 0-15,0 0 0 0,102-19 0 0,-6-5 0 0,-96 24-9 16,0 0 9-16,81-32-8 15,-12 0 8-15,-69 32-26 0,0 0 26 0,53-26-25 0,-25 14 25 16,-28 12-23-16,0 0 23 0,14-6-23 0,-7 3 23 16,-7 3-30-16,0 0 30 0,-12 12-29 0,-24 21 29 15,36-33-21-15,0 0 21 0,-42 43-20 0,-6 9 20 16,48-52-10-16,0 0 10 0,-40 49-9 0,12-11 9 16,28-38-4-16,0 0 4 0,-22 36-3 0,15-1 3 0,7-35-2 15,0 0 2-15,11 29-2 0,12 2 2 16,-23-31-2-16,0 0 2 0,35 30-2 0,6 1 2 0,-41-31-1 15,0 0 1-15,37 36 0 0,-6 4 0 0,-31-40 0 16,0 0 0-16,22 41 0 0,-22-1 0 0,0-40 1 16,0 0-1-16,-18 38 2 0,-23 2-2 0,41-40 6 0,0 0-6 15,-58 36 6-15,-19-8-6 0,77-28 15 0,0 0-15 16,-71 23 15-16,20-6-15 0,51-17 24 0,0 0-24 16,-27 0 24-16,40-24-24 0,1-4-1184 0</inkml:trace>
  <inkml:trace contextRef="#ctx0" brushRef="#br0" timeOffset="-190048.9">11023 11451 1199 0,'0'0'0'0,"0"0"0"0,0 0 0 15,0 0 18-15,0 0-18 0,0 0 19 0,0 0-19 16,0 0 43-16,0 0-43 15,7 17 44-15,8 20-44 0,-15-37 33 0,0 0-33 0,15 41 33 16,-3 8-33-16,-12-49 13 0,0 0-13 16,14 60 13-16,-9 22-13 0,-5-82 6 0,0 0-6 15,6 88 7-15,-1 0-7 0,-5-88 4 0,0 0-4 16,7 88 5-16,2-3-5 0,-9-85 3 0,0 0-3 16,14 85 4-16,4 0-4 0,-18-85 4 0,0 0-4 0,22 76 5 15,10-15-5-15,-32-61 6 0,0 0-6 16,37 46 7-16,4-11-7 0,-41-35 17 0,0 0-17 15,53 24 18-15,10-15-18 0,-63-9 26 0,0 0-26 0,73 0 26 16,-6-9-26-16,-67 9 25 0,0 0-25 16,54-21 25-16,-27-17-25 0,-3 0-1143 0</inkml:trace>
  <inkml:trace contextRef="#ctx0" brushRef="#br0" timeOffset="-189285.67">11112 12114 1211 0,'0'0'0'0,"-7"-2"0"0,-15-5 0 16,22 7 26-16,0 0-26 0,-20-7 26 0,11 4-26 15,9 3 59-15,0 0-59 0,14 3 60 0,20 1-60 0,-34-4 51 0,0 0-51 0,53 2 51 16,17-8-51-16,-70 6 27 0,0 0-27 0,82-10 27 16,15-4-27-16,-97 14 34 15,0 0-34-15,102-12 34 0,-7 3-34 0,-95 9 27 16,0 0-27-16,83-1 28 0,-21 6-28 0,-62-5 21 0,0 0-21 0,49 14 22 16,-14 3-22-16,-35-17 15 0,0 0-15 15,29 28 16-15,-17 8-16 0,-12-36 13 16,0 0-13-16,11 36 13 0,-1-5-13 0,-10-31 9 15,0 0-9-15,11 25 10 0,-1-10-10 0,-10-15 8 0,0 0-8 16,14 9 9-16,13-16-9 0,-27 7 10 0,0 0-10 16,35-17 10-16,2-20-10 0,-37 37 9 0,0 0-9 15,30-41 10-15,-2-2-10 0,-28 43 9 0,0 0-9 16,23-42 10-16,-9 1-10 0,-14 41 14 0,0 0-14 0,6-45 14 16,-12-9-14-16,6 54 17 0,0 0-17 0,-19-49 17 15,-16 13-17-15,35 36 17 0,0 0-17 0,-46-10 18 16,-21 24-18-16,67-14 18 0,0 0-18 0,-69 34 18 0,7 22-18 15,62-56 13-15,0 0-13 0,-49 67 14 0,15 6-14 0,34-73 3 16,0 0-3-16,-21 81 4 16,16 6-4-16,5-87 0 0,0 0 0 0,9 76 1 15,23-16-1-15,-32-60 0 0,0 0 0 0,54 45 0 0,29-14 0 16,-83-31-2-16,0 0 2 0,94 19-2 16,6-10 2-16,-100-9-2 0,0 0 2 0,111-3-2 15,2-15 2-15,-113 18-6 0,0 0 6 0,113-36-5 0,-23-21 5 0,-90 57-13 0,0 0 13 0,69-68-13 16,-15-11 13-1,-54 79-24-15,0 0 24 0,41-78-24 16,-11 7 24-16,-30 71-38 0,0 0 38 0,14-62-37 16,-12 6 37-16,-2 56-41 0,0 0 41 0,-11-40-41 0,-15 20 41 15,26 20-35-15,0 0 35 0,-37 0-35 0,-16 24 35 16,53-24-29-16,0 0 29 0,-55 36-28 0,-8 9 28 16,63-45-24-16,0 0 24 0,-55 54-24 15,14 8 24-15,41-62-15 0,0 0 15 0,-26 69-14 0,21 2 14 16,5-71-8-16,0 0 8 0,12 61-7 15,22-19 7-15,-34-42-2 0,0 0 2 0,49 27-1 16,13-11 1-16,-62-16-1 0,0 0 1 0,63-2 0 0,1-19 0 16,-64 21-1-16,0 0 1 0,58-41 0 0,-7-20 0 15,-51 61 0-15,0 0 0 0,41-69 0 0,-18 1 0 16,-23 68 1-16,0 0-1 0,12-60 1 0,-12 10-1 16,0 50 3-16,0 0-3 0,0-37 3 0,-4 20-3 15,4 17 4-15,0 0-4 0,0 0 5 0,-17 24-5 0,17-24 5 16,0 0-5-16,-11 44 6 0,4 21-6 0,7-65 3 0,0 0-3 15,0 80 3-15,12 8-3 0,-12-88 1 16,0 0-1-16,23 80 2 0,14-14-2 0,-37-66 0 0,0 0 0 16,48 50 0-16,-2-16 0 0,-46-34-7 0,0 0 7 15,41 16-7-15,-15-14 7 0,2-1-1119 0</inkml:trace>
  <inkml:trace contextRef="#ctx0" brushRef="#br0" timeOffset="-188789.39">13047 12135 1132 0,'0'0'0'0,"0"-9"0"0,4-17 0 0,-4 26 1 16,0 0-1-16,4-26 1 0,4 2-1 0,-8 24 0 15,0 0 0-15,11-17 0 0,1 10 0 0,-12 7 33 0,0 0-33 16,18 3 34-16,14 9-34 0,-32-12 58 0,0 0-58 16,38 21 59-16,7 8-59 0,-45-29 68 0,0 0-68 15,40 49 68-15,-5 18-68 0,-35-67 42 0,0 0-42 16,23 73 42-16,-10-11-42 0,-13-62 26 0,0 0-26 16,5 51 26-16,-9-19-26 0,4-32 21 15,0 0-21-15,-5 18 21 0,0-8-21 16,5-10 18-16,0 0-18 0,-14 0 18 0,-7-10-18 0,21 10 17 0,0 0-17 15,-23-21 17-15,5-15-17 16,18 36 14-16,0 0-14 0,-9-52 15 0,15-14-15 0,-6 66 13 0,0 0-13 16,21-71 13-16,10 9-13 0,-31 62 13 0,0 0-13 15,43-57 14-15,6 6-14 0,-49 51 9 0,0 0-9 16,55-38 9-16,-4 21-9 0,-51 17 9 0,0 0-9 16,48 2 10-16,-3 19-10 0,-45-21 3 0,0 0-3 15,39 32 4-15,-3 10-4 0,-36-42 1 0,0 0-1 16,22 54 1-16,-13 11-1 0,-9-65 0 0,0 0 0 0,0 68 1 15,-16-8-1-15,16-60 0 0,0 0 0 0,-14 40 1 16,9-19-1-16,5-21 0 0,0 0 0 0,-5 7 1 16,-2-11-1-16,7 4 0 0,0 0 0 0,-2-20 1 15,7-22-1-15,-5 42 0 0,0 0 0 0,20-54 1 0,18-3-1 16,-38 57 0-16,0 0 0 0,50-58 1 0,15 7-1 16,-65 51 3-16,0 0-3 0,71-48 3 0,-8-1-3 15,-63 49 5-15,0 0-5 0,67-36 6 16,5 19-6-16,-72 17 9 0,0 0-9 0,64 5 10 0,-6 19-10 15,-58-24 9-15,0 0-9 0,46 38 9 0,-25 12-9 16,-21-50 8-16,0 0-8 0,7 70 9 0,-8 21-9 16,1-91 7-16,0 0-7 0,-4 90 7 0,9-22-7 15,-5-68 3-15,0 0-3 0,32 36 4 0,35-39-4 16,0-1-1386-16</inkml:trace>
  <inkml:trace contextRef="#ctx0" brushRef="#br0" timeOffset="-187029.12">15743 12019 1390 0,'0'0'0'0,"0"0"0"0,3-11 0 15,-3 11 0-15,0 0 0 0,0-10 0 0,-3 1 0 16,3 9-4-16,0 0 4 0,-20-10-3 0,-24-4 3 16,44 14 8-16,0 0-8 0,-63-9 8 0,-27 11-8 15,90-2 21-15,0 0-21 0,-95 11 21 16,-4 9-21-16,99-20 32 0,0 0-32 0,-104 33 33 0,0 23-33 15,104-56 32-15,0 0-32 0,-94 71 32 0,29 20-32 0,65-91 27 16,0 0-27-16,-41 85 27 0,20-21-27 0,21-64 20 16,0 0-20-16,4 49 20 0,17-17-20 0,-21-32 14 15,0 0-14-15,46 16 14 0,26-21-14 0,-72 5 16 0,0 0-16 16,83-23 16-16,10-20-16 0,-93 43 17 0,0 0-17 16,96-67 18-16,-5-25-18 0,-91 92 24 0,0 0-24 15,85-109 24-15,-4 2-24 0,-81 107 28 0,0 0-28 16,72-118 28-16,-17-5-28 0,-55 123 24 0,0 0-24 15,39-116 25-15,-20 19-25 0,-19 97 16 0,0 0-16 0,13-73 16 16,-8 34-16-16,-5 39 11 0,0 0-11 16,-9-4 11-16,-23 39-11 0,32-35 7 0,0 0-7 0,-38 53 7 15,-5 24-7-15,43-77 4 0,0 0-4 0,-37 90 4 16,14 13-4-16,23-103 0 0,0 0 0 0,-3 96 1 16,20-19-1-16,-17-77 0 0,0 0 0 0,34 61 0 15,14-9 0-15,-48-52-2 0,0 0 2 0,49 45-2 16,-1-17 2-16,-48-28-1 0,0 0 1 0,47 8 0 15,-1-20 0-15,-46 12 0 0,0 0 0 0,46-29 0 0,0-9 0 16,-46 38 1 0,0 0-1-16,40-42 1 0,-4-3-1 0,-36 45 5 15,0 0-5-15,30-47 5 0,-2-1-5 0,-28 48 9 0,0 0-9 0,23-35 10 0,-6 21-10 16,-17 14 12-16,0 0-12 0,15 11 12 0,6 25-12 16,-21-36 7-16,0 0-7 0,23 47 8 0,-6 0-8 15,-17-47 2-15,0 0-2 0,20 43 3 0,3-2-3 16,-23-41 0-16,0 0 0 0,23 32 1 0,3-8-1 15,-26-24 0-15,0 0 0 0,26 10 0 0,1-15 0 16,-27 5-1-16,0 0 1 0,14-17-1 0,-5-13 1 0,-9 30 0 16,0 0 0-16,-7-33 0 0,-14 4 0 0,21 29 0 15,0 0 0-15,-36-35 0 0,-11-1 0 0,47 36 0 16,0 0 0-16,-57-31 1 0,-10 12-1 0,67 19 0 16,0 0 0-16,-72-5 1 0,0 22-1 0,72-17 1 15,0 0-1-15,-59 33 2 0,14 15-2 0,45-48 0 16,0 0 0-16,-30 57 0 0,19 11 0 0,11-68 0 0,0 0 0 15,14 67 0-15,21-8 0 0,-35-59-1 0,0 0 1 16,57 47-1-16,19-18 1 0,-76-29-3 0,0 0 3 16,77 16-3-16,-6-25 3 0,-71 9-2 0,0 0 2 15,60-26-1-15,-7-15 1 0,-53 41-2 0,0 0 2 0,49-56-2 16,-7-4 2-16,-42 60-1 0,0 0 1 0,36-59 0 16,-1 11 0-16,-35 48 0 0,0 0 0 0,32-47 0 15,-6 2 0-15,-26 45 0 0,0 0 0 0,23-33 1 16,-3 17-1-16,-20 16 2 0,0 0-2 0,21 4 2 15,7 20-2-15,-28-24 3 0,0 0-3 0,28 36 3 16,-1 8-3-16,-27-44 0 0,0 0 0 0,22 50 1 16,0 9-1-16,-22-59-1 0,0 0 1 0,14 59-1 0,-2-4 1 15,-12-55-5-15,0 0 5 16,9 38-5-16,-4-15 5 0,-5-23-8 0,0 0 8 0,9 3-7 0,0-19 7 16,-9 16-4-16,0 0 4 0,5-31-4 0,-1-19 4 15,-4 50-2-15,0 0 2 0,5-57-1 0,4 2 1 16,-9 55-1-16,0 0 1 0,12-58 0 0,8-2 0 15,-20 60 0-15,0 0 0 0,24-68 1 0,15-9-1 16,-39 77 2-16,0 0-2 0,42-65 2 0,6 24-2 0,-48 41 5 16,0 0-5-16,42-16 5 0,-3 25-5 0,-39-9 6 15,0 0-6-15,41 24 6 0,-6 14-6 0,-35-38 1 16,0 0-1-16,37 47 1 0,4 5-1 0,-41-52 0 16,0 0 0-16,45 48 0 15,7-8 0-15,-52-40-3 0,0 0 3 0,53 33-2 0,-1-5 2 0,-52-28-7 0,0 0 7 16,46 21-6-16,-14-11 6 0,-32-10-8 0,0 0 8 0,30 0-8 15,0-5 8-15,-30 5-5 0,0 0 5 0,27-12-5 16,-13-4 5-16,-14 16-1 0,0 0 1 16,7-21-1-16,-13-10 1 0,6 31 0 0,0 0 0 0,-12-36 0 31,-11-6 0-31,23 42 0 0,0 0 0 0,-40-38 1 0,-22 9-1 0,62 29 2 0,0 0-2 0,-69-9 3 16,-2 25-3-16,71-16 3 0,0 0-3 0,-63 34 3 15,12 17-3-15,51-51 1 0,0 0-1 0,-37 57 2 0,14 5-2 16,23-62 0-16,0 0 0 0,-7 66 1 0,16 8-1 15,-9-74 0-15,0 0 0 0,30 71 0 0,24-17 0 16,-54-54 0-16,0 0 0 0,73 40 0 0,18-20 0 16,-91-20 0-16,0 0 0 0,104 4 0 0,4-22 0 15,-108 18 0-15,0 0 0 0,108-38 0 0,4-22 0 16,-112 60-1-16,0 0 1 0,96-71 0 0,-28 3 0 16,-68 68 0-16,0 0 0 0,53-78 1 0,-17-22-1 0,-36 100 3 15,0 0-3-15,21-109 3 0,-14 5-3 0,-7 104 8 16,0 0-8-16,-7-100 9 0,-7 8-9 0,14 92 12 15,0 0-12-15,-20-79 13 0,-3 21-13 0,23 58 12 16,0 0-12-16,-26-34 13 0,3 29-13 0,23 5 13 16,0 0-13-16,-26 15 14 0,-1 27-14 0,27-42 10 31,0 0-10-31,-19 52 11 0,12 3-11 0,7-55 2 0,0 0-2 0,3 62 2 0,11 14-2 0,-14-76 0 0,0 0 0 16,21 82 0-16,1 6 0 0,-22-88-2 0,0 0 2 15,24 88-2-15,-1-12 2 0,-23-76-6 0,0 0 6 16,21 75-6-16,2 4 6 0,-23-79-10 0,0 0 10 0,25 73-9 31,5-16 9-31,-30-57-10 0,0 0 10 0,35 38-10 0,6-19 10 0,-41-19-7 0,0 0 7 0,42-3-7 16,8-25 7-16,-50 28-4 0,0 0 4 0,47-46-3 15,-4-17 3-15,-43 63-2 0,0 0 2 0,40-67-1 16,-5 1 1-16,-35 66 0 0,0 0 0 0,32-69 0 0,-9-16 0 16,-23 85 1-16,0 0-1 0,18-76 2 0,-8 20-2 15,-10 56 3-15,0 0-3 0,6-36 4 0,-8 29-4 31,2 7 5-31,0 0-5 0,-11 24 6 0,-10 37-6 16,21-61 4-16,0 0-4 0,-23 78 4 0,0 1-4 16,23-79 2-16,0 0-2 0,-12 78 2 0,15-2-2 15,-3-76 0-15,0 0 0 0,9 71 0 0,9-12 0 16,-18-59 0-16,0 0 0 0,25 44 0 0,6-20 0 16,-31-24-1-16,0 0 1 0,34 5-1 0,-2-22 1 0,-32 17-3 15,0 0 3-15,28-37-2 0,-14-23 2 0,-14 60-1 16,0 0 1-16,5-64 0 0,-10 1 0 0,5 63 0 15,0 0 0-15,-14-60 0 0,-9-6 0 0,23 66 2 16,0 0-2-16,-21-67 2 0,3-1-2 0,18 68 6 0,0 0-6 16,-11-48 7-16,3 23-7 0,8 25 1 0,0 0-1 0,0 0 2 15,10 2-2-15,-10-2 0 0,0 0 0 0,23 16 0 16,18 8 0-16,-2-2-1523 0</inkml:trace>
  <inkml:trace contextRef="#ctx0" brushRef="#br0" timeOffset="-186823.92">18971 11899 1222 0,'0'0'0'0,"0"0"0"0,17 21 0 15,-17-21 11-15,0 0-11 0,16 30 12 0,-4 11-12 16,-12-41 23-16,0 0-23 0,9 59 24 0,-3 15-24 16,-6-74 25-16,0 0-25 0,3 90 26 0,1 12-26 15,-4-102 15-15,0 0-15 0,-4 102 15 0,1-1-15 16,3-101 11-16,0 0-11 0,0 93 12 0,7-3-12 0,-7-90 9 16,0 0-9-16,7 70 9 0,0-31-9 0,-7-39 11 15,0 0-11-15,2 21 12 0,-1-11-12 0,-1-10 11 16,0 0-11-16,-1-13 11 0,-5-31-11 0,6 44 6 15,0 0-6-15,-14-65 6 0,-9-17-6 16,-3 3-1044-16</inkml:trace>
  <inkml:trace contextRef="#ctx0" brushRef="#br0" timeOffset="-186635.45">18935 12289 998 0,'0'0'0'0,"0"-21"0"0,-1-45 0 0,1 66 2 0,0 0-2 0,0-78 3 15,8 13-3-15,-8 65 3 0,0 0-3 0,15-58 4 16,-3 10-4-16,-12 48 28 0,0 0-28 0,25-36 28 16,15 11-28-16,-40 25 41 0,0 0-41 0,55-8 42 15,12 16-42-15,-67-8 50 0,0 0-50 0,69 18 51 16,-2 13-51-16,-67-31 52 0,0 0-52 0,56 36 53 15,-12 9-53-15,-44-45 47 0,0 0-47 0,28 52 48 16,-17 9-48-16,-11-61 37 0,0 0-37 16,-11 62 38-16,-22 4-38 0,33-66 29 0,0 0-29 0,-51 53 30 15,-25-20-30-15,76-33 24 0,0 0-24 0,-78 21 24 16,6-11-24-16,72-10 3 0,0 0-3 0,-56-8 4 16,26-23-4-16,0-2-1170 0</inkml:trace>
  <inkml:trace contextRef="#ctx0" brushRef="#br0" timeOffset="-185408.18">19359 11922 1155 0,'0'0'0'0,"0"0"0"0,9-17 0 0,-9 17 7 16,0 0-7-16,5-13 7 0,-5 13-7 0,0 0 8 15,0 0-8-15,14 9 9 0,-2 27-9 0,-12-36 32 16,0 0-32-16,18 44 32 0,-2 1-32 0,-16-45 29 0,0 0-29 16,17 43 30-16,5 0-30 0,-22-43 28 0,0 0-28 15,22 50 29-15,5 7-29 0,-27-57 28 0,0 0-28 16,19 49 28-16,-6-18-28 0,-13-31 29 0,0 0-29 15,9 21 29-15,-2-9-29 16,-7-12 25-16,0 0-25 0,0 0 25 0,0 0-25 0,0 0 22 0,0 0-22 16,1-28 22-16,-9-27-22 0,8 55 19 0,0 0-19 15,-8-62 20-15,8 6-20 0,0 56 23 0,0 0-23 16,11-52 23-16,10 0-23 0,-21 52 23 0,0 0-23 0,32-46 24 16,10 6-24-16,-42 40 24 0,0 0-24 15,46-31 24-15,-5 20-24 0,-41 11 21 0,0 0-21 16,33 9 22-16,-3 24-22 0,-30-33 10 0,0 0-10 0,25 41 11 15,-6 10-11-15,-19-51 2 0,0 0-2 16,14 55 2-16,-5 4-2 0,-9-59 0 0,0 0 0 16,6 60 0-16,-10-3 0 0,4-57-1 0,0 0 1 15,-2 45 0-15,-1-22 0 0,3-23-2 0,0 0 2 16,-2 12-1-16,2-12 1 0,0 0-1 0,0 0 1 0,0 0 0 16,11-28 0-16,-11 28 0 0,0 0 0 0,10-36 1 15,8-11-1-15,-18 47 4 0,0 0-4 0,30-46 5 16,10 1-5-16,-40 45 10 15,0 0-10-15,48-40 10 0,8 7-10 0,-56 33 13 0,0 0-13 0,55-26 13 16,-13 14-13-16,-42 12 14 0,0 0-14 0,36-4 15 0,-10 10-15 16,-26-6 15-16,0 0-15 0,23 17 16 0,0 16-16 15,-23-33 8-15,0 0-8 0,21 41 9 0,-8 15-9 16,-13-56 3-16,0 0-3 0,12 57 4 0,-3-2-4 16,-9-55 1-16,0 0-1 0,10 37 1 0,6-25-1 15,-16-12 0-15,0 0 0 0,27-7 0 0,15-23 0 16,-42 30-1-16,0 0 1 0,44-43-1 0,-5-11 1 15,-39 54-14-15,0 0 14 0,37-57-14 0,-9 7 14 16,-28 50-37-16,0 0 37 0,25-45-36 0,-2 4 36 0,-23 41-50 16,0 0 50-16,23-44-50 15,-4 3 50-15,-19 41-30 0,0 0 30 0,18-35-30 0,-8 21 30 0,-10 14-13 16,0 0 13-16,11 5-12 0,8 27 12 0,-19-32-8 0,0 0 8 16,21 39-8-16,-5 3 8 15,-16-42-6-15,0 0 6 0,18 42-5 0,7-1 5 0,-25-41-7 0,0 0 7 16,31 38-6-16,10 2 6 0,-41-40-7 0,0 0 7 15,48 28-7-15,1-11 7 0,-49-17-2 0,0 0 2 16,44 3-2-16,-16-20 2 0,-28 17 0 0,0 0 0 0,20-26 0 16,-13-3 0-16,-7 29 0 0,0 0 0 15,-7-37 0-15,-18 3 0 0,25 34 2 0,0 0-2 0,-42-38 3 16,-24 1-3-16,66 37 8 0,0 0-8 0,-74-36 8 16,0 5-8-16,74 31 9 0,0 0-9 0,-65-14 10 15,1 23-10-15,64-9 11 0,0 0-11 0,-56 24 12 0,5 17-12 16,51-41 7-16,0 0-7 0,-37 49 7 0,26 1-7 15,11-50 2-15,0 0-2 0,18 54 2 0,30 3-2 16,-48-57 0-16,0 0 0 0,60 52 0 0,8-16 0 16,-68-36 0-16,0 0 0 0,74 17 0 0,13-17 0 15,-87 0 0-15,0 0 0 0,84-17 0 0,-9-24 0 16,-75 41 1-16,0 0-1 0,60-47 2 0,-11 2-2 16,-49 45 8-16,0 0-8 0,39-43 9 0,-8 3-9 15,-31 40 16-15,0 0-16 0,25-42 17 0,0-3-17 0,-25 45 21 16,0 0-21-16,17-34 21 0,-6 20-21 0,-11 14 20 15,0 0-20-15,9 0 21 0,1 15-21 0,-10-15 17 16,0 0-17-16,20 33 18 0,8 12-18 0,-28-45 5 0,0 0-5 16,41 57 6-16,10 11-6 0,-51-68 1 15,0 0-1-15,62 72 1 0,-4-4-1 0,-58-68 0 0,0 0 0 16,60 50 0-16,0-22 0 0,-60-28-1 0,0 0 1 16,58 2 0-16,0-27 0 0,-58 25 0 0,0 0 0 15,53-45 0-15,-9-20 0 0,-44 65 0 0,0 0 0 16,30-73 1-16,-12 2-1 15,-18 71 2-15,0 0-2 0,3-73 3 0,-15-17-3 0,12 90 4 16,0 0-4-16,-19-93 4 0,-4 1-4 16,23 92 5-16,0 0-5 0,-25-85 5 0,0 16-5 0,25 69 5 0,0 0-5 0,-21-52 6 15,3 23-6-15,18 29 6 0,0 0-6 16,-15-5 6-16,-3 24-6 16,18-19 4-16,0 0-4 0,-14 38 4 0,9 14-4 0,5-52 0 0,0 0 0 15,3 72 1-15,13 25-1 0,-16-97 0 16,0 0 0-16,26 102 0 0,13-13 0 0,-39-89-2 0,0 0 2 15,48 86-1-15,3 1 1 0,-51-87-6 0,0 0 6 16,49 84-6-16,-5-11 6 0,-44-73-11 0,0 0 11 0,32 55-11 16,-12-20 11-16,-20-35-17 0,0 0 17 0,12 17-17 15,-5-8 17-15,-7-9-20 0,0 0 20 0,-7-14-20 0,-16-29 20 0,0 1-1307 16</inkml:trace>
  <inkml:trace contextRef="#ctx0" brushRef="#br0" timeOffset="-185232.77">21634 11956 1166 0,'0'0'0'0,"0"0"0"0,0 0 0 16,0 0 19-16,0 0-19 0,14-10 20 0,6 5-20 16,-20 5 53-16,0 0-53 0,38-9 53 0,19-5-53 0,-57 14 44 15,0 0-44-15,72-13 45 0,16-5-45 0,-88 18 32 16,0 0-32-16,85-10 33 0,-2 5-33 0,-83 5 25 16,0 0-25-16,72 1 25 0,-5 10-25 0,-67-11 21 0,0 0-21 15,50 12 22-15,-19-2-22 0,-2 1-1109 0</inkml:trace>
  <inkml:trace contextRef="#ctx0" brushRef="#br0" timeOffset="-185060.44">22465 12261 1188 0,'0'0'0'0,"0"0"0"16,7 16 0-16,-7-16 9 0,0 0-9 0,7 10 9 16,-7-10-9-16,0 0 19 0,0 0-19 0,5 9 20 15,-5-9-20-15,0 0 93 0,0 0-93 0,0 0 94 16,7 8-94-16,-7-8 85 0,0 0-85 0,0 0 85 15,-10 0-85-15,10 0 71 0,0 0-71 0,-20 5 72 16,-17 11-72-16,37-16 59 0,0 0-59 0,0 0-1293 16</inkml:trace>
  <inkml:trace contextRef="#ctx0" brushRef="#br0" timeOffset="-177576.86">11740 12128 572 0,'0'0'0'0,"0"0"0"0,-12-26 0 0,12 26 16 15,0 0-16-15,-18-16 17 0,-4 4-17 0,22 12 49 16,0 0-49-16,-38 0 49 0,-16 12-49 0,54-12 33 15,0 0-33-15,-58 24 33 0,-1 18-33 0,59-42 25 16,0 0-25-16,-49 55 26 0,21 9-26 0,28-64 21 16,0 0-21-16,-4 59 21 0,36-12-21 0,-32-47 16 0,0 0-16 15,67 36 16-15,42-6-16 0,-109-30 16 0,0 0-16 16,145 12 16-16,35-17-16 0,-180 5 15 0,0 0-15 16,212-25 16-16,22-18-16 0,-234 43 19 0,0 0-19 15,222-50 20-15,-28-9-20 0,-194 59 21 0,0 0-21 16,145-54 22-16,-51 9-22 0,-94 45 22 15,0 0-22-15,60-32 23 0,-37 9-23 0,-23 23 28 0,0 0-28 16,-15-17 29-16,-46 3-29 0,61 14 27 0,0 0-27 16,-106 0 28-1,-53 22-28-15,159-22 24 0,0 0-24 0,-192 40 24 0,-27 29-24 0,219-69 21 0,0 0-21 16,-205 75 22-16,36-9-22 0,169-66 17 16,0 0-17-16,-113 50 18 0,55-19-18 15,58-31 16-15,0 0-16 0,-14 29 17 0,40 4-17 0,-26-33 14 0,0 0-14 0,83 25 14 16,58-17-14-16,-141-8 16 0,0 0-16 0,210-5 16 15,71-16-16-15,-281 21 20 0,0 0-20 0,312-36 21 16,4-18-21-16,-316 54 20 0,0 0-20 0,298-67 20 0,-41-13-20 16,-257 80 21-16,0 0-21 0,203-71 22 0,-56 19-22 15,-147 52 20-15,0 0-20 0,88-34 20 0,-51 16-20 16,-37 18 21-16,0 0-21 0,-20-10 21 0,-64 10-21 16,84 0 17-16,0 0-17 0,-155 5 18 0,-84 9-18 15,239-14 13-15,0 0-13 0,-306 22 13 0,-47 11-13 16,353-33 11-16,0 0-11 0,-365 33 11 0,5-5-11 15,360-28 13-15,0 0-13 0,-307 26 14 16,62 0-14-16,245-26 10 0,0 0-10 0,-177 21 11 0,59-6-11 0,118-15 8 16,0 0-8-16,-72 12 9 0,45-3-9 0,27-9 7 15,0 0-7-15,18 3 7 0,54-3-7 0,-72 0 4 16,0 0-4-16,118-10 4 0,59-19-4 0,-177 29 4 16,0 0-4-16,229-40 5 0,46-14-5 0,-275 54 2 15,0 0-2-15,277-43 3 0,-16 10-3 0,-261 33 4 16,0 0-4-16,217-22 4 0,-46 4-4 0,-171 18 4 0,0 0-4 15,113-10 5-15,-56 5-5 0,-57 5 5 0,0 0-5 0,19-2 6 16,-40 2-6-16,21 0 7 0,0 0-7 16,-72 5 7-16,-61 2-7 0,133-7 6 0,0 0-6 15,-171 10 7-15,-63 6-7 0,234-16 6 0,0 0-6 0,-249 16 7 16,20-4-7-16,229-12 7 0,0 0-7 0,-184 8 7 16,55-1-7-16,129-7 6 0,0 0-6 0,-81 4 6 15,46 1-6-15,35-5 6 0,0 0-6 0,18 3 6 16,65 6-6-1,-83-9 5-15,0 0-5 0,134 0 5 0,56-7-5 0,-190 7 5 0,0 0-5 0,238-12 6 16,37-4-6-16,-275 16 4 0,0 0-4 0,272-13 5 0,-16 2-5 16,-256 11 4-1,0 0-4-15,215-2 4 0,-46 9-4 0,-169-7 3 0,0 0-3 16,113 7 4-16,-56-2-4 0,-57-5 3 0,0 0-3 0,24 6 3 0,-32 1-3 0,8-7 3 16,0 0-3-16,-59 10 3 0,-61 6-3 0,120-16 4 31,0 0-4-31,-160 15 4 0,-52-1-4 0,212-14 4 0,0 0-4 0,-261 16 5 0,-16-1-5 15,277-15 5-15,0 0-5 0,-257 16 5 0,36 1-5 0,221-17 4 32,0 0-4-32,-176 21 5 0,47 5-5 0,129-26 4 0,0 0-4 15,-79 24 4-15,43-3-4 0,36-21 3 0,0 0-3 16,14 21 4-16,57-1-4 0,-71-20 1 0,0 0-1 16,115 14 2-16,51-9-2 0,-166-5 0 0,0 0 0 15,204-3 1-15,43-9-1 0,-247 12 0 0,0 0 0 0,249-21 0 0,-6-8 0 16,-243 29 0-16,0 0 0 0,200-26 0 15,-47 1 0-15,-153 25 0 0,0 0 0 0,108-17 0 0,-40 1 0 16,-68 16 0-16,0 0 0 0,30-13 0 16,-40-6 0-16,10 19 0 0,0 0 0 0,-57-16 0 0,-56 7 0 15,113 9 0-15,0 0 0 0,-157-7 0 0,-60 7 0 16,217 0 0-16,0 0 0 0,-257 0 0 0,-9-1 0 16,266 1 0-16,0 0 0 0,-226-4 0 0,55-3 0 15,171 7 0-15,0 0 0 0,-118-5 1 0,51 9-1 16,67-4 0-16,0 0 0 0,-29 20 1 0,43 29-1 15,-14-49 0-15,0 0 0 0,59 24 0 0,45-36 0 16,0-4-1459-16</inkml:trace>
  <inkml:trace contextRef="#ctx0" brushRef="#br0" timeOffset="-176589.51">4553 13851 673 0,'0'0'0'0,"0"0"0"15,0 0 0-15,0 0 23 0,0 0-23 0,-22-15 23 16,22 15-23-16,0 0 40 0,0 0-40 0,-5 3 40 0,0 9-40 16,5-12 50-16,0 0-50 0,0 26 50 0,0 12-50 15,0-38 49-15,0 0-49 0,5 39 49 0,4-14-49 16,-9-25 35-16,0 0-35 0,14 13 35 0,16-19-35 15,-30 6 28-15,0 0-28 0,41-26 28 0,13-27-28 16,-54 53 21-16,0 0-21 0,64-71 22 16,3-11-22-16,-67 82 31 0,0 0-31 0,63-96 31 0,-22-8-31 15,-41 104 43-15,0 0-43 0,32-106 44 0,-18 8-44 16,-14 98 47-16,0 0-47 0,0-92 47 0,-9 4-47 16,9 88 42-16,0 0-42 0,-12-70 42 0,-3 31-42 15,15 39 38-15,0 0-38 0,-10-23 39 0,1 13-39 16,9 10 27-16,0 0-27 0,-3 29 27 0,-3 47-27 15,6-76 14-15,0 0-14 0,-5 95 14 0,12 8-14 0,-7-103 8 16,0 0-8-16,16 109 9 0,3 6-9 0,-19-115 5 16,0 0-5-16,30 111 5 0,7-26-5 0,-37-85 0 15,0 0 0-15,37 68 1 0,2-15-1 0,-39-53 0 16,0 0 0-16,32 40 0 0,-4-14 0 16,-28-26-2-16,0 0 2 0,27 10-1 0,-8-22 1 0,-19 12-2 15,0 0 2-15,26-19-1 0,3-3 1 0,-29 22 0 16,0 0 0-16,33-25 0 0,1-1 0 0,-34 26 1 15,0 0-1-15,35-24 1 0,-3 7-1 0,-32 17 7 0,0 0-7 16,23-10 7-16,-6 4-7 0,-17 6 15 16,0 0-15-16,9 7 16 0,-14 14-16 0,5-21 22 0,0 0-22 15,-25 38 22-15,-17 23-22 0,42-61 22 0,0 0-22 16,-58 71 22-16,-11-6-22 0,69-65 18 0,0 0-18 16,-58 56 19-16,26-29-19 0,32-27 13 0,0 0-13 0,-21 16 14 15,7-7-14-15,14-9 4 0,0 0-4 0,-4-12 5 16,20-26-5-16,-2-1-1352 0</inkml:trace>
  <inkml:trace contextRef="#ctx0" brushRef="#br0" timeOffset="-176257.5">5546 13594 1143 0,'0'0'0'0,"8"-2"0"0,17-3 0 0,-25 5 5 15,0 0-5-15,30 5 6 0,7 17-6 16,-37-22 26-16,0 0-26 0,35 37 26 0,-8 18-26 0,-27-55 28 16,0 0-28-16,28 55 28 0,-1 1-28 15,-27-56 21-15,0 0-21 0,31 53 22 0,5 1-22 0,-36-54 28 16,0 0-28-16,37 45 29 0,-6-12-29 0,-31-33 56 0,0 0-56 15,36 16 56-15,-5-23-56 0,-31 7 54 0,0 0-54 16,32-26 55-16,2-18-55 0,-34 44 50 0,0 0-50 0,30-48 50 16,-7 3-50-16,-23 45 36 0,0 0-36 0,23-43 37 15,-6-1-37-15,-17 44 28 0,0 0-28 0,14-43 29 16,0 7-29-16,-14 36 21 0,0 0-21 0,16-24 21 16,-2 25-21-16,-14-1 18 0,0 0-18 0,11 23 19 15,-2 20-19-15,-9-43 11 0,0 0-11 0,7 62 12 16,-7 16-12-16,0-78 7 0,0 0-7 0,5 95 7 0,0 8-7 15,-5-103 8-15,0 0-8 0,9 109 8 0,5-6-8 16,-14-103 9-16,0 0-9 0,18 94 9 16,3-6-9-16,-21-88 9 0,0 0-9 0,23 76 9 0,0-17-9 15,-23-59 7-15,0 0-7 0,27 42 8 0,1-18-8 16,-28-24 7-16,0 0-7 0,35-14 8 0,7-47-8 16,-1 3-1449-16</inkml:trace>
  <inkml:trace contextRef="#ctx0" brushRef="#br0" timeOffset="-175990.85">7071 13249 1468 0,'0'0'0'0,"0"0"0"0,15 17 0 0,-15-17 15 0,0 0-15 0,17 25 15 15,6 15-15-15,-23-40 33 0,0 0-33 0,25 57 33 16,0 24-33-16,-25-81 50 0,0 0-50 0,15 92 50 15,-2 5-50-15,-13-97 33 0,0 0-33 0,9 90 33 16,-6-14-33-16,-3-76 28 0,0 0-28 0,0 72 29 16,0 5-29-16,0-77 24 0,0 0-24 0,-3 65 25 15,-1-16-25-15,4-49 19 0,0 0-19 0,0 38 20 16,7-9-20-16,-7-29 12 0,0 0-12 0,9-7 12 16,10-43-12-16,1 0-1365 0</inkml:trace>
  <inkml:trace contextRef="#ctx0" brushRef="#br0" timeOffset="-175551.66">7230 13609 1513 0,'0'0'0'0,"0"0"0"0,5 12 0 0,-5-12 3 16,0 0-3-16,15 19 4 0,11 23-4 0,-26-42 17 0,0 0-17 16,35 43 17-16,20-1-17 0,-55-42 59 15,0 0-59-15,67 31 60 0,16-7-60 0,-83-24 51 16,0 0-51-16,81 17 52 15,-10-10-52-15,-71-7 48 0,0 0-48 0,60-7 49 0,-6-13-49 0,-54 20 49 16,0 0-49-16,48-33 50 0,-2-18-50 0,-46 51 36 0,0 0-36 0,28-62 36 16,-19-12-36-16,-9 74 30 0,0 0-30 15,-5-69 31-15,-17 10-31 0,22 59 28 0,0 0-28 0,-28-44 28 16,-4 13-28-16,32 31 23 0,0 0-23 0,-35-17 24 16,-2 8-24-16,37 9 18 0,0 0-18 0,-49 9 19 15,-20 19-19-15,69-28 13 0,0 0-13 16,-81 46 14-16,0 25-14 0,81-71 6 0,0 0-6 15,-71 73 6-15,22 1-6 0,49-74 3 0,0 0-3 16,-29 71 3-16,21-7-3 0,8-64 0 0,0 0 0 16,14 64 0-16,26 2 0 0,-40-66-1 0,0 0 1 15,64 57 0-15,24-10 0 0,-88-47-1 0,0 0 1 16,95 29-1-16,6-16 1 0,-101-13-3 0,0 0 3 16,104-7-2-16,9-23 2 0,-113 30-4 0,0 0 4 0,107-43-3 15,-22-9 3-15,-85 52-8 0,0 0 8 0,69-59-7 16,-20 0 7-16,-49 59-12 0,0 0 12 15,34-64-12-15,-10-10 12 0,1-4-1617 0</inkml:trace>
  <inkml:trace contextRef="#ctx0" brushRef="#br0" timeOffset="-175048.42">8200 13367 1166 0,'0'0'0'0,"0"0"0"0,0 0 0 16,0 0 2-16,0 0-2 0,0 0 2 0,-8 3-2 0,8-3 2 0,0 0-2 16,0 0 2-16,8 12-2 0,-8-12 28 0,0 0-28 15,14 9 28-15,4-5-28 0,-18-4 37 0,0 0-37 16,14 3 37-16,-5 2-37 0,-9-5 41 0,0 0-41 0,0 0 41 15,11 2-41-15,-11-2 43 0,0 0-43 0,0 0 44 16,7 3-44-16,-7-3 42 16,0 0-42-16,0 0 42 0,0 0-42 15,0 0 38-15,0 0-38 0,-9-3 38 0,9 3-38 0,0 0 32 0,0 0-32 0,-7-2 33 16,7 2-33-16,0 0 29 0,0 0-29 0,-14-5 29 16,3 3-29-16,11 2 24 0,0 0-24 15,-9-1 25-15,0-1-25 0,9 2 19 0,0 0-19 0,-8-2 19 16,2 2-19-16,6 0 16 0,0 0-16 0,0 0 16 15,-8 0-16-15,8 0 10 0,0 0-10 0,-9 12 10 16,-18 18-10-16,27-30 5 16,0 0-5-16,-26 48 5 0,3 25-5 15,23-73 2-15,0 0-2 0,-14 81 3 0,5 2-3 0,9-83 1 0,0 0-1 0,3 78 1 0,6-9-1 16,-9-69 1-16,0 0-1 0,23 66 2 0,11-9-2 16,-34-57 2-16,0 0-2 0,44 42 2 15,5-22-2-15,-49-20 3 0,0 0-3 0,50 0 4 16,-1-24-4-16,-49 24 5 0,0 0-5 0,42-45 6 0,-10-12-6 15,-32 57 3-15,0 0-3 0,18-66 4 0,-13 2-4 32,-5 64 1-32,0 0-1 0,-2-72 1 0,-5-13-1 0,7 85 0 0,0 0 0 0,-7-80 0 0,-5 23 0 15,12 57 0-15,0 0 0 0,-6-41 0 0,3 22 0 16,3 19 0-16,0 0 0 0,-4 6 0 0,3 36 0 16,1-42 0-16,0 0 0 0,-4 61 0 0,9 20 0 15,-5-81 0-15,0 0 0 0,18 88 0 0,12-10 0 16,-30-78 1-16,0 0-1 0,37 76 1 0,-2 6-1 0,-35-82 0 15,0 0 0-15,37 72 0 0,-1-22 0 0,-3 4-1401 16</inkml:trace>
  <inkml:trace contextRef="#ctx0" brushRef="#br0" timeOffset="-174576.8">8657 13561 1535 0,'0'0'0'0,"0"-9"0"0,9-15 0 15,-9 24 13-15,0 0-13 0,9-21 14 0,5 16-14 16,-14 5 52-16,0 0-52 0,18 10 53 0,10 20-53 15,-28-30 19-15,0 0-19 0,35 43 19 0,6 21-19 16,-41-64 18-16,0 0-18 0,42 69 18 0,-3-8-18 16,-39-61 22-16,0 0-22 0,32 62 22 0,-6 9-22 15,-26-71 22-15,0 0-22 0,23 62 23 0,-5-6-23 16,-18-56 24 0,0 0-24-16,10 41 25 0,-5-17-25 0,-5-24 22 0,0 0-22 0,0 0 22 0,13-19-22 0,-13 19 14 15,0 0-14 1,0-38 14-16,0-22-14 0,0 60 6 0,0 0-6 0,0-66 6 0,9 5-6 0,-9 61 2 15,0 0-2-15,14-69 3 0,12-17-3 0,-26 86 0 16,0 0 0-16,32-87 1 0,12 14-1 0,-44 73 0 0,0 0 0 31,56-58 0-31,8 25 0 0,-64 33 0 0,0 0 0 16,62-9 1-16,-4 25-1 0,-58-16 2 16,0 0-2-16,46 38 3 0,-6 29-3 0,-40-67 5 15,0 0-5-15,32 76 5 0,-9-3-5 0,-23-73 6 16,0 0-6-16,14 66 7 0,-7-14-7 0,-7-52 8 15,0 0-8-15,0 40 9 0,0-20-9 0,0-20 10 0,0 0-10 16,-3 9 10-16,-11-6-10 0,14-3 10 16,0 0-10-16,-18-8 10 0,-3-16-10 0,21 24 10 15,0 0-10-15,-11-37 10 0,15-6-10 0,-4 43 11 16,0 0-11-16,10-52 11 0,11-16-11 0,-21 68 9 0,0 0-9 16,34-65 9-16,10 15-9 0,-44 50 8 0,0 0-8 0,53-32 9 15,10 36-9-15,-63-4 5 0,0 0-5 0,64 34 5 16,1 36-5-16,-65-70 2 0,0 0-2 0,62 90 3 15,-13 10-3-15,-49-100 2 0,0 0-2 0,43 106 2 16,-5-4-2-16,3-2-1554 0</inkml:trace>
  <inkml:trace contextRef="#ctx0" brushRef="#br0" timeOffset="-173695.39">10901 13561 1211 0,'0'0'0'0,"0"0"0"15,-21 38 0-15,21-38 40 0,0 0-40 0,-27 36 40 16,-13 13-40-16,40-49 50 0,0 0-50 0,-46 51 51 0,0 0-51 16,46-51 36-16,0 0-36 0,-37 53 37 0,19 4-37 15,18-57 18-15,0 0-18 0,0 61 18 0,25 0-18 16,-25-61 9-16,0 0-9 0,41 46 9 0,17-16-9 16,-58-30 6-16,0 0-6 0,67 7 7 15,9-26-7-15,-76 19 8 0,0 0-8 0,68-40 9 0,-4-17-9 0,-64 57 15 16,0 0-15-16,47-66 16 0,-18 11-16 0,-29 55 21 15,0 0-21-15,1-59 22 0,-20 0-22 0,19 59 28 16,0 0-28-16,-37-59 29 0,-19 7-29 0,56 52 28 0,0 0-28 16,-57-35 29-16,-1 25-29 0,58 10 22 0,0 0-22 15,-49 12 23-15,-1 23-23 0,50-35 20 0,0 0-20 16,-37 45 20-16,14 5-20 0,23-50 14 0,0 0-14 16,2 47 15-16,30-11-15 0,-32-36 9 0,0 0-9 0,61 19 9 15,35-14-9-15,-96-5 5 0,0 0-5 0,104-7 6 16,12-13-6-16,-116 20 3 0,0 0-3 15,110-32 3-15,-12-14-3 0,-98 46 2 0,0 0-2 0,87-64 3 16,-24-12-3-16,-63 76 1 0,0 0-1 0,44-73 1 16,-21 9-1-16,-23 64 0 0,0 0 0 0,9-54 1 15,-9 7-1-15,0 47 0 0,0 0 0 0,-7-32 0 16,5 16 0-16,2 16 0 0,0 0 0 0,-3-7 0 16,3 7 0-16,0 0 0 0,0 0 0 0,-9 19 0 0,0 28 0 15,9-47 0-15,0 0 0 0,-2 64 0 16,13 24 0-16,-11-88 0 0,0 0 0 0,18 95 1 0,3 6-1 15,-21-101 0-15,0 0 0 0,16 107 0 0,-9 19 0 16,-7-126 0-16,0 0 0 0,0 116 0 0,0-7 0 16,0-109 0-16,0 0 0 0,1 104 0 0,8-2 0 0,-9-102 3 15,0 0-3-15,16 94 3 0,7-22-3 0,-23-72 5 16,0 0-5-16,32 57 6 0,8-24-6 0,-40-33 10 16,0 0-10-16,46 11 10 0,12-18-10 0,-58 7 12 15,0 0-12-15,59-28 13 0,-3-24-13 16,-56 52 20-16,0 0-20 0,44-67 20 15,-26-15-20-15,-18 82 20 0,0 0-20 0,-4-88 20 0,-19-5-20 16,23 93 21-16,0 0-21 0,-44-99 22 0,-19-3-22 16,63 102 18-16,0 0-18 0,-73-88 19 0,-1 24-19 15,74 64 17-15,0 0-17 0,-72-49 17 0,5 20-17 16,67 29 14-16,0 0-14 0,-46-18 15 16,20 8-15-16,26 10 16 0,0 0-16 0,9-2 17 0,35 6-17 0,-44-4 16 15,0 0-16-15,72 2 17 0,30-8-17 16,-102 6 16-16,0 0-16 0,129-10 17 0,24-6-17 0,-153 16 2 0,0 0-2 15,172-29 2-15,18-18-2 0,-3 2-1653 0</inkml:trace>
  <inkml:trace contextRef="#ctx0" brushRef="#br0" timeOffset="-172637.04">13526 13594 1323 0,'0'0'0'0,"0"0"0"0,12-9 0 0,-12 9 54 0,0 0-54 16,9-16 54-16,-2 1-54 0,-7 15 72 0,0 0-72 15,1-24 72-15,-4-6-72 16,3 30 53-16,0 0-53 0,-21-29 54 0,-13 4-54 16,34 25 35-16,0 0-35 0,-56-13 35 0,-22 7-35 0,78 6 23 0,0 0-23 0,-83 9 23 15,-3 19-23 1,86-28 20-16,0 0-20 0,-83 43 20 0,11 25-20 15,72-68 14-15,0 0-14 0,-60 74 15 0,23-5-15 16,37-69 10-16,0 0-10 0,-9 61 11 0,32-13-11 0,-23-48 8 0,0 0-8 0,40 37 8 16,20-12-8-16,-60-25 8 0,0 0-8 15,76 7 9-15,14-22-9 0,-90 15 10 0,0 0-10 16,85-33 10-16,-11-17-10 0,-74 50 8 0,0 0-8 0,60-68 9 16,-20-29-9-16,-40 97 8 0,0 0-8 15,27-100 9-15,-15 7-9 0,-12 93 8 0,0 0-8 16,2-97 8-16,-9 0-8 0,7 97 9 0,0 0-9 0,-12-83 10 15,-3 27-10-15,15 56 8 0,0 0-8 0,-17-21 8 16,-6 41-8-16,23-20 6 0,0 0-6 0,-21 46 7 16,1 27-7-16,20-73 5 0,0 0-5 0,-12 81 6 15,17-3-6-15,-5-78 3 0,0 0-3 0,25 87 4 0,12 4-4 16,-37-91 2-16,0 0-2 0,49 87 3 0,10-18-3 16,-59-69 1-16,0 0-1 0,63 50 2 0,9-15-2 15,-72-35 2-15,0 0-2 0,73 17 3 0,-13-10-3 16,-60-7 5-16,0 0-5 0,53-7 5 0,-11-7-5 15,-42 14 7-15,0 0-7 16,39-19 8-16,-11-7-8 0,-28 26 8 0,0 0-8 0,25-31 9 0,-6-9-9 16,-19 40 10-1,0 0-10-15,18-32 11 0,-8 2-11 0,-10 30 11 0,0 0-11 16,16-14 12-16,4 18-12 0,-20-4 11 0,0 0-11 16,26 15 11-16,6 15-11 0,-32-30 6 0,0 0-6 0,40 34 7 15,4-1-7-15,-44-33 3 0,0 0-3 16,48 24 3-16,-2-4-3 0,-46-20 1 0,0 0-1 0,41 10 2 15,-8-10-2-15,-33 0 0 0,0 0 0 0,23-17 1 16,-9-18-1-16,-14 35 0 0,0 0 0 0,2-50 1 16,-13-19-1-16,11 69 0 0,0 0 0 0,-31-70 1 15,-21 6-1-15,52 64 0 0,0 0 0 0,-67-52 1 16,-17 7-1-16,84 45 0 0,0 0 0 0,-78-32 1 16,15 14-1-16,63 18 0 0,0 0 0 0,-62 4 1 15,11 22-1-15,51-26 0 0,0 0 0 0,-36 50 0 0,13 26 0 16,23-76 0-16,0 0 0 0,0 85 0 0,23 1 0 15,-23-86-1-15,0 0 1 0,50 83-1 0,24-20 1 16,-74-63-2-16,0 0 2 0,97 55-2 0,12-3 2 16,-109-52-2-16,0 0 2 0,117 29-2 0,-17-25 2 15,-100-4-3-15,0 0 3 0,94-16-3 0,-17-17 3 16,-77 33-2-16,0 0 2 0,64-48-2 0,-15-9 2 16,-49 57-1-16,0 0 1 0,35-73-1 0,-17-22 1 15,-18 95-1-15,0 0 1 0,11-90 0 0,-3 10 0 0,-8 80 0 16,0 0 0-16,6-62 0 0,1 15 0 0,-7 47 0 15,0 0 0-15,5-26 0 0,-1 19 0 0,-4 7 0 16,0 0 0-16,1 23 0 0,5 38 0 0,-6-61-1 0,0 0 1 16,9 83-1-16,3 17 1 0,-12-100-3 0,0 0 3 15,14 100-3-15,9-17 3 0,-23-83-5 0,0 0 5 16,23 66-4-16,-7-23 4 0,-16-43-6 0,0 0 6 16,14 26-6-16,-4-15 6 0,-10-11-5 0,0 0 5 15,13-7-5-15,6-24 5 0,-19 31-4 0,0 0 4 16,21-42-3-16,-3-11 3 0,-18 53-1 0,0 0 1 15,14-66-1-15,0-17 1 0,-14 83 0 0,0 0 0 0,23-82 0 16,7 8 0-16,-30 74 0 0,0 0 0 0,39-66 1 16,5 7-1-16,-44 59 2 0,0 0-2 0,46-43 3 15,-4 14-3-15,-42 29 0 0,0 0 0 0,37-9 0 0,-5 23 0 16,-4 0-1546-16</inkml:trace>
  <inkml:trace contextRef="#ctx0" brushRef="#br0" timeOffset="-171246.69">15561 13500 1188 0,'0'0'0'16,"0"0"0"-16,0-12 0 0,0 12 9 0,0 0-9 0,-3-7 9 15,-1 2-9-15,4 5 34 0,0 0-34 0,-2-9 35 16,2 9-35-16,0 0 37 0,0 0-37 0,0-7 38 16,0 7-38-16,0 0 26 0,0 0-26 0,-9 4 26 15,-3 8-26-15,12-12 22 0,0 0-22 0,-19 26 22 16,-10 22-22-16,29-48 15 0,0 0-15 0,-21 59 16 0,7 5-16 15,14-64 13-15,0 0-13 0,-7 62 13 0,11-6-13 16,-4-56 10-16,0 0-10 0,14 40 10 0,12-6-10 16,-26-34 7-16,0 0-7 0,41 19 8 0,12-15-8 15,-53-4 15-15,0 0-15 0,56-16 16 16,6-15-16-16,-62 31 20 0,0 0-20 0,53-42 21 16,-6-8-21-16,-47 50 28 0,0 0-28 0,34-65 28 15,-13-17-28-15,-21 82 28 0,0 0-28 0,16-81 28 0,-13 5-28 16,-3 76 27-16,0 0-27 0,-3-70 27 0,-15 5-27 15,18 65 23-15,0 0-23 0,-28-50 24 0,-5 20-24 0,33 30 23 16,0 0-23-16,-43-2 24 0,-6 28-24 0,49-26 16 16,0 0-16-16,-55 44 17 0,-1 13-17 15,56-57 7-15,0 0-7 0,-46 69 8 0,21 16-8 16,25-85 3-16,0 0-3 0,0 88 4 0,28-8-4 0,-28-80 1 16,0 0-1-16,44 71 1 0,16-14-1 0,-60-57 0 15,0 0 0-15,67 46 0 0,1-9 0 0,-68-37 0 0,0 0 0 0,77 17 0 16,6-13 0-16,-83-4 0 0,0 0 0 0,85-14 0 15,-1-16 0-15,-84 30 0 16,0 0 0-16,78-43 1 0,-15-12-1 0,-63 55 3 0,0 0-3 0,55-73 3 16,-2-24-3-16,-53 97 8 0,0 0-8 0,48-106 9 15,-8 3-9-15,-40 103 11 0,0 0-11 0,34-106 12 16,-11-13-12-16,-23 119 13 16,0 0-13-16,12-113 14 0,-10 18-14 15,-2 95 14-15,0 0-14 0,-9-83 15 0,-10 12-15 0,19 71 13 0,0 0-13 0,-25-55 14 16,-3 22-14-16,28 33 12 15,0 0-12-15,-32-9 12 0,-5 28-12 0,37-19 9 0,0 0-9 16,-35 40 10-16,-1 19-10 0,36-59 5 0,0 0-5 0,-28 76 5 16,5 12-5-16,23-88 1 0,0 0-1 0,-14 97 1 15,14 9-1-15,0-106 0 0,0 0 0 0,14 102 0 16,6-14 0-16,-20-88-1 0,0 0 1 0,30 85 0 0,15 1 0 0,-45-86-1 16,0 0 1-16,59 75-1 15,4-18 1-15,-63-57-1 0,0 0 1 0,64 38-1 0,-1-10 1 16,-63-28 0-16,0 0 0 0,64 13 0 0,-1-11 0 15,-63-2 0-15,0 0 0 0,62-9 0 16,-7-15 0-16,-55 24 0 0,0 0 0 0,49-36 0 0,-7-23 0 16,-42 59 2-16,0 0-2 0,39-66 3 15,-12-3-3-15,-27 69 6 0,0 0-6 0,21-71 7 0,-5 2-7 16,-16 69 10-16,0 0-10 0,5-59 10 0,-2 9-10 16,-3 50 9-16,0 0-9 0,-7-30 9 0,-3 30-9 15,10 0 7-15,0 0-7 0,-23 21 8 0,-12 28-8 16,35-49 6-16,0 0-6 0,-37 64 6 0,5 12-6 15,32-76 2-15,0 0-2 0,-23 85 2 0,16 3-2 0,7-88 0 16,0 0 0-16,7 80 1 0,12-22-1 0,-19-58 0 16,0 0 0-16,30 38 0 0,9-15 0 0,-39-23 0 15,0 0 0-15,42 2 0 0,4-14 0 0,-46 12-1 16,0 0 1-16,37-35-1 0,-9-17 1 0,-28 52 0 16,0 0 0-16,22-69 0 0,-14-11 0 0,-8 80 2 15,0 0-2-15,2-81 2 0,-7-2-2 0,5 83 7 16,0 0-7-16,-14-85 7 0,-7 2-7 15,21 83 11-15,0 0-11 0,-25-73 11 0,-1 28-11 16,26 45 11-16,0 0-11 0,-38-12 12 0,-2 33-12 0,40-21 9 16,0 0-9-16,-34 45 10 0,11 15-10 0,23-60 5 15,0 0-5-15,-1 63 5 0,20-15-5 0,-19-48 2 0,0 0-2 16,44 42 2-16,14-9-2 0,-58-33 0 0,0 0 0 0,60 20 1 16,2-20-1-16,-62 0-3 0,0 0 3 0,57-12-3 15,1-5 3-15,-58 17-14 0,0 0 14 0,58-16-13 16,4 4 13-16,-62 12-37 0,0 0 37 0,54-7-36 15,-11 6 36-15,-43 1-30 0,0 0 30 0,31 7-30 0,-6 12 30 16,-25-19-24-16,0 0 24 0,20 39-24 16,-3 31 24-16,-17-70-15 0,0 0 15 0,9 81-14 0,0 18 14 0,-9-99-6 0,0 0 6 0,2 102-6 15,-2-9 6-15,0-93-3 0,0 0 3 0,1 90-2 32,5-10 2-32,-6-80-1 0,0 0 1 0,5 64-1 0,-3-28 1 15,-2-36 0-15,0 0 0 0,0 21 0 0,-2-9 0 16,2-12 0-16,0 0 0 0,-9-9 0 0,-3-24 0 15,12 33 1-15,0 0-1 0,-14-50 1 0,-6-21-1 0,20 71 2 0,0 0-2 16,-12-79 3-16,10 1-3 0,2 78 3 16,0 0-3-16,5-85 4 0,8-24-4 0,-13 109 2 15,0 0-2-15,21-107 3 0,11 18-3 0,-32 89 2 16,0 0-2-16,40-77 2 0,3 16-2 0,-43 61 1 16,0 0-1-16,45-40 1 0,1 23-1 0,-46 17 1 15,0 0-1-15,44 0 1 0,-7 21-1 0,-37-21 0 16,0 0 0-16,32 31 0 0,-11 14 0 0,-21-45 0 15,0 0 0-15,6 55 0 0,-15 20 0 0,9-75-1 16,0 0 1-16,-27 72 0 0,-13-2 0 0,40-70-3 16,0 0 3-16,-51 60-2 0,-4-15 2 0,55-45-5 15,0 0 5-15,-53 35-4 0,5-16 4 0,48-19-9 0,0 0 9 16,-33 5-8-16,12-9 8 0,21 4-39 0,0 0 39 16,-2-12-39-16,16-14 39 0,4 0-1399 0</inkml:trace>
  <inkml:trace contextRef="#ctx0" brushRef="#br0" timeOffset="-170379.55">17909 13436 975 0,'0'0'0'0,"17"-9"0"0,31-15 0 15,-48 24 1-15,0 0-1 0,56-22 2 0,1 10-2 16,-57 12 3-16,0 0-3 0,51 0 3 0,0 12-3 16,-51-12 21-16,0 0-21 0,50 22 22 0,-1 11-22 15,-49-33 38-15,0 0-38 0,46 43 39 0,-13 9-39 0,-33-52 56 16,0 0-56-16,34 50 57 0,-2-3-57 0,-32-47 72 16,0 0-72-16,26 36 72 0,-3-15-72 0,-23-21 86 15,0 0-86-15,26 9 87 0,12-14-87 0,-38 5 74 16,0 0-74-16,33-19 74 0,-1-18-74 0,-32 37 61 15,0 0-61-15,17-48 62 0,-15-6-62 0,-2 54 51 0,0 0-51 16,-12-55 52-16,-15-2-52 0,27 57 39 0,0 0-39 16,-35-52 40-16,-5 3-40 0,40 49 30 0,0 0-30 15,-48-41 30-15,-9 3-30 0,57 38 22 0,0 0-22 16,-59-18 22-16,-14 31-22 0,73-13 15 0,0 0-15 0,-67 29 15 16,9 14-15-16,58-43 8 0,0 0-8 0,-42 50 8 15,15 6-8-15,27-56 3 0,0 0-3 0,-9 64 4 16,20 12-4-16,-11-76 1 0,0 0-1 0,35 69 2 15,34-15-2-15,-69-54 0 0,0 0 0 0,88 43 1 0,4-19-1 16,-92-24 1-16,0 0-1 0,93 6 2 0,6-17-2 16,-99 11 2-16,0 0-2 0,90-29 3 0,-11-21-3 15,-79 50 5-15,0 0-5 0,64-61 5 0,-22-12-5 16,-42 73 7-16,0 0-7 0,29-72 7 0,-12-1-7 16,-17 73 9-16,0 0-9 0,16-76 10 0,0-9-10 15,-16 85 13-15,0 0-13 0,18-74 13 0,1 22-13 16,-19 52 12-16,0 0-12 0,18-33 13 0,-6 17-13 15,-12 16 12-15,0 0-12 0,19 5 12 0,18 23-12 16,-37-28 9-16,0 0-9 0,39 45 10 0,-3 16-10 16,-36-61 3-16,0 0-3 0,24 65 3 0,-10-2-3 15,-14-63 1-15,0 0-1 0,-1 69 1 0,-17 11-1 0,18-80 0 16,0 0 0-16,-27 83 0 0,-4-2 0 16,31-81 0-16,0 0 0 0,-29 76 0 0,8-12 0 15,21-64-1-15,0 0 1 0,-14 47-1 0,9-18 1 0,5-29-1 16,0 0 1-16,10 19-1 0,20 2 1 0,-30-21-1 15,0 0 1-15,50 9 0 0,20-14 0 0,-70 5 0 16,0 0 0-16,74-19 0 0,1-9 0 0,-75 28 0 16,0 0 0-16,70-43 1 0,2-25-1 0,-72 68 5 15,0 0-5-15,75-83 5 0,-5-10-5 0,-70 93 8 16,0 0-8-16,57-96 9 0,-15 13-9 0,-42 83 13 16,0 0-13-16,23-69 13 0,-16 10-13 0,-7 59 13 15,0 0-13-15,0-45 13 0,-2 21-13 0,2 24 12 16,0 0-12-16,-9-12 12 0,-1 15-12 0,10-3 11 15,0 0-11-15,-13 18 11 0,-1 13-11 0,14-31 6 16,0 0-6-16,0 38 6 0,18 7-6 0,-18-45 2 16,0 0-2-16,28 47 3 0,13 1-3 0,-41-48 1 15,0 0-1-15,49 50 2 0,2 9-2 0,-51-59 0 0,0 0 0 16,50 55 0-16,-6 4 0 0,-44-59-1 0,0 0 1 16,31 50 0-16,-18-13 0 0,-13-37-1 15,0 0 1-15,-7 31-1 0,-20 0 1 0,27-31-2 0,0 0 2 16,-39 23-2-16,-10-11 2 0,49-12-2 0,0 0 2 15,-56 1-1-15,-10-4 1 0,66 3-1 0,0 0 1 0,-61-9-1 16,6 4 1-16,55 5-1 0,0 0 1 0,-39-3-1 0,20-6 1 16,19 9-8-16,0 0 8 0,12-3-7 0,30 4 7 15,3 1-1750-15</inkml:trace>
  <inkml:trace contextRef="#ctx0" brushRef="#br0" timeOffset="-170185.99">20218 13796 1379 0,'0'0'0'0,"0"0"0"0,12 2 0 0,-12-2 40 15,0 0-40-15,9 5 41 0,-6-2-41 0,-3-3 64 16,0 0-64-16,11 6 64 0,8 2-64 0,-19-8 73 0,0 0-73 0,20 9 74 16,-1-4-74-16,-19-5 43 0,0 0-43 0,20 5 43 0,1-3-43 15,-21-2 30-15,0 0-30 16,16 2 31-16,-9-1-31 0,-7-1 28 0,0 0-28 16,0 0 28-16,0 0-28 0,0 0 28 0,0 0-28 15,-13 7 29-15,-6 0-29 0,19-7 29 0,0 0-29 16,-30 6 29-16,2-6-29 0,28 0 30 0,0 0-30 15,-21-6 31-15,10-1-31 0,11 7 26 0,0 0-26 16,12-15 26-16,29-4-26 0,-1 0-1565 0</inkml:trace>
  <inkml:trace contextRef="#ctx0" brushRef="#br0" timeOffset="-107308.33">3441 15241 427 0,'0'0'0'0,"0"0"0"0,0 0 0 0,0 0 26 0,0 0-26 16,0 0 26-16,0 0-26 0,0 0 64 0,0 0-64 16,0 0 64-16,0 0-64 0,0 0 71 0,0 0-71 15,23-21 71-15,4 14-71 0,-27 7 80 0,0 0-80 0,37-7 80 16,12-1-80-16,-49 8 41 0,0 0-41 0,67-12 41 16,21-6-41-16,-88 18 47 0,0 0-47 0,103-19 47 15,6-1-47-15,-109 20 43 16,0 0-43-16,116-21 44 0,-3 2-44 0,-113 19 38 0,0 0-38 0,108-16 38 15,-13 6-38-15,-95 10 30 0,0 0-30 0,83-7 30 16,-19 5-30-16,-64 2 22 0,0 0-22 16,49 2 23-16,-10 3-23 0,-6 0-955 0</inkml:trace>
  <inkml:trace contextRef="#ctx0" brushRef="#br0" timeOffset="-107051.5">3997 15220 1076 0,'0'0'0'0,"0"0"0"0,18 7 0 16,-18-7 35-16,0 0-35 0,23 11 36 0,5 2-36 15,-28-13 57-15,0 0-57 0,32 23 57 0,-6 15-57 0,-26-38 45 16,0 0-45-16,26 52 46 0,-3 12-46 0,-23-64 22 16,0 0-22-16,20 67 23 0,-3-4-23 0,-17-63 14 0,0 0-14 0,18 67 14 15,-4 9-14-15,-14-76 15 0,0 0-15 16,18 73 15-16,3-12-15 0,-21-61 10 0,0 0-10 0,28 50 10 15,7-12-10-15,-35-38 4 0,0 0-4 16,41 22 4-16,8-15-4 0,-49-7 0 0,0 0 0 16,55-14 0-16,10-24 0 0,1 0-1053 0</inkml:trace>
  <inkml:trace contextRef="#ctx0" brushRef="#br0" timeOffset="-106757.87">4905 15565 1020 0,'0'0'0'0,"0"0"0"0,-12 3 0 0,12-3 13 15,0 0-13-15,-14 9 14 16,-5 10-14-16,19-19 24 0,0 0-24 0,-30 40 25 15,-13 31-25-15,43-71 20 0,0 0-20 0,-40 79 21 0,13-3-21 0,27-76 18 16,0 0-18-16,-14 66 19 16,19-17-19-16,-5-49 20 0,0 0-20 0,18 32 21 0,19-9-21 0,-37-23 22 0,0 0-22 15,49 9 22-15,4-15-22 0,-53 6 26 0,0 0-26 16,50-22 26-16,-8-18-26 16,-42 40 43-16,0 0-43 0,32-61 43 15,-11-20-43-15,-21 81 50 0,0 0-50 0,5-81 50 16,-5 1-50-16,0 80 47 0,0 0-47 0,-14-71 47 15,-9 9-47-15,23 62 38 0,0 0-38 0,-26-52 38 0,-10 14-38 0,36 38 32 0,0 0-32 16,-26-23 33-16,7 15-33 16,19 8 26-16,0 0-26 0,-18 17 26 0,-1 33-26 0,19-50 18 0,0 0-18 15,-16 57 18-15,14 4-18 0,2-61 2 0,0 0-2 0,18 47 3 16,15-23-3 0,2 0-1309-16</inkml:trace>
  <inkml:trace contextRef="#ctx0" brushRef="#br0" timeOffset="-106401.4">5221 15580 1278 0,'0'0'0'0,"0"0"0"0,14 0 0 0,-14 0 0 0,0 0 0 16,14 12 0-16,13 6 0 0,-27-18-6 0,0 0 6 15,26 31-6-15,6 21 6 0,-32-52 6 0,0 0-6 16,26 64 7-16,-8 17-7 0,-18-81 21 0,0 0-21 0,14 81 22 16,-5-13-22-16,-9-68 39 0,0 0-39 0,9 55 40 15,-9-11-40-15,0-44 43 0,0 0-43 0,0 32 44 0,-4-11-44 16,4-21 33-16,0 0-33 0,-14 12 34 15,-21-10-34-15,35-2 27 0,0 0-27 0,-46-14 27 16,-3-17-27-16,49 31 20 0,0 0-20 0,-50-43 20 16,13-13-20-16,37 56 14 0,0 0-14 0,-21-72 14 15,11-30-14-15,10 102 10 0,0 0-10 0,0-104 11 16,14 10-11-16,-14 94 5 0,0 0-5 0,31-84 5 16,15 11-5-16,-46 73 5 0,0 0-5 0,55-54 5 0,7 25-5 15,-62 29 4-15,0 0-4 0,58-4 4 0,-11 29-4 16,-47-25 0-16,0 0 0 0,39 41 1 15,-7 13-1-15,-32-54 0 0,0 0 0 0,11 67 0 0,-22 11 0 16,11-78 0-16,0 0 0 0,-23 80 0 0,-12-11 0 16,35-69-1-16,0 0 1 0,-46 61 0 0,-3-18 0 15,49-43-3-15,0 0 3 0,-46 19-2 0,10-31 2 0,5 0-1231 16</inkml:trace>
  <inkml:trace contextRef="#ctx0" brushRef="#br0" timeOffset="-106148.01">6025 15798 1412 0,'0'0'0'0,"18"-3"0"16,35-6 0-16,-53 9-1 0,0 0 1 0,65-12 0 16,8 0 0-16,-73 12 0 0,0 0 0 0,75-12 0 0,-6-5 0 15,-69 17-18-15,0 0 18 0,67-18-18 0,-5-3 18 16,-2 1-972-16</inkml:trace>
  <inkml:trace contextRef="#ctx0" brushRef="#br0" timeOffset="-105389.53">6657 15177 1087 0,'0'0'0'0,"0"0"0"0,0 0 0 16,0 0 36-16,0 0-36 0,3 14 36 0,8 24-36 15,-11-38 66-15,0 0-66 0,9 59 66 0,3 24-66 0,-12-83 52 0,0 0-52 0,5 92 53 16,-10 1-53-16,5-93 31 16,0 0-31-16,-9 97 32 0,-3 2-32 15,12-99 24-15,0 0-24 0,-18 83 24 0,1-26-24 0,17-57 18 16,0 0-18-16,-25 41 18 0,-16-8-18 0,41-33 19 15,0 0-19-15,-40 23 19 0,17-16-19 0,23-7 18 16,0 0-18-16,-21-4 18 0,7-17-18 0,14 21 15 0,0 0-15 16,-4-31 16-16,17-5-16 0,-13 36 15 15,0 0-15-15,26-33 16 0,15 10-16 0,-41 23 11 0,0 0-11 16,45-6 12-16,5 19-12 0,-50-13 9 0,0 0-9 0,46 26 9 0,-2 9-9 16,-44-35 7-16,0 0-7 0,40 35 7 0,6-4-7 15,-46-31 4-15,0 0-4 16,50 20 5-16,4-7-5 0,-54-13 2 0,0 0-2 15,58 1 3-15,-3-11-3 0,-55 10 4 16,0 0-4-16,55-28 5 0,-15-24-5 0,-40 52 9 16,0 0-9-16,32-67 9 0,-14-14-9 0,-18 81 13 0,0 0-13 15,9-82 14-15,-8-3-14 0,-1 85 19 0,0 0-19 0,-7-91 20 16,-14-20-20-16,21 111 24 0,0 0-24 16,-32-106 24-16,-5 23-24 0,37 83 22 0,0 0-22 15,-44-64 23-15,-7 23-23 0,51 41 16 0,0 0-16 0,-49-19 17 0,1 26-17 0,48-7 9 0,0 0-9 0,-42 38 9 16,-6 33-9-1,48-71 1-15,0 0-1 0,-39 90 2 0,13 19-2 0,26-109 0 0,0 0 0 0,0 109 1 32,23-7-1-32,-23-102 0 0,0 0 0 0,49 88 0 15,29-19 0-15,-78-69 0 0,0 0 0 0,86 50 0 16,8-24 0-16,-94-26-1 0,0 0 1 0,81 4 0 0,-21-21 0 16,-60 17-2-16,0 0 2 0,46-37-2 0,-13-16 2 15,-33 53-3-15,0 0 3 0,25-58-2 0,-9 5 2 16,-16 53-1-16,0 0 1 0,5-49 0 0,-5 8 0 15,0 41-1-15,0 0 1 0,-3-31-1 0,3 19 1 16,0 12-1-16,0 0 1 0,0 0-1 0,-9 6 1 16,9-6-3-16,0 0 3 0,-6 30-2 0,6 22 2 15,0-52-7-15,0 0 7 0,6 62-7 0,15 2 7 16,-21-64-12-16,0 0 12 0,37 57-11 0,18-10 11 16,-55-47-16-16,0 0 16 0,63 26-16 0,-5-23 16 0,-58-3-17 15,0 0 17-15,50-15-16 0,-15-20 16 0,-35 35-12 16,0 0 12-16,23-47-11 0,-14-6 11 0,-9 53-3 15,0 0 3-15,-4-57-3 0,-15 1 3 0,19 56 0 16,0 0 0-16,-35-55 0 0,-11-7 0 0,46 62 2 16,0 0-2-16,-50-59 3 0,4 16-3 0,46 43 4 15,0 0-4-15,-35-28 4 0,14 16-4 0,21 12 0 16,0 0 0-16,-9 14 1 0,7 29-1 0,2 0-1329 16</inkml:trace>
  <inkml:trace contextRef="#ctx0" brushRef="#br0" timeOffset="-104966.1">7786 15468 1423 0,'0'0'0'0,"0"0"0"0,0 0 0 16,0 0 8-16,0 0-8 0,9 8 9 0,-4 1-9 16,-5-9 16-16,0 0-16 0,5 19 17 0,8 12-17 15,-13-31 30-15,0 0-30 0,12 42 31 0,-2 4-31 16,-10-46 25-16,0 0-25 0,13 51 26 0,10 2-26 16,-23-53 24-16,0 0-24 0,26 44 25 0,8-13-25 15,-34-31 23-15,0 0-23 0,35 12 23 0,2-19-23 16,-37 7 21-16,0 0-21 0,35-24 21 0,-8-16-21 15,-27 40 31-15,0 0-31 0,23-45 31 0,0 0-31 16,-23 45 41-16,0 0-41 0,23-43 41 0,-6 3-41 16,-17 40 39-16,0 0-39 0,18-35 40 0,0 8-40 15,-18 27 34-15,0 0-34 0,14-19 34 0,5 17-34 16,-19 2 27-16,0 0-27 0,23 8 28 0,2 10-28 16,-25-18 18-16,0 0-18 0,24 24 19 0,12 0-19 0,-36-24 10 15,0 0-10-15,35 21 10 0,7-5-10 0,-42-16 4 16,0 0-4-16,44 6 5 0,2-9-5 0,-46 3 2 15,0 0-2-15,39-9 3 0,-20-10-3 16,-19 19 0-16,0 0 0 0,13-27 1 0,-13-10-1 0,0 37 1 16,0 0-1-16,-9-46 2 0,-12-17-2 0,21 63 2 0,0 0-2 15,-34-64 3-15,-10 7-3 0,44 57 3 0,0 0-3 16,-49-43 4-16,5 13-4 0,44 30 1 0,0 0-1 16,-29-15 1-16,12 10-1 0,17 5 0 0,0 0 0 15,-6 10 1-15,12 16-1 0,-1 0-1559 0</inkml:trace>
  <inkml:trace contextRef="#ctx0" brushRef="#br0" timeOffset="-104633.92">8825 15281 1502 0,'0'0'0'0,"0"0"0"0,12-11 0 16,-12 11 42-16,0 0-42 0,5 0 42 0,4 13-42 15,-9-13 65-15,0 0-65 0,9 26 65 0,9 19-65 0,-18-45 45 16,0 0-45-16,16 53 45 0,1 4-45 0,-17-57 15 15,0 0-15-15,21 56 16 0,-3-11-16 0,-18-45 3 0,0 0-3 16,14 39 3-16,-5-14-3 0,-9-25 0 0,0 0 0 16,5 19 1-16,-5-5-1 0,0-14 2 0,0 0-2 15,0 8 2-15,0-8-2 16,0 0 4-16,0 0-4 0,-14-5 5 0,5-17-5 0,9 22 7 16,0 0-7-16,-5-32 7 0,10-6-7 0,-5 38 11 15,0 0-11-15,11-50 12 0,14-12-12 0,-25 62 15 0,0 0-15 0,37-71 16 16,5 0-16-16,-42 71 18 15,0 0-18-15,53-55 19 0,9 16-19 0,-62 39 18 0,0 0-18 16,65-15 19-16,-7 25-19 0,-58-10 16 0,0 0-16 0,44 44 16 16,-19 40-16-16,-25-84 15 0,0 0-15 0,7 106 16 15,-25 10-16-15,18-116 12 0,0 0-12 16,-32 116 12-16,-8-9-12 0,-1 2-1505 0</inkml:trace>
  <inkml:trace contextRef="#ctx0" brushRef="#br0" timeOffset="-103421.79">5835 16525 1457 0,'0'0'0'0,"0"0"0"15,-46 26 0-15,46-26 33 0,0 0-33 0,-49 42 34 0,-10 30-34 16,59-72 72-16,0 0-72 0,-54 82 72 0,6-1-72 16,48-81 40-16,0 0-40 0,-28 76 41 0,14-7-41 15,14-69 21-15,0 0-21 0,10 64 21 0,29-13-21 16,-39-51 14-16,0 0-14 0,60 27 15 0,21-25-15 16,-81-2 10-16,0 0-10 0,87-21 10 0,-3-24-10 15,-84 45 9-15,0 0-9 0,76-53 10 0,2-3-10 16,-78 56 8-16,0 0-8 0,63-59 9 0,-17-3-9 15,-46 62 10-15,0 0-10 0,36-57 10 0,-17 12-10 0,-19 45 11 16,0 0-11-16,12-31 11 0,-8 22-11 0,-4 9 8 16,0 0-8-16,-4 23 8 0,1 35-8 0,3-58 5 0,0 0-5 15,-2 78 5-15,11 9-5 0,-9-87 6 0,0 0-6 16,19 88 6-16,13 2-6 0,-32-90 3 0,0 0-3 16,49 71 3-16,10-29-3 15,-59-42 2-15,0 0-2 0,60 8 2 0,-2-25-2 16,-58 17 1-16,0 0-1 0,49-43 2 0,-8-25-2 0,-41 68 0 15,0 0 0-15,28-69 0 0,-3 10 0 0,-25 59-1 16,0 0 1-16,19-57 0 0,-10-4 0 0,-9 61-2 0,0 0 2 16,9-53-2-16,-6 16 2 0,-3 37-2 0,0 0 2 15,5-13-1-15,-5 23 1 0,0-10-1 0,0 0 1 16,-3 36-1-16,1 30 1 0,2-66-2 0,0 0 2 0,-7 90-1 16,-2 28 1-16,9-118-2 0,0 0 2 0,-5 121-1 15,2-16 1-15,3-105-1 0,0 0 1 0,3 97-1 16,2-10 1-16,-5-87-1 0,0 0 1 0,4 67-1 15,-4-29 1-15,0-38-1 0,0 0 1 16,-12 9 0-16,-13-30 0 16,25 21-1-16,0 0 1 0,-27-43 0 0,-3-23 0 0,30 66 0 15,0 0 0-15,-16-79 0 0,8-16 0 0,8 95 1 16,0 0-1-16,5-106 1 0,7-13-1 0,-12 119 4 0,0 0-4 16,25-125 4-16,10-8-4 0,-35 133 8 0,0 0-8 15,41-113 8-15,-1 37-8 0,-40 76 9 0,0 0-9 0,32-45 10 16,0 28-10-16,-32 17 7 0,0 0-7 0,21 15 7 15,-7 37-7-15,-14-52 3 0,0 0-3 16,2 75 4-16,-13 18-4 0,11-93 1 0,0 0-1 0,-26 102 1 16,-6 0-1-16,32-102 0 0,0 0 0 0,-32 94 0 15,4-23 0-15,28-71 0 0,0 0 0 0,-17 52 0 16,4-21 0-16,13-31-1 0,0 0 1 0,6 15-1 16,18-16 1-16,-24 1-4 0,0 0 4 0,28-25-4 0,8-23 4 15,-36 48-7-15,0 0 7 0,31-64-6 0,1-10 6 0,-32 74-9 0,0 0 9 0,32-73-9 16,3 4 9-1,-35 69-10-15,0 0 10 0,34-64-9 0,1 7 9 16,-35 57-10-16,0 0 10 0,35-37-9 0,-1 30 9 0,-34 7-9 16,0 0 9-16,39 21-9 0,-8 29 9 15,-31-50-8-15,0 0 8 0,23 75-7 0,-5 25 7 16,-18-100-6-16,0 0 6 0,14 116-6 0,-5 3 6 16,-9-119-9-16,0 0 9 0,9 120-8 0,0-8 8 15,-9-112-8-15,0 0 8 0,8 94-7 0,-2-34 7 0,-6-60-4 16,0 0 4-16,-4 37-4 0,-1-18 4 0,5-19-2 15,0 0 2-15,-23-14-1 0,-18-42 1 0,41 56 0 0,0 0 0 16,-44-76 0-16,7-10 0 0,37 86 4 16,0 0-4-16,-26-104 4 0,15-24-4 0,11 128 8 15,0 0-8-15,7-139 9 0,20 1-9 0,-27 138 10 16,0 0-10-16,44-133 10 0,7 20-10 0,-51 113 10 0,0 0-10 16,53-86 11-16,-7 37-11 0,-46 49 7 0,0 0-7 0,44-22 7 15,2 23-7-15,-46-1 4 0,0 0-4 0,44 28 5 16,-7 26-5-16,-37-54 3 0,0 0-3 0,26 71 4 0,-15 10-4 15,-11-81 1-15,0 0-1 0,-2 81 1 0,-14-11-1 0,16-70 0 0,0 0 0 16,-19 67 0-16,-1-1 0 0,20-66 0 0,0 0 0 0,-8 60 0 16,15-18 0-16,0 0-1400 0</inkml:trace>
  <inkml:trace contextRef="#ctx0" brushRef="#br0" timeOffset="-103107.59">7624 17236 1423 0,'0'0'0'0,"0"0"0"0,0 0 0 16,0 0 10-16,0 0-10 0,5-3 10 0,-2-6-10 15,-3 9 12-15,0 0-12 16,6-21 13-16,2-15-13 0,-8 36 56 16,0 0-56-16,9-48 57 0,0-13-57 0,-9 61 66 15,0 0-66-15,9-67 66 0,5-3-66 0,-14 70 70 16,0 0-70-16,18-79 70 0,13-22-70 0,-31 101 62 16,0 0-62-16,45-90 63 0,11 21-63 0,-56 69 52 0,0 0-52 15,67-47 53-15,4 27-53 0,-71 20 36 16,0 0-36-16,68 3 37 0,-15 21-37 0,-53-24 18 15,0 0-18-15,46 54 19 0,-14 33-19 0,-32-87 5 16,0 0-5-16,26 88 6 0,-10-10-6 0,-16-78 0 16,0 0 0-16,16 65 1 0,-2-14-1 0,-14-51 0 15,0 0 0-15,14 34 0 0,-1-13 0 0,-13-21-2 16,0 0 2-16,23 5-1 0,14-13 1 0,-37 8-2 0,0 0 2 16,45-21-2-16,19-9 2 0,-64 30-9 0,0 0 9 15,65-39-9-15,-5-12 9 0,-60 51-30 0,0 0 30 16,58-64-29-16,6-17 29 0,-1 1-1531 0</inkml:trace>
  <inkml:trace contextRef="#ctx0" brushRef="#br0" timeOffset="-102824.36">8883 16511 1188 0,'0'0'0'0,"0"0"0"16,9 5 0-16,-9-5 5 0,0 0-5 0,5 7 5 16,-10 4-5-16,5-11 12 0,0 0-12 0,-18 33 12 0,-17 31-12 15,35-64 19-15,0 0-19 0,-42 71 20 0,-3-9-20 16,45-62 20-16,0 0-20 0,-31 48 20 0,13-16-20 16,18-32 42-16,0 0-42 0,-11 24 43 0,-1 2-43 15,12-26 51-15,0 0-51 0,0 29 52 0,9 6-52 16,-9-35 49-16,0 0-49 0,32 27 49 0,17-8-49 15,-49-19 42-15,0 0-42 0,64 9 43 0,3-11-43 0,-67 2 41 16,0 0-41-16,65-12 41 0,-9-10-41 16,-56 22 43-16,0 0-43 0,46-28 43 0,-11-7-43 15,-35 35 42-15,0 0-42 0,23-39 42 0,-17-8-42 16,-6 47 38-16,0 0-38 0,-6-50 38 0,-11-2-38 16,17 52 36-16,0 0-36 0,-27-49 36 0,-10 13-36 15,37 36 28-15,0 0-28 0,-46-21 29 0,-10 21-29 16,56 0 24-16,0 0-24 0,-57 23 24 0,8 24-24 0,49-47 16 15,0 0-16-15,-39 57 17 0,25 5-17 0,14-62 4 0,0 0-4 16,13 55 4-16,29-13-4 0,2-1-1604 0</inkml:trace>
  <inkml:trace contextRef="#ctx0" brushRef="#br0" timeOffset="-102440.57">9922 16657 1468 0,'0'0'0'0,"0"0"0"0,-5-14 0 16,5 14 57-16,0 0-57 0,-13-14 58 0,-1 0-58 16,14 14 51-16,0 0-51 0,-18-12 51 0,-4 5-51 15,22 7 51-15,0 0-51 0,-29-3 52 0,5 4-52 16,24-1 25-16,0 0-25 0,-29 14 25 0,-8 17-25 16,37-31 8-16,0 0-8 0,-35 47 8 0,3 12-8 15,32-59 2-15,0 0-2 0,-23 62 3 0,15-8-3 16,8-54 1-16,0 0-1 0,3 43 2 0,17-5-2 15,-20-38 0-15,0 0 0 0,28 26 0 16,11-15 0-16,-39-11 0 0,0 0 0 0,37-2 0 0,3-12 0 16,-40 14 0-16,0 0 0 0,35-24 1 0,-10-7-1 0,-25 31 1 15,0 0-1-15,21-40 2 0,-12-9-2 16,-9 49 7-16,0 0-7 0,5-50 7 0,-1 3-7 16,-4 47 13-16,0 0-13 0,2-36 14 0,-1 19-14 15,-1 17 12-15,0 0-12 0,0 8 13 0,0 30-13 16,0-38 8-16,0 0-8 0,6 52 9 0,3 12-9 0,-9-64 3 0,0 0-3 15,26 66 4-15,29 2-4 16,-4-3-1407-16</inkml:trace>
  <inkml:trace contextRef="#ctx0" brushRef="#br0" timeOffset="-101791.91">10844 16954 1390 0,'0'0'0'0,"0"-8"0"0,-1-13 0 16,1 21 10-16,0 0-10 0,-9-30 11 0,-5-4-11 15,14 34 30-15,0 0-30 0,-27-38 31 0,-13-5-31 16,40 43 24-16,0 0-24 0,-46-35 24 15,-16 18-24-15,62 17 43 0,0 0-43 0,-65 0 44 16,0 22-44-16,65-22 51 0,0 0-51 0,-60 40 52 16,0 12-52-16,60-52 52 0,0 0-52 0,-53 59 52 15,9 5-52-15,44-64 36 0,0 0-36 0,-25 64 36 16,21-2-36-16,4-62 23 0,0 0-23 16,13 52 23-16,15-14-23 0,-28-38 13 0,0 0-13 0,40 17 14 15,10-24-14-15,-50 7 6 0,0 0-6 16,55-29 7-16,13-28-7 0,-68 57 2 0,0 0-2 0,76-69 2 15,-3-4-2-15,-73 73 0 0,0 0 0 16,58-90 1-16,-14-21-1 0,-44 111-3 0,0 0 3 16,33-112-3-16,-10 1 3 0,-23 111-21 0,0 0 21 0,14-113-21 15,-7-11 21-15,-7 124-39 0,0 0 39 0,6-113-38 16,-3 27 38-16,-3 86-38 0,0 0 38 0,0-64-37 0,-3 21 37 16,3 43-26-16,0 0 26 0,-4-28-25 15,8 16 25-15,-4 12-10 0,0 0 10 0,0 0-10 16,5 15 10-16,-5-15-4 0,0 0 4 0,7 26-3 15,7 19 3-15,-14-45-1 0,0 0 1 0,20 64 0 0,4 21 0 16,-24-85 0-16,0 0 0 0,25 90 0 0,-4 2 0 16,-21-92 0-16,0 0 0 0,14 97 1 0,-10 7-1 15,-4-104 2-15,0 0-2 0,0 103 2 0,-2-13-2 16,2-90 4-16,0 0-4 0,-7 77 4 0,-2-19-4 0,9-58 6 16,0 0-6-16,-14 49 6 0,5-8-6 0,9-41 8 0,0 0-8 15,-3 35 9-15,-1-14-9 0,4-21 6 16,0 0-6-16,-2 12 7 0,-1-3-7 0,3-9 4 0,0 0-4 15,0 0 4-15,5-21-4 0,-5 21 3 0,0 0-3 0,7-28 4 16,-5-12-4-16,-2 40 3 16,0 0-3-16,4-45 4 0,-4-12-4 0,0 57 5 0,0 0-5 15,8-71 5-15,1-15-5 0,-9 86 5 0,0 0-5 16,16-90 6-16,9 5-6 0,-25 85 7 0,0 0-7 0,33-76 8 16,15 3-8-16,-48 73 8 0,0 0-8 15,49-59 8-15,6 18-8 0,-55 41 8 0,0 0-8 0,51-16 9 16,6 32-9-16,-57-16 6 0,0 0-6 0,61 39 6 15,12 22-6-15,-73-61 2 0,0 0-2 0,65 87 3 16,-14 30-3-16,-51-117 3 0,0 0-3 0,35 127 4 0,-22 2-4 16,-13-129 1-16,0 0-1 0,5 106 2 0,-5-52-2 15,0 1-1344-15</inkml:trace>
  <inkml:trace contextRef="#ctx0" brushRef="#br0" timeOffset="-100068.91">15295 15440 1031 0,'0'0'0'0,"0"0"0"16,0 0 0-16,0 0 33 0,0 0-33 0,-21-22 33 16,6 25-33-16,15-3 57 0,0 0-57 0,-23 21 57 15,-12 22-57-15,35-43 36 0,0 0-36 0,-40 59 36 16,3 17-36-16,37-76 18 0,0 0-18 0,-23 88 19 0,10 11-19 16,13-99 13-16,0 0-13 0,13 92 14 0,27-23-14 15,-40-69 11-15,0 0-11 0,51 45 11 16,13-19-11-16,-64-26 8 0,0 0-8 0,65 5 9 0,-7-24-9 15,-58 19 16-15,0 0-16 0,52-43 17 0,-10-32-17 16,-42 75 32-16,0 0-32 0,26-84 32 0,-13-6-32 16,-13 90 40-16,0 0-40 0,-7-92 41 0,-15 0-41 15,22 92 42-15,0 0-42 0,-26-83 43 0,-4 10-43 16,30 73 36-16,0 0-36 0,-26-55 36 0,10 24-36 16,16 31 31-16,0 0-31 0,-16-4 31 0,5 29-31 15,11-25 23-15,0 0-23 0,-5 46 23 0,7 22-23 16,-2-68 12-16,0 0-12 0,14 67 13 0,18-3-13 0,-32-64 3 15,0 0-3-15,47 56 3 0,13-8-3 0,-60-48 0 16,0 0 0-16,67 31 0 0,-7-22 0 0,-60-9-8 16,0 0 8-16,53-7-7 0,-9-10 7 0,-44 17-17 15,0 0 17-15,39-26-17 0,0-5 17 0,-39 31-16 0,0 0 16 16,37-35-16-16,0 2 16 0,-37 33-11 16,0 0 11-16,44-41-11 0,11-3 11 0,-55 44-6 15,0 0 6-15,61-50-5 0,8 2 5 0,-69 48-2 16,0 0 2-16,71-44-1 0,-8 12 1 0,-63 32-1 15,0 0 1-15,57-11 0 0,-6 28 0 0,-51-17 0 16,0 0 0-16,37 40 0 0,-14 23 0 0,-23-63-1 0,0 0 1 16,5 71 0-16,-14-2 0 0,9-69-1 0,0 0 1 0,-17 76 0 15,-8 16 0-15,25-92-1 0,0 0 1 0,-18 86 0 16,11-13 0-16,7-73 0 0,0 0 0 0,11 60 0 16,19-16 0-16,-30-44 0 0,0 0 0 0,51 31 0 15,21-7 0-15,-72-24-1 0,0 0 1 0,80 17 0 16,8-6 0-16,-88-11-1 0,0 0 1 0,95-12 0 15,6-28 0-15,1 2-1243 0</inkml:trace>
  <inkml:trace contextRef="#ctx0" brushRef="#br0" timeOffset="-99487.69">17598 14879 1491 0,'0'0'0'16,"6"28"0"-16,6 26 0 0,-12-54 22 0,0 0-22 0,12 76 22 16,8 24-22-16,-20-100 36 0,0 0-36 15,23 120 36-15,5 16-36 0,-28-136 56 0,0 0-56 0,32 146 56 16,-1 4-56-16,-31-150 35 0,0 0-35 0,34 130 35 16,-2-33-35-16,-32-97 29 0,0 0-29 0,23 67 30 15,-13-32-30-15,-10-35 12 0,0 0-12 0,-9 12 13 16,-29-20-13-16,38 8 3 0,0 0-3 0,-48-39 3 15,-9-40-3-15,57 79 0 0,0 0 0 0,-51-102 0 16,11-9 0-16,40 111-32 0,0 0 32 0,-25-126-32 16,11-16 32-16,14 142-44 0,0 0 44 0,-4-140-44 15,13 20 44-15,-9 120-18 0,0 0 18 0,11-100-18 16,5 29 18-16,-16 71-5 0,0 0 5 0,17-45-5 16,6 28 5-16,-23 17-1 0,0 0 1 0,32 10 0 15,16 28 0-15,-48-38 1 0,0 0-1 0,53 52 1 0,1 12-1 16,-54-64 3-16,0 0-3 0,41 80 3 0,-15 18-3 15,-26-98 3-15,0 0-3 0,13 101 4 0,-15-13-4 16,2-88 5-16,0 0-5 0,-14 74 5 0,-11-11-5 16,25-63 6-16,0 0-6 0,-26 46 6 0,3-11-6 15,23-35 6-15,0 0-6 0,-18 22 7 0,9-10-7 0,9-12 6 16,0 0-6-16,0 0 7 0,23-10-7 0,-23 10 6 16,0 0-6-16,35-14 6 15,15-5-6-15,-50 19 6 0,0 0-6 0,58-14 6 0,5 11-6 0,-63 3 9 16,0 0-9-16,64 7 9 0,-6 14-9 0,-58-21 9 15,0 0-9-15,46 45 10 0,-21 22-10 0,-25-67 11 16,0 0-11-16,3 78 11 0,-26-4-11 0,23-74 6 16,0 0-6-16,-37 71 6 0,-12 2-6 0,49-73 4 15,0 0-4-15,-58 71 4 0,-6-9-4 0,64-62 0 0,0 0 0 16,-60 49 1-16,11-15-1 0,49-34 0 0,0 0 0 0,-27 12 0 16,29-24 0-16,-2 12-2 0,0 0 2 0,32-34-1 15,31-25 1-15,3-2-1323 0</inkml:trace>
  <inkml:trace contextRef="#ctx0" brushRef="#br0" timeOffset="-99219.25">18537 15572 1278 0,'0'0'0'0,"0"0"0"0,-4 15 0 15,4-15 4-15,0 0-4 0,-9 35 4 0,-7 32-4 16,16-67 0-16,0 0 0 0,-15 85 1 0,2 14-1 16,13-99 12-16,0 0-12 0,-7 102 12 0,7-5-12 0,0-97 16 15,0 0-16 1,14 83 17-16,13-16-17 0,-27-67 20 0,0 0-20 0,40 40 20 15,17-30-20-15,-57-10 19 0,0 0-19 0,62-20 20 16,1-32-20-16,-63 52 39 0,0 0-39 0,55-64 40 16,-20 0-40-16,-35 64 50 0,0 0-50 0,19-75 51 15,-17-15-51-15,-2 90 44 0,0 0-44 0,-16-93 45 16,-17 5-45-16,33 88 50 0,0 0-50 0,-50-78 51 0,-11 17-51 0,61 61 42 16,0 0-42-16,-60-47 43 15,3 18-43-15,57 29 26 0,0 0-26 0,-49-16 27 16,3 11-27-16,46 5 20 0,0 0-20 0,-25-12 20 0,32-17-20 0,0-1-1419 0</inkml:trace>
  <inkml:trace contextRef="#ctx0" brushRef="#br0" timeOffset="-98999.46">19078 14824 1535 0,'0'0'0'0,"0"0"0"0,0 0 0 15,0 0 8-15,0 0-8 0,4 19 9 0,3 31-9 16,-7-50 28-16,0 0-28 0,7 69 29 0,0 13-29 0,-7-82 28 15,0 0-28-15,11 100 29 0,8 20-29 0,-19-120 13 16,0 0-13-16,25 122 13 0,10-7-13 0,-35-115 6 16,0 0-6-16,39 112 6 0,-1 9-6 0,-38-121 2 0,0 0-2 15,38 113 3-15,-10-23-3 0,-28-90 0 0,0 0 0 16,19 69 0-16,-6-21 0 0,-13-48-3 0,0 0 3 16,-9 28-2-16,-23-19 2 0,0-1-1218 0</inkml:trace>
  <inkml:trace contextRef="#ctx0" brushRef="#br0" timeOffset="-98699.27">18867 15717 1379 0,'0'0'0'0,"8"-10"0"16,10-20 0-16,-18 30 7 0,0 0-7 0,42-36 7 15,31-4-7-15,-73 40 30 0,0 0-30 0,95-38 30 16,20-5-30-16,-115 43 58 0,0 0-58 0,123-51 59 0,-1-11-59 16,-122 62 32-16,0 0-32 0,114-69 32 0,-20-2-32 15,-94 71 17-15,0 0-17 0,69-67 17 16,-25 2-17-16,-44 65 3 0,0 0-3 0,26-55 3 0,-13 12-3 15,-13 43 0-15,0 0 0 0,7-31 0 0,-4 15 0 16,-3 16-5-16,0 0 5 0,0 0-4 0,-9 17 4 16,9-17-11-16,0 0 11 0,-5 28-10 0,0 17 10 15,5-45-12-15,0 0 12 0,2 59-12 0,6 17 12 16,-8-76-7-16,0 0 7 0,14 87-7 0,8 13 7 16,-22-100-6-16,0 0 6 0,19 100-5 0,2-8 5 15,-21-92-4-15,0 0 4 0,20 97-3 0,-6 5 3 16,-14-102-1-16,0 0 1 0,3 100 0 0,-13-13 0 15,10-87-1-15,0 0 1 0,-27 74 0 0,-22-8 0 16,-2 0-1130-16</inkml:trace>
  <inkml:trace contextRef="#ctx0" brushRef="#br0" timeOffset="-98347.54">19556 15911 1199 0,'0'0'0'0,"11"-18"0"0,19-28 0 0,-30 46 21 0,0 0-21 15,42-57 21-15,11 0-21 0,-53 57 45 0,0 0-45 16,55-59 46-16,3 3-46 0,-58 56 54 0,0 0-54 15,63-50 54-15,10 3-54 0,-73 47 46 0,0 0-46 0,69-32 47 0,3 12-47 16,-72 20 45-16,0 0-45 0,62 0 46 16,-20 18-46-16,-42-18 31 0,0 0-31 0,30 33 32 15,-12 19-32-15,-18-52 21 0,0 0-21 0,8 65 22 16,1 17-22-16,-9-82 14 0,0 0-14 0,13 79 15 16,6-9-15-16,-19-70 10 0,0 0-10 0,30 53 10 0,11-15-10 15,-41-38 7-15,0 0-7 0,49 19 8 16,13-17-8-16,-62-2 6 0,0 0-6 0,53-12 6 0,-9-14-6 15,-44 26 10-15,0 0-10 0,28-45 10 0,-16-24-10 0,-12 69 15 0,0 0-15 16,-7-76 16-16,-18 3-16 0,25 73 20 0,0 0-20 16,-42-68 21-16,-13 10-21 0,55 58 21 15,0 0-21-15,-61-44 21 0,1 22-21 0,60 22 18 16,0 0-18-16,-58-4 18 0,8 20-18 0,50-16 9 0,0 0-9 0,-37 28 10 16,11 15-10-16,26-43 1 0,0 0-1 0,-4 53 1 15,25 13-1-15,-21-66-3 0,0 0 3 0,46 52-3 16,39-28 3-16,1 2-1434 0</inkml:trace>
  <inkml:trace contextRef="#ctx0" brushRef="#br0" timeOffset="-97813.58">20763 15537 1423 0,'0'0'0'0,"0"0"0"0,3-17 0 16,-3 17 10-16,0 0-10 0,2-12 10 0,2 6-10 16,-4 6 5-16,0 0-5 0,0 0 6 0,14 12-6 15,-14-12 23-15,0 0-23 0,23 23 24 0,19 15-24 16,-42-38 19-16,0 0-19 0,53 48 20 0,5 18-20 0,-58-66 22 15,0 0-22-15,51 66 23 0,-19 8-23 0,-32-74 27 16,0 0-27-16,21 64 28 0,-16-22-28 0,-5-42 27 16,0 0-27-16,-1 28 27 0,-6-9-27 0,7-19 26 15,0 0-26-15,-11 8 27 0,-8-9-27 0,19 1 25 0,0 0-25 16,-20-19 26-16,4-19-26 0,16 38 24 0,0 0-24 16,-12-54 25-16,16-17-25 15,-4 71 24-15,0 0-24 0,12-74 25 0,16 6-25 16,-28 68 22-16,0 0-22 0,35-61 22 0,6 10-22 0,-41 51 16 15,0 0-16-15,44-33 16 0,2 21-16 0,-46 12 11 16,0 0-11-16,46 6 12 0,0 19-12 0,-46-25 7 16,0 0-7-16,35 41 7 0,-3 22-7 0,-32-63 5 15,0 0-5-15,21 74 6 0,-11 9-6 0,-10-83 1 16,0 0-1-16,6 76 2 16,-12-24-2-16,6-52 0 0,0 0 0 0,-5 33 1 0,2-14-1 0,3-19 0 0,0 0 0 15,0 0 1-15,10 0-1 0,-10 0 0 0,0 0 0 16,18-21 1-16,17-17-1 0,-35 38 0 0,0 0 0 15,41-50 1-15,6-11-1 0,-47 61 0 0,0 0 0 16,50-65 1 0,1 2-1-16,-51 63 4 0,0 0-4 0,58-53 4 0,7 4-4 0,-65 49 9 0,0 0-9 15,71-34 10-15,-1 20-10 0,-70 14 6 0,0 0-6 0,60 12 7 16,-21 21-7-16,-39-33 4 0,0 0-4 0,21 64 5 16,-14 34-5-16,-7-98 1 0,0 0-1 0,-1 101 1 15,-8-11-1-15,9-90-3 0,0 0 3 0,-9 72-2 16,7-23 2-16,0-1-1496 0</inkml:trace>
  <inkml:trace contextRef="#ctx0" brushRef="#br0" timeOffset="-97626.04">21934 15322 1188 0,'0'0'0'0,"0"0"0"16,7 6 0-16,-7-6 5 0,0 0-5 0,28 15 5 16,39 20-5-16,-67-35 32 0,0 0-32 0,74 33 32 15,7-13-32-15,-81-20 38 0,0 0-38 0,83 11 39 16,-1-11-39-16,-82 0 25 0,0 0-25 0,75-21 26 16,-9-21-26-16,-1 1-983 0</inkml:trace>
  <inkml:trace contextRef="#ctx0" brushRef="#br0" timeOffset="-97213.14">22708 14936 1222 0,'0'0'0'0,"7"6"0"0,11 7 0 0,-18-13 19 0,0 0-19 15,30 25 20-15,5 9-20 0,-35-34 41 0,0 0-41 16,37 44 42-16,-1 11-42 0,-36-55 35 0,0 0-35 15,23 80 35-15,-9 30-35 0,-14-110 24 0,0 0-24 16,5 123 24-16,-7 2-24 16,2-125 19-16,0 0-19 0,0 123 20 0,7-7-20 0,-7-116 14 0,0 0-14 0,16 98 14 15,7-34-14-15,-23-64 12 0,0 0-12 0,35 40 13 0,13-19-13 16,-48-21 9-16,0 0-9 0,58 0 10 16,11-23-10-16,-69 23 17 0,0 0-17 15,70-52 18-15,-3-32-18 0,-67 84 22 16,0 0-22-16,55-102 23 0,-20-9-23 0,-35 111 26 15,0 0-26-15,23-128 27 0,-7-16-27 0,-16 144 35 16,0 0-35-16,7-159 35 0,-10-11-35 0,3 170 34 16,0 0-34-16,-11-142 35 0,-5 39-35 0,16 103 31 0,0 0-31 15,-23-75 32-15,-5 25-32 0,28 50 31 0,0 0-31 16,-35-24 32-16,-2 25-32 0,37-1 23 0,0 0-23 16,-39 26 24-16,9 23-24 0,30-49 9 0,0 0-9 15,-18 52 10-15,20-9-10 0,2 2-1468 0</inkml:trace>
  <inkml:trace contextRef="#ctx0" brushRef="#br0" timeOffset="-96964.07">23645 15281 1446 0,'0'0'0'0,"0"0"0"0,0 0 0 0,0 0 2 0,0 0-2 16,12 12 3-16,11 31-3 0,-23-43 4 0,0 0-4 15,34 63 4-15,5 18-4 0,-39-81 17 0,0 0-17 16,37 97 17-16,-6 17-17 0,-31-114 15 0,0 0-15 0,27 116 16 16,-8-7-16-16,-19-109 22 0,0 0-22 0,13 104 22 15,-8 0-22-15,-5-104 25 0,0 0-25 0,-2 93 25 16,-7-20-25-16,9-73 20 0,0 0-20 0,-10 50 21 16,-1-28-21-16,11-22 11 0,0 0-11 0,-18-8 12 15,-12-34-12-15,0 1-1202 0</inkml:trace>
  <inkml:trace contextRef="#ctx0" brushRef="#br0" timeOffset="-96805.76">23779 15385 1255 0,'0'0'0'0,"14"-18"0"0,27-30 0 0,-41 48 9 15,0 0-9-15,58-45 10 0,5 19-10 0,-63 26 15 16,0 0-15-16,82-16 15 0,7 13-15 0,-89 3 9 16,0 0-9-16,83 14 10 0,-16 15-10 0,-67-29 29 0,0 0-29 15,44 50 29-15,-21 21-29 0,-23-71 39 0,0 0-39 16,-5 75 39-16,-25-8-39 15,30-67 39-15,0 0-39 0,-60 63 40 0,-33-5-40 0,93-58 33 0,0 0-33 16,-103 52 33-16,5-10-33 0,98-42 26 0,0 0-26 0,-83 14 27 16,17-32-27-16,1-1-1183 0</inkml:trace>
  <inkml:trace contextRef="#ctx0" brushRef="#br0" timeOffset="-96162.08">25418 14831 1233 0,'0'0'0'0,"0"0"0"16,14 57 0-16,-14-57 14 0,0 0-14 0,3 64 14 15,-3 21-14-15,0-85 40 0,0 0-40 0,-7 107 41 16,-9 25-41-16,16-132 41 0,0 0-41 0,-17 128 41 16,-3-18-41-16,20-110 36 0,0 0-36 0,-16 94 36 15,9-30-36-15,7-64 20 0,0 0-20 0,-3 41 21 16,1-16-21-16,2-25 28 0,0 0-28 0,-2-12 28 15,-1-37-28-15,3 49 29 0,0 0-29 0,0-78 30 0,9-24-30 16,-9 102 28-16,0 0-28 0,12-114 28 0,2-5-28 16,-14 119 24-16,0 0-24 0,23-130 24 0,5-9-24 15,-28 139 21-15,0 0-21 0,36-126 22 0,-1 33-22 16,-35 93 26-16,0 0-26 0,28-65 27 0,-10 29-27 16,-18 36 28-16,0 0-28 0,12-17 29 0,2 17-29 15,-14 0 27-15,0 0-27 0,23 28 28 0,12 36-28 0,-35-64 15 16,0 0-15-16,39 86 16 0,-2 20-16 0,-37-106 9 15,0 0-9-15,34 105 10 0,-3-1-10 0,-31-104 4 16,0 0-4-16,20 102 5 0,-11 2-5 16,-9-104 2-16,0 0-2 0,-4 95 2 0,-15-27-2 0,-1 1-1461 15</inkml:trace>
  <inkml:trace contextRef="#ctx0" brushRef="#br0" timeOffset="-95675.36">25130 15419 1625 0,'0'0'0'0,"11"-8"0"0,19-17 0 0,-30 25 8 0,0 0-8 0,54-34 8 16,29-9-8-16,-83 43 24 0,0 0-24 0,111-42 25 15,29 6-25-15,-140 36 23 0,0 0-23 0,153-38 24 16,11-4-24-16,-164 42 8 16,0 0-8-16,155-40 9 0,-28 7-9 0,-127 33 5 0,0 0-5 0,92-24 6 15,-39 14-6-15,-53 10 10 0,0 0-10 0,34 14 11 0,1 27-11 16,-35-41 4-16,0 0-4 0,25 73 4 0,-13 32-4 15,-12-105 0-15,0 0 0 0,7 116 1 0,-7-1-1 16,0-115-1-16,0 0 1 0,-4 115 0 0,-3 5 0 16,7-120-5-16,0 0 5 0,-12 104-4 0,-6-33 4 15,18-71-9-15,0 0 9 0,-19 50-8 16,-2-19 8-16,21-31-11 0,0 0 11 16,-21 21-11-16,-2-9 11 0,23-12-7 0,0 0 7 15,-25-4-7-15,-1-15 7 0,26 19-1 0,0 0 1 0,-27-39-1 0,4-31 1 0,23 70 0 16,0 0 0-16,-21-84 1 0,3-13-1 0,18 97 1 15,0 0-1-15,-5-113 2 0,17-10-2 0,-12 123 2 0,0 0-2 16,32-117 2-16,14 16-2 0,-46 101 2 0,0 0-2 16,62-76 3-16,7 26-3 0,-69 50 3 0,0 0-3 15,70-28 3-15,-6 21-3 0,-64 7 3 0,0 0-3 0,58 12 4 16,-3 18-4-16,-55-30 2 0,0 0-2 0,47 52 3 16,-15 26-3-16,-32-78 0 0,0 0 0 0,11 90 1 15,-26 0-1-15,15-90 0 0,0 0 0 0,-33 78 1 16,-16-11-1-16,49-67 0 0,0 0 0 0,-57 54 0 15,-8-18 0-15,65-36-1 0,0 0 1 0,-62 19-1 16,14-22 1-16,48 3 0 0,0 0 0 16,-26-18 0-16,22-15 0 0,1 2-1261 15</inkml:trace>
  <inkml:trace contextRef="#ctx0" brushRef="#br0" timeOffset="-95101.95">26959 15135 1065 0,'0'0'0'0,"7"4"0"0,15 8 0 16,-22-12 83-16,0 0-83 0,28 24 83 0,2 16-83 15,-30-40 149-15,0 0-149 0,28 59 150 0,-3 26-150 16,-25-85 47-16,0 0-47 0,19 85 48 0,-7-13-48 0,-12-72 18 16,0 0-18-1,7 69 18-15,-5-6-18 0,-2-63 5 0,0 0-5 0,2 48 5 16,1-17-5-16,-3-31 1 0,0 0-1 0,2 23 2 16,-4-11-2-16,2-12 0 0,0 0 0 0,0 0 1 15,-14-10-1-15,14 10 1 0,0 0-1 0,-10-26 1 16,1-11-1-16,9 37 3 0,0 0-3 0,-7-43 3 15,3 1-3-15,4 42 6 0,0 0-6 0,2-43 7 16,7-4-7-16,-9 47 9 0,0 0-9 0,14-51 10 16,9-15-10-16,-23 66 12 0,0 0-12 0,34-66 12 15,11 5-12-15,-45 61 13 0,0 0-13 0,48-50 13 0,-4 10-13 0,-44 40 14 16,0 0-14-16,32-31 14 0,-9 7-14 16,-23 24 11-16,0 0-11 0,12-21 11 0,-10 2-11 15,-2 19 10-15,0 0-10 0,-9-17 11 0,-17 0-11 16,26 17 8-16,0 0-8 0,-39-16 8 0,-12 4-8 15,51 12 6-15,0 0-6 0,-53-5 7 0,7 5-7 16,46 0 5-16,0 0-5 0,-39 5 5 0,9 9-5 16,30-14 1-16,0 0-1 0,-23 17 1 0,11 0-1 15,12-17 0-15,0 0 0 0,-5 13 0 0,5-3 0 0,0-10-2 16,0 0 2-16,10 14-1 0,15 13 1 16,-25-27-5-16,0 0 5 0,39 28-4 0,15-5 4 0,-54-23-7 15,0 0 7-15,60 20-7 0,-2 1 7 0,-58-21-8 16,0 0 8-16,48 16-8 0,-20-6 8 0,-28-10-5 15,0 0 5-15,16 11-4 0,-3 8 4 0,-13-19-4 0,0 0 4 16,7 24-3-16,-9 5 3 0,2-29-2 0,0 0 2 16,-11 26-2-16,-8-5 2 0,19-21-2 0,0 0 2 0,-27 14-1 15,-1-6 1-15,28-8 0 0,0 0 0 0,-26 6 0 16,6-5 0-16,20-1 0 0,0 0 0 0,-12 0 1 16,12 0-1-16,0 0 1 0,0 0-1 0,-9-1 2 15,9 1-2-15,0 0 3 0,0 0-3 0,0 0 3 16,0 0-3-16,0 0-1307 0</inkml:trace>
  <inkml:trace contextRef="#ctx0" brushRef="#br0" timeOffset="-94867.51">26910 15198 1143 0,'0'0'0'0,"3"19"0"0,4 31 0 16,-7-50 20-16,0 0-20 0,9 78 21 0,4 27-21 0,-13-105 38 15,0 0-38-15,17 120 38 0,4 23-38 0,-21-143 32 0,0 0-32 16,16 146 32-16,-2-11-32 0,-14-135 31 0,0 0-31 16,11 126 31-16,-6-10-31 0,-5-116 26 0,0 0-26 15,0 94 27-15,-5-29-27 0,5-65 23 0,0 0-23 16,-9 44 24-16,0-22-24 0,9-22 26 16,0 0-26-16,-12-7 26 0,-9-29-26 0,21 36 18 0,0 0-18 15,-25-68 19-15,-1-36-19 0,-1 2-1122 0</inkml:trace>
  <inkml:trace contextRef="#ctx0" brushRef="#br0" timeOffset="-94663.56">26848 15786 1121 0,'0'0'0'0,"5"-33"0"15,10-50 0-15,-15 83 10 0,0 0-10 0,28-117 10 16,18-18-10-16,-46 135 17 0,0 0-17 0,54-120 18 16,6 37-18-16,-60 83 22 0,0 0-22 0,64-60 23 15,8 21-23-15,-72 39 29 0,0 0-29 0,74-17 30 16,-1 17-30-16,-73 0 27 0,0 0-27 0,61 12 28 16,-10 14-28-16,-51-26 30 0,0 0-30 0,37 47 30 0,-15 26-30 15,-22-73 26-15,0 0-26 0,5 83 26 0,-19 7-26 16,14-90 20-16,0 0-20 0,-35 81 20 0,-25-12-20 15,60-69 16-15,0 0-16 0,-73 61 17 0,-8-6-17 16,81-55 7-16,0 0-7 0,-76 47 8 0,20-16-8 16,56-31 6-16,0 0-6 0,-27 5 7 0,33-34-7 15,-1-2-1101-15</inkml:trace>
  <inkml:trace contextRef="#ctx0" brushRef="#br0" timeOffset="-94128.04">27594 15814 1401 0,'0'0'0'0,"4"-7"0"16,6-10 0-16,-10 17 18 0,0 0-18 0,20-32 19 15,6-13-19-15,-26 45 80 0,0 0-80 0,34-48 80 16,5 0-80-16,-39 48 73 0,0 0-73 16,40-61 74-16,4-15-74 0,-44 76 40 0,0 0-40 0,46-85 41 15,-2 0-41-15,-44 85 33 0,0 0-33 0,41-69 33 16,-2 24-33-16,-39 45 15 15,0 0-15-15,31-26 15 0,-4 17-15 0,-27 9 7 0,0 0-7 0,30 14 8 16,12 21-8-16,-42-35 3 0,0 0-3 0,41 59 3 16,-11 29-3-16,-30-88 0 0,0 0 0 0,21 88 0 15,-9-12 0-15,-12-76-2 0,0 0 2 16,11 64-2-16,-1-19 2 0,-10-45-7 0,0 0 7 0,11 35-6 0,-2-14 6 16,-9-21-11-16,0 0 11 0,12 15-10 0,11-9 10 15,-23-6-6-15,0 0 6 0,30-9-5 16,9-17 5-16,-39 26-1 0,0 0 1 0,40-35-1 15,-3-4 1-15,-37 39 0 0,0 0 0 0,30-49 0 0,-5-10 0 16,-25 59 0-16,0 0 0 0,21-64 1 16,-3 0-1-16,-18 64 3 0,0 0-3 0,12-48 3 0,-8 23-3 15,-4 25 7-15,0 0-7 0,0 0 8 16,7 35-8-16,-7-35 7 0,0 0-7 0,7 47 8 0,2 12-8 16,-9-59 3-16,0 0-3 0,16 59 4 0,7-8-4 15,-23-51 0-15,0 0 0 0,26 44 1 0,-1-17-1 16,-25-27-1-16,0 0 1 0,26 19-1 15,6-6 1-15,-32-13-6 0,0 0 6 0,35 1-6 0,-3-11 6 16,-32 10-3-16,0 0 3 0,21-21-2 0,-10-12 2 16,-11 33 0-16,0 0 0 0,0-41 0 0,-7-8 0 15,7 49 5-15,0 0-5 0,-15-52 5 0,-6 0-5 16,21 52 13-16,0 0-13 0,-17-46 13 0,4 9-13 0,13 37 14 0,0 0-14 0,-8-24 14 16,4 10-14-16,0 2-1427 0</inkml:trace>
  <inkml:trace contextRef="#ctx0" brushRef="#br0" timeOffset="-93783.49">29466 15115 1423 0,'0'0'0'0,"0"0"0"0,-16 0 0 0,16 0 13 16,0 0-13-16,-27 7 14 0,-18 10-14 0,45-17 30 16,0 0-30-16,-53 26 30 0,-2 7-30 0,55-33 19 15,0 0-19-15,-49 43 19 0,6 5-19 0,43-48 8 0,0 0-8 16,-33 49 9-16,15-11-9 0,18-38 4 0,0 0-4 15,-9 26 4-15,6-14-4 0,3-12 3 0,0 0-3 16,17 5 3-16,31-1-3 0,-48-4 2 0,0 0-2 16,51-9 3-16,-7-15-3 0,-44 24 5 0,0 0-5 15,39-35 6-15,-7-6-6 0,-32 41 16 16,0 0-16-16,23-37 17 0,-11 13-17 0,-12 24 23 16,0 0-23-16,7-15 24 0,-3 8-24 0,-4 7 19 15,0 0-19-15,-2 7 19 0,-5 13-19 0,7-20 14 16,0 0-14-16,-9 31 14 0,-3 16-14 0,12-47 7 15,0 0-7-15,-7 45 8 0,12-8-8 0,-5-37 3 16,0 0-3-16,28 31 4 0,34 3-4 0,-62-34 1 16,0 0-1-16,83 19 1 0,19-20-1 0,0-1-1264 15</inkml:trace>
  <inkml:trace contextRef="#ctx0" brushRef="#br0" timeOffset="-93626.16">30184 15241 1188 0,'0'0'0'0,"-2"-10"0"0,-5-18 0 15,7 28 3-15,0 0-3 0,-16-31 3 0,-10 3-3 16,26 28 8-16,0 0-8 0,-41-15 9 0,-21 9-9 15,62 6 14-15,0 0-14 0,-67 9 14 0,-7 14-14 16,74-23 19-16,0 0-19 0,-65 32 20 0,15 13-20 16,50-45 34-16,0 0-34 0,-28 52 34 0,18 7-34 15,10-59 28-15,0 0-28 0,8 54 28 0,17-13-28 0,-25-41 20 16,0 0-20-16,53 28 21 0,32-11-21 16,-85-17 14-16,0 0-14 0,93 0 15 0,-3-29-15 15,2 1-1044-15</inkml:trace>
  <inkml:trace contextRef="#ctx0" brushRef="#br0" timeOffset="-93284.12">30372 14743 1132 0,'0'0'0'0,"-1"-9"0"16,-6-12 0-16,7 21 14 0,0 0-14 0,-7-22 14 15,3 10-14-15,4 12 29 0,0 0-29 0,0 0 30 32,0 0-30-32,0 0 38 0,0 0-38 0,-7 32 39 0,9 24-39 0,-2-56 27 0,0 0-27 0,9 76 27 31,6 24-27-31,-15-100 24 0,0 0-24 0,27 104 25 0,5-3-25 15,-32-101 20-15,0 0-20 0,30 93 20 0,-6-8-20 16,-24-85 16-16,0 0-16 0,16 67 17 0,-7-29-17 16,-9-38 13-16,0 0-13 0,2 18 14 0,-2-18-14 15,0 0 15-15,0 0-15 0,-21-25 16 0,-6-33-16 16,27 58 18-16,0 0-18 0,-28-70 18 0,3 1-18 16,25 69 24-16,0 0-24 0,-14-72 25 0,12-6-25 15,2 78 25-15,0 0-25 0,14-80 26 0,20-3-26 0,-34 83 25 16,0 0-25-16,44-69 26 0,4 25-26 0,-48 44 25 15,0 0-25-15,40-22 25 0,-8 20-25 0,-32 2 29 0,0 0-29 16,39 35 30-16,21 46-30 0,-60-81 31 16,0 0-31-16,63 106 31 0,-3 15-31 0,-60-121 26 15,0 0-26-15,32 142 26 0,-43 19-26 0,1 0-1395 16</inkml:trace>
  <inkml:trace contextRef="#ctx0" brushRef="#br0" timeOffset="-91253.85">20921 16478 695 0,'0'0'0'0,"0"0"0"0,0 0 0 0,0 0 47 16,0 0-47-16,-3-27 48 0,-8 15-48 0,11 12 77 15,0 0-77-15,-17-7 78 0,-10 3-78 0,27 4 75 0,0 0-75 0,-31 4 75 16,-5 4-75-16,36-8 51 16,0 0-51-16,-33 16 51 0,-8 10-51 0,41-26 34 15,0 0-34-15,-37 41 35 0,5 25-35 0,32-66 24 0,0 0-24 16,-24 83 25-16,10 18-25 0,14-101 16 15,0 0-16-15,-4 112 17 0,15 7-17 0,-11-119 15 0,0 0-15 0,19 118 16 16,-1-14-16-16,-18-104 13 0,0 0-13 0,23 104 13 0,-6-4-13 16,-17-100 15-1,0 0-15-15,14 92 15 0,-14-9-15 0,0-83 15 0,0 0-15 16,-17 73 16-16,-19-18-16 0,36-55 16 16,0 0-16-16,-51 38 16 0,-19-19-16 0,3 0-1064 0</inkml:trace>
  <inkml:trace contextRef="#ctx0" brushRef="#br0" timeOffset="-90873.4">20225 17278 1334 0,'0'0'0'0,"14"-12"0"0,18-18 0 16,-32 30 22-16,0 0-22 0,60-39 22 0,28-8-22 0,-88 47 41 15,0 0-41-15,102-45 41 0,15 5-41 0,-117 40 48 16,0 0-48-16,125-31 49 0,2 10-49 16,-127 21 51-16,0 0-51 0,116-12 52 0,-26 12-52 15,-90 0 52-15,0 0-52 0,69 12 52 0,-23 14-52 16,-46-26 41-16,0 0-41 0,35 47 42 0,-10 22-42 15,-25-69 24-15,0 0-24 0,24 71 25 0,-9-5-25 16,-15-66 14-16,0 0-14 0,17 57 15 0,3-7-15 0,-20-50 10 16,0 0-10-16,30 45 10 0,14-5-10 0,-44-40 7 15,0 0-7-15,47 28 7 0,1-20-7 0,-48-8 6 16,0 0-6-16,46-12 7 0,-4-19-7 0,-42 31 5 16,0 0-5-16,39-38 6 0,-7-7-6 0,-32 45 9 0,0 0-9 0,17-56 10 0,-11-16-10 15,-6 72 13-15,0 0-13 16,-9-80 14-16,-5-6-14 0,14 86 14 0,0 0-14 15,-29-80 15-15,-6 21-15 0,35 59 14 16,0 0-14-16,-40-43 14 0,-3 17-14 0,43 26 16 16,0 0-16-16,-42-10 17 0,1 15-17 0,41-5 11 15,0 0-11-15,-31 21 11 0,13 17-11 0,18-38 2 16,0 0-2-16,5 57 3 0,25 26-3 0,-30-83 0 16,0 0 0-16,43 83 0 0,18-17 0 0,-1 1-1550 15</inkml:trace>
  <inkml:trace contextRef="#ctx0" brushRef="#br0" timeOffset="-90622.04">21835 17349 1367 0,'0'0'0'0,"7"-5"0"16,11-9 0-16,-18 14 3 0,0 0-3 0,25-19 4 16,3-5-4-16,-28 24 3 0,0 0-3 0,35-32 3 0,7-6-3 15,-42 38 3-15,0 0-3 0,46-46 4 0,4-6-4 16,-50 52 20-16,0 0-20 0,51-49 20 0,11 6-20 16,-62 43 40-16,0 0-40 0,67-33 40 0,10 12-40 15,-77 21 52-15,0 0-52 0,64-8 53 0,-15 11-53 16,-49-3 32-16,0 0-32 0,34 26 32 0,-10 35-32 15,-24-61 19-15,0 0-19 0,11 74 19 0,-15 6-19 0,4-80 11 16,0 0-11-16,-10 74 11 0,-4-10-11 0,14-64 7 16,0 0-7-16,-9 57 8 0,4-1-8 0,5-56 5 15,0 0-5-15,5 43 6 0,4-12-6 0,-9-31 3 0,0 0-3 16,31 21 4-16,33-11-4 0,-64-10 2 0,0 0-2 16,79-8 3-16,18-27-3 0,2 0-1271 0</inkml:trace>
  <inkml:trace contextRef="#ctx0" brushRef="#br0" timeOffset="-90387.23">23393 16304 1345 0,'0'0'0'0,"0"0"0"16,-9 0 0-16,9 0 20 0,0 0-20 0,-9 13 20 15,2 26-20-15,7-39 53 0,0 0-53 0,-5 57 53 16,6 21-53-16,-1-78 45 0,0 0-45 0,6 96 46 15,1 20-46-15,-7-116 19 0,0 0-19 0,14 118 19 0,0-4-19 16,-14-114 18-16,0 0-18 0,18 111 18 0,6 1-18 16,-24-112 23-16,0 0-23 0,25 101 23 0,-4-16-23 15,-21-85 21-15,0 0-21 0,21 76 22 0,2-7-22 16,-23-69 20-16,0 0-20 0,29 48 20 0,2-32-20 16,1 0-1279-16</inkml:trace>
  <inkml:trace contextRef="#ctx0" brushRef="#br0" timeOffset="-90182.46">23851 17065 1479 0,'0'0'0'0,"0"7"0"0,6 14 0 0,-6-21 34 15,0 0-34-15,7 38 35 0,3 21-35 0,-10-59 58 0,0 0-58 16,14 60 59-16,4-1-59 0,-18-59 55 0,0 0-55 16,18 57 56-16,-2 2-56 0,-16-59 29 0,0 0-29 15,15 55 29-15,7-4-29 0,-22-51 20 16,0 0-20-16,21 36 20 0,-4-19-20 0,-17-17 18 15,0 0-18-15,18-14 18 0,5-38-18 0,0 1-1373 0</inkml:trace>
  <inkml:trace contextRef="#ctx0" brushRef="#br0" timeOffset="-90066.43">23961 16553 1356 0,'0'0'0'0,"-2"-9"0"16,-3-13 0-16,5 22 4 0,0 0-4 0,-6-23 5 15,5 15-5-15,1 8 4 0,0 0-4 0,5 6 5 0,9 17-5 16,-14-23-4-16,0 0 4 0,26 43-4 0,13 32 4 15,-39-75-49-15,0 0 49 0,48 74-48 0,1-19 48 16,1 2-892-16</inkml:trace>
  <inkml:trace contextRef="#ctx0" brushRef="#br0" timeOffset="-89614.8">24552 16484 1099 0,'0'0'0'0,"0"0"0"0,0 0 0 15,0 0 2-15,0 0-2 0,0 0 2 0,-7 0-2 0,7 0 4 0,0 0-4 0,0 8 4 16,0 11-4-16,0-19 36 16,0 0-36-16,-2 44 37 0,-4 33-37 0,6-77 41 15,0 0-41-15,-3 92 41 0,8 0-41 0,-5-92 43 0,0 0-43 16,13 97 43-16,8 7-43 0,-21-104 41 0,0 0-41 15,28 100 41-15,2-10-41 0,-30-90 34 16,0 0-34-16,28 67 34 0,-10-23-34 0,-18-44 27 16,0 0-27-16,16 27 28 0,1-8-28 0,-17-19 25 15,0 0-25-15,27 6 26 0,10-17-26 0,-37 11 29 16,0 0-29-16,40-26 30 0,-1-17-30 0,-39 43 25 16,0 0-25-16,41-52 26 0,8-8-26 0,-49 60 22 0,0 0-22 15,55-56 23-15,3 15-23 0,-58 41 20 0,0 0-20 0,53-25 20 0,-18 25-20 16,-35 0 18-16,0 0-18 0,30 28 19 0,-5 33-19 15,-25-61 9-15,0 0-9 0,11 71 9 0,-22-2-9 0,11-69 4 16,0 0-4-16,-34 66 4 0,-26-9-4 0,60-57 2 16,0 0-2-1,-70 50 2-15,-4-5-2 0,74-45 0 0,0 0 0 0,-71 34 0 16,17-14 0-16,54-20 0 0,0 0 0 0,-41 6 0 16,7-12 0-16,34 6 0 0,0 0 0 0,-12-23 0 15,19-17 0-15,0 2-1343 0</inkml:trace>
  <inkml:trace contextRef="#ctx0" brushRef="#br0" timeOffset="-89316.24">25229 17342 1222 0,'0'0'0'0,"0"0"0"0,7 16 0 0,-7-16 32 15,0 0-32-15,7 12 32 0,-3-5-32 16,-4-7 66-16,0 0-66 0,0 0 67 0,3 6-67 0,-3-6 61 16,0 0-61-16,0 0 62 0,11 6-62 0,-11-6 40 15,0 0-40-15,8-6 40 0,10-13-40 0,-18 19 31 16,0 0-31-16,18-34 32 0,8-22-32 0,-26 56 34 15,0 0-34-15,32-67 34 0,9-13-34 0,-41 80 36 16,0 0-36-16,51-76 36 0,10 14-36 0,-61 62 34 0,0 0-34 16,60-45 35-16,-7 21-35 0,-53 24 31 0,0 0-31 15,44-9 31-15,-7 18-31 0,-37-9 19 0,0 0-19 16,37 27 19-16,2 22-19 0,-39-49 10 0,0 0-10 16,29 66 10-16,-12 11-10 0,-17-77 7 0,0 0-7 0,11 70 7 15,-2-24-7-15,-9-46 4 0,0 0-4 0,5 37 4 16,5-13-4-16,-10-24 2 0,0 0-2 0,30 17 2 15,29-1-2-15,-59-16 0 0,0 0 0 0,74 3 0 16,10-20 0-16,3 0-1470 0</inkml:trace>
  <inkml:trace contextRef="#ctx0" brushRef="#br0" timeOffset="-89020.59">26545 16968 1300 0,'0'0'0'0,"-6"-7"0"0,-9-12 0 16,15 19 8-16,0 0-8 0,-30-17 8 0,-16 10-8 15,46 7 13-15,0 0-13 0,-58 9 14 0,-17 17-14 16,75-26 35-16,0 0-35 0,-74 38 35 0,14 14-35 15,60-52 32-15,0 0-32 0,-45 55 33 0,15 2-33 0,30-57 38 16,0 0-38-16,-18 47 39 0,13-23-39 16,5-24 32-16,0 0-32 0,12 22 32 0,25 4-32 0,-37-26 26 15,0 0-26-15,51 14 27 0,7-21-27 16,-58 7 22-16,0 0-22 0,57-26 23 0,-6-13-23 0,-51 39 9 16,0 0-9-16,48-51 9 0,-10-6-9 0,-38 57 5 15,0 0-5-15,30-52 5 0,-7 13-5 0,-23 39 2 0,0 0-2 0,14-28 2 16,-5 14-2-16,-9 14 2 15,0 0-2-15,7-5 3 0,-7 5-3 0,0 0 6 16,0 0-6-16,16 19 6 0,5 36-6 0,-21-55 5 16,0 0-5-16,25 66 5 0,-2 0-5 0,-23-66 3 0,0 0-3 0,28 50 4 15,6-15-4-15,-34-35 3 0,0 0-3 16,40 24 3-16,10-10-3 0,-1 0-1282 0</inkml:trace>
  <inkml:trace contextRef="#ctx0" brushRef="#br0" timeOffset="-88726.9">26889 17155 1267 0,'0'0'0'0,"0"-10"0"16,3-16 0-16,-3 26 31 0,0 0-31 0,2-33 32 15,-2-4-32-15,0 37 84 0,0 0-84 0,2-29 85 0,1 15-85 16,-3 14 69-16,0 0-69 0,4-7 70 0,-4 7-70 16,0 0 47-16,0 0-47 0,14-10 47 0,0 1-47 15,-14 9 42-15,0 0-42 0,18-10 42 0,3-2-42 16,-21 12 37-16,0 0-37 0,26-14 37 0,6-3-37 16,-32 17 35-16,0 0-35 0,39-19 35 15,12 0-35-15,-51 19 28 0,0 0-28 0,58-16 29 0,11 9-29 16,-69 7 21-16,0 0-21 0,62-2 22 0,-23 6-22 0,-39-4 15 15,0 0-15-15,28 7 15 0,-11 3-15 0,-17-10 11 16,0 0-11-16,13 28 11 0,-10 22-11 0,-3-50 5 16,0 0-5-16,-10 62 6 0,-15 13-6 0,25-75 3 15,0 0-3-15,-30 72 3 0,2-13-3 0,28-59 0 16,0 0 0-16,-20 45 0 0,13-17 0 0,7-28 0 16,0 0 0-16,6 22 0 0,13 3 0 0,-19-25-1 0,0 0 1 15,35 22 0-15,13-5 0 0,-48-17-3 0,0 0 3 16,56 4-2-16,8-20 2 0,-1 1-1533 15</inkml:trace>
  <inkml:trace contextRef="#ctx0" brushRef="#br0" timeOffset="-88288.6">27623 16885 1468 0,'0'0'0'0,"0"0"0"16,0 0 0-16,0 0 17 0,0 0-17 0,0 0 17 0,0 14-17 16,0-14 48-16,0 0-48 0,5 21 49 0,9 10-49 15,-14-31 37-15,0 0-37 0,21 40 38 0,14 8-38 16,-35-48 26-16,0 0-26 0,36 43 26 0,-8-17-26 15,-28-26 14-15,0 0-14 0,33 9 15 0,15-19-15 16,-48 10 9-16,0 0-9 0,46-28 9 0,-13-19-9 16,-33 47 9-16,0 0-9 0,32-52 10 0,3 2-10 15,-35 50 9-15,0 0-9 0,39-52 9 0,2 5-9 16,-41 47 8-16,0 0-8 0,42-38 9 0,0 9-9 0,-42 29 7 16,0 0-7-16,37-14 7 0,-5 21-7 0,-32-7 6 15,0 0-6-15,30 31 6 0,5 28-6 0,-35-59 6 16,0 0-6-16,29 85 6 0,-17 26-6 0,-12-111 1 15,0 0-1-15,-2 121 1 0,-19 2-1 0,21-123 0 16,0 0 0-16,-33 124 0 0,-11-4 0 0,44-120-1 16,0 0 1-16,-46 103 0 0,5-30 0 0,41-73-2 15,0 0 2-15,-42 54-2 0,-1-21 2 0,43-33-2 0,0 0 2 16,-38 13-2-16,8-18 2 0,30 5 0 0,0 0 0 16,-25-26 0-16,6-20 0 0,19 46 2 0,0 0-2 0,-9-66 3 15,9-22-3-15,0 88 11 0,0 0-11 16,10-89 12-16,13 11-12 0,-23 78 24 0,0 0-24 15,34-76 25-15,12-2-25 0,-46 78 33 0,0 0-33 0,63-69 33 16,15 12-33-16,-78 57 31 0,0 0-31 0,88-36 32 16,0 27-32-16,-88 9 8 0,0 0-8 0,79-10 9 15,-10-16-9-15,0 0-1501 0</inkml:trace>
  <inkml:trace contextRef="#ctx0" brushRef="#br0" timeOffset="-87619.05">29226 16913 1300 0,'0'0'0'0,"0"0"0"16,18-21 0-16,-18 21 60 0,0 0-60 0,19-23 60 16,6-4-60-16,-25 27 22 0,0 0-22 0,26-40 22 15,-1-17-22-15,-25 57 58 0,0 0-58 0,19-66 59 16,-5-10-59-16,-14 76 40 0,0 0-40 0,6-78 40 15,-10 0-40-15,4 78 29 0,0 0-29 0,-9-81 29 16,-5-9-29-16,14 90 23 0,0 0-23 0,-12-80 24 16,5 25-24-16,7 55 20 0,0 0-20 0,-6-36 20 15,5 20-20-15,1 16 14 0,0 0-14 0,-6 12 15 16,-4 31-15-16,10-43 10 0,0 0-10 0,-11 70 11 0,4 28-11 16,7-98 4-16,0 0-4 0,-3 121 5 0,3 13-5 15,0-134 0-15,0 0 0 0,1 133 1 0,3-17-1 16,-4-116-1-16,0 0 1 0,9 111 0 0,5-9 0 15,-14-102-2-15,0 0 2 0,14 83-1 0,-3-33 1 16,-11-50-2-16,0 0 2 0,7 29-1 0,0-11 1 0,-7-18-1 16,0 0 1-16,17-4-1 0,17-20 1 0,-34 24 0 15,0 0 0-15,42-36 0 16,9-9 0-16,-51 45 0 0,0 0 0 0,55-45 1 16,5 1-1-16,-60 44 3 0,0 0-3 0,58-36 4 0,-7 15-4 0,-51 21 6 0,0 0-6 15,43-14 7 1,-12 9-7-16,-31 5 12 0,0 0-12 0,32 18 13 15,3 25-13-15,-35-43 11 0,0 0-11 0,18 64 11 0,-29 15-11 16,11-79 12-16,0 0-12 0,-26 75 12 0,-13-16-12 16,39-59 10-16,0 0-10 0,-42 46 10 0,-2-16-10 15,44-30 5-15,0 0-5 0,-39 12 5 0,5-14-5 16,34 2 2-16,0 0-2 0,-24-15 2 0,11-15-2 0,13 30-1 16,0 0 1-16,6-45-1 0,20-15 1 0,1-3-1426 15</inkml:trace>
  <inkml:trace contextRef="#ctx0" brushRef="#br0" timeOffset="-87166.85">29852 16850 1233 0,'0'0'0'0,"11"-5"0"0,17-9 0 0,-28 14 7 16,0 0-7-16,30-13 8 0,-13 7-8 0,-17 6 18 16,0 0-18-16,23 12 18 0,16 21-18 0,-39-33 23 15,0 0-23-15,36 47 24 0,-10 10-24 0,-26-57 24 0,0 0-24 16,25 64 25-16,1 9-25 0,-26-73 24 0,0 0-24 16,25 62 24-16,-8-20-24 0,-17-42 29 0,0 0-29 0,13 24 30 0,-6-10-30 0,-7-14 31 15,0 0-31 1,14 0 32-16,12-16-32 0,-26 16 32 0,0 0-32 0,27-27 32 0,-9-20-32 15,-18 47 29-15,0 0-29 0,15-50 30 16,1 1-30-16,-16 49 25 0,0 0-25 0,16-43 25 16,4 10-25-16,-20 33 19 0,0 0-19 0,15-21 20 0,-4 13-20 15,-11 8 16-15,0 0-16 0,7 1 16 16,0 8-16-16,-7-9 15 0,0 0-15 16,18 26 16-16,17 26-16 0,-35-52 13 0,0 0-13 15,39 54 13-15,-9-16-13 0,-30-38 12 0,0 0-12 0,30 26 12 16,3-7-12-16,-33-19 6 0,0 0-6 0,36-4 7 15,6-25-7-15,-42 29 0 0,0 0 0 16,37-45 0-16,-7-14 0 0,-30 59-2 0,0 0 2 0,23-61-1 16,-5 2 1-16,-18 59-4 0,0 0 4 0,10-57-4 15,-5 4 4-15,-5 53-4 0,0 0 4 0,4-44-3 16,-1 17 3-16,-3 27-2 0,0 0 2 0,4-9-1 16,-2 14 1-16,-2-5 0 0,0 0 0 0,0 30 0 15,0 23 0-15,0-53 0 0,0 0 0 0,3 66 0 0,6 10 0 16,-9-76 1-16,0 0-1 0,16 82 1 0,10 6-1 15,-26-88 1-15,0 0-1 0,27 78 1 0,-2-25-1 16,-25-53 1-16,0 0-1 0,19 40 1 0,-7-12-1 16,-12-28 0-16,0 0 0 0,9 14 1 0,-2-13-1 0,0 1-1346 15</inkml:trace>
  <inkml:trace contextRef="#ctx0" brushRef="#br0" timeOffset="-87024.24">30921 16174 1412 0,'0'0'0'0,"0"0"0"16,2-11 0-16,-2 11 23 0,0 0-23 0,3-6 24 16,-3 6-24-16,0 0 51 0,0 0-51 0,20 12 52 15,17 22-52-15,-37-34 1 0,0 0-1 0,42 24 1 0,-1-24-1 16,-3 0-1113-16</inkml:trace>
  <inkml:trace contextRef="#ctx0" brushRef="#br0" timeOffset="-86834.84">31224 16089 1166 0,'0'0'0'0,"0"0"0"0,-5 14 0 16,5-14 37-16,0 0-37 0,-5 33 38 0,-4 32-38 16,9-65 40-16,0 0-40 0,-7 80 41 0,3 15-41 0,4-95 65 15,0 0-65-15,-1 109 65 0,1 19-65 16,0-128 41-16,0 0-41 0,1 127 41 0,1-15-41 0,-2-112 35 0,0 0-35 16,2 111 36-16,-4 0-36 0,2-111 29 15,0 0-29-15,-7 102 29 0,-3-28-29 16,10-74 24-16,0 0-24 0,-4 45 24 0,13-36-24 15,0 0-1224-15</inkml:trace>
  <inkml:trace contextRef="#ctx0" brushRef="#br0" timeOffset="-86221.84">31695 16980 1435 0,'0'0'0'16,"9"-8"0"-16,14-20 0 0,-23 28 22 0,0 0-22 15,28-35 22-15,4 1-22 0,-32 34 61 0,0 0-61 0,23-37 62 16,-12-1-62-16,-11 38 65 0,0 0-65 0,-2-36 65 16,-14 5-65-16,16 31 49 0,0 0-49 0,-27-21 50 15,-11 12-50-15,38 9 37 0,0 0-37 0,-48 12 38 0,-7 23-38 16,55-35 29-16,0 0-29 0,-51 50 30 16,2 9-30-16,49-59 5 0,0 0-5 0,-41 68 5 15,15 6-5-15,26-74 1 0,0 0-1 16,-9 74 1-16,20-6-1 0,-11-68 0 0,0 0 0 0,15 52 0 15,-2-24 0-15,-13-28 0 0,0 0 0 0,32 12 1 16,35-12-1-16,-67 0 0 0,0 0 0 16,75-25 0-16,5-33 0 0,-80 58 0 0,0 0 0 0,70-73 0 15,-15-7 0-15,-55 80 0 0,0 0 0 0,41-97 0 16,-11-25 0-16,-30 122 0 0,0 0 0 0,21-127 0 16,-7 8 0-16,-14 119 0 0,0 0 0 0,10-114 0 15,-3 5 0-15,-7 109 0 0,0 0 0 0,4-85 0 16,-4 33 0-16,0 52 0 0,0 0 0 0,-2-26 0 0,2 26 0 15,0 0 0-15,0 0 0 0,-9 26 1 0,-5 43-1 0,14-69 1 16,0 0-1-16,-14 88 2 0,4 11-2 16,10-99 0-16,0 0 0 0,-4 107 1 0,9 16-1 15,-5-123 0-15,0 0 0 0,14 116 1 0,8-17-1 16,-22-99 0-16,0 0 0 0,26 83 0 16,8-14 0-16,-34-69 0 0,0 0 0 0,35 48 0 0,-2-30 0 15,-33-18-1-15,0 0 1 0,30-12 0 0,-1-30 0 16,-29 42-1-16,0 0 1 0,26-52 0 0,-1-1 0 15,-25 53-1-15,0 0 1 0,21-63-1 0,-3-9 1 16,-18 72-1-16,0 0 1 0,14-68-1 0,-4 21 1 16,-10 47-1-16,0 0 1 0,9-33 0 0,-4 20 0 15,-5 13 0-15,0 0 0 0,6 13 0 0,1 31 0 0,-7-44 2 16,0 0-2-16,7 53 2 0,2 4-2 0,-9-57 1 16,0 0-1-16,10 56 1 0,-1-4-1 0,-9-52 0 15,0 0 0-15,5 45 1 0,-6-12-1 0,1-33 0 16,0 0 0-16,-8 15 0 0,-4-23 0 0,0-1-1428 15</inkml:trace>
  <inkml:trace contextRef="#ctx0" brushRef="#br0" timeOffset="-85616.21">32302 16471 1491 0,'0'0'0'0,"5"-6"0"0,10-12 0 16,-15 18 29-16,0 0-29 0,17-15 30 0,-3 8-30 16,-14 7 53-16,0 0-53 0,11-4 54 0,-4 6-54 15,-7-2 60-15,0 0-60 0,16 17 61 0,14 27-61 16,-30-44 23-16,0 0-23 0,32 55 24 0,-10 12-24 0,-22-67 11 15,0 0-11-15,16 68 11 0,-3-6-11 16,-13-62 4-16,0 0-4 0,10 52 4 0,-1-16-4 0,-9-36 1 16,0 0-1-16,9 26 1 0,0-5-1 0,-9-21 0 15,0 0 0-15,10 16 0 0,3-6 0 0,-13-10-1 0,0 0 1 0,24 5 0 16,20-1 0 0,-44-4-2-16,0 0 2 0,46-2-1 0,-10-3 1 0,-36 5-3 0,0 0 3 0,33-9-2 15,1-5 2-15,-34 14-3 0,0 0 3 16,31-12-3-16,-6 4 3 0,-25 8-2 15,0 0 2-15,23-7-2 0,-2 0 2 0,-21 7-7 16,0 0 7-16,20-5-7 0,-3 1 7 0,-17 4-15 0,0 0 15 0,18-2-14 0,5 1 14 16,-23 1-26-16,0 0 26 0,24-4-26 0,-1 1 26 15,-23 3-36-15,0 0 36 0,23-7-36 0,0-5 36 16,-23 12-23-16,0 0 23 0,18-19-23 16,-13-6 23-16,-5 25-13 0,0 0 13 0,-5-24-12 15,-13 5 12-15,18 19-8 0,0 0 8 0,-24-10-7 0,-3 13 7 16,27-3 0-16,0 0 0 0,-30 18 0 15,-2 14 0-15,32-32 1 0,0 0-1 0,-31 44 1 0,2 8-1 16,29-52 3-16,0 0-3 0,-24 58 3 16,3 5-3-16,21-63 4 0,0 0-4 0,-15 60 5 0,8-9-5 0,7-51 3 0,0 0-3 15,-1 38 3-15,1-14-3 0,0-24 2 0,0 0-2 16,3 7 2-16,4-19-2 0,-7 12 1 0,0 0-1 16,13-19 2-16,6 0-2 0,-19 19 1 0,0 0-1 15,23-19 1-15,3 0-1 0,-26 19 5 0,0 0-5 0,27-14 5 16,-3 5-5-16,-24 9 11 0,0 0-11 15,25 0 11-15,-4 9-11 0,-21-9 15 0,0 0-15 0,25 31 16 16,7 26-16-16,-32-57 21 0,0 0-21 0,23 69 22 16,-22 0-22-16,-1-69 23 0,0 0-23 0,-22 77 23 15,-30 9-23-15,52-86 13 0,0 0-13 0,-81 85 14 16,-37 0-14-16,118-85 13 0,0 0-13 0,0 0-1297 16</inkml:trace>
  <inkml:trace contextRef="#ctx0" brushRef="#br0" timeOffset="-84269.67">4911 17072 572 0,'0'0'0'0,"0"0"0"0,-41-38 0 16,41 38 18-16,0 0-18 0,-46-30 19 0,-14 6-19 16,60 24 89-16,0 0-89 0,-61-14 89 0,6 7-89 15,55 7 83-15,0 0-83 0,-50 0 84 0,1 9-84 0,49-9 56 16,0 0-56-16,-49 28 57 0,-10 31-57 16,59-59 42-16,0 0-42 0,-51 76 43 0,5 12-43 15,46-88 30-15,0 0-30 0,-31 109 31 0,10 26-31 0,21-135 25 16,0 0-25-16,-11 140 25 0,7-6-25 0,4-134 21 15,0 0-21-15,9 133 21 0,5-3-21 16,-14-130 24-16,0 0-24 0,18 117 24 0,0-20-24 16,-18-97 21-16,0 0-21 0,5 83 22 0,-5-19-22 15,0-64 20-15,0 0-20 0,-14 44 20 0,-18-25-20 16,2-2-1017-16</inkml:trace>
  <inkml:trace contextRef="#ctx0" brushRef="#br0" timeOffset="-82643.99">7507 17844 1285 0,'4'-12'0'0,"-4"12"63"0,0 0-63 0,-6-38 63 0,-20 10-63 15,26 28 42-15,0 0-42 0,-37-12 42 0,-16 14-42 16,53-2 33-16,0 0-33 0,-60 17 34 0,-5 16-34 15,65-33 27-15,0 0-27 0,-64 45 28 0,10 12-28 16,54-57 23-16,0 0-23 0,-38 60 23 0,24 3-23 16,14-63 16-16,0 0-16 0,11 50 17 0,28-14-17 15,-39-36 10-15,0 0-10 0,51 23 11 0,12-11-11 16,-63-12 6-16,0 0-6 0,71 8 7 0,10-1-7 16,-81-7 4-16,0 0-4 0,78 11 5 0,-24 4-5 15,-54-15 3-15,0 0-3 0,36 14 4 0,-17-3-4 16,-19-11 3-16,0 0-3 0,-11 15 3 0,-38 15-3 15,49-30 2-15,0 0-2 0,-67 32 3 0,-5 1-3 16,72-33 2-16,0 0-2 0,-69 23 2 0,16-13-2 16,53-10 2-16,0 0-2 0,-46 0 3 0,7-14-3 15,39 14-3-15,0 0 3 0,-19-24-2 0,23-10 2 16,-4 34-22-16,0 0 22 0,19-45-21 0,7-11 21 0,-26 56-45 16,0 0 45-16,37-66-44 0,8-10 44 0,-45 76-67 15,0 0 67-15,51-65-66 0,12 21 66 0,-63 44-76 16,0 0 76-16,65-26-75 0,-8 19 75 0,-57 7-22 15,0 0 22-15,53 14-21 0,-4 21 21 0,-49-35-4 16,0 0 4-16,46 48-3 0,-9 9 3 0,-37-57 1 16,0 0-1-16,39 54 1 0,-2-11-1 0,-37-43 12 15,0 0-12-15,40 37 13 0,6-10-13 0,-46-27 25 0,0 0-25 16,53 19 26-16,-2-10-26 0,-51-9 31 16,0 0-31-16,50-2 32 0,-10-10-32 0,-40 12 29 0,0 0-29 15,30-21 30-15,-16-8-30 0,-14 29 39 0,0 0-39 0,0-36 40 16,-8-6-40-16,8 42 43 0,0 0-43 0,-29-41 43 15,-15-3-43-15,44 44 39 0,0 0-39 0,-60-38 40 16,-7 7-40-16,67 31 34 0,0 0-34 0,-58-21 34 16,12 11-34-16,46 10 27 0,0 0-27 0,-26-4 27 0,12 4-27 15,14 0 20-15,0 0-20 0,0 0 21 0,9 18-21 16,-9-18 14-16,0 0-14 0,28 7 15 16,32-16-15-16,-60 9 6 0,0 0-6 0,72-17 7 0,2-7-7 15,-74 24 0-15,0 0 0 0,64-30 0 0,-15-1 0 16,-49 31-3-16,0 0 3 0,37-35-2 0,-10-3 2 0,-27 38-7 0,0 0 7 15,19-38-7-15,-7 4 7 0,-12 34-9 0,0 0 9 0,11-28-9 16,1 11 9 0,-12 17-8-16,0 0 8 0,18-6-8 0,1 15 8 0,-19-9-5 15,0 0 5-15,23 21-5 0,4 12 5 0,-27-33-2 16,0 0 2-16,21 40-1 0,3 10 1 0,-24-50-1 16,0 0 1-16,23 62-1 0,-1 18 1 0,-22-80-3 15,0 0 3-15,17 84-2 0,-6 1 2 0,-11-85-4 0,0 0 4 16,16 78-3-16,0-9 3 0,-16-69-4 0,0 0 4 15,15 64-3-15,0-3 3 0,-15-61-3 0,0 0 3 16,8 54-3-16,3-13 3 0,-11-41-2 0,0 0 2 16,12 31-2-16,-6-12 2 0,-6-19-1 15,0 0 1-15,8 5-1 0,1-11 1 0,-9 6-1 0,0 0 1 0,13-23-1 16,-8-17 1-16,-5 40 0 0,0 0 0 16,-4-43 0-16,-10-4 0 0,14 47 0 0,0 0 0 0,-35-45 1 0,-14 7-1 0,49 38 4 15,0 0-4-15,-57-31 5 0,-1 5-5 0,58 26 10 0,0 0-10 16,-50-22 11-16,19 4-11 0,31 18 17 15,0 0-17-15,-18-21 18 0,27-8-18 0,-9 29 13 16,0 0-13-16,35-38 13 0,30-14-13 16,-65 52 17-16,0 0-17 0,90-57 17 0,13 2-17 15,-103 55 17-15,0 0-17 0,113-52 17 0,14 12-17 0,-127 40 5 0,0 0-5 0,114-52 6 16,-20-21-6-16,-4 2-1451 0</inkml:trace>
  <inkml:trace contextRef="#ctx0" brushRef="#br0" timeOffset="-82349.59">8834 17541 1412 0,'0'0'0'0,"0"0"0"0,0-19 0 15,0 19 40-15,0 0-40 16,0-12 40-16,0 12-40 0,0 0 76 0,0 0-76 0,8 2 77 15,6 4-77-15,-14-6 63 0,0 0-63 0,22 18 64 0,1 15-64 16,-23-33 20-16,0 0-20 0,28 43 21 16,4 11-21-16,-32-54 9 0,0 0-9 0,35 57 10 0,-3 5-10 15,-32-62 7-15,0 0-7 0,31 69 7 0,10 11-7 16,-41-80 5-16,0 0-5 0,44 76 6 0,11-7-6 16,-55-69 4-16,0 0-4 0,58 59 5 0,-12-14-5 15,-46-45 2-15,0 0-2 0,31 24 2 16,-22-26-2-16,-3 1-1343 0</inkml:trace>
  <inkml:trace contextRef="#ctx0" brushRef="#br0" timeOffset="-81886.42">8987 17967 1775 0,'14'-11'0'15,"-14"11"51"-15,0 0-51 0,62-29 52 0,24-7-52 16,-86 36 11-16,0 0-11 0,99-35 12 0,-2 5-12 0,-97 30 20 15,0 0-20-15,81-25 20 0,-19 0-20 0,-62 25 21 16,0 0-21-16,46-17 22 0,-14 8-22 0,-32 9 19 0,0 0-19 16,22-1 19-16,-7 6-19 0,-15-5 17 0,0 0-17 15,12 15 18-15,-3 13-18 0,-9-28 9 0,0 0-9 16,9 40 10-16,5 15-10 0,-14-55 3 0,0 0-3 0,17 57 4 16,3-1-4-16,-20-56 0 0,0 0 0 0,26 45 1 15,4-12-1-15,-30-33 0 0,0 0 0 0,34 20 0 16,1-11 0-16,-35-9 0 0,0 0 0 0,41-9 1 15,-1-18-1-15,-40 27 0 0,0 0 0 0,35-40 1 16,2-12-1-16,-37 52 1 0,0 0-1 0,36-50 1 16,4 3-1-16,-40 47 2 15,0 0-2-15,41-36 3 0,-4 10-3 0,-37 26 3 0,0 0-3 0,35-16 4 16,-1 16-4-16,-34 0 2 0,0 0-2 0,31 7 2 0,5 5-2 16,-36-12 0-16,0 0 0 0,30 16 1 0,-2 1-1 15,-28-17 0-15,0 0 0 0,19 12 0 0,-3-8 0 16,-16-4 0-16,0 0 0 0,14-7 0 0,0-7 0 15,-14 14 1-15,0 0-1 0,9-23 1 0,0-9-1 0,-9 32 2 16,0 0-2-16,2-42 2 0,-2-6-2 0,0 48 4 16,0 0-4-16,-2-47 5 0,-3-2-5 0,5 49 5 15,0 0-5-15,-4-45 6 0,8 9-6 16,-4 36 3-16,0 0-3 0,19-26 4 0,18 9-4 16,2-1-1544-16</inkml:trace>
  <inkml:trace contextRef="#ctx0" brushRef="#br0" timeOffset="-81085.78">10973 17486 1446 0,'0'0'0'0,"5"-2"0"15,13-2 0-15,-18 4 7 0,0 0-7 0,23-3 8 16,-12 1-8-16,-11 2 35 0,0 0-35 0,0 0 35 16,7 7-35-16,-7-7 39 0,0 0-39 0,-18 26 40 15,-23 31-40-15,41-57 23 0,0 0-23 0,-52 69 23 16,4-1-23-16,48-68 29 0,0 0-29 0,-41 64 29 0,6 0-29 16,35-64 30-16,0 0-30 0,-21 61 31 15,19-4-31-15,2-57 29 0,0 0-29 0,18 43 29 0,15-12-29 16,-33-31 22-16,0 0-22 0,53 5 23 0,16-27-23 15,-69 22 20-15,0 0-20 0,76-40 20 0,0-12-20 16,-76 52 14-16,0 0-14 0,72-57 15 16,-21 2-15-16,-51 55 9 0,0 0-9 0,39-58 9 0,-7-4-9 0,-32 62 3 15,0 0-3-15,24-60 4 0,-8 13-4 0,-16 47 1 16,0 0-1-16,11-31 2 0,-2 17-2 0,-9 14 0 0,0 0 0 16,5 3 1-16,4 16-1 0,-9-19 0 0,0 0 0 15,14 31 0-15,4 13 0 0,-18-44 0 0,0 0 0 16,26 41 0-16,6-8 0 0,-32-33 0 0,0 0 0 15,40 19 0-15,6-10 0 0,-46-9 0 0,0 0 0 16,50-4 0-16,-3-15 0 0,-47 19 0 0,0 0 0 0,43-36 0 16,-3-21 0-16,-40 57 1 0,0 0-1 0,41-62 1 15,-6 3-1-15,-35 59 2 0,0 0-2 0,46-52 3 16,3 5-3-16,-49 47 3 0,0 0-3 0,50-34 4 16,-5 11-4-16,-45 23 2 0,0 0-2 0,41-9 2 15,-9 16-2-15,-32-7 0 0,0 0 0 0,28 23 1 16,-2 15-1-16,-26-38 0 0,0 0 0 0,23 54 0 15,-1 15 0-15,-22-69 0 0,0 0 0 0,17 71 0 16,6-7 0-16,-23-64-1 0,0 0 1 0,25 52 0 16,8-19 0-16,-33-33-1 0,0 0 1 0,37 19 0 0,4-16 0 15,-41-3-1-15,0 0 1 0,44-12-1 16,5-18 1-16,-49 30 0 0,0 0 0 0,46-43 0 0,-9-17 0 16,-37 60 1-16,0 0-1 0,29-64 1 0,-8 5-1 0,-21 59 3 15,0 0-3-15,17-47 4 0,-3 11-4 16,-14 36 3-16,0 0-3 0,18-25 3 0,0 15-3 0,-18 10 2 15,0 0-2-15,17-3 3 0,6 6-3 0,-23-3 2 16,0 0-2-16,27 5 3 0,10 2-3 0,-37-7 1 16,0 0-1-16,46 2 2 0,0-7-2 0,-46 5 0 15,0 0 0-15,45-12 0 0,-4-4 0 0,-41 16 0 0,0 0 0 16,33-24 1-16,-4-13-1 0,-29 37 0 0,0 0 0 16,12-45 1-16,-14-5-1 15,2 50 2-15,0 0-2 0,-19-53 2 16,-18-1-2-16,37 54 3 0,0 0-3 0,-46-48 3 0,-7 9-3 0,53 39 4 0,0 0-4 0,-53-27 4 15,-2 13-4-15,55 14 4 0,0 0-4 0,-45 2 5 16,8 17-5-16,37-19 2 0,0 0-2 0,-27 46 3 16,-1 34-3-16,28-80 1 0,0 0-1 0,-12 90 1 15,12-3-1-15,0-87 0 0,0 0 0 0,19 91 0 16,20 10 0-16,-39-101-1 0,0 0 1 0,58 97 0 16,14-13 0-16,-72-84-2 0,0 0 2 0,69 68-2 15,-18-21 2-15,2-1-1478 0</inkml:trace>
  <inkml:trace contextRef="#ctx0" brushRef="#br0" timeOffset="-80900.06">12666 18031 1725 0,'6'20'0'0,"-6"-20"14"0,0 0-14 0,21 70 14 15,7 14-14-15,-28-84 3 0,0 0-3 0,27 92 3 16,-4 7-3-16,-23-99 4 0,0 0-4 0,19 86 4 16,-5-16-4-16,-14-70 2 0,0 0-2 0,9 50 2 15,-2-23-2-15,-7-27 2 0,0 0-2 0,5-12 2 16,1-50-2-16,-3 0-1272 0</inkml:trace>
  <inkml:trace contextRef="#ctx0" brushRef="#br0" timeOffset="-80699.77">12866 17773 1419 0,'9'-14'0'0,"-9"14"35"0,0 0-35 0,35-40 35 0,-3 18-35 16,-32 22 4-16,0 0-4 0,23-5 5 0,-9 15-5 15,-14-10 28-15,0 0-28 0,3 24 28 0,-15 19-28 16,12-43 44-16,0 0-44 0,-28 56 45 0,-16 11-45 16,44-67 47-16,0 0-47 0,-46 69 47 0,-2 1-47 15,48-70 44-15,0 0-44 0,-42 57 45 0,5-16-45 16,37-41 28-16,0 0-28 0,-25 28 28 0,14-14-28 0,11-14 6 15,0 0-6-15,0 0 7 0,32-28-7 0,0 0-1362 16</inkml:trace>
  <inkml:trace contextRef="#ctx0" brushRef="#br0" timeOffset="-80195.57">13153 18171 1366 0,'0'0'0'0,"0"0"14"0,0 0-14 0,6-7 14 16,-6 7-14-16,0 0 2 0,0 0-2 15,8-4 3-15,-2-9-3 0,-6 13 23 0,0 0-23 16,10-35 23-16,1-20-23 0,-11 55 45 0,0 0-45 0,14-64 46 16,0-4-46-16,-14 68 60 0,0 0-60 0,18-71 61 15,1 2-61-15,-19 69 59 0,0 0-59 0,27-68 60 0,4 6-60 16,-31 62 37-16,0 0-37 0,32-52 38 16,0 23-38-16,-32 29 29 0,0 0-29 0,35-4 29 0,6 29-29 15,-41-25 21-15,0 0-21 0,40 38 21 0,1 8-21 16,-41-46 9-16,0 0-9 0,40 45 10 0,6-1-10 15,-46-44 4-15,0 0-4 0,50 36 5 0,-1-5-5 16,-49-31 2-16,0 0-2 0,46 21 2 0,-11-14-2 0,-35-7 2 16,0 0-2-16,28-5 3 0,-1-14-3 0,-27 19 4 15,0 0-4-15,23-28 5 0,-4-5-5 0,-19 33 6 16,0 0-6-16,21-40 7 0,-1-5-7 0,-20 45 8 16,0 0-8-16,17-43 9 0,-1 8-9 0,-16 35 10 15,0 0-10-15,14-22 11 0,1 15-11 0,-15 7 6 0,0 0-6 16,21 12 7-16,7 23-7 0,-28-35 4 15,0 0-4-15,35 39 4 0,8-2-4 0,-43-37 2 0,0 0-2 16,44 31 2-16,5-9-2 0,-49-22 1 0,0 0-1 16,49 16 1-16,-3-7-1 0,-46-9 0 0,0 0 0 15,34-2 1-15,-10-14-1 0,-24 16 0 0,0 0 0 16,15-31 0-16,-21-19 0 0,6 50 0 0,0 0 0 16,-17-62 1-16,-24-9-1 0,41 71 1 0,0 0-1 15,-49-64 2-15,-6 15-2 0,55 49 2 0,0 0-2 0,-53-38 2 16,18 16-2-16,35 22 4 0,0 0-4 0,-23-14 5 15,12 7-5-15,11 7 1 0,0 0-1 0,9 9 2 16,18 15-2-16,1 0-1512 0</inkml:trace>
  <inkml:trace contextRef="#ctx0" brushRef="#br0" timeOffset="-79572.47">14547 17321 1692 0,'0'0'0'0,"0"0"0"0,-20-10 0 0,20 10 24 15,0 0-24-15,-21-2 24 0,2 9-24 0,19-7 37 16,0 0-37-16,-27 22 38 0,-4 18-38 0,31-40 54 16,0 0-54-16,-27 61 55 0,8 20-55 0,19-81 30 0,0 0-30 15,-9 87 30-15,12-16-30 0,-3-71 23 16,0 0-23-16,20 55 24 0,10-12-24 0,-30-43 21 0,0 0-21 16,42 28 21-16,13-18-21 0,-55-10 17 0,0 0-17 15,62-12 17-15,10-22-17 0,-72 34 9 16,0 0-9-16,60-63 10 0,-5-32-10 0,-55 95 1 15,0 0-1-15,40-104 1 0,-19 11-1 16,-21 93-3-16,0 0 3 0,6-99-3 0,-15-12 3 16,9 111-22-16,0 0 22 0,-14-103-21 0,-4 16 21 0,18 87-38 15,0 0 38-15,-19-66-37 0,5 23 37 0,14 43-36 16,0 0 36-16,-11-26-36 0,9 14 36 0,2 12-27 16,0 0 27-16,4 17-27 0,12 34 27 0,-16-51-21 0,0 0 21 15,23 69-20-15,8 21 20 0,-31-90-14 16,0 0 14-16,39 90-14 0,-2-12 14 0,-37-78-9 15,0 0 9-15,44 71-8 0,7-9 8 0,-51-62-7 0,0 0 7 16,57 52-6-16,-1-12 6 16,-56-40-6-16,0 0 6 0,53 24-6 0,-12-21 6 15,-41-3-4-15,0 0 4 0,35-15-4 0,-9-18 4 0,-26 33-3 0,0 0 3 0,25-37-3 16,-4-1 3 0,-21 38-2-16,0 0 2 0,14-34-2 0,1 6 2 15,-15 28-1-15,0 0 1 0,12-17 0 0,-2 10 0 0,-10 7 0 0,0 0 0 16,9 2 0-16,4 5 0 0,-13-7 0 0,0 0 0 15,14 17 0-15,12 14 0 0,-26-31 0 16,0 0 0-16,25 33 1 0,0-5-1 0,-25-28 1 0,0 0-1 16,28 20 1-16,12-2-1 0,-40-18 3 0,0 0-3 15,41 3 3-15,-6-12-3 0,-35 9 6 0,0 0-6 0,32-20 6 16,-4-11-6-16,-28 31 8 0,0 0-8 16,23-35 9-16,-5 0-9 0,-18 35 12 0,0 0-12 15,14-31 13-15,-7 5-13 0,-7 26 7 0,0 0-7 0,5-17 8 16,-10 8-8-16,5 9 4 0,0 0-4 0,0 0 4 15,-11-2-4-15,-1 1-1316 0</inkml:trace>
  <inkml:trace contextRef="#ctx0" brushRef="#br0" timeOffset="-79382.91">16053 17079 1345 0,'0'0'0'0,"0"-10"0"0,-3-20 0 0,3 30 5 15,0 0-5-15,-11-31 5 0,-7 8-5 0,18 23 22 0,0 0-22 16,-26-6 23-16,-9 16-23 0,35-10 24 0,0 0-24 15,-37 33 24-15,0 27-24 0,37-60 34 0,0 0-34 16,-32 71 35-16,5 2-35 0,27-73 40 0,0 0-40 16,-15 67 40-16,13-15-40 0,2-52 35 0,0 0-35 15,17 42 36-15,19-9-36 0,-36-33 29 0,0 0-29 0,56 17 30 16,22-15-30 0,-78-2 19-16,0 0-19 0,81-26 20 0,2-36-20 0,0-1-1265 0</inkml:trace>
  <inkml:trace contextRef="#ctx0" brushRef="#br0" timeOffset="-79198.7">16397 16615 1334 0,'0'0'0'0,"0"0"0"0,-5-14 0 16,5 14 5-16,0 0-5 0,0 0 5 0,-9 9-5 15,9-9 6-15,0 0-6 0,0 43 6 0,4 35-6 16,-4-78 28-16,0 0-28 0,7 90 28 0,8-3-28 16,-15-87 26-16,0 0-26 0,29 91 26 0,15 15-26 15,-44-106 18-15,0 0-18 0,40 98 19 0,-8-18-19 0,-32-80 13 16,0 0-13-16,23 59 13 0,-18-30-13 0,2 1-1086 15</inkml:trace>
  <inkml:trace contextRef="#ctx0" brushRef="#br0" timeOffset="-78881.32">16215 17148 1468 0,'0'0'0'0,"6"-7"0"0,8-10 0 0,-14 17 37 0,0 0-37 15,28-26 37-15,14-9-37 0,-42 35 84 0,0 0-84 0,60-36 85 16,18 0-85-16,-78 36 67 0,0 0-67 0,85-33 68 15,-8 2-68-15,-77 31 40 0,0 0-40 0,69-33 41 16,-13-2-41-16,-56 35 29 0,0 0-29 0,41-29 29 16,-14 8-29-16,-27 21 19 0,0 0-19 0,14-12 19 0,-6 8-19 15,-8 4 10-15,0 0-10 0,0 0 10 16,0 0-10-16,0 0 5 0,0 0-5 0,-8 16 5 16,8 5-5-16,0-21 4 0,0 0-4 15,10 27 4-15,20 10-4 0,-30-37 3 0,0 0-3 0,46 38 4 0,18 0-4 16,-64-38 1-16,0 0-1 0,67 41 2 0,-18 11-2 15,-49-52 0-15,0 0 0 0,37 52 1 0,-18-9-1 16,-19-43 0-16,0 0 0 0,4 45 0 0,-18 6 0 16,14-51-2-16,0 0 2 0,-32 48-1 0,-23-5 1 15,55-43-3-15,0 0 3 0,-68 42-2 0,-8-1 2 0,76-41-4 16,0 0 4-16,-73 40-4 0,15 4 4 0,58-44-6 16,0 0 6-16,-49 36-5 0,8-17 5 0,2 0-1474 15</inkml:trace>
  <inkml:trace contextRef="#ctx0" brushRef="#br0" timeOffset="-78756.34">17037 17582 1659 0,'0'0'0'0,"0"0"0"16,15 2 0-16,-15-2 14 0,0 0-14 0,1 14 14 16,-8 15-14-16,0 1-1206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8:52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3232,'0'0'49,"8"-4"-3,61-31 116,-54 25-116,-12 9 108,10-1 541,-7 2-539,-4 0-16,-1 5 2,0-1 0,0 1 0,0-1-1,-1 1 1,0 0 0,0 5 0,0-9-14,0 2-11,0 0-1,0 0 0,1-1 1,-1 1-1,1 0 1,-1-1-1,1 1 1,1 2-1,2-1-90,1 0-1,0-1 1,0 0 0,0 0-1,1-1 1,-1 1 0,10 2-1,0 2-10,-6-4 3,0 1 0,1-1 0,-1-1 1,11 2-1,112 18 84,-89-19-17,86-3 0,-99-1-64,8-2 86,-30 3-83,209-32 281,51-21 378,-237 49-651,37-9 221,59-17 186,-109 24-330,-6 2 42,0 1 0,0 0 0,24-2 0,-36 5-123,1 0-23,-1 1 0,0 0 0,1-1 0,-1 1-1,1 0 1,-1-1 0,0 1 0,0 0 0,1 0 0,-1-1-1,0 1 1,0 0 0,0 0 0,0 0 0,0-1 0,0 1-1,0 0 1,0 1 0,-5 3 22,2-2-22,0 0 0,0 0 0,0-1 0,0 1 0,0-1 0,-1 0 0,1 0 0,-1 0 0,0 0 0,1-1 0,-6 2 0,-127 27 50,106-24-42,-35 6 7,26-8-7,-5 0-10,29-3-160,-1 1 1,1 1 0,0 0 0,0 1-1,0 0 1,0 2 0,0-1-1,-18 12 1,16-8-5757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8:5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269 290 9416,'0'0'-176,"0"2"-279,-3 20 425,0-15 35,-9 38 27,-4 10 130,-29 64 1,12-45 153,24-55-230,-6 13 222,1 0-1,1 1 1,-15 65-1,26-91-272,1 16 381,1-21-96,-1-8-200,-17-137 164,8 47-230,-4 12-40,7 17-8,5-25-4,2 85-2,1-48-8,11-68 0,-7 86-73,2 1 1,2-1 0,16-39-1,-25 76 74,0 0 0,1 0 0,-1 0 0,1 0 0,-1 0 0,1 0 0,-1 0 0,0 0 0,1 0 0,-1 0 0,1 0 0,-1 1-1,0-1 1,1 0 0,-1 0 0,0 0 0,1 1 0,-1-1 0,1 0 0,-1 0 0,0 1 0,0-1 0,1 0 0,-1 1 0,0-1 0,0 0 0,1 1-1,-1-1 1,0 1 0,5 6-18,-1 0-1,-1 0 0,1 1 0,-1-1 1,0 1-1,3 15 0,3 42-7,-7-49 26,0-3-9,24 231-102,-10 61 56,-5-193 52,-7-53 3,-1-7 6,-4-39 1,3 24 0,0-26 1,-30-129 40,20 80-26,-5-59-1,10 68-11,-9-121 26,10 81-19,-3-14 2,-2-21-8,5 75-1,-3-32-7,-18-95 0,22 149-15,0-2-4,-7 22-53,4-5 71,-7 24-35,-11 100 4,13-39 13,6-53 19,-6 80 2,1 6 2,1 6 1,5-82 2,0 10 3,4 59 0,-1-104 1,-1-1 12,0-1 0,1 0 0,1 0-1,0 0 1,1 0 0,0 0-1,8 19 1,-11-32-15,0 1 1,1 0-1,-1-1 1,0 1-1,1-1 0,-1 1 1,1-1-1,-1 1 1,0-1-1,1 1 1,-1-1-1,1 1 0,0-1 1,-1 1-1,1-1 1,-1 0-1,1 1 1,-1-1-1,1 0 0,0 0 1,-1 1-1,1-1 1,0 0-1,-1 0 0,1 0 1,0 0-1,-1 0 1,1 0-1,0 0 1,-1 0-1,1 0 0,0 0 1,-1 0-1,1 0 1,0-1-1,-1 1 0,1 0 1,0 0-1,-1-1 1,1 1-1,-1 0 1,1-1-1,0 1 0,-1-1 1,1 1-1,-1-1 1,1 0-1,5-12 13,-2 1-1,1-1 1,3-26-1,-7 37-14,7-42 27,3-76-1,-9 94-25,4-100 17,-1 22-16,2-1 1,3-4-3,-5 31-11,-1 16-15,13-65-1,-11 109-107,-3 32 72,-4 59 39,0-42 0,-1 82 9,-3-24 5,-2 13 6,-2-3 1,2-5 0,4-50-88,1-22-158,0 0-1,2 0 1,0 0-1,7 39 1,-3-40-6314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8:53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7352,'55'-14'79,"68"-7"-1,-93 16-55,46-6 77,73-3 8,-63 10 64,-46 4-144,53-5 4,-56 2 29,156-13 31,-154 12-24,159-17 33,-159 15-27,2 0-28,122-16 92,-146 19-102,1 1 57,0-1 0,1 2 0,-1 1 0,0 0 0,33 5 0,-50-4-84,-1-1-1,0 1 0,0 0 0,0 0 0,0 0 0,0-1 1,0 1-1,0 0 0,0 0 0,0 0 0,0-1 0,0 1 1,0 0-1,0 0 0,-1-1 0,1 1 0,0 0 1,-1 0-1,1-1 0,0 1 0,-1 0 0,0 0 0,-3 4 6,0 0 0,0 0 0,-1 0 0,0-1 0,0 0 0,0 0 0,-1 0 0,1 0 0,-1-1 0,0 0 0,1 0 0,-2 0 0,1-1 0,0 0 0,-11 2 0,-6 1 1,-1-2 0,-33 2 0,50-4-13,-214 9 74,133-5-64,-16 2-9,-104 6-5,168-13-3,-347-6-52,184 12-14,203-6 71,-15 0-12,8 0 8,11-2 3,83-14 9,75-12 80,-142 25-81,39-3 59,168 0 143,-148 0-178,-34 2-12,0-1-15,21-9 156,-42 8-943,37-4 0,-37 8-4883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8:5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250 174 6552,'-8'2'-19,"1"0"0,-1 1 0,1-1 0,0 1 0,0 1 0,-8 5-1,13-8 34,-9 9 479,11-5-426,0-1 1,0 0-1,1 0 0,-1 0 0,1 0 1,0 0-1,0 0 0,1 0 0,1 3 1,-1-1 11,5 21 463,21 64 176,42 109 373,-59-164-838,10 68 0,-18-86-154,-1-10-72,11 100 562,-13-103-462,-2 1 21,1-6-135,0 0 0,0 0 0,0 0 1,0 0-1,1-1 0,-1 1 0,0 0 1,0 0-1,0-1 0,0 1 1,1 0-1,-1-1 0,0 1 0,0-1 1,1 1-1,-1-1 0,0 0 0,-8-8 10,1 1-1,0-2 1,0 1 0,1-1-1,1 0 1,0-1-1,-9-19 1,6 12-18,-23-45 30,23 44-30,-23-57 0,2-2 0,4-5-3,-26-111-9,44 159 7,-2-5-19,-1 0 0,-26-63 0,36 99 4,-1-2 6,29 100-14,-8-25 22,4 25 1,-2 6 0,-1-6 0,14 101 8,-18-74 44,-13-110-58,-2-14 42,-1-18-685,0 14-108,0-26-6343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8:5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12 1624,'-116'-11'663,"97"10"439,17 1-635,-9 2 3123,9 6-3499,-1-1-1,2 1 1,-1 0-1,1 0 1,0 0-1,0 0 1,2 9-1,-2-8-43,-4 164 585,8 58-193,-3-136-327,5 75 112,-5-169-223,0-1 1,0 0-1,0 1 1,0-1 0,0 1-1,0-1 1,0 0-1,-1 1 1,1-1 0,0 0-1,0 1 1,0-1-1,0 0 1,-1 0 0,1 1-1,0-1 1,0 0-1,0 1 1,-1-1 0,1 0-1,0 0 1,0 0-1,-1 1 1,1-1 0,0 0-1,-1 0 1,1 0-1,0 0 1,-1 1 0,0-2-1,1 1 1,-1 0-1,1-1 1,0 1-1,-1 0 1,1-1-1,-1 1 1,1 0-1,0-1 1,-1 1-1,1-1 1,0 1-1,0-1 1,-1 1-1,1-1 1,0 1-1,0-1 1,-1 1-1,1-1 1,0 1-1,0-1 1,0 1-1,0-1 1,0 1-1,0-1 1,0 0-1,0 1 1,0-1-1,0 1 1,0-1-1,1 0 1,-5-109 30,-5-104-2,5 146-27,-1 3 2,3 3-3,-1-21-2,3 28 0,0 50 0,-7 83 0,3-17 0,-1 234-19,-3-202-8,0-24 2,6-57 15,0-1-6,0-1 0,1 1-1,1 11 1,0-21-13,1-5-20,1-1 46,-1-1 0,1 0 0,-1 0-1,-1 0 1,1 0 0,-1 1 0,0-11 0,-1-14-4,1-30 0,-5-12 6,-19-142 66,23 203-44,-7-41 91,6 48-69,-1-2 2,3 5 31,0 1-75,1 0 0,-1 1 0,1-1 0,0 0 0,-1 1 0,1-1-1,-1 0 1,1 1 0,-1-1 0,0 1 0,1-1 0,-1 1 0,1-1 0,-1 1-1,0-1 1,1 1 0,-1-1 0,0 1 0,0-1 0,1 1 0,-1-1-1,0 2 1,6 29-1159,-2 5-4642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7448,'0'0'49,"0"-1"-46,0 1 0,0 0 0,0-1 0,1 1-1,-1 0 1,0-1 0,0 1 0,0 0 0,0-1 0,0 1 0,0 0-1,1-1 1,-1 1 0,0 0 0,0-1 0,1 1 0,-1 0 0,0 0-1,0 0 1,1-1 0,-1 1 0,0 0 0,1 0 0,-1 0 0,0-1-1,1 1 1,-1 0 0,16 18 19,-2-1-14,0 0 1,26 22-1,9 4-26,1-2 0,57 34 0,22 11-80,-129-86 98,42 31-48,-36-26 36,-1-1-1,1 1 0,-1 0 1,-1 1-1,1-1 0,5 11 1,-6-10 3,-3-4 4,1 0 0,-1 0 0,0 0 0,-1 1 0,1-1 0,0 0 0,-1 0 0,1 0 0,-1 1 0,0-1 0,1 0 0,-1 0 0,-1 5 0,-1 10-34,0 0-1,-2 0 1,0 0-1,-9 24 1,-3 5-76,5-4 15,-6 57 0,15-86 93,2-7 2,-1 0-1,1 0 1,0-1-1,1 1 1,0 6-1,0-3-4,-1-1 7,1-1-1,0 0 0,1 0 1,-1 0-1,4 9 0,-2-16 12,-2-1-7,6-3 6,0-2-1,0 1 0,-1-1 0,9-8 0,8-11 161,87-109 1014,-95 114-1111,21-32 599,10-29-14,39-65 1243,-85 145-1883,0 1 0,0-1-1,1 1 1,-1 0 0,0-1 0,1 1 0,-1 0-1,0-1 1,1 1 0,-1 0 0,0 0 0,1-1 0,-1 1-1,1 0 1,-1 0 0,1 0 0,-1-1 0,0 1-1,1 0 1,-1 0 0,1 0 0,-1 0 0,1 0-1,-1 0 1,1 0 0,-1 0 0,1 0 0,-1 0-1,1 0 1,0 0 0,14 11 160,7 15-135,-21-25-18,30 39 272,-20-27-254,0 0 0,0 0 0,1-1 0,21 17 1,93 61 87,-95-72-88,148 51 9,-141-60-41,169 18 5,-167-24-18,-37-3 9,103 0-38,-87 0-12,0-1 0,0-1 1,0-1-1,21-7 0,-39 10 33,0 0 0,0-1-1,0 1 1,0-1 0,0 1-1,0-1 1,0 0 0,0 1-1,0-1 1,-1 0 0,1 0 0,0 0-1,-1 1 1,1-1 0,0 0-1,-1 0 1,1 0 0,-1 0-1,1 0 1,-1 0 0,1-2-1,0-1-19,7-23-27,-8 26 52,0 0 0,0 1 0,0-1 1,0 0-1,1 1 0,-1-1 0,0 0 0,0 0 1,-1 1-1,1-1 0,0 0 0,0 1 1,0-1-1,0 0 0,0 1 0,-1-1 0,1 0 1,-4-6-12,1 1 0,-1 0 0,0 0 0,0 0 0,-1 0 0,0 1 0,0 0 0,0 0 0,-7-5 0,-7 1-86,-109-20-30,100 27 70,-122 13-15,121-4 48,-3 5 14,-58 31 0,89-42 17,-1 0 0,0 0 0,1 0 0,-1 0 0,1 0-1,-1 1 1,1-1 0,0 0 0,0 1 0,-2 2 0,-6 9-1,2 1 0,0 0-1,0 0 1,1 0 0,-5 20 0,11-32 0,-1 0 0,1 1-1,0-1 1,-1 0 0,1 0 0,0 0 0,0 1 0,1 3 0,5 32-8,14 46 0,-10-63-3,0-6 6,0 0 1,23 24 0,-20-32-7,-5-6 11,0 0 1,0 0-1,0-1 1,0 0-1,0-1 1,0 1-1,0-2 1,0 1-1,0-1 1,0 0-1,0-1 1,0 0-1,-1 0 1,0 0-1,8-6 1,51-31 2,-39 21 7,-1-1 0,38-36 0,27-31 113,-89 85-111,0 0 0,0 0 0,0 1 0,1-1 0,-1 1 0,1-1-1,-1 1 1,1 0 0,-1 0 0,1 0 0,0 0 0,3 0 0,-3 0-1,5 4 51,3 6-40,0 0 0,-1 1 1,15 20-1,-12-10 28,47 120 23,-34-55 3,-17-52-62,1 0-5,13 53 20,-5-1-7,-6 19-15,-11-69-3,-2 0 0,-11 68-1,5-78-6,-3-3 4,-1-1-1,-17 24 1,28-44 0,-1 0 0,1-1 0,-1 1 1,1 0-1,-1-1 0,1 1 0,-1-1 0,0 1 0,1 0 1,-1-1-1,1 0 0,-1 1 0,0-1 0,0 1 0,-1-1 1,-1 2-2,-1-1 1,0 0-1,0-1 0,0 1 1,1-1-1,-1 1 1,0-1-1,0 0 1,0-1-1,0 1 1,0-1-1,-6-1 1,9 2 0,1-1 0,-1 1 0,0 0-1,1 0 1,-1-1 0,0 1 0,1 0 0,-1-1 0,1 1 0,-1-1 0,1 1 0,-1-1 0,1 1 0,-1-1 0,1 1 0,-1-1 0,1 0 0,-5-4-4,1 1 4,1-1-1,-1 0 1,1 0-1,0 0 1,0 0-1,0 0 1,0-1-1,1 1 1,0-1-1,1 0 1,-1 0-1,-1-11 1,-2-36 0,6-14 1,2 48 0,0 2 0,1-1 0,1 0 1,13-29-1,-5 27 7,99-88 7,-79 83 21,175-111 36,-159 108 49,262-108-1424,-133 64-5936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8:5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6 6640,'0'-2'15,"2"-2"88,-1 10 256,-2-4-131,-1 4 4,2-5 177,0 1-226,2 4-2,0-5-151,0 1-1,0-1 0,0 1 0,0-1 0,0 1 1,1-1-1,-1 0 0,0 0 0,1 0 0,-1-1 1,1 1-1,3 0 0,-6-1-18,54 16 335,69 10-1,-87-19-309,138 29 557,-121-27-517,-44-8-59,15 1 6,0 2-1,26 6 0,-22 3-19,22 10-13,-49-23 10,-1 0 0,0 0 0,0 1 0,0-1-1,1 0 1,-1 0 0,0 0 0,0 0 0,0 0 0,1 0-1,-1 0 1,0 0 0,0 1 0,1-1 0,-1 0-1,0 0 1,0 0 0,1 0 0,-1 0 0,0 0 0,0-1-1,1 1 1,-1 0 0,0 0 0,0 0 0,1 0-1,-1 0 1,0 0 0,0 0 0,0 0 0,1 0 0,-1-1-1,0 1 1,0 0 0,0 0 0,0 0 0,1-1-1,-1 1 1,1-1 0,-1 1 0,1 0 0,-1-1 0,1 1 0,-1 0 0,1-1 0,-1 1 0,1 0 1,0 0-1,-1-1 0,1 1 0,-1 0 0,1 0 0,0 0 0,-1 0 0,1 0 0,-1 0 0,1 0 0,0 0 0,-1 0 0,1 0 0,0 0 0,-1 0 0,1 0 0,-1 1 0,1-1 0,-1 0 0,2 1 0,7 2 1,-7-2 6,-31-11 70,19 5-73,-43-17 36,7 6 27,-71-16-1,97 28-58,-38-3 50,-139-3 107,127 7-106,-51-9 127,111 12-178,8 0 6,0 0-1,47-1-17,2-2 3,22 0 1,6 3 0,1 3 0,-2 0 0,-4-2 0,-5-3 0,-3-3 0,-5 0 0,-1 1 0,-1 2 0,-8 2 0,-33-1 0,-8 0 0,1 1 0,-1 0 0,0 0 0,0 1 0,9 2 0,0 0 0,-9 0 0,-17 0 0,-19 2 0,-26 1 0,-15 3 0,-2 7 0,26-6-4,-85 7 0,58-12-3,-15 0 6,2 0 1,8-1 0,12-1 0,14-3 1,34-1 4,1-1 0,-1 0-1,1-1 1,-22-7 0,36 9 3,-4 0 7,4 2 1,-4 4-2,6-4 4,3 1-12,8 9-4,16-2-2,16-4 0,196 33-10,-211-35 8,0-1 0,26-1 0,27 1-6,113 18-19,-108-20-46,-82 0 53,10 0-1400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8:5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3416,'3'4'25,"10"22"28,-2 1-1,-1 0 1,-1 1-1,7 33 1,-13-39 14,0-1 1,-2 1-1,-1 39 0,-1-37-39,1 168 411,-9-26-266,4-70 15,5-70-162,0 2-8,-1-9 31,2 0 0,2 21 0,0-17-4,8 111 392,-11-131-302,4 3 160,-2-13-136,-1 3-153,2-5 15,1-21 170,0-100 208,-25-114 190,10 156-353,-10-65 337,19 135-547,-6-29 142,2 23 83,2 1 1,-2-35-1,6 56 164,3 7-343,12 27-25,-1 1 0,18 62 0,-25-72-23,-2 0 0,4 35 0,-6-36-18,3 16 15,0 48 0,-2-15 14,-2 87 53,-4-138-51,0-3 22,1-1 0,1 1-1,2 23 1,-4-45 29,2 5-84,-1-1 0,1 1 0,-1 0 0,1-1 0,0 1 0,-1-1 0,1 1 0,0-1 0,-1 1 0,1-1-1,0 1 1,0-1 0,0 1 0,-1-1 0,1 1 0,0-1 0,0 1 0,0-1 0,0 1 0,0-1 0,0 0 0,0 1 0,0-1 0,-9-79 101,6 38-25,-3-118 27,12-17 28,1 77-73,18-279 77,-22 278-43,-1 94-55,-2 22-24,-2 26-15,1 31-2,1 35 0,-2 20 0,-3 3 0,1 5 0,4 10 0,7-9 0,2-24 0,3-23 0,-1-26 1,-9-50 2,-1-9-2,0 0 1,0 0-1,0 0 1,0-1-1,0 1 0,1 0 1,0-1-1,0 1 1,0-1-1,0 1 0,0-1 1,1 0-1,0 0 1,-1 0-1,6 4 0,-6-5 21,0 4 33,-9-17-28,-17-27 19,-56-57-1346,29 41-5400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9:00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27 2872,'0'0'520,"-3"-5"-111,-10-12 30,9 13 365,3 4-759,0 1 0,-1-1 0,1 1 0,0-1 0,-1 1 1,1 0-1,0-1 0,0 1 0,0 0 0,-1 0 0,1 0 0,0 0 0,0 0 1,0 0-1,1 0 0,-1 0 0,0 0 0,0 0 0,1 1 0,-1-1 0,0 0 1,1 1-1,-1 1 0,-9 30 146,10-31-191,-5 18 152,1 0-1,-1 27 0,3-17 5,-7 187 276,8-131-295,1-38 7,-3 0-1,-8 50 1,8-80-103,2-7-1,-1 1-1,-1 0 1,0-1 0,0 1-1,-1-1 1,-6 12-1,-1-6 160,10-15-163,-3-7-4,0 0-26,3 4-4,-1 0 0,1-1 0,0 0 1,0 1-1,0-1 0,0 1 1,0-1-1,0 0 0,0 0 1,0 0-1,1 0 0,-1 1 0,1-1 1,-1-3-1,-9-48 41,2-1-1,0-60 1,3-27 117,6-28 140,-1 168-291,0-1-1,0 1 1,1 0 0,-1-1-1,0 1 1,0 0 0,1-1-1,-1 1 1,1 0 0,-1-1-1,1 1 1,0 0 0,1-2-1,-1 1 27,2 6 4,1 4-35,0 0 1,0 0-1,0 0 0,-1 0 1,-1 1-1,1-1 1,-1 1-1,-1 0 1,0 0-1,0 13 0,0-11-3,1 1 2,-1 0 0,0 0 0,-2 20 0,-1-7-2,-2 60 1,-1 1-2,2-1 0,1 4 0,-2 3 0,-16 126-10,20-213 4,0 0-2,2-41 0,4-10 1,1-23 6,5-28 1,0-5 0,1-3 0,-2-1 0,-2-1 0,3-139 29,-9 177 343,0 70-317,-3-1-54,1 0 0,-1-1-1,0 1 1,0 0 0,1 0-1,-1 0 1,0 0 0,1 0-1,-1 0 1,0 0 0,1 0-1,-1 0 1,0 0 0,1 1-1,-1-1 1,0 0-1,1 0 1,-1 0 0,0 0-1,1 0 1,-1 1 0,0-1-1,0 0 1,1 0 0,-1 0-1,0 1 1,0-1 0,1 0-1,-1 0 1,0 1-1,0-1 1,0 0 0,1 0-1,-1 1 1,0 0 0,7 23 19,1 24-15,-1 19 0,-3 14-3,2 155-17,-8-172-1,2-36-6,5 31 0,-5-57 10,0-4 5,0-61 45,-1-54 7,-5 19 83,1-11 12,-3-101 573,8 208-618,0-5 121,-2 17-169,-3 12-34,0 21-10,-17 109-26,-4-8-1312,11-69-5251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9:0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6192,'105'-60'-277,"-55"33"172,-39 21 88,0 1 0,1 0 0,-1 1 0,1 0-1,0 0 1,0 2 0,0-1 0,0 2 0,0-1-1,15 2 1,10 1-56,-1 1 1,67 15-1,-38-5 54,131 8-5,-132-21 24,-20-2 2,-17 1 2,-1 1 0,33 2 1,-31 4 22,-1 1 0,1 1 0,25 11-1,-51-17-11,4 0-29,0 0 215,-10-8-52,-2 3-100,1-1-1,-2 1 1,1 0-1,0 1 0,-1-1 1,1 1-1,-11-3 1,6 2-10,-30-17 327,16 8-239,0 1 1,-41-12-1,55 21-111,-53-10 80,-138-3 72,182 15-162,-45 5 37,37-1 2,0 1-1,0 1 1,1 2 0,-1 1-1,-35 15 1,50-17 8,8-4-15,0 0 0,-1 1-1,1-1 1,0 1 0,-8 6 0,13-8-34,-1-1-1,1 1 1,-1 0-1,1-1 1,-1 1 0,1 0-1,-1 0 1,1-1-1,-1 1 1,1 0 0,0 0-1,0 0 1,-1 0-1,1-1 1,0 1 0,0 0-1,0 0 1,0 0-1,0 0 1,0 0 0,0 0-1,0 0 1,0-1-1,1 1 1,-1 0 0,0 0-1,0 0 1,1 0-1,-1-1 1,1 1 0,-1 0-1,0 0 1,1-1-1,0 1 1,-1 0 0,1-1-1,-1 1 1,1 0-1,0-1 1,-1 1 0,1-1-1,1 1 1,2 3 4,0-1-1,1 0 1,0 0 0,-1-1 0,1 1 0,0-1-1,0 0 1,1-1 0,-1 1 0,6 0 0,59 8 22,-57-9-22,7 1-5,-8 0 1,0-1 1,-1-1 0,20-1-1,38-2 15,17-3-14,-2 0 0,-7 3-3,-6 5-2,-6 3 0,-7-1 0,-13 0 0,-32-2 0,35 0 1,-9-2 15,-38 0-9,-3 1 1,-6 4 0,6-4-7,1 0 0,-1 0 0,0-1 0,1 1 0,-1 0 0,0-1 0,0 1 0,0-1 0,0 0 0,1 0 0,-1 0 0,-3 0 0,-6 1 0,-1 0 1,-34 1 7,-137-14 42,95 2-14,-162-3 82,229 13-112,-49 5 42,-124 8 153,193-13-201,-21 4 57,33 0-29,40 0-30,3-2 6,22 2-3,112 7-4,-149-5-3,152 48 1,-155-41-8,125 53-1019,-85-33-4075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09:36:13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5329 1649 124 0,'0'0'0'0,"0"0"0"15,0 0 0-15,0 0 0 0,0 0 0 0,-4 18 0 16,1 25 0-16,3-43 0 0,0 0 0 0,-2 60 1 0,7 4-1 16,-5-64 7-16,0 0-7 0,5 85 7 0,8 29-7 15,-13-114 23-15,0 0-23 0,10 118 23 16,6-2-23-16,-16-116 27 0,0 0-27 0,11 109 28 15,1 4-28-15,-12-113 28 0,0 0-28 0,9 96 29 16,-4-23-29-16,-5-73 33 0,0 0-33 0,6 54 33 0,-3-18-33 16,-3-36 32-16,0 0-32 0,4 21 33 0,-3-6-33 0,-1-15 38 15,0 0-38-15,0 0 39 0,0 0-39 16,0 0 46-16,0 0-46 0,4-24 46 0,-2-17-46 0,-2 41 62 16,0 0-62-16,0-59 62 0,-2-26-62 15,2 85 72-15,0 0-72 0,0-86 72 0,-5-3-72 16,5 89 65-16,0 0-65 0,-7-91 65 0,5-8-65 15,2 99 46-15,0 0-46 0,-4-100 47 0,4 18-47 16,0 82 31-16,0 0-31 0,-3-64 32 0,1 19-32 0,2 45 27 16,0 0-27-16,-7-40 28 0,2-3-28 0,5 43 18 15,0 0-18-15,-4-41 18 0,8-8-18 0,-4 49 14 0,0 0-14 0,9-43 15 16,-1 5-15-16,-8 38 14 0,0 0-14 0,9-31 15 16,-5 6-15-16,-4 25 12 0,0 0-12 0,0-17 13 15,0 2-13-15,0 15 11 0,0 0-11 0,1-13 12 16,-1 1-12-16,0 12 10 0,0 0-10 0,0-5 11 15,0 5-11-15,0 0 8 0,0 0-8 0,4-10 9 16,10 5-9-16,-14 5 6 0,0 0-6 0,27-4 7 0,22-1-7 16,-49 5 5-16,0 0-5 0,63-7 6 15,24 2-6-15,-87 5 4 0,0 0-4 0,95-7 5 16,4 2-5-16,-99 5 2 0,0 0-2 0,95-7 3 0,-1 7-3 16,1-4-1008-16</inkml:trace>
  <inkml:trace contextRef="#ctx0" brushRef="#br0" timeOffset="266.44">5024 2295 998 0,'0'0'0'15,"17"-7"0"-15,24-5 0 0,-41 12 19 0,0 0-19 0,54-18 19 16,26 3-19-16,-80 15 41 0,0 0-41 16,86-16 41-16,4-5-41 0,-90 21 36 0,0 0-36 15,87-20 37-15,8-3-37 0,-95 23 24 16,0 0-24-16,93-21 24 0,-1 1-24 0,-92 20 7 0,0 0-7 0,94-19 8 16,1 7-8-16,-95 12 2 0,0 0-2 0,90-13 2 15,0 1-2-15,1-2-884 0</inkml:trace>
  <inkml:trace contextRef="#ctx0" brushRef="#br0" timeOffset="727.23">6179 1981 684 0,'0'0'0'0,"0"0"0"16,9 0 0-16,-9 0 4 0,0 0-4 0,9 4 5 15,8 3-5-15,-17-7 10 0,0 0-10 0,20 9 10 16,3 6-10-16,-23-15 10 0,0 0-10 0,21 21 11 16,-4 7-11-16,-17-28 4 0,0 0-4 0,18 32 5 0,-4 8-5 15,-14-40 6-15,0 0-6 0,11 45 6 16,-3 0-6-16,-8-45 7 0,0 0-7 0,13 40 8 16,4-7-8-16,-17-33 11 0,0 0-11 0,25 28 11 15,5-8-11-15,-30-20 11 0,0 0-11 0,35 12 12 0,-3-3-12 16,-32-9 13-16,0 0-13 0,37 4 13 15,-2-13-13-15,-35 9 17 0,0 0-17 0,29-12 18 0,-6-12-18 16,-23 24 22-16,0 0-22 0,17-21 22 0,-8-3-22 16,-9 24 23-16,0 0-23 0,4-32 24 0,-8-13-24 15,4 45 24-15,0 0-24 0,-5-45 25 0,5 21-25 16,0 24 27-16,0 0-27 0,0-15 27 0,-4 3-27 16,4 12 21-16,0 0-21 0,0 0 22 0,-5 20-22 15,5-20 17-15,0 0-17 0,-4 31 17 0,4 14-17 16,0-45 8-16,0 0-8 0,4 45 8 0,7 4-8 0,-11-49 3 15,0 0-3-15,21 43 4 0,7-1-4 0,-28-42 0 16,0 0 0-16,32 43 1 0,-6-1-1 0,-26-42 0 16,0 0 0-16,27 31 1 0,-4-7-1 0,-23-24 0 15,0 0 0-15,19 9 0 0,2-18 0 0,-3 2-819 16</inkml:trace>
  <inkml:trace contextRef="#ctx0" brushRef="#br0" timeOffset="1126.57">6842 2267 785 0,'0'0'0'0,"0"0"0"16,-9-21 0-16,9 21 9 0,0 0-9 0,-9-12 10 15,9 12-10-15,0 0 21 0,0 0-21 0,-3-7 21 0,3 7-21 0,0 0 27 16,0 0-27-16,7-3 27 16,2 6-27-16,-9-3 16 0,0 0-16 0,16 4 17 15,14-1-17-15,-30-3 13 0,0 0-13 0,40 5 13 16,11 7-13-16,-51-12 13 0,0 0-13 0,53 16 13 16,2 8-13-16,-55-24 12 0,0 0-12 0,44 28 12 0,-7 5-12 15,-37-33 11-15,0 0-11 0,21 36 11 16,-10 1-11-16,-11-37 17 0,0 0-17 0,0 32 18 0,-11 0-18 15,11-32 22-15,0 0-22 0,-12 20 22 0,-2-8-22 16,14-12 24-16,0 0-24 0,-12 6 24 16,1-6-24-16,11 0 24 0,0 0-24 0,-9-14 25 15,-9-26-25-15,18 40 27 0,0 0-27 0,-14-45 27 0,14-2-27 16,0 47 26-16,0 0-26 0,14-45 26 0,9-3-26 16,-23 48 23-16,0 0-23 0,27-49 23 0,5 1-23 15,-32 48 18-15,0 0-18 0,31-36 19 0,-2 15-19 16,-29 21 10-16,0 0-10 0,30-4 10 0,-2 16-10 15,-28-12 5-15,0 0-5 0,26 32 5 0,-12 9-5 16,-14-41 2-16,0 0-2 0,13 49 3 0,-12-1-3 0,-1-48 0 16,0 0 0-16,8 48 1 0,2 1-1 0,-10-49 0 0,0 0 0 15,27 40 0-15,8-11 0 0,-35-29 0 16,0 0 0-16,49 16 0 0,8-21 0 0,1 1-1014 0</inkml:trace>
  <inkml:trace contextRef="#ctx0" brushRef="#br0" timeOffset="1357.95">8200 2113 763 0,'0'0'0'0,"0"0"0"0,-21 9 0 16,21-9 1-16,0 0-1 0,-23 5 2 15,-5 2-2-15,28-7 3 0,0 0-3 0,-44 0 3 0,-20-7-3 16,64 7 5-16,0 0-5 0,-70-2 6 0,10 2-6 16,60 0 9-16,0 0-9 0,-55 9 10 15,9 3-10-15,46-12 11 0,0 0-11 0,-38 24 11 16,11 12-11-16,27-36 21 0,0 0-21 0,-16 40 22 15,7 9-22-15,9-49 24 0,0 0-24 0,0 45 24 0,14-5-24 16,-14-40 20-16,0 0-20 0,27 36 20 16,14-3-20-16,-41-33 17 0,0 0-17 0,56 24 17 0,20-12-17 15,-76-12 7-15,0 0-7 0,84-3 8 0,-6-15-8 16,0-1-693-16</inkml:trace>
  <inkml:trace contextRef="#ctx0" brushRef="#br0" timeOffset="1588.32">8269 1713 628 0,'0'0'0'0,"4"5"0"0,1 16 0 0,-5-21 9 0,0 0-9 0,14 31 10 16,4 9-10-16,-18-40 33 0,0 0-33 0,23 45 33 16,-2 9-33-16,-21-54 27 0,0 0-27 15,23 71 28-15,-7 14-28 0,-16-85 19 16,0 0-19-16,15 86 20 0,0-6-20 0,-15-80 13 0,0 0-13 0,8 65 14 15,-4-9-14-15,-4-56 11 0,0 0-11 16,11 53 11-16,1-1-11 0,-12-52 15 16,0 0-15-16,16 44 16 0,1-11-16 0,-17-33 14 0,0 0-14 15,18 17 14-15,0-14-14 0,-4 1-627 0</inkml:trace>
  <inkml:trace contextRef="#ctx0" brushRef="#br0" timeOffset="1911.04">8121 2343 919 0,'0'0'0'0,"0"0"0"16,0 0 0-16,0 0 9 0,0 0-9 0,21-7 9 16,4-1-9-16,-25 8 18 0,0 0-18 0,42-16 19 15,18-12-19-15,-60 28 30 0,0 0-30 0,67-33 30 16,20-3-30-16,-87 36 24 16,0 0-24-16,90-36 25 0,-13 3-25 0,-77 33 19 0,0 0-19 0,67-21 19 15,-9 11-19-15,-58 10 16 0,0 0-16 0,52 7 16 0,-8 10-16 16,-44-17 11-16,0 0-11 0,35 31 12 0,-12 9-12 15,-23-40 9-15,0 0-9 0,23 41 9 16,-6 3-9-16,-17-44 7 0,0 0-7 0,18 38 7 16,1 2-7-16,-19-40 5 0,0 0-5 0,18 36 6 15,-7-3-6-15,-11-33 3 0,0 0-3 0,7 28 3 16,-6-9-3-16,-1-19 1 0,0 0-1 0,0 8 2 16,0-8-2-16,0 0 0 0,0 0 0 0,4-12 0 0,0-21 0 15,1-1-861-15</inkml:trace>
  <inkml:trace contextRef="#ctx0" brushRef="#br0" timeOffset="2701.11">8959 1803 695 0,'0'0'0'0,"0"0"0"0,-9 4 0 16,9-4 0-16,0 0 0 0,-9 8 0 0,2 8 0 16,7-16 1-16,0 0-1 0,4 16 1 0,4 4-1 0,-8-20 0 15,0 0 0-15,20 21 1 0,10-2-1 16,-30-19 0-16,0 0 0 0,35 17 0 15,11-5 0-15,-46-12 0 0,0 0 0 0,49 13 0 16,15-10 0-16,-64-3 0 0,0 0 0 0,58 4 0 0,-9 1 0 0,-49-5 0 0,0 0 0 0,39 8 0 16,-9 4 0-1,-30-12 0-15,0 0 0 0,13 23 0 0,-13 13 0 16,0-36 0-16,0 0 0 0,-13 49 1 16,-13 11-1-16,26-60 0 0,0 0 0 0,-35 61 1 0,-6-1-1 15,41-60 0-15,0 0 0 0,-39 61 0 0,9 1 0 16,30-62 0-16,0 0 0 0,-19 64 1 0,19 0-1 15,0-64 1-15,0 0-1 0,14 49 2 0,9-9-2 16,-23-40 4-16,0 0-4 0,37 24 4 0,12-19-4 16,-49-5 4-16,0 0-4 0,53-9 5 0,-7-22-5 15,-46 31 6-15,0 0-6 0,41-41 7 0,-15-15-7 16,-26 56 21-16,0 0-21 0,18-57 22 0,-13 4-22 16,-5 53 44-16,0 0-44 0,-5-59 45 0,-13-2-45 15,18 61 54-15,0 0-54 0,-26-62 54 0,-15 1-54 16,41 61 53-16,0 0-53 0,-44-55 54 0,3 19-54 15,41 36 44-15,0 0-44 0,-33-25 45 0,6 10-45 0,27 15 25 16,0 0-25-16,-17-5 26 0,3 13-26 0,14-8 21 16,0 0-21-16,8 9 21 0,29 3-21 0,-37-12 16 15,0 0-16-15,53 10 17 0,11-8-17 0,-64-2 8 16,0 0-8-16,67 0 9 0,-2 0-9 0,-65 0 5 16,0 0-5-16,67 0 5 0,6 4-5 0,-73-4 3 15,0 0-3-15,67 7 3 0,-9 10-3 0,-58-17 2 0,0 0-2 16,54 24 2-16,-8 7-2 0,-46-31 0 0,0 0 0 15,37 37 1-15,-7 4-1 0,-30-41-1 0,0 0 1 16,23 49-1-16,-5-4 1 0,-18-45-5 0,0 0 5 16,10 43-5-16,-11 2 5 0,1-45-7 0,0 0 7 0,-9 43-7 15,-5-7 7-15,14-36-9 0,0 0 9 0,-13 30-8 16,1-11 8-16,12-19-5 0,0 0 5 0,-7 5-4 16,7-5 4-16,0 0-3 0,0 0 3 0,-12-12-2 0,-6-21 2 15,18 33 0-15,0 0 0 0,-12-36 0 16,10-4 0-16,2 40 1 0,0 0-1 0,5-42 1 0,13-6-1 15,-18 48 7-15,0 0-7 0,19-61 8 0,13-10-8 16,-32 71 13-16,0 0-13 0,41-69 13 0,8 5-13 16,-49 64 15-16,0 0-15 0,53-48 16 0,-4 22-16 15,-49 26 12-15,0 0-12 0,46 0 13 0,4 17-13 16,-50-17 8-16,0 0-8 0,40 36 9 0,-3 16-9 16,-37-52 6-16,0 0-6 0,32 61 6 0,-7 3-6 15,-25-64 2-15,0 0-2 0,19 60 2 0,-7-11-2 16,-12-49 0-16,0 0 0 0,7 45 0 0,-5-4 0 0,-2-41 0 15,0 0 0-15,-3 35 0 0,-4-5 0 0,7-30-1 16,0 0 1-16,-6 19-1 0,5-11 1 0,1 1-996 16</inkml:trace>
  <inkml:trace contextRef="#ctx0" brushRef="#br0" timeOffset="3240.39">12351 2161 583 0,'0'0'0'0,"0"0"0"16,0 0 0-16,0 0 11 0,0 0-11 0,-21-12 12 0,1-7-12 15,20 19 24-15,0 0-24 0,-32-20 24 0,-17-1-24 16,49 21 26-16,0 0-26 0,-67-16 26 0,-19 8-26 16,86 8 17-16,0 0-17 0,-92 1 17 15,-5 15-17-15,97-16 11 0,0 0-11 0,-92 28 12 0,15 17-12 16,77-45 7-16,0 0-7 0,-62 48 7 15,16-3-7-15,46-45 5 0,0 0-5 16,-27 47 6-16,27-9-6 0,0-38 5 0,0 0-5 0,27 40 6 16,22-1-6-16,-49-39 5 0,0 0-5 0,74 28 6 15,23-11-6-15,-97-17 1 0,0 0-1 0,115 0 1 16,7-12-1-16,-1 0-549 0</inkml:trace>
  <inkml:trace contextRef="#ctx0" brushRef="#br0" timeOffset="3971.13">12788 2046 539 0,'0'0'0'0,"0"0"0"0,-21 0 0 0,21 0 13 16,0 0-13-16,-28 6 14 0,-20 12-14 0,48-18 16 16,0 0-16-16,-56 21 17 0,-11 6-17 0,67-27 4 0,0 0-4 15,-64 33 5-15,1 2-5 0,63-35 6 0,0 0-6 16,-55 36 7-16,20 0-7 0,35-36 9 0,0 0-9 16,-18 30 10-16,18-6-10 0,0-24 13 15,0 0-13-15,23 16 13 0,21-1-13 0,-44-15 15 16,0 0-15-16,55 9 16 0,12-6-16 0,-67-3 16 15,0 0-16-15,65-10 16 0,0-7-16 0,-65 17 18 16,0 0-18-16,60-28 19 0,0-14-19 0,-60 42 32 16,0 0-32-16,57-52 33 0,-17-5-33 0,-40 57 37 15,0 0-37-15,32-52 37 0,-18 20-37 0,-14 32 33 16,0 0-33-16,11-25 34 0,-4 13-34 0,-7 12 28 16,0 0-28-16,5 9 28 0,-5 19-28 0,0-28 18 15,0 0-18-15,0 41 19 0,0 14-19 0,0-55 11 16,0 0-11-16,11 54 12 0,10-11-12 0,-21-43 5 15,0 0-5-15,35 30 6 0,11-15-6 0,-46-15 1 0,0 0-1 16,58 4 1-16,7-23-1 0,-65 19 0 0,0 0 0 16,73-37 0-16,3-20 0 0,-76 57 0 0,0 0 0 15,67-69 0-15,-18-10 0 0,-49 79 0 0,0 0 0 16,41-82 1-16,-15 1-1 0,-26 81 4 0,0 0-4 0,14-80 5 16,-8-8-5-16,-6 88 14 0,0 0-14 0,3-73 15 15,-8 28-15-15,5 45 20 0,0 0-20 0,-11-26 20 16,-5 7-20-16,16 19 20 0,0 0-20 0,-26 9 21 0,-15 22-21 15,41-31 10-15,0 0-10 0,-40 57 11 0,8 21-11 16,32-78 4-16,0 0-4 0,-27 88 4 0,17 9-4 0,10-97 0 16,0 0 0-16,0 101 1 0,19 1-1 15,-19-102-1-15,0 0 1 0,30 95 0 0,11-26 0 16,-41-69-5-16,0 0 5 0,42 54-4 0,-5-18 4 16,-37-36-10-16,0 0 10 0,34 19-10 0,-1-15 10 15,-33-4-2-15,0 0 2 0,37-16-2 0,6-20 2 16,-43 36 0-16,0 0 0 0,45-57 0 0,-4-32 0 15,-41 89 2-15,0 0-2 0,37-100 2 0,-7 0-2 16,-30 100 9-16,0 0-9 0,25-111 9 0,-4-10-9 16,-21 121 16-16,0 0-16 0,14-108 17 0,-9 39-17 15,-5 69 16-15,0 0-16 0,4-41 16 0,-2 16-16 16,-2 25 13-16,0 0-13 0,-11-15 13 0,-17 10-13 16,28 5 9-16,0 0-9 0,-34 14 10 0,1 32-10 0,33-46 4 15,0 0-4-15,-23 63 4 0,9 18-4 0,14-81 0 16,0 0 0-16,5 83 0 0,14-10 0 0,-19-73-2 0,0 0 2 15,32 74-1-15,5 6 1 0,-37-80-5 0,0 0 5 16,43 76-4-16,-1-7 4 0,-42-69-15 0,0 0 15 16,46 54-14-16,1-11 14 0,-47-43-13 0,0 0 13 15,55 29-13-15,12-13 13 0,-3-4-908 0</inkml:trace>
  <inkml:trace contextRef="#ctx0" brushRef="#br0" timeOffset="4377.59">15595 1691 1020 0,'0'0'0'0,"0"0"0"0,-20-18 0 0,20 18 13 0,0 0-13 15,-35-15 14-15,-16 10-14 0,51 5 32 0,0 0-32 16,-64 5 32-16,-6 14-32 0,70-19 31 0,0 0-31 0,-73 24 31 15,5 6-31-15,68-30 17 0,0 0-17 16,-53 31 17-16,24-2-17 0,29-29 13 0,0 0-13 0,-8 28 13 0,20-4-13 16,-12-24 8-16,0 0-8 0,30 28 8 0,14-4-8 15,-44-24 5-15,0 0-5 0,48 24 5 0,1 6-5 16,-49-30 0-16,0 0 0 0,46 36 0 16,-9 7 0-16,-37-43-3 0,0 0 3 0,28 49-3 0,-7 4 3 15,-21-53-9-15,0 0 9 0,4 52-8 0,-13-3 8 16,9-49-11-16,0 0 11 0,-25 39-10 0,-12-9 10 15,37-30-8-15,0 0 8 0,-46 21-8 0,-12-6 8 16,58-15-9-16,0 0 9 0,-58 12-9 0,-5-8 9 16,63-4-5-16,0 0 5 0,-53 0-5 0,19-4 5 15,34 4-1-15,0 0 1 0,-18-20-1 0,22-20 1 16,1-5-817-16</inkml:trace>
  <inkml:trace contextRef="#ctx0" brushRef="#br0" timeOffset="4582.03">15919 1402 785 0,'0'0'0'0,"7"1"0"15,11 12 0-15,-18-13 9 0,0 0-9 0,24 24 10 0,5 7-10 16,-29-31 7 0,0 0-7-16,24 52 7 0,-1 19-7 0,-23-71 2 0,0 0-2 15,23 83 2-15,-2-2-2 0,-21-81 0 0,0 0 0 0,29 73 1 16,-3-4-1-16,-26-69 0 0,0 0 0 0,28 68 1 15,-1 10-1-15,-27-78 1 0,0 0-1 0,17 67 1 16,-2-19-1-16,-15-48 0 0,0 0 0 0,8 37 1 16,-8-20-1-16,0-1-561 0</inkml:trace>
  <inkml:trace contextRef="#ctx0" brushRef="#br0" timeOffset="5034.42">15709 1961 606 0,'0'0'0'0,"0"0"0"16,-9-5 0-16,9 5 3 0,0 0-3 0,0 0 3 15,23-4-3-15,-23 4 7 0,0 0-7 0,41-7 7 0,28-5-7 16,-69 12 6-16,0 0-6 0,91-14 6 0,29-1-6 0,-120 15 15 0,0 0-15 16,133-16 16-1,6-5-16-15,-139 21 18 0,0 0-18 0,130-20 19 0,-22 7-19 16,-108 13 37-16,0 0-37 0,79-7 38 16,-29 2-38-16,-50 5 44 0,0 0-44 0,30 0 45 0,-20 0-45 15,-10 0 40-15,0 0-40 0,-7 5 41 16,-19 8-41-16,26-13 35 0,0 0-35 0,-41 19 35 0,-12 5-35 15,53-24 25-15,0 0-25 0,-51 29 25 16,-2 2-25-16,53-31 15 0,0 0-15 0,-42 37 15 0,16 4-15 16,26-41 6-16,0 0-6 0,-16 44 7 15,16-12-7-15,0-32 2 0,0 0-2 0,19 25 3 0,18-13-3 16,-37-12 0-16,0 0 0 0,50-4 0 0,4-20 0 16,-54 24 0-16,0 0 0 0,53-29 0 0,-5-11 0 15,-48 40 1-15,0 0-1 0,35-40 2 0,-14 16-2 16,-21 24 8-16,0 0-8 0,14-21 9 0,-3 5-9 15,-11 16 14-15,0 0-14 0,7-12 14 0,-2 4-14 16,-5 8 17-16,0 0-17 0,0 0 17 0,-14 20-17 16,14-20 12-16,0 0-12 0,-9 32 12 0,0 16-12 0,9-48 5 15,0 0-5-15,-5 57 5 0,10 4-5 0,-5-61 2 0,0 0-2 0,16 57 2 16,9-17-2-16,-25-40 0 0,0 0 0 16,41 27 1-16,24-18-1 0,-65-9 1 15,0 0-1-15,81-9 1 0,16-30-1 0,-2 2-872 16</inkml:trace>
  <inkml:trace contextRef="#ctx0" brushRef="#br0" timeOffset="5228.79">17648 1843 763 0,'0'0'0'0,"0"0"0"0,-6 0 0 15,6 0 0-15,0 0 0 0,-17 4 0 0,-11 4 0 16,28-8-5-16,0 0 5 0,-43 9-4 0,-17-6 4 16,60-3 0-16,0 0 0 0,-69 5 0 0,-5 11 0 15,74-16 2-15,0 0-2 0,-65 19 3 0,7 10-3 16,58-29 7-16,0 0-7 0,-41 45 7 0,13 23-7 15,28-68 18-15,0 0-18 0,-9 69 19 0,15-1-19 16,-6-68 27-16,0 0-27 0,28 60 28 0,21-15-28 16,-49-45 30-16,0 0-30 0,67 33 31 0,18-9-31 15,-85-24 32-15,0 0-32 0,92 12 32 0,8-17-32 16,-1 2-683-16</inkml:trace>
  <inkml:trace contextRef="#ctx0" brushRef="#br0" timeOffset="5501.44">18140 1480 516 0,'0'0'0'0,"0"0"0"15,10 0 0-15,-10 0 0 0,0 0 0 0,13 8 0 16,6 8 0-16,-19-16 0 0,0 0 0 0,20 28 0 16,-1 17 0-16,-19-45-1 0,0 0 1 0,11 57 0 0,-3 15 0 15,-8-72 0-15,0 0 0 0,4 73 0 16,-4-5 0-16,0-68 0 0,0 0 0 0,0 74 0 15,0 18 0-15,0-92 1 0,0 0-1 0,3 90 1 16,1-7-1-16,-4-83 5 0,0 0-5 0,7 69 6 16,7-17-6-16,-14-52 12 0,0 0-12 0,21 38 13 15,8-3-13-15,-29-35 17 0,0 0-17 0,40 20 17 16,9-11-17-16,4 0-381 0</inkml:trace>
  <inkml:trace contextRef="#ctx0" brushRef="#br0" timeOffset="5708.12">19006 1968 561 0,'0'0'0'0,"0"0"0"0,5-12 0 16,-5 12 10-16,0 0-10 0,0-13 11 0,-12 10-11 16,12 3 8-16,0 0-8 0,-30 0 8 0,-23 9-8 15,53-9 1-15,0 0-1 0,-76 15 2 0,-24 13-2 0,100-28 4 16,0 0-4-16,-108 29 5 0,6 2-5 0,102-31 7 16,0 0-7-16,-96 30 7 0,15-2-7 15,81-28 22-15,0 0-22 0,-63 20 23 0,26-8-23 0,37-12 32 0,0 0-32 16,-6 13 33-16,29 6-33 0,-23-19 40 0,0 0-40 15,53 17 41-15,34 7-41 16,-87-24 39-16,0 0-39 0,118 24 39 0,37 7-39 16,-155-31 36-16,0 0-36 0,178 37 37 0,16-4-37 0,0 3-665 15</inkml:trace>
  <inkml:trace contextRef="#ctx0" brushRef="#br0" timeOffset="8381.24">4173 3600 315 0,'0'0'0'0,"0"0"0"0,0 0 0 0,0 0 0 0,0 0 0 16,0 0 1-16,6 17-1 0,-6-17 10 0,0 0-10 0,0 12 10 15,0 12-10-15,0-24 16 0,0 0-16 0,0 28 16 16,0 8-16-16,0-36 26 0,0 0-26 0,0 49 26 15,0 8-26-15,0-57 22 0,0 0-22 0,-6 64 23 16,3-12-23-16,3-52 28 0,0 0-28 0,-2 45 28 16,2-5-28-16,0-40 32 0,0 0-32 0,-3 26 33 15,3-7-33-15,0-19 29 0,0 0-29 0,0 8 30 16,0-8-30-16,0 0 28 0,0 0-28 0,0 0 29 16,0-8-29-16,-4-1-467 0</inkml:trace>
  <inkml:trace contextRef="#ctx0" brushRef="#br0" timeOffset="8579.06">4115 3143 975 0,'0'0'0'0,"0"0"0"0,0 0 0 0,0 0 5 0,0 0-5 16,18 5 5-16,5 10-5 0,-23-15 3 0,0 0-3 15,31 25 3-15,5 4-3 0,-36-29 1 0,0 0-1 16,33 43 1-16,3 14-1 0,-1 4-685 0</inkml:trace>
  <inkml:trace contextRef="#ctx0" brushRef="#br0" timeOffset="9120.46">4561 3657 740 0,'0'0'0'0,"0"0"0"16,11 0 0-16,-11 0 7 0,0 0-7 0,12 12 7 15,2 5-7-15,-14-17 16 0,0 0-16 0,13 28 17 16,1 8-17-16,-14-36 20 0,0 0-20 0,14 43 20 16,4 8-20-16,-18-51 14 0,0 0-14 0,17 51 15 15,3-2-15-15,-20-49 10 0,0 0-10 0,26 43 11 16,6-13-11-16,-32-30 14 0,0 0-14 0,35 19 15 0,2-7-15 16,-37-12 15-16,0 0-15 0,41 0 16 0,-6-7-16 15,-35 7 16-15,0 0-16 0,37-17 16 16,-5-15-16-16,-32 32 25 0,0 0-25 0,26-41 25 0,1-2-25 15,-27 43 34-15,0 0-34 0,28-49 34 0,-2 8-34 16,-26 41 34-16,0 0-34 0,27-32 35 0,5 17-35 0,-32 15 31 16,0 0-31-16,31 0 32 0,6 15-32 0,-37-15 21 15,0 0-21-15,45 28 22 0,4 8-22 0,-49-36 17 16,0 0-17 0,51 37 17-16,2-1-17 0,-53-36 12 0,0 0-12 0,60 21 12 15,2-18-12-15,-62-3 10 0,0 0-10 0,65-12 11 16,2-15-11-16,-67 27 8 0,0 0-8 0,58-45 8 15,-12-12-8-15,-46 57 7 0,0 0-7 0,35-59 8 16,-12 2-8-16,-23 57 10 0,0 0-10 0,6-64 11 16,-12-11-11-16,6 75 12 0,0 0-12 0,-23-76 12 15,-8-2-12-15,31 78 11 0,0 0-11 0,-36-62 12 16,10 25-12-16,26 37 11 0,0 0-11 0,-20-17 11 16,-6 5-11-16,26 12 5 0,0 0-5 0,-26 3 5 15,-3 22-5-15,29-25 2 0,0 0-2 0,-21 38 3 0,16 29-3 16,5-67 0-16,0 0 0 0,3 73 0 0,15 0 0 15,-18-73 0-15,0 0 0 0,25 69 0 0,14-5 0 16,-39-64-4-16,0 0 4 0,37 64-3 0,7 14 3 0,-44-78-10 16,0 0 10-16,40 76-10 0,-8-19 10 0,-32-57-13 15,0 0 13-15,25 49-13 0,-1-13 13 0,-24-36-24 16,0 0 24-16,20 31-23 0,-3-7 23 0,1 0-973 16</inkml:trace>
  <inkml:trace contextRef="#ctx0" brushRef="#br0" timeOffset="9291.07">5604 3856 964 0,'0'0'0'0,"0"0"0"0,19 10 0 15,-19-10 2-15,0 0-2 0,36 5 2 0,24-1-2 16,-60-4 7-16,0 0-7 0,77 0 7 16,8-9-7-16,-85 9 18 0,0 0-18 0,84-16 19 15,6-3-19-15,-90 19 19 0,0 0-19 0,89-20 20 16,-10 2-20-16,-79 18 1 0,0 0-1 0,78-12 1 15,-3 2-1-15,0 1-735 0</inkml:trace>
  <inkml:trace contextRef="#ctx0" brushRef="#br0" timeOffset="9971.1">6779 3560 964 0,'0'0'0'15,"0"0"0"-15,17-5 0 0,-17 5 0 16,0 0 0-16,23-2 0 0,9 4 0 0,-32-2 0 0,0 0 0 16,35 5 0-16,8 7 0 0,-43-12 0 15,0 0 0-15,49 15 0 0,4 6 0 0,-53-21 6 0,0 0-6 0,55 30 6 16,3 9-6-16,-58-39 8 0,0 0-8 0,47 49 8 15,-8 8-8-15,-39-57 8 16,0 0-8-16,27 61 9 0,-13-10-9 0,-14-51 18 0,0 0-18 0,5 40 18 16,-5-15-18-16,0-25 23 0,0 0-23 0,-5 12 23 15,5-12-23-15,0 0 24 0,0 0-24 0,-18-9 25 16,-19-26-25-16,37 35 22 0,0 0-22 0,-35-41 23 16,3-11-23-16,32 52 23 0,0 0-23 0,-23-49 23 15,11 17-23-15,12 32 20 0,0 0-20 16,0-28 21-16,12 0-21 0,-12 28 19 0,0 0-19 0,18-24 20 0,6 10-20 15,-24 14 16 1,0 0-16-16,30-7 16 0,2 11-16 0,-32-4 7 0,0 0-7 0,32 8 8 16,5 11-8-16,-37-19 4 0,0 0-4 15,44 30 4-15,5 10-4 0,-49-40 1 0,0 0-1 16,50 52 2-16,-13 8-2 0,-37-60 0 0,0 0 0 0,26 57 1 16,-15-17-1-16,-11-40 0 0,0 0 0 0,3 29 1 0,-8-16-1 15,5-13 1-15,0 0-1 0,-12 3 2 16,-8-6-2-16,20 3 3 0,0 0-3 0,-17-18 4 15,3-25-4-15,14 43 5 0,0 0-5 16,0-54 6-16,19-6-6 0,-19 60 6 0,0 0-6 0,37-56 7 16,11 11-7-16,-48 45 10 0,0 0-10 0,54-36 10 15,5 8-10-15,-59 28 8 0,0 0-8 0,60-20 9 0,8 7-9 16,-68 13 8-16,0 0-8 0,67-3 9 0,4 12-9 16,-71-9 8-16,0 0-8 0,60 19 9 0,-14 5-9 0,-46-24 3 0,0 0-3 15,32 36 4-15,-11 13-4 0,-21-49 1 0,0 0-1 16,9 52 2-16,-9 5-2 15,0-57 0-15,0 0 0 0,-4 48 0 0,0-11 0 0,4-37-1 0,0 0 1 0,4 24 0 16,14-9 0 0,-18-15-3-16,0 0 3 0,35 0-2 0,28-19 2 0,3 2-1050 0</inkml:trace>
  <inkml:trace contextRef="#ctx0" brushRef="#br0" timeOffset="10498.8">8869 3593 807 0,'0'0'0'0,"0"0"0"0,0 0 0 0,0 0-1 0,0 0 1 16,-9-6 0-1,-14 6 0-15,23 0-2 0,0 0 2 0,-39 6-1 16,-19 13 1-16,58-19-6 0,0 0 6 0,-56 20-5 0,3 1 5 16,53-21-1-16,0 0 1 0,-46 28-1 15,7 0 1-15,39-28 5 0,0 0-5 0,-28 45 6 0,5 12-6 16,23-57 25-16,0 0-25 0,-9 67 25 0,23-6-25 16,-14-61 44-16,0 0-44 0,27 50 44 0,10-15-44 15,-37-35 50-15,0 0-50 0,47 17 50 16,17-14-50-16,-64-3 37 0,0 0-37 0,69-8 37 15,3-15-37-15,-72 23 31 0,0 0-31 0,69-33 32 0,-8-12-32 16,-61 45 25-16,0 0-25 16,46-52 26-16,-10-1-26 0,-36 53 17 0,0 0-17 0,23-49 18 0,-9 13-18 15,-14 36 14-15,0 0-14 0,7-28 14 0,-2 13-14 16,-5 15 12-16,0 0-12 0,0 0 12 0,5 0-12 16,-5 0 9-16,0 0-9 0,9 19 10 0,3 14-10 15,-12-33 6-15,0 0-6 0,20 41 6 0,1 11-6 16,-21-52 2-16,0 0-2 0,37 45 3 0,18-2-3 15,-55-43 1-15,0 0-1 0,58 28 2 0,0-14-2 16,-58-14 0-16,0 0 0 0,50-2 1 0,-8-13-1 16,-42 15 0-16,0 0 0 0,35-37 1 0,-7-20-1 0,-28 57 3 15,0 0-3-15,27-64 3 0,-1 9-3 0,-26 55 8 16,0 0-8-16,23-49 8 0,-3 11-8 0,-20 38 11 16,0 0-11-16,15-28 11 0,-6 8-11 15,-9 20 15-15,0 0-15 0,11-7 16 0,1 10-16 0,-12-3 9 16,0 0-9-16,11 16 10 0,1 8-10 0,-12-24 5 15,0 0-5-15,9 33 5 0,5 12-5 0,-14-45 2 16,0 0-2-16,18 55 2 0,10 11-2 0,-28-66 0 0,0 0 0 16,30 64 1-16,-7-12-1 0,-23-52 0 0,0 0 0 15,18 38 0-15,-10-15 0 0,-8-23-2 0,0 0 2 16,0 0-2-16,0-32 2 0,0 0-1035 0</inkml:trace>
  <inkml:trace contextRef="#ctx0" brushRef="#br0" timeOffset="10951.98">9747 3191 908 0,'0'0'0'0,"0"0"0"0,4 9 0 0,-4-9 1 0,0 0-1 16,7 8 2-16,7 10-2 0,-14-18 3 15,0 0-3-15,23 24 3 0,3 7-3 0,-26-31 3 16,0 0-3-16,32 33 4 0,5 15-4 0,-37-48 0 16,0 0 0-16,44 49 0 0,7-4 0 0,-51-45-4 0,0 0 4 15,59 36-4-15,1-10 4 0,-60-26-8 0,0 0 8 16,56 21-7-16,-15-5 7 0,-41-16-3 0,0 0 3 0,37 17-2 15,-9 4 2-15,-28-21-1 0,0 0 1 0,21 20 0 16,-3 8 0-16,-18-28 0 0,0 0 0 0,7 31 1 16,-4 6-1-16,-3-37 4 0,0 0-4 15,0 45 5-15,4 7-5 0,-4-52 9 0,0 0-9 0,3 53 10 16,4-8-10-16,-7-45 14 0,0 0-14 0,7 40 14 16,2-16-14-16,-9-24 22 0,0 0-22 0,9 12 23 15,-2-5-23-15,-7-7 26 0,0 0-26 0,0 0 27 16,4-10-27-16,-4 10 32 0,0 0-32 0,0-26 32 15,3-26-32-15,-3 52 42 0,0 0-42 0,5-64 42 16,4 10-42-16,-9 54 42 0,0 0-42 0,13-52 42 16,6 7-42-16,-19 45 44 0,0 0-44 15,26-39 45-15,10 6-45 0,-36 33 31 0,0 0-31 0,47-25 31 16,12 19-31-16,-59 6 28 0,0 0-28 0,61 3 29 16,-6 13-29-16,-55-16 21 0,0 0-21 0,49 24 22 15,-6 12-22-15,-43-36 18 0,0 0-18 0,35 45 19 0,-9 12-19 16,-26-57 10-16,0 0-10 0,18 57 10 0,-9 7-10 15,-9-64 5-15,0 0-5 0,10 56 5 16,5-15-5-16,-15-41 2 0,0 0-2 0,30 16 3 0,24-28-3 16,-1 0-1144-16</inkml:trace>
  <inkml:trace contextRef="#ctx0" brushRef="#br0" timeOffset="11156.77">11656 3447 931 0,'0'0'0'0,"0"0"0"16,-14 12 0-16,14-12 1 0,0 0-1 0,-27 16 1 15,-22 8-1-15,49-24 1 0,0 0-1 0,-55 28 1 0,-5 5-1 16,60-33 0-16,0 0 0 0,-49 36 0 16,10 0 0-16,39-36 0 0,0 0 0 0,-23 40 0 15,11 14 0-15,12-54 2 0,0 0-2 16,7 55 2-16,21 6-2 0,-28-61 9 0,0 0-9 0,46 57 9 0,21-9-9 16,-67-48 15-16,0 0-15 0,76 33 16 15,-4-8-16-15,-72-25 5 0,0 0-5 0,76 3 5 0,1-19-5 16,5 1-689-16</inkml:trace>
  <inkml:trace contextRef="#ctx0" brushRef="#br0" timeOffset="11349.59">12310 3257 830 0,'0'0'0'0,"5"0"0"0,17 7 0 15,-22-7 14-15,0 0-14 0,31 22 15 0,19 16-15 16,-50-38 3-16,0 0-3 0,54 58 4 0,1 14-4 0,-55-72-1 0,0 0 1 0,41 76 0 15,-15-5 0-15,-26-71 0 0,0 0 0 0,0 80 1 16,-26 10-1-16,26-90 5 16,0 0-5-16,-64 92 6 0,-56 1-6 0,120-93 13 0,0 0-13 0,-136 73 14 15,-10-21-14-15,-2-4-618 0</inkml:trace>
  <inkml:trace contextRef="#ctx0" brushRef="#br0" timeOffset="12174.04">5687 4210 830 0,'0'0'0'0,"0"0"0"15,0 0 0-15,0 0 0 0,0 0 0 16,9-20 0-16,-9 20 0 0,0 0 1 0,0 0-1 15,-18 0 1-15,-16 5-1 0,34-5 17 0,0 0-17 16,-49 12 17-16,-13 7-17 0,62-19 28 0,0 0-28 16,-68 24 29-16,-5 4-29 0,73-28 34 0,0 0-34 0,-70 29 34 0,4 3-34 15,66-32 22-15,0 0-22 16,-49 29 23-16,26 2-23 0,23-31 13 0,0 0-13 0,-3 26 14 16,20-7-14-16,-17-19 11 0,0 0-11 0,32 16 11 15,14 1-11-15,-46-17 9 0,0 0-9 0,49 19 10 0,6 2-10 16,-55-21 6-16,0 0-6 0,46 24 6 15,-16 0-6-15,-30-24 5 16,0 0-5-16,14 33 5 0,-23 10-5 0,9-43 4 0,0 0-4 16,-28 45 4-16,-22 7-4 0,50-52 3 0,0 0-3 15,-75 45 4-15,-21-3-4 0,96-42 5 0,0 0-5 16,-93 33 6-16,10-14-6 0,83-19 12 0,0 0-12 16,-76 12 13-16,13-9-13 0,63-3 11 0,0 0-11 15,-43-3 11-15,17-1-11 0,26 4 11 0,0 0-11 16,-4-15 11-16,17-15-11 0,-13 30 9 0,0 0-9 0,28-33 9 0,18-1-9 0,-46 34 7 15,0 0-7-15,56-14 7 16,-1 14-7-16,-55 0 2 0,0 0-2 0,54 17 3 0,1 18-3 0,-55-35 0 0,0 0 0 16,50 41 1-16,-1 8-1 0,-49-49 0 15,0 0 0-15,46 52 1 16,-9-4-1-16,-37-48 0 0,0 0 0 0,35 52 0 16,-3 7 0-16,-32-59 0 0,0 0 0 0,35 55 0 0,0-3 0 15,-35-52 0-15,0 0 0 0,60 33 0 0,22-21 0 16,2 4-885-16</inkml:trace>
  <inkml:trace contextRef="#ctx0" brushRef="#br0" timeOffset="13003.11">7818 6116 438 0,'0'0'0'0,"0"0"0"15,8-35 0-15,-8 35 10 0,0 0-10 0,11-36 10 16,10-6-10-16,-21 42 44 0,0 0-44 0,23-45 44 0,4-3-44 15,-27 48 33-15,0 0-33 0,22-52 33 0,-7-2-33 0,-15 54 27 16,0 0-27-16,8-59 27 0,-8-6-27 0,0 65 22 16,0 0-22-16,-10-64 23 0,-11 15-23 15,21 49 17-15,0 0-17 0,-29-36 18 0,8 17-18 16,21 19 12-16,0 0-12 0,-23-2 13 0,-17 11-13 16,40-9 16-16,0 0-16 0,-41 33 17 0,9 27-17 0,32-60 14 15,0 0-14-15,-23 76 15 0,11 0-15 16,12-76 17-16,0 0-17 0,0 85 17 0,12 12-17 0,-12-97 19 0,0 0-19 0,20 94 19 15,10 6-19-15,-30-100 18 0,0 0-18 0,32 90 19 16,1-14-19-16,-33-76 18 0,0 0-18 0,27 73 18 16,-15 1-18-16,-12-74 19 0,0 0-19 0,0 71 20 15,-18-14-20-15,18-57 14 0,0 0-14 0,-28 40 15 0,-12-12-15 16,40-28 13-16,0 0-13 0,-53 8 13 0,-11-27-13 16,-3 2-744-16</inkml:trace>
  <inkml:trace contextRef="#ctx0" brushRef="#br0" timeOffset="13692.95">7271 6233 942 0,'0'0'0'0,"0"0"0"0,5-6 0 0,-5 6 2 0,0 0-2 16,23-9 3-16,21 0-3 0,-44 9 3 15,0 0-3-15,64-12 3 0,22 0-3 16,-86 12 10-16,0 0-10 0,93-16 10 0,3-1-10 0,-96 17 15 0,0 0-15 0,95-19 16 16,-5-2-16-16,-90 21 28 0,0 0-28 0,83-15 28 15,-18 3-28-15,-65 12 44 16,0 0-44-16,48-12 45 0,-22-1-45 0,-26 13 36 0,0 0-36 15,18-12 36-15,-6-3-36 0,-12 15 41 0,0 0-41 16,11-14 41-16,-2-2-41 0,-9 16 37 16,0 0-37-16,3-15 38 0,2 3-38 0,-5 12 29 0,0 0-29 15,0-12 29-15,4 6-29 0,-4 6 20 0,0 0-20 0,0 0 20 16,5-10-20-16,-5 10 12 0,0 0-12 0,0 0 13 16,9-5-13-16,-9 5 7 0,0 0-7 0,0 0 7 15,9-4-7-15,-9 4 2 0,0 0-2 0,0 0 3 16,5 9-3-16,-5-9 0 0,0 0 0 0,4 10 0 15,1 8 0-15,-5-18-1 0,0 0 1 0,4 19 0 16,-4 5 0-16,0-24-4 0,0 0 4 0,0 24-3 16,0 6 3-16,0-30-7 0,0 0 7 0,-4 36-6 15,4 4 6-15,0-40-10 0,0 0 10 0,5 36-9 16,2-3 9-16,-7-33-11 0,0 0 11 0,9 24-11 16,2 4 11-16,-11-28-10 0,0 0 10 0,12 24-9 15,4 0 9-15,-16-24-5 0,0 0 5 0,16 25-5 0,-7-8 5 16,-9-17-3-16,0 0 3 0,5 19-3 0,0-4 3 15,-5-15-1-15,0 0 1 0,4 11 0 0,-4-11 0 16,0 0 0-16,0 0 0 0,0 10 0 0,0-10 0 16,0 0 0-16,0 0 0 0,9-7 1 0,-9 7-1 0,0 0 2 15,0 0-2-15,5-17 2 0,-5-2-2 0,0 19 6 16,0 0-6-16,0-29 7 0,3-4-7 0,-3 33 6 16,0 0-6-16,6-44 7 0,4-13-7 0,-10 57 7 15,0 0-7 1,16-64 7-16,4-8-7 0,-20 72 6 0,0 0-6 0,26-64 7 0,0 27-7 0,-26 37 5 15,0 0-5-15,29-21 5 0,1 16-5 0,-30 5 4 16,0 0-4-16,28 9 5 0,0 12-5 0,-28-21 2 0,0 0-2 16,30 27 2-16,-7 13-2 0,-23-40 0 0,0 0 0 15,18 45 0-15,-4 7 0 0,-14-52-2 0,0 0 2 16,14 54-2-16,-2-6 2 0,-12-48-3 0,0 0 3 16,11 43-3-16,5-1 3 0,-16-42-2 0,0 0 2 15,19 33-2-15,8-6 2 0,-27-27-1 0,0 0 1 16,31 16 0-16,10-14 0 0,-41-2 0 0,0 0 0 15,49-9 0-15,-3-8 0 0,4-4-1056 0</inkml:trace>
  <inkml:trace contextRef="#ctx0" brushRef="#br0" timeOffset="15394.56">9126 5901 303 0,'0'0'0'0,"0"0"0"32,-3 5 0-32,3-5 8 0,0 0-8 0,-9 6 8 15,4 1-8-15,5-7 18 0,0 0-18 0,-6 19 18 16,-6 22-18-16,12-41 10 0,0 0-10 0,-14 52 11 16,5 17-11-16,9-69 9 0,0 0-9 0,-5 69 10 15,-4-1-10-15,9-68 9 0,0 0-9 0,-9 61 10 16,-3-4-10-16,12-57 20 0,0 0-20 0,-11 48 20 15,4-3-20-15,7-45 25 0,0 0-25 0,-5 36 26 0,0-17-26 16,5-19 29-16,0 0-29 0,0 13 29 0,0-13-29 16,0 0 37-16,0 0-37 0,-9-4 37 0,-4-29-37 15,13 33 44-15,0 0-44 0,-10-38 45 0,1-3-45 16,9 41 50-16,0 0-50 0,0-44 51 0,5-1-51 16,-5 45 50-16,0 0-50 0,9-48 50 0,4-6-50 15,-13 54 53-15,0 0-53 0,10-64 54 0,2-5-54 0,-12 69 47 16,0 0-47-16,9-61 48 0,5 16-48 0,-14 45 34 15,0 0-34-15,11-34 35 0,1 8-35 0,-12 26 25 16,0 0-25-16,14-21 26 0,-1 11-26 0,-13 10 17 16,0 0-17-16,9-5 17 0,-4-4-17 0,-5 9 12 15,0 0-12-15,9-4 12 0,5 1-12 0,-14 3 7 0,0 0-7 16,14 3 7-16,2 1-7 0,-16-4 5 0,0 0-5 16,19 12 6-16,4 9-6 0,-23-21 3 0,0 0-3 15,23 27 3-15,7 15-3 0,-30-42 2 0,0 0-2 16,34 52 2-16,1 14-2 0,-35-66 1 0,0 0-1 15,35 64 2-15,-3-4-2 0,-32-60 0 0,0 0 0 0,32 52 1 16,-4-10-1-16,-28-42 0 0,0 0 0 0,26 36 1 16,-8-8-1-16,-18-28 2 0,0 0-2 0,14 20 2 15,-9-4-2-15,-5-16 5 0,0 0-5 0,4 9 5 16,-4-4-5-16,0-5 6 0,0 0-6 0,0 0 6 16,0 0-6-16,0 0 6 0,0 0-6 0,0 0 6 15,-18 3-6-15,1 1-979 0</inkml:trace>
  <inkml:trace contextRef="#ctx0" brushRef="#br0" timeOffset="15576.57">8883 6275 942 0,'0'0'0'0,"0"0"0"0,9-2 0 0,-9 2 0 16,0 0 0-16,19 0 1 0,13 0-1 0,-32 0 5 15,0 0-5-15,44 2 6 0,9-2-6 0,-53 0 13 0,0 0-13 16,69-2 14-16,8-1-14 0,-77 3 19 0,0 0-19 15,81-4 20-15,-8 4-20 0,-73 0 17 16,0 0-17-16,62 4 18 0,-8-8-18 16,-54 4 18-16,0 0-18 0,51-15 18 0,6-18-18 0,-1 0-759 0</inkml:trace>
  <inkml:trace contextRef="#ctx0" brushRef="#br0" timeOffset="15905.91">10185 5764 707 0,'0'0'0'0,"0"0"0"0,3-8 0 16,-3 8 1-16,0 0-1 0,0 0 1 0,-9 2-1 15,9-2 2-15,0 0-2 0,-19 15 2 0,-22 9-2 0,41-24 2 16,0 0-2-16,-44 37 2 0,-5 6-2 0,49-43 0 15,0 0 0-15,-42 57 0 0,12 12 0 0,30-69 2 16,0 0-2-16,-20 76 2 0,17 2-2 0,3-78 9 16,0 0-9-16,5 68 9 0,13-18-9 0,-18-50 16 15,0 0-16-15,31 43 17 0,15-6-17 0,-46-37 28 0,0 0-28 16,57 27 28-16,11-1-28 0,-68-26 24 16,0 0-24-16,64 19 24 0,-6-5-24 0,-58-14 7 15,0 0-7-15,51 2 7 0,-3-14-7 0,0 0-608 16</inkml:trace>
  <inkml:trace contextRef="#ctx0" brushRef="#br0" timeOffset="16182.04">10724 5797 483 0,'0'0'0'0,"8"4"0"0,13-1 0 15,-21-3 4-15,0 0-4 0,26 11 5 0,6 8-5 16,-32-19 2-16,0 0-2 0,33 19 3 0,-1 7-3 0,-32-26 22 16,0 0-22-16,25 40 22 0,-15 24-22 0,-10-64 50 15,0 0-50-15,-8 77 51 0,-24 24-51 0,32-101 56 16,0 0-56-16,-67 112 57 0,-44 23-57 15,111-135 49-15,0 0-49 0,0 0-543 0</inkml:trace>
  <inkml:trace contextRef="#ctx0" brushRef="#br0" timeOffset="16977.84">11562 5709 572 0,'0'0'0'0,"0"0"0"0,0 0 0 15,0 0 21-15,0 0-21 0,0 0 21 16,0 0-21-16,0 0 32 0,0 0-32 0,0 0 32 15,0 0-32-15,0 0 23 0,0 0-23 0,-10 19 24 16,-13 5-24-16,23-24 3 0,0 0-3 0,-27 30 4 16,4 3-4-16,23-33 0 0,0 0 0 0,-12 36 1 15,10 2-1-15,2 0-490 0</inkml:trace>
  <inkml:trace contextRef="#ctx0" brushRef="#br0" timeOffset="17104.07">11578 6249 796 0,'0'0'0'0,"0"5"0"0,-3 16 0 16,3-21 2-16,0 0-2 0,-20 43 3 0,-20 23-3 16,40-66 0-16,0 0 0 0,-59 88 0 0,-18 18 0 0,77-106-11 15,0 0 11-15,-90 116-10 0,-21 5 10 16,1 2-525-16</inkml:trace>
  <inkml:trace contextRef="#ctx0" brushRef="#br0" timeOffset="18714.16">7966 8023 359 0,'0'0'0'0,"0"0"0"0,14-21 0 16,-14 21 16-16,0 0-16 0,9-22 17 0,-9-13-17 16,0 35 39-16,0 0-39 0,-4-40 40 0,-6-8-40 0,10 48 51 15,0 0-51-15,-18-49 51 16,-14 3-51-16,32 46 50 0,0 0-50 0,-35-35 51 0,-2 12-51 15,37 23 28-15,0 0-28 0,-35-12 28 0,6 7-28 16,29 5 25-16,0 0-25 0,-26 0 26 0,-1 9-26 0,27-9 21 16,0 0-21-16,-23 24 22 0,6 12-22 0,17-36 15 15,0 0-15-15,-5 49 15 16,6 15-15-16,-1-64 11 0,0 0-11 0,16 69 11 0,7-8-11 16,-23-61 8-16,0 0-8 0,28 65 9 0,9 6-9 15,-37-71 4-15,0 0-4 0,36 78 4 0,-1 10-4 16,-35-88 1-16,0 0-1 0,26 85 1 0,-10-12-1 0,-16-73 2 15,0 0-2-15,7 64 2 0,-10 2-2 0,3-66 2 16,0 0-2-16,-9 60 3 0,-2-8-3 16,11-52 2-16,0 0-2 0,-8 45 3 0,-1-15-3 15,0 1-628-15</inkml:trace>
  <inkml:trace contextRef="#ctx0" brushRef="#br0" timeOffset="19194.75">7609 8412 1031 0,'0'0'0'0,"0"0"0"16,9-5 0-16,-9 5 2 0,0 0-2 0,20-7 3 0,15-2-3 0,-35 9 2 0,0 0-2 0,49-12 2 15,15-5-2-15,-64 17 6 0,0 0-6 0,67-22 7 16,7 3-7-16,-74 19 5 0,0 0-5 0,67-20 6 16,-14-2-6-16,-53 22 2 0,0 0-2 0,40-26 2 15,-11 2-2-15,-29 24-1 16,0 0 1-16,17-24 0 0,-3 5 0 0,-14 19-7 0,0 0 7 0,9-13-7 31,-5 5 7-31,-4 8-16 0,0 0 16 0,0 0-16 0,7-2 16 0,-7 2-24 0,0 0 24 0,7 10-23 16,-2 13 23-16,-5-23-25 0,0 0 25 0,4 38-25 0,-4 12 25 15,0-50-21-15,0 0 21 0,1 54-20 16,7-2 20-16,-8-52-13 0,0 0 13 0,10 41-13 0,2-10 13 16,-12-31-7-16,0 0 7 0,15 26-6 0,-1-7 6 15,-14-19-2-15,0 0 2 0,17 6-1 0,6-10 1 16,-23 4 0-16,0 0 0 0,30-12 0 0,-2-9 0 15,-28 21 5-15,0 0-5 0,32-29 6 0,-9-7-6 16,-23 36 19-16,0 0-19 0,18-49 19 0,-6-8-19 16,-12 57 29-16,0 0-29 0,5-57 30 0,-1 5-30 0,-4 52 36 15,0 0-36-15,2-36 37 0,1 17-37 16,-3 19 32-16,0 0-32 0,0-7 33 0,0 7-33 16,0 0 27-16,0 0-27 0,6 17 27 0,-3 19-27 0,-3-36 16 15,0 0-16-15,9 54 17 0,0 6-17 0,-9-60 3 31,0 0-3-31,10 61 4 0,8-9-4 0,-18-52 0 0,0 0 0 0,18 45 0 0,4-5 0 0,-22-40-3 16,0 0 3-16,18 29-2 0,-4-10 2 0,-1 2-822 0</inkml:trace>
  <inkml:trace contextRef="#ctx0" brushRef="#br0" timeOffset="19572.45">8567 8338 852 0,'0'0'0'0,"0"-11"0"15,4-13 0 1,-4 24 3-16,0 0-3 0,1-26 3 0,7 4-3 0,-8 22 8 0,0 0-8 0,7-14 8 15,5 4-8-15,-12 10 18 0,0 0-18 0,14-2 18 0,7 5-18 16,-21-3 15-16,0 0-15 0,23 14 16 0,0 9-16 16,-23-23 13-1,0 0-13-15,21 32 14 0,-1 17-14 16,-20-49 16-16,0 0-16 0,12 48 16 0,-5-8-16 0,-7-40 18 0,0 0-18 0,4 37 18 0,-8-8-18 31,4-29 20-31,0 0-20 0,-2 17 20 0,-5-6-20 16,7-11 19-16,0 0-19 0,-7 1 20 0,-2 1-20 15,9-2 23-15,0 0-23 0,-14-3 23 0,-7-13-23 0,21 16 21 16,0 0-21-16,-19-29 22 0,10-11-22 0,9 40 22 16,0 0-22-16,0-52 22 0,10-14-22 0,-10 66 22 0,0 0-22 15,23-64 23-15,9 4-23 0,-32 60 21 16,0 0-21-16,39-47 21 0,2 21-21 0,-41 26 17 16,0 0-17-16,40-12 17 0,1 19-17 0,-41-7 14 15,0 0-14-15,40 22 15 0,-3 16-15 0,-37-38 11 16,0 0-11-16,27 54 11 0,-4 13-11 0,-23-67 4 15,0 0-4-15,19 70 5 0,-3-12-5 0,-16-58 1 16,0 0-1-16,19 51 2 0,-1-10-2 0,-18-41 0 16,0 0 0-16,28 30 0 0,7-8 0 0,3 2-1014 0</inkml:trace>
  <inkml:trace contextRef="#ctx0" brushRef="#br0" timeOffset="20296.89">9267 7893 919 0,'0'0'0'0,"0"0"0"0,-1 24 0 0,1-24-14 15,0 0 14-15,0 30-13 0,7 23 13 0,-7-53 0 0,0 0 0 16,9 59 0-16,3-7 0 0,-12-52 5 0,0 0-5 15,14 57 6-15,7 4-6 0,-21-61 10 0,0 0-10 16,23 60 10-16,2-3-10 0,-25-57 25 16,0 0-25-16,21 44 26 0,-2-11-26 0,-19-33 30 0,0 0-30 15,16 20 31-15,-10-4-31 0,-6-16 35 16,0 0-35-16,0 0 35 0,0 0-35 0,0 0 32 16,0 0-32-16,-9-9 32 0,-11-15-32 0,20 24 26 15,0 0-26-15,-21-35 27 0,-11-10-27 0,32 45 18 16,0 0-18-16,-31-55 19 0,-1 0-19 0,32 55 14 15,0 0-14-15,-23-54 15 0,14 9-15 0,9 45 12 16,0 0-12-16,0-40 13 0,18 7-13 16,-18 33 9-16,0 0-9 0,28-22 10 0,2 10-10 0,-30 12 8 15,0 0-8-15,37-5 9 0,-2 3-9 0,-35 2 3 16,0 0-3-16,41 7 4 0,-2 7-4 0,-39-14 1 0,0 0-1 16,39 24 1-16,-6 9-1 0,-33-33 0 0,0 0 0 15,34 43 0-15,-12 5 0 0,-22-48-1 0,0 0 1 16,18 61 0-16,-11 0 0 0,-7-61-1 0,0 0 1 0,0 57-1 15,-9-16 1-15,9-41-1 0,0 0 1 16,-10 28 0-16,-3-12 0 0,13-16-1 0,0 0 1 16,-5 8 0-16,5-8 0 0,0 0 0 0,0 0 0 15,-2 7 1-15,2-7-1 0,0 0 2 0,0 0-2 0,0 0 3 16,11-3-3-16,-11 3 7 0,0 0-7 0,23-9 7 16,12 6-7-16,-35 3 11 0,0 0-11 0,41 0 12 0,-10 5-12 15,-31-5 6-15,0 0-6 0,27 12 6 0,-8 7-6 16,-19-19 3-16,0 0-3 0,9 19 3 0,-9 3-3 15,0-22 3-15,0 0-3 0,-19 28 4 0,-15 5-4 16,34-33 1-16,0 0-1 0,-39 36 1 0,-1 1-1 16,40-37 0-16,0 0 0 0,-34 31 0 0,10-10 0 15,24-21 0-15,0 0 0 0,-18 15 0 0,9-8 0 16,9-7-7-16,0 0 7 0,0 0-6 0,-9 5 6 16,9-5-18-16,0 0 18 0,9-19-18 0,18-28 18 15,-1 4-971-15</inkml:trace>
  <inkml:trace contextRef="#ctx0" brushRef="#br0" timeOffset="20525.75">10319 7962 1054 0,'0'0'0'0,"0"0"0"15,-14 12 0-15,14-12 5 0,0 0-5 0,-18 19 6 0,-17 18-6 16,35-37 18-16,0 0-18 0,-43 48 18 0,-6 11-18 15,49-59 28-15,0 0-28 0,-44 68 28 0,12 11-28 16,32-79 20-16,0 0-20 0,-21 78 20 0,12-16-20 16,9-62 7-16,0 0-7 0,7 52 8 0,16-8-8 15,-23-44 2-15,0 0-2 0,35 36 2 16,11 0-2-16,-46-36 1 0,0 0-1 0,55 33 1 0,0-9-1 16,-55-24 0-16,0 0 0 0,54 16 0 15,-6-11 0-15,-48-5 0 0,0 0 0 0,48-5 0 16,3-23 0-16,3 4-854 0</inkml:trace>
  <inkml:trace contextRef="#ctx0" brushRef="#br0" timeOffset="20781.02">10851 7748 1110 0,'0'0'0'15,"9"5"0"-15,7 10 0 0,-16-15 4 0,0 0-4 16,30 28 5-16,14 22-5 0,-44-50 15 0,0 0-15 0,50 61 15 15,4 6-15-15,-54-67 14 0,0 0-14 0,43 73 15 0,-20 3-15 16,-23-76 20-16,0 0-20 0,7 82 20 16,-14 4-20-16,7-86 23 0,0 0-23 15,-20 80 24-15,-17-23-24 0,37-57 24 0,0 0-24 16,-48 48 25-16,-1-8-25 0,49-40 18 0,0 0-18 16,-48 28 19-16,13-13-19 0,35-15 7 15,0 0-7-15,-32 12 7 0,10-3-7 0,22-9 0 0,0 0 0 16,-25-7 0-16,0-14 0 0,2 1-964 15</inkml:trace>
  <inkml:trace contextRef="#ctx0" brushRef="#br0" timeOffset="20911.4">11273 7921 1054 0,'0'0'0'0,"0"0"0"16,7 17 0-16,-7-17-7 0,0 0 7 0,11 24-6 15,1 7 6-15,-12-31-18 0,0 0 18 0,9 37-17 0,-7 4 17 16,1-3-695-16</inkml:trace>
  <inkml:trace contextRef="#ctx0" brushRef="#br0" timeOffset="21037.35">11273 8487 931 0,'0'0'0'16,"-11"20"0"-16,-20 38 0 0,31-58 14 0,0 0-14 0,-59 88 14 0,-25 17-14 0,84-105 6 15,0 0-6-15,-97 115 7 0,-9-3-7 0,106-112 13 16,0 0-13-16,-106 92 14 15,11-32-14-15,-2 1-690 0</inkml:trace>
  <inkml:trace contextRef="#ctx0" brushRef="#br0" timeOffset="22024.6">5265 9146 494 0,'0'0'0'0,"0"0"0"15,0 0 0 1,0 0 29-16,0 0-29 0,28-21 29 0,-5 0-29 0,-23 21 58 0,0 0-58 0,32-19 59 0,3 2-59 16,-35 17 64-16,0 0-64 0,41-14 65 0,5 0-65 31,-46 14 45-31,0 0-45 0,49-12 45 0,-3 4-45 0,-46 8 29 15,0 0-29-15,44-4 30 0,-7 4-30 0,-37 0 21 0,0 0-21 0,27 9 22 0,-10 0-22 16,-17-9 14 0,0 0-14-16,9 19 15 0,-9 5-15 0,0-24 10 0,0 0-10 0,-9 33 11 15,-5 3-11 1,14-36 8-16,0 0-8 0,-9 36 8 0,2 1-8 0,7-37 7 16,0 0-7-16,4 27 8 0,8-2-8 15,-12-25 7-15,0 0-7 0,14 20 7 0,13-4-7 16,-27-16 6-16,0 0-6 0,32 9 6 0,5-2-6 0,-37-7 5 15,0 0-5-15,31 5 5 0,-2-5-5 16,-29 0 7-16,0 0-7 0,24-4 8 0,-10 1-8 16,-14 3 8-16,0 0-8 0,9-2 8 0,-9 2-8 0,0 0 8 15,0 0-8-15,0 0 9 0,0 0-9 0,0 0 8 16,0 0-8-16,0 0 9 0,-30 9-9 0,30-9 6 16,0 0-6-16,-32 12 6 0,4 7-6 0,28-19 4 15,0 0-4-15,-17 26 5 0,4 7-5 0,13-33 1 0,0 0-1 16,4 43 1-16,10 14-1 0,-14-57 0 15,0 0 0-15,26 64 0 0,6 5 0 0,-32-69-2 0,0 0 2 16,32 68-1-16,-6-8 1 0,-26-60-2 0,0 0 2 16,23 51-2-16,-14-13 2 0,-9-38-2 0,0 0 2 15,4 26-2-15,-8-7 2 0,4-19-1 0,0 0 1 16,-14 17-1-16,-13 5 1 0,27-22 0 0,0 0 0 16,-31 25 1-16,-6-3-1 0,37-22 4 0,0 0-4 15,-44 28 4-15,-15 12-4 0,1-1-834 0</inkml:trace>
  <inkml:trace contextRef="#ctx0" brushRef="#br0" timeOffset="23418.45">6038 10581 438 0,'0'0'0'0,"0"0"0"0,0 0 0 0,0 0 19 0,0 0-19 15,-27-14 20-15,19 10-20 0,8 4 39 0,0 0-39 16,-9 0 39-16,-2-7-39 0,11 7 24 0,0 0-24 16,-16-5 25-16,2-3-25 0,14 8 16 0,0 0-16 15,-18-7 17-15,1 1-17 0,17 6 12 0,0 0-12 16,-16-1 13-16,-2 4-13 0,18-3 10 0,0 0-10 15,-21 16 11-15,2 18-11 0,19-34 9 0,0 0-9 0,-18 42 10 16,9 8-10-16,9-50 11 0,0 0-11 0,4 59 11 16,5 7-11-16,-9-66 10 0,0 0-10 0,10 76 10 15,3 12-10-15,-13-88 11 0,0 0-11 0,14 85 12 16,-5-12-12-16,-9-73 16 0,0 0-16 0,8 69 17 16,-6-5-17-16,-2-64 23 0,0 0-23 0,-5 64 24 15,-9-5-24-15,14-59 27 0,0 0-27 0,-27 52 28 0,-5-13-28 16,32-39 25-16,0 0-25 0,-45 28 25 15,-14-14-25-15,1 0-654 0</inkml:trace>
  <inkml:trace contextRef="#ctx0" brushRef="#br0" timeOffset="23576.99">5424 11126 1065 0,'0'0'0'0,"9"-2"0"0,10-5 0 16,-19 7 6-16,0 0-6 0,35-7 6 0,17 2-6 0,-52 5 42 15,0 0-42-15,65-9 43 0,9 2-43 0,-74 7 56 0,0 0-56 16,72-5 57-16,-5 5-57 0,-67 0 8 0,0 0-8 16,59 0 9-16,-14 0-9 15,-1 2-909-15</inkml:trace>
  <inkml:trace contextRef="#ctx0" brushRef="#br0" timeOffset="23932.14">6003 10927 897 0,'0'0'0'0,"0"0"0"0,0 0 0 0,0 0 1 0,0 0-1 15,3 12 1-15,-3-3-1 0,0-9 5 0,0 0-5 0,5 19 6 16,4 13-6-16,-9-32 5 0,0 0-5 0,9 39 6 16,0 0-6-16,-9-39 7 0,0 0-7 0,14 35 7 0,4-6-7 15,-18-29 9-15,0 0-9 0,19 25 9 0,4-5-9 16,-23-20 18-16,0 0-18 0,21 16 19 16,-2-4-19-16,-19-12 26 0,0 0-26 0,22 3 27 15,-3-9-27-15,-19 6 30 0,0 0-30 0,21-16 30 16,-7-8-30-16,-14 24 37 0,0 0-37 0,9-33 38 15,-5-7-38-15,-4 40 25 0,0 0-25 0,5-48 26 16,-5-3-26-16,0 51 15 0,0 0-15 16,5-51 16-16,-1 7-16 0,-4 44 8 0,0 0-8 0,5-29 8 15,-1 13-8-15,-4 16 6 0,0 0-6 16,0 0 7-16,14 9-7 0,-14-9 6 0,0 0-6 0,8 26 6 16,7 15-6-16,-15-41 3 0,0 0-3 15,17 44 3-15,3 4-3 0,-20-48 1 0,0 0-1 16,26 45 1-16,1-12-1 0,-27-33 0 0,0 0 0 0,26 26 0 15,-1-7 0-15,1 0-922 0</inkml:trace>
  <inkml:trace contextRef="#ctx0" brushRef="#br0" timeOffset="24312.84">6586 10948 897 0,'0'0'0'0,"0"0"0"0,7-20 0 0,-7 20 1 16,0 0-1-16,9-13 2 0,0 4-2 0,-9 9 13 0,0 0-13 15,9-3 13-15,1 4-13 0,-10-1 18 0,0 0-18 16,13 11 18-16,1 4-18 0,-14-15 21 0,0 0-21 15,18 24 22-15,1 9-22 0,-19-33 25 0,0 0-25 16,21 37 25-16,2 1-25 0,-23-38 25 0,0 0-25 0,19 38 26 0,-1-7-26 16,-18-31 18-16,0 0-18 15,12 28 19-15,-3-9-19 0,-9-19 17 0,0 0-17 16,6 12 17-16,-3-4-17 0,-3-8 16 0,0 0-16 16,0 0 17-16,-7 9-17 15,7-9 16-15,0 0-16 0,0 0 16 0,-2-10-16 0,2 10 18 0,0 0-18 16,2-18 18-16,2-8-18 0,-4 26 20 15,0 0-20-15,8-36 20 0,10 0-20 0,-18 36 21 16,0 0-21-16,23-42 22 0,5-1-22 0,-28 43 20 16,0 0-20-16,39-36 20 0,-2 11-20 0,-37 25 17 15,0 0-17-15,41-3 17 0,-1 22-17 0,-40-19 9 16,0 0-9-16,35 29 10 0,-3 16-10 0,-32-45 4 0,0 0-4 16,23 49 5-16,-3-4-5 0,-20-45 1 0,0 0-1 15,17 47 2-15,4-4-2 0,-21-43 0 0,0 0 0 16,23 47 0-16,2 3 0 0,1-2-1040 0</inkml:trace>
  <inkml:trace contextRef="#ctx0" brushRef="#br0" timeOffset="24835.16">7763 10960 247 0,'0'0'0'0,"0"0"0"0,-12-7 0 0,12 7 9 0,0 0-9 16,-11-5 9-16,2 1-9 0,9 4 2 0,0 0-2 15,0 0 3-15,-12-12-3 0,12 12 0 0,0 0 0 0,-6-9 0 16,-2 1 0-16,8 8 0 0,0 0 0 0,-6-9 0 16,6 9 0-16,0 0 6 0,0 0-6 0,-12 9 6 15,-14 18-6-15,26-27 19 0,0 0-19 0,-25 42 20 16,-2 12-20-16,27-54 34 0,0 0-34 0,-17 58 34 15,3-9-34 1,14-49 46-16,0 0-46 0,-7 52 47 0,5 1-47 0,2-53 45 0,0 0-45 0,2 45 45 16,5-8-45-16,-7-37 40 0,0 0-40 15,5 22 40-15,0-8-40 0,-5-14 46 0,0 0-46 0,0 0 46 16,7-19-46-16,-7 19 50 0,0 0-50 0,0-31 51 16,2-12-51-16,-2 43 64 0,0 0-64 0,4-49 65 15,4 1-65-15,-8 48 61 0,0 0-61 0,15-54 61 0,-3-7-61 16,-12 61 52-16,0 0-52 0,14-67 52 0,4-2-52 15,-18 69 43-15,0 0-43 0,16-61 44 16,-1 25-44-16,-15 36 32 0,0 0-32 0,16-24 32 16,5 17-32-16,-21 7 23 0,0 0-23 0,18 7 24 15,1 10-24-15,-19-17 18 0,0 0-18 0,18 35 18 16,0 18-18-16,-18-53 11 0,0 0-11 0,21 61 11 16,2-1-11-16,-23-60 9 0,0 0-9 0,28 57 10 0,-1-12-10 15,-27-45 6-15,0 0-6 0,26 44 6 0,2-6-6 16,-28-38 4-16,0 0-4 0,21 38 5 0,-1-4-5 15,-20-34 3-15,0 0-3 0,14 25 3 0,-5-11-3 16,-9-14 1-16,0 0-1 0,0 0 1 16,-11-26-1-16,-1 0-1068 0</inkml:trace>
  <inkml:trace contextRef="#ctx0" brushRef="#br0" timeOffset="24986.88">7398 11202 1110 0,'0'0'0'0,"9"2"0"0,17 1 0 15,-26-3-1-15,0 0 1 0,46 4 0 0,30-1 0 16,-76-3-4-16,0 0 4 0,95-3-3 16,14-4 3-16,-109 7 1 0,0 0-1 0,108-9 1 0,0 4-1 15,-108 5 6-15,0 0-6 0,100-9 6 0,-13 0-6 0,2 3-777 16</inkml:trace>
  <inkml:trace contextRef="#ctx0" brushRef="#br0" timeOffset="25255.56">8805 10790 1009 0,'0'0'0'0,"0"0"0"0,-8-9 0 15,8 9 3-15,0 0-3 0,-13 0 4 0,-6 6-4 0,19-6 4 0,0 0-4 0,-27 19 4 16,-17 17-4-16,44-36-2 0,0 0 2 15,-46 48-1-15,6 18 1 0,40-66 0 16,0 0 0-16,-32 68 0 0,14-11 0 0,18-57 2 0,0 0-2 0,-5 48 2 0,14-6-2 16,-9-42 7-16,0 0-7 0,28 36 7 0,9-5-7 15,-37-31 11-15,0 0-11 0,53 24 12 16,16-3-12-16,-69-21 13 0,0 0-13 0,72 7 14 16,-5-21-14-16,2 0-757 0</inkml:trace>
  <inkml:trace contextRef="#ctx0" brushRef="#br0" timeOffset="25477.9">9424 10624 1087 0,'0'0'0'0,"0"0"0"16,18 15 0-16,-18-15-10 0,0 0 10 0,20 25-10 0,6 9 10 0,-26-34-35 0,0 0 35 15,19 49-34-15,-5 18 34 0,-14-67 4 16,0 0-4-16,8 82 4 0,-14 15-4 16,6-97 25-16,0 0-25 0,-17 103 26 0,-24-4-26 15,41-99 44-15,0 0-44 0,-58 92 45 16,-18-18-45-16,-2 2-800 0</inkml:trace>
  <inkml:trace contextRef="#ctx0" brushRef="#br0" timeOffset="26297.2">6174 11596 1155 0,'0'0'0'0,"0"0"0"0,0 0 0 0,0 0 23 15,0 0-23-15,-18-24 24 0,9 19-24 0,9 5 51 0,0 0-51 16,-19 2 51-16,-22 6-51 0,41-8 39 0,0 0-39 0,-40 13 40 16,8-1-40-16,32-12 12 15,0 0-12-15,-25 8 12 0,6 11-12 0,19-19 4 0,0 0-4 16,-14 21 4-16,10 0-4 0,4-21 0 0,0 0 0 16,0 21 0-16,14 3 0 0,-14-24 0 0,0 0 0 15,23 22 0-15,9-4 0 0,-32-18-2 0,0 0 2 16,33 15-1-16,4 1 1 15,-37-16-2-15,0 0 2 0,23 21-2 0,-23 3 2 0,0-24-1 0,0 0 1 0,-17 29 0 16,-20 15 0-16,37-44 0 16,0 0 0-16,-53 43 0 0,-5-7 0 0,58-36 1 0,0 0-1 0,-66 30 1 15,-1-11-1-15,67-19 2 16,0 0-2-16,-58 12 2 0,12-5-2 0,46-7 4 16,0 0-4-16,-32 5 4 0,15-3-4 0,17-2 5 0,0 0-5 15,-12-2 6-15,6-5-6 0,6 7 4 0,0 0-4 16,13-12 4-16,15-4-4 0,-28 16 3 0,0 0-3 0,40-7 3 0,1 7-3 15,-41 0 3-15,0 0-3 0,35 11 4 0,-8 4-4 16,-27-15 1-16,0 0-1 0,19 24 1 0,-5 9-1 16,-14-33 0-16,0 0 0 0,13 40 0 0,-3 10 0 15,-10-50-2-15,0 0 2 0,16 56-2 16,3-6 2-16,-19-50-5 0,0 0 5 0,27 43-5 16,5-8 5-16,-32-35-7 0,0 0 7 15,35 21-6-15,2-13 6 0,3-3-1011 0</inkml:trace>
  <inkml:trace contextRef="#ctx0" brushRef="#br0" timeOffset="27423.43">5849 13677 550 0,'0'0'0'0,"0"0"0"0,0 0 0 16,0 0 88-16,0 0-88 0,0 0 88 0,23-32-88 16,-23 32 115-16,0 0-115 0,18-20 116 0,8 1-116 15,-26 19 66-15,0 0-66 0,32-18 67 0,5 3-67 0,-37 15 40 16,0 0-40-16,40-11 40 0,6 6-40 0,-46 5 23 15,0 0-23-15,41 5 23 0,-11 14-23 16,-30-19 15-16,0 0-15 0,19 32 15 0,-10 13-15 0,-9-45 10 16,0 0-10-16,4 39 11 0,-10-6-11 0,6-33 9 15,0 0-9-15,-3 30 9 0,-1 1-9 0,4-31 7 16,0 0-7-16,0 26 7 0,4 0-7 16,-4-26 5-16,0 0-5 0,10 22 6 0,12 1-6 15,-22-23 4-15,0 0-4 0,22 15 5 0,5-3-5 16,-27-12 4-16,0 0-4 0,26 9 4 0,-3-5-4 0,-23-4 2 15,0 0-2-15,20 1 3 0,-3-4-3 0,-17 3 2 16,0 0-2-16,9-2 2 0,-9 2-2 0,0 0 1 0,0 0-1 16,0 0 2-16,9-5-2 0,-9 5 2 0,0 0-2 15,0 0 2-15,0 0-2 0,0 0 2 0,0 0-2 0,4 14 3 16,-8 8-3-16,4-22 2 0,0 0-2 0,-5 42 2 16,-2 10-2-16,7-52 1 0,0 0-1 0,-2 57 2 15,7-2-2-15,-5-55 1 0,0 0-1 0,4 54 1 16,5-6-1-16,-9-48 1 0,0 0-1 0,7 47 2 15,5 3-2-15,-12-50 3 0,0 0-3 0,9 47 4 16,-6-12-4-16,-3-35 6 0,0 0-6 0,2 25 7 0,-2-5-7 16,0-20 12-16,0 0-12 0,0 13 13 0,4-2-13 15,-4-11 18-15,0 0-18 0,0 7 19 0,0-7-19 16,0 0 29-16,0 0-29 0,0 8 29 0,0-8-29 16,0 0 28-16,0 0-28 0,-27 7 29 0,-28 5-29 15,55-12 30-15,0 0-30 0,-72 9 31 0,-14-6-31 16,-3 1-1154-16</inkml:trace>
  <inkml:trace contextRef="#ctx0" brushRef="#br0" timeOffset="27968.11">7939 12282 438 0,'0'0'0'0,"-9"-5"0"0,-12-8 0 0,21 13 6 16,0 0-6-16,-28-15 6 0,-13 3-6 0,41 12 8 0,0 0-8 0,-37-5 9 15,6 5-9 1,31 0 8-16,0 0-8 0,-36 12 9 0,-4 12-9 16,40-24 29-16,0 0-29 0,-37 36 30 0,5 13-30 15,32-49 41-15,0 0-41 0,-23 52 41 0,14 0-41 0,9-52 58 16,0 0-58-16,0 55 58 0,16 9-58 0,-16-64 55 16,0 0-55-16,27 69 56 0,8 11-56 15,-35-80 46-15,0 0-46 0,35 76 46 0,6-12-46 0,-41-64 46 16,0 0-46-16,37 59 46 0,-11-7-46 0,-26-52 50 15,0 0-50-15,14 50 50 0,-14 0-50 16,0-50 42-16,0 0-42 0,-14 50 43 0,-17-8-43 16,31-42 35-16,0 0-35 0,-48 22 35 0,-9-25-35 15,-1 1-909-15</inkml:trace>
  <inkml:trace contextRef="#ctx0" brushRef="#br0" timeOffset="28138.61">7384 12813 1255 0,'0'0'0'0,"14"-2"0"16,30-3 0-16,-44 5 2 0,0 0-2 0,60-3 2 16,16 3-2-16,-76 0 5 0,0 0-5 0,86-2 6 0,4-3-6 15,-90 5 25-15,0 0-25 0,86-5 25 0,-1 5-25 16,-85 0 10-16,0 0-10 0,72 5 11 0,-17 7-11 16,-55-12 9-16,0 0-9 0,35 10 10 0,-12-8-10 15,0 1-960-15</inkml:trace>
  <inkml:trace contextRef="#ctx0" brushRef="#br0" timeOffset="28483.96">8087 12607 1099 0,'0'0'0'15,"0"0"0"-15,6 4 0 0,-6-4 4 0,0 0-4 16,5 8 5-16,-1 1-5 0,-4-9 12 0,0 0-12 0,5 21 13 16,4 13-13-16,-9-34 25 0,0 0-25 0,8 42 25 15,7 5-25-15,-15-47 22 16,0 0-22-16,12 43 23 0,2-12-23 0,-14-31 20 0,0 0-20 15,18 24 21-15,5-8-21 0,-23-16 17 0,0 0-17 0,23 5 18 16,-1-5-18-16,-22 0 17 0,0 0-17 16,22-9 17-16,1-10-17 0,-23 19 22 0,0 0-22 15,19-27 23-15,-1-10-23 0,-18 37 23 0,0 0-23 0,8-47 24 16,-4-4-24-16,-4 51 17 0,0 0-17 0,5-51 18 0,-5 10-18 16,0 41 11-16,0 0-11 0,0-30 12 15,0 17-12-15,0 13 7 0,0 0-7 0,4-7 7 16,-4 7-7-16,0 0 4 0,0 0-4 0,2 12 4 15,6 15-4-15,-8-27 2 0,0 0-2 0,14 45 2 16,8 13-2-16,-22-58 1 0,0 0-1 0,23 60 2 16,3-1-2-16,-26-59 0 0,0 0 0 0,32 50 1 0,-6-5-1 15,-26-45-1-15,0 0 1 0,23 38 0 0,0-3 0 16,-4-1-1078-16</inkml:trace>
  <inkml:trace contextRef="#ctx0" brushRef="#br0" timeOffset="28910.46">8509 12682 1076 0,'0'0'0'0,"0"0"0"16,0 0 0-16,0 0 12 0,0 0-12 15,12-6 12-15,-3 5-12 0,-9 1 34 0,0 0-34 0,14 1 34 16,9 3-34-16,-23-4 42 0,0 0-42 0,27 7 42 16,1 5-42-16,-28-12 29 0,0 0-29 15,39 15 30-15,7 6-30 0,-46-21 26 0,0 0-26 0,45 26 26 16,0 7-26-16,-45-33 25 15,0 0-25-15,40 33 26 0,-6 0-26 0,-34-33 24 0,0 0-24 16,26 27 25-16,-14-7-25 0,-12-20 24 0,0 0-24 0,9 12 25 16,-7-4-25-16,-2-8 19 0,0 0-19 0,0 0 20 15,-2 9-20-15,2-9 18 0,0 0-18 0,-9 0 19 0,-8-5-19 16,17 5 15-16,0 0-15 0,-27-12 16 0,1-7-16 16,26 19 11-16,0 0-11 0,-20-23 11 15,12-5-11-15,8 28 10 0,0 0-10 0,3-32 10 0,17-12-10 16,-20 44 8-16,0 0-8 0,26-46 8 15,8-5-8-15,-34 51 6 0,0 0-6 16,40-41 7-16,1 17-7 0,-41 24 6 0,0 0-6 0,40-7 6 16,4 19-6-16,-44-12 6 0,0 0-6 15,50 27 7-15,-1 17-7 0,-49-44 5 0,0 0-5 16,55 52 6-16,-6 6-6 0,-49-58 5 0,0 0-5 16,43 56 6-16,-12-6-6 0,-31-50 2 0,0 0-2 15,21 45 2-15,-17-9-2 0,-4-36 0 0,0 0 0 16,-4 25 0-16,4-15 0 0,-3 0-1246 0</inkml:trace>
  <inkml:trace contextRef="#ctx0" brushRef="#br0" timeOffset="29179.28">9797 12538 1043 0,'0'0'0'0,"0"0"0"0,-9-7 0 0,9 7 16 0,0 0-16 16,-11-3 17-16,-6 3-17 0,17 0 36 0,0 0-36 0,-29 6 36 16,-27 12-36-16,56-18 34 0,0 0-34 15,-55 27 34-15,4 13-34 0,51-40 18 0,0 0-18 0,-40 50 18 16,4 11-18-16,36-61 12 0,0 0-12 0,-19 61 12 0,15-10-12 16,4-51 8-16,0 0-8 0,9 49 9 0,14-8-9 15,-23-41 6-15,0 0-6 0,44 35 7 0,20-9-7 16,-64-26 5-16,0 0-5 0,72 21 5 15,9-4-5-15,-81-17 6 0,0 0-6 0,83 7 7 0,-4-16-7 16,3 1-937-16</inkml:trace>
  <inkml:trace contextRef="#ctx0" brushRef="#br0" timeOffset="29785.94">10388 12356 259 0,'0'0'0'0,"0"0"0"0,0 0 0 16,0 0 18-16,0 0-18 0,0 0 19 0,7 0-19 15,-7 0 30-15,0 0-30 0,0 0 31 0,0 0-31 16,0 0 50-16,0 0-50 0,-18 9 51 15,-9 15-51-15,27-24 44 0,0 0-44 0,-29 28 44 0,-3 6-44 16,32-34 36-16,0 0-36 0,-25 40 36 0,7 3-36 0,18-43 37 16,0 0-37-16,-8 45 37 0,13 9-37 0,-5-54 37 15,0 0-37-15,18 52 38 0,8-4-38 16,-26-48 32-16,0 0-32 0,35 39 33 0,11-15-33 16,-46-24 17-16,0 0-17 0,46 15 18 0,-5-6-18 15,-41-9 9-15,0 0-9 0,49 0 9 0,6-19-9 16,3 0-604-16</inkml:trace>
  <inkml:trace contextRef="#ctx0" brushRef="#br0" timeOffset="30099.56">10957 12183 875 0,'0'0'0'0,"7"0"0"0,11-3 0 0,-18 3 38 0,0 0-38 16,32 5 39-1,19 14-39-15,-51-19 77 0,0 0-77 0,58 33 78 0,0 14-78 16,-58-47 64-16,0 0-64 0,50 57 64 0,-10 7-64 15,-40-64 51-15,0 0-51 0,25 72 51 0,-18 11-51 16,-7-83 51-16,0 0-51 0,-12 87 51 0,-20 5-51 16,32-92 42-16,0 0-42 0,-55 83 43 0,-26-11-43 15,81-72 32-15,0 0-32 0,-86 54 33 0,10-25-33 0,0 1-1132 0</inkml:trace>
  <inkml:trace contextRef="#ctx0" brushRef="#br0" timeOffset="30451.25">11795 12282 830 0,'0'0'0'0,"0"0"0"15,0 0 0-15,0 0 11 0,0 0-11 0,0 0 11 0,5 22-11 16,-5-22 26-16,0 0-26 0,0 19 26 0,0 14-26 15,0-33-3-15,0 0 3 0,4 38-3 0,5 0 3 16,0 0-614-16</inkml:trace>
  <inkml:trace contextRef="#ctx0" brushRef="#br0" timeOffset="30559.55">11917 12723 953 0,'0'0'0'0,"-9"14"0"0,-21 24 0 0,30-38 1 0,0 0-1 16,-42 50 2-16,-13 11-2 0,55-61 12 15,0 0-12-15,-76 76 12 0,-28 21-12 0,104-97 10 0,0 0-10 16,-120 81 10-16,-7-27-10 0,4-1-690 0</inkml:trace>
  <inkml:trace contextRef="#ctx0" brushRef="#br0" timeOffset="32116.85">5835 15101 617 0,'0'0'0'0,"0"0"0"0,5-24 0 16,-5 24 11-16,0 0-11 0,6-23 11 0,-3-3-11 15,-3 26 40-15,0 0-40 0,-5-28 41 0,1-3-41 16,4 31 32-16,0 0-32 0,-10-33 32 0,-8 1-32 16,18 32 16-16,0 0-16 0,-23-30 16 0,-9 6-16 0,32 24 11 15,0 0-11-15,-38-17 11 0,6 8-11 16,32 9 13-16,0 0-13 0,-35 2 14 0,3 12-14 0,32-14 14 16,0 0-14-16,-28 34 14 0,1 22-14 15,27-56 15-15,0 0-15 0,-19 64 16 0,10 0-16 16,9-64 13-16,0 0-13 0,2 71 14 0,10 6-14 0,-12-77 10 15,0 0-10-15,18 85 11 0,5 10-11 0,-23-95 10 16,0 0-10-16,22 94 10 0,0-11-10 0,-22-83 6 0,0 0-6 0,10 86 7 0,-15 8-7 16,5-94 2-16,0 0-2 0,-14 85 2 0,-9-16-2 31,23-69 1-31,0 0-1 0,-21 48 1 0,7-23-1 0,-1-1-699 0</inkml:trace>
  <inkml:trace contextRef="#ctx0" brushRef="#br0" timeOffset="32576.16">5461 15371 953 0,'0'0'0'0,"21"2"0"16,30 3 0-16,-51-5 3 0,0 0-3 0,76 8 4 15,14 6-4-15,-90-14 0 0,0 0 0 0,83 16 1 16,-12 1-1-16,-71-17 15 0,0 0-15 0,60 12 15 15,-11-8-15-15,-49-4 19 0,0 0-19 0,37-4 20 16,-5-3-20-16,-32 7 24 0,0 0-24 0,24-14 25 0,-13-8-25 16,-11 22 9-16,0 0-9 0,9-24 9 0,-4-2-9 15,-5 26 7-15,0 0-7 0,4-21 8 16,-8 9-8-16,4 12 5 0,0 0-5 0,0 0 6 0,0 0-6 16,0 0 4-16,0 0-4 0,7 12 4 0,2 19-4 15,-9-31 3-15,0 0-3 0,11 42 4 0,10 4-4 16,-21-46 6-16,0 0-6 0,19 45 6 0,-1-8-6 15,-18-37 8-15,0 0-8 0,19 26 8 0,2-7-8 16,-21-19 10-16,0 0-10 0,14 10 10 0,1-10-10 16,-15 0 14-16,0 0-14 0,17-10 14 0,1-8-14 15,-18 18 9-15,0 0-9 0,17-27 10 0,-2-10-10 0,-15 37 6 16,0 0-6-16,12-45 7 0,-3-3-7 0,-9 48 0 16,0 0 0-16,10-47 1 0,3 2-1 0,-13 45-1 15,0 0 1-15,9-34 0 0,1 16 0 0,-10 18-1 16,0 0 1-16,12-1-1 0,-1 13 1 0,-11-12-3 0,0 0 3 0,12 31-3 15,-1 16 3-15,-11-47-4 0,0 0 4 0,12 53-3 16,1 4 3-16,-13-57-3 0,0 0 3 0,19 52-3 16,8-3 3-16,-5-1-859 0</inkml:trace>
  <inkml:trace contextRef="#ctx0" brushRef="#br0" timeOffset="32925.37">6579 15426 1009 0,'0'0'0'0,"0"-7"0"15,-7-10 0-15,7 17 4 0,0 0-4 0,-5-16 5 0,5 8-5 16,0 8 41-16,0 0-41 0,0 0 41 0,9 8-41 16,-9-8 58-16,0 0-58 0,9 14 59 0,5 4-59 0,-14-18 45 15,0 0-45-15,21 19 46 0,2 3-46 16,-23-22 40-16,0 0-40 0,25 24 40 0,-4-5-40 16,-21-19 23-16,0 0-23 0,17 18 24 0,1-1-24 15,-18-17 20-15,0 0-20 0,11 12 20 0,-6-5-20 16,-5-7 22-16,0 0-22 0,0 0 22 0,0 0-22 0,0 0 22 0,0 0-22 0,7-3 23 15,-2-13-23 1,-5 16 21-16,0 0-21 0,9-26 21 0,5-2-21 0,-14 28 22 16,0 0-22-16,18-36 22 0,-4-2-22 15,-14 38 22-15,0 0-22 0,21-36 23 0,-2 10-23 0,-19 26 22 16,0 0-22-16,23-16 23 0,4 13-23 16,-27 3 19-16,0 0-19 0,23 10 19 0,-2 16-19 15,-21-26 12-15,0 0-12 0,14 38 12 0,-5 9-12 0,-9-47 6 16,0 0-6-16,5 50 6 0,-1-2-6 0,-4-48 1 0,0 0-1 0,8 38 1 15,15-17-1-15,0 2-1302 0</inkml:trace>
  <inkml:trace contextRef="#ctx0" brushRef="#br0" timeOffset="33524.87">7086 14907 1222 0,'0'0'0'0,"5"7"0"15,0 14 0-15,-5-21-1 0,0 0 1 0,12 36 0 0,3 14 0 16,-15-50-8-16,0 0 8 0,17 61-8 0,3 5 8 16,-20-66 2-16,0 0-2 0,24 71 2 0,-1 5-2 0,-23-76 5 0,0 0-5 0,20 76 5 0,-3-10-5 15,-17-66 5 1,0 0-5-16,9 48 6 0,-4-24-6 0,-5-24 3 15,0 0-3-15,4 11 3 0,-4-11-3 0,0 0-1 0,0 0 1 16,0-12 0-16,0-23 0 0,0 35-11 0,0 0 11 0,0-47-11 16,-5-13 11-1,5 60-24-15,0 0 24 0,-4-63-23 0,4 10 23 16,0 53-30-16,0 0 30 0,5-52-30 0,8 3 30 16,-13 49-14-16,0 0 14 0,17-45-13 0,6 4 13 15,-23 41-2-15,0 0 2 0,27-33-2 0,5 14 2 16,-32 19 0-16,0 0 0 0,31-11 1 15,1 15-1-15,-32-4 10 0,0 0-10 0,28 14 11 0,-7 5-11 16,-21-19 22-16,0 0-22 0,15 26 23 0,-15 1-23 16,0-27 21-16,0 0-21 0,-13 33 22 0,-15 11-22 0,28-44 18 0,0 0-18 0,-35 41 19 0,-6-6-19 15,41-35 13 1,0 0-13-16,-32 24 14 0,18-10-14 0,14-14 13 0,0 0-13 0,-9 5 13 0,9-5-13 16,0 0 15-1,0 0-15-15,0 9 16 0,0-9-16 0,0 0 13 16,0 0-13-16,13 5 14 0,24-5-14 0,-37 0 12 15,0 0-12-15,46 0 13 0,15 5-13 0,-61-5 15 16,0 0-15-16,57 16 15 0,-4 10-15 0,-53-26 21 0,0 0-21 16,32 31 22-16,-20 3-22 0,-12-34 19 0,0 0-19 15,-27 40 19-15,-40 7-19 0,67-47 16 0,0 0-16 16,-81 41 17-16,-14-4-17 0,95-37 12 0,0 0-12 16,-90 33 12-16,4 0-12 0,86-33 2 0,0 0-2 0,-62 17 3 15,39-24-3-15,0-3-1089 0</inkml:trace>
  <inkml:trace contextRef="#ctx0" brushRef="#br0" timeOffset="34950.42">8200 14831 371 0,'0'0'0'15,"0"0"0"-15,0 0 0 0,0 0 9 0,0 0-9 0,0 0 10 16,0 0-10-16,0 0 20 0,0 0-20 0,-24 15 20 16,-10 30-20-16,34-45 58 0,0 0-58 0,-48 58 58 0,1 9-58 15,47-67 66-15,0 0-66 0,-44 71 67 16,17 0-67-16,27-71 51 0,0 0-51 0,4 76 52 15,33 9-52-15,-37-85 41 0,0 0-41 0,67 78 41 0,33-21-41 16,-100-57 33-16,0 0-33 0,126 33 34 0,18-25-34 0,1 1-639 16</inkml:trace>
  <inkml:trace contextRef="#ctx0" brushRef="#br0" timeOffset="35212.81">10463 14514 1143 0,'0'0'0'0,"18"9"0"0,28 17 0 0,-46-26 23 0,0 0-23 16,58 38 23-16,2 10-23 0,-60-48 61 15,0 0-61-15,49 63 61 0,-26 16-61 0,-23-79 55 0,0 0-55 16,-5 90 55-16,-35 9-55 0,40-99 41 0,0 0-41 16,-73 95 41-16,-26 2-41 0,99-97 33 0,0 0-33 15,-114 85 33-15,-26-16-33 0,1 2-1117 0</inkml:trace>
  <inkml:trace contextRef="#ctx0" brushRef="#br0" timeOffset="36000.08">6151 15925 942 0,'0'0'0'0,"0"0"0"15,0 0 0-15,0 0 14 0,0 0-14 0,0 0 15 16,-23-11-15-16,23 11 31 0,0 0-31 0,-27 7 32 0,-22 12-32 15,49-19 30-15,0 0-30 0,-53 24 30 0,12 1-30 0,41-25 21 16,0 0-21-16,-31 22 22 16,2 2-22-16,29-24 5 0,0 0-5 0,-22 26 5 0,13 0-5 15,9-26 1-15,0 0-1 0,0 28 2 0,9 3-2 16,-9-31 0-16,0 0 0 0,17 28 0 0,11-7 0 16,-28-21 0-16,0 0 0 0,32 12 0 0,9-7 0 15,-41-5 0-15,0 0 0 0,40 7 0 0,-8 5 0 16,-32-12 0-16,0 0 0 0,21 14 0 0,-16 1 0 15,-5-15 1-15,0 0-1 0,-14 23 1 0,-26 15-1 16,40-38 3-16,0 0-3 0,-53 38 3 0,-11-9-3 0,64-29 3 16,0 0-3-16,-68 25 4 0,-17-8-4 0,85-17 4 0,0 0-4 0,-81 12 4 15,12-2-4-15,69-10 4 16,0 0-4-16,-58 6 4 0,21-8-4 16,37 2 0-16,0 0 0 0,-25-5 0 0,9 0 0 0,16 5-1 0,0 0 1 0,-3-9 0 0,15-3 0 15,-12 12-1-15,0 0 1 16,23-9-1-16,17 7 1 0,-40 2-2 0,0 0 2 15,46 7-1-15,6 11 1 0,-52-18 0 0,0 0 0 0,47 24 0 0,-1 4 0 16,-46-28 0-16,0 0 0 0,35 38 0 0,-3 12 0 0,-32-50 1 16,0 0-1-16,23 55 1 15,0 2-1-15,-23-57 1 0,0 0-1 0,26 52 1 16,3-3-1-16,-29-49 1 0,0 0-1 0,44 34 2 16,28-20-2-16,0 0-827 0</inkml:trace>
  <inkml:trace contextRef="#ctx0" brushRef="#br0" timeOffset="36444.81">7909 16222 617 0,'0'0'0'0,"0"0"0"0,-19-7 0 0,19 7 20 0,0 0-20 16,-14-3 21-16,0 5-21 0,14-2 42 0,0 0-42 0,-13 10 42 16,-4 11-42-16,17-21 41 0,0 0-41 0,-20 36 41 15,3 16-41-15,17-52 29 0,0 0-29 16,-18 59 30-16,13 0-30 0,5-59 26 0,0 0-26 16,1 64 26-16,12 15-26 0,-13-79 22 0,0 0-22 0,17 82 23 15,10-6-23-15,-27-76 18 0,0 0-18 0,28 71 18 16,-10-12-18-16,-18-59 26 15,0 0-26-15,14 46 26 0,-11-13-26 0,-3-33 18 16,0 0-18-16,-12 24 19 0,-20 2-19 0,4 0-769 16</inkml:trace>
  <inkml:trace contextRef="#ctx0" brushRef="#br0" timeOffset="36601.67">7438 16684 1110 0,'0'0'0'0,"27"-1"0"0,33-6 0 15,-60 7 2-15,0 0-2 0,79-9 2 0,9 2-2 16,-88 7 2-16,0 0-2 0,94-5 3 0,6 0-3 0,-100 5 19 0,0 0-19 16,94-11 19-1,-22-4-19-15,-72 15 0 0,0 0 0 0,55-16 0 0,-18-1 0 0,2 0-808 16</inkml:trace>
  <inkml:trace contextRef="#ctx0" brushRef="#br0" timeOffset="36909.62">8184 16497 819 0,'0'0'0'15,"0"0"0"-15,0-6 0 0,0 6 3 0,0 0-3 0,0 0 3 16,0 0-3-16,0 0 8 0,0 0-8 0,0 0 8 15,0 6-8-15,0-6 27 0,0 0-27 16,0 25 28-16,4 21-28 0,-4-46 35 0,0 0-35 0,4 56 35 16,10 3-35-16,-14-59 36 0,0 0-36 15,14 53 36-15,7-8-36 0,-21-45 33 0,0 0-33 0,23 33 33 0,0-12-33 16,-23-21 35-16,0 0-35 0,19 5 35 0,-1-14-35 16,-18 9 37-16,0 0-37 0,17-26 37 0,10-19-37 15,-27 45 27-15,0 0-27 0,25-53 27 16,1-8-27-16,-26 61 20 0,0 0-20 0,30-55 21 0,2 6-21 15,-32 49 13-15,0 0-13 0,26-38 13 0,-3 14-13 16,-23 24 9-16,0 0-9 0,18-14 9 0,1 13-9 16,-19 1 8-16,0 0-8 0,18 6 8 0,-1 7-8 15,-17-13 6-15,0 0-6 0,15 22 7 0,-5 11-7 16,-10-33 5-16,0 0-5 0,7 41 5 0,2 10-5 16,-9-51 4-16,0 0-4 15,9 48 5-15,-2-10-5 0,2-1-1017 0</inkml:trace>
  <inkml:trace contextRef="#ctx0" brushRef="#br0" timeOffset="37239.47">8721 16539 1121 0,'0'0'0'0,"0"-7"0"16,0-12 0-16,0 19 10 0,0 0-10 0,3-26 10 15,4 2-10-15,-7 24 47 0,0 0-47 0,16-19 48 16,-2 8-48-16,-14 11 45 16,0 0-45-16,23-3 45 0,4 6-45 0,-27-3 37 0,0 0-37 0,31 9 37 15,1 8-37-15,-32-17 40 0,0 0-40 0,35 25 40 0,-3 4-40 16,-32-29 36-16,0 0-36 0,32 40 37 0,-9 7-37 15,-23-47 27-15,0 0-27 0,17 45 27 16,-6-11-27-16,-11-34 11 0,0 0-11 0,7 26 11 16,-5-10-11-16,-2-16 4 0,0 0-4 0,0 0 4 0,3-14-4 15,-3 14 0-15,0 0 0 0,4-31 1 0,1-14-1 16,-5 45 0-16,0 0 0 0,6-51 0 0,2 5 0 16,-8 46-1-16,0 0 1 0,18-42 0 0,5 8 0 15,-23 34-1-15,0 0 1 0,26-30 0 0,1 8 0 16,-27 22-1-16,0 0 1 0,28-9 0 0,-5 18 0 15,-23-9 0-15,0 0 0 0,26 19 1 0,3 5-1 16,-29-24 1-16,0 0-1 0,23 33 1 0,-11 7-1 16,-12-40 0-1,0 0 0-15,5 52 1 0,-1 17-1 0,-4-69 0 0,0 0 0 0,5 59 0 0,13-30 0 16,-4 2-1170-16</inkml:trace>
  <inkml:trace contextRef="#ctx0" brushRef="#br0" timeOffset="37904.01">9832 16125 841 0,'0'0'0'16,"0"0"0"-16,0 12 0 0,0-12 5 0,0 0-5 15,-5 32 6-15,-13 32-6 0,18-64 9 0,0 0-9 0,-23 69 9 16,-7-3-9-16,30-66 24 0,0 0-24 0,-28 53 24 15,8-13-24-15,20-40 26 0,0 0-26 0,-21 33 26 16,2 2-26-16,19-35 25 0,0 0-25 0,-18 26 26 16,11-11-26-16,7-15 26 0,0 0-26 0,0 7 27 15,0-7-27-15,0 0 23 0,0 0-23 0,13-7 23 16,6-7-23-16,-19 14 18 0,0 0-18 0,30-14 19 16,10 4-19-16,-40 10 19 0,0 0-19 0,45-2 20 15,-5 11-20-15,-40-9 18 0,0 0-18 0,37 21 19 16,-5 12-19-16,-32-33 13 0,0 0-13 0,28 41 14 15,2 8-14-15,-30-49 10 0,0 0-10 16,41 45 11-16,8-18-11 0,-49-27 8 0,0 0-8 16,51 18 8-16,4-11-8 0,-55-7 6 0,0 0-6 15,49-13 6-15,1-19-6 0,-50 32 5 0,0 0-5 0,37-45 5 0,-7-16-5 16,-30 61 4-16,0 0-4 0,19-62 4 0,-7 5-4 16,-12 57 3-16,0 0-3 0,0-54 3 0,-8-1-3 15,8 55 2-15,0 0-2 0,-20-58 3 0,-6 1-3 16,26 57 2-16,0 0-2 0,-35-43 3 0,-6 21-3 15,41 22 4-15,0 0-4 0,-49-2 5 0,-6 23-5 16,55-21 7-16,0 0-7 0,-55 38 7 0,11 10-7 16,44-48 7-16,0 0-7 0,-33 49 8 0,15-8-8 15,18-41 13-15,0 0-13 0,-9 42 13 0,11 6-13 16,-2-48 18-16,0 0-18 0,14 52 19 0,16-4-19 0,-30-48 21 16,0 0-21-16,46 39 21 0,21-12-21 0,-67-27 18 15,0 0-18-15,69 0 19 0,7-36-19 0,-4 0-1083 16</inkml:trace>
  <inkml:trace contextRef="#ctx0" brushRef="#br0" timeOffset="38290.04">10797 16112 595 0,'0'0'0'0,"0"0"0"16,0 0 0-16,0 0 15 15,0 0-15-15,-4-7 16 0,4 7-16 0,0 0 32 0,0 0-32 0,-23 26 32 16,-21 24-32-16,44-50 54 0,0 0-54 16,-51 60 54-16,-4 8-54 0,55-68 34 0,0 0-34 15,-44 66 34-15,13-9-34 0,31-57 32 0,0 0-32 0,-15 50 32 16,24-5-32-16,-9-45 19 0,0 0-19 0,32 41 20 0,17-1-20 16,-49-40 15-16,0 0-15 15,64 31 16-15,5-10-16 16,-69-21 11-16,0 0-11 0,76 0 11 0,5-28-11 0,-4 1-707 15</inkml:trace>
  <inkml:trace contextRef="#ctx0" brushRef="#br0" timeOffset="38494.4">11366 16027 1311 0,'0'0'0'0,"13"3"0"15,26 6 0-15,-39-9 19 0,0 0-19 0,53 26 19 0,7 21-19 16,-60-47 50-16,0 0-50 0,52 65 50 0,-20 18-50 16,-32-83 61-16,0 0-61 0,14 89 62 0,-19-6-62 15,5-83 36-15,0 0-36 0,-32 83 37 0,-28 7-37 16,60-90 9-16,0 0-9 0,-61 83 9 0,-3-17-9 16,2 1-1188-16</inkml:trace>
  <inkml:trace contextRef="#ctx0" brushRef="#br0" timeOffset="39208.55">8368 17203 1043 0,'0'0'0'0,"2"-12"0"0,5-19 0 0,-7 31 25 0,0 0-25 15,9-41 26-15,-4-4-26 0,-5 45 60 0,0 0-60 16,-9-40 61-16,-9 9-61 0,18 31 37 0,0 0-37 0,-23-24 38 15,-5 10-38-15,28 14 20 0,0 0-20 16,-39-7 20-16,-3 10-20 0,42-3 16 0,0 0-16 0,-40 16 16 16,-1 20-16-16,41-36 11 0,0 0-11 15,-39 52 12-15,11 16-12 0,28-68 8 0,0 0-8 16,-18 70 9-16,15-5-9 0,3-65 7 0,0 0-7 0,7 62 7 16,16-3-7-16,-23-59 9 0,0 0-9 0,28 60 9 15,11 3-9-15,-39-63 9 16,0 0-9-16,33 60 9 0,-1-5-9 0,-32-55 12 0,0 0-12 15,23 42 13-15,-11-19-13 0,-12-23 10 0,0 0-10 0,-12 19 11 16,-25 7-11-16,0-1-1064 0</inkml:trace>
  <inkml:trace contextRef="#ctx0" brushRef="#br0" timeOffset="39348.65">7867 17492 1132 0,'0'0'0'0,"9"-3"0"0,17-6 0 15,-26 9 3-15,0 0-3 0,39-8 3 0,19-1-3 16,-58 9 7-16,0 0-7 0,64-5 8 0,-3 0-8 0,-61 5 25 16,0 0-25-16,64-4 26 0,-1 1-26 0,-63 3 28 0,0 0-28 15,64 0 29-15,-6 5-29 0,0 0-886 16</inkml:trace>
  <inkml:trace contextRef="#ctx0" brushRef="#br0" timeOffset="39667.91">8495 17243 1300 0,'0'0'0'0,"0"0"0"16,9 5 0-16,-9-5 25 0,0 0-25 0,5 6 26 16,4 2-26-16,-9-8 54 0,0 0-54 0,12 18 54 0,6 11-54 15,-18-29 52-15,0 0-52 0,19 35 53 0,1 3-53 16,-20-38 29-16,0 0-29 0,21 38 30 0,-2-4-30 16,-19-34 22-16,0 0-22 0,25 26 23 15,3-7-23-15,-28-19 18 0,0 0-18 0,32 6 18 16,-4-17-18-16,-28 11 15 0,0 0-15 0,32-21 15 15,1-4-15-15,-33 25 9 0,0 0-9 16,32-33 10-16,-7-4-10 0,-25 37 6 0,0 0-6 0,26-38 6 16,1 0-6-16,-27 38 2 0,0 0-2 0,19-34 3 15,2 6-3-15,-21 28 0 0,0 0 0 0,18-17 1 0,-4 15-1 0,-14 2 0 16,0 0 0-16,14 10 0 16,0 13 0-16,-14-23-2 0,0 0 2 15,13 31-2-15,-5 5 2 0,-8-36-5 0,0 0 5 0,9 38-5 16,2-1 5-16,-11-37-9 0,0 0 9 0,12 32-9 15,2-2 9-15,0-2-1245 0</inkml:trace>
  <inkml:trace contextRef="#ctx0" brushRef="#br0" timeOffset="39996.22">9218 17335 1076 0,'0'0'0'0,"7"-3"0"0,16-6 0 0,-23 9 1 16,0 0-1-16,25-7 1 0,5 4-1 0,-30 3 12 15,0 0-12-15,31 1 13 0,5 6-13 0,-36-7 17 0,0 0-17 16,32 12 17-16,-1 7-17 0,-31-19 26 0,0 0-26 15,32 25 26-15,-9 7-26 0,-23-32 34 0,0 0-34 0,18 40 35 16,-10 3-35-16,-8-43 32 0,0 0-32 16,9 40 33-16,-2-14-33 0,-7-26 28 0,0 0-28 15,7 16 28-15,-1-6-28 0,-6-10 19 0,0 0-19 16,0 0 19-16,14-26-19 0,-14 26 6 0,0 0-6 0,12-31 6 16,-1-9-6-16,-11 40 1 0,0 0-1 0,16-39 2 15,3 0-2-15,-19 39 0 0,0 0 0 0,23-32 1 16,0 4-1-16,-23 28 1 0,0 0-1 0,26-21 1 15,1 2-1-15,-27 19 3 0,0 0-3 0,26-7 3 16,-3 14-3-16,-23-7 8 0,0 0-8 0,23 16 8 16,-4 6-8-16,-19-22 13 0,0 0-13 0,18 35 13 15,3 18-13-15,-21-53 7 0,0 0-7 0,18 61 7 16,1 6-7-16,-19-67 3 0,0 0-3 0,32 52 4 16,9-27-4-16,-1-1-1068 0</inkml:trace>
  <inkml:trace contextRef="#ctx0" brushRef="#br0" timeOffset="40228.76">10418 17162 1233 0,'0'0'0'0,"-9"0"0"0,-9-4 0 0,18 4 3 16,0 0-3-16,-30 6 3 0,-3 13-3 0,33-19 18 15,0 0-18-15,-45 27 18 0,-6 8-18 0,51-35 21 0,0 0-21 16,-47 38 22-16,13-5-22 0,34-33 15 0,0 0-15 15,-25 33 16-15,10 5-16 0,15-38 11 0,0 0-11 0,-4 43 11 16,22 6-11-16,-18-49 8 0,0 0-8 0,35 45 9 16,16-9-9-16,-51-36 5 0,0 0-5 15,58 26 6-15,-5-10-6 0,2-1-990 0</inkml:trace>
  <inkml:trace contextRef="#ctx0" brushRef="#br0" timeOffset="40662.82">10211 17453 1177 0,'0'0'0'16,"0"0"0"-16,4-7 0 0,-4 7 17 0,0 0-17 0,9-5 18 15,1 1-18-15,-10 4 38 0,0 0-38 0,21-5 38 16,11-5-38-16,-32 10 18 0,0 0-18 0,41-13 18 0,4 3-18 16,-45 10 8-16,0 0-8 0,50-9 9 15,-1 4-9-15,-49 5 5 0,0 0-5 0,51-2 6 16,4 6-6-16,1-1-954 0</inkml:trace>
  <inkml:trace contextRef="#ctx0" brushRef="#br0" timeOffset="40977.01">10964 17093 886 0,'0'0'0'0,"0"0"0"0,-8 0 0 0,8 0 16 16,0 0-16-16,0 0 17 0,-6 0-17 0,6 0 35 16,0 0-35-16,-9 19 35 0,-15 31-35 0,24-50 44 31,0 0-44-31,-20 54 45 0,6-18-45 0,14-36 29 0,0 0-29 15,-3 36 30-15,6 11-30 0,-3-47 19 0,0 0-19 16,14 43 19-16,22-12-19 0,-36-31 15 16,0 0-15-16,45 25 16 0,19-8-16 0,-64-17 13 0,0 0-13 15,76 9 13-15,1-11-13 16,1 0-864-16</inkml:trace>
  <inkml:trace contextRef="#ctx0" brushRef="#br0" timeOffset="41164.76">11612 17010 1278 0,'0'0'0'0,"16"1"0"15,17 6 0-15,-33-7-1 0,0 0 1 0,44 21 0 0,6 19 0 16,-50-40-2-16,0 0 2 0,45 52-2 0,5 10 2 16,-50-62 2-16,0 0-2 0,35 62 2 0,-24-4-2 15,-11-58 18-15,0 0-18 0,-14 57 19 0,-36 8-19 16,50-65 11-16,0 0-11 0,-58 59 11 0,2-14-11 15,-3 0-942-15</inkml:trace>
  <inkml:trace contextRef="#ctx0" brushRef="#br0" timeOffset="42441.81">12153 16980 1087 0,'0'0'0'0,"0"0"0"0,-5 11 0 0,5-11 2 15,0 0-2-15,0 12 2 0,0 7-2 0,0-19-1 0,0 0 1 16,3 29-1-16,3 18 1 0,-5 0-757 0</inkml:trace>
  <inkml:trace contextRef="#ctx0" brushRef="#br0" timeOffset="42598.32">12210 17370 987 0,'0'0'0'0,"-9"10"0"15,-12 18 0-15,21-28-1 0,0 0 1 0,-32 45-1 16,-5 15 1-16,37-60-1 0,0 0 1 0,-39 68 0 16,6-4 0-16,33-64-1 0,0 0 1 0,-27 48 0 0,9-24 0 15,1 2-678-15</inkml:trace>
  <inkml:trace contextRef="#ctx0" brushRef="#br0" timeOffset="42938.74">12061 16006 1524 0,'0'0'0'0,"0"0"0"0,20 7 0 16,-20-7 0-16,0 0 0 0,21 17 0 0,-2 16 0 15,-19-33-1-15,0 0 1 0,13 55 0 0,-13 28 0 16,0-83-4-16,0 0 4 0,-14 90-3 0,-18-1 3 15,32-89-17-15,0 0 17 0,-42 72-17 0,-4-20 17 16,0 2-1052-16</inkml:trace>
  <inkml:trace contextRef="#ctx0" brushRef="#br0" timeOffset="43079.88">11583 16324 1166 0,'0'0'0'16,"0"0"0"-1,-12 16 0-15,12-16 15 0,0 0-15 0,-14 21 16 0,0 8-16 0,14-29 3 0,0 0-3 0,-14 26 4 16,10-9-4-16,1 1-843 0</inkml:trace>
  <inkml:trace contextRef="#ctx0" brushRef="#br0" timeOffset="45064.62">5943 17894 507 0,'0'0'0'15,"0"0"118"-15,0 0-118 0,-13-26 118 0,13 9-118 0,0 17 99 16,0 0-99-16,9-14 100 0,5 2-100 0,-14 12 64 0,0 0-64 16,27-12 64-16,13 0-64 0,-40 12 42 0,0 0-42 15,46-11 43-15,16 6-43 0,-62 5 30 16,0 0-30-16,60-2 31 0,-2 6-31 0,-58-4 24 0,0 0-24 0,46 7 24 16,-11 5-24-16,-35-12 16 15,0 0-16-15,23 14 17 0,-5-4-17 0,-18-10 13 0,0 0-13 16,14 7 14-16,-14-7-14 0,0 0 12 0,0 0-12 0,5 9 12 15,-5-9-12-15,0 0 10 0,0 0-10 0,-2 13 11 16,2-2-11-16,0-11 10 0,0 0-10 16,2 10 10-16,2 1-10 0,-4-11 9 0,0 0-9 0,8 15 10 15,1 6-10-15,-9-21 7 0,0 0-7 16,18 21 8-16,5-6-8 0,-23-15 7 0,0 0-7 16,23 14 8-16,-9-2-8 0,-14-12 6 15,0 0-6-15,9 16 6 0,-4 5-6 0,-5-21 2 0,0 0-2 0,3 22 2 16,-3-1-2-16,0-21 0 0,0 0 0 15,-5 21 1-15,-2-1-1 0,7-20 0 0,0 0 0 0,-10 25 0 0,1 6 0 16,9-31 0-16,0 0 0 0,-13 27 0 16,12-4 0-16,1-23 0 0,0 0 0 0,5 21 0 0,13 3 0 15,-18-24 0-15,0 0 0 0,22 24 0 0,14-5 0 16,-36-19 0-16,0 0 0 0,33 14 0 0,-10-5 0 16,-23-9 2-16,0 0-2 0,16 7 2 0,-11-2-2 15,-5-5 8-15,0 0-8 0,-8 7 9 16,-19 3-9-16,27-10 18 0,0 0-18 0,-49 17 19 0,-29 11-19 15,78-28 22-15,0 0-22 0,-108 40 23 0,-33 22-23 0,141-62 29 16,0 0-29-16,0 0-1131 0</inkml:trace>
  <inkml:trace contextRef="#ctx0" brushRef="#br0" timeOffset="53120.79">15949 2845 102 0,'0'0'0'0,"0"0"0"15,0 0 0-15,0 0 4 0,0 0-4 0,41-12 5 16,-1 3-5-16,-40 9 15 0,0 0-15 0,58-8 15 0,15 8-15 16,-73 0 14-16,0 0-14 0,91-7 15 0,28-2-15 0,-119 9 4 15,0 0-4-15,143-12 5 16,21 3-5-16,-164 9 2 0,0 0-2 0,206-7 2 16,30 2-2-16,-236 5 1 0,0 0-1 0,256-3 1 0,7-1-1 15,-263 4 0-15,0 0 0 0,256-5 1 0,-9-5-1 16,-247 10 0-16,0 0 0 0,232-6 1 15,-16-2-1-15,-216 8 0 0,0 0 0 0,181-4 1 0,-31 1-1 0,-150 3 0 16,0 0 0-16,122-4 0 0,-27 3 0 16,-95 1 0-16,0 0 0 0,67-4 0 0,-30 1 0 0,-37 3 0 15,0 0 0-15,21 0 0 0,-12 0 0 0,-9 0 0 16,0 0 0-16,-26 3 0 0,-45 9 0 0,-1 0-81 0</inkml:trace>
  <inkml:trace contextRef="#ctx0" brushRef="#br0" timeOffset="53721.96">15236 2951 236 0,'0'0'0'0,"0"0"0"0,-5 3 0 15,5-3 0-15,0 0 0 0,0 0 0 16,18 12 0-16,-18-12-1 0,0 0 1 0,40 4 0 0,31-4 0 0,-71 0 4 15,0 0-4-15,102-9 4 0,46-3-4 0,-148 12 32 16,0 0-32-16,179-19 32 0,38 2-32 0,-217 17 57 16,0 0-57-16,238-20 58 0,7 8-58 0,-245 12 66 15,0 0-66-15,234-12 67 0,-8 4-67 0,-226 8 48 16,0 0-48-16,212-9 49 0,-15 2-49 0,-197 7 35 16,0 0-35-16,177-9 35 0,-22-3-35 0,-155 12 32 15,0 0-32-15,131-8 33 0,-33 4-33 0,-98 4 28 16,0 0-28-16,76-3 29 0,-21 3-29 0,-55 0 29 15,0 0-29-15,39 0 30 0,-20-4-30 0,-19 4 25 16,0 0-25-16,-7-1 25 16,-32 1-25-16,39 0 17 0,0 0-17 0,-74 0 18 0,-46 5-18 15,120-5 16-15,0 0-16 0,-152 7 17 0,-31 1-17 0,183-8 7 0,0 0-7 16,-220 5 8-16,-29 6-8 0,249-11 2 0,0 0-2 16,-249 9 2-16,6 3-2 0,243-12 0 0,0 0 0 0,-219 12 0 15,23 0 0-15,196-12-3 0,0 0 3 0,-157 12-3 16,39-7 3-16,118-5-9 0,0 0 9 0,-78 0-9 15,34-5 9-15,44 5-10 0,0 0 10 0,-23-4-9 16,9-1 9-16,14 5-8 16,0 0 8-16,14 0-8 0,36-3 8 0,-50 3-7 0,0 0 7 0,90-9-6 0,40-1 6 15,-130 10-6-15,0 0 6 0,164-12-5 0,53-2 5 16,-217 14-2-16,0 0 2 0,261-16-2 0,20 1 2 16,-281 15-1-16,0 0 1 0,284-9 0 0,-7-3 0 15,-277 12 0-15,0 0 0 0,252-9 0 0,-32 6 0 16,-220 3 1-16,0 0-1 0,186 0 2 0,-33 5-2 15,-153-5 8-15,0 0-8 0,122 7 8 0,-29-4-8 0,-93-3 17 16,0 0-17-16,78 2 17 0,-11-4-17 0,2 2-694 16</inkml:trace>
  <inkml:trace contextRef="#ctx0" brushRef="#br0" timeOffset="57785.96">19893 1594 527 0,'0'0'0'0,"0"0"0"0,0 0 0 16,0 0 13-16,0 0-13 0,0 0 13 0,-14-21-13 15,14 21 39-15,0 0-39 0,-9-9 39 0,-1 6-39 16,10 3 45-16,0 0-45 0,-9-5 46 0,-5 5-46 15,14 0 42-15,0 0-42 0,-18 17 43 0,-5 26-43 0,23-43 26 16,0 0-26-16,-30 63 27 0,-7 25-27 0,37-88 20 16,0 0-20-16,-40 109 20 0,-6 36-20 0,46-145 9 0,0 0-9 0,-37 149 9 15,15 5-9-15,22-154 6 0,0 0-6 0,4 146 6 0,26-22-6 16,-30-124 4-16,0 0-4 16,56 113 5-16,26-11-5 0,-82-102 5 0,0 0-5 0,100 88 6 0,20-15-6 15,-120-73 6-15,0 0-6 0,115 52 6 0,-17-32-6 16,-1 1-662-16</inkml:trace>
  <inkml:trace contextRef="#ctx0" brushRef="#br0" timeOffset="59096.41">20879 1871 729 0,'0'0'0'0,"0"0"0"0,0 0 0 16,0 0 13-16,0 0-13 0,0 0 13 0,7 8-13 16,-7-8 21-16,0 0-21 0,4 9 22 0,-4-2-22 15,0-7 12-15,0 0-12 0,0 12 12 0,0 0-12 16,0-12 4-16,0 0-4 0,0 24 5 0,-4 18-5 16,4-42 2-16,0 0-2 0,-9 61 3 0,-6 20-3 15,15-81 3-15,0 0-3 0,-18 88 4 0,0-3-4 16,18-85 5-16,0 0-5 0,-14 81 5 0,5 2-5 15,9-83 10-15,0 0-10 0,-9 78 10 0,9-14-10 0,0-64 14 16,0 0-14-16,0 52 15 0,0-22-15 16,0-30 16-16,0 0-16 0,2 19 16 0,0-7-16 0,-2-12 16 15,0 0-16-15,0 0 17 0,0 0-17 0,0 0 14 16,0 0-14-16,0 0 15 0,-7-16-15 0,7 16 16 16,0 0-16-16,-4-33 17 0,-1-22-17 0,5 55 28 15,0 0-28-15,-9-66 29 0,0-1-29 0,9 67 33 16,0 0-33-16,-8-57 34 0,2 17-34 0,6 40 31 15,0 0-31-15,-3-33 32 0,1 0-32 0,2 33 27 16,0 0-27-16,2-35 27 0,5-3-27 0,-7 38 20 0,0 0-20 16,12-43 21-16,4-11-21 0,-16 54 16 0,0 0-16 15,23-58 17 1,2 0-17-16,-25 58 13 0,0 0-13 0,21-48 14 16,-9 19-14-16,-12 29 12 0,0 0-12 0,13-28 12 15,-5 4-12-15,-8 24 9 0,0 0-9 0,9-21 9 16,-3 9-9-16,-6 12 10 0,0 0-10 0,0 0 10 15,8-7-10-15,-8 7 9 0,0 0-9 0,0 0 10 0,0 0-10 16,0 0 8-16,0 0-8 0,0 0 8 0,0 0-8 16,0 0 6-16,0 0-6 0,0 0 7 0,0 0-7 15,0 0 5-15,0 0-5 0,0 0 5 0,0-5-5 0,0 5 4 16,0 0-4-16,0 0 4 0,0 0-4 0,0 0 3 16,0 0-3-16,0 0 4 0,0 0-4 0,0 0 3 15,0 0-3-15,0 0 3 0,0 0-3 0,0 0 2 0,0 0-2 16,2-7 3-16,-2 7-3 0,0 0 2 0,0 0-2 15,0 0 2-15,0-12-2 0,0 12 2 0,0 0-2 16,-2-9 3-16,-1 0-3 0,3 9 3 0,0 0-3 16,-4-10 4-16,1 1-4 0,3 9 6 15,0 0-6-15,-4-8 6 0,1-1-6 0,3 9 11 0,0 0-11 16,-4-7 12-16,2-2-12 0,2 9 12 0,0 0-12 16,-5-8 13-16,5 8-13 0,0 0 13 0,0 0-13 15,-7-4 14-15,7 4-14 0,0 0 12 0,0 0-12 0,-5-8 13 16,5 8-13-16,0 0 11 0,0 0-11 0,-4-7 12 15,4 7-12-15,0 0 9 0,0 0-9 0,-3-6 9 16,3 6-9-16,0 0 7 0,0 0-7 0,0 0 7 16,0 0-7-16,0 0 5 0,0 0-5 0,0 0 6 15,0 0-6-15,0 0 2 0,0 0-2 0,2 9 2 16,-1 7-2-16,-1-16 0 0,0 0 0 0,4 24 1 0,-2 2-1 16,-2-26-1-16,0 0 1 0,1 31 0 0,1 5 0 15,-2-36-3-15,0 0 3 0,0 45-2 0,-3 16 2 16,3-61-7-16,0 0 7 0,-7 73-7 0,-4 11 7 15,11-84-10-15,0 0 10 0,-11 89-9 0,1-8 9 16,10-81-8-16,0 0 8 0,-7 76-7 0,3 9 7 16,4-85-6-16,0 0 6 0,2 76-6 0,3-15 6 15,-5-61-4-15,0 0 4 0,9 48-4 0,-4-6 4 0,-5-42-2 16,0 0 2-16,7 27-2 0,-1-15 2 16,-6-12-1-16,0 0 1 0,3 9-1 0,-3-9 1 0,0 0-1 15,0 0 1-15,6 12-1 0,-6-12 1 0,0 0-1 16,0 0 1-16,0 0 0 0,5 7 0 0,-5-7 0 0,0 0 0 15,0 0 0-15,0 0 0 0,0 0 0 0,0 0 0 16,0 0 0-16,0 0 0 0,0 0 2 0,0 0-2 0,0 0 3 16,0 0-3-16,0 0 6 0,0 0-6 0,0 0 6 15,10 0-6-15,-10 0 9 0,0 0-9 16,27-3 9-16,26-4-9 0,-53 7 13 0,0 0-13 0,63-5 14 16,6-2-14-16,-69 7 13 0,0 0-13 15,76-2 13-15,-9-2-13 0,-67 4 10 0,0 0-10 16,63-3 11-16,-10 0-11 0,-53 3 11 0,0 0-11 15,43-2 11-15,-13-2-11 0,-30 4 10 0,0 0-10 16,21-3 11-16,-7 3-11 0,-14 0 8 0,0 0-8 0,12-4 8 16,2-1-8-16,-14 5 5 0,0 0-5 0,23-12 6 15,9-12-6-15,-2 0-1299 0</inkml:trace>
  <inkml:trace contextRef="#ctx0" brushRef="#br0" timeOffset="59844.68">21698 1836 651 0,'0'0'0'0,"0"0"0"15,5 7 0-15,-5-7 12 0,0 0-12 0,5 9 12 16,2-6-12-16,-7-3 15 0,0 0-15 0,7 4 15 15,2-4-15-15,-9 0 22 0,0 0-22 0,16-4 23 16,9 4-23-16,-25 0 21 0,0 0-21 0,38-3 21 16,12 3-21-16,-50 0 16 0,0 0-16 0,63-5 17 15,3 1-17-15,-66 4 16 0,0 0-16 0,67-3 17 16,-4-1-17-16,-63 4 14 0,0 0-14 0,64-2 14 16,-6-1-14-16,-58 3 16 0,0 0-16 0,47-4 17 15,-15 4-17-15,-32 0 16 0,0 0-16 0,23 0 17 16,-12 0-17-16,-11 0 18 0,0 0-18 0,0 0 19 0,0 0-19 15,0 0 18-15,0 0-18 0,0 0 18 0,-27 4-18 16,27-4 17-16,0 0-17 0,-28 9 18 0,-5 3-18 16,33-12 15-16,0 0-15 0,-34 12 15 0,2-4-15 0,32-8 13 15,0 0-13-15,-28 13 14 0,5 2-14 16,23-15 10-16,0 0-10 0,-19 19 10 0,1 2-10 16,18-21 6-16,0 0-6 0,-14 29 7 0,5 11-7 0,9-40 2 15,0 0-2-15,-9 49 2 0,-1 8-2 0,10-57 0 0,0 0 0 16,-9 60 1-16,4 1-1 15,5-61 0-15,0 0 0 0,0 59 0 0,5-6 0 16,-5-53 0-16,0 0 0 0,7 61 0 0,2 6 0 16,-9-67 0-16,0 0 0 0,9 66 0 0,-6-9 0 0,-3-57 0 15,0 0 0-15,5 52 0 0,4-19 0 0,-9-33 1 16,0 0-1-16,7 23 1 0,-8-10-1 0,1-13 2 16,0 0-2-16,-9 7 3 0,0-7-3 0,9 0 4 0,0 0-4 15,-21-3 4-15,-13-2-4 0,34 5 7 16,0 0-7-16,-46-4 8 0,-3-3-8 0,49 7 11 0,0 0-11 0,-48-5 11 15,10-2-11-15,38 7 15 0,0 0-15 16,-29-2 15-16,15 2-15 0,14 0 18 0,0 0-18 0,-7 0 19 16,7 0-19-16,0 0 12 0,0 0-12 0,0 0 13 15,14 0-13-15,-14 0 8 0,0 0-8 0,27 0 8 16,27 0-8-16,-54 0 10 0,0 0-10 0,60 2 10 16,4-2-10-16,-64 0 13 0,0 0-13 15,63-2 13-15,-1-4-13 0,-62 6 9 0,0 0-9 0,57-6 10 0,-8 3-10 16,-49 3 10-16,0 0-10 0,39 0 11 0,-15 0-11 0,-24 0 15 15,0 0-15-15,16-4 15 0,-7-1-15 16,-9 5 13-16,0 0-13 0,9-7 14 16,2-5-14-16,-11 12 11 0,0 0-11 0,21-27 11 0,12-22-11 15,1 4-1050-15</inkml:trace>
  <inkml:trace contextRef="#ctx0" brushRef="#br0" timeOffset="60349.34">22701 1885 1121 0,'0'0'0'0,"0"0"0"0,13 3 0 0,-13-3 8 15,0 0-8-15,17 7 9 0,15 7-9 0,-32-14 13 16,0 0-13-16,32 24 14 0,-1 16-14 0,-31-40 11 16,0 0-11-16,22 52 11 0,-3 17-11 0,-19-69 4 15,0 0-4-15,11 76 5 0,-3-3-5 0,-8-73 2 0,0 0-2 16,9 69 2-16,-2-1-2 0,-7-68 0 0,0 0 0 15,6 60 1-15,-5-3-1 0,-1-57 1 0,0 0-1 16,0 49 1-16,-1-13-1 0,1-36 3 0,0 0-3 0,0 24 4 16,0-12-4-16,0-12 7 0,0 0-7 0,0 0 8 15,-11-3-8-15,11 3 16 0,0 0-16 0,-9-24 16 16,-3-18-16-16,12 42 24 0,0 0-24 0,-16-52 25 16,-2-12-25-16,18 64 31 0,0 0-31 0,-16-66 31 15,-3-5-31-15,19 71 33 0,0 0-33 0,-16-74 33 16,4-11-33-16,12 85 27 0,0 0-27 0,-7-76 28 0,3 24-28 15,4 52 21-15,0 0-21 0,0-33 22 0,2 13-22 16,-2 20 17-16,0 0-17 0,4-16 17 0,1 0-17 16,-5 16 14-16,0 0-14 0,12-12 14 0,11-5-14 15,-23 17 12-15,0 0-12 0,30-16 12 16,9 1-12-16,-39 15 8 0,0 0-8 0,42-17 8 0,9 1-8 16,-51 16 12-16,0 0-12 0,62-12 12 0,16-4-12 15,-78 16 14-15,0 0-14 0,84-17 15 0,5 5-15 0,-89 12 14 0,0 0-14 16,83-12 14-16,-15-4-14 0,-68 16 16 0,0 0-16 0,62-19 17 15,-9 5-17-15,-53 14 15 0,0 0-15 0,42-12 15 16,-12 2-15-16,-30 10 13 0,0 0-13 0,21-5 13 16,-8-2-13-16,-13 7 4 0,0 0-4 0,0 0 4 0,0 0-4 31,0 0-1299-31</inkml:trace>
  <inkml:trace contextRef="#ctx0" brushRef="#br0" timeOffset="60592.55">22864 2149 897 0,'0'0'0'0,"0"0"0"0,0 0 0 0,0 0 10 0,0 0-10 16,0 9 10-16,0 0-10 0,0-9 19 0,0 0-19 16,7 8 19-16,8 3-19 0,-15-11 11 0,0 0-11 15,30 8 11-15,13-8-11 0,-43 0 8 0,0 0-8 0,62-7 9 16,20-1-9-16,-82 8 28 0,0 0-28 0,92-12 29 15,3-6-29-15,-95 18 48 0,0 0-48 0,92-19 49 16,-16-5-49-16,-76 24 52 0,0 0-52 16,69-24 52-16,-9-6-52 0,-60 30 42 0,0 0-42 15,51-27 43-15,-14 6-43 0,-2-2-943 0</inkml:trace>
  <inkml:trace contextRef="#ctx0" brushRef="#br0" timeOffset="61061.47">24292 1810 1031 0,'0'0'0'0,"0"0"0"0,2 9 0 0,-2-9 5 0,0 0-5 16,2 8 6-16,-6-1-6 0,4-7 13 0,0 0-13 16,-12 13 13-16,-13 4-13 0,25-17 9 0,0 0-9 15,-33 19 9-15,-10 5-9 0,43-24 6 0,0 0-6 16,-51 33 7-16,-7 12-7 0,58-45 2 0,0 0-2 15,-58 52 2-15,7 8-2 0,51-60 0 0,0 0 0 0,-41 61 1 16,8-4-1-16,33-57 3 0,0 0-3 0,-27 52 3 16,8-4-3-16,19-48 6 0,0 0-6 0,-7 42 6 15,14-6-6-15,-7-36 9 0,0 0-9 0,14 35 9 16,3 1-9-16,-17-36 11 0,0 0-11 0,23 26 12 16,6-7-12-16,-29-19 11 0,0 0-11 0,33 6 12 15,17-8-12-15,-50 2 11 0,0 0-11 0,52-11 11 16,7-9-11-16,-59 20 21 0,0 0-21 0,53-33 22 15,-6 0-22-15,-47 33 34 0,0 0-34 0,44-36 34 16,-17-1-34-16,-27 37 36 0,0 0-36 0,19-52 36 0,-3-24-36 16,-16 76 45-16,0 0-45 0,11-85 45 0,-8-5-45 15,-3 90 40-15,0 0-40 0,-3-83 40 0,-6 21-40 16,9 62 34-16,0 0-34 0,-11-48 34 0,2 23-34 16,9 25 27-16,0 0-27 0,-12-19 28 0,-9 11-28 15,21 8 25-15,0 0-25 0,-30 0 26 0,-7 15-26 0,37-15 16 16,0 0-16-16,-46 21 16 0,-9 0-16 0,55-21 9 15,0 0-9-15,-40 20 10 0,33-4-10 0,0-4-1280 16</inkml:trace>
  <inkml:trace contextRef="#ctx0" brushRef="#br0" timeOffset="62316.3">25001 1577 102 0,'0'0'0'0,"0"0"0"0,-28 48 0 15,28-48 0-15,0 0 0 0,-25 52 1 0,-8 14-1 0,33-66 9 16,0 0-9-16,-27 67 9 0,12-6-9 0,15-61 24 16,0 0-24-16,-4 60 24 0,13 10-24 0,-9-70 28 15,0 0-28-15,23 64 29 0,16-14-29 0,-39-50 17 16,0 0-17-16,45 40 17 0,1-16-17 0,-46-24 27 0,0 0-27 15,39 12 27-15,-16-12-27 0,-23 0 40 0,0 0-40 16,21-24 41-16,6-25-41 0,-27 49 48 0,0 0-48 16,21-57 48-16,-16-3-48 0,-5 60 77 0,0 0-77 0,-2-65 78 15,-12 8-78-15,14 57 75 0,0 0-75 16,-17-52 75-16,-3 4-75 0,20 48 66 0,0 0-66 0,-17-36 67 16,6 15-67-16,11 21 51 0,0 0-51 0,-4-16 51 15,3 11-51-15,1 5 42 0,0 0-42 0,0 0 42 16,0 0-42-16,0 0 31 0,0 0-31 0,1 12 32 15,5 9-32-15,-6-21 23 0,0 0-23 0,12 28 23 16,6 5-23-16,-18-33 12 0,0 0-12 0,19 36 12 16,2-3-12-16,-21-33 3 0,0 0-3 0,25 31 3 15,2-2-3-15,-27-29 1 0,0 0-1 0,24 25 1 16,-3-5-1-16,-21-20 1 0,0 0-1 0,18 16 1 0,-4-9-1 16,-14-7 1-16,0 0-1 0,23-4 1 0,16-4-1 15,-39 8 1-15,0 0-1 0,46-16 2 0,3-8-2 16,-49 24 4-16,0 0-4 0,48-28 5 0,-8-1-5 15,-40 29 8-15,0 0-8 0,41-36 8 0,-1-20-8 16,-40 56 10-16,0 0-10 0,36-69 11 0,-12 0-11 16,-24 69 16-16,0 0-16 0,16-61 17 0,-10 25-17 15,-6 36 17-15,0 0-17 0,-2-31 18 0,-5 6-18 0,7 25 17 16,0 0-17-16,-7-13 18 0,1 2-18 0,6 11 15 16,0 0-15-16,0 0 15 0,-5-12-15 0,5 12 11 15,0 0-11-15,0 0 12 0,-2 10-12 0,2-10 7 16,0 0-7-16,6 18 8 0,4 13-8 0,-10-31 1 0,0 0-1 15,16 38 1-15,2 10-1 16,-18-48 0-16,0 0 0 0,19 56 0 0,-1 1 0 0,-18-57-3 0,0 0 3 16,10 54-2-16,-8-11 2 0,-2-43-5 0,0 0 5 0,-7 36-5 15,-11 1 5-15,18-37-5 0,0 0 5 16,-21 36-5-16,0 0 5 16,21-36-6-16,0 0 6 0,-18 40-5 0,4 2 5 15,14-42-9-15,0 0 9 0,-7 43-8 0,11 5 8 16,-4-48-9-16,0 0 9 0,14 42-9 0,12-9 9 0,-26-33-10 15,0 0 10-15,44 22-9 0,20-5 9 0,-64-17-8 16,0 0 8-16,74-5-7 0,7-22 7 0,0-1-973 16</inkml:trace>
  <inkml:trace contextRef="#ctx0" brushRef="#br0" timeOffset="62922.02">26820 1628 1043 0,'0'0'0'0,"0"0"0"16,0 0 0-16,0 0 4 0,0 0-4 0,3 18 5 15,6 9-5-15,-9-27 10 0,0 0-10 0,9 37 10 16,-4 3-10-16,-5-40 9 0,0 0-9 0,-1 36 10 0,-5 2-10 0,6-38 5 0,0 0-5 0,-1 40 5 15,6 5-5-15,-5-45 2 0,0 0-2 0,5 59 3 16,-1 10-3-16,-4-69 2 0,0 0-2 0,0 69 2 16,0-5-2-16,0-64 1 0,0 0-1 0,1 49 2 15,-1-13-2-15,0-36 2 0,0 0-2 0,0 24 2 16,-3-8-2 0,3-16 3-16,0 0-3 0,-7 8 4 0,-4-11-4 0,11 3 5 0,0 0-5 0,-12-5 6 15,1-7-6-15,11 12 8 0,0 0-8 0,-8-19 8 16,-3-14-8-16,11 33 17 0,0 0-17 0,-11-45 18 15,1-16-18-15,10 61 33 0,0 0-33 0,-9-64 34 16,4-5-34-16,5 69 45 0,0 0-45 0,-13-64 46 16,-4 7-46-16,17 57 48 0,0 0-48 0,-20-52 49 0,1 3-49 15,19 49 36-15,0 0-36 0,-14-36 37 0,5 15-37 16,9 21 26-16,0 0-26 0,-5-12 26 0,3 5-26 16,2 7 17-16,0 0-17 0,0 0 18 0,5-8-18 15,-5 8 12-15,0 0-12 0,9-7 12 0,9-2-12 0,-18 9 9 16,0 0-9-16,33-17 9 0,22-2-9 15,-55 19 8-15,0 0-8 0,63-18 8 0,4 3-8 16,-67 15 7-16,0 0-7 0,74-12 8 0,1-6-8 0,-75 18 9 16,0 0-9-16,79-19 9 0,9 7-9 0,-88 12 10 31,0 0-10-31,85-12 11 0,-15 0-11 0,-70 12 10 16,0 0-10-16,50-9 11 0,-20 6-11 0,-30 3 7 0,0 0-7 15,17-5 7-15,-3 1-7 0,-14 4 3 0,0 0-3 16,9 0 3-16,-9 0-3 0,0 0 0 0,0 0 0 0,-7 12 0 15,-14 6 0-15,0-3-1256 0</inkml:trace>
  <inkml:trace contextRef="#ctx0" brushRef="#br0" timeOffset="63150.5">26649 2030 975 0,'0'0'0'0,"0"0"0"0,9-2 0 15,-9 2 6-15,0 0-6 0,12-7 7 0,7 2-7 0,-19 5 1 16,0 0-1-16,45-12 2 0,27-4-2 0,-72 16 0 16,0 0 0-16,83-15 0 0,3-2 0 0,-86 17 1 15,0 0-1-15,88-16 2 0,6 0-2 0,-94 16 14 16,0 0-14-16,93-17 14 0,-15 2-14 0,-78 15 31 16,0 0-31-16,56-13 32 0,-20 5-32 0,-36 8 15 0,0 0-15 15,26-11 16-15,2-6-16 0,1 1-777 16</inkml:trace>
  <inkml:trace contextRef="#ctx0" brushRef="#br0" timeOffset="63845.96">27755 1561 572 0,'0'0'0'0,"0"0"0"0,19 12 0 15,-19-12-1-15,0 0 1 0,20 16 0 0,4 4 0 16,-24-20-2-16,0 0 2 0,27 25-1 0,1-1 1 16,-28-24-8-16,0 0 8 0,32 24-8 15,3-5 8-15,-35-19-1 0,0 0 1 0,39 9 0 16,0-6 0-16,-39-3 1 0,0 0-1 0,44-3 1 0,12-6-1 16,-56 9 6-16,0 0-6 0,48-10 6 0,-25 1-6 15,-23 9 24-15,0 0-24 0,17-12 25 0,3-9-25 16,-20 21 37-16,0 0-37 0,16-24 37 0,-8-7-37 0,-8 31 38 0,0 0-38 15,0-26 38 1,-10-2-38-16,10 28 36 0,0 0-36 0,-18-17 37 0,-5 7-37 16,23 10 24-16,0 0-24 0,-23-6 24 0,6 12-24 15,17-6 16-15,0 0-16 0,-18 12 17 0,0 10-17 16,18-22 11-16,0 0-11 0,-15 30 12 16,2 11-12-16,13-41 3 0,0 0-3 0,-9 52 4 0,4 12-4 15,5-64 0-15,0 0 0 0,-3 61 0 0,1-8 0 16,2-53-3-16,0 0 3 0,-2 59-2 0,0 10 2 0,2-69-10 15,0 0 10-15,0 73-9 0,4-4 9 0,-4-69-17 16,0 0 17-16,5 61-17 0,-1-9 17 0,-4-52-19 0,0 0 19 16,0 45-18-16,-4-14 18 0,4-31-11 0,0 0 11 0,-2 24-11 15,2-10 11-15,0-14-6 0,0 0 6 0,-1 10-5 16,-6-8 5-16,7-2-3 0,0 0 3 0,-13-2-2 16,-10-1 2-16,23 3 0 0,0 0 0 0,-28-9 0 15,-5-6 0-15,33 15 2 0,0 0-2 0,-38-19 3 0,-4-2-3 16,42 21 10-16,0 0-10 0,-40-21 10 0,10 12-10 15,30 9 16-15,0 0-16 0,-20-7 17 0,13 4-17 16,7 3 22-16,0 0-22 0,0 0 23 0,18 0-23 16,-18 0 24-16,0 0-24 0,28 0 24 0,21 3-24 15,-49-3 24-15,0 0-24 0,60 7 25 0,18-1-25 16,-78-6 24-16,0 0-24 0,83 3 25 0,7 0-25 16,-90-3 29-16,0 0-29 0,84 0 30 0,-16-6-30 15,-68 6 39-15,0 0-39 0,52-6 40 0,-16 3-40 0,-36 3 34 16,0 0-34-16,24 0 35 0,-8-4-35 0,-16 4 37 15,0 0-37-15,11-8 37 0,-2-1-37 16,-9 9 27-16,0 0-27 0,3-22 27 0,-5-11-27 0,2 33 11 16,0 0-11-16,-3-40 11 0,1 7-11 0,0 4-1006 15</inkml:trace>
  <inkml:trace contextRef="#ctx0" brushRef="#br0" timeOffset="64269.34">28781 1452 830 0,'0'0'0'0,"0"0"0"0,14-2 0 16,-14 2 1-16,0 0-1 0,15-3 1 0,-3-1-1 0,-12 4 2 16,0 0-2-16,14 7 2 0,7 2-2 0,-21-9 4 15,0 0-4-15,20 17 4 16,-8 2-4-16,-12-19 2 0,0 0-2 0,7 28 3 0,-7 10-3 0,0-38 2 15,0 0-2-15,-3 48 2 0,-5 13-2 0,8-61 1 16,0 0-1-16,-8 64 1 0,-3-7-1 0,11-57 1 0,0 0-1 16,-9 52 1-16,0-3-1 15,9-49 0-15,0 0 0 0,-7 48 1 0,2 0-1 16,5-48 0-16,0 0 0 0,-3 49 1 0,-1-9-1 0,4-40 0 16,0 0 0-16,0 36 1 0,4-7-1 0,-4-29 1 15,0 0-1-15,5 28 1 0,2-7-1 0,-7-21 3 16,0 0-3-16,10 15 3 0,6-6-3 0,-16-9 4 15,0 0-4-15,27 7 5 0,13-2-5 0,-40-5 8 0,0 0-8 16,46 0 8-16,5 0-8 0,-51 0 15 0,0 0-15 16,48-3 16-16,-13-2-16 0,-35 5 19 15,0 0-19-15,32-9 20 0,2-3-20 0,-34 12 21 0,0 0-21 16,30-16 22-16,-9 4-22 0,-21 12 30 0,0 0-30 16,28-15 31-16,16-15-31 0,-44 30 32 0,0 0-32 15,55-28 32-15,10 1-32 0,0-3-789 16</inkml:trace>
  <inkml:trace contextRef="#ctx0" brushRef="#br0" timeOffset="64835.12">30104 1528 796 0,'0'0'0'0,"0"0"0"0,-7-5 0 0,7 5 0 0,0 0 0 15,-10-4 0 1,-4 4 0-16,14 0-10 0,0 0 10 0,-27 6-9 0,-12 4 9 0,39-10-27 16,0 0 27-16,-47 9-26 15,-6 6 26-15,53-15-21 0,0 0 21 0,-53 14-21 16,5 5 21-16,48-19-9 0,0 0 9 0,-42 24-8 0,5 6 8 0,37-30-1 0,0 0 1 0,-35 40 0 16,1 5 0-16,34-45 0 15,0 0 0-15,-30 45 1 0,2-2-1 0,28-43 4 0,0 0-4 0,-27 40 4 16,3 8-4-16,24-48 8 0,0 0-8 0,-16 54 9 15,11 6-9 1,5-60 13-16,0 0-13 0,5 61 14 0,11-6-14 0,-16-55 15 16,0 0-15-16,24 49 15 0,8-13-15 0,-32-36 16 0,0 0-16 0,37 29 16 15,5-8-16-15,-42-21 22 16,0 0-22 0,45 12 23-16,-1-12-23 0,-44 0 34 0,0 0-34 0,54-5 34 0,15-2-34 0,-69 7 44 15,0 0-44-15,69-12 44 0,-11-5-44 16,-58 17 41-16,0 0-41 0,51-33 41 0,2-10-41 0,-53 43 32 0,0 0-32 0,50-52 32 0,-10-5-32 15,-40 57 37-15,0 0-37 0,32-54 38 0,-9 11-38 16,-23 43 37-16,0 0-37 0,19-42 38 0,-6-6-38 16,-13 48 33-16,0 0-33 0,5-49 33 0,-12 1-33 15,7 48 30-15,0 0-30 0,-14-49 30 0,-11 1-30 16,25 48 22-16,0 0-22 0,-26-43 23 0,-1 6-23 16,27 37 13-16,0 0-13 0,-26-24 14 0,1 10-14 15,25 14 8-15,0 0-8 0,-25-7 9 0,2 7-9 16,23 0 5-16,0 0-5 0,-21 12 5 0,4 7-5 15,17-19 2-15,0 0-2 0,-9 18 3 0,10-10-3 0,1 5-1070 16</inkml:trace>
  <inkml:trace contextRef="#ctx0" brushRef="#br0" timeOffset="65273.53">30775 1269 222 0,'17'12'0'0,"-17"-12"52"0,0 0-52 0,55 38 53 16,14 1-53-16,-69-39 131 0,0 0-131 0,67 49 132 16,-7 8-132-16,-60-57 104 0,0 0-104 0,42 73 104 31,-21 27-104-31,-21-100 80 0,0 0-80 0,4 121 80 16,-20 9-80-16,16-130 56 0,0 0-56 0,-46 154 57 0,-44 35-57 0,90-189 41 0,0 0-41 0,-138 230 41 15,-43 29-41-15,1 3-805 0</inkml:trace>
  <inkml:trace contextRef="#ctx0" brushRef="#br0" timeOffset="90746.49">20408 16027 359 0,'0'0'0'0,"0"0"0"0,-42 1 0 0,42-1 2 0,0 0-2 16,-44 4 3-16,-4-2-3 0,48-2 19 0,0 0-19 16,-47 0 20-16,-1-4-20 0,48 4 24 0,0 0-24 15,-49-2 24-15,-4 6-24 0,53-4 25 0,0 0-25 0,-48 2 25 16,7-2-25-16,41 0 20 0,0 0-20 0,-33 0 21 16,6 0-21-16,27 0 18 0,0 0-18 0,-21 0 19 15,2 0-19-15,19 0 19 0,0 0-19 0,-20-2 20 16,-6 0-20-16,26 2 23 0,0 0-23 0,-28-3 23 0,1-1-23 15,27 4 24-15,0 0-24 0,-30-1 24 16,7 1-24-16,23 0 26 0,0 0-26 0,-17-2 27 0,8 0-27 16,9 2 31-16,0 0-31 0,-7 0 32 0,7 0-32 15,0 0 29-15,0 0-29 0,-9 4 30 0,9-4-30 16,0 0 25-16,0 0-25 0,0 0 26 16,7 1-26-16,-7-1 22 0,0 0-22 0,12 7 22 15,25 5-22-15,-37-12 22 0,0 0-22 0,48 12 22 16,7-5-22-16,-55-7 24 0,0 0-24 0,63 4 25 15,18-2-25-15,-81-2 18 0,0 0-18 0,90 1 18 16,9 3-18-16,-99-4 13 0,0 0-13 0,110 3 14 0,22-1-14 16,-132-2 21-16,0 0-21 0,144-2 22 0,19-1-22 0,-163 3 27 15,0 0-27-15,185-7 27 0,14 0-27 0,-199 7 25 16,0 0-25-16,219-7 25 16,21 2-25-16,-240 5 22 0,0 0-22 0,257-2 23 0,10 2-23 15,-267 0 20-15,0 0-20 0,280 0 21 0,17-2-21 16,-297 2 16-16,0 0-16 0,299-3 17 0,7-4-17 0,-306 7 14 0,0 0-14 0,321-7 14 15,8 4-14-15,-329 3 14 16,0 0-14-16,330-4 14 0,4-1-14 0,-334 5 12 16,0 0-12-16,335-5 13 0,0 1-13 0,-335 4 11 15,0 0-11-15,323-7 12 0,-11-3-12 0,-312 10 7 0,0 0-7 16,314-9 8-16,9 4-8 0,-323 5 6 0,0 0-6 0,315-3 6 16,-15-1-6-16,-300 4 4 0,0 0-4 0,290-5 5 0,-8 1-5 15,-282 4 3-15,0 0-3 0,277-5 3 0,-9 0-3 16,-268 5 3-16,0 0-3 0,268-5 3 0,-3 1-3 0,-265 4 4 15,0 0-4-15,250-5 5 0,-22-2-5 0,-228 7 7 16,0 0-7-16,206-7 8 16,-23 0-8-16,-183 7 8 0,0 0-8 0,170-6 9 0,-15-5-9 0,-155 11 10 0,0 0-10 15,132-8 11 1,-22-1-11-16,-110 9 10 0,0 0-10 16,91-7 11-16,-8 4-11 0,-83 3 8 0,0 0-8 15,67-2 9-15,-23 2-9 0,-44 0 8 0,0 0-8 16,34 0 8-16,-9-2-8 0,-25 2 11 0,0 0-11 0,19 0 11 15,-7 4-11-15,-12-4 14 0,0 0-14 0,9 3 14 0,-9-3-14 16,0 0 17-16,0 0-17 0,0 0 18 16,-14 10-18-16,14-10 18 0,0 0-18 0,-32 9 18 0,-19 0-18 15,51-9 15-15,0 0-15 0,-67 8 16 0,-12-1-16 16,79-7 8-16,0 0-8 0,-85 7 9 0,-12 2-9 16,97-9 6-16,0 0-6 0,-111 12 7 0,-21 2-7 15,132-14 7-15,0 0-7 0,-149 10 7 0,-11-5-7 16,160-5 5-16,0 0-5 0,-184 7 5 0,-20 4-5 15,204-11 1-15,0 0-1 0,-221 7 2 0,-20 1-2 16,241-8 0-16,0 0 0 0,-256 9 1 0,-7 0-1 16,263-9 0-16,0 0 0 0,-280 6 0 0,-18-2 0 0,298-4-1 15,0 0 1-15,-309 3-1 0,-17 3 1 0,326-6-3 16,0 0 3-16,-332 5-2 0,2-4 2 0,330-1-4 16,0 0 4-16,-344 4-4 0,-14 1 4 0,358-5-4 15,0 0 4-15,-358 5-3 0,12-5 3 0,346 0-4 16,0 0 4-16,-345 0-3 0,-1 0 3 0,346 0-2 0,0 0 2 15,-339-1-2-15,13-1 2 0,326 2-3 0,0 0 3 16,-328 0-2-16,-2 5 2 0,330-5-2 0,0 0 2 16,-323 5-1-16,22-1 1 0,301-4-2 0,0 0 2 15,-286 1-2-15,5-2 2 0,281 1-4 0,0 0 4 0,-268 0-4 16,4 5 4-16,264-5-6 0,0 0 6 0,-242 5-5 16,16-5 5-16,226 0-5 0,0 0 5 0,-199 0-5 15,24 0 5-15,175 0-5 0,0 0 5 16,-162 2-4-16,12 1 4 0,150-3-4 0,0 0 4 0,-129 2-3 15,27-4 3-15,102 2-4 0,0 0 4 0,-94-1-4 16,5 2 4-16,89-1-2 0,0 0 2 0,-80 2-1 0,18-2 1 16,62 0-1-16,0 0 1 0,-44 2 0 0,21 1 0 15,23-3-1-15,0 0 1 0,-15 2 0 0,15-2 0 16,0 0 0-16,0 0 0 0,-8 0 0 0,8 0 0 16,0 0 0-16,0 0 0 0,0 0 0 0,18-4 0 15,-18 4 0-15,0 0 0 0,28-3 0 0,18 0 0 16,-46 3 0-16,0 0 0 0,60-6 0 0,9-1 0 15,-69 7 0-15,0 0 0 0,72-6 1 0,8-1-1 16,-80 7 0-16,0 0 0 0,90-9 1 0,19 0-1 16,-109 9 1-16,0 0-1 0,120-7 2 0,5 2-2 15,-125 5 0-15,0 0 0 0,147 2 0 0,41 8 0 16,-188-10-4-16,0 0 4 0,258 2-3 0,75-18 3 0,2 1-1273 16</inkml:trace>
  <inkml:trace contextRef="#ctx0" brushRef="#br0" timeOffset="92501.23">23350 15255 763 0,'0'0'0'0,"0"0"0"16,0 0 0-16,0 0 20 0,0 0-20 0,14-26 20 0,-3 16-20 15,-11 10 56-15,0 0-56 0,19-9 56 0,10 2-56 16,-29 7 57-16,0 0-57 0,40-5 58 0,10 5-58 15,-50 0 36-15,0 0-36 0,58 5 37 16,12 7-37-16,-70-12 18 0,0 0-18 0,71 24 19 16,-2 13-19-16,-69-37 16 0,0 0-16 0,58 48 16 15,-14 13-16-15,-44-61 13 0,0 0-13 0,32 53 13 0,-15-15-13 16,-17-38 13-16,0 0-13 0,9 33 13 16,-9 5-13-16,0-38 12 0,0 0-12 0,-9 33 12 0,-13-12-12 15,22-21 13-15,0 0-13 0,-27 12 13 0,1-8-13 16,26-4 11-16,0 0-11 0,-25-6 12 15,0-4-12-15,25 10 12 0,0 0-12 0,-21-16 13 16,7-6-13-16,14 22 13 0,0 0-13 0,-5-28 14 0,10-5-14 16,-5 33 12-16,0 0-12 0,16-39 13 0,12-8-13 15,-28 47 11-15,0 0-11 0,37-49 12 0,12 1-12 16,-49 48 12-16,0 0-12 0,59-40 12 0,11 18-12 16,-70 22 9-16,0 0-9 0,71-13 10 0,-8 15-10 0,-63-2 14 15,0 0-14-15,51 16 14 0,-8 13-14 0,-43-29 8 16,0 0-8-16,33 43 9 0,-8 11-9 0,-25-54 4 15,0 0-4-15,19 54 5 0,-3-9-5 0,-16-45 3 16,0 0-3-16,13 34 3 0,-6-6-3 0,-7-28 2 16,0 0-2-16,5 19 3 0,-2-12-3 0,-3-7 2 0,0 0-2 0,0 0 2 0,4 7-2 15,-4-7 3-15,0 0-3 0,4-7 3 0,1-15-3 16,-5 22 5-16,0 0-5 16,10-39 5-16,6-14-5 0,-16 53 8 0,0 0-8 15,21-62 9-15,6-4-9 0,-27 66 11 0,0 0-11 0,33-57 11 0,12 19-11 16,-45 38 14-16,0 0-14 15,47-26 15-15,-1 17-15 0,-46 9 12 0,0 0-12 16,41 3 12-16,-6 11-12 0,-35-14 9 0,0 0-9 0,23 35 10 16,-2 25-10-16,-21-60 4 0,0 0-4 0,12 73 4 15,-10-2-4-15,-2-71 1 0,0 0-1 0,-5 62 2 16,-4-3-2-16,9-59 0 0,0 0 0 0,-7 40 1 16,5-19-1-16,0 0-1176 0</inkml:trace>
  <inkml:trace contextRef="#ctx0" brushRef="#br0" timeOffset="93034.04">25483 15220 1300 0,'0'0'0'16,"-14"-1"0"-16,-21-5 0 0,35 6 9 16,0 0-9-16,-46-1 10 0,-4 9-10 0,50-8 22 15,0 0-22-15,-51 19 22 0,3 7-22 0,48-26 24 16,0 0-24-16,-45 40 25 0,2 12-25 0,43-52 14 0,0 0-14 0,-30 59 14 15,16 0-14-15,14-59 9 0,0 0-9 16,2 50 10-16,16-7-10 0,-18-43 7 0,0 0-7 16,33 38 8-16,18-3-8 0,-51-35 6 0,0 0-6 0,64 24 6 15,15-12-6-15,-79-12 8 16,0 0-8-16,87-3 9 0,3-9-9 0,-90 12 10 0,0 0-10 16,82-21 10-16,-11-10-10 0,-71 31 10 0,0 0-10 15,56-35 10-15,-13-5-10 0,-43 40 10 16,0 0-10-16,30-40 10 0,-13 1-10 0,-17 39 9 0,0 0-9 0,11-30 10 15,-6 18-10-15,-5 12 6 0,0 0-6 16,0 0 7-16,0 28-7 0,0-28 4 0,0 0-4 0,0 31 4 16,6 9-4-16,-6-40 3 0,0 0-3 0,14 43 3 15,9-7-3-15,-23-36 1 0,0 0-1 16,35 30 1-16,16 1-1 0,-51-31 0 0,0 0 0 0,51 19 0 16,-12-12 0-16,-39-7 0 0,0 0 0 0,35-5 0 0,-3-14 0 15,-32 19-2-15,0 0 2 0,25-30-1 0,-11-6 1 16,-14 36-3-16,0 0 3 0,7-42-2 0,-4-6 2 15,-3 48-4-15,0 0 4 0,0-49-4 16,-1 11 4-16,1 38-4 0,0 0 4 0,-2-26-4 16,2 16 4-16,0 10-2 0,0 0 2 0,7 10-2 0,9 23 2 15,-16-33-1-15,0 0 1 0,21 44-1 0,7 1 1 16,-28-45 0-16,0 0 0 0,28 48 0 0,1-6 0 0,-29-42 0 16,0 0 0-16,26 45 0 0,2 3 0 0,-28-48 0 15,0 0 0-15,23 42 0 0,-12-18 0 0,-11-24 0 16,0 0 0-16,0 0 0 0,-18-23 0 0,1-1-1126 15</inkml:trace>
  <inkml:trace contextRef="#ctx0" brushRef="#br0" timeOffset="93200.08">26093 14845 1099 0,'0'0'0'0,"0"0"0"15,13 12 0-15,-13-12 21 0,0 0-21 0,14 24 21 16,7 21-21-16,-21-45 40 0,0 0-40 0,35 52 40 15,15 5-40-15,-50-57 6 0,0 0-6 0,58 52 7 16,0-16-7-16,2 1-866 0</inkml:trace>
  <inkml:trace contextRef="#ctx0" brushRef="#br0" timeOffset="93516.83">26573 15220 1110 0,'0'0'0'0,"0"0"0"0,0 0 0 16,0 0 0-16,0 0 0 0,0 0 1 0,0 0-1 15,0 0 0-15,0 0 0 0,4 12 1 0,4 21-1 16,-8-33 27-16,0 0-27 0,11 52 28 0,5 19-28 0,-16-71 39 15,0 0-39-15,17 75 39 0,-1-10-39 16,-16-65 43-16,0 0-43 0,14 57 44 0,-1-13-44 0,-13-44 33 16,0 0-33-16,10 38 33 0,-1-4-33 0,-9-34 26 15,0 0-26-15,7 26 27 0,-3-12-27 0,-4-14 20 16,0 0-20-16,0 0 20 0,-7-19-20 0,7 19 20 0,0 0-20 16,-6-28 20-16,3-8-20 0,3 36 18 0,0 0-18 15,-2-41 19-15,4-8-19 0,-2 49 18 16,0 0-18-16,9-55 18 0,12-9-18 0,-21 64 15 15,0 0-15-15,35-68 15 0,15 6-15 0,-50 62 13 16,0 0-13-16,56-50 14 0,4 19-14 16,-60 31 10-16,0 0-10 0,56-18 10 0,-6 20-10 0,-50-2 9 15,0 0-9-15,53 17 9 0,10 18-9 0,-63-35 8 16,0 0-8-16,67 59 9 0,-7 24-9 0,-60-83 7 16,0 0-7-16,46 104 7 0,-19 17-7 15,-27-121 7-15,0 0-7 0,0 0-1243 0</inkml:trace>
  <inkml:trace contextRef="#ctx0" brushRef="#br0" timeOffset="98409.2">14513 16401 303 0,'0'0'0'0,"0"0"0"0,0 0 0 0,0 0 5 0,0 0-5 16,-23-11 6-16,23 11-6 0,0 0 36 0,0 0-36 0,-7-3 36 15,7 3-36-15,0 0 46 0,0 0-46 16,-9-9 47-16,8 2-47 0,1 7 33 0,0 0-33 0,-6-9 34 16,-1-3-34-16,7 12 25 0,0 0-25 0,-8-10 25 15,2 5-25-15,6 5 21 0,0 0-21 0,0 0 21 16,-10-5-21-16,10 5 18 0,0 0-18 0,-7 0 19 16,7 0-19-16,0 0 19 0,0 0-19 0,-9 0 20 15,9 0-20-15,0 0 20 0,0 0-20 0,0 0 21 0,0 0-21 16,0 0 22-16,0 0-22 0,0 0 22 15,0 0-22-15,0 0 22 0,0 0-22 0,0 8 23 0,5 3-23 16,-5-11 23-16,0 0-23 0,21 13 24 0,16 5-24 16,-37-18 21-16,0 0-21 0,53 12 22 0,20-9-22 15,-73-3 19-15,0 0-19 0,75-1 20 0,14-6-20 16,-89 7 16-16,0 0-16 0,93-11 17 0,2-1-17 16,-95 12 14-16,0 0-14 0,103-14 14 15,6 0-14-15,-109 14 12 0,0 0-12 0,113-15 12 0,0 1-12 16,-113 14 11-16,0 0-11 0,118-14 11 15,7-1-11-15,-125 15 7 0,0 0-7 0,132-18 7 0,25 1-7 16,-157 17 13-16,0 0-13 0,163-19 13 0,4-7-13 16,-167 26 18-16,0 0-18 0,163-21 18 0,-5 9-18 15,-158 12 23-15,0 0-23 0,163-8 24 0,8-1-24 16,-171 9 22-16,0 0-22 0,169-9 23 0,9 4-23 16,-178 5 20-16,0 0-20 0,171-7 21 0,-3-5-21 0,-168 12 19 15,0 0-19-15,167-10 19 0,-1 1-19 0,-166 9 16 16,0 0-16-16,173-7 16 0,0 0-16 0,-173 7 13 15,0 0-13-15,180-9 14 0,9 3-14 0,-189 6 10 16,0 0-10-16,185-7 11 0,2 1-11 0,-187 6 8 0,0 0-8 16,185-3 8-16,-2-1-8 0,-183 4 7 0,0 0-7 15,177-3 8-15,3 0-8 0,-180 3 5 0,0 0-5 16,181-6 5-16,1 1-5 0,-182 5 3 0,0 0-3 16,182-5 3-16,1 3-3 0,-183 2 2 0,0 0-2 15,184 0 3-15,1 0-3 0,-185 0 1 0,0 0-1 16,185-3 1-16,0-2-1 0,-185 5 1 0,0 0-1 0,177-4 1 15,-6 6-1-15,-171-2 2 0,0 0-2 0,173 2 2 16,5 1-2-16,-178-3 3 0,0 0-3 0,183 5 4 16,9 4-4-16,-192-9 4 0,0 0-4 0,200 7 5 15,-4-4-5-15,-196-3 3 0,0 0-3 0,199 4 4 16,0-3-4-16,-199-1 2 0,0 0-2 0,200 0 2 16,-1-3-2-16,-199 3 1 0,0 0-1 0,201-3 1 15,4-1-1-15,-205 4 1 0,0 0-1 0,201-3 2 0,-7-1-2 16,-194 4 1-16,0 0-1 0,197-2 2 0,8 2-2 0,-205 0 2 0,0 0-2 15,208-1 2-15,7-4-2 16,-215 5 2-16,0 0-2 0,219-7 3 0,5-4-3 0,-224 11 2 16,0 0-2-16,229-8 3 0,4-5-3 15,-233 13 3-15,0 0-3 0,243-12 3 0,8 2-3 0,-251 10 3 0,0 0-3 0,254-9 4 16,7 1-4 0,-261 8 5-16,0 0-5 0,259-6 6 0,-3 6-6 15,-256 0 9-15,0 0-9 0,245 6 9 0,-14 6-9 16,-231-12 9-16,0 0-9 0,219 15 10 0,-9 3-10 0,-2-3-1123 0</inkml:trace>
  <inkml:trace contextRef="#ctx0" brushRef="#br0" timeOffset="99869.15">14935 15227 550 0,'0'0'0'0,"0"0"0"0,-7-17 0 15,7 17 24-15,0 0-24 0,-4-14 25 0,1 2-25 16,3 12 55-16,0 0-55 0,3-9 55 0,1-1-55 15,-4 10 70-15,0 0-70 0,10-10 71 0,3-1-71 16,-13 11 54-16,0 0-54 0,24-7 54 0,8 9-54 16,-32-2 34-16,0 0-34 0,35 9 35 0,6 6-35 0,-41-15 27 15,0 0-27-15,41 26 27 0,-10 14-27 0,-31-40 18 16,0 0-18-16,29 43 18 0,-5 6-18 0,-24-49 11 16,0 0-11-16,16 41 11 0,-7-17-11 0,-9-24 8 15,0 0-8-15,7 16 8 0,-7-4-8 0,0-12 7 16,0 0-7-16,-4 10 7 0,-1-3-7 0,5-7 7 15,0 0-7-15,-14 2 7 0,-2-11-7 0,16 9 10 16,0 0-10-16,-14-20 10 0,9-11-10 0,5 31 15 16,0 0-15-16,0-37 16 0,9-3-16 0,-9 40 18 0,0 0-18 15,17-36 19-15,8 0-19 0,-25 36 21 0,0 0-21 16,35-33 21-16,9 5-21 0,-44 28 22 0,0 0-22 0,46-21 23 16,-3 11-23-16,-43 10 18 0,0 0-18 0,44-3 19 15,1 6-19-15,-45-3 17 0,0 0-17 0,48 9 18 16,-2 8-18-16,-46-17 11 0,0 0-11 0,33 24 12 15,-15 2-12-15,-18-26 7 0,0 0-7 0,7 35 7 16,-12 11-7-16,5-46 6 0,0 0-6 0,-9 44 7 16,-2-17-7-16,11-27 5 0,0 0-5 0,-10 18 5 0,1-6-5 15,9-12 5-15,0 0-5 0,-9 3 6 0,4-6-6 16,5 3 7-16,0 0-7 0,0-16 7 0,12-13-7 16,-12 29 7-16,0 0-7 0,21-35 7 0,8-3-7 15,-29 38 9-15,0 0-9 0,37-36 9 0,0 5-9 16,-37 31 8-16,0 0-8 0,39-21 8 0,-1 12-8 15,-38 9 6-15,0 0-6 0,39 0 7 16,4 9-7-16,-43-9 5 0,0 0-5 0,44 17 6 16,-9 11-6-16,-35-28 3 0,0 0-3 0,26 40 3 0,-10 19-3 15,-16-59 2-15,0 0-2 0,6 58 3 0,-6-9-3 16,0-49 0-16,0 0 0 0,0 36 0 0,0-12 0 16,0 1-1139-16</inkml:trace>
  <inkml:trace contextRef="#ctx0" brushRef="#br0" timeOffset="100426">16568 15108 1177 0,'0'0'0'0,"0"0"0"15,-9-7 0-15,9 7 13 0,0 0-13 16,-10-5 14-16,-3 6-14 0,13-1 22 0,0 0-22 0,-31 14 23 16,-24 14-23-16,55-28 32 0,0 0-32 0,-58 41 33 0,8 13-33 15,50-54 26-15,0 0-26 0,-40 61 26 16,12 6-26-16,28-67 24 0,0 0-24 0,-13 61 24 15,8-20-24-15,5-41 22 0,0 0-22 0,14 33 22 16,28-7-22-16,-42-26 18 0,0 0-18 0,62 17 18 16,19-13-18-16,-81-4 15 0,0 0-15 0,83-9 16 15,2-10-16-15,-85 19 13 0,0 0-13 0,77-31 13 0,-11-16-13 16,-66 47 7-16,0 0-7 0,51-53 7 16,-9-8-7-16,-42 61 6 0,0 0-6 0,34-57 7 0,-11 10-7 15,-23 47 6-15,0 0-6 0,12-34 6 0,-10 15-6 16,-2 19 5-16,0 0-5 0,-2-9 5 15,2 9-5-15,0 0 4 0,0 0-4 0,-7 19 5 0,-4 29-5 0,11-48 3 0,0 0-3 16,-7 59 4-16,11 11-4 0,-4-70 3 0,0 0-3 0,12 64 3 16,13-11-3-16,-25-53 0 0,0 0 0 0,32 42 0 15,3-11 0-15,-35-31-1 0,0 0 1 0,32 15 0 16,-1-9 0-16,-31-6-2 0,0 0 2 0,32-7-1 16,-5-14 1-1,-27 21-1-15,0 0 1 0,26-33 0 0,1-15 0 0,-27 48 0 0,0 0 0 0,28-56 0 16,0-3 0-16,-28 59 0 0,0 0 0 0,30-55 0 0,-5 10 0 15,-25 45 0-15,0 0 0 0,23-35 0 0,-7 13 0 16,-16 22 0-16,0 0 0 0,15-12 1 0,-2 12-1 16,-13 0 0-16,0 0 0 0,14 21 0 0,7 27 0 15,-21-48 0 1,0 0 0-16,19 62 0 0,3 13 0 0,-22-75-1 16,0 0 1-16,12 71 0 0,-3-18 0 0,-9-53-1 15,0 0 1-15,7 42-1 0,-2-13 1 0,-5-29-2 16,0 0 2-16,2 23-1 0,-4-9 1 0,2-14-2 15,0 0 2-15,-11-2-1 0,-10-17 1 0,0 0-1147 16</inkml:trace>
  <inkml:trace contextRef="#ctx0" brushRef="#br0" timeOffset="100572.12">17233 14750 796 0,'0'0'0'0,"13"1"0"0,9 4 0 16,-22-5 6-16,0 0-6 0,39 13 6 0,12 4-6 15,-51-17 12-15,0 0-12 0,59 29 12 0,1 16-12 16,-60-45 10-16,0 0-10 0,56 49 11 0,-10-4-11 16,0 0-580-16</inkml:trace>
  <inkml:trace contextRef="#ctx0" brushRef="#br0" timeOffset="100843.48">17732 15087 707 0,'0'0'0'0,"-1"9"0"0,-6 15 0 0,7-24 0 15,0 0 0-15,-6 29 0 0,3 6 0 0,3-35 7 16,0 0-7-16,-4 47 7 0,8 18-7 0,-4-65 29 0,0 0-29 15,9 70 29-15,6-12-29 0,-15-58 45 16,0 0-45-16,16 44 46 0,-10-20-46 0,-6-24 50 0,0 0-50 0,5 12 50 16,2-8-50-16,-7-4 47 0,0 0-47 0,9-11 48 15,1-22-48-15,-10 33 47 0,0 0-47 16,9-50 48-16,0-17-48 0,-9 67 41 16,0 0-41-16,11-71 41 0,10 8-41 0,-21 63 31 0,0 0-31 15,30-57 31-15,9 11-31 0,-39 46 31 0,0 0-31 16,40-32 31-16,-1 20-31 0,-39 12 49 0,0 0-49 15,37 12 49-15,4 25-49 0,-41-37 57 0,0 0-57 16,40 67 57-16,1 35-57 0,-41-102 50 0,0 0-50 16,40 125 51-16,-3 12-51 0,-37-137 43 0,0 0-43 15,0 0-1232-15</inkml:trace>
  <inkml:trace contextRef="#ctx0" brushRef="#br0" timeOffset="102227.91">15166 16068 684 0,'0'0'0'0,"0"0"0"0,0 0 0 0,0 0 28 0,0 0-28 16,40-12 29-16,3 5-29 0,-43 7 45 0,0 0-45 16,63-7 46-16,15-1-46 0,-78 8 43 0,0 0-43 15,95-9 44-15,30 2-44 0,-125 7 33 0,0 0-33 16,149-10 33-16,27-6-33 0,-176 16 23 0,0 0-23 0,201-19 23 0,20 0-23 15,-221 19 18-15,0 0-18 0,213-17 18 16,-7 1-18-16,-206 16 14 0,0 0-14 0,168-14 15 0,-38 2-15 16,-130 12 10-16,0 0-10 0,101-8 11 0,-25 1-11 0,-76 7 7 0,0 0-7 0,53-6 7 15,-29 5-7-15,-24 1 6 0,0 0-6 0,0 0 7 16,-33 0-7-16,33 0 5 0,0 0-5 0,-62 1 5 16,-33 10-5-16,95-11 4 0,0 0-4 0,-118 14 4 15,-32-1-4-15,150-13 9 0,0 0-9 16,-162 13 10-16,-38 2-10 0,200-15 13 0,0 0-13 0,-210 19 14 15,-3 2-14-15,213-21 15 0,0 0-15 0,-203 17 16 0,9-1-16 16,194-16 16-16,0 0-16 0,-166 14 17 0,29-2-17 16,137-12 5-16,0 0-5 0,-108 8 6 15,27-2-6 1,81-6 2-16,0 0-2 0,-49 1 2 0,49-1-2 16,0 0 0-16,0 0 0 0,35-1 1 0,51-1-1 15,-86 2 0-15,0 0 0 0,131-7 1 0,45-7-1 16,-176 14 1-16,0 0-1 0,235-17 2 0,43 0-2 15,-278 17 0-15,0 0 0 0,288-11 1 0,-20 6-1 16,-268 5 2-16,0 0-2 0,228-3 2 0,-40-4-2 16,-188 7 3-16,0 0-3 0,148-6 4 0,-33 5-4 15,-115 1 4-15,0 0-4 0,78 0 4 0,-29 0-4 16,-49 0 4-16,0 0-4 0,39-16 4 0,-7-19-4 0,-1 1-930 16</inkml:trace>
  <inkml:trace contextRef="#ctx0" brushRef="#br0" timeOffset="103768.29">18762 15094 617 0,'0'0'0'0,"0"0"0"15,0 0 0-15,0 0 16 0,0 0-16 0,0 0 16 16,0 0-16-16,0 0 50 0,0 0-50 0,0 0 50 16,0 0-50-16,0 0 64 0,0 0-64 0,18-10 64 15,-9 6-64-15,-9 4 54 0,0 0-54 0,14-2 55 16,-2 2-55-16,-12 0 35 0,0 0-35 0,15 2 35 16,0 2-35-16,-15-4 30 0,0 0-30 0,23 12 31 15,7 12-31-15,-30-24 24 0,0 0-24 0,27 28 25 16,-11 1-25-16,-16-29 15 0,0 0-15 15,17 36 15-15,4 13-15 0,-21-49 12 0,0 0-12 16,20 50 13-16,-6 2-13 0,-14-52 10 0,0 0-10 16,11 40 11-16,-4-16-11 0,-7-24 9 0,0 0-9 15,3 16 10-15,-3-6-10 0,0-10 12 0,0 0-12 16,-3 7 13-16,3-7-13 0,0 0 12 0,0 0-12 16,-15-4 12-16,1-18-12 0,14 22 14 0,0 0-14 0,-10-35 15 15,6-11-15-15,4 46 13 0,0 0-13 0,-3-49 14 16,6 6-14-16,-3 43 14 0,0 0-14 0,9-42 14 15,5 1-14-15,-14 41 13 0,0 0-13 0,20-37 13 16,6 13-13-16,-26 24 10 0,0 0-10 0,32-15 10 16,1 8-10-16,-33 7 11 0,0 0-11 0,37-2 11 15,2 5-11-15,-39-3 6 0,0 0-6 0,39 9 6 0,-6 7-6 16,-33-16 3-16,0 0-3 0,30 19 4 0,-3 1-4 16,-27-20 1-16,0 0-1 0,18 25 1 15,-4-1-1-15,-14-24 0 0,0 0 0 0,9 24 0 16,-6 0 0-16,-3-24-1 0,0 0 1 0,5 18 0 0,-5-6 0 0,0-12-1 0,0 0 1 15,-3 7-1-15,-6-6 1 0,9-1-2 0,0 0 2 0,-12-7-1 16,-4-12 1-16,16 19-1 0,0 0 1 0,-13-24-1 16,10-3 1-16,3 27 0 0,0 0 0 0,7-28 0 15,9 2 0-15,-16 26 0 0,0 0 0 0,25-17 1 16,6 10-1-16,-31 7 0 0,0 0 0 0,41 8 0 16,8 20 0-16,-49-28 0 0,0 0 0 0,0 0-1047 0</inkml:trace>
  <inkml:trace contextRef="#ctx0" brushRef="#br0" timeOffset="105335.93">19493 15184 326 0,'0'0'0'0,"0"0"0"15,-20-12 0-15,20 12 17 0,0 0-17 0,-14-12 17 16,4-2-17-16,10 14 76 0,0 0-76 0,-9-14 77 15,9-2-77-15,0 16 95 0,0 0-95 0,0-17 95 16,3 2-95-16,-3 15 75 0,0 0-75 0,2-11 75 16,-2 4-75-16,0 7 50 0,0 0-50 0,0 0 51 15,0-8-51-15,0 8 36 0,0 0-36 0,0 0 36 0,14 8-36 16,-14-8 27-16,0 0-27 0,23 16 28 16,16 8-28-16,-39-24 18 0,0 0-18 0,41 31 18 15,-1 7-18-15,-40-38 12 0,0 0-12 0,32 52 13 0,-9 16-13 16,-23-68 14-16,0 0-14 0,3 74 14 0,-15-1-14 15,12-73 8-15,0 0-8 0,-26 66 8 0,-12-6-8 16,38-60 5-16,0 0-5 0,-40 43 5 0,5-17-5 16,1 2-837-16</inkml:trace>
  <inkml:trace contextRef="#ctx0" brushRef="#br0" timeOffset="105976.48">19860 15108 639 0,'0'0'0'0,"0"0"0"16,3-18 0-16,-3 18 4 0,0 0-4 0,5-19 5 16,3-5-5-16,-8 24 2 0,0 0-2 0,7-21 3 15,-11 9-3-15,4 12 21 0,0 0-21 0,-3-8 22 16,3 8-22-16,0 0 35 0,0 0-35 0,-16-4 35 0,0 15-35 15,16-11 36-15,0 0-36 0,-21 17 37 0,-6 14-37 32,27-31 31-32,0 0-31 0,-23 33 32 0,11-4-32 0,12-29 26 0,0 0-26 0,-4 30 26 0,10 6-26 15,-6-36 18-15,0 0-18 0,12 40 18 16,11-4-18-16,-23-36 14 0,0 0-14 0,30 31 14 16,5-8-14-16,-35-23 16 0,0 0-16 0,41 10 16 0,5-11-16 15,-46 1 16-15,0 0-16 0,42-16 16 0,-3-12-16 16,-39 28 16-16,0 0-16 0,33-33 16 0,-8-6-16 15,-25 39 18-15,0 0-18 0,12-38 18 0,-13 1-18 16,1 37 14 0,0 0-14-16,-11-31 14 0,-5 5-14 0,16 26 10 0,0 0-10 0,-12-17 11 0,5 10-11 15,7 7 8-15,0 0-8 0,-9 7 8 0,0 14-8 0,9-21 4 16,0 0-4-16,-11 32 4 0,4 13-4 0,7-45 1 16,0 0-1-16,2 52 2 0,14 4-2 0,-16-56 0 15,0 0 0-15,25 53 1 0,15-4-1 0,-40-49 0 31,0 0 0-31,41 36 1 0,-9-15-1 0,-32-21 1 0,0 0-1 0,28 3 1 0,0-20-1 0,-28 17 0 0,0 0 0 16,25-36 1-16,-8-18-1 0,-17 54-1 16,0 0 1-16,11-57 0 0,-8 2 0 0,-3 55-3 15,0 0 3-15,4-57-3 0,3-1 3 0,-7 58-4 0,0 0 4 16,9-50-4-16,5 12 4 0,-14 38-4 0,0 0 4 16,9-28-3-16,-2 16 3 0,-7 12-2 0,0 0 2 0,9 7-1 15,7 23 1 1,-16-30 0-16,0 0 0 0,17 36 0 0,-1 4 0 0,-16-40 1 0,0 0-1 0,16 43 1 15,7 6-1-15,-23-49 2 0,0 0-2 0,16 53 3 16,-4 4-3-16,-12-57 6 0,0 0-6 0,9 52 6 16,-2-15-6-1,-7-37 6-15,0 0-6 0,0 13 6 0,-7-26-6 0,2-1-868 0</inkml:trace>
  <inkml:trace contextRef="#ctx0" brushRef="#br0" timeOffset="106457.25">20286 14609 987 0,'0'0'0'15,"8"7"0"-15,9 12 0 0,-17-19 0 0,0 0 0 16,32 28 0-16,10 5 0 0,-42-33 6 0,0 0-6 0,55 41 7 16,10 11-7-16,-65-52 13 0,0 0-13 0,64 59 14 15,-6 2-14-15,-58-61 2 0,0 0-2 0,51 53 2 16,-12-15-2-16,-39-38-1 0,0 0 1 0,32 28 0 15,-8-7 0-15,-24-21-7 0,0 0 7 0,21 17-7 16,-10 2 7-16,-11-19-14 0,0 0 14 0,11 23-13 16,-1 6 13-16,-10-29-17 0,0 0 17 0,2 42-16 15,-4 15 16-15,2-57-7 0,0 0 7 0,-3 66-7 16,1 6 7-16,2-72-1 0,0 0 1 0,2 66 0 16,3-16 0-16,-5-50 3 0,0 0-3 0,7 35 3 15,-3-14-3-15,-4-21 16 0,0 0-16 0,5 13 16 16,-5-4-16-16,0-9 30 0,0 0-30 0,0 0 30 15,3-10-30-15,-3 10 40 0,0 0-40 0,2-26 41 16,-2-26-41-16,0 52 44 0,0 0-44 0,4-66 45 0,5-12-45 16,-9 78 40-16,0 0-40 0,17-76 41 15,11 5-41-15,-28 71 40 0,0 0-40 16,41-62 40-16,8 6-40 0,-49 56 34 0,0 0-34 0,51-39 34 16,-3 23-34-16,-48 16 30 0,0 0-30 0,48 4 30 0,5 25-30 15,-53-29 25-15,0 0-25 0,53 55 25 0,1 28-25 16,-54-83 19-16,0 0-19 0,48 109 20 0,-9 35-20 15,-39-144 16-15,0 0-16 0,14 145 16 16,-19-15-16-16,-4-2-1155 0</inkml:trace>
  <inkml:trace contextRef="#ctx0" brushRef="#br0" timeOffset="107933.08">6906 6772 337 0,'0'0'0'15,"0"0"0"-15,0 0 0 0,0 0 6 0,0 0-6 0,0 0 6 16,5-18-6-16,-5 18 18 16,0 0-18-16,3-10 18 0,6-2-18 0,-9 12 27 15,0 0-27-15,18-14 28 0,1-2-28 0,-19 16 32 16,0 0-32-16,27-20 33 0,-1-5-33 16,-26 25 33-16,0 0-33 0,32-24 33 0,-6 0-33 15,-26 24 27-15,0 0-27 0,23-24 28 0,0 0-28 0,-23 24 28 0,0 0-28 0,20-21 29 16,-3 2-29-16,-17 19 29 15,0 0-29-15,18-16 30 0,-6 2-30 0,-12 14 18 0,0 0-18 0,7-10 18 0,-7 10-18 16,0 0 15-16,0 0-15 0,4-9 15 16,-4 9-15-16,0 0 12 0,0 0-12 0,3-5 13 0,-3 5-13 0,0 0 9 15,0 0-9 1,0 0 10-16,0 0-10 0,0 0 7 0,0 0-7 0,0 0 8 0,0 17-8 16,0-17 4-16,0 0-4 15,-3 18 5-15,-6 1-5 0,9-19 2 0,0 0-2 0,-10 15 2 0,-3 1-2 0,13-16 0 0,0 0 0 16,-14 14 0-16,9-7 0 15,5-7-2-15,0 0 2 0,0 0-1 16,-9 5 1-16,9-5-5 0,0 0 5 0,0 0-5 0,-18-5 5 0,18 5-6 0,0 0 6 0,-12-16-5 16,1-8 5-1,11 24-3-15,0 0 3 0,0-33-2 0,9-2 2 16,-9 35 0-16,0 0 0 0,23-29 0 16,9 5 0-16,-32 24 2 0,0 0-2 0,37-16 2 0,3 11-2 15,-40 5 11 1,0 0-11-16,45 0 12 0,-5 9-12 0,-40-9 18 0,0 0-18 15,32 24 18-15,-13 24-18 0,-19-48 21 0,0 0-21 16,6 54 22-16,-13 10-22 0,7-64 14 0,0 0-14 16,-27 64 15-16,-17-12-15 0,44-52 9 0,0 0-9 15,-51 40 10-15,-13-14-10 0,64-26 8 0,0 0-8 0,-65 12 8 16,0-9-8-16,65-3 9 0,0 0-9 0,-64-7 9 16,8-10-9-16,56 17 7 0,0 0-7 0,-48-29 8 15,15-11-8-15,33 40 6 0,0 0-6 0,-16-57 6 16,12-11-6-16,4 68 10 0,0 0-10 0,23-66 11 15,30 11-11-15,-3-6-756 0</inkml:trace>
  <inkml:trace contextRef="#ctx0" brushRef="#br0" timeOffset="108968.41">19309 13209 539 0,'0'0'0'0,"0"0"0"0,27-43 0 0,-27 43 29 0,0 0-29 15,14-38 29-15,-5-4-29 0,-9 42 71 0,0 0-71 16,5-34 72-16,-1 6-72 0,-4 28 84 0,0 0-84 16,-4-26 84-16,-7 0-84 0,11 26 64 0,0 0-64 0,-17-24 64 15,-11 5-64-15,28 19 38 0,0 0-38 0,-34-14 39 16,-12 7-39-16,46 7 32 0,0 0-32 0,-46 2 32 15,0 8-32-15,46-10 25 0,0 0-25 0,-38 18 26 0,4 8-26 16,34-26 19-16,0 0-19 0,-26 38 20 0,4 15-20 16,22-53 10-16,0 0-10 0,-12 66 11 0,10 12-11 15,2-78 4-15,0 0-4 0,9 78 4 0,12-9-4 16,-21-69 1-16,0 0-1 0,30 78 1 16,9 15-1-16,-39-93 0 0,0 0 0 0,37 92 0 0,-2-7 0 15,-35-85 0-15,0 0 0 0,23 80 0 0,-12-3 0 16,-11-77 0-16,0 0 0 0,-5 80 0 15,-15 5 0-15,20-85 0 0,0 0 0 0,-30 74 0 16,-3-13 0-16,33-61 0 0,0 0 0 0,-27 45 0 16,8-18 0-16,19-27-1 0,0 0 1 0,-19 11 0 15,-6-16 0-15,-3-1-913 0</inkml:trace>
  <inkml:trace contextRef="#ctx0" brushRef="#br0" timeOffset="109339.45">18902 13870 1356 0,'0'0'0'0,"0"0"0"0,14 0 0 0,-14 0 0 15,0 0 0-15,19 0 0 0,11 0 0 0,-30 0 0 0,0 0 0 16,41-1 0-16,17-1 0 0,-58 2 21 0,0 0-21 16,69-2 21-16,-4 2-21 0,-65 0 38 15,0 0-38-15,65-1 39 0,-17-8-39 0,-48 9 35 0,0 0-35 16,35-9 35-16,-12-1-35 0,-23 10 32 0,0 0-32 15,16-14 32-15,-5-5-32 0,-11 19 19 0,0 0-19 0,5-21 19 16,-5-5-19-16,0 26 11 0,0 0-11 16,0-21 11-16,4 9-11 0,-4 12 6 0,0 0-6 0,3-5 7 0,-3 5-7 0,0 0 2 0,0 0-2 15,0 0 3 1,0 0-3-16,0 0 1 0,0 0-1 0,5 24 2 16,4 16-2-16,-9-40 0 0,0 0 0 0,11 45 0 15,1 0 0-15,-12-45-1 0,0 0 1 0,12 47 0 0,8 3 0 0,-20-50-2 0,0 0 2 31,19 43-1-31,-1-13 1 0,-18-30-5 0,0 0 5 0,16 19-4 0,-2-5 4 16,-14-14-3-16,0 0 3 0,21-2-3 16,16-14 3-16,-37 16-6 0,0 0 6 0,28-33-5 15,-12-15 5-15,0 0-1185 0</inkml:trace>
  <inkml:trace contextRef="#ctx0" brushRef="#br0" timeOffset="109858.91">19648 13573 919 0,'0'0'0'0,"0"0"0"0,0 0 0 16,0 0 20-16,0 0-20 0,9 0 20 0,-9 0-20 0,0 0 61 15,0 0-61-15,12 15 62 0,9 27-62 0,-21-42 101 16,0 0-101-16,25 48 101 0,3 4-101 0,-28-52 76 16,0 0-76-16,27 49 77 0,-10-1-77 0,-17-48 29 0,0 0-29 15,16 50 30-15,-5 2-30 0,-11-52 13 16,0 0-13-16,7 47 14 0,-4-11-14 0,-3-36 6 16,0 0-6-16,4 26 6 0,-4-14-6 0,0-12 2 15,0 0-2-15,0 0 2 0,2 7-2 0,-2-7 0 0,0 0 0 16,0-10 1-16,-2-16-1 0,2 26 0 0,0 0 0 15,-4-40 0-15,8-5 0 0,-4 45-1 0,0 0 1 0,7-47 0 16,5 2 0-16,-12 45-1 0,0 0 1 16,18-41 0-16,8-6 0 0,-26 47 0 15,0 0 0-15,27-47 0 0,5 8 0 0,-32 39 1 0,0 0-1 16,26-25 1-16,-5 19-1 0,-21 6 4 0,0 0-4 0,27 12 5 16,8 21-5-16,-35-33 10 0,0 0-10 0,32 41 11 15,-9 4-11-15,-23-45 17 0,0 0-17 0,19 50 18 16,-3 7-18-16,-16-57 18 15,0 0-18-15,12 59 19 0,-6-3-19 0,-6-56 13 0,0 0-13 16,3 43 13-16,-1-21-13 0,-2-22 11 0,0 0-11 16,0 12 11-16,0-6-11 0,0-6 7 0,0 0-7 15,2-6 7-15,-1-16-7 0,-1 22 5 0,0 0-5 0,4-31 6 16,3-12-6-16,-7 43 4 0,0 0-4 0,12-45 4 16,6 0-4-16,-18 45 3 0,0 0-3 0,23-40 4 0,0 7-4 15,-23 33 2-15,0 0-2 0,19-19 2 0,-1 7-2 0,-18 12 0 16,0 0 0-16,23 1 0 0,12 13 0 15,-35-14-1-15,0 0 1 0,39 25-1 0,-2 14 1 0,-37-39-10 16,0 0 10-16,26 37-10 16,-15-11 10-16,0 1-1224 0</inkml:trace>
  <inkml:trace contextRef="#ctx0" brushRef="#br0" timeOffset="110339.38">20251 13803 135 0,'0'0'0'0,"0"0"0"0,0 0 0 0,0 0 1 15,0 0-1-15,0 0 1 0,0-7-1 0,0 7 3 16,0 0-3-16,0 0 4 0,0-12-4 0,0 12 34 16,0 0-34-16,0 0 35 0,0-9-35 0,0 9 86 15,0 0-86-15,0 0 87 0,0 0-87 0,0 0 79 0,0 0-79 0,0 0 80 16,-9-1-80-16,9 1 70 16,0 0-70-16,0 0 71 0,-12 24-71 0,12-24 52 0,0 0-52 15,-16 29 52-15,4 8-52 0,12-37 39 0,0 0-39 16,-9 39 40-16,5 8-40 15,4-47 32-15,0 0-32 0,-3 47 33 0,6-11-33 0,-3-36 23 16,0 0-23-16,9 33 24 0,5 9-24 0,-14-42 16 16,0 0-16-16,11 24 16 0,-7-38-16 0,-1 2-700 15</inkml:trace>
  <inkml:trace contextRef="#ctx0" brushRef="#br0" timeOffset="111018.79">20710 13386 931 0,'0'0'0'0,"0"0"0"0,3 19 0 0,-3-19 4 16,0 0-4-16,0 35 4 0,-3 20-4 0,3-55 5 15,0 0-5-15,-7 71 6 0,-2 14-6 0,9-85 21 0,0 0-21 16,-11 91 21-16,1-2-21 0,10-89 21 0,0 0-21 15,-11 93 22-15,2 6-22 0,9-99 22 16,0 0-22-16,-7 85 23 0,2-25-23 0,5-60 21 16,0 0-21-16,-7 42 22 0,2-20-22 0,5-22 30 15,0 0-30-15,-6 12 30 0,1-5-30 0,5-7 31 16,0 0-31-16,-9-12 31 0,2-24-31 0,7 36 32 16,0 0-32-16,-2-56 32 0,2-22-32 0,0 78 32 15,0 0-32-15,9-83 33 0,5 0-33 0,-14 83 32 16,0 0-32-16,22-88 32 0,2-14-32 0,-24 102 35 15,0 0-35-15,27-100 35 0,1 15-35 0,-28 85 40 16,0 0-40-16,26-71 40 0,-3 22-40 0,-23 49 37 0,0 0-37 16,21-34 38-16,-6 16-38 0,-15 18 33 0,0 0-33 15,17-8 33-15,4 6-33 0,-21 2 29 0,0 0-29 16,23 9 30-16,-1 5-30 0,-22-14 20 0,0 0-20 0,19 31 20 16,-1 17-20-16,-18-48 14 0,0 0-14 15,15 61 14-15,-2 11-14 0,-13-72 7 0,0 0-7 16,14 73 7-16,5-9-7 0,-19-64 4 0,0 0-4 15,20 52 4-15,-1-16-4 0,-19-36 2 0,0 0-2 16,18 35 2-16,12 5-2 0,-30-40 2 0,0 0-2 0,30 38 2 16,-4-9-2-16,-26-29 2 0,0 0-2 0,21 26 3 0,4-3-3 0,-25-23 0 15,0 0 0-15,26 17 0 0,-8-7 0 16,-18-10-2-16,0 0 2 0,16 0-1 0,2-10 1 0,-1 0-1356 0</inkml:trace>
  <inkml:trace contextRef="#ctx0" brushRef="#br0" timeOffset="111163.2">20646 14024 1535 0,'0'0'0'0,"13"-1"0"0,10-4 0 0,-23 5 12 16,0 0-12-16,61-13 12 16,54-7-12-16,-115 20 25 0,0 0-25 0,143-23 26 15,16 2-26-15,-159 21-1 0,0 0 1 0,167-34 0 0,-6-22 0 16,-3-1-1147-16</inkml:trace>
  <inkml:trace contextRef="#ctx0" brushRef="#br0" timeOffset="126716.77">4359 6921 158 0,'0'0'0'0,"0"0"0"15,54 0 0-15,-54 0 0 0,0 0 0 0,53 3 1 16,2-1-1-16,-55-2 1 0,0 0-1 0,55 3 2 15,-1 4-2-15,-54-7 9 0,0 0-9 0,67 4 10 16,6-3-10-16,-73-1 9 0,0 0-9 0,75 0 10 0,-6-1-10 16,-69 1 9-16,0 0-9 0,76-2 10 15,7-3-10-15,-83 5 17 0,0 0-17 0,90-6 17 16,3 3-17-16,-93 3 21 0,0 0-21 0,89 0 22 16,-5-3-22-16,-84 3 23 0,0 0-23 0,85-7 24 0,10 1-24 0,-95 6 24 15,0 0-24-15,87-3 25 16,-3 3-25-16,-84 0 19 0,0 0-19 0,81-2 20 0,-3-1-20 15,-78 3 14-15,0 0-14 0,76-7 15 0,5 3-15 16,-81 4 7-16,0 0-7 0,83 0 8 16,-11 2-8-16,-72-2 5 0,0 0-5 0,76 0 6 0,-7-3-6 0,-69 3 4 15,0 0-4-15,76-4 4 0,0-1-4 16,-76 5 3-16,0 0-3 0,74-3 4 0,-4-1-4 16,-70 4 3-16,0 0-3 0,60 0 4 0,-7-5-4 0,-53 5 6 15,0 0-6-15,48 2 7 0,-1 5-7 16,-47-7 10-16,0 0-10 0,41 8 10 0,-1-4-10 0,-40-4 14 0,0 0-14 0,38 1 14 15,-7 1-14-15,-31-2 17 0,0 0-17 0,36 0 18 16,-5 0-18-16,-31 0 18 0,0 0-18 0,27-3 18 16,1-6-18-16,-28 9 18 0,0 0-18 0,26-10 18 15,1 4-18-15,-27 6 17 0,0 0-17 0,28-3 17 16,-5 3-17-16,-23 0 16 0,0 0-16 0,21-4 17 16,4-1-17-16,-25 5 16 0,0 0-16 15,30-3 17-15,3-1-17 0,-33 4 9 0,0 0-9 0,36 0 10 16,4-1-10-16,-40 1 6 0,0 0-6 0,37-4 6 15,2 1-6-15,-39 3 3 0,0 0-3 0,37-5 3 0,-2 5-3 16,-35 0 1-16,0 0-1 0,29 0 2 0,-3-2-2 16,-26 2 0-16,0 0 0 0,18-2 0 15,-1 2 0-15,-17 0 0 0,0 0 0 0,11 0 0 0,-4 0 0 0,-7 0-1 16,0 0 1-16,0 0 0 0,11 0 0 0,-11 0 0 0,0 0 0 16,0 0 0-16,8 0 0 0,-8 0 1 15,0 0-1-15,0 0 1 0,0 0-1 0,0 0 2 0,0 0-2 16,0 0 3-16,-8 0-3 0,8 0 3 0,0 0-3 15,0 0 4-15,-23 0-4 0,23 0 4 0,0 0-4 0,-32 0 4 16,-17-7-4-16,49 7 5 0,0 0-5 0,-50-5 5 16,13-2-5-16,37 7 3 0,0 0-3 0,-32-5 4 15,1-6-4-15,31 11 3 0,0 0-3 0,-30-12 4 16,3 0-4-16,27 12 4 0,0 0-4 0,-23-10 4 16,6 6-4-16,17 4 6 0,0 0-6 0,-16-8 6 15,0-3-6-15,16 11 4 0,0 0-4 0,-14-12 5 16,3 4-5-16,11 8 2 0,0 0-2 0,-9-6 3 15,1 3-3-15,8 3 1 0,0 0-1 0,0 0 2 16,-6-4-2-16,6 4 1 0,0 0-1 0,0 0 1 16,0 0-1-16,0 0 2 0,0 0-2 0,0 0 2 0,-9-3-2 15,9 3 3-15,0 0-3 16,0 0 3-16,-8-3-3 0,8 3 4 0,0 0-4 0,0 0 4 0,-4 1-4 16,4-1 2-16,0 0-2 0,0 0 2 0,-14 9-2 15,14-9 0-15,0 0 0 0,-4 9 1 0,10-4-1 0,-6-5 0 16,0 0 0-16,12 10 0 0,9 2 0 0,-21-12-1 15,0 0 1-15,32 9 0 0,9 0 0 0,-41-9-3 16,0 0 3-16,40 8-3 16,8 3 3-16,-48-11-2 0,0 0 2 0,47 8-2 15,-4-1 2-15,-43-7-1 16,0 0 1-16,38 9-1 0,-6-1 1 0,-32-8-1 0,0 0 1 16,23 7 0-16,-9-1 0 0,-14-6-2 0,0 0 2 15,9 3-1-15,-9-3 1 0,0 0-2 0,0 0 2 0,0 0-1 16,0 0 1-16,0 0-1 0,0 0 1 0,0 0 0 15,0 0 0-15,0 0 0 0,0 0 0 0,0 0 0 16,0 0 0-16,0 0 0 0,0 0 0 0,-28 9 1 16,-13-2-1-16,41-7 2 0,0 0-2 0,-40 5 3 0,8-2-3 15,32-3 6-15,0 0-6 0,-32 9 6 0,-7 7-6 16,39-16 10-16,0 0-10 0,-35 13 10 0,16-1-10 16,19-12 12-16,0 0-12 0,-21 20 13 0,-2 4-13 15,23-24 14-15,0 0-14 0,-23 24 14 0,9-3-14 16,14-21 14-16,0 0-14 0,-14 19 15 0,5-2-15 15,9-17 11-15,0 0-11 0,-6 16 12 0,3-9-12 0,3-7 10 0,0 0-10 0,0 0 11 16,-4 8-11 0,4-8 8-16,0 0-8 0,0 0 9 0,-1 9-9 15,1-9 8-15,0 0-8 0,0 0 8 0,0 0-8 0,0 0 7 16,0 0-7-16,0 0 8 0,0 0-8 0,0 0 9 16,0 0-9-16,0 0 9 0,0 0-9 0,0 0 9 15,0 0-9-15,1-21 9 0,3-7-9 0,-4 28 10 16,0 0-10-16,0-32 11 0,0 4-11 0,0 28 13 0,0 0-13 15,0-24 14-15,3-1-14 0,-3 25 15 0,0 0-15 16,0-17 15-16,0 5-15 0,0 12 15 0,0 0-15 16,-3-7 16-16,3 7-16 0,0 0 14 0,0 0-14 0,0 0 14 15,3-7-14-15,-3 7 10 0,0 0-10 0,0 0 11 16,0 0-11-16,0 0 7 0,0 0-7 0,0 0 7 16,0 0-7-16,0 0 3 0,0 0-3 0,9 2 4 15,2 3-4-15,-11-5 1 0,0 0-1 0,12 5 2 16,2 6-2-16,-14-11 0 0,0 0 0 0,11 8 1 15,5 4-1-15,-16-12 0 0,0 0 0 0,14 16 0 16,-4 5 0-16,-10-21 0 0,0 0 0 0,13 17 0 16,-4 6 0-16,-9-23 0 0,0 0 0 0,10 20 0 15,-1-8 0-15,-9-12-3 0,0 0 3 0,7 7-3 0,-7-7 3 16,0 0-5-16,0 0 5 0,9 9-4 0,-9-9 4 16,0 0-4-16,0 0 4 0,0 0-3 0,0-9 3 15,0 9-2-15,0 0 2 0,0-19-1 0,0-14 1 16,0 33 0-16,0 0 0 0,0-32 0 0,-4 4 0 15,4 28 1-15,0 0-1 0,-5-21 2 0,-4 9-2 16,9 12 6-16,0 0-6 0,-3-7 6 0,3 7-6 16,0 0 11-16,0 0-11 0,5-5 12 0,25 17-12 0,-4 0-950 15</inkml:trace>
  <inkml:trace contextRef="#ctx0" brushRef="#br0" timeOffset="152088.85">20302 15828 113 0,'0'0'0'0,"0"0"0"16,0 0 0-16,0 0 10 0,0 0-10 0,0 0 10 15,0 0-10-15,0 0 44 0,0 0-44 0,0 0 44 16,0 0-44-16,0 0 69 0,0 0-69 0,-7-23 70 0,4 13-70 16,3 10 67-16,0 0-67 0,-4-9 67 0,1 2-67 15,3 7 51-15,0 0-51 0,0 0 52 16,-6-10-52-16,6 10 42 0,0 0-42 0,0 0 43 0,0 0-43 15,0 0 34-15,0 0-34 0,0 0 35 0,0 0-35 16,0 0 27-16,0 0-27 0,-3-7 27 0,3 7-27 16,0 0 18-16,0 0-18 0,0 0 19 0,0 0-19 0,0 0 13 15,0 0-13-15,-5 0 13 0,5 0-13 0,0 0 8 16,0 0-8-16,0 0 8 0,0 0-8 0,0 0 4 16,0 0-4-16,0 0 4 0,0 0-4 0,0 0 1 15,0 0-1-15,0 0 2 0,0 0-2 0,0 0 0 0,0 0 0 16,0 0 1-16,0 0-1 0,0 0 0 0,0 0 0 15,0 9 1-15,0-2-1 0,0-7 0 0,0 0 0 0,1 8 1 16,-1 4-1-16,0-12 0 0,0 0 0 0,0 12 1 16,2-3-1-16,-2-9 0 0,0 0 0 15,2 16 1-15,-2 15-1 0,0 0-615 0</inkml:trace>
  <inkml:trace contextRef="#ctx0" brushRef="#br0" timeOffset="158566.79">3582 12418 180 0,'0'0'0'0,"0"0"0"15,0 0 0-15,0 0 3 0,0 0-3 0,0 0 3 0,0 0-3 0,0 0 7 16,0 0-7-16,0 0 7 0,0 0-7 16,0 0 18-16,0 0-18 0,0 0 19 0,32 7-19 15,-32-7 24-15,0 0-24 0,23 0 24 0,12 0-24 16,-35 0 14-16,0 0-14 0,50-5 15 16,13 0-15-16,-63 5 9 0,0 0-9 0,76-7 10 15,11 0-10-15,-87 7 11 0,0 0-11 0,104-8 11 16,12-3-11-16,-116 11 12 0,0 0-12 0,127-12 12 0,0 0-12 15,-127 12 11-15,0 0-11 0,139-14 11 0,11-1-11 16,-150 15 11-16,0 0-11 0,157-21 11 0,-3 0-11 16,-154 21 19-16,0 0-19 0,146-19 20 0,-6-4-20 15,-140 23 24-15,0 0-24 0,134-24 24 0,1-2-24 16,-135 26 23-16,0 0-23 0,127-29 23 0,-14 5-23 16,-113 24 21-16,0 0-21 0,108-19 22 0,1-4-22 15,-109 23 17-15,0 0-17 0,104-17 18 0,-19-1-18 0,-85 18 12 16,0 0-12-16,78-15 13 0,-11 3-13 0,-67 12 9 15,0 0-9-15,63-11 10 0,-8 3-10 16,-55 8 6-16,0 0-6 0,53-5 6 0,-2-4-6 0,-51 9 9 16,0 0-9-16,46-4 10 0,-7 1-10 0,-39 3 14 15,0 0-14-15,28 0 15 0,-2-2-15 0,-26 2 18 16,0 0-18-16,18-3 19 0,-13 1-19 0,-5 2 13 0,0 0-13 16,0 0 13-16,9-2-13 0,-9 2 8 0,0 0-8 15,0 0 9-15,0 0-9 0,0 0 7 0,0 0-7 0,-5-8 8 16,5 8-8-16,0 0 6 0,0 0-6 15,-16-7 6-15,-4 0-6 0,20 7 4 0,0 0-4 0,-35-11 5 16,-11 1-5-16,46 10 6 0,0 0-6 0,-46-9 6 16,6 4-6-16,40 5 5 0,0 0-5 0,-35-3 6 15,-6-6-6-15,41 9 4 0,0 0-4 0,-35-7 5 16,12 4-5-16,23 3 2 0,0 0-2 0,-18 0 2 0,2 0-2 16,16 0 0-16,0 0 0 0,-9-2 0 15,9 2 0-15,0 0-1 0,0 0 1 0,-8 0 0 0,8 0 0 16,0 0-1-16,0 0 1 0,0 0 0 0,14 10 0 15,-14-10-1-15,0 0 1 0,26 14 0 0,11 4 0 16,-37-18 0-16,0 0 0 0,44 15 0 0,8-6 0 16,-52-9 0-16,0 0 0 0,52 8 0 0,-2 3 0 15,-50-11 0-15,0 0 0 0,40 8 1 0,-8-2-1 16,-32-6 1-16,0 0-1 0,20 7 1 0,-8-4-1 16,-12-3 2-16,0 0-2 0,0 0 3 0,0 0-3 15,0 0 5-15,0 0-5 0,0 0 6 0,-4 9-6 0,4-9 10 16,0 0-10-16,-19 3 10 0,-25 9-10 0,44-12 14 15,0 0-14-15,-60 24 14 0,-7 15-14 0,67-39 5 16,0 0-5-16,-72 64 5 0,-4 36-5 0,-2-3-663 16</inkml:trace>
  <inkml:trace contextRef="#ctx0" brushRef="#br0" timeOffset="165628.09">7010 11970 91 0,'0'0'0'0,"0"0"0"15,0 0 0-15,0 0 0 0,0 0 0 0,0 0 0 16,9 25 0-16,-9-25 2 0,0 0-2 0,5 13 3 15,2-1-3-15,-7-12 5 0,0 0-5 0,0 14 5 16,0 5-5-16,0-19 9 0,0 0-9 0,-4 23 10 16,-1-4-10-16,5-19 12 0,0 0-12 0,-9 28 13 15,0 8-13-15,9-36 12 0,0 0-12 0,-8 36 12 0,-1-10-12 16,9-26 19-16,0 0-19 0,-6 28 19 0,3 3-19 16,3-31 17-16,0 0-17 0,-9 24 17 0,4-6-17 15,5-18 9-15,0 0-9 0,0 12 10 0,-4 0-10 16,4-12 6-16,0 0-6 0,-1 14 6 0,1 0-6 15,0-14 2-15,0 0-2 0,0 12 3 0,0-4-3 16,0-8 1-16,0 0-1 0,0 9 1 0,0 1-1 16,0-10 0-16,0 0 0 0,0 7 0 0,0 0 0 0,0-7 0 15,0 0 0-15,1 7 1 0,3 2-1 0,-4-9 0 16,0 0 0-16,0 10 1 0,5-1-1 0,-5-9 4 16,0 0-4-16,0 7 4 0,0 0-4 0,0-7 9 15,0 0-9-15,0 7 10 0,4-1-10 0,-4-6 16 16,0 0-16-16,1 9 16 0,-1-4-16 0,0-5 20 15,0 0-20-15,4 7 20 0,-1 0-20 0,-3-7 22 16,0 0-22-16,6 7 23 0,-3 0-23 0,-3-7 20 0,0 0-20 16,0 7 21-16,0 2-21 0,0-9 19 0,0 0-19 15,2 5 20-15,5 2-20 0,-7-7 18 16,0 0-18-16,5 8 18 0,-3 1-18 0,-2-9 15 0,0 0-15 16,4 10 16-16,-1 1-16 0,-3-11 8 0,0 0-8 15,6 10 9-15,-1 2-9 0,-5-12 5 0,0 0-5 0,3 12 5 16,1 0-5-16,-4-12 2 0,0 0-2 0,0 7 2 15,2 0-2-15,-2-7 0 0,0 0 0 0,0 7 1 16,-2 2-1-16,2-9 0 0,0 0 0 0,-4 10 0 16,1-1 0-16,3-9 0 0,0 0 0 0,-2 7 0 15,-1 1 0-15,3-8 0 0,0 0 0 0,-4 11 0 0,2-2 0 16,2-9 0-16,0 0 0 0,-3 6 1 16,3-6-1-16,0 0 3 0,0 0-3 0,0 9 3 0,0-9-3 15,0 0 10-15,0 0-10 0,0 0 11 0,-11-7-11 16,11 7 20-16,0 0-20 0,-3-17 20 0,-3-14-20 15,6 31 34-15,0 0-34 0,-7-40 34 0,2 0-34 16,5 40 38-16,0 0-38 0,-5-36 39 0,-2-6-39 16,7 42 40-16,0 0-40 0,-11-40 41 0,-1 1-41 15,12 39 44-15,0 0-44 0,-11-44 44 0,2-6-44 0,9 50 30 16,0 0-30-16,-9-50 30 0,1-5-30 0,8 55 30 16,0 0-30-16,-9-54 31 0,-2 9-31 0,11 45 25 15,0 0-25-15,-12-35 25 0,3 11-25 0,9 24 17 16,0 0-17-16,-9-19 18 0,-1-2-18 0,10 21 12 15,0 0-12-15,-13-19 13 0,4 4-13 0,9 15 9 16,0 0-9-16,-8-12 10 0,-1 1-10 0,9 11 9 16,0 0-9-16,-5-7 10 0,-4 4-10 0,9 3 12 15,0 0-12-15,0 0 13 0,-9-7-13 0,9 7 13 0,0 0-13 16,0 0 14-16,0 0-14 0,0 0 13 0,0 0-13 0,0 0 13 16,0 0-13-16,0 0 7 0,0 0-7 0,5 7 8 15,2 3-8-15,-7-10 3 0,0 0-3 0,9 18 4 16,2 6-4-16,-11-24 1 0,0 0-1 0,12 29 1 15,-3 8-1-15,-9-37 0 0,0 0 0 0,5 45 1 16,0 15-1-16,-5-60 0 0,0 0 0 0,9 64 0 16,0-2 0-16,-9-62 0 0,0 0 0 0,12 59 0 15,-1-9 0-15,-11-50 0 0,0 0 0 0,12 45 0 16,-3 0 0-16,-9-45 0 0,0 0 0 0,14 42 0 16,-3 5 0-16,-11-47-1 0,0 0 1 0,12 45-1 15,1-9 1-15,-13-36-2 0,0 0 2 0,10 29-2 0,-1-8 2 16,-9-21-2-16,0 0 2 0,5 14-2 0,2-7 2 15,-7-7-1-15,0 0 1 0,9-3-1 0,-4-8 1 16,-5 11 0-16,0 0 0 0,6-22 0 0,3-13 0 16,-9 35 1-16,0 0-1 0,3-41 2 0,-1-10-2 15,-2 51 6-15,0 0-6 0,-2-50 7 0,-7 0-7 16,9 50 15-16,0 0-15 0,-9-50 16 0,1-6-16 0,8 56 22 16,0 0-22-16,-13-60 23 0,3-6-23 0,10 66 35 15,0 0-35-15,-9-66 35 0,4 13-35 0,5 53 33 16,0 0-33-16,-4-49 33 0,-1 11-33 0,5 38 30 15,0 0-30-15,-4-36 30 16,4 5-30-16,0 31 25 0,0 0-25 0,0-26 26 0,0 10-26 16,0 16 22-16,0 0-22 0,4-12 22 0,-4 12-22 15,0 0 17-15,0 0-17 0,1-7 18 0,-1 7-18 16,0 0 11-16,0 0-11 0,-1 7 11 0,-3 10-11 0,4-17 8 0,0 0-8 16,-5 31 8-16,-4 11-8 0,9-42 5 0,0 0-5 15,-12 47 5-15,6 10-5 0,6-57 1 0,0 0-1 16,-5 62 1-16,2 2-1 0,3-64 0 0,0 0 0 0,0 59 0 15,3-11 0-15,-3-48-1 0,0 0 1 0,2 45 0 16,1-8 0-16,-3-37-2 0,0 0 2 0,4 33-2 16,-4-4 2-16,0-29-3 0,0 0 3 0,0 26-3 0,-4-3 3 15,4-23-4-15,0 0 4 0,0 22-4 0,-3 6 4 16,3-28-3-16,0 0 3 0,0 22-2 0,0-8 2 16,0-14-1-16,0 0 1 0,0 9-1 0,-2-2 1 15,2-7 0-15,0 0 0 0,0 0 0 0,-7 12 0 16,7-12 0-16,0 0 0 0,0 0 1 0,0 8-1 15,0-8 4-15,0 0-4 0,0 0 5 0,0 0-5 0,0 0 10 16,0 0-10-16,0 0 11 0,0 0-11 0,0 0 20 16,0 0-20-16,0 0 20 0,0 0-20 0,0 0 21 0,0 0-21 15,12-3 21-15,-1 15-21 0,-11-12 20 16,0 0-20-16,26-2 20 0,13-36-20 0,-5 0-1400 16</inkml:trace>
  <inkml:trace contextRef="#ctx0" brushRef="#br0" timeOffset="166782.78">18949 11742 449 0,'0'0'0'0,"0"0"0"0,0 0 0 0,0 0 18 15,0 0-18-15,8-28 18 0,-3 16-18 16,-5 12 57-16,0 0-57 0,9-16 58 0,5-3-58 0,-14 19 60 0,0 0-60 16,14-17 60-16,-2 0-60 15,-12 17 44-15,0 0-44 0,9-19 44 0,-9-5-44 16,0 24 32-16,0 0-32 0,-4-28 33 0,-1 7-33 0,5 21 25 15,0 0-25-15,-12-24 26 0,1 0-26 0,11 24 21 16,0 0-21-16,-16-25 22 0,2 6-22 0,14 19 22 16,0 0-22-16,-10-10 22 0,3 7-22 0,7 3 18 0,0 0-18 15,0 0 18-15,-14 5-18 0,14-5 15 0,0 0-15 16,-11 12 15-16,-5 16-15 0,16-28 9 0,0 0-9 16,-14 27 10-16,7 3-10 0,7-30 10 0,0 0-10 15,-2 39 10-15,4 10-10 0,-2-49 9 0,0 0-9 16,7 64 10-16,5 10-10 0,-12-74 9 0,0 0-9 0,14 76 9 15,1-5-9-15,-15-71 6 0,0 0-6 0,14 66 6 16,-2-12-6-16,-12-54 4 0,0 0-4 0,9 52 4 16,-4 0-4-16,-5-52 2 0,0 0-2 0,4 60 2 15,-8 1-2-15,4-61 2 0,0 0-2 0,-7 60 3 16,-4-15-3-16,11-45 2 0,0 0-2 0,-10 40 3 0,-1-16-3 16,11-24 3-16,0 0-3 0,-12 19 4 0,-11 4-4 15,23-23 2-15,0 0-2 0,-30 16 2 0,-5-13-2 16,1-3-839-16</inkml:trace>
  <inkml:trace contextRef="#ctx0" brushRef="#br0" timeOffset="166964.28">18570 12081 975 0,'0'0'0'0,"0"0"0"0,7-10 0 16,-7 10 0-16,0 0 0 0,9-9 0 0,5-1 0 0,-14 10 3 15,0 0-3-15,32-9 3 0,19 0-3 0,-51 9 25 0,0 0-25 0,64-8 26 16,6-4-26-16,-70 12 29 0,0 0-29 15,71-13 30-15,-8 1-30 0,-63 12 33 0,0 0-33 0,60-15 33 16,-2-6-33-16,-58 21 19 0,0 0-19 0,45-24 19 16,-16-11-19-16,1 2-837 15</inkml:trace>
  <inkml:trace contextRef="#ctx0" brushRef="#br0" timeOffset="167283.87">19106 11590 908 0,'0'0'0'15,"0"0"0"-15,0 0 0 0,0 0 8 0,0 0-8 16,0 0 9-16,-5 6-9 0,5-6 22 0,0 0-22 0,0 11 23 0,9 20-23 15,-9-31 23-15,0 0-23 0,7 42 24 16,5 8-24-16,-12-50 15 0,0 0-15 0,16 53 16 16,7 3-16-16,-23-56 11 0,0 0-11 0,23 48 11 0,0-6-11 0,-23-42 11 15,0 0-11-15,19 29 11 0,-4-10-11 0,-15-19 12 16,0 0-12-16,15 12 12 0,0 0-12 0,-15-12 19 16,0 0-19-16,10 9 19 0,-3-5-19 0,-7-4 19 0,0 0-19 15,5-9 19-15,1-14-19 0,-6 23 19 0,0 0-19 16,5-34 19-16,2-15-19 0,-7 49 16 15,0 0-16-15,2-55 16 0,0-2-16 0,-2 57 10 0,0 0-10 16,5-49 11-16,4 22-11 0,-9 27 9 0,0 0-9 16,9-18 9-16,-2 13-9 0,-7 5 13 0,0 0-13 15,10 12 14-15,10 23-14 0,-20-35 14 16,0 0-14-16,23 52 14 0,3 17-14 0,-26-69 15 16,0 0-15-16,23 76 16 0,5 0-16 0,-28-76 12 15,0 0-12-15,27 78 12 0,-4 7-12 0,-23-85 8 16,0 0-8-16,21 73 8 0,-5-32-8 0,-1 3-1011 0</inkml:trace>
  <inkml:trace contextRef="#ctx0" brushRef="#br0" timeOffset="167682.72">19780 11899 1222 0,'0'0'0'0,"0"0"0"0,0 0 0 15,0 0 4-15,0 0-4 0,0 0 4 0,7 0-4 16,-7 0 7-16,0 0-7 0,0 0 7 0,13 14-7 15,-13-14 29-15,0 0-29 0,16 21 30 0,5 10-30 16,-21-31 25-16,0 0-25 0,23 28 26 0,-9-6-26 0,-14-22 25 16,0 0-25-16,10 23 26 0,-3-4-26 0,-7-19 24 15,0 0-24-15,4 17 24 0,-2-3-24 0,-2-14 21 0,0 0-21 16,0 7 22-16,0 0-22 0,0-7 17 0,0 0-17 16,0 0 17-16,-11-11-17 0,11 11 16 15,0 0-16-15,-9-17 17 0,4-17-17 0,5 34 18 0,0 0-18 16,0-44 18-1,7-11-18-15,-7 55 17 0,0 0-17 0,12-64 18 0,1 2-18 0,-13 62 17 16,0 0-17-16,19-56 18 0,-1 22-18 0,-18 34 13 16,0 0-13-16,17-19 13 0,-2 12-13 0,-15 7 13 15,0 0-13 1,17 12 14-16,10 15-14 0,-27-27 12 0,0 0-12 16,24 49 12-16,-4 13-12 0,-20-62 7 0,0 0-7 0,12 68 8 15,-8-8-8-15,-4-60 2 0,0 0-2 0,-4 61 2 0,2-1-2 0,2-60 0 0,0 0 0 16,6 49 1-16,2-30-1 15,3 0-1265-15</inkml:trace>
  <inkml:trace contextRef="#ctx0" brushRef="#br0" timeOffset="168027.37">21205 11486 1233 0,'0'0'0'0,"0"0"0"0,-17-12 0 16,17 12 10-16,0 0-10 0,-18-6 11 0,-3 8-11 0,21-2 8 0,0 0-8 0,-30 11 9 31,-14 8-9-31,44-19 13 0,0 0-13 0,-53 26 14 16,-16 5-14-16,69-31 5 0,0 0-5 0,-69 36 6 16,6 4-6-16,63-40 8 0,0 0-8 0,-58 50 8 15,-4 11-8-15,62-61 5 0,0 0-5 0,-55 67 5 16,13 2-5-16,42-69 4 0,0 0-4 0,-26 66 4 15,11-14-4-15,15-52 4 0,0 0-4 0,6 47 4 16,18-4-4-16,-24-43 4 0,0 0-4 0,39 43 5 16,12-1-5-16,-51-42 5 0,0 0-5 0,62 34 5 15,12-18-5-15,-74-16 24 0,0 0-24 16,85 5 24-16,8-10-24 0,-93 5 41 0,0 0-41 16,89-16 42-16,-17-8-42 0,-72 24 44 0,0 0-44 15,56-22 45-15,-19 13-45 0,-37 9 55 0,0 0-55 0,0 0-1174 16</inkml:trace>
  <inkml:trace contextRef="#ctx0" brushRef="#br0" timeOffset="182248.54">15258 5834 292 0,'0'0'0'0,"0"0"0"15,23-31 0-15,-23 31 12 0,0 0-12 0,17-37 12 16,-1-11-12-16,-16 48 54 0,0 0-54 0,12-59 55 15,-8-9-55-15,-4 68 82 0,0 0-82 0,-2-64 82 16,-7 11-82-16,9 53 66 0,0 0-66 0,-23-49 67 16,-22 6-67-16,45 43 37 0,0 0-37 0,-59-33 38 0,-15 5-38 15,74 28 34-15,0 0-34 0,-72-12 35 16,14 19-35-16,58-7 26 0,0 0-26 0,-50 25 27 0,5 7-27 16,45-32 16-16,0 0-16 0,-36 52 16 15,10 14-16-15,26-66 6 0,0 0-6 0,-14 83 6 16,10 23-6-16,4-106 4 0,0 0-4 0,9 110 5 0,12 6-5 15,-21-116 3-15,0 0-3 0,23 113 4 0,4-2-4 16,-27-111 2-16,0 0-2 0,26 103 2 0,2-9-2 16,-28-94 1-16,0 0-1 0,18 88 2 0,-9-3-2 0,-9-85 1 15,0 0-1-15,-4 78 2 0,-6-14-2 16,10-64 1-16,0 0-1 0,-16 43 2 0,-11-13-2 0,3-3-684 16</inkml:trace>
  <inkml:trace contextRef="#ctx0" brushRef="#br0" timeOffset="183021.48">14700 6178 987 0,'0'0'0'16,"13"-2"0"-16,22-8 0 0,-35 10 0 0,0 0 0 0,42-12 0 0,11-2 0 16,-53 14 0-16,0 0 0 0,51-19 1 0,6-9-1 15,-57 28 0-15,0 0 0 0,63-29 0 0,2-4 0 16,-65 33 7-16,0 0-7 0,64-28 7 15,-8 4-7-15,-56 24 12 0,0 0-12 0,37-19 12 0,-19 9-12 16,-18 10 13-16,0 0-13 0,11-11 14 16,-4-6-14-16,-7 17 6 0,0 0-6 0,2-16 6 0,1 8-6 0,-3 8 2 15,0 0-2-15,0 0 3 0,-3-7-3 0,3 7 0 16,0 0 0-16,-2 10 1 0,7 20-1 0,-5-30-1 16,0 0 1-16,5 48 0 0,8 16 0 15,-13-64-1-15,0 0 1 0,12 66-1 16,7-2 1-16,-19-64-3 0,0 0 3 0,27 52-3 15,-1-11 3-15,-26-41-5 0,0 0 5 0,30 32-5 0,0-8 5 0,-30-24-6 16,0 0 6-16,27 12-6 0,5-7 6 0,-32-5-5 16,0 0 5-16,37-9-4 0,3-10 4 0,-40 19-4 0,0 0 4 15,37-26-4-15,-2-8 4 0,-35 34-3 16,0 0 3-16,29-37-2 0,-8-8 2 0,-21 45-1 0,0 0 1 16,17-36-1-16,-8 12 1 0,-9 24-3 0,0 0 3 0,6-12-3 15,-6 7 3-15,0 5-2 0,0 0 2 0,0 0-2 16,5 5 2-16,-5-5-2 0,0 0 2 0,7 19-1 15,4 7 1-15,-11-26-2 0,0 0 2 0,12 34-1 16,2 3 1-16,-14-37-2 0,0 0 2 0,9 36-1 16,-4-7 1-16,-5-29-2 0,0 0 2 0,7 28-1 15,4 0 1-15,-11-28-1 0,0 0 1 0,9 22-1 16,-6-8 1-16,-3-14-1 0,0 0 1 0,2 9 0 16,-2-9 0-16,0 0 0 0,0 0 0 0,0 0 1 0,0-24-1 15,0 24 4-15,0 0-4 0,3-32 4 0,6-6-4 16,-9 38 14-16,0 0-14 0,14-48 15 0,4-1-15 15,-18 49 22-15,0 0-22 0,14-48 23 0,-3 12-23 16,-11 36 29-16,0 0-29 0,12-28 30 0,0 16-30 16,-12 12 29-16,0 0-29 15,16 3 29-15,7 9-29 0,-23-12 33 0,0 0-33 0,25 25 33 16,0 11-33-16,-25-36 25 0,0 0-25 0,24 38 25 16,-6-3-25-16,-18-35 17 0,0 0-17 0,16 29 18 15,0-8-18-15,-16-21 14 0,0 0-14 0,14 19 15 16,-5-7-15-16,-9-12 10 0,0 0-10 0,0 0 11 0,7 5-11 0,-7-5 6 15,0 0-6-15,8-5 7 0,14-14-7 16,-22 19 9-16,0 0-9 0,26-24 9 0,-8-2-9 16,-18 26 12-1,0 0-12-15,16-37 12 0,-1-6-12 0,-15 43 15 16,0 0-15-16,15-36 15 0,-7 15-15 0,-8 21 14 0,4-7 1 0,5 7-15 16,-9 0 9-16,0 0-9 0,10 16 10 0,3 24-10 0,-13-40 6 15,0 0-6-15,21 39 6 16,7-2-6-16,0-4-1093 0</inkml:trace>
  <inkml:trace contextRef="#ctx0" brushRef="#br0" timeOffset="183413.33">16785 5834 415 0,'0'0'0'0,"0"0"0"16,-32 19 0-16,32-19 6 0,0 0-6 0,-26 24 7 15,-2 9-7-15,28-33 11 0,0 0-11 0,-25 48 11 16,6 18-11-16,19-66 12 0,0 0-12 0,-13 73 12 16,12-6-12-16,1-67 10 15,0 0-10-15,10 61 11 0,13-13-11 0,-23-48 10 0,0 0-10 0,39 45 11 0,10-7-11 16,-49-38 10-16,0 0-10 0,58 31 10 16,15-3-10-16,-73-28 8 0,0 0-8 15,69 12 9-15,-8-12-9 0,-1-3-355 0</inkml:trace>
  <inkml:trace contextRef="#ctx0" brushRef="#br0" timeOffset="183747.31">17445 5681 449 0,'0'0'0'0,"9"11"0"31,10 10 0-31,-19-21-2 0,0 0 2 0,30 29-1 0,5 6 1 0,-35-35-5 15,0 0 5-15,39 41-4 0,0 8 4 16,-39-49 2-16,0 0-2 0,32 58 2 0,-6 13-2 16,-26-71 17-16,0 0-17 0,14 77 17 0,-17-10-17 15,3-67 36-15,0 0-36 0,-14 54 36 0,-8-18-36 16,22-36 44-16,0 0-44 0,-24 31 44 0,1-14-44 16,-2 3-417-16</inkml:trace>
  <inkml:trace contextRef="#ctx0" brushRef="#br0" timeOffset="184649.44">16750 5337 337 0,'0'0'0'0,"0"0"0"0,-11 0 0 0,11 0 6 16,0 0-6-16,-21 7 6 15,-12 5-6-15,33-12 5 0,0 0-5 0,-43 17 5 0,-10 8-5 0,53-25 6 16,0 0-6-16,-53 36 6 0,-8 16-6 0,61-52 7 16,0 0-7-16,-55 69 7 0,9 23-7 0,46-92 5 15,0 0-5-15,-37 102 6 0,11 10-6 0,26-112 7 16,0 0-7-16,-18 115 7 0,9 6-7 0,9-121 12 15,0 0-12-15,9 117 12 0,19-9-12 16,-28-108 16-16,0 0-16 0,53 102 16 0,25-14-16 0,-78-88 23 16,0 0-23-16,84 78 24 0,1-17-24 0,-85-61 35 0,0 0-35 15,87 45 36-15,-10-21-36 0,-77-24 56 16,0 0-56-16,64 14 56 0,-10-6-56 0,-54-8 37 0,0 0-37 16,41 0 38-16,-20 2-38 0,-21-2 25 0,0 0-25 15,-3-17 25-15,-20-28-25 0,-4-2-556 0</inkml:trace>
  <inkml:trace contextRef="#ctx0" brushRef="#br0" timeOffset="185546.52">14764 6933 371 0,'0'0'0'0,"0"0"0"0,47 27 0 16,-47-27 14-16,0 0-14 0,37 30 15 0,-7 4-15 0,-30-34 26 15,0 0-26-15,20 37 27 0,-10-1-27 0,-10-36 31 16,0 0-31-16,2 33 32 0,-9-9-32 0,7-24 21 15,0 0-21-15,-19 24 22 0,-22 1-22 0,41-25 16 0,0 0-16 0,-53 24 17 16,-16 0-17-16,69-24 13 16,0 0-13-16,-70 21 14 0,5-6-14 0,65-15 12 0,0 0-12 0,-57 9 12 15,24-4-12-15,33-5 20 0,0 0-20 0,-22 2 20 16,12 0-20-16,10-2 30 0,0 0-30 16,0 0 30-16,-9-5-30 0,9 5 38 0,0 0-38 0,9-13 38 15,16-6-38-15,-25 19 37 0,0 0-37 0,35-15 38 16,9 10-38-16,-44 5 33 0,0 0-33 15,42 0 33-15,-1 7-33 0,-41-7 27 0,0 0-27 16,32 24 27-16,-8 21-27 0,-24-45 11 0,0 0-11 16,14 57 11-16,-5 9-11 0,-9-66 3 0,0 0-3 0,6 64 3 15,-1-9-3-15,-5-55 0 0,0 0 0 0,7 42 0 16,2-10 0-16,-9-32 0 0,0 0 0 16,14 28 0-16,3-4 0 0,-17-24-1 0,0 0 1 0,23 23 0 15,4-6 0-15,-27-17-2 0,0 0 2 0,37 5-1 16,9-10 1-16,-2-4-719 0</inkml:trace>
  <inkml:trace contextRef="#ctx0" brushRef="#br0" timeOffset="186064.39">14757 8177 1076 0,'0'0'0'0,"0"0"0"15,7-7 0-15,-7 7 10 0,0 0-10 0,0 0 11 16,9-12-11-16,-9 12 37 16,0 0-37-16,8-12 37 0,14-9-37 0,-22 21 38 0,0 0-38 0,22-17 38 15,-7 5-38-15,-15 12 39 0,0 0-39 0,12-11 39 16,-12 11-39-16,0 0 32 0,0 0-32 0,9-7 33 16,-9 7-33-16,0 0 24 0,0 0-24 0,5 2 25 15,-3 5-25-15,-2-7 15 0,0 0-15 0,-2 21 15 16,-9 20-15-16,11-41 6 0,0 0-6 0,-10 50 7 15,1 7-7-15,9-57 2 0,0 0-2 0,-2 58 3 16,6-10-3-16,-4-48 1 0,0 0-1 0,10 42 1 16,3-11-1-16,-13-31 0 0,0 0 0 0,14 21 1 15,0-9-1-15,-14-12 0 0,0 0 0 0,12 3 0 16,-1-1 0-16,-11-2 0 0,0 0 0 0,12 0 0 16,-1-2 0-16,-11 2 0 0,0 0 0 0,12 0 1 0,-12 0-1 15,0 0 0-15,0 0 0 0,4 0 1 0,-4 0-1 16,0 0 1-16,0 0-1 0,0 0 1 0,5 12-1 15,-5-12 0-15,0 0 0 0,-4 24 1 0,3 21-1 16,1-45 0-16,0 0 0 0,0 61 0 0,0 20 0 16,0-81 0-16,0 0 0 0,5 89 0 0,0-5 0 15,-5-84-1-15,0 0 1 0,7 73 0 0,-1-18 0 16,-6-55-1-16,0 0 1 0,-6 51-1 0,-2-5 1 16,8-46-2-16,0 0 2 0,-16 38-2 0,-13-6 2 0,29-32-1 15,0 0 1-15,-49 24-1 0,-29-3 1 0,78-21-1 16,0 0 1-16,-93 17 0 0,-8-3 0 0,101-14 0 15,0 0 0-15,-97-7 0 0,15-26 0 0,-3-3-1054 16</inkml:trace>
  <inkml:trace contextRef="#ctx0" brushRef="#br0" timeOffset="186816.35">15363 7845 315 0,'0'0'0'0,"0"0"0"0,0 0 0 0,0 0 2 0,0 0-2 15,0 0 3-15,0 0-3 0,0 0 14 0,0 0-14 16,4 20 15-16,5-7-15 0,-9-13 51 0,0 0-51 15,14 12 51-15,7 0-51 0,-21-12 57 0,0 0-57 16,39 8 58-16,24-1-58 0,-63-7 32 0,0 0-32 0,80 0 33 16,13-3-33-16,-93 3 29 15,0 0-29-15,111-12 30 0,25-7-30 0,-136 19 34 0,0 0-34 16,148-18 35-16,18-2-35 0,-166 20 33 0,0 0-33 0,164-23 33 16,-1 9-33-16,-163 14 30 0,0 0-30 0,156-12 31 15,-9 9-31-15,-147 3 36 0,0 0-36 0,129-4 37 16,-34 4-37-16,-95 0 35 0,0 0-35 0,81 7 35 15,-17 2-35-15,-64-9 34 0,0 0-34 0,54-9 34 16,-4-27-34-16,-1-4-763 0</inkml:trace>
  <inkml:trace contextRef="#ctx0" brushRef="#br0" timeOffset="190894.03">16215 7478 102 0,'0'0'0'0,"41"-4"0"16,58-4 0-16,-99 8 2 0,0 0-2 0,114-12 3 16,-9-1-3-16,-105 13 7 0,0 0-7 0,88-12 7 0,-16 4-7 15,-72 8 13-15,0 0-13 0,64-11 14 16,-19 6-14-16,-45 5 20 0,0 0-20 0,36-5 20 0,-15 1-20 16,-21 4 22-16,0 0-22 0,12 0 23 15,-12 0-23-15,0 0-115 0</inkml:trace>
  <inkml:trace contextRef="#ctx0" brushRef="#br0" timeOffset="-205326.41">7290 4934 91 0,'0'0'0'0,"0"0"0"16,0 0 0-16,0 0-9 0</inkml:trace>
  <inkml:trace contextRef="#ctx0" brushRef="#br0" timeOffset="-204017.28">7304 5439 91 0,'0'0'0'0,"0"0"0"15,0 0 0-15,0 0 0 0,0 0 0 0,0 0 1 0,4 19-1 16,-4-19 2-16,0 0-2 0,0 0 2 0,-4 16-2 16,4-16 2-16,0 0-2 0,-1 8 3 0,1-1-3 15,0-7 3-15,0 0-3 0,-4 9 4 0,2 3-4 16,2-12 4-16,0 0-4 0,0 9 4 0,-3 6-4 0,3-15 8 15,0 0-8-15,0 18 9 0,0-6-9 0,0-12 14 16,0 0-14-16,0 8 15 0,3 3-15 0,-3-11 16 16,0 0-16-16,2 5 17 0,-2-5-17 0,0 0 19 0,0 0-19 15,-2 12 19-15,2-5-19 0,0-7 18 0,0 0-18 0,0 0 19 16,0 9-19-16,0-9 14 0,0 0-14 0,0 0 14 16,0 0-14-16,0 0 10 0,0 0-10 0,0 0 11 15,0 0-11 1,0 0 18-16,0 0-18 0,0 0 19 0,2-18-19 15,-2 18 42-15,0 0-42 0,4-19 43 0,-4-8-43 0,0 27 55 16,0 0-55-16,0-28 56 0,5-1-56 0,-5 29 58 16,0 0-58-16,5-30 59 0,2-1-59 0,-7 31 51 15,0 0-51-15,5-40 51 0,-1-1-51 0,-4 41 39 0,0 0-39 0,5-49 40 0,-1-3-40 16,-4 52 33 0,0 0-33-16,2-48 33 0,6-4-33 0,-8 52 24 0,0 0-24 0,6-42 24 15,1 9-24-15,-7 33 16 0,0 0-16 16,5-27 17-16,0-1-17 0,-5 28 13 15,0 0-13-15,7-24 14 0,0-4-14 0,-7 28 15 16,0 0-15-16,7-26 15 0,-1 4-15 0,-6 22 13 16,0 0-13-16,3-21 14 0,-1-7-14 0,-2 28 12 0,0 0-12 15,4-24 12-15,-4 7-12 0,0 17 9 0,0 0-9 16,3-12 10-16,-1 1-10 0,-2 11 5 0,0 0-5 0,0 0 5 16,-2-5-5-16,2 5 2 0,0 0-2 15,0 0 3-15,-7 5-3 0,7-5 1 0,0 0-1 0,-5 14 1 0,-4 12-1 0,9-26 0 0,0 0 0 16,-14 35 0-16,5 3 0 0,9-38 0 0,0 0 0 15,-9 36 0-15,0-1 0 0,9-35-1 0,0 0 1 0,-5 38 0 16,2 8 0-16,3-46-1 0,0 0 1 0,-2 58-1 16,2 11 1-16,0-69-3 0,0 0 3 0,0 64-2 31,0-4 2-31,0-60-5 0,0 0 5 0,0 52-4 0,0-5 4 16,0-47-7-16,0 0 7 0,-4 47-6 0,-1-2 6 15,5-45-9-15,0 0 9 0,0 48-9 0,-4 1 9 16,4-49-8-16,0 0 8 0,0 45-8 0,0-6 8 15,0-39-4-15,0 0 4 0,0 28-4 0,0-11 4 16,0-17-4-16,0 0 4 0,0 11-3 0,0-11 3 16,0 0-2-16,0 0 2 0,0 8-2 0,0-8 2 15,0 0-1-15,0 0 1 0,-5-8-1 0,2-3 1 0,3 11-1 16,0 0 1-16,0-20 0 0,-6-24 0 0,6 44 0 16,0 0 0-16,-3-48 0 0,6-2 0 0,-3 50 1 15,0 0-1-15,2-52 2 0,2 7-2 0,-4 45 6 16,0 0-6-16,0-49 6 0,-4 1-6 0,4 48 9 15,0 0-9-15,-2-48 10 0,-1-10-10 0,3 58 13 16,0 0-13-16,-4-55 14 0,3-6-14 0,1 61 13 16,0 0-13-16,-6-51 14 0,3 12-14 0,3 39 12 0,0 0-12 15,-4-31 13-15,-1 4-13 0,5 27 9 0,0 0-9 16,-9-25 10-16,4 1-10 0,5 24 9 0,0 0-9 0,-7-21 9 16,5 2-9-16,2 19 7 0,0 0-7 15,0-13 7-15,2 4-7 0,-2 9 5 0,0 0-5 0,0 0 6 16,-2-7-6-16,2 7 6 0,0 0-6 0,0 0 6 15,0 0-6-15,0 0 4 0,0 0-4 0,-5 7 4 0,5 3-4 16,0-10 2-16,0 0-2 0,0 16 2 0,-4 8-2 16,4-24 0-16,0 0 0 0,0 35 0 0,4 6 0 15,-4-41-2-15,0 0 2 0,5 28-1 0,6-32 1 16,-3-1-879-16</inkml:trace>
  <inkml:trace contextRef="#ctx0" brushRef="#br0" timeOffset="-202323.15">20738 14341 281 0,'0'0'0'0,"0"0"0"15,0 0 0-15,0 0 5 0,0 0-5 0,0 0 5 16,-7-17-5-16,7 17 23 0,0 0-23 0,0 0 24 16,0 0-24-16,0 0 22 0,0 0-22 0,0 0 23 15,0 0-23-15,0 0 23 0,0 0-23 0,0 0 24 16,0 0-24-16,0 0 21 0,0 0-21 0,0 0 22 15,0 0-22-15,0 0 19 0,0 0-19 0,-9 0 19 16,9 0-19-16,0 0 20 0,0 0-20 0,0 0 20 16,0 0-20-16,0 0 23 0,0 0-23 0,0 0 24 0,0 0-24 15,0 0 32-15,0 0-32 0,0 0 32 0,0 0-32 16,0 0 33-16,0 0-33 0,0 0 33 0,-3 8-33 16,3-8 33-16,0 0-33 0,0 0 34 0,0 0-34 15,0 0 30-15,0 0-30 0,0 0 30 0,-9 7-30 16,9-7 25-16,0 0-25 0,0 0 26 0,0 0-26 15,0 0 22-15,0 0-22 0,0 0 22 0,-7 0-22 0,7 0 19 16,0 0-19-16,0 0 20 0,0 0-20 0,0 0 14 16,0 0-14-16,0 0 15 0,-7 0-15 0,7 0 12 15,0 0-12-15,0 0 13 0,0 0-13 0,0 0 8 0,0 0-8 16,0 0 8-16,0 0-8 0,0 0 6 0,0 0-6 16,0 0 6-16,0 0-6 0,0 0 6 0,0 0-6 15,0 0 6-15,0 0-6 0,0 0 7 0,0 0-7 16,0 0 7-16,0 0-7 0,0 0 7 0,0 0-7 0,0 0 8 15,0 0-8-15,0 0 6 16,0 0-6-16,7 4 7 0,-7-4-7 0,0 0 8 0,0 0-8 0,0 0 8 16,0 0-8-16,0 0 7 0,0 0-7 0,7 7 7 15,-7-7-7-15,0 0 7 0,0 0-7 0,0 0 7 16,0 0-7-16,0 0 3 0,0 0-3 0,7 7 4 16,-7-7-4-16,0 0 1 0,0 0-1 0,0 0 1 0,0 0-1 15,0 0 0-15,0 0 0 0,0 0 0 16,0 0 0-16,0 0-3 0,0 0 3 0,0 0-2 0,0 0 2 15,0 0-820-15</inkml:trace>
  <inkml:trace contextRef="#ctx0" brushRef="#br0" timeOffset="-197645.8">20070 13864 494 0,'0'0'0'0,"0"0"0"16,0 0 0-16,0 0 13 0,0 0-13 0,0 0 14 15,0 0-14-15,0 0 39 0,0 0-39 0,0 0 39 16,0 0-39-16,0 0 45 0,0 0-45 0,0 0 46 0,0 0-46 15,0 0 42-15,0 0-42 0,0 0 43 16,0 0-43-16,0 0 26 0,0 0-26 0,0 0 27 0,0 0-27 0,0 0 18 16,0 0-18-16,0 0 18 0,0 0-18 15,0 0 14-15,0 0-14 0,0 0 14 16,0 0-14-16,0 0 7 0,0 0-7 0,0 0 8 16,0 0-8-16,0 0 4 0,0 0-4 0,0 0 4 0,0 0-4 15,0 0 4-15,0 0-4 0,0 0 4 0,0 0-4 16,0 0 4-16,0 0-4 0,0 0 5 0,0 0-5 0,0 0 5 15,0 0-5-15,0 0 5 16,0 0-5-16,0 0 6 0,0 0-6 0,0 0 7 16,0 0-7-16,0 0 7 0,0 0-7 0,0 0 7 0,0 0-7 0,0 0 5 0,0 0-5 0,0 0 5 15,0 0-5-15,0 0 5 0,0 0-5 0,0 0 6 16,0 0-6-16,0 0 4 0,0 0-4 0,0 0 5 16,0 0-5-16,0 0 4 0,0 0-4 0,0 0 4 15,0 0-4-15,0 0 2 0,0 0-2 0,0 0 3 16,0 0-3-16,0 0 2 0,0 0-2 0,0 0 2 0,0 0-2 15,0 0 1 1,0 0-1-16,0 0 2 0,0 0-2 0,0 0 1 0,0 0-1 0,0 0 2 0,0 0-2 16,0 0 1-16,0 0-1 0,0 0 1 0,0 0-1 15,0 0 1-15,0 0-1 0,0 0 2 0,0 0-2 0,0 0 1 16,0 0-1-16,0 0 2 0,0 0-2 0,0 0 1 16,0 0-1-16,0 0 2 0,0 0-2 0,0 0 2 15,0 0-2-15,0 0 2 0,0 0-2 0,0 0 2 16,0 0-2-1,0 0 3-15,0 0-3 0,0 0 3 0,0 0-3 0,0 0 4 0,0 0-4 0,0 0 3 16,0 0-3-16,0 0 4 16,0 0-4-16,0 0-732 0</inkml:trace>
  <inkml:trace contextRef="#ctx0" brushRef="#br0" timeOffset="-195814.36">3175 12758 292 0,'0'0'0'0,"0"0"0"0,0 0 0 0,0 0 4 0,0 0-4 16,0 0 4-16,-9-23-4 0,9 23 35 0,0 0-35 0,2-8 35 15,5-1-35-15,-7 9 52 0,0 0-52 16,5-11 53-16,1-2-53 0,-6 13 50 0,0 0-50 0,8-14 50 16,-4 3-50-16,-4 11 34 0,0 0-34 0,9-8 35 15,0 3-35-15,-9 5 24 0,0 0-24 0,17-11 25 16,3-1-25-16,-20 12 18 0,0 0-18 0,26-12 19 16,6 2-19-16,-32 10 13 0,0 0-13 0,46-9 13 15,12 2-13-15,-58 7 11 0,0 0-11 0,63-10 11 16,6 3-11-16,-69 7 11 0,0 0-11 0,76-7 12 15,9-5-12-15,-85 12 12 0,0 0-12 0,95-12 13 16,14-1-13-16,-109 13 19 0,0 0-19 16,122-12 20-16,3-8-20 0,-125 20 15 0,0 0-15 0,136-21 16 15,0 2-16-15,-136 19 17 0,0 0-17 0,148-23 18 0,6 2-18 16,-154 21 17-16,0 0-17 0,155-20 17 0,-2-1-17 16,-153 21 13-16,0 0-13 0,143-23 13 0,-7-1-13 15,-136 24 8-15,0 0-8 0,136-26 9 0,0 2-9 16,-136 24 6-16,0 0-6 0,125-22 7 0,-16 1-7 15,-109 21 4-15,0 0-4 0,104-21 4 0,9 0-4 16,-113 21 6-16,0 0-6 0,108-22 6 0,-13 4-6 16,-95 18 11-16,0 0-11 0,90-15 11 0,-12 1-11 15,-78 14 14-15,0 0-14 0,68-12 15 0,-6 2-15 16,-62 10 14-16,0 0-14 0,49-9 15 0,-15 2-15 16,-34 7 11-16,0 0-11 0,25-7 12 0,-15 4-12 0,-10 3 12 15,0 0-12-15,0 0 12 0,0 0-12 0,0 0 9 16,0 0-9-16,-10-9 10 0,-3 2-10 0,13 7 6 15,0 0-6-15,-23-7 6 0,-17-3-6 0,40 10 2 16,0 0-2-16,-37-11 2 0,12 6-2 0,25 5 0 16,0 0 0-16,-28-2 0 0,-9 1 0 0,37 1-1 15,0 0 1-15,-41-9-1 0,15 6 1 0,26 3-12 0,0 0 12 0,-32-6-12 16,-12 5 12-16,44 1-26 16,0 0 26-16,-42-4-25 0,10-1 25 0,32 5-32 15,0 0 32-15,-23-3-31 0,-2 3 31 0,25 0-26 0,0 0 26 16,-16 0-25-16,4-2 25 0,12 2-16 0,0 0 16 0,-9 0-16 15,9 0 16-15,0 0-10 0,0 0 10 0,0 8-9 16,18 8 9-16,-18-16-6 0,0 0 6 0,32 17-5 16,12-1 5-16,-44-16-1 0,0 0 1 0,54 12 0 15,5-3 0-15,-59-9 3 0,0 0-3 0,63 7 4 16,6-2-4-16,-69-5 15 0,0 0-15 0,69 5 15 0,-2 2-15 16,-67-7 15-16,0 0-15 0,54 9 16 15,-15-1-16-15,-39-8 25 0,0 0-25 0,28 7 26 0,-19-2-26 16,-9-5 37-16,0 0-37 0,0 0 37 0,9 11-37 15,-9-11 33-15,0 0-33 0,0 0 33 0,0 0-33 16,0 0 28-16,0 0-28 0,-5 7 29 0,5-7-29 16,0 0 19-16,0 0-19 0,-16 5 20 0,-18 7-20 15,34-12 17-15,0 0-17 0,-35 9 17 0,16-4-17 0,19-5 18 16,0 0-18-16,-13 3 19 0,-1 4-19 0,14-7 15 16,0 0-15-16,-12 4 16 0,3-1-16 0,9-3 15 15,0 0-15-15,-5 2 16 0,5-2-16 0,0 0 15 16,0 0-15-16,0 0 16 0,-9 3-16 0,9-3 15 15,0 0-15-15,0 0 16 0,0 0-16 0,0 0 14 0,0 0-14 16,0 0 14-16,-5 4-14 0,5-4 12 0,0 0-12 16,0 0 13-16,0 0-13 0,0 0 11 0,0 0-11 15,0 0 11-15,-9 0-11 0,9 0 10 0,0 0-10 0,0 0 10 16,0 0-10-16,0 0 9 0,0 0-9 0,0 0 10 16,0 0-10-16,0 0 9 0,0 0-9 0,9 0 10 0,-9 0-10 0,0 0 10 15,0 0-10-15,0 0 11 0,0 0-11 0,0 0 11 16,0 0-11-16,0 0 12 15,0 0-12-15,0 0 13 0,0 0-13 0,0 0 13 16,0 0-13-16,0 0 14 0,0 0-14 0,5-7 14 0,-5 7-14 16,0 0 14-16,0 0-14 0,0 0 15 15,0 0-15-15,0 0 17 0,0 0-17 0,0 0 17 16,-11-7-17-16,11 7 15 0,0 0-15 0,0 0 16 16,-7-2-16-16,7 2 13 0,0 0-13 0,0 0 14 15,0 0-14-15,0 0 12 0,0 0-12 0,-5-7 12 16,5 7-12-16,0 0 10 0,0 0-10 0,0 0 11 15,0 0-11-15,0 0 10 0,0 0-10 0,0 0 10 16,0 0-10-16,0 0 9 0,0 0-9 0,0 0 10 0,0 0-10 16,0 0 7-16,0 0-7 0,0 0 8 0,0 0-8 15,0 0 7-15,0 0-7 0,0 0 8 0,0 0-8 16,0 0 5-16,0 0-5 0,0 0 5 0,0 0-5 0,0 0 3 16,0 0-3-16,0 0 3 0,0 0-3 0,0 0 0 15,0 0 0-15,0 0 0 0,-4 12 0 0,4-12-7 16,0 0 7-16,-1 7-6 0,1-7 6 0,0 0-49 15,0 0 49-15,-9 5-48 0,9-5 48 0,0 0-1344 16</inkml:trace>
  <inkml:trace contextRef="#ctx0" brushRef="#br0" timeOffset="-195116.23">7311 11700 415 0,'0'0'0'0,"0"0"0"0,0-7 0 0,0 7 0 16,0 0 0-16,0 0 1 0,0 0-1 16,0 0 0-16,0 0 0 0,0 0 1 0,0 0-1 0,0 0 8 15,0 0-8-15,0 0 9 0,6 13-9 0,-6-13 12 16,0 0-12-16,5 17 13 0,7 12-13 0,-12-29 14 16,0 0-14-16,14 35 15 0,8 1-15 0,0-1-306 0</inkml:trace>
  <inkml:trace contextRef="#ctx0" brushRef="#br0" timeOffset="-194990.55">7370 12053 281 0,'0'0'0'0,"0"0"0"0,-9 18 0 0,2-1-151 0</inkml:trace>
  <inkml:trace contextRef="#ctx0" brushRef="#br0" timeOffset="-194546.24">7186 12585 1289 0,'0'0'0'0,"0"0"0"15,-2-7 0-15,2 7-24 0,0 0 24 0,6 12-24 16,8 29 24-16,3-3-871 0</inkml:trace>
  <inkml:trace contextRef="#ctx0" brushRef="#br0" timeOffset="-191054.85">7728 12695 169 0,'0'0'0'0,"0"0"0"0,0 0 0 0,0 0 2 0,0 0-2 16,0 0 3-16,0 0-3 0,0 0 23 0,0 0-23 15,0 0 23-15,0 0-23 0,0 0 38 0,0 0-38 16,0 0 38-16,0 0-38 0,0 0 28 0,0 0-28 0,0 0 28 0,14-19-28 16,-14 19 24-16,0 0-24 15,0 0 25-15,3-8-25 0,-3 8 21 0,0 0-21 0,0 0 21 16,0 0-21-16,0 0 18 0,0 0-18 0,-9-9 19 16,9 9-19-16,0 0 14 0,0 0-14 0,-8-3 14 15,8 3-14-15,0 0 15 0,0 0-15 0,-9 0 16 0,3-4-16 16,6 4 13-16,0 0-13 0,-8-2 14 0,8 2-14 15,0 0 11-15,0 0-11 0,-9 0 11 0,9 0-11 16,0 0-381-16</inkml:trace>
  <inkml:trace contextRef="#ctx0" brushRef="#br0" timeOffset="-189628.07">12224 12391 236 0,'0'0'0'0,"0"0"0"16,0 0 0-16,0 0 9 0,0 0-9 0,0 7 9 15,0-7-9-15,0 0 18 0,0 0-18 0,0 0 19 0,0 0-19 16,0 0 27-16,0 0-27 0,0 0 27 15,0 0-27-15,0 0 41 0,0 0-41 0,10 7 42 16,3-6-42-16,-13-1 48 0,0 0-48 0,14 0 49 16,0-1-49-16,-14 1 53 0,0 0-53 0,14-2 53 15,-2 0-53-15,-12 2 59 0,0 0-59 0,4 0 59 0,-4 0-59 16,0 0 57-16,0 0-57 0,10-5 58 16,-10 5-58-16,0 0 50 0,0 0-50 0,0 0 50 0,0 0-50 15,0 0 39-15,0 0-39 0,0 0 39 0,0 0-39 0,0 0 30 0,0 0-30 16,0 0 30-16,0 0-30 15,0 0 24-15,0 0-24 0,0 0 25 0,0 0-25 16,0 0 19-16,0 0-19 0,0 0 19 0,0 0-19 16,0 0 15-16,0 0-15 0,0 0 16 0,0 0-16 15,0 0 13-15,0 0-13 0,0 0 13 0,0 0-13 0,0 0 11 0,0 0-11 16,0 0 12-16,0 0-12 0,0 0 9 16,0 0-9-16,0 0 9 0,6 10-9 0,-6-10 10 15,0 0-10-15,0 0 10 0,0 0-10 0,0 0 8 16,0 0-8-16,7 9 8 0,-7-9-8 0,0 0 7 15,0 0-7-15,5 10 8 0,-5-10-8 0,0 0 7 0,0 0-7 0,4 7 8 0,-4-7-8 0,0 0 6 16,0 0-6-16,5 7 7 0,-5-7-7 0,0 0 5 16,0 0-5-16,0 0 6 0,9 7-6 15,-9-7 5-15,0 0-5 0,0 0 6 0,0 0-6 16,0 0 4-16,0 0-4 0,0 0 5 0,0 0-5 0,0 0 6 16,0 0-6-16,0 0 6 0,5 4-6 0,-5-4 11 15,0 0-11-15,0 0 11 16,0 0-11-16,0 0 15 0,0 0-15 0,0 0 15 15,0 0-15-15,0 0 18 0,0 0-18 0,0 0 19 0,0 0-19 0,0 0 18 0,0 0-18 0,0 0 19 16,0 0-19-16,0 0 18 0,0 0-18 0,0 0 18 16,0 0-18-1,0 0 13-15,0 0-13 0,0 0 14 16,0 0-14-16,0 0 8 0,0 0-8 0,0 0 9 16,4 5-9-16,-4-5 5 0,0 0-5 0,-7 8 6 15,-1 3-6-15,8-11 2 0,0 0-2 0,-7 12 2 0,6 0-2 16,1-12 1-16,0 0-1 0,-4 12 1 0,8 2-1 15,-4-14 0-15,0 0 0 0,8 14 1 0,15-4-1 16,-23-10 0-16,0 0 0 0,37 4 0 16,15-8 0-16,-52 4 0 0,0 0 0 0,56-8 0 0,-1-6 0 15,-55 14 0-15,0 0 0 0,63-19 1 0,15-7-1 16,-78 26 5-16,0 0-5 0,93-35 6 0,15-10-6 16,-108 45 12-16,0 0-12 0,118-60 12 0,9-13-12 15,-127 73 21-15,0 0-21 0,127-73 22 0,-5 7-22 16,-122 66 27-16,0 0-27 0,120-65 28 0,0-13-28 15,-120 78 16-15,0 0-16 0,102-69 16 0,-26 8-16 16,-76 61 6-16,0 0-6 0,51-45 6 0,-30 17-6 16,-21 28 0-16,0 0 0 0,-9-5 0 0,-40 24 0 15,0 0-1299-15</inkml:trace>
  <inkml:trace contextRef="#ctx0" brushRef="#br0" timeOffset="-189282.82">12054 12296 1155 0,'0'0'0'0,"0"0"0"0,7 5 0 15,-7-5 9-15,0 0-9 0,15 12 10 0,8 10-10 16,-23-22 15-16,0 0-15 0,26 32 16 0,-3 6-16 15,-23-38 12-15,0 0-12 0,18 45 13 0,-10 0-13 16,-8-45 4-16,0 0-4 0,6 52 4 0,-3 8-4 0,-3-60 1 16,0 0-1-16,5 61 2 0,8-8-2 0,-13-53 3 15,0 0-3-15,23 40 3 0,14-24-3 16,-37-16 5-16,0 0-5 0,58-14 6 0,37-33-6 16,-95 47 13-16,0 0-13 0,124-66 13 0,29-13-13 0,-153 79 20 15,0 0-20-15,185-113 20 0,22-27-20 16,-207 140 25-16,0 0-25 0,203-135 25 0,-16 26-25 15,-187 109 25-15,0 0-25 0,174-100 26 0,-10 10-26 16,-164 90 25-16,0 0-25 0,147-75 26 0,-20 16-26 16,-4 1-1047-16</inkml:trace>
  <inkml:trace contextRef="#ctx0" brushRef="#br0" timeOffset="-187809.62">15616 7478 606 0,'0'0'0'0,"0"0"0"0,0 0 0 16,0 0 16-16,0 0-16 0,0 0 16 0,0 0-16 0,0 0 36 16,0 0-36-16,0 0 36 0,0 0-36 0,0 0 65 15,0 0-65-15,26 5 65 0,-10-7-65 0,-16 2 55 16,0 0-55-16,21 0 55 0,6 9-55 0,-27-9 42 15,0 0-42-15,23 12 42 0,-2 4-42 0,-21-16 32 16,0 0-32-16,23 17 32 0,1 2-32 0,-24-19 20 16,0 0-20-16,30 14 21 0,4 0-21 0,-34-14 14 0,0 0-14 15,48 8 14-15,15-6-14 16,-63-2 10-16,0 0-10 0,76-5 10 0,19-7-10 0,-95 12 7 16,0 0-7-16,115-30 8 0,19-16-8 0,-134 46 6 15,0 0-6-15,137-58 6 0,1-11-6 0,-138 69 11 16,0 0-11-16,136-64 12 0,-6 16-12 0,-130 48 15 15,0 0-15-15,119-37 15 0,-15 8-15 0,-104 29 18 0,0 0-18 16,95-26 19-16,-18 2-19 0,3 0-918 0</inkml:trace>
  <inkml:trace contextRef="#ctx0" brushRef="#br0" timeOffset="-187379.31">16406 7090 1054 0,'0'0'0'0,"0"0"0"0,0 0 0 16,0 0 1-16,0 0-1 0,-12 24 2 0,12 4-2 0,0-28 3 15,0 0-3-15,7 36 4 0,-2 2-4 16,-5-38 3-16,0 0-3 0,18 47 3 0,4 10-3 0,-22-57 1 0,0 0-1 0,36 57 2 16,3 0-2-16,-39-57 0 15,0 0 0-15,44 47 1 0,5-9-1 0,-49-38 0 16,0 0 0-16,55 28 0 0,3-9 0 16,-58-19 0-16,0 0 0 0,76 12 0 0,21-12 0 15,-97 0 0-15,0 0 0 0,111-15 0 0,12-18 0 0,-123 33 3 16,0 0-3-16,138-52 3 0,12-16-3 0,-150 68 10 15,0 0-10-15,171-72 10 0,7 6-10 0,-178 66 38 16,0 0-38-16,170-61 38 0,-17-3-38 16,-153 64 44-16,0 0-44 0,130-57 45 0,-17 12-45 0,-113 45 36 0,0 0-36 15,89-36 36-15,-22 13-36 0,-67 23 19 16,0 0-19-16,49-10 20 0,-19 15-20 0,0 0-972 0</inkml:trace>
  <inkml:trace contextRef="#ctx0" brushRef="#br0" timeOffset="-187078.83">18064 7190 628 0,'0'0'0'0,"0"0"0"0,14 21 0 16,-14-21 5-16,0 0-5 0,21 21 6 0,7 7-6 15,-28-28 1-15,0 0-1 0,39 31 1 0,2 2-1 16,-41-33 2-16,0 0-2 0,49 20 3 0,9-14-3 16,-58-6 3-16,0 0-3 0,64-6 4 0,-1-13-4 15,-63 19 13-15,0 0-13 0,75-25 13 0,13-12-13 16,-88 37 46-16,0 0-46 0,95-40 46 0,4 1-46 16,-99 39 60-16,0 0-60 0,100-52 61 0,-10-14-61 0,-90 66 58 15,0 0-58-15,96-80 58 0,2-1-58 0,-98 81 51 16,0 0-51-16,97-88 51 0,-5-8-51 0,-2 5-773 15</inkml:trace>
  <inkml:trace contextRef="#ctx0" brushRef="#br0" timeOffset="-186779.53">18254 7639 807 0,'0'0'0'0,"0"0"0"0,20-9 0 16,-20 9 3-16,0 0-3 0,37-7 3 16,23-2-3-16,-60 9 9 0,0 0-9 0,70-15 9 0,10-2-9 15,-80 17 5-15,0 0-5 0,90-19 5 0,14-6-5 16,-104 25 6-16,0 0-6 0,104-29 6 15,-7-2-6-15,-97 31 7 0,0 0-7 0,92-33 8 0,5-3-8 0,-97 36 0 16,0 0 0-16,86-35 0 0,-14 5 0 16,-72 30 1-16,0 0-1 0,52-29 2 0,-28 1-2 0,1-3-594 15</inkml:trace>
  <inkml:trace contextRef="#ctx0" brushRef="#br0" timeOffset="-186388.72">18161 7163 404 0,'0'0'0'0,"-4"5"0"15,-4 14 0-15,8-19 16 0,0 0-16 0,-14 36 16 16,-1 20-16-16,15-56-1 0,0 0 1 0,-15 69 0 15,4 5 0-15,11-74 1 0,0 0-1 0,-9 71 2 16,9-14-2-16,0-57 3 0,0 0-3 0,0 49 4 0,4-8-4 16,-4-41 3-16,0 0-3 0,5 38 4 0,2-5-4 15,-7-33 5-15,0 0-5 0,11 30 5 0,-1-6-5 16,3 0-287-16</inkml:trace>
  <inkml:trace contextRef="#ctx0" brushRef="#br0" timeOffset="-186006.5">18140 8570 494 0,'0'0'0'0,"0"0"0"15,-5 7 0-15,5-7-4 0,0 0 4 0,0 0-4 16,-6 7 4-16,6-7-8 0,0 0 8 0,0 0-8 16,9 17 8-16,-9-17-4 0,0 0 4 0,12 15-4 15,10 6 4-15,-22-21-2 0,0 0 2 0,19 9-1 16,-7-26 1-16,1-4-285 0</inkml:trace>
  <inkml:trace contextRef="#ctx0" brushRef="#br0" timeOffset="-184077.96">13859 9352 315 0,'0'0'0'0,"0"0"0"0,0 0 0 15,0 0 18-15,0 0-18 0,0 0 19 0,-21-4-19 0,21 4 35 16,0 0-35-16,0 0 35 0,0 0-35 0,0 0 54 15,0 0-54-15,0 0 55 0,12-3-55 0,-12 3 49 16,0 0-49-16,21 0 49 0,16 0-49 0,-37 0 38 16,0 0-38-16,57 0 39 0,19 2-39 0,-76-2 30 15,0 0-30-15,93 5 30 0,20 2-30 0,-113-7 20 0,0 0-20 16,123 5 20-16,11-1-20 0,-134-4 15 0,0 0-15 16,133 3 16-16,-8 2-16 0,-125-5 9 15,0 0-9-15,122 4 10 0,-8-3-10 0,-114-1 6 16,0 0-6-16,103 7 6 0,-20-2-6 0,-83-5 6 15,0 0-6-15,61 7 7 0,-25-1-7 0,-36-6 4 16,0 0-4-16,23 7 5 0,-13-7-5 0,-10 0 2 16,0 0-2-16,0 0 2 0,7 0-2 0,-7 0 1 15,0 0-1-15,-23 3 1 0,-33 0-1 0,56-3 0 16,0 0 0-16,-78 9 1 0,-24 0-1 0,102-9 0 16,0 0 0-16,-122 8 0 0,-21 3 0 0,143-11 0 0,0 0 0 15,-146 10 0-15,-8 6 0 0,154-16 0 0,0 0 0 16,-150 21 0-16,4 6 0 0,146-27 0 0,0 0 0 15,-130 28 0-15,8-9 0 0,122-19 0 0,0 0 0 16,-94 17 0-16,34-5 0 0,60-12 0 0,0 0 0 16,-35 9 1-16,17-2-1 0,18-7 1 0,0 0-1 15,23 5 2-15,44-1-2 0,-67-4 3 0,0 0-3 16,101-6 3-16,42-11-3 0,-143 17 4 0,0 0-4 0,166-26 4 16,42-9-4-16,-208 35 8 0,0 0-8 0,219-34 9 15,-1 3-9-15,-218 31 16 0,0 0-16 0,200-24 17 16,-22 3-17-16,-178 21 22 0,0 0-22 0,153-19 23 15,-28 5-23-15,-125 14 24 0,0 0-24 0,92-11 25 0,-30 1-25 16,-62 10 22-16,0 0-22 0,40-7 23 0,-25-1-23 16,-15 8 18-16,0 0-18 0,-4-13 19 0,-21-7-19 15,25 20 15-15,0 0-15 0,-54-16 16 0,-35 6-16 16,89 10 13-16,0 0-13 0,-105-2 13 0,-24 4-13 16,129-2 10-16,0 0-10 0,-141 7 10 0,-13 0-10 0,154-7 7 15,0 0-7-15,-167 13 8 0,-10 6-8 0,177-19 6 16,0 0-6-16,-176 21 6 0,19-5-6 0,157-16 3 15,0 0-3-15,-132 12 4 0,35 3-4 0,97-15 2 16,0 0-2-16,-69 11 2 0,34-4-2 16,35-7 1-16,0 0-1 0,-11 3 2 0,16 6-2 0,-5-9 1 15,0 0-1-15,44 0 2 0,45-4-2 0,-89 4 2 16,0 0-2-16,114-8 3 0,22-1-3 0,-136 9 4 0,0 0-4 16,150-12 5-16,12 0-5 0,-162 12 5 0,0 0-5 15,171-12 6-15,-3 1-6 0,-168 11 6 0,0 0-6 16,141-10 6-16,-39-2-6 0,-102 12 5 0,0 0-5 15,73-7 6-15,-27 0-6 0,-46 7 7 0,0 0-7 0,26-2 7 16,-12-1-7-16,-14 3 7 0,0 0-7 16,0 0 7-16,-23-9-7 0,23 9 14 0,0 0-14 0,-46-8 14 15,-28 4-14-15,74 4 15 0,0 0-15 0,-100-3 16 16,-27 6-16-16,127-3 18 0,0 0-18 0,-141 2 19 16,-8 5-19-16,149-7 18 0,0 0-18 0,-135 20 19 15,15 20-19-15,120-40 6 0,0 0-6 0,0 0-1048 0</inkml:trace>
  <inkml:trace contextRef="#ctx0" brushRef="#br0" timeOffset="-180611.2">18401 12668 617 0,'0'0'0'0,"0"0"0"0,0 0 0 0,0 0 16 16,0 0-16-16,-14-21 16 0,5 5-16 0,9 16 50 15,0 0-50-15,-11-17 50 0,1 1-50 0,10 16 46 0,0 0-46 16,-13-13 46-16,-2 1-46 0,15 12 38 16,0 0-38-16,-18-14 39 0,0 2-39 0,18 12 26 0,0 0-26 15,-10-9 27-15,10 9-27 0,0 0 29 0,0 0-29 16,-9-4 30-16,9 4-30 0,0 0 30 0,0 0-30 16,0 0 30-16,0 0-30 0,0 0 28 0,0 0-28 15,21-8 29-15,20-3-29 0,-41 11 27 0,0 0-27 16,53-15 27-16,15-4-27 0,-68 19 25 0,0 0-25 0,92-30 26 15,33-13-26-15,-125 43 14 0,0 0-14 0,152-60 14 16,26-20-14-16,-178 80 24 0,0 0-24 0,210-94 25 16,9 10-25-16,-219 84 22 0,0 0-22 15,224-89 23-15,-5-11-23 0,-219 100 20 0,0 0-20 16,201-90 21-16,-25 14-21 0,-176 76 17 0,0 0-17 0,162-64 18 16,-15 15-18-16,-147 49 20 0,0 0-20 0,121-38 21 15,-36 7-21-15,-85 31 22 0,0 0-22 0,58-29 22 16,-17 5-22-16,-41 24 16 0,0 0-16 0,28-19 16 15,-10-4-16-15,-18 23 18 0,0 0-18 0,8-19 18 16,-8 2-18-16,0 17 17 0,0 0-17 0,-5-14 17 16,-11 2-17-16,16 12 19 0,0 0-19 0,-21-12 19 15,-7 5-19-15,28 7 22 0,0 0-22 0,-34-2 23 0,-6 7-23 16,40-5 13-16,0 0-13 0,-46 16 14 0,-19 8-14 16,65-24 7-16,0 0-7 0,-78 33 7 0,-14 8-7 15,-5 1-1261-15</inkml:trace>
  <inkml:trace contextRef="#ctx0" brushRef="#br0" timeOffset="-180218.56">17902 12559 796 0,'0'0'0'0,"0"0"0"15,-16 0 0-15,16 0 1 0,0 0-1 0,-11 0 1 16,11 0-1-16,0 0 5 0,0 0-5 0,-7 1 6 15,7-1-6-15,0 0 8 0,0 0-8 0,20 4 8 16,20-9-8-16,-40 5 16 0,0 0-16 0,53-16 16 16,7-5-16-16,-60 21 24 0,0 0-24 0,81-29 24 15,27-1-24-15,-108 30 46 0,0 0-46 0,122-41 47 16,13-14-47-16,-135 55 61 0,0 0-61 0,154-66 61 16,31-14-61-16,-185 80 53 0,0 0-53 0,199-79 53 15,15 6-53-15,-214 73 63 0,0 0-63 0,220-80 63 0,4-17-63 16,-224 97 59-16,0 0-59 0,217-90 59 0,-7 7-59 15,-210 83 47-15,0 0-47 0,203-79 47 0,-6 4-47 16,-197 75 34-16,0 0-34 0,189-81 35 0,-18-11-35 16,-171 92 35-16,0 0-35 0,150-78 36 0,-33 16-36 15,-117 62 36-15,0 0-36 0,97-50 37 0,-25 3-37 16,-72 47 37-16,0 0-37 0,62-41 38 0,-11 8-38 16,-51 33 33-16,0 0-33 0,35-30 33 0,-17 11-33 15,-18 19 27-15,0 0-27 0,-11-20 28 0,-33-12-28 16,0 3-1420-16</inkml:trace>
  <inkml:trace contextRef="#ctx0" brushRef="#br0" timeOffset="-179291.76">19156 12547 449 0,'0'0'0'0,"0"0"0"0,0 0 0 0,0 0 22 0,0 0-22 0,0 0 23 16,-14-21-23-16,14 21 60 0,0 0-60 0,0 0 60 15,0 0-60-15,0 0 57 0,0 0-57 16,16-7 58-16,10 3-58 0,-26 4 49 15,0 0-49-15,39-1 49 0,7 1-49 0,-46 0 32 16,0 0-32-16,53-4 32 0,3-4-32 0,-56 8 28 0,0 0-28 16,67-16 28-16,18-13-28 0,-85 29 28 15,0 0-28-15,104-44 29 0,9-23-29 0,-113 67 34 0,0 0-34 0,136-75 35 16,31-13-35-16,-167 88 37 0,0 0-37 16,189-97 38-16,-4 4-38 0,-185 93 33 0,0 0-33 0,164-88 33 15,-19-1-33-15,-145 89 45 0,0 0-45 0,118-69 45 16,-18 17-45-16,-100 52 50 0,0 0-50 0,69-33 50 15,-33 16-50-15,-36 17 53 0,0 0-53 0,14-7 54 0,-14 7-54 16,0 0 51-16,0 0-51 0,-36-10 52 0,-24-9-52 16,-1 1-1151-16</inkml:trace>
  <inkml:trace contextRef="#ctx0" brushRef="#br0" timeOffset="-162141.39">6996 11872 158 0,'0'0'0'0,"0"0"0"0,0 0 0 0,0 0 3 0,0 0-3 16,0 0 4-16,0 0-4 0,0 0 6 0,0 0-6 15,0 0 7-15,0 0-7 0,0 0 7 16,0 0-7-16,0 0 7 0,3 26-7 0,-3-26 8 0,0 0-8 16,5 13 9-16,4 5-9 0,-9-18 8 0,0 0-8 15,6 17 9-15,-6-5-9 0,0-12 8 0,0 0-8 16,-6 12 9-16,-6 4-9 0,12-16 8 0,0 0-8 15,-23 21 9-15,-14 3-9 0,37-24 8 0,0 0-8 16,-32 19 9-16,9-7-9 0,23-12 15 16,0 0-15-16,-17 3 15 0,-1-1-15 0,18-2 25 0,0 0-25 15,-12 2 25-15,3-2-25 0,9 0 34 0,0 0-34 16,-11-2 35-16,-1-1-35 0,12 3 42 0,0 0-42 16,-9-9 42-16,9-6-42 0,0 15 39 0,0 0-39 15,7-18 39-15,7 1-39 0,-14 17 21 0,0 0-21 16,18-19 21-16,7 2-21 0,-25 17 14 0,0 0-14 0,30-16 14 15,-8 6-14-15,-22 10 7 0,0 0-7 0,20-6 7 16,-4 5-7-16,-16 1 2 0,0 0-2 0,10 5 2 16,-1 0-2-16,-9-5 2 0,0 0-2 0,4 10 2 0,-4 3-2 15,0-13 2-15,0 0-2 0,-4 13 2 16,-6 1-2-16,10-14 2 0,0 0-2 0,-18 12 3 0,-12-1-3 16,30-11 6-16,0 0-6 0,-34 7 6 0,-1-7-6 0,35 0 16 15,0 0-16-15,-37-11 17 0,2-3-17 16,35 14 31-16,0 0-31 0,-23-29 31 0,5-11-31 15,18 40 40-15,0 0-40 0,-5-47 41 0,5-1-41 0,0 48 49 16,0 0-49-16,11-47 49 0,6 13-49 16,-17 34 52-16,0 0-52 0,23-6 53 0,12 39-53 15,-35-33 47-15,0 0-47 0,36 56 48 0,4 22-48 16,-3 1-822-16</inkml:trace>
  <inkml:trace contextRef="#ctx0" brushRef="#br0" timeOffset="-155431.64">7417 13215 124 0,'0'0'0'0,"0"0"0"0,0 0 0 0,0 0 10 0,0 0-10 0,0 0 10 15,0 0-10-15,0 0 42 0,0 0-42 0,0 0 42 16,0 0-42-16,0 0 60 0,0 0-60 0,0 0 60 16,0 0-60-16,0 0 54 0,0 0-54 0,0 0 55 15,0 0-55-15,0 0 42 0,0 0-42 0,0 0 42 0,-23-9-42 16,23 9 31-16,0 0-31 0,0 0 32 16,-10-7-32-16,10 7 27 0,0 0-27 0,-7-2 28 0,0-5-28 15,7 7 23-15,0 0-23 0,-9-5 23 0,9 5-23 0,0 0 14 16,0 0-14-16,-9 0 15 0,-12 12-15 15,21-12 12-15,0 0-12 0,-23 16 12 16,3 1-12-16,20-17 9 0,0 0-9 0,-12 19 9 16,3 5-9-16,9-24 8 0,0 0-8 0,-3 25 8 15,10-5-8-15,-7-20 6 0,0 0-6 0,9 16 7 0,1-7-7 0,-10-9 6 16,0 0-6-16,18 1 7 0,3-2-7 16,-21 1 7-16,0 0-7 0,23-6 7 0,2-4-7 0,-25 10 8 15,0 0-8-15,21-14 9 0,-4-1-9 0,-17 15 13 16,0 0-13-16,9-23 14 0,-9-1-14 0,0 24 21 0,0 0-21 15,-7-28 21-15,0 2-21 0,7 26 26 0,0 0-26 16,-12-24 26-16,6 5-26 16,6 19 32-16,0 0-32 0,-3-12 32 0,3 12-32 0,0 0 42 15,0 0-42-15,-5-5 42 0,5 5-42 0,0 0 42 16,0 0-42-16,0 0 42 0,-4-9-42 0,4 9 38 16,0 0-38-16,0 0 39 0,0 0-39 0,0 0 33 0,0 0-33 15,9 9 33-15,-6-1-33 0,-3-8 26 16,0 0-26-16,9 18 27 0,0 6-27 0,-9-24 20 0,0 0-20 0,5 28 21 0,-5-1-21 15,0-27 18-15,0 0-18 0,0 28 19 16,-5 1-19-16,5-29 17 0,0 0-17 16,-9 26 17-16,2-1-17 0,7-25 14 0,0 0-14 0,-5 25 15 0,-4 7-15 15,9-32 15-15,0 0-15 16,-9 34 15-16,4 4-15 0,5-38 11 16,0 0-11-16,0 38 12 0,5-6-12 0,-5-32 10 0,0 0-10 0,9 26 10 0,3-4-10 15,-12-22 9-15,0 0-9 0,9 19 10 0,2-2-10 0,-11-17 12 16,0 0-12-16,12 16 13 0,-3 5-13 0,-9-21 15 15,0 0-15-15,14 14 16 0,9-8-16 0,-4 1-1206 16</inkml:trace>
  <inkml:trace contextRef="#ctx0" brushRef="#br0" timeOffset="-154363.66">7516 13284 259 0,'0'0'0'0,"0"0"0"16,0 0 0-16,0 0 4 0,0 0-4 0,-23-5 5 15,12 8-5-15,11-3 12 0,0 0-12 0,-12 2 12 16,-16 1-12-16,28-3 12 0,0 0-12 0,-30 4 13 15,2-1-13-15,28-3 13 16,0 0-13-16,-32 4 14 0,0-1-14 0,32-3 12 0,0 0-12 0,-32 5 12 0,6-3-12 16,26-2 28-1,0 0-28-15,-27 2 28 0,-4 3-28 0,31-5 34 0,0 0-34 0,-28 9 34 0,3 1-34 16,25-10 38 0,0 0-38-16,-25 10 38 0,2 2-38 0,23-12 34 15,0 0-34-15,-21 13 34 0,2-3-34 0,19-10 33 0,0 0-33 0,-13 7 33 16,8-2-33-16,5-5 35 0,0 0-35 0,-5 9 35 0,3 3-35 0,2-12 34 15,0 0-34-15,3 15 34 0,10 1-34 0,-13-16 33 0,0 0-33 16,17 12 34 0,15-8-34-16,-32-4 33 0,0 0-33 0,32-4 33 0,5-5-33 0,-37 9 41 15,0 0-41-15,32-12 42 0,-6-2-42 0,-26 14 44 0,0 0-44 0,20-10 45 16,-6 5-45-16,-14 5 47 0,0 0-47 0,9-5 47 16,-2-2-47-16,-7 7 41 0,0 0-41 15,1-7 41-15,-1 7-41 0,0 0 37 0,0 0-37 0,4-7 38 16,-4 7-38-16,0 0 34 0,0 0-34 0,-5-12 35 31,1 3-35-31,4 9 30 0,0 0-30 0,0-10 31 0,0-1-31 0,0 11 28 0,0 0-28 0,4-10 29 16,-4 1-29-16,0 9 24 0,0 0-24 0,0-7 24 31,0 7-24-31,0 0 21 0,0 0-21 0,1-5 21 0,-1 5-21 0,0 0 17 0,0 0-17 0,0 0 17 16,7-5-17-16,-7 5 14 0,0 0-14 0,0 0 15 0,9 5-15 15,-9-5 10-15,0 0-10 0,7 2 11 0,2 1-11 16,-9-3 9-16,0 0-9 0,9 4 10 0,0 3-10 15,-9-7 6-15,0 0-6 0,9 12 7 0,-1 5-7 16,-8-17 3-16,0 0-3 0,6 21 3 0,-3 3-3 16,-3-24 1-16,0 0-1 0,4 31 2 0,1 2-2 15,-5-33 0-15,0 0 0 0,4 40 1 0,1 2-1 0,-5-42 0 16,0 0 0-16,5 39 0 0,4-2 0 16,-9-37 0-16,0 0 0 0,5 31 0 0,2-3 0 15,-7-28 0-15,0 0 0 0,6 24 0 0,-3-7 0 16,-3-17 1-16,0 0-1 0,5 12 1 0,-3-3-1 0,-2-9 1 15,0 0-1-15,4 7 1 0,-4-7-1 0,0 0 2 16,0 0-2 0,0 0 3-16,0 8-3 0,0-8 3 0,0 0-3 15,0 0 4-15,-20 2-4 0,20-2 7 0,0 0-7 0,-26-2 7 0,-15-4-7 0,41 6 16 32,0 0-16-32,-46-9 16 0,6 0-16 0,40 9 16 15,0 0-16-15,-53-5 16 0,-25 10-16 0,2 0-1360 16</inkml:trace>
  <inkml:trace contextRef="#ctx0" brushRef="#br0" timeOffset="-152923.04">21878 13796 337 0,'0'0'0'0,"0"0"0"16,-27-3 0-16,27 3 4 0,0 0-4 0,-23 0 4 0,2 5-4 16,21-5 20-16,0 0-20 0,-19 5 20 0,-4 2-20 15,23-7 48-15,0 0-48 0,-22 9 49 0,3 3-49 16,19-12 58-16,0 0-58 0,-21 13 58 0,-6 3-58 0,27-16 42 0,0 0-42 15,-24 16 42-15,6-3-42 0,18-13 41 0,0 0-41 16,-21 18 41-16,2 6-41 0,19-24 37 16,0 0-37-16,-22 24 37 0,14-6-37 15,8-18 28-15,0 0-28 0,-2 17 29 0,4 16-29 16,-2-33 29-16,0 0-29 0,3 29 29 0,1-12-29 0,-4-17 27 0,0 0-27 16,8 13 28-16,10 0-28 0,-18-13 26 15,0 0-26-15,23 14 26 0,2 0-26 0,-25-14 30 16,0 0-30-16,30 10 31 0,7-4-31 0,-37-6 31 0,0 0-31 15,35 0 31-15,-9-6-31 0,-26 6 32 16,0 0-32-16,25-10 32 0,0-7-32 0,-25 17 32 16,0 0-32-16,23-23 32 0,0-6-32 0,-23 29 29 0,0 0-29 0,19-31 29 15,-5-4-29-15,-14 35 27 0,0 0-27 0,11-28 28 16,-1 6-28-16,-10 22 23 0,0 0-23 0,6-17 24 16,-1 5-24-16,-5 12 25 0,0 0-25 0,5-9 26 0,1 0-26 15,-6 9 30-15,0 0-30 0,0 0 31 0,10-10-31 16,-10 10 31-16,0 0-31 0,0 0 32 0,4-11-32 15,-4 11 32-15,0 0-32 0,0 0 32 0,0 0-32 16,0 0 27-16,0 0-27 0,0 0 27 0,0 0-27 0,0 0 21 16,0 0-21-16,0 0 21 0,7-3-21 0,-7 3 16 15,0 0-16-15,0 0 17 0,0 0-17 0,0 0 12 16,0 0-12-16,0 0 12 0,-11 12-12 0,11-12 7 16,0 0-7-16,-7 21 8 0,-5 15-8 0,12-36 3 15,0 0-3-15,-13 43 4 0,3 4-4 0,10-47 2 16,0 0-2-16,-7 45 2 0,3-5-2 0,4-40 2 15,0 0-2-15,0 35 2 0,2-6-2 16,-2-29 0-16,0 0 0 0,2 28 1 16,1-2-1-16,-3-26 0 0,0 0 0 0,4 27 0 0,-1-4 0 15,-3-23 0-15,0 0 0 0,2 17 0 0,-2-1 0 16,0-16 0-16,0 0 0 0,-2 14 0 0,-3 1 0 16,5-15 0-16,0 0 0 0,-11 19 0 0,-11 5 0 15,22-24 0-15,0 0 0 0,-25 19 0 0,-2-10 0 16,27-9 0-16,0 0 0 0,-30 5 1 0,-8-3-1 15,38-2 1-15,0 0-1 0,-50 2 2 0,-12-1-2 16,62-1 3-16,0 0-3 0,-81 4 4 0,-25 3-4 16,-1 0-1369-16</inkml:trace>
  <inkml:trace contextRef="#ctx0" brushRef="#br0" timeOffset="-142675.67">2992 13263 113 0,'0'0'0'0,"0"0"0"0,-23-10 0 16,23 10 3-16,0 0-3 0,-20-11 4 0,8 3-4 0,12 8 17 15,0 0-17-15,-11-7 18 0,2 1-18 0,9 6 24 0,0 0-24 16,-8-8 24-16,8 8-24 0,0 0 21 16,0 0-21-16,1-7 22 0,8 10-22 0,-9-3 18 0,0 0-18 15,21 7 18-15,8 4-18 0,-29-11 13 0,0 0-13 16,38 10 13-16,14-1-13 0,-52-9 8 0,0 0-8 15,67 5 8-15,10-3-8 0,-77-2 5 0,0 0-5 16,94-2 5-16,15-3-5 0,-109 5 0 16,0 0 0-16,122-7 0 0,-6-4 0 0,-116 11 0 15,0 0 0-15,124-7 1 0,10 2-1 0,-134 5 1 16,0 0-1-16,144 2 2 0,6 5-2 0,-150-7 3 16,0 0-3-16,157 10 3 0,-12 2-3 0,-145-12 3 0,0 0-3 0,145 11 3 0,8-3-3 0,-153-8 0 15,0 0 0-15,150 7 1 16,9-1-1-16,-159-6 0 0,0 0 0 0,151 3 0 0,-9 1 0 15,-142-4 0-15,0 0 0 16,130 0 0-16,1-4 0 0,-131 4 0 0,0 0 0 16,121 0 0-16,-11 0 0 0,-110 0 3 0,0 0-3 0,98 0 3 15,1-5-3-15,-99 5 9 0,0 0-9 0,88-4 9 16,-12 6-9-16,-76-2 18 0,0 0-18 0,67 2 19 0,-12-2-19 0,-55 0 24 16,0 0-24-16,49 2 25 0,-8 5-25 15,-41-7 21-15,0 0-21 0,44 5 21 0,2 0-21 16,-46-5 15-16,0 0-15 0,42 2 16 0,-1-2-16 15,-41 0 13-15,0 0-13 0,35-2 13 0,-3-3-13 0,-32 5 9 16,0 0-9-16,23-4 10 0,-6 6-10 0,-17-2 20 16,0 0-20-16,9 0 20 0,-4-5-20 15,-5 5 24-15,0 0-24 0,0 0 25 0,0-9-25 16,0 9 23-16,0 0-23 0,0 0 24 0,-14-3-24 0,14 3 17 16,0 0-17-16,-31-2 17 0,-28 2-17 0,59 0 14 15,0 0-14-15,-72 2 15 0,-9 1-15 0,81-3 12 16,0 0-12-16,-83 4 12 0,-12 1-12 0,95-5 16 15,0 0-16-15,-103 7 17 0,-9 0-17 0,112-7 18 16,0 0-18-16,-119 5 19 0,3-2-19 0,116-3 16 16,0 0-16-16,-118 2 17 0,0 1-17 0,118-3 16 15,0 0-16-15,-122 0 17 0,11-3-17 0,111 3 14 16,0 0-14-16,-106 0 14 0,7 0-14 0,99 0 12 16,0 0-12-16,-84 2 13 0,16-4-13 0,68 2 9 0,0 0-9 0,-47-2 10 15,20 2-10-15,27 0 9 0,0 0-9 0,-17 0 9 0,8 2-9 16,9-2 6-16,0 0-6 15,0 0 6-15,21 7-6 0,-21-7 5 0,0 0-5 16,37 3 6-16,27-1-6 0,-64-2 5 0,0 0-5 0,81 4 5 16,26-1-5-16,-107-3 4 0,0 0-4 0,119 4 4 15,8 1-4-15,-127-5 2 0,0 0-2 0,127 8 3 16,-7 4-3-16,-120-12 0 0,0 0 0 0,121 11 0 0,3 1 0 16,-124-12-1-16,0 0 1 0,121 12 0 0,-13 4 0 15,-108-16-3-15,0 0 3 0,99 17-2 0,-4-1 2 16,-95-16-5-16,0 0 5 0,83 13-4 0,-4-1 4 15,-79-12-5-15,0 0 5 0,69 11-4 0,-18-2 4 16,-51-9-3-16,0 0 3 0,44 5-3 0,-14-4 3 16,-30-1-3-16,0 0 3 0,23 0-2 0,-12-3 2 0,-11 3-1 15,0 0 1-15,9-3-1 0,-9 3 1 0,0 0 0 16,0 0 0-16,5-7 0 0,-5 7 0 0,0 0 2 16,0 0-2-16,0 0 2 0,-11-11-2 0,11 11 7 15,0 0-7-15,-17-8 8 0,-19-3-8 16,36 11 15-16,0 0-15 0,-37-12 15 0,0 0-15 0,37 12 17 15,0 0-17-15,-44-12 17 0,-10 3-17 0,54 9 13 16,0 0-13-16,-59-10 14 0,5 3-14 0,54 7 10 16,0 0-10-16,-53-7 11 0,10 2-11 0,43 5 8 15,0 0-8-15,-38-5 8 0,-5-2-8 0,43 7 5 16,0 0-5-16,-40-7 5 0,10 0-5 0,30 7 3 16,0 0-3-16,-20-5 3 0,6 5-3 0,14 0 5 15,0 0-5-15,-9 0 5 0,9 0-5 16,0 0 3-16,0 0-3 0,2 7 4 0,19 6-4 0,-21-13 3 0,0 0-3 15,32 18 3-15,26 1-3 0,-58-19 2 0,0 0-2 16,78 15 2-16,15-3-2 0,-93-12 1 0,0 0-1 16,101 9 2-16,-2 3-2 0,-99-12 2 0,0 0-2 0,95 12 2 15,-10-1-2-15,-85-11 2 0,0 0-2 0,72 10 3 16,-9-1-3-16,-63-9 1 0,0 0-1 0,43 7 2 16,-17-2-2-16,-26-5 1 0,0 0-1 0,14 5 1 15,-7 2-1-15,-7-7 0 0,0 0 0 0,0 0 1 0,0 7-1 16,0-7 2-16,0 0-2 0,-7-2 3 0,-7-1-3 15,14 3 2-15,0 0-2 0,-28-4 3 0,-7-3-3 16,35 7 5-16,0 0-5 0,-41 7 6 0,-8 12-6 16,3 2-890-16</inkml:trace>
  <inkml:trace contextRef="#ctx0" brushRef="#br0" timeOffset="-122394.2">20660 11167 113 0,'0'0'0'0,"-33"18"0"0,-62 30 0 15,95-48 0-15,0 0 0 0,-124 73 0 0,-20 24 0 16,1 1-25-16</inkml:trace>
  <inkml:trace contextRef="#ctx0" brushRef="#br0" timeOffset="-122291.72">19669 11749 91 0,'0'0'0'0,"-49"34"0"0,-82 58 0 15,131-92 1-15,0 0-1 0,-166 109 1 0,-6-7-1 16,172-102 3-16,0 0-3 0,-182 97 3 0,4 0-3 0,178-97 3 15,0 0-3-15,-150 78 4 0,28-21-4 0,122-57 4 16,0 0-4-16,-85 40 5 0,38-14-5 0,-3 0-27 0</inkml:trace>
  <inkml:trace contextRef="#ctx0" brushRef="#br0" timeOffset="-122063.11">20754 11970 494 0,'0'0'0'0,"-21"7"0"15,-30 14 0-15,51-21 0 0,0 0 0 0,-82 29 0 0,-29 9 0 16,111-38 10-16,0 0-10 0,-128 39 10 0,-22 7-10 16,150-46 18-16,0 0-18 0,-170 50 19 0,-10 8-19 0,180-58 28 15,0 0-28-15,-180 58 28 0,11-2-28 16,169-56 28-16,0 0-28 0,-160 60 29 0,10 8-29 0,150-68 30 15,0 0-30-15,-133 76 30 0,17 16-30 0,1-4-483 16</inkml:trace>
  <inkml:trace contextRef="#ctx0" brushRef="#br0" timeOffset="-120664.45">20479 14547 270 0,'0'0'0'0,"30"0"0"16,56 0 0-16,-86 0 4 0,0 0-4 0,87-3 5 0,-27-4-5 16,-60 7 20-16,0 0-20 0,40-5 21 0,-17 3-21 15,-23 2 44-15,0 0-44 0,12 0 45 0,-3-2-45 16,-9 2 53-16,0 0-53 0,-17 4 53 0,-28 8-53 16,45-12 33-16,0 0-33 0,-72 13 33 0,-30 3-33 15,102-16 29-15,0 0-29 0,-117 14 30 0,-18-2-30 16,135-12 21-16,0 0-21 0,-147 10 22 15,-12-1-22-15,159-9 19 0,0 0-19 0,-172 7 19 0,-14-4-19 16,186-3 16-16,0 0-16 0,-185 4 16 0,11-1-16 16,174-3 15-16,0 0-15 0,-150 0 16 0,33-3-16 15,117 3 17-15,0 0-17 0,-88-5 17 0,26-2-17 0,62 7 19 16,0 0-19-16,-44-5 19 0,27 3-19 16,17 2 18-16,0 0-18 0,15-4 19 0,40-3-19 15,-55 7 18-15,0 0-18 0,87-12 19 0,47-3-19 0,-134 15 15 0,0 0-15 16,160-19 16-16,34-7-16 0,-194 26 13 0,0 0-13 15,215-28 14-15,1-3-14 0,-216 31 8 0,0 0-8 0,201-29 9 16,-25 3-9-16,-176 26 5 0,0 0-5 0,153-21 6 16,-31 5-6-16,-122 16 6 0,0 0-6 0,94-12 6 15,-29 3-6-15,-65 9 7 0,0 0-7 0,44-8 8 16,-23-1-8-16,-21 9 9 0,0 0-9 0,0-9 10 16,-23 3-10-16,23 6 10 0,0 0-10 15,-58-6 10-15,-41 1-10 0,99 5 11 0,0 0-11 0,-116-3 11 0,-22 1-11 16,138 2 11-16,0 0-11 0,-144 0 11 0,-10 2-11 15,154-2 13-15,0 0-13 0,-162 3 14 0,-13 4-14 16,175-7 14-16,0 0-14 0,-157 7 15 16,25 0-15-16,132-7 15 0,0 0-15 0,-108 7 16 15,20 0-16-15,88-7 6 0,0 0-6 0,-62 7 6 16,27 0-6-16,35-7 4 0,0 0-4 0,5 10 5 0,40 9-5 16,-45-19 1-16,0 0-1 0,75 14 1 0,31-11-1 15,-106-3 0-15,0 0 0 0,124-1 0 0,20-5 0 16,-144 6 0-16,0 0 0 0,152-6 0 0,10-3 0 15,-162 9 0-15,0 0 0 0,143-7 0 0,-33 2 0 16,-110 5 0-16,0 0 0 0,88-4 0 0,-19 1 0 16,-69 3 0-16,0 0 0 0,47-4 0 0,-22 1 0 15,-25 3 1-15,0 0-1 0,0 0 1 0,-18-12-1 16,18 12 2-16,0 0-2 0,-40-7 2 16,-19 0-2-16,59 7 3 0,0 0-3 0,-82-5 4 0,-33 0-4 15,115 5 6-15,0 0-6 0,-124-7 6 0,-3-5-6 0,127 12 7 16,0 0-7-16,-121-9 7 0,10 9-7 0,111 0 12 15,0 0-12-15,-92 5 12 0,28 5-12 0,64-10 7 16,0 0-7-16,-35 18 8 0,17 8-8 0,18-26 5 0,0 0-5 16,23 27 5-16,57 1-5 0,-4 0-933 0</inkml:trace>
  <inkml:trace contextRef="#ctx0" brushRef="#br0" timeOffset="-113656.46">7086 13344 359 0,'0'0'0'0,"0"0"0"0,0 0 0 0,0 0 5 0,0 0-5 15,0 0 6-15,-18-7-6 0,18 7 29 0,0 0-29 0,-9-1 29 0,-3-1-29 16,12 2 44-16,0 0-44 16,-14-2 45-16,3 1-45 0,11 1 54 0,0 0-54 15,-12 0 55-15,1 0-55 0,11 0 36 0,0 0-36 16,-12-4 37-16,3 1-37 0,9 3 34 0,0 0-34 0,-9-4 34 15,4 2-34-15,5 2 38 0,0 0-38 16,0 0 39-16,-13-3-39 0,13 3 32 0,0 0-32 16,0 0 33-16,0 0-33 0,0 0 30 0,0 0-30 0,0 0 30 15,0 0-30-15,0 0 22 0,0 0-22 0,22-2 23 0,9 0-23 16,-31 2 18-16,0 0-18 0,41-3 18 16,1 3-18-16,-42 0 13 0,0 0-13 0,44 0 13 15,-8 0-13-15,-36 0 9 0,0 0-9 0,28-2 10 16,-10 2-10-16,-18 0 4 0,0 0-4 0,12 0 5 15,-12 0-5-15,0 0 3 0,0 0-3 0,5 0 4 16,-5 0-4-16,0 0 5 0,0 0-5 0,0 0 6 16,0 0-6-16,0 0 9 0,0 0-9 0,0-7 9 15,0 7-9-15,0 0 15 0,0 0-15 0,0 0 15 0,-9-5-15 16,9 5 20-16,0 0-20 0,0 0 21 0,0 0-21 16,0 0 23-16,0 0-23 0,0 0 23 0,0 0-23 15,0 0 21-15,0 0-21 0,0 0 22 0,9 5-22 16,-9-5 18-16,0 0-18 0,0 0 18 0,9 7-18 15,-9-7 15-15,0 0-15 0,0 0 15 0,5 0-15 0,-5 0 12 16,0 0-12-16,0 0 13 0,9 0-13 0,-9 0 9 16,0 0-9-16,0 0 10 0,0 0-10 0,0 0 9 15,0 0-9-15,0 0 9 0,5 0-9 0,-5 0 7 16,0 0-7-16,0 0 7 0,0 0-7 0,0 0 6 16,0 0-6-16,0 0 6 0,-5 0-6 0,5 0 3 15,0 0-3-15,0 0 4 0,0 0-4 0,0 0 1 0,0 0-1 16,0 0 2-16,-9 4-2 0,9-4-1 15,0 0 1-15,0 0-1 0,0 0 1 0,0 0-9 0,0 0 9 16,-5 8-8-16,5-8 8 0,0 0-20 0,0 0 20 16,0 0-19-16,-7 0 19 0,7 0-22 0,0 0 22 15,0 0-22-15,-11-5 22 0,11 5-19 0,0 0 19 0,-8 0-19 16,8 0 19-16,0 0-14 0,0 0 14 0,-9 0-13 16,9 0 13-16,0 0-10 0,0 0 10 0,-9 0-10 15,9 0 10-15,0 0-7 0,0 0 7 0,-9-2-6 0,4 1 6 16,5 1-5-16,0 0 5 0,-9-2-5 0,9 2 5 15,0 0-3-15,0 0 3 0,-9 0-3 16,9 0 3-16,0 0-2 0,0 0 2 0,-12 0-1 16,12 0 1-16,0 0-1 0,0 0 1 0,-7 0 0 0,7 0 0 0,0 0 0 15,0 0 0-15,-7 0 0 0,7 0 0 16,0 0 0-16,0 0 0 0,0 0 0 0,-6-2 0 16,6 2 0-16,0 0 0 0,0 0 1 0,0 0-1 15,0 0 0-15,0 0 0 0,0 0 1 0,-8-3-1 16,8 3 0-16,0 0 0 0,0 0 0 0,0 0 0 0,0 0 0 15,0 0 0-15,0 0 0 0,0 0 0 16,0 0 0-16,0 0 0 0,0 0 1 0,8 0-1 0,-8 0 1 16,0 0-1-16,0 0 1 0,0 0-1 0,0 0 1 15,0 0-1-15,0 0 1 0,4 7-1 0,-4-7 1 0,0 0-1 0,0 0 1 16,5 8-1-16,-5-8 0 0,0 0 0 0,0 0 0 16,6 6 0-16,-6-6 0 0,0 0 0 0,0 0 0 15,8 7 0-15,-8-7-1 0,0 0 1 0,9 5 0 16,-4 3 0-16,-5-8-1 0,0 0 1 0,8 11-1 15,0-6 1-15,-8-5-1 0,0 0 1 0,7 7 0 0,6-5 0 16,-13-2-1-16,0 0 1 0,9 1-1 0,-9-1 1 16,0 0-1-16,0 0 1 0,8 9-1 0,-8-9 1 15,0 0-1-15,0 0 1 0,6 3-1 0,-6-3 1 16,0 0-1-16,0 0 1 0,0 0 0 16,3 9 0-16,-3-9 0 0,0 0 0 0,0 0 0 0,0 0 0 0,0 0-1 15,0 0 1-15,0 0 0 0,5 4 0 0,-5-4 0 16,0 0 0-16,0 0 0 0,0 0 0 0,0 0 0 15,0 0 0-15,0 0 0 0,9 5 0 0,-9-5 0 16,0 0 0-16,0 0 0 0,0 0 0 0,0 0 0 16,0 0 0-16,4 7 0 0,-4-7 0 0,0 0 0 15,0 0 0-15,0 8 1 0,0-8-1 0,0 0 0 16,0 0 0-16,0 0 1 0,5 5-1 0,-5-5 1 0,0 0-1 16,0 0 1-16,0 0-1 15,0 0 1-15,0 0-1 0,5 7 2 0,-5-7-2 0,0 0 2 0,0 0-2 0,0 0 3 16,0 0-3-16,0 0 3 0,0 0-3 0,4 7 4 15,-4-7-4-15,0 0 4 0,0 0-4 0,0 0 4 16,0 0-4-16,0 0 4 0,0 0-4 0,3 7 4 16,-3-7-4-16,0 0 3 0,0 0-3 0,0 0 4 15,0 0-4-15,0 0 3 16,0 0-3-16,2 7 3 0,-2-7-3 0,0 0 2 0,0 0-2 0,0 0 3 0,0 0-3 16,0 0 2-16,0 0-2 0,4 7 2 0,-4-7-2 15,0 0 2-15,0 0-2 0,0 0 3 0,0 0-3 16,0 0 1-16,0 0-1 0,2 9 2 15,-2-9-2-15,0 0 1 16,0 0-1-16,3 7 2 0,1 0-2 0,-4-7 1 0,0 0-1 0,5 10 1 0,4 2-1 16,-9-12 0-1,0 0 0-15,9 12 1 0,-4-5-1 0,-5-7 0 0,0 0 0 0,0 7 1 0,0-7-1 16,0 0 1-16,0 0-1 0,3 10 1 0,-1-3-1 0,-2-7 1 16,0 0-1-1,4 7 2-15,-4-2-2 0,0-5 2 0,0 0-2 0,0 0 2 0,3 11-2 16,-3-11 2-16,0 0-2 0,0 0 2 0,5 10-2 0,-5-10 2 15,0 0-2-15,0 0 2 0,4 11-2 0,-4-11 2 0,0 0-2 0,0 0 2 32,2 12-2-32,-2-12 1 0,0 0-1 0,3 10 2 15,-3 2-2-15,0-12 1 0,0 0-1 0,4 14 2 16,-2 0-2-16,-2-14 2 0,0 0-2 0,3 12 2 16,2 0-2-16,-5-12 2 0,0 0-2 0,4 14 3 0,-2 5-3 15,-2-19 2-15,0 0-2 0,3 19 3 0,1-5-3 16,-4-14 2-16,0 0-2 0,5 12 3 0,-1-2-3 15,-4-10 3-15,0 0-3 0,7 11 3 0,0-1-3 16,-7-10 2-16,0 0-2 0,1 11 3 0,3-1-3 16,-4-10 2-16,0 0-2 0,5 9 3 0,2 1-3 15,-7-10 3-15,0 0-3 0,6 9 3 0,-3-1-3 16,-3-8 2-16,0 0-2 0,5 9 3 0,-5-2-3 16,0-7 2-16,0 0-2 0,0 0 3 0,6 12-3 15,-6-12 2-15,0 0-2 0,3 9 2 0,3-2-2 0,-6-7 2 16,0 0-2-16,3 10 2 0,-1-1-2 0,-2-9 1 15,0 0-1-15,3 7 1 0,1 1-1 0,-4-8 0 16,0 0 0-16,5 11 0 0,-1-3 0 0,-4-8 0 16,0 0 0-16,5 9 0 0,4 3 0 0,-9-12 0 0,0 0 0 15,9 16 0-15,-4-4 0 0,-5-12 0 16,0 0 0-16,3 7 1 0,-1 1-1 0,-2-8 0 0,0 0 0 16,4 9 1-16,-4-9-1 0,0 0 1 0,0 0-1 0,1 7 1 15,-1-7-1-15,0 0 1 0,0 0-1 0,0 0 1 16,4 7-1-16,-4-7 3 0,0 0-3 0,0 0 3 15,0 0-3-15,0 0 6 0,0 0-6 0,0 0 7 16,4 7-7-16,-4-7 14 0,0 0-14 0,0 0 15 16,0 0-15-16,0 0 21 0,0 0-21 0,0 0 21 0,0 0-21 15,0 0 25-15,0 0-25 0,0 0 26 0,0 0-26 16,0 0 26-16,0 0-26 0,0 0 26 0,0 0-26 16,0 0 23-16,0 0-23 0,0 0 24 0,0 0-24 15,0 0 21-15,0 0-21 0,0 0 21 0,0 0-21 16,0 0 17-16,0 0-17 0,0 0 17 0,0 0-17 15,0 0 12-15,0 0-12 0,0 0 13 0,0 0-13 0,0 0 11 16,0 0-11-16,0 0 11 0,0 0-11 0,0 0 8 16,0 0-8-16,-8 7 9 0,8-7-9 15,0 0 6-15,0 0-6 0,-7 8 7 0,-1-3-7 0,8-5 5 16,0 0-5-16,-7 9 6 0,1 3-6 16,6-12 4-16,0 0-4 0,-5 14 4 0,1 0-4 15,4-14 3-15,0 0-3 0,-1 12 4 0,1 0-4 16,0-12 2-16,0 0-2 0,-4 12 2 0,4-1-2 0,0-11 2 15,0 0-2-15,-3 8 2 0,3 1-2 0,0-9 1 16,0 0-1-16,0 7 2 0,0 1-2 0,0-8 1 16,0 0-1-16,0 0 2 0,0 9-2 0,0-9 1 0,0 0-1 15,0 0 1-15,0 11-1 0,0-11 1 16,0 0-1-16,0 0 1 0,0 6-1 0,0-6 0 0,0 0 0 16,0 0 0-16,0 0 0 0,0 0 0 0,0 0 0 15,0 0 0-15,0 7 0 0,0-7 0 0,0 0 0 0,0 0 0 16,0 0 0-16,0 0 0 0,0 0 0 0,0 0 0 15,7 7 0-15,-7-7 0 0,0 0 0 0,14 4 0 16,9 4 0-16,-23-8 0 0,0 0 0 0,31 14 0 16,10 5 0-16,-41-19 0 0,0 0 0 0,41 19 1 15,-10 4-1-15,1 1-1324 0</inkml:trace>
  <inkml:trace contextRef="#ctx0" brushRef="#br0" timeOffset="-110505.39">6327 6779 561 0,'0'0'0'0,"0"0"0"0,0 0 0 15,0 0-1-15,0 0 1 0,0 0-1 0,0 0 1 16,0 0-11-16,0 0 11 0,32 3-10 0,-6 6 10 0,-3-1-344 0</inkml:trace>
  <inkml:trace contextRef="#ctx0" brushRef="#br0" timeOffset="-110347.52">6385 6772 505 0,'0'0'0'0,"0"0"0"0,0 0 0 0,0 0 6 0,0 0-6 16,0 0 7-16,0 0-7 0,0 0 0 0,0 0 0 16,6 7 0-16,-3 1 0 0,2 1-329 0</inkml:trace>
  <inkml:trace contextRef="#ctx0" brushRef="#br0" timeOffset="-110206.33">6327 6792 550 0,'0'0'0'0,"0"0"0"15,-9 7 0-15,9-7-4 0,0 0 4 0,0 0-4 16,-5 12 4-16,5-12-9 0,0 0 9 0,2 9-8 15,10 2 8-15,-3-1-334 0</inkml:trace>
  <inkml:trace contextRef="#ctx0" brushRef="#br0" timeOffset="-109324.67">6101 6545 158 0,'0'0'0'0,"0"0"0"16,0 0 0-16,0 0 16 0,0 0-16 0,0 7 17 15,0-7-17-15,0 0 34 0,0 0-34 0,0 0 35 16,0 0-35-16,0 0 43 0,0 0-43 0,0 0 43 15,0 0-43-15,0 0 44 0,0 0-44 0,0 0 44 0,0 0-44 16,0 0 33-16,0 0-33 0,0 0 33 0,0 0-33 16,0 0 24-16,0 0-24 0,0 0 24 0,0 0-24 15,0 0 18-15,0 0-18 0,0 0 19 0,0 0-19 16,0 0 17-16,0 0-17 0,0 0 17 0,0 0-17 16,0 0 12-16,0 0-12 0,0 0 13 0,0 0-13 0,0 0 9 15,0 0-9-15,0 0 10 0,0 0-10 0,0 0 10 16,0 0-10-16,0 0 10 0,0 0-10 0,0 0 8 15,0 0-8-15,0 0 8 0,0 0-8 0,0 0 4 16,0 0-4-16,0 0 4 0,0 0-4 0,0 0 2 0,0 0-2 16,0 0 3-16,0 0-3 0,0 0 0 0,0 0 0 15,0 0 1-15,0 0-1 0,0 0 0 16,0 0 0-16,0 0 0 0,0 0 0 0,0 0 1 0,0 0-1 0,0 0 1 16,0 0-1-16,0 0 2 0,0 0-2 15,0 0 2-15,0 0-2 0,0 0 4 0,0 0-4 16,0 0 5-16,0 0-5 0,0 0 11 0,0 0-11 0,0 0 12 15,0 0-12-15,0 0 18 0,0 0-18 0,0 0 18 16,0 0-18-16,0 0 21 0,0 0-21 0,0 0 21 0,0 0-21 16,0 0 28-16,0 0-28 0,0 0 28 0,0 0-28 15,0 0 27-15,0 0-27 0,0 0 28 0,0 0-28 16,0 0 24-16,0 0-24 0,0 9 24 0,0-9-24 16,0 0 21-16,0 0-21 0,2 12 22 0,2-4-22 15,-4-8 17-15,0 0-17 0,3 16 18 0,-3 13-18 16,0-29 12-16,0 0-12 0,0 37 13 0,-3 2-13 15,3-39 9-15,0 0-9 0,-6 37 10 0,8-1-10 0,-2-36 7 16,0 0-7-16,4 36 7 0,-4 9-7 16,0-45 4-16,0 0-4 0,3 47 5 0,6-2-5 15,-9-45 3-15,0 0-3 0,9 37 4 0,-2-5-4 0,-7-32 3 16,0 0-3-16,7 30 3 0,-2-6-3 0,-5-24 1 16,0 0-1-16,5 19 2 0,-1-7-2 0,-4-12 1 15,0 0-1-15,0 7 2 0,0 2-2 0,0-9 1 16,0 0-1-16,0 0 1 0,0 8-1 0,0-8 1 0,0 0-1 15,0 0 1-15,9 9-1 0,1 0-807 0</inkml:trace>
  <inkml:trace contextRef="#ctx0" brushRef="#br0" timeOffset="-108743.39">6255 6600 684 0,'0'0'0'0,"0"0"0"0,14-7 0 15,-14 7 21-15,0 0-21 0,14-8 21 0,-2-4-21 16,-12 12 27-16,0 0-27 0,11-12 27 0,1-1-27 0,-12 13 28 16,0 0-28-16,9-12 28 0,0-3-28 0,-9 15 24 15,0 0-24-15,9-12 24 0,1 5-24 0,-10 7 20 16,0 0-20-16,13-2 20 0,1 4-20 15,-14-2 16-15,0 0-16 0,17 7 17 0,3 5-17 0,-20-12 12 16,0 0-12-16,23 15 12 0,1 6-12 0,-24-21 11 16,0 0-11-16,20 21 11 0,1 7-11 0,-21-28 5 0,0 0-5 15,19 29 6-15,-4-1-6 0,-15-28 2 16,0 0-2-16,8 27 3 0,-4-8-3 16,-4-19 1-16,0 0-1 0,0 18 2 0,-9 2-2 0,9-20 2 15,0 0-2-15,-14 23 2 0,-16 1-2 0,30-24 1 16,0 0-1-16,-34 30 2 0,-13-1-2 0,47-29 1 15,0 0-1-15,-46 31 2 0,0-10-2 0,46-21 0 16,0 0 0-16,-39 19 1 0,15-5-1 16,24-14 0-16,0 0 0 0,-18 10 0 0,9-1 0 0,9-9 0 0,0 0 0 15,0 0 1-15,5 7-1 16,-5-7 1-16,0 0-1 0,23 2 1 0,16-8-1 0,-39 6 1 0,0 0-1 16,55-8 2-16,8-3-2 0,-63 11 4 0,0 0-4 15,69-5 5-15,7 5-5 0,-76 0 13 0,0 0-13 0,67 5 13 16,-18 11-13-16,-49-16 17 0,0 0-17 0,32 24 18 15,-23 9-18-15,-9-33 21 0,0 0-21 16,-21 40 21-16,-39 5-21 0,60-45 22 0,0 0-22 0,-85 52 23 16,-24 0-23-16,109-52 23 0,0 0-23 0,-127 69 24 15,-21 19-24-15,148-88 19 0,0 0-19 0,-168 74 19 16,-3-39-19-16,0 1-901 0</inkml:trace>
  <inkml:trace contextRef="#ctx0" brushRef="#br0" timeOffset="-107349.7">21588 15262 707 0,'0'0'0'0,"0"0"0"0,0 0 0 0,0 0 24 0,0 0-24 16,0 0 25-16,0 0-25 0,0 0 56 0,0 0-56 15,7-19 56-15,-7 19-56 0,0 0 53 0,0 0-53 16,0 0 54-16,0 0-54 15,0 0 41-15,0 0-41 0,0 0 41 0,0 0-41 0,0 0 25 0,0 0-25 16,0 0 25-16,0 0-25 0,0 0 18 0,0 0-18 0,7 0 19 16,-7 0-19-16,0 0 17 0,0 0-17 0,0 0 17 15,6 10-17-15,-6-10 14 0,0 0-14 0,1 21 14 16,6 20-14-16,-7-41 12 0,0 0-12 0,4 49 13 16,1 5-13-16,-5-54 9 0,0 0-9 0,4 53 10 15,-2-3-10-15,-2-50 9 0,0 0-9 0,3 51 9 16,-3-3-9-1,0-48 8-15,0 0-8 0,-3 52 9 0,-1 14-9 0,4-66 10 0,0 0-10 0,-2 60 10 16,4-3-10-16,-2-57 13 0,0 0-13 0,4 45 13 16,-1-15-13-16,-3-30 14 0,0 0-14 0,0 24 14 15,5-1-14-15,-5-23 15 0,0 0-15 0,4 15 15 0,-2-10-15 16,-2-5 15-16,0 0-15 0,0 0 16 0,0 9-16 16,0-9 13-16,0 0-13 0,0 0 14 0,0 0-14 15,0 0 9-15,0 0-9 0,1 7 9 0,-1-7-9 16,0 0-1039-16</inkml:trace>
  <inkml:trace contextRef="#ctx0" brushRef="#br0" timeOffset="-106800.64">21851 15502 830 0,'0'0'0'0,"0"0"0"0,-3-7 0 0,3 7-6 0,0 0 6 0,-4-12-5 16,2-8 5-16,2 20 0 0,0 0 0 16,2-19 0-16,5 5 0 15,-7 14 0-15,0 0 0 0,5-14 1 0,6-2-1 0,-11 16 3 0,0 0-3 0,16-17 3 16,-2 1-3-16,-14 16 5 0,0 0-5 0,16-10 5 16,-6 5-5-1,-10 5 9-15,0 0-9 0,9-4 9 0,-4 1-9 0,-5 3 16 0,0 0-16 0,9-4 17 0,2 3-17 16,-11 1 27-1,0 0-27-15,12 1 28 0,4 6-28 0,-16-7 28 0,0 0-28 0,20 12 29 0,2 7-29 16,-22-19 25-16,0 0-25 0,23 23 25 16,-3 3-25-16,-20-26 20 0,0 0-20 0,16 22 20 0,-4-4-20 31,-12-18 14-31,0 0-14 0,12 17 14 0,-3 2-14 0,-9-19 12 0,0 0-12 0,2 24 12 0,-11 9-12 16,9-33 7-1,0 0-7-15,-21 33 8 0,-13-5-8 16,34-28 4-16,0 0-4 0,-42 24 5 0,-4-3-5 0,46-21 2 0,0 0-2 0,-42 22 3 0,7-3-3 15,35-19 3-15,0 0-3 0,-32 18 3 0,14-10-3 16,18-8 3-16,0 0-3 0,-10 4 3 0,10-4-3 0,0 0 3 16,0 0-3-16,0 0 3 0,30 3-3 0,-30-3 3 15,0 0-3-15,38-3 4 0,19-4-4 0,-57 7 3 16,0 0-3 0,63-5 4-16,-3 6-4 0,-60-1 11 15,0 0-11-15,55 7 12 0,0 4-12 0,-55-11 20 16,0 0-20-16,40 10 21 0,-19-1-21 0,-21-9 24 0,0 0-24 15,0 22 24-15,-24 20-24 0,24-42 36 0,0 0-36 16,-62 45 37-16,-46-2-37 0,108-43 35 0,0 0-35 16,-142 43 36-16,-35 6-36 0,1 1-1034 0</inkml:trace>
  <inkml:trace contextRef="#ctx0" brushRef="#br0" timeOffset="-102532.2">21146 15890 527 0,'0'0'0'0,"0"0"0"15,0 0 0-15,0 0 34 0,0 0-34 0,-4-17 34 0,0 10-34 16,4 7 72-16,0 0-72 0,0 0 73 0,0-7-73 15,0 7 89-15,0 0-89 0,0 0 89 16,0 0-89-16,0 0 61 0,0 0-61 0,0 0 62 16,0 0-62-16,0 0 37 0,0 0-37 0,0 0 38 0,0 0-38 15,0 0 28-15,0 0-28 0,0 0 29 16,-8 0-29-16,8 0 21 0,0 0-21 0,0 0 21 0,0 0-21 16,0 0 16-16,0 0-16 0,0 0 17 0,3 7-17 15,-3-7 19-15,0 0-19 0,0 0 20 0,2 10-20 16,-2-10 21-16,0 0-21 0,0 0 21 0,0 11-21 0,0-11 20 15,0 0-20-15,0 0 20 0,-2 10-20 0,2-10 23 0,0 0-23 0,-10 3 24 16,-3-1-24 0,13-2 21-16,0 0-21 0,-14 0 22 0,2-2-22 15,12 2 24-15,0 0-24 0,-11-3 25 0,1-2-25 0,10 5 22 0,0 0-22 0,-9-5 23 16,2 3-23-16,7 2 22 0,0 0-22 0,0 0 23 16,0 0-23-16,0 0 21 15,0 0-21-15,-7 0 21 0,7 0-21 0,0 0 17 0,0 0-17 0,0 0 17 16,0 0-17-16,0 0 16 0,0 0-16 15,0 0 17-15,0 0-17 0,0 0 12 0,0 0-12 0,0 0 13 16,-7-5-13-16,7 5 11 0,0 0-11 0,-7-2 11 16,-2 0-11-16,9 2 8 0,0 0-8 15,-11-2 9-15,2-1-9 0,9 3 8 0,0 0-8 16,-8 0 8-16,-1 0-8 0,9 0 6 0,0 0-6 0,0 0 7 16,0 0-7-16,0 0 5 0,0 0-5 0,-7 0 5 15,7 0-5-15,0 0 4 0,0 0-4 0,0 0 5 16,-6 7-5-16,6-7 3 0,0 0-3 0,0 0 4 15,0 0-4-15,0 0 3 0,0 0-3 0,0 0 3 16,-5 7-3-16,5-7 2 0,0 0-2 0,0 0 3 16,0 0-3-16,0 0 2 0,0 0-2 0,0 8 2 15,0-8-2-15,0 0 1 0,0 0-1 0,0 0 2 16,0 7-2-16,0-7 1 0,0 0-1 0,0 0 1 0,0 0-1 16,0 0 0-16,0 0 0 0,0 0 1 0,0 7-1 15,0-7 0-15,0 0 0 0,0 0 1 0,0 0-1 16,0 0 0-16,0 0 0 0,0 0 1 0,0 7-1 15,0-7 0-15,0 0 0 0,0 0 1 0,0 0-1 16,0 0 1-16,0 0-1 0,0 0 1 0,-5 7-1 0,5-7 1 16,0 0-1-16,0 0 2 0,0 0-2 0,0 0 3 15,0 0-3-15,0 0 4 0,-4 7-4 0,4-7 4 16,0 0-4-16,0 0 5 0,0 0-5 0,0 0 5 0,0 0-5 16,0 0 6-16,0 7-6 0,0-7 7 0,0 0-7 15,0 0 7-15,0 0-7 0,0 0 6 0,0 0-6 16,-5 5 7-16,5-5-7 0,0 0 5 0,0 0-5 0,-9 4 6 15,9-4-6-15,0 0 5 0,0 0-5 16,0 0 6-16,-7 8-6 0,7-8 3 0,0 0-3 16,0 0 4-16,0 0-4 0,0 0 3 0,0 0-3 0,0 0 3 15,-2 7-3-15,2-7 2 0,0 0-2 16,0 0 2-16,0 7-2 0,0-7 1 0,0 0-1 0,0 0 2 16,-1 7-2-16,1-7 0 0,0 0 0 0,0 0 1 15,-13 9-1-15,13-9 1 0,0 0-1 0,-7 7 1 16,5 0-1-16,2-7 1 0,0 0-1 0,0 0 1 15,-12 8-1-15,12-8 0 0,0 0 0 0,-11 7 1 0,-6 2-1 16,17-9 1-16,0 0-1 0,-20 10 1 0,8-1-1 16,12-9 0-16,0 0 0 0,-21 14 0 0,-13 12 0 15,3 0-1410-15</inkml:trace>
  <inkml:trace contextRef="#ctx0" brushRef="#br0" timeOffset="-101764.65">7010 6856 247 0,'0'0'0'0,"0"0"0"0,0 0 0 16,0 0 6-16,0 0-6 0,0 0 7 0,0 0-7 16,0 0 11-16,0 0-11 0,0 0 12 0,0 0-12 15,0 0 1-15,0 0-1 0,12-17 2 0,-12 17-2 16,0 0-155-16</inkml:trace>
  <inkml:trace contextRef="#ctx0" brushRef="#br0" timeOffset="-101624">6941 6815 404 0,'0'0'0'0,"0"0"0"0,-12-4 0 0,12 4 0 0,0 0 0 0,-11-3 1 15,4 1-1-15,7 2 0 0,0 0 0 16,0 0 1-16,-9 5-1 0,9-5 1 0,0 0-1 0,-2 6 2 16,-1 4-2-16,-2 2-247 0</inkml:trace>
  <inkml:trace contextRef="#ctx0" brushRef="#br0" timeOffset="-100694.18">6706 6856 651 0,'0'0'0'0,"0"0"0"16,-9-8 0-16,9 8 0 0,0 0 0 0,-8-9 0 0,8 9 0 16,0 0 1-16,0 0-1 0,-4-8 2 0,4 8-2 15,0 0 15-15,0 0-15 0,-5-2 16 0,5 2-16 16,0 0 30-16,0 0-30 0,0 0 30 0,-9-5-30 15,9 5 34-15,0 0-34 0,0 0 34 0,0 0-34 16,0 0 33-16,0 0-33 0,-5 0 33 0,5 0-33 16,0 0 30-16,0 0-30 0,0 0 30 0,-9-7-30 15,9 7 24-15,0 0-24 0,0 0 25 0,0 0-25 16,0 0 15-16,0 0-15 0,0 0 16 0,-5 0-16 0,5 0 9 16,0 0-9-16,0 0 10 0,-9 0-10 0,9 0 5 15,0 0-5-15,0 0 6 0,0 0-6 16,0 0 3-16,0 0-3 0,0 0 3 0,-7-6-3 0,7 6 3 15,0 0-3-15,0 0 3 0,0 0-3 16,0 0 2-16,0 0-2 0,0 0 3 0,-6 0-3 0,6 0 3 16,0 0-3-16,0 0 3 0,0 0-3 0,0 0 1 0,0 0-1 0,0 0 2 15,0 0-2-15,0 0 2 0,0 0-2 16,0 0 2-16,0 0-2 0,0 0 1 0,0 0-1 0,0 0 2 16,0 0-2-16,0 0 2 0,0 0-2 0,0 0 2 15,0 0-2-15,0 0 2 16,0 0-2-16,0 0 2 0,0 0-2 0,0 0 2 0,0 0-2 0,0 0 2 15,0 0-2-15,0 0 1 0,0 0-1 0,0 0 2 16,0 0-2-16,0 0 1 0,0 0-1 0,0 0 2 0,0 0-2 16,0 0 1-16,0 0-1 0,0 0 2 0,0 0-2 15,0 0 1-15,0 0-1 16,0 0 1-16,0 0-1 0,0 0 1 0,0 0-1 0,0 0 1 0,0 0-1 16,0 0 0-16,0 0 0 0,0 0 1 0,0 0-1 15,0 0 0-15,0 0 0 0,0 6 1 0,0-6-1 16,0 0 0-16,0 0 0 0,0 7 0 0,0-7 0 15,0 0 0-15,0 0 0 0,4 7 0 0,-4-7 0 0,0 0 0 16,0 0 0-16,-4 8 0 0,4-8 0 0,0 0-1 16,0 0 1-16,0 5 0 0,0-5 0 0,0 0-2 15,0 0 2-15,0 7-2 0,0-7 2 0,0 0-4 0,0 0 4 16,0 0-3 0,-3 9 3-16,3-9-5 0,0 0 5 0,0 0-4 0,0 7 4 0,0-7-4 0,0 0 4 15,3 9-4-15,-3-9 4 0,0 0-5 0,0 0 5 0,4 8-5 16,-4-8 5-16,0 0-5 0,0 0 5 0,0 5-5 15,0-5 5-15,0 0-6 16,0 0 6-16,0 0-5 0,0 7 5 16,0-7-5-16,0 0 5 0,0 0-5 0,0 0 5 0,0 0-5 0,0 0 5 0,0 0-4 15,0 7 4 1,0-7-4-16,0 0 4 0,0 0-3 0,0 0 3 0,0 0-2 0,0 0 2 0,0 11-1 0,0-11 1 16,0 0-1-16,0 0 1 0,0 10 0 15,0-10 0-15,0 0-1 0,0 0 1 0,-9 9-1 0,4-2 1 16,5-7-1-16,0 0 1 0,-9 12-1 0,6-2 1 15,3-10-2-15,0 0 2 0,-6 14-2 16,6 3 2-16,0-17-2 0,0 0 2 0,0 16-2 0,0-4 2 16,0-12-2-16,0 0 2 0,6 12-2 0,-3 0 2 15,-3-12-1-15,0 0 1 0,5 9 0 0,-1-2 0 16,-4-7 0-16,0 0 0 0,0 8 0 0,0-8 0 16,0 0 0-16,0 0 0 0,10 12 0 0,-4-3 0 15,-6-9 1-15,0 0-1 0,7 12 1 0,2 12-1 16,-9-24 0-16,0 0 0 0,0 28 1 0,-4 5-1 15,-1-4-694-15</inkml:trace>
  <inkml:trace contextRef="#ctx0" brushRef="#br0" timeOffset="-96251.02">6932 7057 113 0,'0'0'0'0,"0"0"0"15,-12 21 0-15,12-21 5 0,0 0-5 0,-6 16 6 16,3 4-6-16,3-20 12 0,0 0-12 0,-2 18 12 31,2 1-12-31,0-19 7 0,0 0-7 0,-3 12 8 0,-3 0-8 0,6-12 4 0,0 0-4 0,-3 12 4 16,-1 0-4-16,4-12 1 15,0 0-1-15,-1 12 2 16,1 0-2-16,0-12 0 0,0 0 0 0,-4 9 1 0,2 0-1 16,2-9 0-16,0 0 0 0,-3 7 1 0,3-7-1 15,0 0 1-15,0 0-1 0,-6 12 1 0,6-4-1 16,0-8 1-16,0 0-1 0,-3 11 2 0,3-3-2 16,0-8 1-16,0 0-1 0,0 9 2 0,0-4-2 15,0-5 1-15,0 0-1 0,0 7 1 0,0 2-1 0,0-9 1 16,0 0-1-16,3 8 1 0,-3-1-1 0,0-7 1 15,0 0-1-15,0 0 1 0,2 9-1 16,-2-9 1-16,0 0-1 0,0 0 2 0,0 7-2 0,0-7 4 16,0 0-4-16,0 0 4 0,0 9-4 0,0-9 8 15,0 0-8-15,0 0 8 0,0 5-8 0,0-5 20 0,0 0-20 16,0 0 20-16,0 7-20 0,0-7 26 16,0 0-26-16,0 0 26 0,0 7-26 0,0-7 30 0,0 0-30 15,0 0 30-15,0 8-30 0,0-8 28 0,0 0-28 16,0 0 29-16,0 5-29 0,0-5 27 0,0 0-27 0,0 0 28 15,0 9-28-15,0-9 19 0,0 0-19 0,-2 11 19 16,-1-3-19-16,3-8 15 0,0 0-15 16,-4 12 16-16,3-3-16 0,1-9 13 0,0 0-13 0,0 9 13 15,-4 3-13-15,4-12 11 0,0 0-11 0,0 14 11 16,-3-1-11-16,3-13 7 0,0 0-7 0,-2 13 8 16,2-3-8-16,0-10 5 0,0 0-5 0,-4 9 6 15,4-1-6-15,0-8 4 0,0 0-4 0,-3 9 5 0,3 1-5 16,0-10 3-16,0 0-3 0,0 11 4 0,0-4-4 15,0-7 3-15,0 0-3 0,0 6 3 0,0 3-3 16,0-9 2-16,0 0-2 0,0 12 3 0,0 0-3 16,0-12 3-16,0 0-3 0,0 12 3 0,0-3-3 0,0-9 4 15,0 0-4-15,0 7 5 0,-2 2-5 16,2-9 7-16,0 0-7 0,-4 8 7 0,4-8-7 16,0 0 9-16,0 0-9 0,-1 9 9 0,1-2-9 0,0-7 11 15,0 0-11-15,0 9 11 0,0-1-11 0,0-8 10 16,0 0-10-16,0 7 11 0,0-2-11 0,0-5 10 0,0 0-10 15,0 0 11-15,-7 11-11 0,7-11 7 16,0 0-7-16,0 0 7 0,0 10-7 0,0-10 6 0,0 0-6 16,0 0 7-16,-2 10-7 0,2-10 4 0,0 0-4 15,-4 9 5-15,4-4-5 0,0-5 2 0,0 0-2 16,4 7 3-16,-2 2-3 0,-2-9 2 0,0 0-2 16,3 12 2-16,-6-2-2 0,3-10 1 0,0 0-1 15,-2 13 2-15,4 4-2 0,-2-17 1 0,0 0-1 16,3 17 2-16,1-3-2 0,-4-14 2 15,0 0-2-15,5 12 2 0,4 5-2 0,-9-17 3 0,0 0-3 0,9 16 4 16,-9-4-4-16,0-12 4 0,0 0-4 0,5 12 4 16,-2-3-4-16,-3-9 6 0,0 0-6 0,9 12 7 15,-3 0-7-15,-6-12 6 0,0 0-6 0,8 12 6 16,-2 2-6-16,-6-14 6 0,0 0-6 0,8 16 6 16,1-4-6-16,-9-12 6 0,0 0-6 0,9 8 7 0,0 3-7 15,-9-11 9-15,0 0-9 0,9 12 10 0,-4-5-10 16,-5-7 7-16,0 0-7 0,5 8 7 0,4 1-7 15,-9-9 3-15,0 0-3 0,9 9 4 0,0-4-4 16,-9-5 3-16,0 0-3 0,0 0 4 0,9 7-4 16,-9-7 1-16,0 0-1 0,0 0 2 0,8 7-2 15,-8-7 0-15,0 0 0 0,0 0 0 0,0 8 0 16,0-8 0-16,0 0 0 0,0 0 0 0,0 0 0 16,0 0 0-16,0 0 0 0,0 0 0 0,2 6 0 0,-2-6 0 15,0 0 0-15,0 0 0 0,0 0 0 0,0 0 1 16,0 0-1-16,0 0 2 0,0 0-2 15,0 0 8-15,0 0-8 0,0 0 8 0,0 0-8 16,0 0 22-16,0 0-22 0,0 0 22 0,-5-6-22 0,5 6 34 16,0 0-34-16,-2-8 35 0,-5-4-35 0,7 12 39 15,0 0-39-15,-11-23 39 0,-1-11-39 0,12 34 40 0,0 0-40 16,-10-39 41-16,-3 10-41 0,13 29 37 16,0 0-37-16,-9-36 38 0,-3-9-38 0,12 45 29 15,0 0-29-15,-7-45 30 0,-2 1-30 0,9 44 24 16,0 0-24-16,-3-43 25 0,-3 10-25 0,6 33 21 15,0 0-21-15,-8-33 22 0,-7-6-22 0,15 39 19 16,0 0-19-16,-8-42 19 0,-1-6-19 0,9 48 16 0,0 0-16 16,-4-49 16-16,1 2-16 0,3 47 8 0,0 0-8 0,-2-46 9 0,-3 6-9 15,5 40 8-15,0 0-8 0,-4-35 8 0,1 13-8 16,3 22 7-16,0 0-7 0,-2-19 7 0,-2-5-7 16,4 24 6-16,0 0-6 15,0-21 6-15,0 5-6 0,0 16 5 0,0 0-5 0,0-12 5 0,0 3-5 16,0 9 3-16,0 0-3 0,0-8 3 0,0 1-3 15,0 7 2-15,0 0-2 16,0-7 2-16,0 2-2 0,0 5 1 0,0 0-1 0,0 0 1 0,4-9-1 0,-4 9 0 16,0 0 0-16,0 0 1 15,0 9-1-15,0-9 0 0,0 0 0 16,0 7 0-16,2 7 0 0,-2-14-1 0,0 0 1 0,3 19 0 0,1 1 0 16,-4-20-1-16,0 0 1 0,5 25-1 0,-3 7 1 15,-2-32-2-15,0 0 2 0,7 40-2 0,-2 2 2 16,-5-42-5-16,0 0 5 0,9 47-5 15,3 1 5-15,-12-48-9 0,0 0 9 0,11 48-9 16,1-6 9-16,-12-42-14 0,0 0 14 0,11 40-13 16,1-7 13-16,-12-33-12 0,0 0 12 0,9 33-11 0,-7-2 11 15,-2-31-11-15,0 0 11 0,3 29-11 0,1 7 11 16,-4-36-9-16,0 0 9 0,9 40-8 0,-4 0 8 16,-5-40-8-16,0 0 8 0,2 36-8 0,1-3 8 0,-3-33-8 15,0 0 8-15,4 28-7 0,-3-11 7 0,-1-17-8 16,0 0 8-16,4 14-7 0,-1-7 7 0,-3-7-6 15,0 0 6-15,0 0-5 0,0 7 5 0,0-7-3 16,0 0 3-16,0 0-2 0,0 0 2 0,0 0-1 0,0 0 1 16,0-12-1-16,-3-9 1 0,3 21 0 15,0 0 0-15,-4-36 0 0,-1-9 0 0,5 45 3 0,0 0-3 16,-5-49 4-16,-4 1-4 0,9 48 13 0,0 0-13 16,-5-49 14-16,-4 10-14 0,9 39 21 0,0 0-21 0,-4-45 22 0,-1-7-22 0,5 52 24 15,0 0-24-15,0-61 25 16,0-5-25-16,0 66 22 0,0 0-22 0,0-64 23 0,-3 7-23 15,3 57 21-15,0 0-21 0,-9-48 21 16,0 10-21-16,9 38 19 0,0 0-19 0,-9-33 19 16,0 5-19-16,9 28 18 0,0 0-18 0,-7-26 18 15,-2 2-18-15,9 24 17 0,0 0-17 0,-8-23 17 16,1 6-17-16,7 17 11 0,0 0-11 0,-6-17 11 16,1 10-11-16,5 7 5 0,0 0-5 0,0 0 5 0,0 0-5 15,0 0 1-15,0 0-1 0,-5 9 1 0,6 6-1 16,-1-15 0-16,0 0 0 0,6 24 0 0,3 7 0 15,-9-31-1-15,0 0 1 0,8 35-1 0,-1 0 1 16,-7-35-5-16,0 0 5 0,6 38-4 0,3 12 4 16,-9-50-7-16,0 0 7 0,5 61-7 0,0 11 7 0,-5-72-10 15,0 0 10-15,4 69-10 0,-8-6 10 16,4-63-9-16,0 0 9 0,-2 59-8 0,2-11 8 0,0-48-7 16,0 0 7-16,-3 50-7 0,-6 9 7 0,9-59-7 15,0 0 7-15,-9 57-7 0,0-5 7 0,9-52-5 16,0 0 5-16,-5 45-4 0,0-16 4 0,5-29-4 15,0 0 4-15,-7 23-3 0,5-11 3 0,2-12-3 16,0 0 3-16,-4 9-3 0,4-2 3 0,0-7-2 16,0 0 2-16,0 0-2 0,0 0 2 0,0 0-1 0,0 0 1 15,0 0-1-15,0-25 1 0,0 25 0 0,0 0 0 0,0-31 0 16,4-10 0-16,-4 41 0 0,0 0 0 0,0-49 1 16,5-3-1-16,-5 52 3 0,0 0-3 0,0-55 3 15,0 7-3-15,0 48 7 0,0 0-7 0,4-45 8 0,-4-7-8 16,0 52 12-16,0 0-12 0,0-54 13 0,0-7-13 15,0 61 14-15,0 0-14 0,-4-64 14 0,-1 4-14 16,5 60 13-16,0 0-13 0,0-56 14 0,-4 18-14 16,4 38 9-16,0 0-9 0,-1-27 9 0,-3 2-9 15,4 25 8-15,0 0-8 0,0-19 8 0,0 6-8 16,0 13 6-16,0 0-6 0,-3-13 7 16,1 1-7-16,2 12 4 0,0 0-4 0,-4-10 4 0,4 10-4 15,0 0 2-15,0 0-2 0,0-5 3 0,0 5-3 16,0 0 2-16,0 0-2 0,0 0 2 15,4 12-2-15,-4-12 0 0,0 0 0 0,2 15 1 0,1 6-1 16,-3-21 0-16,0 0 0 0,0 33 0 0,4 10 0 16,-4-43-1-16,0 0 1 0,0 52-1 0,5 11 1 15,-5-63-4-15,0 0 4 0,5 64-3 0,1-4 3 0,-6-60-6 16,0 0 6-16,3 57-6 0,-3-5 6 0,0-52-10 16,0 0 10-16,4 54-10 0,-3 5 10 0,-1-59-11 15,0 0 11-15,7 62-10 0,-1 6 10 0,-6-68-9 16,0 0 9-16,5 60-9 0,4-15 9 0,-9-45-6 0,0 0 6 15,5 42-6-15,2-8 6 0,-7-34-5 0,0 0 5 0,9 24-4 16,-4-8 4-16,-5-16-7 16,0 0 7-16,6 12-7 0,-3-3 7 0,-3-9-6 15,0 0 6-15,0 0-6 0,2 5 6 0,-2-5-6 0,0 0 6 0,0 0-5 16,7-3 5-16,-7 3-4 0,0 0 4 0,0 0-3 16,10-14 3-16,-10 14-2 0,0 0 2 0,8-16-1 15,2-10 1-15,-10 26 0 0,0 0 0 0,5-38 0 16,-1-14 0-16,-4 52 2 0,0 0-2 0,3-57 3 15,3-5-3-15,-6 62 7 0,0 0-7 16,3-61 7-16,6 4-7 0,-9 57 12 0,0 0-12 0,5-48 12 16,1-1-12-16,-6 49 12 0,0 0-12 0,0-50 13 15,0-4-13-15,0 54 13 0,0 0-13 0,0-57 14 0,0-2-14 0,0 59 12 0,0 0-12 0,0-53 13 16,3 4-13-16,-3 49 13 16,0 0-13-16,0-36 14 0,-3 8-14 15,3 28 10-15,0 0-10 0,0-17 11 0,-6 5-11 16,6 12 9-16,0 0-9 0,-3-12 10 0,1 3-10 15,2 9 6-15,0 0-6 0,-3-3 7 0,3 3-7 16,0 0 3-16,0 0-3 0,0 0 3 0,0 0-3 16,0 0 1-16,0 0-1 0,0 0 1 0,0 12-1 15,0-12 0-15,0 0 0 0,0 20 0 0,0 8 0 16,0-28-1-16,0 0 1 0,0 42 0 0,-4 10 0 0,4-52-4 16,0 0 4-16,-2 60-4 0,-1 1 4 15,3-61-10-15,0 0 10 0,-6 60-10 0,3-8 10 0,3-52-13 16,0 0 13-16,-9 49-13 0,4-4 13 0,5-45-15 15,0 0 15-15,-5 48-14 0,-3 6 14 0,8-54-16 16,0 0 16-16,-1 55-15 0,1-1 15 0,0-54-14 16,0 0 14-16,1 45-13 0,-2-7 13 0,1-38-13 15,0 0 13-15,0 29-12 0,-4-8 12 0,4-21-11 16,0 0 11-16,0 14-11 0,0-4 11 0,0-10-10 16,0 0 10-16,0 0-10 0,0 9 10 0,0-9-7 0,0 0 7 15,0 0-7-15,0 0 7 0,0 0-6 0,0 0 6 16,0-7-5-16,0-5 5 0,0 12-1 0,0 0 1 15,-5-28 0-15,1-15 0 0,4 43 0 0,0 0 0 16,0-48 0-16,4-10 0 0,-4 58 3 0,0 0-3 16,5-64 4-16,4 7-4 0,-9 57 8 0,0 0-8 15,9-55 9-15,-7 5-9 0,-2 50 13 0,0 0-13 16,3-56 14-16,-3-9-14 0,0 65 13 0,0 0-13 16,4-70 13-16,-4 3-13 0,0 67 14 0,0 0-14 15,-4-61 14-15,4 9-14 0,0 52 13 0,0 0-13 0,4-41 13 16,-3 10-13-16,-1 31 11 0,0 0-11 0,0-28 12 15,0 2-12-15,0 26 10 0,0 0-10 0,0-24 11 16,0 1-11-16,0 23 10 0,0 0-10 0,0-17 10 16,0 1-10-16,0 16 8 0,0 0-8 0,4-8 8 15,-4 8-8-15,0 0 6 0,0 0-6 0,0 0 7 0,3 8-7 16,-3-8 4-16,0 0-4 0,2 19 4 0,2 6-4 16,-4-25 0-16,0 0 0 0,0 29 1 0,-6 6-1 15,6-35-1-15,0 0 1 0,-7 36 0 0,-1 6 0 16,8-42-3-16,0 0 3 0,-7 52-2 0,-2 17 2 15,9-69-7-15,0 0 7 0,-4 72-6 0,4-4 6 16,0-68-8-16,0 0 8 0,0 60-8 0,4-9 8 16,-4-51-11-16,0 0 11 0,5 46-10 0,-1 1 10 15,-4-47-12-15,0 0 12 0,1 52-12 0,5 0 12 0,-6-52-11 16,0 0 11-16,7 48-11 0,1-8 11 0,-8-40-11 16,0 0 11-16,6 33-11 0,-6-7 11 0,0-26-7 15,0 0 7-15,3 19-7 0,-3-10 7 0,0-9-6 0,0 0 6 16,0 0-5-16,0 7 5 0,0-7-4 0,0 0 4 15,0 0-3-15,0 0 3 0,0 0-2 0,0 0 2 0,0-16-2 16,-3-13 2-16,3 29-1 0,0 0 1 16,-4-40 0-16,2-12 0 0,2 52 0 0,0 0 0 0,-3-54 0 15,3-3 0-15,0 57 1 0,0 0-1 0,-5-52 2 16,1 0-2-16,4 52 3 0,0 0-3 0,-9-55 4 16,4-4-4-16,5 59 6 0,0 0-6 0,-5-64 7 15,-4-5-7-15,9 69 10 0,0 0-10 0,-9-64 11 16,0 17-11-16,9 47 12 0,0 0-12 0,-9-38 13 15,4 3-13-15,5 35 12 0,0 0-12 0,-7-29 12 16,5 0-12-16,2 29 11 0,0 0-11 0,-3-25 11 16,3 6-11-16,0 19 9 0,0 0-9 0,0-12 9 15,0 0-9-15,0 12 6 0,0 0-6 0,0-7 6 0,0 7-6 16,0 0 3-16,0 0-3 0,0 0 4 0,-9 11-4 0,9-11 2 16,0 0-2-16,0 15 2 0,0 11-2 15,0-26 0-15,0 0 0 0,0 31 1 0,-2 6-1 16,2-37 0-16,0 0 0 0,-7 41 0 0,5 15 0 15,2-56-2-15,0 0 2 0,0 62-1 0,0 12 1 16,0-74-6-16,0 0 6 0,0 71-6 0,0-7 6 0,0-64-15 16,0 0 15-16,-3 57-14 0,3-5 14 0,0-52-22 15,0 0 22-15,3 52-21 0,3 12 21 0,-6-64-24 16,0 0 24-16,5 61-23 0,-1-1 23 0,-4-60-20 16,0 0 20-16,1 49-20 0,3-9 20 0,-4-40-17 15,0 0 17-15,3 31-16 0,3-9 16 0,-6-22-12 16,0 0 12-16,0 14-12 0,0-4 12 0,0-10-9 0,0 0 9 15,0 0-9-15,0 0 9 0,0 0-6 0,0 0 6 16,0 6-5-16,0-6 5 0,0 0-4 0,0 0 4 0,0 0-3 16,0 0 3-16,0 0-1 0,0 0 1 0,0 0 0 15,-4-6 0-15,4 6 0 0,0 0 0 0,0 0 1 16,-2-8-1-16,2 8 4 0,0 0-4 0,0 0 4 16,-3-12-4-16,3 12 12 0,0 0-12 0,0-7 13 15,0-2-13-15,0 9 19 0,0 0-19 0,0-9 20 0,0 1-20 16,0 8 25-16,0 0-25 0,0-7 25 0,0 7-25 15,0 0 21-15,0 0-21 0,-5-7 21 0,5 7-21 16,0 0 21-16,0 0-21 0,0-10 22 0,0 10-22 16,0 0 16-16,0 0-16 0,5-11 16 0,-5 11-16 15,0 0 11-15,0 0-11 0,3-8 12 0,-3 8-12 0,0 0 4 16,0 0-4-16,14 0 4 0,-3 8-4 0,1 1-1346 16</inkml:trace>
  <inkml:trace contextRef="#ctx0" brushRef="#br0" timeOffset="-95656.66">7595 8487 886 0,'0'0'0'0,"0"0"0"0,-9 8 0 16,9-8-21-16,0 0 21 0,-12 16-21 0,-5 17 21 15,-1-4-573-15</inkml:trace>
  <inkml:trace contextRef="#ctx0" brushRef="#br0" timeOffset="-91910.02">3907 8570 382 0,'0'0'0'0,"0"0"0"0,0 0 0 15,0 0 17-15,0 0-17 0,26 1 17 0,20 8-17 0,-46-9 35 0,0 0-35 16,55 4 35-16,3 1-35 0,-58-5 32 0,0 0-32 16,73 0 33-16,22 0-33 0,-95 0 34 0,0 0-34 15,104-4 35-15,7-1-35 16,-111 5 22-16,0 0-22 0,123-3 23 0,17 3-23 0,-140 0 13 16,0 0-13-16,144-4 14 0,-2 1-14 0,-142 3 7 15,0 0-7-15,148 0 7 0,0 7-7 0,-148-7 5 16,0 0-5-16,141 7 5 0,2 3-5 0,-143-10 2 15,0 0-2-15,136 10 3 0,-9-6-3 0,-127-4 3 16,0 0-3-16,123 5 3 0,11-2-3 0,-134-3 3 16,0 0-3-16,122 0 4 0,-4 2-4 0,-118-2 7 15,0 0-7-15,113 2 8 0,-5 3-8 0,-108-5 8 0,0 0-8 16,98 9 9-16,-20 3-9 0,-78-12 9 0,0 0-9 16,69 12 9-16,-7-2-9 0,-62-10 7 0,0 0-7 15,54 9 8-15,-4 3-8 0,-50-12 7 0,0 0-7 0,44 9 8 16,-2 3-8-16,-42-12 4 0,0 0-4 0,37 9 4 15,-5-1-4-15,-32-8 1 0,0 0-1 0,26 7 2 16,-5-2-2-16,-21-5 2 0,0 0-2 0,18 2 2 16,-13-4-2-16,-5 2 7 0,0 0-7 0,0 0 7 15,0-12-7-15,0 12 11 0,0 0-11 0,-8-14 11 0,-14-13-11 16,22 27 14-16,0 0-14 0,-31-30 14 0,-12 3-14 16,43 27 13-16,0 0-13 0,-46-28 14 0,6 4-14 15,40 24 12-15,0 0-12 0,-35-19 13 0,12 7-13 16,23 12 9-16,0 0-9 0,-18-11 10 0,4 8-10 15,14 3 8-15,0 0-8 0,-9-4 9 0,9 4-9 16,0 0 6-16,0 0-6 0,-9-3 6 0,9 3-6 0,0 0 3 16,0 0-3-16,9 0 4 0,9 0-4 0,-18 0 2 15,0 0-2-15,37 7 2 0,17 7-2 0,-54-14 1 16,0 0-1-16,62 19 1 0,-5-4-1 0,-57-15 0 16,0 0 0-16,47 12 0 0,-13 0 0 0,-34-12-1 15,0 0 1-15,21 9-1 0,-12-2 1 0,-9-7-2 16,0 0 2-16,-4 12-1 0,-13 9 1 0,17-21-2 15,0 0 2-15,-32 27-1 0,-14 12 1 0,46-39-2 16,0 0 2-16,-55 46-1 0,-12 11 1 0,67-57-1 16,0 0 1-16,-58 51 0 0,25-13 0 0,-3-2-686 15</inkml:trace>
  <inkml:trace contextRef="#ctx0" brushRef="#br0" timeOffset="-91438.49">2669 8468 1009 0,'0'0'0'15,"0"0"0"-15,19 12 0 0,-19-12 8 0,0 0-8 0,18 15 9 16,-1 10-9-16,-17-25 17 0,0 0-17 0,23 32 18 16,-3 12-18-16,-20-44 13 0,0 0-13 0,17 57 14 15,-4 12-14-15,-13-69 4 0,0 0-4 0,9 73 4 16,-4-9-4-16,-5-64 4 0,0 0-4 0,5 57 4 16,-1-2-4-16,-4-55 4 0,0 0-4 0,0 57 4 15,-4 6-4-15,4-63 4 0,0 0-4 0,4 58 5 16,5-16-5-16,-9-42 6 0,0 0-6 0,19 31 7 15,7-15-7-15,-26-16 7 0,0 0-7 0,36-4 7 16,10-29-7-16,-2 2-801 0</inkml:trace>
  <inkml:trace contextRef="#ctx0" brushRef="#br0" timeOffset="-91173.69">3131 8597 942 0,'0'0'0'0,"0"0"0"0,5-8 0 0,-5 8 0 15,0 0 0-15,7-9 1 0,-1 0-1 0,-6 9 1 16,0 0-1-16,14-3 2 0,7-6-2 0,-21 9 18 16,0 0-18-16,28-7 19 0,13-5-19 0,-41 12 26 15,0 0-26-15,40-7 26 0,1 7-26 0,-41 0 28 0,0 0-28 16,46 2 28-16,-1 3-28 0,-45-5 23 0,0 0-23 16,45 6 24-16,-8 9-24 0,-37-15 18 0,0 0-18 15,30 28 19-15,-13 12-19 0,-17-40 13 0,0 0-13 16,9 50 14-16,-9 17-14 0,0-67 11 0,0 0-11 15,-3 68 11-15,-12-2-11 0,15-66 10 0,0 0-10 16,-12 60 10-16,-6-3-10 0,18-57 9 0,0 0-9 16,-14 52 10-16,-3-12-10 0,3-4-888 0</inkml:trace>
  <inkml:trace contextRef="#ctx0" brushRef="#br0" timeOffset="-91032.55">3313 8971 1031 0,'0'0'0'0,"30"-14"0"0,42-24 0 15,-72 38 1-15,0 0-1 0,107-52 2 0,29-20-2 16,-136 72 3-16,0 0-3 0,164-76 4 0,20 15-4 16,-184 61-1-16,0 0 1 0,190-57-1 0,4-4 1 15,0 4-720-15</inkml:trace>
  <inkml:trace contextRef="#ctx0" brushRef="#br0" timeOffset="-89374.99">27383 15454 505 0,'0'0'0'0,"0"0"0"0,40 0 0 0,-40 0 14 0,0 0-14 15,27-2 14-15,-13 0-14 0,-14 2 31 0,0 0-31 16,9-1 31-16,-9 1-31 0,0 0 64 0,0 0-64 16,0 0 64-16,3 8-64 0,-3-8 59 0,0 0-59 15,0 7 60-15,-5 9-60 16,5-16 44-16,0 0-44 0,-9 22 44 0,2 4-44 16,7-26 36-16,0 0-36 0,-4 33 37 0,6 0-37 15,-2-33 31-15,0 0-31 0,4 40 31 16,3 15-31-16,-7-55 27 0,0 0-27 0,7 57 28 15,-2 4-28-15,-5-61 26 0,0 0-26 0,4 55 26 16,-8-15-26-16,4-40 22 0,0 0-22 0,-5 30 23 16,-2-10-23-16,7-20 23 0,0 0-23 0,-9 12 23 0,-3-8-23 15,12-4 20-15,0 0-20 0,-11-5 21 0,6-6-21 16,5 11 24-16,0 0-24 0,-2-22 24 16,0-11-24-16,2 33 26 0,0 0-26 0,0-45 27 0,2-12-27 15,-2 57 28-15,0 0-28 0,2-57 29 16,3-4-29-16,-5 61 30 0,0 0-30 0,4-54 30 0,3 6-30 15,-7 48 31-15,0 0-31 0,5-41 31 0,-3 8-31 16,-2 33 31-16,0 0-31 0,0-26 32 0,0 12-32 16,0 14 32-16,0 0-32 0,1-9 32 0,-1 9-32 0,0 0 29 15,0 0-29-15,-1-7 29 0,1 7-29 0,0 0 25 16,0 0-25-16,0 7 25 0,3 2-25 0,-3-9 19 16,0 0-19-16,9 19 20 0,5 15-20 0,-14-34 12 15,0 0-12-15,12 37 12 0,-4-11-12 0,-8-26 9 0,0 0-9 16,7 22 9-16,0-1-9 0,-7-21 5 15,0 0-5-15,7 21 6 0,-2-9-6 0,-5-12 6 0,0 0-6 16,2 12 6-16,-2-5-6 0,0-7 9 0,0 0-9 0,1 7 10 16,-1-7-10-16,0 0 11 0,0 0-11 0,0 0 11 15,4-11-11-15,-4 11 14 0,0 0-14 0,4-15 15 16,-1-9-15-16,-3 24 14 0,0 0-14 0,0-28 14 16,-3 2-14-16,3 26 18 0,0 0-18 0,-4-26 19 15,0 2-19-15,4 24 18 0,0 0-18 0,-1-17 18 16,-1 10-18-16,2 7 18 0,0 0-18 0,0 0 18 15,0 0-18-15,0 0 15 0,0 0-15 0,0 0 16 0,2 19-16 16,-2-19 11-16,0 0-11 0,3 33 12 0,3 18-12 16,-6-51 6-16,0 0-6 0,7 68 6 0,0 15-6 0,-7-83 2 15,0 0-2-15,3 88 3 0,-5-6-3 16,2-82 0-16,0 0 0 0,0 60 1 0,4-27-1 0,-1 2-1592 16</inkml:trace>
  <inkml:trace contextRef="#ctx0" brushRef="#br0" timeOffset="-88512.87">27705 15648 595 0,'0'0'0'0,"0"0"0"0,0 0 0 0,0 0 1 16,0 0-1-16,0 8 1 0,0-8-1 0,0 0 12 0,0 0-12 0,0 0 12 15,0 0-12-15,0 0 27 0,0 0-27 16,0 0 28-16,6 9-28 0,-6-9 38 15,0 0-38-15,0 0 38 0,0 0-38 0,0 0 51 0,0 0-51 16,7-3 51-16,-7 3-51 0,0 0 58 16,0 0-58-16,0 0 59 0,0 0-59 0,0 0 58 0,0 0-58 15,9-9 58-15,-2 2-58 0,-7 7 50 0,0 0-50 0,10-10 50 0,1-3-50 16,-11 13 42-16,0 0-42 0,16-13 43 16,1-5-43-16,-17 18 41 0,0 0-41 0,23-12 41 0,-5 2-41 15,-18 10 50-15,0 0-50 16,18-7 50-16,1 2-50 0,-19 5 49 0,0 0-49 0,23-5 49 0,0-2-49 15,-23 7 46-15,0 0-46 0,17-2 46 0,-2 2-46 16,-15 0 40-16,0 0-40 0,12 3 40 0,2 1-40 16,-14-4 31-16,0 0-31 0,12 2 31 0,-5-2-31 15,-7 0 25-15,0 0-25 0,7 3 26 0,6 9-26 0,-13-12 13 16,0 0-13-16,19 16 14 0,4 4-14 16,-23-20 9-16,0 0-9 0,23 30 10 15,0 13-10-15,-23-43 8 0,0 0-8 16,21 42 8-16,-7-11-8 0,-14-31 6 0,0 0-6 0,9 33 7 15,0 12-7-15,-9-45 7 0,0 0-7 16,5 45 8-16,-7-11-8 0,2-34 6 0,0 0-6 0,-5 28 7 16,2-4-7-16,3-24 6 0,0 0-6 15,-4 23 7-15,-1-1-7 0,5-22 5 0,0 0-5 0,-5 23 6 0,3-6-6 16,2-17 5-16,0 0-5 0,0 16 5 0,0-3-5 16,0-13 6-16,0 0-6 0,0 13 6 15,0 0-6-15,0-13 8 0,0 0-8 0,0 14 8 0,0-2-8 16,0-12 8-16,0 0-8 0,0 11 8 0,-2-3-8 15,2-8 7-15,0 0-7 0,0 0 7 0,-4 9-7 16,4-9 4-16,0 0-4 0,0 0 4 0,6-9-4 16,-1 1-1470-16</inkml:trace>
  <inkml:trace contextRef="#ctx0" brushRef="#br0" timeOffset="-88059.23">27915 15925 1110 0,'0'0'0'0,"0"0"0"15,0 7 0-15,0-7 0 0,0 0 0 0,0 0 1 16,-3 6-1-16,3-6-9 0,0 0 9 0,0 0-8 0,0 0 8 16,0 0 0-16,0 0 0 0,-2 9 0 0,2-9 0 15,0 0 3-15,0 0-3 0,0 0 4 0,0 0-4 16,0 0 13-16,0 0-13 0,0 0 14 0,-9 4-14 15,9-4 29-15,0 0-29 0,0 0 30 0,-7 1-30 0,7-1 56 16,0 0-56-16,0 0 57 0,-7-5-57 0,7 5 70 16,0 0-70-16,-3-7 71 0,3 7-71 0,0 0 72 15,0 0-72-15,-6-8 73 0,6 8-73 0,0 0 69 16,0 0-69-16,0 0 69 0,0 0-69 0,0 0 63 0,0 0-63 16,0 0 63-16,-1-7-63 0,1 7 51 15,0 0-51-15,0 0 52 0,14-6-52 0,-14 6 46 16,0 0-46-16,14-5 47 0,2-2-47 0,-16 7 40 15,0 0-40-15,26-10 40 0,11-2-40 0,-37 12 33 0,0 0-33 0,46-14 33 16,10-7-33-16,-56 21 29 0,0 0-29 16,64-15 30-16,5-3-30 0,-69 18 32 15,0 0-32-15,63-14 33 0,-15 4-33 0,-48 10 35 0,0 0-35 16,35-7 35-16,-10 0-35 0,-25 7 34 0,0 0-34 16,17-5 35-16,-2 0-35 0,-15 5 34 0,0 0-34 0,10-4 34 15,-10 4-34-15,0 0 30 0,0 0-30 0,7-1 30 16,-7 1-30-16,0 0 25 0,0 0-25 0,0 0 26 15,-7 10-26-15,7-10 22 0,0 0-22 0,-9-5 22 16,-5-19-22-16,0-2-1949 0</inkml:trace>
  <inkml:trace contextRef="#ctx0" brushRef="#br0" timeOffset="-86311.82">25389 13684 572 0,'0'0'0'0,"0"0"0"16,0 0 0-16,0 0 25 0,0 0-25 15,11-26 26-15,-2 10-26 0,-9 16 86 0,0 0-86 0,12-21 86 16,2-3-86-16,-14 24 86 0,0 0-86 0,13-31 87 16,-5-5-87-16,-8 36 69 0,0 0-69 0,4-42 69 15,-9 0-69-15,5 42 37 0,0 0-37 0,-14-43 38 16,-13-2-38-16,27 45 28 0,0 0-28 0,-33-50 29 0,-8-7-29 16,41 57 34-16,0 0-34 0,-42-59 34 0,-1 4-34 15,43 55 55-15,0 0-55 0,-47-44 56 0,-3 18-56 16,50 26 57-16,0 0-57 0,-49-8 57 0,5 13-57 15,44-5 47-15,0 0-47 0,-35 21 48 0,8 19-48 16,27-40 22-16,0 0-22 0,-16 55 22 0,4 12-22 16,12-67 13-16,0 0-13 0,-5 73 13 0,6 10-13 15,-1-83 8-15,0 0-8 0,9 92 9 0,5 13-9 16,-14-105 6-16,0 0-6 0,13 103 6 0,3-12-6 16,-16-91 3-16,0 0-3 0,7 90 4 0,-13 5-4 15,6-95 4-15,0 0-4 0,-12 85 4 0,-4-17-4 16,16-68 3-16,0 0-3 0,-26 55 4 0,-8-13-4 15,34-42 1-15,0 0-1 0,-42 31 2 0,-11-7-2 16,0-1-1253-16</inkml:trace>
  <inkml:trace contextRef="#ctx0" brushRef="#br0" timeOffset="-86147.99">24292 13877 1479 0,'0'0'0'15,"0"0"0"-15,18-7 0 0,-18 7 7 0,0 0-7 0,33-10 7 16,19-6-7-16,-52 16 17 0,0 0-17 15,79-17 18-15,37-4-18 0,-116 21 18 0,0 0-18 0,133-19 18 16,-1-1-18-16,-132 20 22 0,0 0-22 0,130-25 23 16,-17-4-23-16,-113 29 10 0,0 0-10 0,97-31 11 15,-23-4-11-15,2 2-1163 0</inkml:trace>
  <inkml:trace contextRef="#ctx0" brushRef="#br0" timeOffset="-85693.51">25298 13443 1121 0,'0'0'0'0,"0"0"0"16,3 9 0-16,-3-9 22 0,0 0-22 0,4 20 22 0,-1 22-22 0,-3-42 41 15,0 0-41-15,7 54 42 16,7 15-42-16,-14-69 19 0,0 0-19 0,23 64 20 0,9-16-20 16,-32-48 16-16,0 0-16 0,37 42 17 0,6-9-17 0,-43-33 16 15,0 0-16-15,35 27 16 0,-12-14-16 0,-23-13 15 0,0 0-15 16,16 3 16-16,1-6-16 16,-17 3 16-16,0 0-16 0,20-13 17 0,3-14-17 0,-23 27 25 15,0 0-25-15,21-33 26 0,-4-10-26 0,-17 43 28 16,0 0-28-16,16-51 29 0,-5-1-29 15,-11 52 28-15,0 0-28 0,9-48 28 0,-4 24-28 16,-5 24 32-16,0 0-32 0,5-18 32 0,-3 13-32 0,-2 5 29 0,0 0-29 0,4 5 30 0,3 16-30 16,-7-21 25-16,0 0-25 0,8 33 26 0,5 16-26 15,-13-49 22-15,0 0-22 0,12 45 22 0,-1-16-22 16,-11-29 10-16,0 0-10 0,7 22 10 0,0-4-10 16,-7-18 7-16,0 0-7 0,5 12 8 0,-5-12-8 0,0 0 4 15,0 0-4-15,12 2 5 0,10-14-5 0,-22 12 1 16,0 0-1-16,24-25 2 0,3-11-2 15,-27 36 0-15,0 0 0 0,31-42 1 0,8-4-1 0,-39 46 2 16,0 0-2-16,43-45 2 0,-3 14-2 0,-40 31 3 0,0 0-3 16,30-19 4-1,-9 15-4-15,-21 4 6 0,0 0-6 0,22 19 6 0,8 26-6 0,-30-45 5 0,0 0-5 16,28 57 6-16,-5 2-6 0,-23-59 3 0,0 0-3 0,19 55 3 16,-1 1-3-16,-18-56 1 0,0 0-1 0,17 50 1 31,5-14-1-31,-1 1-1356 0</inkml:trace>
  <inkml:trace contextRef="#ctx0" brushRef="#br0" timeOffset="-85011.19">26573 13491 707 0,'0'0'0'0,"0"0"0"0,0 0 0 0,0 0 41 0,0 0-41 31,0 0 41-31,-5 18-41 0,5-18 73 0,0 0-73 0,-9 27 74 16,-3 12-74-16,12-39 53 0,0 0-53 16,-15 53 54-16,0 9-54 0,15-62 32 0,0 0-32 0,-13 64 32 15,8-1-32-15,5-63 24 0,0 0-24 0,0 66 25 16,5 8-25-16,-5-74 18 0,0 0-18 0,7 73 18 16,-1-13-18-16,-6-60 26 0,0 0-26 15,3 47 26-15,1-21-26 0,-4-26 28 0,0 0-28 16,5 12 29-16,-5-12-29 0,0 0 25 0,0 0-25 0,2-9 25 15,1-24-25-15,-3 33 18 0,0 0-18 0,0-48 18 16,-2-19-18-16,2 67 8 0,0 0-8 0,-3-75 8 16,-1 1-8-16,4 74 2 0,0 0-2 0,0-78 3 15,4-14-3-15,-4 92 0 0,0 0 0 0,7-88 1 0,4 19-1 16,-11 69 0-16,0 0 0 0,12-54 0 16,-3 23 0-16,-9 31 3 0,0 0-3 0,10-17 3 15,6 4-3-15,-16 13 11 0,0 0-11 0,30-3 12 0,16 8-12 16,-46-5 22-16,0 0-22 0,51 14 22 15,4 10-22-15,-55-24 19 0,0 0-19 0,53 38 19 0,-13 18-19 16,-40-56 16-16,0 0-16 0,34 60 17 0,-15-6-17 16,-19-54 12-16,0 0-12 0,9 47 12 0,-11-11-12 0,2-36 8 15,0 0-8-15,-9 29 9 0,-5-8-9 16,14-21 7-16,0 0-7 0,-12 14 7 0,3-5-7 16,9-9 7-16,0 0-7 0,0 0 8 0,0 0-8 0,0 0 11 15,0 0-11-15,11 8 11 0,29 1-11 0,-40-9 11 16,0 0-11-16,46 10 11 0,-9-1-11 0,-37-9 16 15,0 0-16-15,32 12 16 0,-6 9-16 0,-26-21 16 16,0 0-16-16,9 31 17 0,-25 23-17 0,16-54 17 0,0 0-17 16,-63 53 17-16,-69 3-17 0,132-56 14 0,0 0-14 15,-166 52 15-15,-32-2-15 0,198-50 17 16,0 0-17-16,-187 33 17 0,46-28-17 0,2 0-1312 16</inkml:trace>
  <inkml:trace contextRef="#ctx0" brushRef="#br0" timeOffset="-78058.01">5046 9606 91 0,'0'0'0'0,"-33"28"0"0,-57 43 0 15,90-71 9-15,0 0-9 0,-108 90 9 0,-10 3-9 16,118-93 18-16,0 0-18 0,-121 103 19 15,-6 14-19-15,127-117 13 0,0 0-13 0,-122 118 13 16,14 3-13-16,108-121 14 0,0 0-14 0,-109 121 15 0,-8 0-15 16,117-121 14-16,0 0-14 0,-112 132 14 0,11 17-14 0,101-149 16 15,0 0-16-15,-104 154 16 0,5-11-16 0,99-143 16 0,0 0-16 16,-95 149 17-16,1 3-17 0,94-152 16 16,0 0-16-16,-81 154 17 0,12 13-17 0,69-167 16 0,0 0-16 15,-63 167 17-15,5 1-17 0,58-168 14 16,0 0-14-16,-55 163 15 0,7-9-15 0,48-154 14 15,0 0-14-15,-40 157 15 0,6 10-15 0,34-167 13 16,0 0-13-16,-35 173 13 0,0 10-13 0,35-183 11 16,0 0-11-16,-37 194 12 0,2 5-12 15,35-199 10-15,0 0-10 0,-29 194 11 0,6-6-11 0,23-188 8 0,0 0-8 16,-17 186 9-16,4-10-9 0,13-176 7 0,0 0-7 0,-5 171 7 16,5-8-7-16,0-163 5 0,0 0-5 15,4 168 6-15,4 7-6 0,-8-175 5 16,0 0-5-16,20 171 6 0,6-8-6 0,-26-163 5 0,0 0-5 0,36 152 6 15,9-17-6-15,-45-135 10 16,0 0-10-16,59 126 10 0,6-1-10 0,-65-125 9 0,0 0-9 0,67 118 9 16,0-15-9-16,-67-103 9 0,0 0-9 0,67 104 9 15,2 2-9-15,-69-106 14 0,0 0-14 16,72 97 14-16,9-16-14 0,-81-81 10 16,0 0-10-16,85 78 10 0,-4 5-10 0,-81-83 6 0,0 0-6 0,86 81 7 15,4-6-7-15,-90-75 9 0,0 0-9 16,96 66 9-16,2-11-9 0,-98-55 10 0,0 0-10 0,101 48 10 15,-2-8-10-15,-99-40 8 16,0 0-8-16,107 37 9 0,6-1-9 0,-113-36 8 0,0 0-8 16,113 31 9-16,0-7-9 0,-113-24 7 0,0 0-7 0,113 18 7 15,0-8-7-15,-113-10 5 0,0 0-5 0,104 5 6 16,-14-3-6-16,-90-2 6 0,0 0-6 0,86-2 6 16,-5-1-6-16,-81 3 8 0,0 0-8 0,73-4 9 15,-6 2-9-15,-67 2 12 0,0 0-12 0,54-1 12 0,-8-3-12 0,-46 4 20 16,0 0-20-16,36-1 20 0,-3 1-20 15,-33 0 22-15,0 0-22 0,35-2 23 0,-6-2-23 16,-29 4 21-16,0 0-21 0,30-3 22 0,-4-1-22 16,-26 4 20-16,0 0-20 0,23-3 20 0,3 0-20 15,-26 3 13-15,0 0-13 0,23-4 13 0,-3 1-13 0,-20 3 5 0,0 0-5 16,12-6 6-16,-3-1-6 16,-9 7 1-16,0 0-1 0,9-6 2 0,1-1-2 0,-10 7 0 15,0 0 0-15,9-9 0 0,4-3 0 16,-13 12-1-16,0 0 1 0,10-14 0 15,-1 0 0-15,-9 14-4 0,0 0 4 0,12-15-3 0,-3-6 3 16,-9 21-13-16,0 0 13 0,5-23-13 0,-10 3 13 0,5 20-23 16,0 0 23-16,-16-21-22 0,-3-5 22 0,19 26-28 15,0 0 28-15,-35-26-28 0,-15 0 28 0,50 26-26 16,0 0 26-16,-58-24-25 0,-7 6 25 0,65 18-21 16,0 0 21-16,-67-15-20 0,0-2 20 0,67 17-11 15,0 0 11-15,-69-13-11 0,-2 5 11 0,71 8-1 16,0 0 1-16,-60-2 0 0,16 4 0 0,44-2 0 15,0 0 0-15,-24 1 0 0,6 3 0 0,18-4 3 0,0 0-3 0,-12 7 4 16,6 2-4-16,6-9 8 0,0 0-8 0,9 19 9 16,14 10-9-16,-23-29 11 0,0 0-11 15,44 28 12-15,34-9-12 0,-78-19 17 0,0 0-17 0,90 12 18 16,1-7-18-16,-91-5 20 0,0 0-20 0,99 3 20 16,5 1-20-16,-104-4 17 0,0 0-17 0,90 2 18 15,-14-1-18-15,-76-1 11 0,0 0-11 0,55 4 12 16,-20 4-12-16,-35-8 15 0,0 0-15 0,23 9 16 15,-14-4-16-15,-9-5 13 0,0 0-13 0,0 0 14 0,1 7-14 16,-1-7 14-16,0 0-14 0,-5 5 14 0,-7 6-14 16,12-11 14-16,0 0-14 0,-23 15 15 0,-19 8-15 15,42-23 13-15,0 0-13 0,-45 22 13 0,14-9-13 16,31-13 13-16,0 0-13 0,-27 12 14 0,4 0-14 16,23-12 14-16,0 0-14 0,-17 10 14 0,6-3-14 15,11-7 14-15,0 0-14 0,0 0 15 0,-9 7-15 0,9-7 13 16,0 0-13-16,0 0 14 0,-3 16-14 0,3-16 12 15,0 0-12-15,3 12 12 0,3 2-12 0,-6-14 13 16,0 0-13-16,12 10 13 0,7-7-13 0,-19-3 13 16,0 0-13-16,23 0 14 0,0 0-14 0,-23 0 14 15,0 0-14-15,27-1 14 0,-4-3-14 0,-23 4 18 16,0 0-18-16,23-3 19 0,-2 1-19 0,-21 2 16 16,0 0-16-16,17 0 17 0,-3-2-17 0,-14 2 11 0,0 0-11 15,15-1 11-15,-7 1-11 0,-8 0 7 0,0 0-7 0,9 0 7 16,0 0-7-16,-9 0 5 0,0 0-5 0,5 0 5 15,-5 0-5-15,0 0 4 0,0 0-4 0,9 19 4 16,-9 3-4-16,0 1-1019 0</inkml:trace>
  <inkml:trace contextRef="#ctx0" brushRef="#br0" timeOffset="-76070.29">7059 16823 449 0,'0'0'0'0,"0"0"0"15,0 0 0-15,0 0 9 0,0 0-9 0,0 0 9 0,0 0-9 16,0 0 16-16,0 0-16 0,18-5 16 0,-8 3-16 0,-10 2 16 0,0 0-16 0,18 0 17 16,3 0-17-1,-21 0 10-15,0 0-10 0,20 2 10 0,-3 3-10 16,-17-5 7-16,0 0-7 0,9 5 7 0,-9-5-7 0,0 0 3 0,0 0-3 0,9 7 4 16,-9-7-4-16,0 0 3 0,0 0-3 0,0 7 4 15,0-7-4-15,0 0 2 0,0 0-2 0,-14 7 2 16,-7 0-2-16,21-7 2 0,0 0-2 0,-23 8 2 0,-4-1-2 15,27-7 2-15,0 0-2 0,-19 2 2 0,1-2-2 16,18 0 5-16,0 0-5 0,-14-2 6 0,5 0-6 16,9 2 8-16,0 0-8 0,0-8 8 0,11-9-8 15,-11 17 10-15,0 0-10 0,21-23 11 0,5 1-11 16,-26 22 12-16,0 0-12 0,34-19 13 0,1 3-13 16,-35 16 15-16,0 0-15 0,28-10 16 0,-3 8-16 15,-25 2 1-15,0 0-1 0,14 5 2 0,-5 4-2 16,-9-9 0-16,0 0 0 0,0 14 0 0,-4 8 0 0,4-22-1 15,0 0 1-15,-8 24 0 0,-6 0 0 0,14-24-1 16,0 0 1-16,-15 23-1 0,-2-2 1 0,17-21-2 16,0 0 2-16,-18 17-1 0,9-8 1 0,9-9 0 15,0 0 0-15,0 0 0 0,-8 8 0 0,8-8 1 16,0 0-1-16,0 0 1 0,-15 4-1 0,15-4 6 16,0 0-6-16,-8 0 7 0,-1-4-7 0,9 4 18 0,0 0-18 15,-6-3 18-15,6 3-18 0,0 0 30 0,0 0-30 16,-8-5 30-16,8 5-30 15,0 0 33-15,0 0-33 0,0 0 33 0,0 10-33 0,0 0-593 0</inkml:trace>
  <inkml:trace contextRef="#ctx0" brushRef="#br0" timeOffset="-73831.2">21260 5446 270 0,'0'0'0'0,"0"0"0"0,7-21 0 16,-7 21 15-16,0 0-15 0,11-24 15 0,8-7-15 15,-19 31 51-15,0 0-51 0,23-45 51 0,4-12-51 16,-27 57 63-16,0 0-63 0,21-61 63 0,-16 9-63 0,-5 52 82 16,0 0-82-16,-5-45 83 0,-16 12-83 0,21 33 46 15,0 0-46-15,-29-24 46 0,-9 9-46 0,38 15 47 0,0 0-47 16,-43-12 47-16,1 3-47 0,42 9 46 0,0 0-46 16,-44-2 46-16,-6 9-46 0,50-7 37 0,0 0-37 15,-58 16 37-15,-4 8-37 0,62-24 34 16,0 0-34-16,-60 38 35 0,11 17-35 0,49-55 23 15,0 0-23-15,-37 64 23 0,11-1-23 0,26-63 14 16,0 0-14-16,-15 64 14 0,10 3-14 0,5-67 8 16,0 0-8-16,5 76 9 0,6 18-9 0,-11-94 5 15,0 0-5-15,21 93 5 0,6-11-5 0,-27-82 4 16,0 0-4-16,28 88 5 0,-2 14-5 0,-26-102 2 16,0 0-2-16,16 100 2 0,-7-3-2 0,-9-97 1 15,0 0-1-15,-2 82 1 0,-12-6-1 0,14-76 0 0,0 0 0 16,-24 65 1-16,-12-1-1 0,36-64-1 0,0 0 1 15,-47 44 0-15,-8-32 0 0,-5 0-863 0</inkml:trace>
  <inkml:trace contextRef="#ctx0" brushRef="#br0" timeOffset="-73249.06">20308 6028 1043 0,'0'0'0'0,"0"0"0"0,14-13 0 16,-14 13 3-16,0 0-3 0,30-12 4 0,19 0-4 15,-49 12 8-15,0 0-8 0,71-12 9 0,19 3-9 16,-90 9 6-16,0 0-6 0,98-12 6 0,1 2-6 0,-99 10 7 15,0 0-7-15,97-9 8 0,4 6-8 16,-101 3 12-16,0 0-12 0,90-2 12 0,-14-1-12 0,-76 3 1 16,0 0-1-16,60-9 2 0,-25-1-2 0,-35 10 0 15,0 0 0-15,25-14 0 0,-6-10 0 0,-19 24-4 0,0 0 4 16,16-28-4-16,-7-9 4 0,-9 37-8 0,0 0 8 16,1-32-8-16,-1 9 8 0,0 23-10 0,0 0 10 15,0-14-9-15,0 11 9 0,0 3-5 0,0 0 5 16,0 0-4-16,14 19 4 0,-14-19-2 0,0 0 2 15,16 24-2-15,7 9 2 0,-23-33-1 0,0 0 1 0,29 29 0 16,2 3 0-16,-31-32 0 0,0 0 0 16,32 29 0-16,-4-1 0 0,-28-28 1 0,0 0-1 15,21 20 2-15,-8-11-2 0,-13-9 4 0,0 0-4 16,9 4 4-16,-9-4-4 0,0 0 8 0,0 0-8 0,5-9 9 16,9-22-9-16,-14 31 17 0,0 0-17 0,14-37 17 15,-5 4-17-15,-9 33 27 0,0 0-27 0,7-38 28 16,-4-8-28-16,-3 46 31 0,0 0-31 0,6-42 31 15,-1 18-31-15,-5 24 30 0,0 0-30 0,4-16 30 16,-1 8-30-16,-3 8 18 0,0 0-18 0,7 5 19 16,7 10-19-16,-14-15 8 0,0 0-8 0,14 25 8 0,-1 4-8 15,-13-29 3-15,0 0-3 0,12 31 4 16,0-3-4-16,-12-28 1 0,0 0-1 0,11 16 1 0,-7-8-1 16,-4-8 1-16,0 0-1 0,0 0 2 0,14-8-2 15,-14 8 2-15,0 0-2 0,17-25 2 0,15-21-2 0,-32 46 3 16,0 0-3-16,37-58 4 0,-2-2-4 0,-35 60 7 15,0 0-7-15,32-55 7 0,-5 22-7 0,-27 33 11 16,0 0-11-16,23-18 11 0,-6 8-11 16,-17 10 11-16,0 0-11 0,25 7 12 0,10 14-12 0,-35-21 13 15,0 0-13-15,34 39 13 0,-10 15-13 0,-24-54 7 16,0 0-7-16,16 59 8 0,0-2-8 0,-16-57 3 16,0 0-3-16,21 48 4 0,9-15-4 0,2 2-1055 0</inkml:trace>
  <inkml:trace contextRef="#ctx0" brushRef="#br0" timeOffset="-72580.52">22892 5240 953 0,'0'0'0'0,"0"0"0"0,0 5 0 16,0-5 4-16,0 0-4 0,-2 11 5 0,-3 9-5 15,5-20 11-15,0 0-11 0,-7 25 11 0,1-6-11 16,6-19 10-16,0 0-10 0,-3 17 10 0,1-1-10 15,2-16 7-15,0 0-7 0,-3 8 7 0,3 1-7 0,0-9 6 16,0 0-6-16,0 7 6 0,0-7-6 16,0 0 6-16,0 0-6 0,0 12 6 0,0-3-6 0,0-9 5 15,0 0-5-15,0 7 6 0,-2 6-6 0,2-13 6 16,0 0-6-16,-4 16 6 0,1 1-6 0,3-17 6 0,0 0-6 16,0 31 6-16,0 11-6 15,0-42 6-15,0 0-6 0,-2 59 7 0,-7 13-7 0,9-72 5 16,0 0-5-16,-16 77 6 0,-8-8-6 0,24-69 4 15,0 0-4-15,-34 66 5 0,-8 1-5 0,42-67 4 16,0 0-4-16,-43 57 4 0,5-12-4 0,38-45 1 16,0 0-1-16,-30 28 2 0,7-16-2 0,23-12 5 0,0 0-5 15,-20-7 6-15,6-14-6 0,14 21 16 0,0 0-16 16,-12-27 17-16,10-3-17 0,2 30 23 0,0 0-23 16,4-31 23-16,6 2-23 0,-10 29 28 0,0 0-28 15,18-30 29-15,14 8-29 0,-32 22 28 0,0 0-28 16,40-14 28-16,6 10-28 0,-46 4 27 0,0 0-27 0,58 9 27 15,4 7-27-15,-62-16 23 0,0 0-23 0,65 27 23 16,-1 11-23-16,-64-38 16 0,0 0-16 0,67 37 17 16,3-13-17-16,-70-24 12 15,0 0-12-15,73 12 12 0,6-24-12 0,-79 12 6 16,0 0-6-16,70-29 6 0,-15-11-6 0,-55 40 4 16,0 0-4-16,41-54 5 0,-20-6-5 0,-21 60 6 15,0 0-6-15,11-73 7 0,-17-12-7 0,6 85 7 0,0 0-7 16,-14-88 7-16,-16 8-7 0,30 80 9 0,0 0-9 15,-39-64 9-15,-8 11-9 0,47 53 11 16,0 0-11-16,-57-37 11 0,-1 22-11 0,58 15 5 16,0 0-5-16,-56 7 5 0,1 18-5 0,55-25 3 15,0 0-3-15,-48 44 3 0,8 16-3 0,40-60 0 0,0 0 0 16,-27 70 0-16,20 11 0 0,7-81-1 0,0 0 1 16,13 76 0-16,20-12 0 0,-33-64-3 0,0 0 3 15,58 52-3-15,20-14 3 0,-78-38-6 0,0 0 6 0,90 19-5 16,10-24 5-16,-1 1-1116 0</inkml:trace>
  <inkml:trace contextRef="#ctx0" brushRef="#br0" timeOffset="-72382.11">23906 5143 1031 0,'0'0'0'0,"-14"28"0"0,-20 32 0 0,34-60 18 0,0 0-18 16,-37 70 18-16,-5 2-18 0,42-72 24 0,0 0-24 15,-41 89 25-15,10 20-25 0,31-109 14 0,0 0-14 0,-13 110 14 16,22-18-14-16,-9-92 3 0,0 0-3 16,30 85 4-16,23-12-4 0,-53-73 5 0,0 0-5 0,69 57 6 15,10-14-6-15,-79-43 2 0,0 0-2 0,90 9 3 0,14-37-3 0,-1-1-816 0</inkml:trace>
  <inkml:trace contextRef="#ctx0" brushRef="#br0" timeOffset="-72207.5">24982 5003 998 0,'0'0'0'0,"18"4"0"15,29 11 0-15,-47-15 19 0,0 0-19 0,60 40 19 0,0 26-19 0,-60-66 32 16,0 0-32-16,50 83 32 0,-12 10-32 16,-38-93 64-16,0 0-64 0,11 109 64 0,-38 21-64 0,27-130 50 0,0 0-50 0,-72 137 50 0,-58 8-50 31,130-145 39-31,0 0-39 0,-159 139 39 0,-17-11-39 15,-3 1-995-15</inkml:trace>
  <inkml:trace contextRef="#ctx0" brushRef="#br0" timeOffset="-71516.06">21070 6318 1009 0,'0'0'0'0,"0"0"0"0,-41-15 0 16,41 15 10-16,0 0-10 0,-39-5 10 0,-8 10-10 15,47-5 26-15,0 0-26 0,-46 12 27 0,5 7-27 16,41-19 20-16,0 0-20 0,-30 26 20 0,7 10-20 15,23-36 11-15,0 0-11 0,-12 43 11 0,15-3-11 0,-3-40 5 16,0 0-5-16,13 45 5 0,12-5-5 0,-25-40 2 16,0 0-2-16,37 38 3 0,14-5-3 0,-51-33 0 15,0 0 0-15,49 26 0 0,-10-5 0 0,-39-21 0 16,0 0 0-16,25 20 0 0,-17-4 0 16,-8-16 0-16,0 0 0 0,-12 17 0 0,-36 8 0 0,48-25 0 15,0 0 0-15,-61 27 0 0,-15 1 0 0,76-28 0 16,0 0 0-16,-76 29 0 0,4-1 0 15,72-28 0-15,0 0 0 0,-60 19 0 0,12-2 0 16,48-17 0-16,0 0 0 0,-32 16 1 0,16-11-1 0,16-5 3 16,0 0-3-16,0 0 3 0,30 0-3 0,-30 0 7 15,0 0-7-15,39-2 7 0,4 1-7 0,-43 1 10 16,0 0-10-16,42 3 10 0,-9 9-10 0,-33-12 3 16,0 0-3-16,27 19 3 0,-15 9-3 0,-12-28 1 15,0 0-1-15,6 33 1 0,-10 3-1 0,4-36 0 16,0 0 0-16,-5 37 0 0,-8-8 0 0,13-29 0 15,0 0 0-15,-7 28 0 0,9-1 0 0,-2-27 0 0,0 0 0 16,12 26 0-16,10 0 0 0,-22-26 0 0,0 0 0 16,35 21 0-16,18-5 0 0,-4 1-846 0</inkml:trace>
  <inkml:trace contextRef="#ctx0" brushRef="#br0" timeOffset="-71072.87">20611 8128 1356 0,'0'0'0'0,"0"0"0"0,12-3 0 0,-12 3 11 0,0 0-11 15,23-3 11-15,18 1-11 0,-41 2 33 0,0 0-33 0,40-5 34 16,-8 1-34-16,-32 4 40 0,0 0-40 0,27-2 40 15,-3 6-40-15,-24-4 24 0,0 0-24 0,25 3 24 16,-13 1-24-16,-12-4 18 0,0 0-18 0,7 14 18 16,-7 20-18-16,0-34 14 0,0 0-14 0,-10 49 15 15,-17 11-15-15,27-60 11 0,0 0-11 0,-28 64 11 16,5-7-11-16,23-57 11 0,0 0-11 0,-17 40 12 16,6-10-12-16,11-30 9 0,0 0-9 0,-3 17 9 15,6-3-9-15,-3-14 7 0,0 0-7 0,16 12 7 16,16 2-7-16,-32-14 6 0,0 0-6 0,40 12 6 15,18-3-6-15,-58-9 4 0,0 0-4 16,55 10 5-16,-4 4-5 0,-51-14 3 0,0 0-3 16,41 15 3-16,-20 1-3 0,-21-16 2 0,0 0-2 15,5 21 2-15,-15 18-2 0,10-39 2 0,0 0-2 16,-23 40 3-16,-12 2-3 0,35-42 0 0,0 0 0 0,-36 36 1 16,15-8-1-16,21-28 0 0,0 0 0 0,0 15 0 15,25-15 0-15,-1 0-1254 0</inkml:trace>
  <inkml:trace contextRef="#ctx0" brushRef="#br0" timeOffset="-70637.17">26587 5114 1054 0,'0'0'0'0,"0"0"0"0,2-19 0 15,-2 19 7-15,0 0-7 0,-2-16 7 0,-7 4-7 16,9 12 44-16,0 0-44 0,-12-5 45 0,-2 1-45 16,14 4 10-16,0 0-10 0,-16 4 10 0,-5 5-10 15,21-9 0-15,0 0 0 0,-21 27 0 0,3 22 0 0,18-49-2 16,0 0 2-16,-12 60-1 0,6 13 1 0,6-73-4 16,0 0 4-16,6 81-3 0,15 20 3 0,-21-101-3 15,0 0 3-15,28 105-3 0,7 9 3 0,-35-114-3 16,0 0 3-16,39 120-3 0,3 4 3 0,-42-124-1 15,0 0 1-15,43 118-1 0,-8-12 1 0,-35-106 0 16,0 0 0-16,21 93 0 0,-15-17 0 0,-6-76-2 16,0 0 2-16,-16 61-2 0,-20-16 2 0,36-45 0 15,0 0 0-15,-51 15 0 0,-9-42 0 0,-2-3-802 16</inkml:trace>
  <inkml:trace contextRef="#ctx0" brushRef="#br0" timeOffset="-69945.26">26206 5861 875 0,'0'0'0'0,"14"-3"0"0,23-1 0 0,-37 4 9 0,0 0-9 0,62-3 9 16,21 1-9-16,-83 2 20 0,0 0-20 0,93-3 20 16,1-9-20-16,-94 12 34 0,0 0-34 0,100-18 35 0,6 3-35 15,-106 15 24-15,0 0-24 0,94-21 25 0,-20-7-25 16,-74 28 26-16,0 0-26 0,56-27 26 0,-17-3-26 16,-39 30 31-16,0 0-31 0,27-24 31 15,-13 10-31-15,-14 14 26 0,0 0-26 0,8-8 27 0,-8 8-27 16,0 0 23-16,0 0-23 0,15 10 24 0,4 31-24 15,-19-41 16-15,0 0-16 0,23 49 17 0,5 6-17 16,-28-55 10-16,0 0-10 0,34 61 10 16,6 5-10-16,-40-66 4 0,0 0-4 0,44 57 4 15,-1-5-4-15,-43-52 1 0,0 0-1 0,30 36 2 0,-13-20-2 16,-17-16 0-16,0 0 0 0,16-4 0 0,5-24 0 16,-21 28 0-16,0 0 0 0,20-45 0 0,-6-6 0 15,-14 51 2-15,0 0-2 0,12-58 3 0,-3 5-3 16,-9 53 10-16,0 0-10 0,9-40 10 0,0 7-10 15,-9 33 16-15,0 0-16 0,8-19 16 0,-2 7-16 16,-6 12 20-16,0 0-20 0,9 3 20 0,8 18-20 16,-17-21 16-16,0 0-16 0,21 28 16 15,1 8-16-15,-22-36 7 0,0 0-7 0,21 42 7 16,-2 1-7-16,-19-43 1 0,0 0-1 0,14 45 2 0,4-5-2 0,-18-40 0 16,0 0 0-16,16 29 0 0,-6-20 0 0,-10-9 0 0,0 0 0 15,16-14 0 1,14-26 0-16,-30 40-1 0,0 0 1 0,34-48-1 0,-10-4 1 15,-24 52-4-15,0 0 4 0,23-54-4 0,-2-1 4 16,-21 55-8-16,0 0 8 0,22-52-8 0,-1 5 8 0,-21 47-2 0,0 0 2 0,16-34-2 16,-9 16 2-16,-7 18 0 15,0 0 0-15,12 0 0 0,20 12 0 0,-32-12 0 16,0 0 0-16,37 21 0 0,-2 15 0 0,-35-36 1 16,0 0-1-16,30 37 1 0,-7-10-1 0,-23-27 2 15,0 0-2-15,16 25 3 0,-5-10-3 0,-11-15 2 16,0 0-2-16,7 11 2 0,-7-11-2 0,0 0 3 15,0 0-3-15,15-2 4 0,7-10-4 0,-22 12 8 16,0 0-8-16,30-24 8 0,8-11-8 16,-38 35 12-16,0 0-12 0,45-36 13 0,-3 3-13 0,-42 33 16 15,0 0-16-15,37-21 17 0,-9 9-17 0,-28 12 24 16,0 0-24-16,32 3 24 0,10 18-24 0,-42-21 25 16,0 0-25-16,41 28 25 0,-4 10-25 0,-37-38 22 0,0 0-22 15,28 36 23-15,-10-1-23 0,-18-35 13 0,0 0-13 16,17 28 13-16,6 1-13 0,-23-29 5 0,0 0-5 15,34 7 5-15,13-23-5 0,-1-3-1227 0</inkml:trace>
  <inkml:trace contextRef="#ctx0" brushRef="#br0" timeOffset="-69542.12">29612 4949 1087 0,'0'0'0'0,"0"0"0"0,-12 6 0 0,12-6 3 16,0 0-3-16,-23 13 4 0,-16 13-4 0,39-26 6 0,0 0-6 16,-51 32 6-16,-16 7-6 0,67-39 18 0,0 0-18 15,-74 42 18-15,-6-6-18 0,80-36 27 0,0 0-27 0,-74 28 28 16,11-7-28-16,63-21 32 0,0 0-32 16,-50 17 33-16,20-1-33 0,30-16 29 0,0 0-29 0,-17 12 29 15,10-4-29-15,7-8 23 0,0 0-23 0,0 7 23 16,3-2-23-16,-3-5 16 0,0 0-16 15,7 11 16-15,0 1-16 0,-7-12 13 0,0 0-13 16,7 17 13-16,-3 11-13 0,-4-28 3 16,0 0-3-16,-7 33 4 0,-11 7-4 0,18-40 0 0,0 0 0 15,-23 43 1-15,-1 14-1 0,24-57 0 16,0 0 0-16,-18 69 0 0,9 7 0 0,9-76 0 0,0 0 0 16,9 73 0-16,12-21 0 0,-21-52-1 0,0 0 1 15,43 45 0-15,20-7 0 0,-63-38-1 0,0 0 1 16,71 31-1-16,-1-7 1 0,-70-24-6 0,0 0 6 15,67 16-5-15,-2-16 5 0,-65 0-5 0,0 0 5 0,60-16-4 16,-5-16 4-16,-2 0-997 0</inkml:trace>
  <inkml:trace contextRef="#ctx0" brushRef="#br0" timeOffset="-69243.16">29198 5418 1076 0,'0'0'0'0,"7"0"0"0,10 0 0 0,-17 0 5 16,0 0-5-16,36 0 5 0,25 4-5 15,-61-4 31-15,0 0-31 0,92 0 32 0,30-5-32 0,-122 5 41 0,0 0-41 16,137-14 41-16,4-10-41 0,-141 24 30 16,0 0-30-16,133-38 30 0,-26-14-30 0,-107 52 10 0,0 0-10 0,87-66 11 15,-25-9-11-15,-62 75 5 0,0 0-5 16,37-65 5-16,-25 20-5 0,-12 45 1 0,0 0-1 0,-2-33 1 16,-10 21-1-16,12 12-1 0,0 0 1 0,-25 8 0 15,-14 17 0-15,39-25-4 0,0 0 4 0,-53 51-4 16,-15 34 4-16,68-85-6 0,0 0 6 0,-73 94-6 15,3-8 6-15,70-86-11 0,0 0 11 0,-55 83-10 0,22-7 10 16,33-76-15-16,0 0 15 0,-11 73-14 16,22-7 14-16,-11-66-16 0,0 0 16 0,38 48-15 0,33-8 15 15,-71-40-9-15,0 0 9 0,86 24-9 0,8-10 9 16,-94-14-6-16,0 0 6 0,100-10-6 0,6-30 6 16,2 0-834-16</inkml:trace>
  <inkml:trace contextRef="#ctx0" brushRef="#br0" timeOffset="-69026.13">31104 4671 796 0,'0'0'0'0,"9"3"0"0,18 1 0 16,-27-4 17-16,0 0-17 0,46 20 17 0,17 22-17 16,-63-42 53-16,0 0-53 0,67 55 53 0,-9 15-53 15,-58-70 52-15,0 0-52 0,44 81 53 0,-21 19-53 0,-23-100 37 0,0 0-37 16,-1 113 37-16,-28 4-37 0,29-117 31 0,0 0-31 15,-53 122 31-15,-21 11-31 0,74-133 25 16,0 0-25-16,-93 133 25 0,-11-20-25 0,104-113 22 16,0 0-22-16,-104 97 22 0,-2-25-22 0,2-3-894 0</inkml:trace>
  <inkml:trace contextRef="#ctx0" brushRef="#br0" timeOffset="-68493.41">27437 6249 1177 0,'0'0'0'0,"0"0"0"15,-42-10 0-15,42 10 20 0,0 0-20 0,-48-2 20 0,-17 7-20 16,65-5 44-16,0 0-44 0,-63 12 44 0,8 9-44 16,55-21 39-16,0 0-39 0,-44 23 39 0,12 1-39 0,32-24 15 15,0 0-15-15,-19 24 16 0,13-3-16 0,6-21 6 16,0 0-6-16,13 26 6 0,18 8-6 0,-31-34 2 16,0 0-2-16,50 38 3 0,19 0-3 15,-69-38 0-15,0 0 0 0,68 39 1 0,-9-3-1 16,-59-36 0-16,0 0 0 0,37 34 0 0,-21-1 0 15,-16-33 0-15,0 0 0 0,-9 26 0 0,-19-3 0 16,28-23 0-16,0 0 0 0,-50 21 0 0,-26-2 0 16,76-19-1-16,0 0 1 0,-76 20 0 0,13 1 0 0,63-21-1 15,0 0 1-15,-53 16 0 0,16-1 0 0,37-15 0 16,0 0 0-16,-23 12 0 0,12-6 0 0,11-6 0 16,0 0 0-16,0 0 0 0,-8 3 0 0,8-3 0 15,0 0 0-15,8 0 1 0,7 0-1 0,-15 0 1 16,0 0-1-16,26 5 1 0,9 11-1 0,-35-16 0 15,0 0 0-15,37 28 0 0,-12 11 0 0,-25-39-1 16,0 0 1-16,21 51 0 0,-8 13 0 0,-13-64-2 16,0 0 2-16,8 64-1 0,-2-4 1 0,-6-60-3 15,0 0 3-15,10 57-2 0,8 7 2 0,-18-64-5 0,0 0 5 16,26 66-5-16,10 2 5 0,-36-68-5 0,0 0 5 0,33 41-4 16,-8-29 4-16,0 0-994 0</inkml:trace>
  <inkml:trace contextRef="#ctx0" brushRef="#br0" timeOffset="-67934.44">26813 7907 1278 0,'0'0'0'0,"0"0"0"0,3-10 0 16,-3 10 19-16,0 0-19 0,4-7 20 0,-4 7-20 0,0 0 40 16,0 0-40-16,25-4 40 0,13 11-40 0,-38-7 40 15,0 0-40-15,45 9 41 0,-8 6-41 0,-37-15 15 16,0 0-15-16,31 21 16 0,3 12-16 0,-34-33 4 0,0 0-4 0,28 40 5 16,-12-2-5-16,-16-38 1 0,0 0-1 0,9 38 2 15,-4-2-2-15,-5-36 0 0,0 0 0 0,0 35 0 16,-3-1 0-16,3-34 0 0,0 0 0 0,-6 26 0 15,4-7 0-15,2-19 0 0,0 0 0 16,0 11 0-16,0-11 0 0,0 0 0 0,0 0 0 0,0 0 0 16,0 0 0-16,0 0 0 0,0 0 0 0,0 0 1 15,8 2-1-15,-8-2 2 0,0 0-2 0,0 0 3 16,8-4-3-16,-8 4 4 0,0 0-4 0,0 0 4 16,13-14-4-16,-13 14 7 0,0 0-7 0,10-7 8 15,-1 7-8-15,-9 0 7 16,0 0-7-16,12 11 7 0,3 13-7 0,-15-24 5 0,0 0-5 0,5 41 5 15,-14 8-5-15,9-49 2 0,0 0-2 0,-18 50 3 16,-3-7-3-16,21-43 1 0,0 0-1 0,-21 40 1 16,3-3-1-16,18-37 0 0,0 0 0 0,-10 38 0 15,10 5 0-15,0-43 0 0,0 0 0 0,9 43 0 0,7-5 0 16,-16-38 0-16,0 0 0 0,17 37 0 0,-1-3 0 16,-16-34 0-16,0 0 0 0,12 35 0 0,-12 3 0 15,0-38 0-15,0 0 0 0,-26 45 0 0,-41 12 0 16,67-57 1-16,0 0-1 0,-101 55 2 0,-40-6-2 15,-2-1-1128-15</inkml:trace>
  <inkml:trace contextRef="#ctx0" brushRef="#br0" timeOffset="-62691.14">7348 17257 438 0,'0'0'0'0,"0"0"0"0,0 0 0 0,0 0 10 0,0 0-10 16,0 0 10-16,0 0-10 0,0 0 26 0,0 0-26 0,0 0 27 15,18-7-27-15,-18 7 38 0,0 0-38 0,0 0 39 16,4 7-39-16,-4-7 28 15,0 0-28-15,0 7 28 0,0 0-28 0,0-7 19 0,0 0-19 0,-4 10 19 16,-10 15-19-16,14-25 17 16,0 0-17-16,-18 31 17 0,-8 2-17 0,26-33 14 0,0 0-14 0,-32 27 14 15,-9-8-14-15,41-19 14 16,0 0-14-16,-40 12 14 0,-6-5-14 0,46-7 12 0,0 0-12 0,-37 0 13 0,7-7-13 16,30 7 19-1,0 0-19-15,-26-10 19 0,6-4-19 0,20 14 26 0,0 0-26 16,-9-15 26-16,9-1-26 0,0 16 24 15,0 0-24-15,11-15 24 0,5-1-24 0,-16 16 22 16,0 0-22-16,23-16 23 0,3-1-23 0,-26 17 18 0,0 0-18 16,32-14 18-16,0 6-18 0,-32 8 21 15,0 0-21-15,28-4 21 0,-10 8-21 0,-18-4 19 16,0 0-19-16,14 8 20 0,-2 8-20 0,-12-16 13 0,0 0-13 16,5 15 13-16,-5-1-13 0,0-14 8 0,0 0-8 15,0 14 8-15,-5 3-8 0,5-17 5 0,0 0-5 0,-4 18 5 0,-4-4-5 0,8-14 5 0,0 0-5 16,-9 12 6-16,-5 1-6 0,14-13 6 0,0 0-6 31,-20 13 6-31,-13-6-6 0,33-7 9 0,0 0-9 0,-28-2 9 0,5-10-9 0,23 12 19 0,0 0-19 16,-18-19 19-16,7-4-19 0,11 23 19 0,0 0-19 0,-3-22 20 15,6 1-20-15,-3 21 19 0,0 0-19 0,15-19 20 16,7 2-20-16,-22 17 17 0,0 0-17 0,27-14 17 16,1 7-17-16,-28 7 18 0,0 0-18 0,32 0 18 15,0 5-18-15,-32-5 12 0,0 0-12 0,30 12 12 0,-7 7-12 16,-23-19 7-16,0 0-7 0,17 21 8 0,-6 0-8 31,-11-21 5-31,0 0-5 0,3 17 6 0,-3-1-6 0,0-16 3 0,0 0-3 0,-3 17 4 0,-11 5-4 31,14-22 1-31,0 0-1 0,-21 19 2 0,-4-3-2 16,25-16 1-16,0 0-1 0,-32 7 1 0,-12-14-1 0,44 7 0 0,0 0 0 0,-46-16 1 0,11-4-1 16,35 20 3-16,0 0-3 0,-32-26 3 0,11 0-3 15,21 26 7-15,0 0-7 0,-7-23 8 0,12 4-8 0,-5 19 12 16,0 0-12-16,23-17 13 0,18 0-13 0,-41 17 17 15,0 0-17-15,46-16 17 0,8 6-17 0,-54 10 17 16,0 0-17-16,57-6 18 0,-6 6-18 0,-51 0 15 16,0 0-15-16,44 7 16 0,-7 9-16 0,-37-16 13 0,0 0-13 15,26 17 14-15,-11-1-14 0,-15-16 6 0,0 0-6 16,8 10 6-16,-8-10-6 0,0 0 2 0,0 0-2 16,-14 16 2-16,-21 4-2 0,35-20 0 0,0 0 0 15,-41 18 1-15,10-13-1 0,31-5 1 0,0 0-1 16,-32-5 2-16,5-7-2 0,27 12 0 0,0 0 0 15,-23-16 1-15,13-1-1 0,-2-1-1165 0</inkml:trace>
  <inkml:trace contextRef="#ctx0" brushRef="#br0" timeOffset="-61980.93">7285 17349 841 0,'0'0'0'0,"0"0"0"0,-18-7 0 16,18 7 23-16,0 0-23 0,-14-4 24 0,0 4-24 15,14 0 63-15,0 0-63 0,-26 4 63 0,-20 5-63 16,46-9 54-16,0 0-54 0,-59 13 54 0,-8 5-54 16,67-18 40-16,0 0-40 0,-67 17 41 0,-1-1-41 15,68-16 24-15,0 0-24 0,-78 15 25 0,-7 1-25 16,85-16 21-16,0 0-21 0,-98 15 21 0,-15 6-21 0,113-21 18 16,0 0-18-16,-122 24 19 0,-14 6-19 0,136-30 13 15,0 0-13-15,-136 33 14 0,1 1-14 0,135-34 11 16,0 0-11-16,-142 37 12 15,-11-1-12-15,153-36 10 0,0 0-10 0,-154 29 11 0,-8-4-11 16,162-25 9-16,0 0-9 0,-157 19 10 0,7-2-10 16,150-17 14-16,0 0-14 0,-148 16 15 0,-2 1-15 0,150-17 17 15,0 0-17-15,-157 17 18 0,4-1-18 0,153-16 20 16,0 0-20-16,-154 15 20 0,4 4-20 0,150-19 17 16,0 0-17-16,-144 25 17 0,-4 2-17 0,148-27 13 15,0 0-13-15,-142 26 13 0,12-7-13 0,130-19 13 16,0 0-13-16,-116 18 13 0,11-1-13 0,105-17 13 0,0 0-13 15,-95 14 14-15,5-6-14 0,90-8 12 0,0 0-12 16,-90 9 12-16,4 0-12 0,86-9 13 0,0 0-13 0,-87 5 13 16,20-9-13-16,67 4 12 0,0 0-12 0,-60-5 12 15,11-2-12-15,49 7 9 0,0 0-9 0,-44-7 10 16,3 0-10-16,41 7 9 0,0 0-9 0,-37-3 9 16,11 6-9-16,26-3 8 0,0 0-8 0,-37-7 9 0,-16-15-9 15,-2-1-1265-15</inkml:trace>
  <inkml:trace contextRef="#ctx0" brushRef="#br0" timeOffset="-60072.09">2399 17626 785 0,'0'0'0'0,"0"0"0"16,0 0 0-16,0 0 14 0,0 0-14 0,-18-21 15 15,9 16-15-15,9 5 39 0,0 0-39 0,-8 2 40 16,-1 3-40-16,9-5 37 0,0 0-37 0,-20 15 38 0,-24 13-38 15,44-28 26-15,0 0-26 0,-51 29 27 16,2-3-27-16,49-26 17 0,0 0-17 0,-53 21 18 0,-7-2-18 16,60-19 12-16,0 0-12 0,-53 14 12 15,12-5-12-15,41-9 9 0,0 0-9 0,-28 5 9 0,-2-5-9 16,30 0 7-16,0 0-7 0,-23-2 7 0,4 4-7 16,19-2 6-16,0 0-6 0,-13 5 7 0,5 2-7 15,8-7 5-15,0 0-5 0,-6 10 6 0,1 6-6 16,5-16 3-16,0 0-3 0,-3 26 4 15,6 14-4-15,-3-40 1 0,0 0-1 0,2 46 2 16,5 1-2-16,-7-47 0 0,0 0 0 0,10 43 0 16,8-6 0-16,-18-37 0 0,0 0 0 0,23 29 0 15,7-8 0-15,-30-21-1 0,0 0 1 0,32 14-1 16,-4-6 1-16,-28-8-1 0,0 0 1 0,30 4 0 16,4-8 0-16,-34 4-1 0,0 0 1 0,31-8 0 15,1-8 0-15,-32 16-1 0,0 0 1 0,30-19 0 0,2-3 0 16,-32 22 0-16,0 0 0 0,33-23 0 0,3-1 0 15,-36 24 0-15,0 0 0 0,35-21 0 0,-3 4 0 0,-32 17-1 16,0 0 1-16,31-11 0 0,1 8 0 0,-32 3-1 16,0 0 1-16,32 5-1 0,0 9 1 15,-32-14-2-15,0 0 2 0,26 24-1 0,-3 11 1 0,-23-35-1 0,0 0 1 0,9 36-1 16,-13-1 1 0,4-35-1-16,0 0 1 0,-24 40-1 0,-26 6 1 0,50-46-1 0,0 0 1 15,-63 47 0-15,-17-4 0 0,80-43 0 0,0 0 0 0,-91 38 0 16,-12-5 0-16,103-33 1 0,0 0-1 0,-104 30 1 15,9-3-1-15,95-27 3 0,0 0-3 0,-95 28 4 0,-9 3-4 16,-4 0-795-16</inkml:trace>
  <inkml:trace contextRef="#ctx0" brushRef="#br0" timeOffset="-58247.13">27712 13796 819 0,'0'0'0'0,"0"0"0"16,0 0 0-16,0 0 30 15,0 0-30-15,0 0 30 0,0 0-30 0,0 0 54 0,0 0-54 0,0 0 55 16,-19-3-55-16,19 3 39 0,0 0-39 0,0 0 40 16,0 0-40-16,0 0 27 0,0 0-27 0,-11 0 27 15,1 3-27-15,10-3 17 0,0 0-17 0,-14 2 17 0,-9-2-17 16,23 0 13-16,0 0-13 0,-25 0 14 0,-3 0-14 16,28 0 11-16,0 0-11 0,-28 5 12 0,7-3-12 15,21-2 9-15,0 0-9 0,-16 1 9 0,7 1-9 16,9-2 8-16,0 0-8 0,-9 2 9 0,-2 0-9 15,11-2 8 1,0 0-8-16,-12 3 8 0,0 2-8 0,12-5 8 0,0 0-8 0,-9 7 8 0,0-5-8 0,9-2 4 31,0 0-4-31,-7 3 5 0,7-3-5 0,0 0 2 0,0 0-2 0,-5 12 2 0,5-5-2 0,0-7 0 16,0 0 0-16,2 9 0 0,-2 7 0 0,0-16-1 16,0 0 1-16,0 20 0 15,1 13 0-15,-1-33-4 0,0 0 4 0,4 37-4 0,1-5 4 0,-5-32-8 16,0 0 8-16,7 30-8 0,0-6 8 0,-7-24-8 0,0 0 8 0,7 23-8 15,-1-4 8-15,-6-19-7 0,0 0 7 0,3 12-7 16,-1-5 7-16,-2-7-6 0,0 0 6 0,0 0-6 16,9 12 6-16,-9-12-4 0,0 0 4 0,5 7-3 15,-5-7 3-15,0 0-3 0,0 0 3 0,11 7-3 16,-11-7 3-16,0 0-2 0,0 0 2 0,7 7-1 16,0-4 1-16,-7-3-1 0,0 0 1 0,8 2 0 15,3 1 0 1,-11-3 0-16,0 0 0 0,11 0 0 0,-1-3 0 0,-10 3 0 0,0 0 0 0,13-4 0 31,2-4 0-31,-15 8 1 0,0 0-1 0,16-12 2 0,-2-2-2 0,-14 14 4 16,0 0-4-16,13-14 4 0,1 2-4 0,-14 12 5 0,0 0-5 0,12-9 5 0,2 4-5 15,-14 5 9-15,0 0-9 0,18-4 9 0,3 4-9 16,-21 0 11 0,0 0-11-16,28 4 11 0,11 6-11 15,-39-10 11-15,0 0-11 0,43 18 11 0,4 6-11 16,-47-24 10-16,0 0-10 0,42 26 11 0,-13 1-11 0,-29-27 7 15,0 0-7-15,23 28 7 0,-7 10-7 0,-16-38 5 16,0 0-5-16,-4 40 6 0,-28-5-6 0,32-35 5 16,0 0-5-16,-63 29 6 0,-48-3-6 0,111-26 4 0,0 0-4 15,-136 19 5-15,-21-9-5 0,157-10 4 16,0 0-4-16,-173 9 4 0,-23 1-4 0,-1 1-959 0</inkml:trace>
  <inkml:trace contextRef="#ctx0" brushRef="#br0" timeOffset="-55526.34">25102 11596 651 0,'0'0'0'0,"0"0"0"0,-9-29 0 15,9 29 17-15,0 0-17 0,-12-35 18 0,-8-13-18 16,20 48 60-16,0 0-60 0,-30-55 60 0,-10-8-60 0,40 63 98 15,0 0-98-15,-50-55 98 0,-4 8-98 16,54 47 75-16,0 0-75 0,-55-36 75 0,6 10-75 0,49 26 51 16,0 0-51-16,-44-21 51 0,7 14-51 0,37 7 39 15,0 0-39-15,-32 9 40 0,9 15-40 0,23-24 29 16,0 0-29-16,-14 47 30 0,7 27-30 0,7-74 21 16,0 0-21-16,1 85 22 0,14 12-22 0,-15-97 15 15,0 0-15-15,21 106 15 0,12 20-15 0,-33-126 12 0,0 0-12 16,39 119 13-16,2-13-13 0,-41-106 5 15,0 0-5-15,40 102 6 0,-6 0-6 0,-34-102 2 0,0 0-2 16,24 97 2-16,-13-23-2 0,-11-74 0 0,0 0 0 16,-7 66 1-16,-18-12-1 0,25-54-1 0,0 0 1 0,-47 27 0 15,-24-30 0-15,-1 0-1069 0</inkml:trace>
  <inkml:trace contextRef="#ctx0" brushRef="#br0" timeOffset="-55376.91">24349 12093 1143 0,'0'0'0'0,"16"-5"0"16,24-12 0-16,-40 17 12 0,0 0-12 0,67-19 13 0,32 5-13 16,-99 14 25-16,0 0-25 0,116-21 26 0,10-7-26 15,-126 28 29-15,0 0-29 0,127-24 30 16,-6 9-30-16,-121 15 0 0,0 0 0 0,106-21 1 0,-23-9-1 16,-2 1-900-16</inkml:trace>
  <inkml:trace contextRef="#ctx0" brushRef="#br0" timeOffset="-54951.7">25298 11638 919 0,'0'0'0'0,"0"0"0"0,-2-7 0 0,2 7 20 16,0 0-20-16,0 0 20 0,0 0-20 16,0 0 21-16,0 0-21 0,5 19 22 0,8 19-22 15,-13-38 15-15,0 0-15 0,14 54 16 0,3 12-16 0,-17-66 8 16,0 0-8-16,21 60 9 0,2-8-9 0,-23-52 5 16,0 0-5-16,20 40 6 0,-10-18-6 0,-10-22 9 15,0 0-9-15,13 11 9 0,-3-8-9 0,-10-3 12 0,0 0-12 0,20-3 13 16,8-8-13-16,-28 11 16 0,0 0-16 15,30-22 17-15,0-14-17 0,-30 36 17 0,0 0-17 16,28-44 17-16,-7-2-17 0,-21 46 31 16,0 0-31-16,20-44 32 0,-4 13-32 0,-16 31 39 0,0 0-39 15,12-21 40-15,-1 11-40 0,-11 10 34 0,0 0-34 0,7-2 35 16,5 6-35-16,-12-4 24 0,0 0-24 16,18 17 24-16,8 19-24 0,-26-36 16 0,0 0-16 0,28 45 17 0,-1-3-17 15,-27-42 11-15,0 0-11 0,19 31 12 0,-3-12-12 0,-16-19 5 16,0 0-5-16,16 9 6 0,5-8-6 15,-21-1 4-15,0 0-4 0,28-13 4 0,13-24-4 0,-41 37 4 16,0 0-4-16,44-48 4 0,0-6-4 0,-44 54 4 16,0 0-4-16,39-43 5 0,-11 19-5 0,-28 24 4 15,0 0-4-15,25-18 4 0,-6 11-4 0,-19 7 4 16,0 0-4-16,25 13 5 0,10 23-5 0,-35-36 5 16,0 0-5-16,34 55 5 15,-11 15-5-15,-23-70 5 0,0 0-5 0,12 70 6 0,-12-5-6 16,0-65 4-16,0 0-4 0,-2 46 4 0,2-22-4 15,0-1-1116-15</inkml:trace>
  <inkml:trace contextRef="#ctx0" brushRef="#br0" timeOffset="-54424.49">26735 11555 1199 0,'0'0'0'0,"0"0"0"0,0 0 0 0,0 0 14 0,0 0-14 16,0 0 15-16,-3 17-15 0,3-17 34 0,0 0-34 0,-4 26 35 0,-8 17-35 0,12-43 69 15,0 0-69-15,-18 58 69 0,-5 11-69 0,23-69 40 16,0 0-40-16,-23 67 41 16,2-13-41-16,21-54 25 0,0 0-25 0,-19 41 26 15,5-16-26-15,14-25 15 0,0 0-15 0,-11 12 16 16,-5-10-16-16,16-2 12 0,0 0-12 0,-14-7 13 0,9-7-13 16,5 14 9-16,0 0-9 0,2-19 9 15,6-2-9-15,-8 21 5 0,0 0-5 0,18-16 6 0,5 11-6 16,-23 5 5-16,0 0-5 0,41 7 6 15,22 10-6-15,-63-17 6 0,0 0-6 0,74 26 7 16,2 6-7-16,-76-32 1 0,0 0-1 16,76 29 2-16,-9-7-2 0,-67-22 0 0,0 0 0 15,69 13 0-15,-1-12 0 0,-68-1-1 0,0 0 1 16,71-8 0-16,-2-15 0 0,-69 23-2 0,0 0 2 16,60-38-2-16,-13-22 2 0,-47 60-2 0,0 0 2 15,36-73-2-15,-13-5 2 0,-23 78-3 16,0 0 3-16,10-80-2 0,-10-4 2 0,0 84 0 0,0 0 0 0,-10-96 0 15,-13-9 0-15,23 105 1 0,0 0-1 0,-37-99 1 16,-20 20-1-16,57 79 4 0,0 0-4 0,-63-58 5 0,-3 19-5 16,66 39 5-16,0 0-5 0,-67-12 6 0,4 22-6 15,63-10 9-15,0 0-9 0,-64 35 9 0,-6 20-9 16,70-55 6-16,0 0-6 0,-60 74 7 0,25 22-7 16,35-96 4-16,0 0-4 0,-4 89 5 0,38-9-5 15,-34-80 2-15,0 0-2 0,61 69 3 0,20-5-3 16,-81-64 0-16,0 0 0 0,99 56 1 0,16-10-1 15,-115-46 0-15,0 0 0 0,116 35 0 0,-15-12 0 0,-101-23 0 16,0 0 0-16,74-11 0 0,-37-46 0 0,0 2-1240 16</inkml:trace>
  <inkml:trace contextRef="#ctx0" brushRef="#br0" timeOffset="-53249.64">20837 8279 673 0,'0'0'0'0,"0"0"0"0,17 47 0 0,-17-47 8 0,0 0-8 15,39 24 8-15,34-36-8 0,-73 12 100 0,0 0-100 0,112-78 101 16,79-93-101-16,-191 171 120 0,0 0-120 0,312-281 120 16,129-86-120-16,-441 367 88 0,0 0-88 0,559-431 88 15,101-31-88-15,-660 462 57 0,0 0-57 0,720-456 58 16,52 16-58-16,-772 440 42 0,0 0-42 0,709-408 42 16,-86 29-42-16,1 0-1069 0</inkml:trace>
  <inkml:trace contextRef="#ctx0" brushRef="#br0" timeOffset="-52247.2">23947 12432 348 0,'0'0'0'0,"0"0"0"0,-18-26 0 0,18 26 3 0,0 0-3 0,-18-24 3 16,2-4-3-16,16 28 14 0,0 0-14 16,-19-24 15-16,-11 3-15 0,30 21 15 0,0 0-15 15,-39-13 16-15,-10 4-16 0,49 9 18 0,0 0-18 0,-51-5 18 16,1 5-18-16,50 0 11 0,0 0-11 15,-47 5 12-15,8 5-12 0,39-10 10 0,0 0-10 16,-27 11 11-16,12-3-11 0,15-8 9 0,0 0-9 0,-8 7 10 16,8-7-10-16,0 0 6 0,0 0-6 15,-3 9 6-15,3-9-6 0,0 0 7 0,0 0-7 0,0 0 8 0,12 9-8 16,-12-9 5-16,0 0-5 0,27 5 5 16,15 2-5-16,-42-7 6 0,0 0-6 15,51 0 6-15,6 0-6 0,-57 0 8 0,0 0-8 16,63-5 8-16,-3 1-8 0,-60 4 9 0,0 0-9 15,69-10 10-15,9-8-10 0,-78 18 15 16,0 0-15-16,102-32 16 0,30-19-16 0,-132 51 28 16,0 0-28-16,173-60 28 0,56-13-28 0,-229 73 33 0,0 0-33 15,295-86 34-15,56-23-34 0,-351 109 47 16,0 0-47-16,384-115 48 0,20 5-48 0,-404 110 56 0,0 0-56 16,395-113 57-16,-17-5-57 0,-378 118 68 0,0 0-68 0,349-107 69 15,-24 10-69-15,-325 97 59 0,0 0-59 16,277-83 59-16,-59 19-59 0,-218 64 51 15,0 0-51-15,177-69 51 0,-48-12-51 0,-129 81 49 0,0 0-49 16,97-78 49-16,-30 14-49 0,-67 64 41 0,0 0-41 0,51-59 42 16,-12 9-42-16,-39 50 31 0,0 0-31 0,30-45 32 15,-13 17-32-15,-17 28 28 0,0 0-28 0,9-28 29 16,-7-3-29-16,0 0-1153 0</inkml:trace>
  <inkml:trace contextRef="#ctx0" brushRef="#br0" timeOffset="-51864.4">23885 12453 1233 0,'0'0'0'0,"0"0"0"16,30-10 0-16,-30 10 16 0,0 0-16 0,46-14 16 16,33-12-16-16,-79 26 31 0,0 0-31 0,102-43 32 15,22-20-32-15,-124 63 47 0,0 0-47 0,150-74 47 16,40-11-47-16,-190 85 39 0,0 0-39 0,226-98 40 16,24-20-40-16,-250 118 32 0,0 0-32 15,283-123 33-15,27 2-33 0,-310 121 29 0,0 0-29 16,318-123 30-16,-6-10-30 0,-312 133 20 0,0 0-20 0,303-116 21 15,-3 24-21-15,-300 92 16 0,0 0-16 0,298-85 16 16,-1 4-16-16,-297 81 19 0,0 0-19 0,268-81 20 16,-44 8-20-16,-224 73 18 0,0 0-18 0,181-49 19 15,-50 30-19-15,-131 19 18 0,0 0-18 0,99 0 18 16,-32 16-18 0,-67-16 15-16,0 0-15 0,35 0 16 0,-33-40-16 0,0 4-1321 0</inkml:trace>
  <inkml:trace contextRef="#ctx0" brushRef="#br0" timeOffset="-49820.68">25756 10262 751 0,'0'0'0'0,"0"0"0"0,2-50 0 0,-2 50 7 0,0 0-7 16,0-59 7-16,-9-15-7 0,9 74 7 16,0 0-7-16,-23-76 7 0,-21 15-7 0,44 61 9 0,0 0-9 0,-69-43 9 15,-29 19-9-15,98 24 8 16,0 0-8-16,-111-9 8 0,-1 16-8 0,112-7 4 0,0 0-4 0,-102 38 5 15,10 40-5-15,92-78 3 16,0 0-3-16,-70 105 3 0,27 25-3 0,43-130 5 16,0 0-5-16,-12 154 6 0,37 45-6 15,-25-199 7-15,0 0-7 0,49 218 7 0,27 12-7 0,-76-230 7 16,0 0-7-16,92 222 8 0,7-21-8 0,-99-201 10 16,0 0-10-16,100 183 10 0,-1-13-10 0,-99-170 11 15,0 0-11-15,67 147 11 0,-27-21-11 0,-40-126 20 0,0 0-20 16,6 109 21-16,-34-12-21 0,28-97 28 0,0 0-28 15,-60 74 28-15,-30-15-28 0,-2-3-696 0</inkml:trace>
  <inkml:trace contextRef="#ctx0" brushRef="#br0" timeOffset="-49645.18">24552 11313 1076 0,'0'0'0'0,"28"-12"0"0,49-21 0 16,-77 33 29-16,0 0-29 0,122-37 30 15,47 8-30-15,-169 29 63 0,0 0-63 0,189-28 63 16,12 9-63-16,-201 19 51 0,0 0-51 0,189-14 52 0,-25-1-52 16,-164 15 21-16,0 0-21 0,145-9 22 0,-25 2-22 15,-120 7 7-15,0 0-7 0,88-14 7 0,-37-17-7 16,4 2-1006-16</inkml:trace>
  <inkml:trace contextRef="#ctx0" brushRef="#br0" timeOffset="-49345.51">26039 10717 1043 0,'0'0'0'0,"-6"-7"0"0,-8-10 0 16,14 17 12-16,0 0-12 0,-12-15 13 0,5 6-13 15,7 9 31-15,0 0-31 0,0 0 31 0,7 21-31 16,-7-21 28-16,0 0-28 0,12 36 28 0,8 25-28 0,-20-61 21 16,0 0-21-16,21 72 22 0,2 4-22 15,-23-76 12-15,0 0-12 0,24 73 13 0,3-18-13 0,-27-55 18 16,0 0-18-16,19 39 18 0,-8-20-18 0,-11-19 20 0,0 0-20 16,10 5 20-16,3-10-20 0,-13 5 19 0,0 0-19 15,16-23 20-15,1-24-20 0,-17 47 19 0,0 0-19 16,21-55 19-16,4-6-19 0,-25 61 18 0,0 0-18 0,25-48 18 15,-4 15-18-15,-21 33 17 0,0 0-17 16,19-19 17-16,6 14-17 0,-25 5 15 0,0 0-15 16,30 12 15-16,9 21-15 0,-39-33 13 0,0 0-13 15,33 52 13-15,-13 10-13 0,-20-62 10 0,0 0-10 16,14 61 10-16,-2-9-10 0,-12-52 7 0,0 0-7 16,11 39 8-16,-2-14-8 0,-9-25 5 0,0 0-5 15,7 13 5-15,-7-13-5 0,0 0 1 0,0 0-1 16,21-1 2-16,12-29-2 0,-1 3-1126 0</inkml:trace>
  <inkml:trace contextRef="#ctx0" brushRef="#br0" timeOffset="-49062.74">26735 10795 1132 0,'0'0'0'0,"4"-5"0"0,6-16 0 16,-10 21 10-16,0 0-10 0,11-15 11 0,-6 6-11 15,-5 9 36-15,0 0-36 0,0 0 36 0,6-9-36 16,-6 9 28-16,0 0-28 0,12 13 29 0,16 19-29 16,-28-32 19-16,0 0-19 0,35 52 20 0,2 19-20 15,-37-71 19-15,0 0-19 0,41 76 19 0,1-5-19 0,-42-71 13 16,0 0-13-16,37 59 14 0,-8-16-14 0,-29-43 16 15,0 0-16-15,21 32 16 0,-9-15-16 0,-12-17 14 16,0 0-14-16,0 0 14 0,7-23-14 0,-7 23 12 0,0 0-12 16,-2-34 13-16,-3-15-13 0,5 49 9 0,0 0-9 15,-5-58 10-15,1-3-10 0,4 61 7 0,0 0-7 16,0-59 8-16,4 11-8 0,-4 48 11 0,0 0-11 16,3-32 12-16,1 17-12 0,-4 15 13 0,0 0-13 15,16 15 13-15,19 34-13 0,-35-49 14 16,0 0-14-16,39 76 15 0,0 14-15 0,-39-90 13 15,0 0-13-15,33 107 14 0,-5 20-14 0,-28-127 10 16,0 0-10-16,27 109 10 0,-6-40-10 0,0 0-1163 16</inkml:trace>
  <inkml:trace contextRef="#ctx0" brushRef="#br0" timeOffset="-48372.12">23828 14320 483 0,'0'0'0'0,"0"0"0"0,0 0 0 15,0 0 5-15,0 0-5 0,-23 0 6 0,13 9-6 16,10-9 9-16,0 0-9 0,-9 24 9 0,2 20-9 16,7-44 32-16,0 0-32 0,2 41 33 0,17-6-33 15,-19-35 80-15,0 0-80 0,48 19 80 0,36-16-80 16,-84-3 38-16,0 0-38 0,127-21 38 0,59-25-38 0,-186 46 66 16,0 0-66-16,254-64 66 0,67-16-66 0,-321 80 61 15,0 0-61-15,379-104 61 0,35-24-61 0,-414 128 47 16,0 0-47-16,424-126 47 0,-6 8-47 0,-418 118 44 15,0 0-44-15,384-118 45 16,-38-6-45-16,-346 124 42 0,0 0-42 0,296-101 42 0,-59 36-42 0,-237 65 34 16,0 0-34-16,173-45 35 0,-62 8-35 0,-111 37 30 15,0 0-30-15,61-24 31 0,-46 9-31 0,-15 15 23 16,0 0-23-16,-34-18 23 0,-52-6-23 0,1 0-1073 16</inkml:trace>
  <inkml:trace contextRef="#ctx0" brushRef="#br0" timeOffset="-46722.14">27889 10710 875 0,'0'0'0'0,"0"0"0"16,0 0 0-16,0 0 6 0,0 0-6 0,0 0 7 0,-37-5-7 15,37 5 16-15,0 0-16 0,-37 7 16 0,-14 2-16 0,51-9 14 0,0 0-14 0,-59 8 14 16,-1-4-14-16,60-4 11 16,0 0-11-16,-61 0 11 0,2-7-11 15,59 7 9-15,0 0-9 0,-61-9 10 0,-12-4-10 0,73 13 4 16,0 0-4-16,-68-18 4 0,8 4-4 16,60 14 1-16,0 0-1 0,-48-12 2 0,16 7-2 15,32 5 0-15,0 0 0 0,-21 5 0 0,9 9 0 16,12-14-1-16,0 0 1 0,-4 30 0 0,4 20 0 0,0-50-3 15,0 0 3-15,6 69-3 0,2 23 3 0,-8-92-5 0,0 0 5 16,18 98-5-16,12-11 5 0,-30-87-9 0,0 0 9 16,39 79-8-16,8-1 8 0,-47-78-6 15,0 0 6-15,55 71-5 0,0-12 5 0,-55-59-3 0,0 0 3 16,56 49-2-16,-1-15 2 0,-55-34 0 0,0 0 0 16,60 23 0-16,12-11 0 0,-72-12 0 0,0 0 0 15,76 0 1-15,-2-5-1 0,-74 5 0 0,0 0 0 16,60-23 0-16,-18-17 0 0,-1 0-654 0</inkml:trace>
  <inkml:trace contextRef="#ctx0" brushRef="#br0" timeOffset="-46582.69">27623 11072 975 0,'0'0'0'0,"1"-7"0"16,5-10 0-16,-6 17 10 0,0 0-10 0,35-16 11 16,42 4-11-16,-77 12 15 0,0 0-15 0,113-3 16 0,36 10-16 15,-149-7 7-15,0 0-7 0,164 0 8 0,10-25-8 16,1 1-722-16</inkml:trace>
  <inkml:trace contextRef="#ctx0" brushRef="#br0" timeOffset="-46104.51">23638 11913 987 0,'0'0'0'0,"0"0"0"16,0-17 0-16,0 17 30 0,0 0-30 0,21-19 31 0,30-2-31 16,-51 21 73-16,0 0-73 0,81-29 73 0,36-15-73 15,-117 44 84-15,0 0-84 0,153-55 84 0,71-11-84 0,-224 66 47 0,0 0-47 16,291-93 48-16,51-35-48 0,-342 128 49 0,0 0-49 15,381-134 50-15,30 6-50 0,-411 128 30 0,0 0-30 16,427-135 30-16,16-19-30 0,-443 154 32 0,0 0-32 0,423-148 33 16,-24 7-33-16,-399 141 26 15,0 0-26-15,360-126 27 0,-51 27-27 0,-309 99 22 0,0 0-22 0,271-77 23 16,-43 23-23-16,-228 54 12 0,0 0-12 0,174-40 13 16,-47 11-13-16,-127 29 13 0,0 0-13 0,74-21 14 15,-49 9-14-15,-2 1-1314 0</inkml:trace>
  <inkml:trace contextRef="#ctx0" brushRef="#br0" timeOffset="-45853.25">24603 12100 1625 0,'0'0'0'15,"12"-12"0"-15,22-24 0 0,-34 36 9 0,0 0-9 0,77-59 10 0,61-24-10 0,-138 83 66 16,0 0-66-16,211-102 67 0,95-20-67 0,-306 122 65 16,0 0-65-16,381-138 66 0,47-11-66 0,-428 149 33 15,0 0-33-15,436-123 34 0,0 37-34 0,-436 86 23 16,0 0-23-16,391-69 24 0,-50 17-24 0,-341 52 18 0,0 0-18 16,298-44 18-16,-44 15-18 0,-254 29 13 0,0 0-13 15,215-28 13-15,-35-1-13 0,1-4-1503 0</inkml:trace>
  <inkml:trace contextRef="#ctx0" brushRef="#br0" timeOffset="-43512.12">24017 14540 1065 0,'0'0'0'0,"0"0"0"16,0-41 0-16,0 41 24 0,0 0-24 16,14-40 24-16,21 2-24 0,-35 38 49 0,0 0-49 0,69-35 49 15,35 6-49-15,-104 29 44 0,0 0-44 0,141-26 45 16,57-5-45-16,-198 31 30 0,0 0-30 0,270-42 31 0,69-13-31 16,-339 55 19-16,0 0-19 0,388-76 19 0,42-25-19 15,-430 101 13-15,0 0-13 0,437-102 14 0,-1 9-14 16,-436 93 13-16,0 0-13 0,423-99 13 0,-27-17-13 15,-396 116 11-15,0 0-11 0,366-99 12 0,-32 25-12 0,-334 74 14 16,0 0-14-16,287-57 14 0,-52 14-14 16,-235 43 13-16,0 0-13 0,175-30 13 0,-50 15-13 0,-125 15 10 15,0 0-10-15,62-12 11 0,-59 3-11 0,1 2-1103 0</inkml:trace>
  <inkml:trace contextRef="#ctx0" brushRef="#br0" timeOffset="-43275.96">24448 14305 1367 0,'0'0'0'0,"28"-16"0"0,44-18 0 0,-72 34 17 0,0 0-17 15,115-51 17-15,61-20-17 0,-176 71 9 0,0 0-9 0,254-88 10 16,81-12-10-16,-335 100 4 0,0 0-4 0,383-102 4 15,14 10-4-15,-397 92 9 0,0 0-9 0,383-81 10 16,-27 15-10-16,-356 66 19 0,0 0-19 0,317-42 19 16,-36 29-19-16,-281 13 17 0,0 0-17 0,238-6 17 15,-30 8-17-15,0 2-1080 0</inkml:trace>
  <inkml:trace contextRef="#ctx0" brushRef="#br0" timeOffset="-41673.07">27637 16809 505 0,'0'0'0'0,"0"0"0"0,0 0 0 15,0 0 22-15,0 0-22 0,21 7 23 0,-14-9-23 0,-7 2 78 16,0 0-78-16,0 0 79 0,0 0-79 16,0 0 97-16,0 0-97 0,7-5 98 0,-7 5-98 15,0 0 69-15,0 0-69 0,0 0 69 0,2-7-69 0,-2 7 48 16,0 0-48-16,0 0 48 0,0 0-48 16,0 0 31-16,0 0-31 0,0 0 32 0,0 0-32 0,0 0 25 15,0 0-25-15,0 0 25 0,0 0-25 0,0 0 21 16,0 0-21-16,0 0 21 0,0-7-21 0,0 7 16 15,0 0-16-15,0 0 17 0,-9-12-17 0,9 12 16 0,0 0-16 16,-7-10 16-16,-4-3-16 0,11 13 14 0,0 0-14 16,-9-15 14-16,2-2-14 0,7 17 18 0,0 0-18 15,-3-18 18-15,3 6-18 0,0 12 18 0,0 0-18 0,2-12 18 16,-1-2-18-16,-1 14 17 16,0 0-17-16,6-17 18 0,4-6-18 0,-10 23 15 15,0 0-15-15,11-22 16 0,5 3-16 0,-16 19 15 16,0 0-15-16,17-14 15 0,1 5-15 0,-18 9 11 0,0 0-11 15,16-3 12-15,-4 3-12 0,-12 0 7 16,0 0-7-16,9 0 8 0,-9 0-8 0,0 0 4 0,0 0-4 16,9 3 5-16,-7 6-5 0,-2-9 3 0,0 0-3 15,0 23 4-15,-4 15-4 0,4-38 2 0,0 0-2 0,-11 39 3 16,-6-2-3-16,17-37 1 0,0 0-1 16,-18 24 2-16,8-10-2 0,10-14 1 0,0 0-1 0,0 0 1 0,-6 8-1 15,6-8 1-15,0 0-1 0,0 0 2 0,7-6-2 0,-7 6 2 16,0 0-2-16,18-16 2 0,16-10-2 15,-34 26 1-15,0 0-1 0,42-31 2 0,9-5-2 16,-51 36 3-16,0 0-3 0,49-33 3 16,-8 10-3-16,-41 23 4 0,0 0-4 0,32-15 5 15,-11 8-5-15,-21 7 5 0,0 0-5 0,14-2 6 0,-3 4-6 16,-11-2 4-16,0 0-4 0,0 0 4 0,-2 12-4 16,2-12 2-16,0 0-2 0,-20 12 3 0,-17 9-3 15,37-21 1-15,0 0-1 0,-54 20 2 0,-24-7-2 16,78-13 1-16,0 0-1 0,-83 5 2 0,9-4-2 15,74-1 0-15,0 0 0 0,-55-1 1 0,22-4-1 16,33 5 0-16,0 0 0 0,-20-6 0 0,20 6 0 0,0 0 1 16,0 0-1-16,11-15 1 0,30-4-1 0,-41 19 2 15,0 0-2-15,63-21 3 0,38 0-3 0,-101 21 3 16,0 0-3-16,113-21 4 0,7 1-4 0,-120 20 4 16,0 0-4-16,116-18 5 0,-17 10-5 0,-99 8 5 0,0 0-5 15,74-4 6-15,-35 4-6 0,-39 0 6 0,0 0-6 0,15 2 6 16,-15-2-6-16,0 0 6 0,0 0-6 15,-37 14 6-15,-35-2-6 0,72-12 3 0,0 0-3 16,-90 15 4-16,-14 3-4 0,104-18 2 0,0 0-2 16,-111 14 2-16,3-6-2 0,108-8 1 0,0 0-1 15,-91 11 1-15,25 4-1 0,66-15 0 0,0 0 0 0,-42 14 0 16,17-4 0-16,25-10 0 0,0 0 0 0,-8 7 0 16,8-7 0-16,0 0-1 0,0 0 1 0,37 11-1 15,45-3 1-15,-82-8-2 0,0 0 2 0,108 6-1 0,5-6 1 16,-113 0-2-16,0 0 2 0,122-2-2 0,-1 0 2 15,-121 2-2-15,0 0 2 0,101-2-2 0,-38 4 2 0,-63-2-1 0,0 0 1 0,41 5-1 16,-18-1 1-16,-23-4-1 0,0 0 1 0,7 7 0 16,-18 5 0-1,11-12 0-15,0 0 0 0,-44 15 0 0,-44 4 0 0,88-19 0 0,0 0 0 0,-109 18 0 16,-11-1 0 0,120-17 0-16,0 0 0 0,-122 14 0 0,9-4 0 0,113-10 0 15,0 0 0-15,-92 9 1 0,31 1-1 16,61-10 1-16,0 0-1 0,-36 11 1 0,19-8-1 0,17-3 1 0,0 0-1 0,7 4 1 0,25 1-1 0,-32-5 0 31,0 0 0-31,54 3 1 0,33-8-1 0,-87 5 1 16,0 0-1-16,95-9 1 0,-2 1-1 15,-93 8 0-15,0 0 0 0,90-9 1 0,-14 4-1 0,-76 5 0 16,0 0 0-16,55-3 1 0,-23 1-1 0,-32 2 1 16,0 0-1-16,19-2 1 0,-10 0-1 0,-9 2 2 15,0 0-2-15,0 0 2 0,-16-7-2 0,16 7 4 0,0 0-4 16,-23-3 5-16,-9 3-5 0,32 0 5 0,0 0-5 15,-31 0 6-15,6 0-6 0,25 0 6 0,0 0-6 16,-16 5 7-16,11 4-7 0,5-9 8 0,0 0-8 0,14 2 9 16,25-15-9-16,-2 1-1285 0</inkml:trace>
  <inkml:trace contextRef="#ctx0" brushRef="#br0" timeOffset="-39835.03">2039 8916 191 0,'0'0'0'0,"0"0"0"0,0 0 0 0,0 0 9 0,0 0-9 16,0 0 9-16,0 0-9 0,0 0 16 0,0 0-16 0,0 0 16 15,-5-17-16-15,5 17 19 0,0 0-19 16,0 0 20-16,0 0-20 0,0 0 17 0,0 0-17 15,0 0 17-15,0 0-17 0,0 0 12 0,0 0-12 0,0 0 13 16,-9-2-13-16,9 2 9 0,0 0-9 0,0 0 10 16,0 0-10-16,0 0 5 0,0 0-5 0,0 0 5 15,9 10-5-15,-9-10 1 0,0 0-1 0,5 0 1 16,7 2-1-16,-12-2 0 0,0 0 0 0,18 0 0 16,-4-2 0-16,-14 2-1 0,0 0 1 0,9 0 0 15,3-3 0-15,-12 3 0 0,0 0 0 0,7-4 0 16,-7 4 0-16,0 0 0 0,0 0 0 0,9-1 1 0,-9 1-1 15,0 0 2-15,0 0-2 0,0 0 2 0,0 0-2 16,0 0 6-16,0 0-6 0,0 0 6 16,-5 0-6-16,5 0 11 0,0 0-11 0,0 0 11 0,-11 0-11 0,11 0 13 0,0 0-13 0,-12 1 13 15,-6 6-13-15,18-7 12 0,0 0-12 0,-19 5 13 16,1-1-13-16,18-4 15 0,0 0-15 16,-12 3 16-16,1 1-16 0,11-4 14 0,0 0-14 15,-12 5 14-15,3-2-14 0,9-3 14 0,0 0-14 0,-9 2 14 16,4 0-14-16,5-2 13 0,0 0-13 0,0 0 13 15,-12 5-13-15,12-5 10 0,0 0-10 0,-6 4 10 16,-2-1-10-16,8-3 11 0,0 0-11 0,0 0 11 0,-11 5-11 16,11-5 15-16,0 0-15 0,0 0 16 0,-9 4-16 15,9-4 18-15,0 0-18 0,0 0 18 0,-7 1-18 16,7-1 20-16,0 0-20 0,0 0 21 0,0 0-21 16,0 0 20-16,0 0-20 0,0 0 20 0,0 0-20 15,0 0 19-15,0 0-19 0,0 0 19 0,0 0-19 0,0 0 16 16,0 0-16-16,0 0 16 0,0 0-16 0,0 0 13 15,0 0-13-15,0 0 14 0,0 0-14 0,0 0 12 16,0 0-12-16,0 0 12 0,0 0-12 0,0 0 12 16,0 0-12-16,0 0 13 0,0 0-13 0,0 0 13 0,0 0-13 15,0 0 13-15,0 0-13 0,0 0 12 0,0 0-12 16,0 0 12-16,0 0-12 0,0 0 13 0,0 0-13 16,0 0 13-16,0 0-13 0,0 0 12 15,0 0-12-15,0 0 12 0,0 0-12 0,0 0 11 0,0 0-11 16,-5 2 11-16,5-2-11 0,0 0 8 0,0 0-8 15,0 0 9-15,0 0-9 0,0 0 10 0,0 0-10 0,0 0 10 16,0 0-10-16,0 0 11 0,0 0-11 0,0 0 11 16,0 0-11-16,0 0 12 0,0 0-12 0,-2 9 12 15,2-9-12-15,0 0 17 0,0 0-17 0,0 0 18 16,0 0-18-16,0 0 22 0,0 0-22 0,0 0 22 16,0-9-22-1,0 9 28-15,0 0-28 0,0 0 29 0,0 0-29 16,0 0 31-16,0 0-31 0,0 0 31 0,0-7-31 0,0 7 29 0,0 0-29 0,0 0 29 0,0 0-29 15,0 0 27-15,0 0-27 0,0 0 28 0,0 0-28 16,0 0 26-16,0 0-26 0,0 0 26 0,0 0-26 16,0 0 22-16,0 0-22 0,-7 4 23 0,7-4-23 15,0 0 18-15,0 0-18 0,0 0 19 0,0 0-19 16,0 0 15-16,0 0-15 0,0 0 16 0,4 8-16 0,-4-8 11 16,0 0-11-16,8 9 11 0,7 7-11 15,-15-16 4-15,0 0-4 0,26 19 5 0,0-6-5 16,3 3-1155-16</inkml:trace>
  <inkml:trace contextRef="#ctx0" brushRef="#br0" timeOffset="-39052.06">7172 8807 449 0,'0'0'0'0,"0"0"0"15,0 0 0-15,0 0 6 0,0 0-6 0,0 0 6 16,0 0-6-16,0 0 11 0,0 0-11 0,0 0 11 15,0 0-11-15,0 0 15 0,0 0-15 0,5 5 16 16,-5-5-16-16,0 0 17 0,0 0-17 0,0 0 17 16,0 0-17-16,0 0 21 0,0 0-21 0,0 0 21 15,0 0-21-15,0 0 22 0,0 0-22 0,0 0 23 16,0 0-23-16,0 0 21 0,0 0-21 0,0 0 21 16,0 0-21-1,0 0 20-15,0 0-20 0,0 0 20 0,0 10-20 0,0-10 11 0,0 0-11 0,0 0 11 0,0 0-11 16,0 0 6-16,0 0-6 0,0 6 7 0,0-6-7 15,0 0 5-15,0 0-5 16,0 0 5-16,0 0-5 0,0 0 4 0,0 0-4 0,4 7 5 0,-4-7-5 16,0 0 5-1,0 0-5-15,0 0 5 0,0 0-5 0,0 0 5 0,0 0-5 0,0 8 6 0,0-8-6 0,0 0 6 16,0 0-6-16,0 0 6 0,3 5-6 0,-3-5 5 16,0 0-5-16,2 7 6 0,2 2-6 0,-4-9 3 15,0 0-3-15,-4 19 4 0,-5 10-4 16,9-29 2-16,0 0-2 0,-14 47 2 0,-3 14-2 0,17-61 1 15,0 0-1-15,-20 78 2 0,-6 24-2 0,26-102 1 16,0 0-1-16,-27 123 2 0,4 15-2 0,0 2-564 16</inkml:trace>
  <inkml:trace contextRef="#ctx0" brushRef="#br0" timeOffset="-37893.75">7370 8777 796 0,'0'0'0'0,"0"0"0"16,0 0 0-16,0 0 3 16,0 0-3-16,0 0 4 0,0 0-4 0,0 0 13 0,0 0-13 0,19 25 14 15,-10-8-14-15,-9-17 12 0,0 0-12 0,9 21 13 16,-1 1-13-16,-8-22 12 0,0 0-12 0,6 26 13 0,-6 5-13 16,0-31 9-16,0 0-9 0,0 40 10 0,0 5-10 15,0-45 7-15,0 0-7 16,0 57 7-16,0 16-7 15,0-73 6-15,0 0-6 0,0 76 6 0,-9-10-6 16,9-66 5-16,0 0-5 0,-5 57 5 0,5-10-5 16,0-47 3-16,0 0-3 0,-4 33 3 0,4-4-3 0,0-29 2 15,0 0-2-15,0 22 3 0,0-8-3 16,0-14 3-16,0 0-3 0,0 11 4 0,0-11-4 0,0 0 5 16,0 0-5-16,0 8 6 0,0-8-6 0,0 0 12 15,0 0-12-15,0 0 12 0,0 0-12 0,0 0 25 16,0 0-25-16,0 0 26 0,-9-3-26 0,9 3 48 15,0 0-48-15,0 0 49 0,0 0-49 0,0 0 55 0,0 0-55 16,0 0 55-16,-5-2-55 0,5 2 50 0,0 0-50 16,3 9 50-16,12 17-50 0,-15-26 39 0,0 0-39 15,0 0-979-15</inkml:trace>
  <inkml:trace contextRef="#ctx0" brushRef="#br0" timeOffset="-37045.04">31625 14776 606 0,'0'0'0'0,"0"0"0"0,2-23 0 0,-2 23 29 0,0 0-29 15,3-19 30-15,-1 5-30 0,-2 14 75 0,0 0-75 16,-4-10 75-16,-5 6-75 0,9 4 69 0,0 0-69 15,-12 2 69-15,-7 5-69 0,19-7 37 0,0 0-37 0,-30 14 37 16,-18 10-37-16,48-24 25 0,0 0-25 16,-62 43 26-16,-17 30-26 0,79-73 16 0,0 0-16 0,-83 90 17 15,0 9-17-15,83-99 11 0,0 0-11 0,-84 112 11 16,-5 18-11-16,89-130 5 0,0 0-5 16,-88 123 6-16,7-26-6 0,81-97 2 0,0 0-2 15,-67 79 3-15,19-13-3 0,48-66 0 0,0 0 0 16,-35 45 1-16,10-17-1 0,25-28 1 0,0 0-1 15,-21 12 1-15,2-17-1 0,19 5 1 0,0 0-1 16,-23-14 2-16,-5-7-2 0,28 21 1 0,0 0-1 16,-32-28 2-16,0-5-2 0,-1 1-809 0</inkml:trace>
  <inkml:trace contextRef="#ctx0" brushRef="#br0" timeOffset="-36806.48">30536 15025 785 0,'0'0'0'0,"0"0"0"0,8-2 0 16,-8 2-1-16,0 0 1 0,8-2-1 0,1 6 1 0,-9-4-7 15,0 0 7-15,27 24-6 0,20 26 6 16,-47-50 0-16,0 0 0 0,64 68 1 0,13 11-1 0,-77-79 6 0,0 0-6 16,83 85 7-16,7 5-7 0,-90-90 19 15,0 0-19-15,90 83 19 0,-7-19-19 16,-83-64 28-16,0 0-28 0,81 52 29 0,-3-7-29 0,-78-45 31 0,0 0-31 16,62 36 32-16,-29-15-32 0,-33-21 51 0,0 0-51 0,21 16 52 15,-10-9-52-15,-11-7 61 16,0 0-61-16,3 7 62 0,-10-4-62 0,7-3 56 0,0 0-56 15,-28 12 57-15,-25 14-57 0,53-26 47 0,0 0-47 0,-58 30 47 16,9-11-47-16,-1 1-972 0</inkml:trace>
  <inkml:trace contextRef="#ctx0" brushRef="#br0" timeOffset="-36383.05">30177 16380 651 0,'0'0'0'0,"0"0"0"0,0 0 0 15,0 0 8-15,0 0-8 0,8 14 9 0,-1 5-9 16,-7-19 15-16,0 0-15 0,11 34 16 0,3 22-16 15,-14-56 23-15,0 0-23 0,18 79 23 0,3 30-23 16,-21-109 24-16,0 0-24 0,26 116 24 16,4 4-24-16,-30-120 21 0,0 0-21 15,29 114 22-15,-12-5-22 0,-17-109 32 0,0 0-32 0,9 90 33 0,-14-23-33 0,5-67 22 16,0 0-22-16,-20 38 23 0,-17-27-23 0,2-1-650 16</inkml:trace>
  <inkml:trace contextRef="#ctx0" brushRef="#br0" timeOffset="-36178.68">30141 16366 931 0,'0'0'0'16,"16"-33"0"-16,28-50 0 0,-44 83 63 0,0 0-63 0,53-78 64 16,0 28-64-16,-53 50 75 0,0 0-75 15,64-33 76 1,13 12-76-16,-77 21 68 0,0 0-68 0,76-5 68 16,-7 19-68-16,-69-14 42 0,0 0-42 0,58 31 42 0,-14 18-42 15,-44-49 20-15,0 0-20 0,27 62 20 0,-17 9-20 16,-10-71 13-16,0 0-13 0,-5 71 14 0,-16-11-14 15,21-60 4-15,0 0-4 0,-32 59 4 0,-9-2-4 16,41-57 2-16,0 0-2 0,-45 63 3 0,-3 4-3 0,-1-1-1072 16</inkml:trace>
  <inkml:trace contextRef="#ctx0" brushRef="#br0" timeOffset="-35662.65">30558 16878 1222 0,'0'0'0'0,"0"0"0"0,5-7 0 0,-5 7 26 0,0 0-26 16,14-10 27-16,12-9-27 0,-26 19 53 0,0 0-53 0,34-30 53 0,3-11-53 16,-37 41 66-16,0 0-66 0,42-47 67 0,6-7-67 15,-48 54 42-15,0 0-42 16,53-50 42-16,3 9-42 0,-56 41 30 0,0 0-30 0,60-33 30 0,-5 14-30 16,-55 19 25-16,0 0-25 15,44-9 26-15,-14 11-26 0,-30-2 19 0,0 0-19 0,34 26 20 16,15 29-20-16,-49-55 15 0,0 0-15 15,49 69 16-15,-10 2-16 0,-39-71 11 0,0 0-11 16,30 61 12-16,-10-23-12 0,-20-38 4 0,0 0-4 16,14 23 4-16,-5-10-4 0,-9-13 1 15,0 0-1-15,7 9 1 0,0-4-1 0,-7-5 0 0,0 0 0 16,14-7 1-16,7-17-1 0,-21 24 0 0,0 0 0 16,23-36 1-16,-2-16-1 0,-21 52 1 0,0 0-1 15,16-54 1-15,-6 4-1 0,-10 50 3 0,0 0-3 16,11-38 4-16,1 17-4 0,-12 21 6 0,0 0-6 0,11-10 6 15,-11 10-6-15,0 0 6 0,0 0-6 0,16 15 6 16,7 27-6-16,-23-42 1 0,0 0-1 16,24 48 2-16,-6-4-2 0,-18-44 0 0,0 0 0 0,14 34 0 15,-3-11 0-15,-11-23-2 0,0 0 2 0,7 14-2 16,-2-6 2-16,-5-8-4 0,0 0 4 0,0 0-3 16,7-21 3-16,-7 21-2 0,0 0 2 0,2-29-2 15,-4-11 2-15,2 40-2 0,0 0 2 0,-3-43-1 0,-3-7 1 16,6 50-1-16,0 0 1 0,-5-47 0 0,2 14 0 15,3 33-1-15,0 0 1 0,1-21 0 0,8 11 0 16,0 0-1313-16</inkml:trace>
  <inkml:trace contextRef="#ctx0" brushRef="#br0" timeOffset="-35322.76">32027 16574 1087 0,'0'0'0'0,"0"0"0"16,2-7 0-16,-2 7 12 0,0 0-12 0,0 0 13 15,0-7-13-15,0 7 26 0,0 0-26 0,0 0 27 16,-14 17-27-16,14-17 30 0,0 0-30 0,-15 26 30 15,-7 19-30-15,22-45 20 0,0 0-20 0,-23 50 21 16,5-3-21-16,18-47 13 0,0 0-13 0,-14 40 14 0,9-11-14 16,5-29 10-16,0 0-10 0,0 19 10 0,3-8-10 15,-3-11 8-15,0 0-8 0,11-4 8 0,6-17-8 16,-17 21 6-16,0 0-6 0,18-31 6 0,-2-9-6 16,-16 40 6-16,0 0-6 0,14-43 6 15,0-4-6-15,-14 47 7 0,0 0-7 0,14-39 7 0,-1 14-7 0,-13 25 7 0,0 0-7 16,10-14 8-16,-10 14-8 0,0 0 6 0,0 0-6 0,12 14 7 15,1 37-7-15,-13-51 2 0,0 0-2 0,9 67 3 16,-9 11-3-16,0-78 2 0,0 0-2 0,-6 85 2 16,-6 5-2-16,12-90 1 0,0 0-1 0,-16 88 2 15,-5-2-2-15,21-86 1 16,0 0-1-16,-19 73 1 0,4-23-1 0,15-50 1 0,0 0-1 0,-14 33 2 16,-2-17-2-16,16-16 3 0,0 0-3 0,-15 3 3 15,-1-10-3-15,16 7 5 0,0 0-5 0,-20-12 5 16,-6-3-5-16,26 15 5 0,0 0-5 0,-30-32 5 15,-7-21-5-15,0-3-1019 0</inkml:trace>
  <inkml:trace contextRef="#ctx0" brushRef="#br0" timeOffset="-34958.54">30697 17432 908 0,'0'0'0'0,"5"-17"0"16,9-28 0-16,-14 45-5 0,0 0 5 0,14-63-5 0,-6-9 5 0,-8 72-22 0,0 0 22 16,3-68-22-16,-5 15 22 0,2 53-2 0,0 0 2 15,-5-32-1-15,-6 27 1 16,11 5 4-16,0 0-4 0,-14 21 4 0,-3 31-4 15,17-52 21-15,0 0-21 0,-18 67 22 0,2 8-22 16,16-75 34-16,0 0-34 0,-12 86 34 0,7 20-34 0,5-106 36 16,0 0-36-16,1 107 37 0,5-8-37 15,-6-99 32-15,0 0-32 0,5 97 32 0,-3 3-32 16,-2-100 29-16,0 0-29 0,-6 95 29 0,-8-5-29 0,14-90 26 0,0 0-26 0,-23 76 27 16,-8-22-27-16,31-54 23 0,0 0-23 0,-41 33 23 15,-15-23-23 1,-1 1-888-16</inkml:trace>
  <inkml:trace contextRef="#ctx0" brushRef="#br0" timeOffset="-34691.8">30327 17766 1067 0,'63'-28'0'0,"-63"28"5"0,0 0-5 16,97-41 6-16,16-18-6 0,-113 59 3 0,0 0-3 16,123-56 4-16,3 13-4 0,-126 43 13 0,0 0-13 15,109-33 14-15,-26 11-14 0,-83 22 31 0,0 0-31 16,60-14 32-16,-21 7-32 0,-39 7 40 0,0 0-40 0,26-2 41 15,-10 2-41-15,-16 0 31 0,0 0-31 16,11 12 32-16,-4 23-32 0,-7-35 24 0,0 0-24 0,5 47 24 16,0 10-24-16,-5-57 16 15,0 0-16-15,7 59 16 0,2-7-16 0,-9-52 11 0,0 0-11 0,11 45 11 32,-1-9-11-32,-10-36 13 0,0 0-13 0,9 36 13 0,-2 9-13 0,-7-45 12 0,0 0-12 0,4 40 12 31,-4-16-12-31,0-24 9 0,0 0-9 0,0 0 10 0,0-12-10 0,0 0-1058 0</inkml:trace>
  <inkml:trace contextRef="#ctx0" brushRef="#br0" timeOffset="-34566.82">31267 17210 1054 0,'0'0'0'0,"0"0"0"0,7 11 0 31,-7-11 1-31,0 0-1 0,16 19 1 0,10 12-1 0,-26-31 1 0,0 0-1 0,35 45 1 0,8 19-1 0,-43-64 0 31,0 0 0-31,42 76 0 0,-3 9 0 0,-39-85-3 16,0 0 3-16,32 73-2 0,-9-30 2 0,-1 0-730 0</inkml:trace>
  <inkml:trace contextRef="#ctx0" brushRef="#br0" timeOffset="-34093.01">31618 17735 979 0,'0'0'0'0,"0"0"44"0,0 0-44 15,1-16 45-15,3 9-45 0,-4 7 24 0,0 0-24 16,0 0 25-16,9 11-25 0,-9-11 28 0,0 0-28 0,7 14 29 15,2 1-29-15,-9-15 37 0,0 0-37 0,10 16 38 16,1-2-38-16,-11-14 40 0,0 0-40 0,21 10 40 16,16-3-40-16,-37-7 41 0,0 0-41 0,41-2 42 15,-4-12-42-15,-37 14 24 0,0 0-24 0,31-27 25 16,-4-15-25-16,-27 42 14 0,0 0-14 0,23-52 15 16,3-15-15-16,-26 67 5 0,0 0-5 0,29-63 5 15,-1 20-5-15,-28 43 1 0,0 0-1 0,23-26 1 0,-9 17-1 16,-14 9 0-16,0 0 0 0,16 7 1 0,7 24-1 15,-23-31 0-15,0 0 0 0,28 45 0 0,2 13 0 16,-30-58 0-16,0 0 0 0,28 52 0 0,-5-16 0 16,-23-36 0-16,0 0 0 0,33 31 0 0,17 7 0 15,-50-38 0-15,0 0 0 0,49 33 0 0,-12-16 0 16,-37-17 0-16,0 0 0 0,34 4 0 0,3-16 0 0,-37 12 0 16,0 0 0-16,32-25 1 0,-11-11-1 0,-21 36 1 15,0 0-1-15,14-45 1 0,-4-14-1 0,-10 59 0 16,0 0 0-16,11-59 0 0,1 11 0 0,-12 48 2 15,0 0-2-15,11-33 3 0,-6 19-3 0,-5 14 7 0,0 0-7 16,0 0 8-16,13 12-8 0,-13-12 10 0,0 0-10 16,12 31 11-16,7 23-11 0,-19-54 14 0,0 0-14 15,22 55 15-15,-1-8-15 0,-21-47 6 0,0 0-6 16,19 37 7-16,-1-5-7 0,-18-32 4 0,0 0-4 0,16 26 5 16,-6-10-5-16,-10-16 3 0,0 0-3 0,7 3 4 15,-3-11-4-15,-1-1-1144 0</inkml:trace>
  <inkml:trace contextRef="#ctx0" brushRef="#br0" timeOffset="-33938.04">32639 16920 1073 0,'11'10'0'0,"-11"-10"27"0,0 0-27 0,37 50 27 15,21 37-27-15,-58-87 23 0,0 0-23 0,63 88 23 0,-1-15-23 16,0 1-820-16</inkml:trace>
  <inkml:trace contextRef="#ctx0" brushRef="#br0" timeOffset="-33749.25">32971 17337 571 0,'-13'10'0'0,"13"-10"3"16,0 0-3-16,-42 43 4 0,-9 15-4 0,51-58 3 0,0 0-3 15,-46 60 4-15,11 4-4 0,35-64 5 0,0 0-5 16,-25 61 6-16,16-11-6 0,9-50 15 0,0 0-15 15,0 38 16-15,5-5-16 0,-5-33 27 0,0 0-27 0,13 31 27 16,8 5-27-16,-21-36 29 0,0 0-29 16,21 40 29-16,-3 3-29 0,-18-43 53 0,0 0-53 0,10 44 54 15,-10-8-54-15,0-36 56 0,0 0-56 16,-10 28 56-16,-15-14-56 0,25-14 50 0,0 0-50 0,-30-7 50 16,-2-23-50-16,1 1-734 0</inkml:trace>
  <inkml:trace contextRef="#ctx0" brushRef="#br0" timeOffset="-33404.46">33089 16918 1129 0,'12'48'0'16,"-12"-48"23"-16,0 0-23 0,20 90 24 0,1 19-24 15,-21-109 24-15,0 0-24 0,17 108 24 0,-3-10-24 16,-14-98 12-16,0 0-12 0,13 90 13 0,-4-12-13 15,-9-78 25-15,0 0-25 0,7 64 25 0,-4-22-25 0,-3-42 37 16,0 0-37-16,7 22 38 0,0-17-38 0,-7-5 44 16,0 0-44-16,9-20 44 0,3-30-44 0,-12 50 35 15,0 0-35-15,13-61 35 0,1-1-35 0,-14 62 18 0,0 0-18 16,19-57 19-16,3 10-19 0,-22 47 11 0,0 0-11 16,17-33 11-16,-3 16-11 0,-14 17 9 0,0 0-9 15,11-4 9-15,-6 13-9 0,-5-9 6 0,0 0-6 16,9 24 7-16,7 19-7 0,-16-43 6 0,0 0-6 0,17 51 7 15,1-1-7-15,-18-50 5 0,0 0-5 16,16 41 6-16,-5-17-6 0,-11-24 2 0,0 0-2 0,10 9 3 16,6-12-3-16,-16 3 0 0,0 0 0 0,14-19 1 15,0-16-1-15,0 0-1179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09:43:28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6435 3184 236 0,'0'0'0'0,"0"0"0"15,0 0 0-15,0 0 12 0,0 0-12 0,0 0 12 16,-21-17-12-16,21 17 48 0,0 0-48 0,-15-19 49 16,-8-26-49-16,23 45 73 0,0 0-73 0,-21-45 74 0,11 2-74 15,10 43 71-15,0 0-71 0,-7-37 72 0,7 10-72 16,0 27 53-16,0 0-53 0,3-14 53 0,2 7-53 15,-5 7 37-15,0 0-37 0,13 7 38 0,1 17-38 16,-14-24 26-16,0 0-26 0,21 38 26 0,7 14-26 16,-28-52 19-16,0 0-19 0,32 61 20 0,0-1-20 15,-32-60 13-15,0 0-13 0,32 55 14 0,-6 3-14 0,-26-58 13 16,0 0-13-16,19 39 13 0,-6-9-13 16,-13-30 15-16,0 0-15 0,3 15 15 0,-3-9-15 15,0-6 17-15,0 0-17 0,-9-13 18 0,-13-23-18 0,22 36 18 16,0 0-18-16,-22-45 18 0,8-7-18 15,14 52 26-15,0 0-26 0,-9-62 27 0,9-23-27 16,0 85 32-16,0 0-32 0,9-83 32 0,9 9-32 16,-18 74 33-16,0 0-33 0,19-61 33 0,4 30-33 15,-23 31 25-15,0 0-25 0,27-17 26 0,-4 13-26 0,-23 4 20 16,0 0-20-16,26 16 20 0,-3 20-20 0,-23-36 16 16,0 0-16-16,21 50 16 0,-10 18-16 0,-11-68 15 15,0 0-15-15,5 66 15 0,-7-8-15 0,2-58 15 16,0 0-15-16,-7 45 15 0,2-19-15 0,5-26 13 15,0 0-13-15,-2 14 14 0,2-14-14 0,0 0 15 0,0 0-15 0,14-3 16 16,4-22-16-16,-18 25 16 0,0 0-16 16,28-39 16-16,7-22-16 0,-35 61 16 0,0 0-16 15,46-66 16-15,0-1-16 0,-46 67 18 0,0 0-18 0,50-57 19 16,-1 26-19-16,-49 31 16 0,0 0-16 0,41-13 16 0,-6 20-16 16,-35-7 8-16,0 0-8 0,24 28 9 0,-8 26-9 15,-16-54 4-15,0 0-4 0,9 60 5 16,-9 4-5-16,0-64 1 0,0 0-1 0,5 57 1 15,10-12-1-15,-15-45 0 0,0 0 0 0,35 23 0 0,25-27 0 16,-2-2-1184-16</inkml:trace>
  <inkml:trace contextRef="#ctx0" brushRef="#br0" timeOffset="460.52">7803 2639 942 0,'0'0'0'0,"-7"0"0"0,-21 0 0 0,28 0 0 15,0 0 0-15,-40 12 1 0,-15 12-1 0,55-24 0 0,0 0 0 16,-69 33 1-16,-12 7-1 0,81-40 0 15,0 0 0-15,-85 45 0 0,17 11 0 0,68-56 0 0,0 0 0 0,-57 60 1 16,24 9-1-16,33-69 7 0,0 0-7 16,-18 64 8-16,18-15-8 0,0-49 20 15,0 0-20-15,18 40 20 0,22-16-20 0,-40-24 25 0,0 0-25 16,64 5 26-16,17-21-26 16,-81 16 26-16,0 0-26 0,81-32 27 0,-9-22-27 0,-72 54 26 15,0 0-26-15,64-68 26 0,-10-4-26 0,-54 72 20 16,0 0-20-16,41-66 21 0,-9 14-21 0,-32 52 23 15,0 0-23-15,23-36 23 0,-9 20-23 0,-14 16 26 0,0 0-26 16,7 7 26-16,-2 17-26 0,-5-24 18 0,0 0-18 16,0 49 19-16,-3 32-19 0,3-81 13 0,0 0-13 15,3 85 14-15,15-12-14 0,-18-73 8 0,0 0-8 16,33 60 9-16,24-18-9 0,-57-42 4 0,0 0-4 0,63 22 4 16,-5-17-4-16,-58-5 2 0,0 0-2 0,64-19 2 15,-1-19-2-15,-63 38 1 0,0 0-1 16,59-57 2-16,1-19-2 0,-60 76 5 0,0 0-5 0,53-80 6 15,-8 15-6-15,-45 65 9 0,0 0-9 0,41-52 10 16,-9 15-10-16,-32 37 12 0,0 0-12 0,23-20 12 16,-6 16-12-16,-17 4 12 0,0 0-12 0,11 12 12 0,-4 19-12 15,-7-31 7-15,0 0-7 0,0 54 7 0,-7 26-7 16,7-80 4-16,0 0-4 0,-7 84 4 0,3-11-4 16,4-73 1-16,0 0-1 0,-5 61 1 0,-2-27-1 15,7-34 0-15,0 0 0 0,-2 19 0 0,-1-12 0 16,-3 2-1060-16</inkml:trace>
  <inkml:trace contextRef="#ctx0" brushRef="#br0" timeOffset="872.46">8368 2376 975 0,'0'0'0'0,"0"0"0"0,-4-21 0 0,4 21-4 0,0 0 4 16,0-12-4-16,13 14 4 0,-13-2-1 0,0 0 1 16,16 12 0-16,8 11 0 0,-24-23 0 0,0 0 0 15,32 38 0-15,2 20 0 0,-34-58 0 0,0 0 0 16,38 70 0-16,3-1 0 0,-41-69 0 0,0 0 0 0,42 60 0 15,8-8 0-15,-50-52 0 0,0 0 0 0,47 40 0 16,-4-14 0-16,-43-26 0 0,0 0 0 0,31 19 0 16,-4-7 0-16,-27-12 1 0,0 0-1 0,17 4 2 15,-8-3-2-15,-9-1 4 0,0 0-4 0,9 4 5 0,-9-4-5 16,0 0 6-16,0 0-6 0,0 0 6 16,0 21-6-16,0-21 7 0,0 0-7 0,0 31 7 0,0 17-7 15,0-48 7-15,0 0-7 0,9 52 8 0,10-7-8 16,-19-45 9-16,0 0-9 0,36 28 9 0,6-14-9 15,-42-14 9-15,0 0-9 0,53-2 9 0,5-20-9 16,-58 22 24-16,0 0-24 0,60-42 25 0,2-15-25 16,-62 57 38-16,0 0-38 0,54-61 38 0,-2 6-38 15,-52 55 44-15,0 0-44 0,44-49 45 0,-4 4-45 16,-40 45 44-16,0 0-44 0,27-39 45 0,-13 18-45 16,-14 21 36-16,0 0-36 0,10-7 37 0,3 17-37 15,-13-10 24-15,0 0-24 0,9 25 24 0,-6 11-24 16,-3-36 14-16,0 0-14 0,0 48 14 0,5 15-14 15,-5-63 8-15,0 0-8 0,23 59 9 0,27-21-9 16,1 1-1083-16</inkml:trace>
  <inkml:trace contextRef="#ctx0" brushRef="#br0" timeOffset="1067.19">10211 2412 1076 0,'0'0'0'15,"-10"0"0"-15,-17 6 0 0,27-6 1 0,0 0-1 0,-44 19 2 16,-16 20-2-16,60-39 2 0,0 0-2 15,-67 54 3-15,-2 3-3 0,69-57 1 0,0 0-1 0,-62 61 2 16,11-6-2-16,51-55 2 0,0 0-2 0,-31 52 3 16,27-7-3-16,4-45 7 0,0 0-7 0,18 40 8 15,22-4-8-15,-40-36 1 0,0 0-1 0,57 21 2 0,8-21-2 16,-65 0 3-16,0 0-3 0,72-12 4 16,9-12-4-16,-3 3-778 0</inkml:trace>
  <inkml:trace contextRef="#ctx0" brushRef="#br0" timeOffset="1217.64">10712 2355 751 0,'0'0'0'0,"14"-3"0"16,30-9 0-16,-44 12 2 0,0 0-2 0,55 0 2 0,7 12-2 16,-62-12 15-16,0 0-15 0,63 36 15 0,-6 28-15 15,-57-64 32-15,0 0-32 0,35 78 32 0,-30 14-32 16,-5-92 33-16,0 0-33 0,-28 105 34 0,-27 17-34 0,55-122 60 16,0 0-60-16,-88 121 61 15,-27 0-61-15,115-121 25 0,0 0-25 0,-121 123 26 0,11-4-26 16,-1 2-756-16</inkml:trace>
  <inkml:trace contextRef="#ctx0" brushRef="#br0" timeOffset="1821.85">7334 3608 1099 0,'0'0'0'0,"0"0"0"15,-40-24 0-15,40 24 39 0,0 0-39 0,-44-16 40 0,-11 15-40 16,55 1 21-16,0 0-21 0,-72 8 22 0,-20 10-22 16,92-18 6-16,0 0-6 0,-85 20 7 0,8 3-7 15,77-23 4-15,0 0-4 0,-59 26 5 0,19 5-5 16,40-31 4-16,0 0-4 0,-18 45 4 0,18 16-4 16,0-61 4-16,0 0-4 0,23 64 5 15,18 0-5-15,-41-64 4 0,0 0-4 0,58 60 5 0,11-11-5 16,-69-49 6-16,0 0-6 0,67 48 6 0,-14 2-6 15,-53-50 6-15,0 0-6 0,24 64 7 0,-33 12-7 16,9-76 4-16,0 0-4 0,-40 73 5 0,-29-7-5 16,69-66 3-16,0 0-3 0,-92 55 3 0,-12-13-3 15,104-42 4-15,0 0-4 0,-105 31 4 0,4-10-4 16,101-21 4-16,0 0-4 0,-78 12 5 0,34-5-5 16,44-7 6-16,0 0-6 0,-26 2 7 0,15-4-7 15,11 2 8-15,0 0-8 0,6-16 9 0,15-11-9 16,-21 27 6-16,0 0-6 0,37-28 7 0,12 16-7 15,-49 12 5-15,0 0-5 0,49 3 5 0,-8 16-5 16,-41-19 8-16,0 0-8 0,32 42 8 0,-15 30-8 16,-17-72 13-16,0 0-13 0,11 89 13 0,-7 11-13 0,-4-100 16 15,0 0-16-15,0 109 17 0,10 0-17 0,-10-109 17 16,0 0-17-16,21 102 18 0,8-14-18 0,-29-88 15 0,0 0-15 16,45 70 16-16,22-25-16 0,0 1-1080 0</inkml:trace>
  <inkml:trace contextRef="#ctx0" brushRef="#br0" timeOffset="2624.99">9312 5197 919 0,'0'0'0'16,"0"0"0"-16,0 0 0 15,0 0 0-15,0 0 0 0,1 40 1 0,-11 12-1 16,10-52 4-16,0 0-4 0,-18 67 5 0,-10 14-5 15,28-81 6-15,0 0-6 0,-34 90 6 0,-3 19-6 16,37-109 4-16,0 0-4 0,-31 104 5 0,8-19-5 16,23-85 15-16,0 0-15 0,-18 73 16 0,4-11-16 0,14-62 26 15,0 0-26-15,-5 43 27 0,1-18-27 16,4-25 46-16,0 0-46 0,0 0 47 0,9-28-47 0,-9 28 47 16,0 0-47-16,12-42 47 0,13-10-47 0,-25 52 38 15,0 0-38-15,35-69 39 0,9-19-39 16,-44 88 45-16,0 0-45 0,48-97 46 0,5-12-46 0,-53 109 42 15,0 0-42-15,49-106 43 0,-8-3-43 0,-41 109 38 16,0 0-38-16,35-88 39 0,-15 40-39 0,-20 48 30 16,0 0-30-16,12-21 30 0,2 21-30 0,-14 0 20 15,0 0-20-15,14 28 20 0,-5 25-20 0,-9-53 14 0,0 0-14 16,3 66 14-16,-3 2-14 0,0-68 13 0,0 0-13 16,0 76 14-16,-3 5-14 0,3-81 8 0,0 0-8 0,3 81 9 15,8-1-9-15,-11-80 6 0,0 0-6 0,18 66 7 16,3-9-7-16,-21-57 5 0,0 0-5 0,23 48 6 15,-7-8-6-15,-16-40 7 0,0 0-7 0,12 28 8 16,-3-25-8-16,-4 2-1262 0</inkml:trace>
  <inkml:trace contextRef="#ctx0" brushRef="#br0" timeOffset="2791.96">8982 5676 1379 0,'0'0'0'0,"0"0"0"0,0 19 0 0,0-19 1 16,0 0-1-16,16 21 2 0,17 3-2 0,-33-24 8 15,0 0-8-15,60 12 9 0,25-10-9 0,-85-2 40 0,0 0-40 16,97-10 41-16,9-13-41 0,-106 23 31 16,0 0-31-16,109-29 32 0,0-2-32 15,-109 31 20-15,0 0-20 0,103-30 20 0,-22 6-20 0,-2 0-1128 16</inkml:trace>
  <inkml:trace contextRef="#ctx0" brushRef="#br0" timeOffset="3319.91">10171 5058 1132 0,'0'0'0'0,"0"0"0"0,-20 9 0 0,20-9 0 0,0 0 0 0,-25 35 0 0,-5 36 0 15,30-71 0-15,0 0 0 0,-29 83 1 16,-3 5-1-16,32-88 1 0,0 0-1 0,-20 93 1 16,17-3-1-16,3-90 4 0,0 0-4 0,9 85 4 15,19-16-4-15,-28-69 8 0,0 0-8 0,44 52 9 16,19-17-9-16,-63-35 12 0,0 0-12 0,68 21 13 16,0-21-13-16,-68 0 4 0,0 0-4 15,67-12 5-15,-7-21-5 0,2 5-836 0</inkml:trace>
  <inkml:trace contextRef="#ctx0" brushRef="#br0" timeOffset="3524.55">10707 5046 852 0,'0'0'0'0,"5"-3"0"15,13-1 0-15,-18 4 0 0,0 0 0 0,26 7 0 0,8 11 0 16,-34-18 1-16,0 0-1 0,44 43 2 0,9 21-2 16,-53-64-1-16,0 0 1 0,60 76 0 0,3 2 0 15,-63-78 3-15,0 0-3 0,50 85 4 0,-27 6-4 16,-23-91 20-16,0 0-20 0,-15 99 20 15,-34 1-20-15,49-100 37 0,0 0-37 0,-69 90 38 0,-21-15-38 16,90-75 41-16,0 0-41 0,-93 62 41 0,1-10-41 0,-5 0-734 16</inkml:trace>
  <inkml:trace contextRef="#ctx0" brushRef="#br0" timeOffset="3697.42">11317 5086 1591 0,'0'0'0'0,"0"9"0"16,4 15 0-16,-4-24 4 0,0 0-4 0,0 43 4 16,-9 28-4-16,9-71-4 0,0 0 4 0,-4 63-4 15,13-27 4-15,-4 0-1134 0</inkml:trace>
  <inkml:trace contextRef="#ctx0" brushRef="#br0" timeOffset="3838.57">11386 5839 1255 0,'0'0'0'0,"-11"19"0"0,-26 36 0 16,37-55 1-16,0 0-1 0,-65 87 1 0,-30 34-1 16,95-121 9-16,0 0-9 0,-115 133 10 0,-7 4-10 15,122-137 0-15,0 0 0 0,-130 126 0 0,-4-17 0 16,-2-1-897-16</inkml:trace>
  <inkml:trace contextRef="#ctx0" brushRef="#br0" timeOffset="4419.32">6399 6367 1502 0,'0'0'0'0,"0"0"0"15,0 0 0-15,0 0 18 0,0 0-18 0,23-4 18 16,13 4-18-16,-36 0 44 0,0 0-44 0,49 9 45 15,11 6-45-15,-60-15 35 0,0 0-35 0,58 21 35 16,-8 7-35-16,-50-28 22 0,0 0-22 0,40 36 23 0,-12 8-23 16,-28-44 12-16,0 0-12 0,18 50 13 0,-9 2-13 15,-9-52 6-15,0 0-6 0,0 52 7 0,-13-7-7 16,13-45 4-16,0 0-4 0,-10 36 5 0,3-8-5 16,7-28 2-16,0 0-2 0,0 20 3 0,3 1-3 15,-3-21 2-15,0 0-2 0,9 16 2 0,9-13-2 0,-18-3 2 16,0 0-2-16,23-3 3 0,3-2-3 0,-26 5 3 15,0 0-3-15,23-11 3 0,0-4-3 0,-23 15 3 16,0 0-3-16,14-14 4 0,-5 2-4 0,-9 12 7 16,0 0-7-16,0 0 7 0,0 0-7 0,0 0 6 0,0 0-6 15,0 0 6-15,-19 24-6 0,19-24 5 0,0 0-5 16,-23 45 6-16,-2 31-6 0,25-76 2 0,0 0-2 16,-25 85 2-16,2 1-2 0,23-86 0 0,0 0 0 0,-17 92 0 15,8 0 0-15,9-92-1 0,0 0 1 0,-14 93 0 16,5-3 0-16,9-90-4 0,0 0 4 0,-18 80-4 15,-5-23 4-15,23-57-8 0,0 0 8 0,-35 52-8 16,-14-11 8-16,49-41-4 0,0 0 4 0,-60 40-4 16,2 3 4-16,58-43-2 0,0 0 2 0,-53 37-1 15,24-16 1-15,29-21-1 0,0 0 1 0,-17 12 0 16,8-7 0-16,4 2-1305 0</inkml:trace>
  <inkml:trace contextRef="#ctx0" brushRef="#br0" timeOffset="4841.53">7230 8253 1334 0,'0'0'0'0,"0"0"0"0,2 21 0 0,-2-21 38 0,0 0-38 15,-2 36 38-15,-3 28-38 0,5-64 46 0,0 0-46 16,-12 75 46-16,-3 8-46 0,15-83 34 0,0 0-34 15,-17 90 35-15,-4 10-35 0,21-100 14 0,0 0-14 0,-20 93 15 16,6-20-15-16,14-73 7 0,0 0-7 0,-9 52 7 16,4-24-7-16,5-28 10 0,0 0-10 0,-4 8 11 15,-1-16-11 1,5 8 11-16,0 0-11 0,0-37 12 0,5-27-12 0,-5 64 15 0,0 0-15 0,4-84 15 16,7-10-15-16,-11 94 16 0,0 0-16 0,12-100 16 15,6-13-16-15,-18 113 14 0,0 0-14 0,23-109 14 16,5-2-14-16,-28 111 13 0,0 0-13 15,26-88 13-15,1 35-13 0,-27 53 7 0,0 0-7 0,23-30 7 0,1 22-7 16,-24 8 5-16,0 0-5 0,27 12 6 0,3 19-6 16,-30-31 3-16,0 0-3 0,31 57 3 0,7 31-3 15,-38-88 1-15,0 0-1 0,40 94 1 0,-3-10-1 16,-37-84 0-16,0 0 0 0,35 85 0 0,1 5 0 16,-36-90-1-16,0 0 1 0,24 92-1 0,-8-4 1 15,-16-88-3-15,0 0 3 0,11 61-2 0,-8-40 2 16,1-4-1290-16</inkml:trace>
  <inkml:trace contextRef="#ctx0" brushRef="#br0" timeOffset="5008.77">7195 8634 1423 0,'0'0'0'0,"0"0"0"0,12 15 0 15,-12-15 4-15,0 0-4 0,37 16 5 0,27-1-5 16,-64-15 18-16,0 0-18 0,93 9 19 0,25-18-19 0,-118 9 9 0,0 0-9 0,131-15 10 15,14-13-10-15,-145 28 0 0,0 0 0 0,139-33 0 16,-3-1 0-16,-6 1-1056 16</inkml:trace>
  <inkml:trace contextRef="#ctx0" brushRef="#br0" timeOffset="5202.87">8775 7881 830 0,'0'0'0'0,"-19"14"0"0,-34 24 0 0,53-38 12 0,0 0-12 15,-69 50 13-15,-10 11-13 0,79-61 23 0,0 0-23 16,-83 72 24-16,2 13-24 0,81-85 4 0,0 0-4 0,-64 90 4 0,24-5-4 0,40-85 6 16,0 0-6-16,-18 74 7 15,22-11-7-15,-4-63 9 0,0 0-9 16,31 52 10-16,29-4-10 0,-60-48 8 0,0 0-8 16,78 33 9-16,19-12-9 0,-97-21 9 0,0 0-9 15,97-6 9-15,5-30-9 0,2 0-673 0</inkml:trace>
  <inkml:trace contextRef="#ctx0" brushRef="#br0" timeOffset="5386.15">9733 7853 1278 0,'0'0'0'0,"25"16"0"0,44 34 0 15,-69-50 17-15,0 0-17 0,67 68 18 0,-16 9-18 16,-51-77 17-16,0 0-17 0,26 101 17 0,-31 23-17 15,5-124 52-15,0 0-52 0,-44 125 52 16,-43-7-52-16,87-118 33 0,0 0-33 0,-116 110 33 0,-7-6-33 16,-3 2-1078-16</inkml:trace>
  <inkml:trace contextRef="#ctx0" brushRef="#br0" timeOffset="5933.99">7250 9054 1311 0,'0'0'0'0,"0"0"0"15,0-17 0-15,0 17 34 0,0 0-34 0,-2-16 34 16,2 16-34-16,0 0 42 0,0 0-42 0,-23 7 42 15,-21 26-42-15,44-33 4 0,0 0-4 0,-46 49 4 16,2 4-4-16,44-53 2 0,0 0-2 0,-28 59 2 16,15 2-2-16,13-61 0 0,0 0 0 0,9 50 1 15,19-7-1-15,-28-43 0 0,0 0 0 0,44 40 0 0,2 2 0 16,-46-42 0-16,0 0 0 0,50 43 0 0,-1 5 0 16,-49-48 0-16,0 0 0 0,35 50 1 0,-15-1-1 15,-20-49 0-15,0 0 0 0,0 47 1 0,-20-2-1 16,20-45 2-16,0 0-2 0,-44 36 3 0,-23 0-3 15,67-36 3-15,0 0-3 0,-77 25 3 0,-5-10-3 16,82-15 4-16,0 0-4 0,-63 10 5 0,26-4-5 16,37-6 5-16,0 0-5 0,-21 1 6 0,7-1-6 15,14 0 7-15,0 0-7 0,0-8 8 0,8-13-8 16,-8 21 11-16,0 0-11 0,23-23 11 0,21 6-11 16,-44 17 13-16,0 0-13 0,46-8 13 0,-2 9-13 15,-44-1 7-15,0 0-7 0,41 14 8 0,-9 16-8 16,-32-30 4-16,0 0-4 0,23 44 4 0,-14 21-4 15,-9-65 0-15,0 0 0 0,1 76 0 0,-1 5 0 16,0-81 0-16,0 0 0 0,4 73 0 0,1-13 0 16,-5-60-1-16,0 0 1 0,12 50 0 0,6-1 0 15,-18-49-2-15,0 0 2 0,23 48-2 0,0 11 2 0,-23-59-2 16,0 0 2-16,28 50-2 0,11-15 2 0,-2 1-1130 16</inkml:trace>
  <inkml:trace contextRef="#ctx0" brushRef="#br0" timeOffset="6514.18">7230 11368 1278 0,'0'0'0'0,"0"0"0"0,0 0 0 0,0 0 10 0,0 0-10 16,9-7 10-16,5 2-10 0,-14 5 52 0,0 0-52 16,27-4 53-16,13-1-53 0,-40 5 20 0,0 0-20 15,50 0 20-15,6 2-20 0,-56-2 15 16,0 0-15-16,56 10 15 0,-8 15-15 0,-48-25 13 0,0 0-13 15,35 36 14-15,-8 4-14 0,-27-40 11 0,0 0-11 16,12 45 11-16,-7 0-11 0,-5-45 12 0,0 0-12 0,-12 41 13 16,-14-4-13-16,26-37 11 0,0 0-11 0,-29 34 12 15,6-8-12-15,23-26 11 0,0 0-11 0,-21 23 11 16,5-6-11-16,16-17 10 0,0 0-10 0,-8 16 10 16,4-1-10-16,4-15 9 0,0 0-9 15,4 12 10-15,6-3-10 0,-10-9 9 0,0 0-9 0,21 7 9 16,8-2-9-16,-29-5 8 0,0 0-8 15,31 10 9-15,8 9-9 0,-39-19 12 0,0 0-12 0,42 28 12 16,-6 15-12-16,-36-43 5 0,0 0-5 0,31 44 6 16,-4 6-6-16,-27-50 3 0,0 0-3 15,19 54 4-15,-6 1-4 0,-13-55 2 0,0 0-2 0,1 66 3 16,-11 12-3-16,10-78 3 0,0 0-3 0,-21 70 4 16,-8-23-4-16,29-47 4 0,0 0-4 0,-37 33 5 15,-12-9-5-15,49-24 5 0,0 0-5 0,-49 12 5 16,13-8-5-16,36-4 11 0,0 0-11 0,-12-33 12 0,16-47-12 15,-1-4-1262-15</inkml:trace>
  <inkml:trace contextRef="#ctx0" brushRef="#br0" timeOffset="7051.53">8613 10221 1412 0,'0'0'0'0,"0"0"0"15,-5 15 0-15,5-15 31 0,0 0-31 0,-4 37 31 16,2 42-31-16,2-79 60 0,0 0-60 16,6 95 60-16,3 6-60 0,-9-101 72 0,0 0-72 0,17 88 72 15,3-24-72-15,-20-64 38 0,0 0-38 0,17 45 39 16,-4-19-39-16,-13-26 28 0,0 0-28 16,8 10 29-16,3-13-29 0,-11 3 24 0,0 0-24 15,9-24 24-15,-4-16-24 0,-5 40 11 16,0 0-11-16,7-57 11 0,0-18-11 0,-7 75 3 15,0 0-3-15,16-84 4 0,7-3-4 0,-23 87 0 16,0 0 0-16,35-76 0 0,13 19 0 0,-48 57-1 16,0 0 1-16,53-40 0 0,-4 21 0 0,-49 19-1 0,0 0 1 15,43-2-1-15,-8 18 1 0,-35-16-2 0,0 0 2 0,30 27-2 0,-11 12 2 16,-19-39-6-16,0 0 6 16,9 51-6-16,-9 19 6 0,0-70-8 0,0 0 8 15,-14 79-7-15,-12 3 7 0,26-82-8 16,0 0 8-16,-41 69-8 0,-12-19 8 0,53-50-10 0,0 0 10 15,-51 35-10-15,7-13 10 0,44-22-7 0,0 0 7 16,-34 14-7-16,18-7 7 0,16-7-2 0,0 0 2 0,0 0-2 16,-7 0 2-16,7 0 0 0,0 0 0 0,20-9 0 15,24-10 0-15,-44 19 0 0,0 0 0 0,63-17 1 16,4 5-1-16,-67 12 3 0,0 0-3 0,69-4 4 16,-5 4-4-16,-64 0 7 0,0 0-7 0,51 7 8 15,-21 14-8-15,-30-21 5 0,0 0-5 0,10 28 5 16,-20 13-5-16,10-41 4 0,0 0-4 0,-28 49 4 15,-17 6-4-15,45-55 3 0,0 0-3 0,-49 54 4 16,-6-9-4-16,55-45 0 0,0 0 0 0,-40 34 0 16,17-16 0-16,23-18-4 0,0 0 4 0,0 0-3 0,9-33 3 15,-9 33-13-15,0 0 13 0,31-49-12 0,29-22 12 0,2 6-1348 16</inkml:trace>
  <inkml:trace contextRef="#ctx0" brushRef="#br0" timeOffset="7219.96">9682 10151 1099 0,'0'0'0'0,"0"0"0"0,5-17 0 0,-5 17 1 0,0 0-1 0,-5-7 1 0,-9 14-1 0,14-7 1 15,0 0-1-15,-27 30 2 16,-18 18-2-16,45-48 10 0,0 0-10 0,-50 61 11 16,10 8-11-16,40-69 16 0,0 0-16 0,-32 73 16 15,11 6-16-15,21-79 35 0,0 0-35 0,-4 75 35 16,20-18-35-16,-16-57 41 0,0 0-41 0,37 46 41 16,25-13-41-16,-62-33 36 0,0 0-36 0,77 21 37 15,15-12-37-15,-92-9 37 0,0 0-37 16,95-6 38-16,-6-14-38 0,-7-3-1033 0</inkml:trace>
  <inkml:trace contextRef="#ctx0" brushRef="#br0" timeOffset="7401.83">10079 10158 1188 0,'0'0'0'0,"5"-3"0"0,15-7 0 16,-20 10 5-16,0 0-5 0,38-6 5 0,12 13-5 16,-50-7 8-16,0 0-8 0,63 19 9 0,1 16-9 15,-64-35 12-15,0 0-12 0,67 40 12 0,-7 10-12 16,-60-50 24-16,0 0-24 0,40 71 24 0,-22 28-24 15,-18-99 52-15,0 0-52 0,-18 110 52 0,-28-1-52 0,46-109 54 0,0 0-54 0,-81 115 55 16,-30 6-55-16,111-121 38 16,0 0-38-16,-109 97 38 0,8-44-38 0,-1-1-1122 15</inkml:trace>
  <inkml:trace contextRef="#ctx0" brushRef="#br0" timeOffset="8147.02">11086 10221 1491 0,'0'0'0'0,"0"0"0"0,0 0 0 0,0 0-30 15,0 0 30-15,23 17-29 0,-9-3 29 0,-14-14-56 16,0 0 56-16,12 21-56 0,-6 10 56 0,-6-31-17 0,0 0 17 0,0 41-17 15,-9 11 17-15,9-52-14 16,0 0 14-16,-14 57-13 0,1-7 13 0,3 2-885 16</inkml:trace>
  <inkml:trace contextRef="#ctx0" brushRef="#br0" timeOffset="8257.29">11183 10560 975 0,'0'0'0'0,"-2"10"0"0,-3 14 0 0,5-24 9 0,0 0-9 15,-18 37 9-15,-20 22-9 0,38-59 17 0,0 0-17 16,-55 84 18-16,-23 38-18 0,78-122 51 0,0 0-51 0,-99 136 51 0,-19-2-51 15,118-134 39-15,0 0-39 0,-127 133 39 16,-1-12-39-16,4 0-846 0</inkml:trace>
  <inkml:trace contextRef="#ctx0" brushRef="#br0" timeOffset="9347.08">6883 13215 953 0,'0'0'0'0,"0"0"0"0,0 0 0 0,0 0 34 15,0 0-34-15,0 0 35 0,-18-6-35 0,18 6 48 0,0 0-48 16,-5 14 49-16,1 23-49 0,4-37 37 0,0 0-37 0,-5 48 38 0,-4 11-38 16,9-59 17-16,0 0-17 15,-12 64 18-15,1 10-18 0,11-74 12 0,0 0-12 16,-7 71 13-16,5-7-13 0,2-64 10 0,0 0-10 15,2 49 11-15,5-20-11 0,-7-29 9 0,0 0-9 0,5 12 10 16,4-10-10-16,-9-2 12 0,0 0-12 0,9-23 13 16,0-32-13-16,-9 55 13 0,0 0-13 15,2-73 14-15,-2-8-14 0,0 81 16 0,0 0-16 16,-2-95 17-16,-3-4-17 0,5 99 21 0,0 0-21 0,0-107 21 0,5 3-21 16,-5 104 20-16,0 0-20 0,14-90 21 0,7 21-21 15,-21 69 19-15,0 0-19 0,23-49 20 0,2 24-20 16,-25 25 18-16,0 0-18 0,32-6 19 0,8 20-19 0,-40-14 13 15,0 0-13-15,39 28 14 16,2 10-14-16,-41-38 12 0,0 0-12 0,26 52 12 0,-10 15-12 16,-16-67 9-16,0 0-9 0,3 73 9 0,-17 3-9 0,14-76 2 15,0 0-2-15,-26 69 2 0,-20-15-2 0,46-54 2 0,0 0-2 16,-41 43 3-16,10-10-3 0,31-33 2 0,0 0-2 16,-22 19 2-16,8-7-2 0,14-12 2 0,0 0-2 15,0 12 3 1,18 6-3-16,-18-18 5 0,0 0-5 0,41 15 5 0,27-3-5 0,-68-12 5 0,0 0-5 15,82 18 5 1,2 9-5-16,-84-27 4 0,0 0-4 0,78 37 5 16,-2 13-5-16,-76-50 6 0,0 0-6 0,58 55 6 0,-30 2-6 15,-28-57 12-15,0 0-12 0,-9 58 13 0,-40-5-13 16,49-53 18-16,0 0-18 0,-67 57 19 0,-11 6-19 0,78-63 21 0,0 0-21 0,-86 55 22 31,-13-17-22-31,99-38 17 0,0 0-17 0,-83 31 17 0,34-15-17 16,-1-1-1294-16</inkml:trace>
  <inkml:trace contextRef="#ctx0" brushRef="#br0" timeOffset="9620.36">8192 12965 1110 0,'0'0'0'0,"0"0"0"0,-18 18 0 16,18-18-3-16,0 0 3 0,-32 39-2 0,-17 39 2 0,49-78 3 15,0 0-3-15,-58 94 4 0,-10-1-4 0,68-93 1 16,0 0-1-16,-49 92 2 0,30 1-2 16,19-93 11-16,0 0-11 0,10 85 12 15,34-9-12-15,-44-76 23 0,0 0-23 0,67 61 24 16,7-20-24-16,-74-41 31 0,0 0-31 0,89 25 32 15,1-17-32-15,1 3-876 0</inkml:trace>
  <inkml:trace contextRef="#ctx0" brushRef="#br0" timeOffset="9941.95">9985 12917 1222 0,'0'0'0'0,"13"0"0"16,20 0 0-16,-33 0 34 0,0 0-34 0,53 7 35 0,14 12-35 15,-67-19 73-15,0 0-73 0,64 38 74 0,-6 28-74 16,-58-66 57-16,0 0-57 0,40 83 57 0,-20 21-57 0,-20-104 55 0,0 0-55 16,-12 103 55-16,-36 5-55 0,48-108 33 15,0 0-33-15,-79 104 34 0,-22-8-34 16,101-96 24-16,0 0-24 0,-122 87 25 0,-5-23-25 16,-1-2-1274-16</inkml:trace>
  <inkml:trace contextRef="#ctx0" brushRef="#br0" timeOffset="10521.99">7461 14265 908 0,'0'0'0'16,"9"-12"0"-16,9-19 0 0,-18 31 44 0,0 0-44 0,23-37 44 0,-11 3-44 0,-12 34 107 0,0 0-107 15,2-24 108-15,-11 11-108 0,9 13 78 0,0 0-78 32,-32 6 78-32,-28 16-78 0,60-22 32 0,0 0-32 0,-63 33 32 0,1 7-32 0,62-40 20 0,0 0-20 15,-46 36 20-15,14-6-20 0,32-30 6 0,0 0-6 16,-21 36 7-16,19 14-7 0,2-50 2 0,0 0-2 15,15 52 3-15,16-7-3 0,-31-45 1 0,0 0-1 0,50 36 1 16,22-11-1-16,-72-25 0 0,0 0 0 16,76 20 0-1,-7 3 0-15,-69-23 0 0,0 0 0 0,49 24 1 0,-21 0-1 0,-28-24 2 0,0 0-2 16,-5 28 2-16,-39 12-2 0,44-40 3 16,0 0-3-16,-65 41 3 0,-24 1-3 15,89-42 3-15,0 0-3 0,-91 33 3 0,-3-7-3 0,94-26 2 0,0 0-2 16,-88 15 2-16,7-8-2 0,81-7 0 0,0 0 0 15,-62-2 1-15,25-8-1 0,37 10 0 0,0 0 0 16,-21-15 0-16,19-3 0 0,2 18 0 0,0 0 0 16,16-19 0-16,19 5 0 0,-35 14 0 0,0 0 0 0,46-7 0 15,7 14 0-15,-53-7-1 0,0 0 1 16,53 21 0-16,-7 21 0 0,-46-42-1 0,0 0 1 0,37 58 0 16,-11 17 0-16,-26-75 0 0,0 0 0 0,23 74 0 15,-10-6 0-15,-13-68 0 0,0 0 0 0,10 66 0 16,-1 3 0-16,-9-69 0 0,0 0 0 0,12 67 0 15,8 1 0-15,-3-1-1074 0</inkml:trace>
  <inkml:trace contextRef="#ctx0" brushRef="#br0" timeOffset="11055.08">7221 16248 1177 0,'0'0'0'0,"0"0"0"16,9-10 0-16,-9 10 15 0,0 0-15 0,9-16 16 16,10-8-16-16,-19 24 38 15,0 0-38-15,27-22 39 0,5 6-39 16,-32 16 30-16,0 0-30 0,31-9 31 0,-4 9-31 15,-27 0 29-15,0 0-29 0,23 11 30 16,-11 13-30-16,-12-24 28 0,0 0-28 0,5 33 29 0,-5 5-29 16,0-38 24-16,0 0-24 0,-8 41 25 0,-1 3-25 15,9-44 22-15,0 0-22 0,-13 36 23 0,6-13-23 16,7-23 20-16,0 0-20 0,-3 15 20 0,-2-1-20 16,5-14 14-16,0 0-14 0,-4 14 15 15,4-2-15-15,0-12 12 0,0 0-12 0,-4 12 13 0,4-2-13 16,0-10 11-16,0 0-11 0,0 7 11 0,0 0-11 15,0-7 10-15,0 0-10 0,0 0 10 0,4 7-10 16,-4-7 11-16,0 0-11 0,0 0 11 0,14 11-11 0,-14-11 10 16,0 0-10-16,18 19 11 0,1 17-11 15,-19-36 6-15,0 0-6 0,25 50 6 0,3 18-6 16,-28-68 4-16,0 0-4 0,32 67 5 0,0-1-5 16,-32-66 4-16,0 0-4 0,26 60 5 0,6-1-5 15,-32-59 4-15,0 0-4 0,23 59 4 0,-14 5-4 0,-9-64 4 16,0 0-4-16,0 57 4 0,-9-15-4 0,9-42 5 15,0 0-5-15,-32 33 5 0,-23-4-5 0,55-29 5 16,0 0-5-16,-70 23 6 0,-3-15-6 0,73-8 6 16,0 0-6-16,-68-5 6 0,4-16-6 0,64 21 10 15,0 0-10-15,-55-38 11 0,6-21-11 0,3 1-1317 16</inkml:trace>
  <inkml:trace contextRef="#ctx0" brushRef="#br0" timeOffset="11290.86">8888 15135 1110 0,'0'0'0'0,"-9"7"0"0,-10 11 0 0,19-18 43 15,0 0-43-15,-26 41 44 0,-11 34-44 0,37-75 57 16,0 0-57-16,-30 86 57 0,15-1-57 0,15-85 49 15,0 0-49-15,9 73 49 0,23-18-49 0,-32-55 19 0,0 0-19 16,49 50 20-16,18-1-20 16,-67-49 13-16,0 0-13 0,78 41 14 0,5-10-14 0,-83-31 9 15,0 0-9-15,90 12 10 0,9-17-10 0,-1 2-1061 16</inkml:trace>
  <inkml:trace contextRef="#ctx0" brushRef="#br0" timeOffset="11527.88">9587 15094 1099 0,'0'0'0'0,"-4"7"0"0,-5 12 0 16,9-19 53-16,0 0-53 0,-12 36 53 0,-4 23-53 15,16-59 63-15,0 0-63 0,-16 73 63 0,6 13-63 16,10-86 45-16,0 0-45 0,-9 82 46 0,12-18-46 15,-3-64 22-15,0 0-22 0,11 48 23 0,12-12-23 0,-23-36 11 16,0 0-11-16,35 19 12 0,16-12-12 16,-51-7 11-16,0 0-11 0,59-1 11 0,6-15-11 0,0 2-1074 15</inkml:trace>
  <inkml:trace contextRef="#ctx0" brushRef="#br0" timeOffset="11684.54">10684 14817 1255 0,'0'0'0'0,"14"14"0"16,27 26 0-16,-41-40 11 0,0 0-11 0,42 60 11 16,-10 18-11-16,-32-78 23 0,0 0-23 0,16 90 24 15,-25 14-24-15,9-104 11 0,0 0-11 0,-48 104 11 16,-40 5-11-16,88-109 3 16,0 0-3-16,-106 93 3 0,-5-18-3 0,3-1-954 0</inkml:trace>
  <inkml:trace contextRef="#ctx0" brushRef="#br0" timeOffset="12238.82">11240 15013 1547 0,'0'0'0'0,"0"0"0"0,8 7 0 0,-8-7 1 16,0 0-1-16,11 17 1 0,7 12-1 0,-18-29 2 15,0 0-2-15,14 42 3 0,0 13-3 0,-14-55-15 16,0 0 15-16,17 59-14 0,10-5 14 0,-4 1-1084 0</inkml:trace>
  <inkml:trace contextRef="#ctx0" brushRef="#br0" timeOffset="12348.29">11317 15798 1222 0,'0'0'0'0,"-23"21"0"16,-31 40 0-16,54-61 24 0,0 0-24 0,-96 95 24 15,-25 28-24-15,121-123 21 0,0 0-21 0,-143 138 22 16,-7 1-22-16,-2-1-925 0</inkml:trace>
  <inkml:trace contextRef="#ctx0" brushRef="#br0" timeOffset="13143.56">16215 2319 617 0,'0'0'0'0,"0"0"0"16,-58-4 0-16,58 4 7 0,0 0-7 0,-72-3 8 15,-18 6-8-15,90-3 29 0,0 0-29 0,-104 13 30 16,-5 19-30-16,109-32 52 0,0 0-52 0,-108 58 53 16,-3 33-53-16,111-91 49 0,0 0-49 0,-92 106 50 15,29-2-50-15,63-104 25 0,0 0-25 0,-37 109 26 16,24 21-26-16,13-130 24 0,0 0-24 0,18 114 24 15,24-19-24-15,-42-95 30 0,0 0-30 0,67 81 31 0,27-5-31 16,-94-76 21-16,0 0-21 0,100 58 21 0,-5-31-21 16,2 3-763-16</inkml:trace>
  <inkml:trace contextRef="#ctx0" brushRef="#br0" timeOffset="13722.98">17120 2182 471 0,'0'0'0'0,"-19"18"0"0,-30 28 0 0,49-46 14 15,0 0-14-15,-69 73 15 0,-4 24-15 0,73-97 31 16,0 0-31-16,-61 105 32 0,15-4-32 0,46-101 11 0,0 0-11 16,-23 98 11-16,18-9-11 0,5-89 19 0,0 0-19 15,15 76 19-15,17-12-19 0,-32-64 21 0,0 0-21 16,53 48 22-16,19-18-22 0,-72-30 12 0,0 0-12 16,75 7 13-16,0-23-13 0,-75 16 10 0,0 0-10 0,85-24 10 15,7-9-10-15,1-2-474 0</inkml:trace>
  <inkml:trace contextRef="#ctx0" brushRef="#br0" timeOffset="13910.31">18650 2052 964 0,'0'0'0'0,"12"25"0"0,27 40 0 16,-39-65 8-16,0 0-8 0,26 92 9 0,-31 14-9 15,5-106 5-15,0 0-5 0,-39 114 6 0,-33 7-6 16,72-121 20-16,0 0-20 0,-113 128 20 16,-37-7-20-16,150-121 20 0,0 0-20 0,-153 114 20 0,13-6-20 15,-1-6-744-15</inkml:trace>
  <inkml:trace contextRef="#ctx0" brushRef="#br0" timeOffset="14494.29">15997 3496 1087 0,'0'0'0'0,"0"0"0"16,0 0 0-16,0 0 0 0,0 0 0 0,-25 19 0 15,-7-4 0-15,32-15 2 0,0 0-2 0,-40 21 2 16,-1 9-2 0,41-30-1-16,0 0 1 0,-32 32 0 0,9 5 0 15,23-37-2-15,0 0 2 0,-7 43-2 0,14 14 2 0,-7-57-4 0,0 0 4 0,23 64-3 16,14 5 3-16,-37-69-4 0,0 0 4 0,55 57-3 0,16-10 3 15,-71-47-4-15,0 0 4 0,67 33-4 0,-14-5 4 32,-53-28-2-32,0 0 2 0,38 21-2 0,-20-4 2 0,-18-17-1 0,0 0 1 0,-5 15 0 0,-20 4 0 15,25-19 0-15,0 0 0 0,-46 18 0 0,-26 3 0 16,72-21 1-16,0 0-1 0,-74 24 1 0,1 3-1 16,73-27 2-16,0 0-2 0,-61 28 2 0,10-11-2 0,51-17 6 15,0 0-6-15,-36 16 6 0,19-13-6 0,17-3 8 16,0 0-8-16,-9 4 9 0,9-4-9 0,0 0 7 15,0 0-7-15,3 5 7 0,15-1-7 0,-18-4 3 0,0 0-3 16,23 8 4-16,9 11-4 0,-32-19 1 16,0 0-1-16,28 30 2 0,-2 13-2 0,-26-43 0 15,0 0 0-15,18 48 1 0,-2 6-1 0,-16-54 0 0,0 0 0 0,9 61 0 16,-8 15 0-16,-1-76 0 0,0 0 0 16,2 76 1-16,2-3-1 0,-4-73 1 0,0 0-1 0,9 65 2 15,5-13-2-15,-14-52 2 0,0 0-2 0,31 40 2 16,21-5-2-16,-52-35 6 0,0 0-6 0,70 10 6 15,22-31-6-15,1 2-795 0</inkml:trace>
  <inkml:trace contextRef="#ctx0" brushRef="#br0" timeOffset="14977.27">17351 4217 1020 0,'0'0'0'0,"-7"14"0"15,-9 23 0-15,16-37-3 0,0 0 3 0,-24 51-3 0,-17 17 3 16,41-68-12-16,0 0 12 0,-39 66-11 16,6-14 11-16,33-52 4 15,0 0-4-15,-27 48 5 0,-1-3-5 0,28-45 31 16,0 0-31-16,-23 40 31 0,6-7-31 0,17-33 66 16,0 0-66-16,-11 24 67 0,6-17-67 0,5-7 66 15,0 0-66-15,0 0 67 0,14-12-67 0,-14 12 48 16,0 0-48-16,19-19 48 0,9 1-48 0,-28 18 34 0,0 0-34 15,32-10 35-15,2 14-35 0,-34-4 24 16,0 0-24-16,35 19 24 0,2 17-24 0,-37-36 14 16,0 0-14-16,39 45 14 0,3 7-14 0,-42-52 8 0,0 0-8 15,48 50 9-15,5-7-9 0,-53-43 5 0,0 0-5 16,56 26 5-16,-1-19-5 0,-55-7 3 0,0 0-3 16,56-12 4-16,10-17-4 0,-66 29 1 0,0 0-1 15,63-52 1-15,-1-21-1 0,-62 73 1 0,0 0-1 16,49-81 2-16,-15 5-2 0,-34 76 4 0,0 0-4 15,16-77 5-15,-22 0-5 0,6 77 6 0,0 0-6 16,-28-80 6-16,-18 2-6 0,46 78 7 0,0 0-7 0,-58-61 7 16,-7 25-7-16,65 36 10 0,0 0-10 0,-66-15 11 15,10 18-11-15,56-3 9 0,0 0-9 0,-49 29 9 16,-3 29-9-16,52-58 3 0,0 0-3 0,-31 67 3 16,22 2-3-16,9-69 0 0,0 0 0 0,21 64 1 15,30-15-1-15,-51-49-1 0,0 0 1 0,74 36 0 16,27-8 0-16,-101-28-5 0,0 0 5 0,111 17-5 15,-2-10 5-15,4 2-1199 0</inkml:trace>
  <inkml:trace contextRef="#ctx0" brushRef="#br0" timeOffset="15260.78">18627 3826 819 0,'0'0'0'0,"0"9"0"16,-7 12 0-16,7-21 24 0,0 0-24 0,-23 48 25 15,-23 35-25-15,46-83 28 0,0 0-28 0,-55 97 28 16,-3 17-28-16,58-114 0 0,0 0 0 0,-51 109 0 16,17-17 0-16,34-92 1 0,0 0-1 0,-9 78 1 15,36-17-1-15,-27-61 2 0,0 0-2 0,55 43 2 16,33-14-2-16,-88-29 1 0,0 0-1 0,107 12 2 15,17-12-2-15,-124 0 4 0,0 0-4 0,125-12 4 0,-12-17-4 16,2-2-646-16</inkml:trace>
  <inkml:trace contextRef="#ctx0" brushRef="#br0" timeOffset="15514.43">19338 3781 953 0,'0'0'0'16,"10"2"0"-16,15 14 0 0,-25-16 1 0,0 0-1 0,44 27 2 15,11 18-2-15,-55-45 12 0,0 0-12 0,63 56 12 16,4 4-12-16,-67-60 15 0,0 0-15 0,55 66 16 16,-22 3-16-16,-33-69 25 0,0 0-25 0,7 80 26 15,-35 8-26-15,28-88 31 0,0 0-31 0,-44 81 32 16,-19-17-32-16,63-64 30 0,0 0-30 0,-66 54 31 15,10-14-31-15,56-40 11 0,0 0-11 16,-58 33 12-16,12-9-12 0,46-24 13 0,0 0-13 0,-32 16 13 16,20-8-13-16,1 1-867 15</inkml:trace>
  <inkml:trace contextRef="#ctx0" brushRef="#br0" timeOffset="15733.83">20415 3726 1121 0,'0'0'0'0,"9"3"0"0,9 13 0 0,-18-16 2 0,0 0-2 15,23 29 2-15,0 23-2 0,-23-52-3 0,0 0 3 16,14 61-3-16,-16-1 3 0,0-2-780 0</inkml:trace>
  <inkml:trace contextRef="#ctx0" brushRef="#br0" timeOffset="15859.46">20533 4368 505 0,'0'0'0'0,"-12"16"0"16,-21 32 0-16,33-48-1 0,0 0 1 15,-53 73-1-15,-18 24 1 0,71-97 1 0,0 0-1 0,-93 112 1 16,-27 2-1-16,120-114 0 0,0 0 0 0,-127 109 0 15,3-15 0-15,-5 1-319 0</inkml:trace>
  <inkml:trace contextRef="#ctx0" brushRef="#br0" timeOffset="16603.09">15434 5439 1054 0,'0'0'0'16,"0"0"0"-16,42 0 0 0,-42 0 0 0,0 0 0 0,53 0 0 0,21 0 0 15,-74 0-1-15,0 0 1 0,80 2 0 0,-4 3 0 16,-76-5 5-16,0 0-5 0,74 9 5 16,-2 1-5-16,-72-10 11 0,0 0-11 0,67 17 12 15,-18 1-12-15,-49-18 21 0,0 0-21 0,37 26 22 0,-19 7-22 0,-18-33 26 0,0 0-26 16,-5 36 26-16,-16 2-26 15,21-38 26-15,0 0-26 0,-29 35 27 0,3-6-27 0,26-29 23 16,0 0-23-16,-28 24 23 0,10-5-23 0,18-19 14 16,0 0-14-16,-14 16 15 0,10-8-15 0,4-8 14 15,0 0-14-15,15 4 14 0,20-2-14 0,-35-2 12 16,0 0-12-16,42 0 12 0,13-2-12 0,-55 2 11 16,0 0-11-16,51-4 11 0,-12-4-11 0,-39 8 8 15,0 0-8-15,26-7 9 0,-12-2-9 0,-14 9 8 16,0 0-8-16,9 0 8 15,-9 0-8-15,0 0 8 0,0 0-8 0,5 18 8 0,-12 9-8 0,7-27 8 16,0 0-8-16,-8 33 8 0,2 10-8 0,6-43 6 0,0 0-6 16,7 58 7-1,16 19-7-15,-23-77 3 0,0 0-3 0,36 89 4 0,11-1-4 16,-47-88 0-16,0 0 0 0,46 78 1 0,-23-11-1 16,-23-67 1-16,0 0-1 0,-4 61 1 15,-33 3-1-15,37-64 6 0,0 0-6 0,-70 60 6 0,-34-2-6 16,104-58 9-16,0 0-9 0,-118 45 10 0,-6-9-10 15,124-36 14-15,0 0-14 0,-122 9 14 0,3-39-14 16,-1 2-1088-16</inkml:trace>
  <inkml:trace contextRef="#ctx0" brushRef="#br0" timeOffset="17989.75">15561 8011 1076 0,'0'0'0'0,"0"0"0"0,0 0 0 16,0 0 29-16,0 0-29 0,-3-24 30 0,11 20-30 0,-8 4 38 15,0 0-38-15,21 9 39 0,18 10-39 0,-39-19 44 16,0 0-44-16,48 29 45 0,1 11-45 0,-49-40 27 15,0 0-27-15,43 59 28 0,-3 20-28 16,-40-79 21-16,0 0-21 0,35 85 22 0,-8-2-22 0,-27-83 17 0,0 0-17 16,18 66 18-16,-10-14-18 15,-8-52 16-15,0 0-16 0,2 36 17 0,-5-15-17 16,3-21 20-16,0 0-20 0,-7 9 20 0,-2-9-20 16,9 0 19-16,0 0-19 0,-14-11 20 0,1-8-20 15,13 19 28-15,0 0-28 0,-9-29 29 0,6-9-29 0,3 38 30 16,0 0-30-16,7-47 30 0,9-12-30 15,-16 59 29-15,0 0-29 0,30-62 29 0,12-2-29 16,-42 64 25-16,0 0-25 0,53-54 25 0,5 23-25 16,-58 31 13-16,0 0-13 0,55-19 14 0,-9 19-14 15,-46 0 8-15,0 0-8 0,39 19 8 0,-11 14-8 16,-28-33 3-16,0 0-3 0,19 52 4 0,-12 15-4 0,-7-67 0 0,0 0 0 16,0 66 1-16,-12-16-1 0,12-50 0 0,0 0 0 0,-11 35 0 15,6-19 0-15,5-16-2 0,0 0 2 0,-2 8-1 16,2-8 1-16,0 0-2 0,0 0 2 0,9-10-1 15,12-27 1-15,-21 37-1 0,0 0 1 16,32-46 0-16,12-17 0 0,-44 63 0 16,0 0 0-16,62-62 0 0,17 2 0 0,-79 60 0 15,0 0 0-15,78-45 0 0,-2 13 0 0,-76 32 0 16,0 0 0-16,65-15 0 0,-17 17 0 0,-48-2 0 16,0 0 0-16,31 17 0 0,-13 16 0 0,-18-33-1 15,0 0 1-15,2 52-1 0,-7 15 1 0,5-67-1 0,0 0 1 0,-6 71-1 0,-1-10 1 0,7-61-2 16,0 0 2-16,7 48-2 0,16-11 2 0,-23-37-4 15,0 0 4-15,46 19-3 0,30-19 3 0,-4 0-1290 0</inkml:trace>
  <inkml:trace contextRef="#ctx0" brushRef="#br0" timeOffset="18510.43">17283 8096 964 0,'0'0'0'0,"-11"0"0"0,-15 6 0 16,26-6 2-1,0 0-2-15,-41 18 2 0,-10 9-2 0,51-27 8 0,0 0-8 0,-53 45 8 16,-2 25-8-16,55-70 14 0,0 0-14 0,-49 76 15 0,21-12-15 15,28-64 9-15,0 0-9 0,-4 54 9 0,22-13-9 16,-18-41 8-16,0 0-8 0,39 31 8 0,13-12-8 16,-52-19 8-1,0 0-8-15,67 9 8 0,2-13-8 0,-69 4 9 0,0 0-9 16,73-19 10-16,-5-7-10 0,-68 26 28 16,0 0-28-16,59-32 28 0,-17-8-28 0,-42 40 26 15,0 0-26-15,30-44 27 0,-12-7-27 16,-18 51 30-16,0 0-30 0,12-42 30 0,-9 21-30 15,-3 21 34-15,0 0-34 0,6-12 34 0,-6 12-34 0,0 0 25 16,0 0-25-16,0 19 26 0,0 28-26 0,0-47 20 16,0 0-20-16,3 55 20 0,11-5-20 0,-14-50 14 0,0 0-14 15,20 47 14-15,3-10-14 0,-23-37 7 0,0 0-7 16,24 24 7-16,6-9-7 0,-30-15 3 16,0 0-3-16,34 0 4 0,5-13-4 0,-39 13 2 15,0 0-2-15,38-21 2 0,3-7-2 0,-41 28 2 0,0 0-2 16,37-35 3-16,-9-4-3 0,-28 39 3 15,0 0-3-15,23-45 4 0,2 5-4 0,-25 40 4 0,0 0-4 16,18-28 5-16,-4 16-5 0,-14 12 5 0,0 0-5 0,19 5 6 16,11 25-6-16,-30-30 4 0,0 0-4 0,28 43 4 15,-8 7-4-15,-20-50 1 0,0 0-1 0,16 54 1 16,-2-6-1-16,-14-48 0 0,0 0 0 0,12 45 0 16,-3 4 0-16,-9-49 0 0,0 0 0 15,5 39 0-15,-1-20 0 0,-4-19-1 0,0 0 1 16,-2 9 0-16,2-9 0 0,0 0-1 0,0 0 1 0,-19-28-1 0,-13-36 1 15,2 0-1067-15</inkml:trace>
  <inkml:trace contextRef="#ctx0" brushRef="#br0" timeOffset="18622.28">17784 7748 975 0,'0'0'0'0,"7"-4"0"0,12-11 0 0,-19 15 4 0,0 0-4 0,34-14 4 16,13 12-4-16,-47 2 8 0,0 0-8 0,51 10 9 15,2 16-9-15,-53-26 24 0,0 0-24 0,50 44 24 16,-8 20-24-16,-42-64 14 0,0 0-14 0,35 69 15 15,-5-5-15-15,0 2-748 0</inkml:trace>
  <inkml:trace contextRef="#ctx0" brushRef="#br0" timeOffset="18961.33">18394 8108 863 0,'0'0'0'0,"0"0"0"0,16-4 0 16,-16 4 13-16,0 0-13 0,10 0 14 16,-3 5-14-16,-7-5 31 0,0 0-31 0,7 23 31 15,6 17-31-15,-13-40 30 0,0 0-30 0,10 57 30 0,1 17-30 0,-11-74 17 16,0 0-17-16,14 73 17 15,9-14-17-15,-23-59 10 0,0 0-10 0,26 45 10 0,11-16-10 16,-37-29 7-16,0 0-7 0,41 16 7 16,1-13-7-16,-42-3 8 0,0 0-8 0,44-12 8 0,4-9-8 15,-48 21 14-15,0 0-14 0,44-27 14 0,-5-10-14 16,-39 37 22-16,0 0-22 0,30-41 23 0,-2-6-23 16,-28 47 27-16,0 0-27 0,20-42 27 15,-6 13-27-15,-14 29 30 0,0 0-30 0,21-16 30 0,11 16-30 16,-32 0 28-16,0 0-28 0,35 16 29 0,4 20-29 15,-39-36 24-15,0 0-24 0,40 47 24 0,8 2-24 0,-48-49 10 16,0 0-10-16,49 45 10 0,-3 1-10 0,-46-46 2 16,0 0-2-16,50 40 3 0,-10-4-3 15,-40-36-1-15,0 0 1 0,41 33 0 0,-8-7 0 16,-33-26-3-16,0 0 3 0,44 11-2 0,13-27 2 16,3-1-996-16</inkml:trace>
  <inkml:trace contextRef="#ctx0" brushRef="#br0" timeOffset="19385.27">19535 8364 1412 0,'0'0'0'0,"0"0"0"0,11 10 0 16,-11-10 28-16,0 0-28 0,23 4 29 15,24-3-29-15,-47-1 53 0,0 0-53 0,60 0 54 0,16-1-54 16,-76 1 68-16,0 0-68 0,90-4 68 0,14-6-68 0,-104 10 40 0,0 0-40 0,99-12 41 31,-9-2-41-31,-90 14 41 0,0 0-41 16,81-24 41-16,-18-4-41 0,-63 28 19 0,0 0-19 0,55-31 20 15,-20-6-20-15,-35 37 5 0,0 0-5 0,20-38 5 16,-20 4-5-16,0 34-1 0,0 0 1 0,-14-33 0 16,-16 3 0-16,30 30-12 0,0 0 12 0,-34-27-12 15,2 6 12-15,32 21-26 0,0 0 26 0,-28-12-26 16,12 3 26-16,16 9-38 0,0 0 38 0,-12 2-38 15,1 5 38-15,11-7-32 0,0 0 32 0,-1 12-31 16,11 7 31-16,-10-19-24 0,0 0 24 0,18 24-24 16,19 7 24-16,-37-31-19 0,0 0 19 0,48 40-18 0,8 12 18 15,-56-52-15-15,0 0 15 0,53 59-15 0,-16-2 15 16,-37-57-11-16,0 0 11 0,21 50-11 0,-23-6 11 16,2-44-2-16,0 0 2 0,-23 29-2 0,-19-1 2 15,42-28-1-15,0 0 1 0,-49 19 0 0,-1-5 0 16,50-14-1-16,0 0 1 0,-42 8-1 0,7-6 1 15,1 0-1113-15</inkml:trace>
  <inkml:trace contextRef="#ctx0" brushRef="#br0" timeOffset="19779.05">21117 8047 1065 0,'0'0'0'0,"0"12"0"0,-1 18 0 16,1-30 6-16,0 0-6 0,-6 55 6 0,-1 23-6 15,7-78 14-15,0 0-14 0,-5 86 15 0,1-3-15 16,4-83 22-16,0 0-22 0,2 73 22 0,5-9-22 16,-7-64 18-16,0 0-18 0,11 54 18 0,-1-7-18 15,-10-47 17-15,0 0-17 0,9 29 17 0,-5-13-17 16,-4-16 28-16,0 0-28 0,0 0 29 0,5-33-29 16,-5 33 37-16,0 0-37 0,7-40 37 0,2-17-37 15,-9 57 33-15,0 0-33 0,10-73 34 0,5-15-34 16,-15 88 36-16,0 0-36 0,17-101 37 0,13 8-37 15,-30 93 34-15,0 0-34 0,37-85 35 0,6 4-35 16,-43 81 28-16,0 0-28 0,45-69 28 0,-4 22-28 16,-41 47 19-16,0 0-19 0,35-26 20 0,-7 23-20 0,-28 3 13 15,0 0-13-15,30 17 14 0,6 23-14 0,-36-40 11 16,0 0-11-16,33 48 12 0,-3 7-12 0,-30-55 6 16,0 0-6-16,30 61 6 0,0 5-6 0,-30-66 3 15,0 0-3-15,30 69 4 0,-2 7-4 0,-28-76 2 16,0 0-2-16,20 66 3 0,-6-23-3 0,-14-43 1 15,0 0-1-15,3 33 1 0,-13-2-1 0,-1 2-1239 16</inkml:trace>
  <inkml:trace contextRef="#ctx0" brushRef="#br0" timeOffset="19904.97">20992 8321 1233 0,'0'0'0'0,"9"5"0"0,10 7 0 16,-19-12 22-16,0 0-22 0,36 14 23 0,20 1-23 15,-56-15 75-15,0 0-75 0,81 7 75 0,27-7-75 0,-108 0 47 16,0 0-47-16,116-10 48 0,-10-4-48 0,-106 14 21 16,0 0-21-16,97-24 22 15,-11-6-22-15,1 1-1115 0</inkml:trace>
  <inkml:trace contextRef="#ctx0" brushRef="#br0" timeOffset="20327.84">21703 8066 919 0,'0'0'0'0,"0"0"0"15,0 0 0-15,0 0 4 0,0 0-4 16,10 7 4-16,3-7-4 0,-13 0 1 0,0 0-1 0,32-2 1 16,31-1-1-16,-63 3 1 0,0 0-1 0,76-5 2 15,7-2-2-15,-83 7 6 0,0 0-6 0,86-9 6 16,2-3-6-16,-88 12 13 0,0 0-13 0,90-16 14 16,2 3-14-16,-92 13 39 0,0 0-39 0,80-18 40 15,-21-3-40-15,-59 21 55 0,0 0-55 0,43-27 56 16,-17-4-56-16,-26 31 61 0,0 0-61 0,16-37 62 15,-12-2-62-15,-4 39 42 0,0 0-42 0,-2-37 43 16,-7 3-43-16,9 34 29 0,0 0-29 0,-12-25 30 16,-1 11-30-16,13 14 19 0,0 0-19 0,-8-10 20 15,1 8-20-15,7 2 11 0,0 0-11 16,-4 9 12-16,2 12-12 0,2-21 5 0,0 0-5 16,4 31 6-16,8 9-6 0,-12-40 1 0,0 0-1 0,23 45 2 15,11 5-2-15,-34-50 0 0,0 0 0 0,40 47 0 16,1-2 0-16,-41-45-2 0,0 0 2 0,37 36-2 0,-11 0 2 15,-26-36-5-15,0 0 5 0,13 33-5 0,-21 4 5 16,8-37-7-16,0 0 7 0,-22 41-7 0,-17 13 7 16,39-54-9-16,0 0 9 0,-46 53-9 0,2-2 9 15,44-51-20-15,0 0 20 0,-41 43-20 0,18-14 20 16,0-1-1004-16</inkml:trace>
  <inkml:trace contextRef="#ctx0" brushRef="#br0" timeOffset="20907.93">23364 7762 1211 0,'0'0'0'0,"4"24"0"16,0 38 0-16,-4-62 19 0,0 0-19 0,5 81 19 16,-2 6-19-16,-3-87 34 0,0 0-34 0,6 104 35 0,2 7-35 15,-8-111 36-15,0 0-36 0,11 107 37 16,-2-22-37-16,-9-85 27 0,0 0-27 0,3 64 28 0,1-19-28 15,-4-45 24-15,0 0-24 16,0 27 25-16,-2-18-25 0,2-9 17 0,0 0-17 0,-7-12 18 16,-11-28-18-16,18 40 9 0,0 0-9 0,-15-67 10 15,4-27-10-15,11 94 0 0,0 0 0 0,-5-102 0 16,5 9 0-16,0 93-5 0,0 0 5 0,10-97-4 16,11-7 4-16,-21 104-18 0,0 0 18 0,30-99-18 15,13 14 18-15,-43 85-29 0,0 0 29 0,49-64-29 0,4 31 29 16,-53 33-25-16,0 0 25 0,60-15-24 0,9 11 24 15,-69 4-22-15,0 0 22 0,72 13-22 0,-12 7 22 16,-60-20-12-16,0 0 12 16,50 44-12-16,-10 18 12 0,-40-62-2 0,0 0 2 0,25 67-2 0,-16-1 2 15,-9-66 0-15,0 0 0 0,-9 57 0 0,-12-8 0 16,21-49 1-16,0 0-1 0,-41 40 1 0,-7-9-1 16,48-31 3-16,0 0-3 0,-47 20 3 0,8-2-3 15,39-18 4-15,0 0-4 0,-30 10 5 0,14-5-5 0,16-5 8 16,0 0-8-16,0 0 8 0,0 0-8 0,0 0 11 15,0 0-11-15,21-3 12 0,29 3-12 0,-50 0 13 16,0 0-13-16,58 3 14 0,2 6-14 0,-60-9 13 0,0 0-13 16,51 17 13-16,-7 16-13 15,-44-33 12-15,0 0-12 0,30 45 12 0,-23 9-12 0,-7-54 12 0,0 0-12 16,-12 55 13-16,-20-10-13 0,32-45 13 0,0 0-13 16,-46 33 14-16,-14-5-14 0,60-28 9 0,0 0-9 15,-63 19 9-15,-6-7-9 0,69-12 10 0,0 0-10 16,-53 9 10-16,25-9-10 0,28 0 5 0,0 0-5 15,-4-7 6-15,25-14-6 0,2 0-1110 0</inkml:trace>
  <inkml:trace contextRef="#ctx0" brushRef="#br0" timeOffset="21117.59">24130 8144 1188 0,'0'0'0'0,"11"0"0"0,17 0 0 0,-28 0 20 0,0 0-20 15,39-3 20-15,15 1-20 0,-54 2 18 16,0 0-18-16,66-7 18 0,18-5-18 0,-84 12 80 16,0 0-80-16,95-12 80 0,18 0-80 0,-113 12 70 0,0 0-70 15,111-18 71 1,-15-1-71-16,-96 19 56 0,0 0-56 0,81-22 57 0,-12 3-57 0,-69 19 44 16,0 0-44-16,47-18 45 0,-22 5-45 0,-25 13 9 15,0 0-9-15,-5-25 9 0,-32-6-9 0,1-2-1279 16</inkml:trace>
  <inkml:trace contextRef="#ctx0" brushRef="#br0" timeOffset="21316">24631 7665 1199 0,'0'0'0'0,"0"0"0"0,0 0 0 0,0 0 9 0,0 0-9 0,7 1 10 15,2 5-10-15,-9-6 14 0,0 0-14 0,28 8 14 0,28 11-14 16,-56-19 26-16,0 0-26 0,75 24 27 16,22 9-27-16,-97-33 27 0,0 0-27 0,93 42 27 0,-14 13-27 15,-79-55 31-15,0 0-31 0,67 56 31 0,-21 1-31 16,-46-57 25-16,0 0-25 15,27 57 25-15,-22-14-25 0,-5-43 22 0,0 0-22 0,-14 42 23 16,-21-6-23-16,35-36 18 0,0 0-18 0,-53 36 18 16,-21 1-18-16,74-37 16 0,0 0-16 15,-76 38 17-15,7-7-17 0,69-31 12 0,0 0-12 0,-56 28 13 0,15-11-13 16,41-17 3-16,0 0-3 0,-23 0 4 0,23-23-4 16,0 1-1149-16</inkml:trace>
  <inkml:trace contextRef="#ctx0" brushRef="#br0" timeOffset="21664.6">26432 7547 1043 0,'0'0'0'0,"-25"12"0"0,-22 16 0 0,47-28 18 16,0 0-18-16,-57 36 19 0,-15 13-19 0,72-49 27 0,0 0-27 16,-73 64 28-16,3 17-28 15,70-81 10-15,0 0-10 0,-64 80 11 0,4-15-11 16,60-65 7-16,0 0-7 0,-44 61 7 0,20-13-7 0,24-48 5 16,0 0-5-16,-2 45 6 0,21 0-6 15,-19-45 5-15,0 0-5 0,39 44 6 0,16 1-6 0,-55-45 6 16,0 0-6-16,60 39 6 0,3-9-6 15,-63-30 22-15,0 0-22 0,71 19 23 0,12-14-23 0,-83-5 28 16,0 0-28-16,79-5 29 0,-10-14-29 0,-69 19 32 16,0 0-32-16,62-30 32 0,-8-18-32 0,-1-1-968 15</inkml:trace>
  <inkml:trace contextRef="#ctx0" brushRef="#br0" timeOffset="21899.97">26592 8023 1323 0,'0'0'0'0,"0"0"0"15,0 0 0-15,0 0 11 0,0 0-11 0,9 0 12 0,-2 0-12 16,-7 0 14-16,0 0-14 0,28 0 15 0,34-5-15 16,-62 5 36-16,0 0-36 0,81-7 36 0,16-12-36 15,-97 19 30-15,0 0-30 0,112-30 30 0,9-15-30 16,-121 45 24-16,0 0-24 0,120-52 25 0,-9 7-25 15,-111 45 28-15,0 0-28 0,101-39 28 0,-9 7-28 16,-92 32 24-16,0 0-24 0,77-22 24 0,-17 6-24 0,-60 16 21 16,0 0-21-16,44-12 22 0,-17 4-22 0,-27 8 1 15,0 0-1-15,14-11 2 0,-7-6-2 0,2 1-1220 16</inkml:trace>
  <inkml:trace contextRef="#ctx0" brushRef="#br0" timeOffset="22167">27395 7396 942 0,'0'0'0'15,"0"0"0"-15,-7 21 0 0,7-21 5 0,0 0-5 16,-2 24 6-16,9 4-6 0,-7-28 7 0,0 0-7 0,18 33 8 16,10 0-8-16,-28-33 8 0,0 0-8 15,44 34 9-15,18-1-9 0,-62-33 4 0,0 0-4 0,74 33 5 16,11-5-5-16,-85-28 19 0,0 0-19 0,84 29 20 16,-15 6-20-16,-69-35 47 0,0 0-47 0,49 29 47 15,-22-10-47-15,-27-19 68 0,0 0-68 0,12 18 68 16,-17 1-68-16,5-19 65 0,0 0-65 0,-21 21 65 15,-18-1-65-15,39-20 50 0,0 0-50 0,-51 18 51 16,-7 4-51-16,58-22 28 0,0 0-28 0,-60 21 28 16,14-2-28-16,46-19 4 0,0 0-4 0,-28 17 4 15,17-8-4-15,0 1-1109 0</inkml:trace>
  <inkml:trace contextRef="#ctx0" brushRef="#br0" timeOffset="22718.12">28628 7445 1054 0,'0'0'0'0,"0"0"0"0,0 0 0 16,0 0 4-16,0 0-4 0,-5 15 5 0,3 18-5 0,2-33 7 15,0 0-7-15,0 42 8 0,0 10-8 0,0-52 4 0,0 0-4 16,-4 55 4-16,-4 11-4 0,8-66 1 0,0 0-1 0,-18 78 2 15,-12 8-2-15,30-86 0 0,0 0 0 0,-37 78 1 16,-7-16-1-16,44-62 1 0,0 0-1 16,-44 51 2-16,0-15-2 0,44-36 15 0,0 0-15 15,-43 24 16-15,4-12-16 0,39-12 28 0,0 0-28 0,-30 4 29 16,11-8-29-16,19 4 34 0,0 0-34 16,-7-7 34-16,11-1-34 0,-4 8 29 0,0 0-29 0,15-12 30 15,15-4-30-15,-30 16 25 0,0 0-25 0,39-9 25 16,5 4-25-16,-44 5 24 0,0 0-24 0,50 5 24 15,3 8-24-15,-53-13 21 0,0 0-21 0,52 15 21 16,-2 8-21-16,-50-23 19 0,0 0-19 0,42 19 20 16,-12-7-20-16,-30-12 16 0,0 0-16 0,27 7 16 15,-1-4-16-15,-26-3 13 0,0 0-13 0,37-7 14 16,13-17-14-16,-50 24 20 0,0 0-20 0,52-40 20 16,3-20-20-16,-55 60 21 0,0 0-21 0,53-78 22 0,-7-19-22 15,-46 97 23-15,0 0-23 0,39-101 23 16,-13 17-23-16,-26 84 23 0,0 0-23 0,11-92 24 0,-20-7-24 15,9 99 24-15,0 0-24 0,-32-84 24 0,-26 14-24 16,58 70 21-16,0 0-21 0,-71-43 22 0,-10 22-22 16,81 21 13-16,0 0-13 0,-84 2 14 0,1 29-14 15,83-31 12-15,0 0-12 0,-69 52 12 0,21 21-12 0,48-73 8 16,0 0-8-16,-16 76 9 0,39-5-9 0,-23-71 2 16,0 0-2-16,62 71 2 0,37 1-2 0,-99-72 0 15,0 0 0-15,130 73 1 0,24-7-1 0,-154-66 0 16,0 0 0-16,169 52 0 0,-8-28 0 0,1 0-1355 15</inkml:trace>
  <inkml:trace contextRef="#ctx0" brushRef="#br0" timeOffset="23564.81">29520 10276 897 0,'0'0'0'0,"0"0"0"0,0 0 0 16,0 0 19-16,0 0-19 0,0 0 19 0,0 0-19 0,0 0 24 15,0 0-24-15,0 0 25 16,0 0-25-16,0 0 25 0,0 0-25 0,0 0 25 0,-31 9-25 15,31-9 25-15,0 0-25 0,-32 5 25 0,-14 4-25 0,46-9 14 0,0 0-14 0,-62 10 15 16,-21 2-15-16,83-12 20 0,0 0-20 0,-97 16 21 16,-24 4-21-16,121-20 22 0,0 0-22 0,-136 19 22 15,-19 6-22-15,155-25 18 0,0 0-18 0,-164 29 18 16,-15-1-18 0,179-28 14-16,0 0-14 0,-185 33 14 0,5-7-14 15,180-26 15-15,0 0-15 0,-183 24 16 0,-4 0-16 16,187-24 15-16,0 0-15 0,-182 24 16 0,8-1-16 15,174-23 13-15,0 0-13 0,-163 17 14 0,20-5-14 16,143-12 14-16,0 0-14 0,-121 9 14 0,22 1-14 16,99-10 13-16,0 0-13 0,-81 9 13 0,21 6-13 0,60-15 13 15,0 0-13-15,-41 13 14 0,18-1-14 0,23-12 6 16,0 0-6-16,-7 8 6 0,7 4-6 0,0-12 2 16,0 0-2-16,34 7 3 0,49-1-3 0,0-1-1027 0</inkml:trace>
  <inkml:trace contextRef="#ctx0" brushRef="#br0" timeOffset="23836.43">27437 9951 1155 0,'0'0'0'0,"-9"8"0"15,-15 17 0 1,24-25 0-16,0 0 0 0,-44 43 0 16,-27 23 0-16,71-66-1 0,0 0 1 0,-83 71 0 0,-7-7 0 0,90-64 2 0,0 0-2 0,-99 69 3 15,-6 4-3-15,105-73 7 0,0 0-7 0,-92 72 8 31,23 1-8-31,69-73 34 0,0 0-34 0,-44 64 34 0,26-10-34 16,18-54 50-16,0 0-50 0,27 46 50 16,52-4-50-16,-79-42 60 0,0 0-60 0,113 41 61 0,41 4-61 15,-154-45 56-15,0 0-56 0,169 51 56 0,9 2-56 16,-178-53 48-16,0 0-48 0,152 52 49 16,-48 5-49-16,-104-57 22 0,0 0-22 0,65 40 22 15,-42-31-22-15,0 3-1227 0</inkml:trace>
  <inkml:trace contextRef="#ctx0" brushRef="#br0" timeOffset="25606.13">27910 11534 460 0,'0'0'0'0,"0"0"0"0,0 0 0 0,0 0 5 0,0 0-5 0,0 0 6 0,-5-17-6 15,5 17 26-15,0 0-26 16,0 0 26-16,0 0-26 0,0 0 30 0,0 0-30 15,3-7 30-15,-3 7-30 0,0 0 25 0,0 0-25 0,4-10 26 16,-1 3-26-16,-3 7 20 0,0 0-20 0,2-7 20 16,-2 2-20-16,0 5 18 0,0 0-18 0,0 0 18 15,2-11-18-15,-2 11 21 0,0 0-21 0,0 0 22 16,0 0-22-16,0 0 24 0,0 0-24 0,0-7 25 16,0 7-25-16,0 0 25 0,0 0-25 0,0 0 25 15,0 0-25-15,0 0 22 0,0 0-22 0,0 0 23 16,0 0-23-16,0 0-613 0</inkml:trace>
  <inkml:trace contextRef="#ctx0" brushRef="#br0" timeOffset="26247.36">27058 11577 539 0,'0'0'0'0,"0"0"0"0,-12-8 0 0,12 8 13 16,0 0-13-16,-20-4 14 0,-10 6-14 0,30-2 5 16,0 0-5-16,-49 7 6 0,-25 5-6 0,74-12 2 15,0 0-2-15,-80 21 3 0,1 17-3 16,79-38 11-16,0 0-11 0,-79 61 12 0,5 25-12 0,74-86 23 0,0 0-23 15,-59 88 24-15,26-8-24 0,33-80 55 16,0 0-55-16,-2 73 56 0,37-8-56 0,-35-65 68 16,0 0-68-16,66 56 69 0,25-13-69 0,-91-43 76 15,0 0-76-15,104 26 77 0,6-16-77 0,-110-10 93 16,0 0-93-16,99 0 93 0,-32-5-93 0,-67 5 84 16,0 0-84-16,46-9 85 0,-22-3-85 0,-24 12 83 15,0 0-83-15,-5-12 83 0,-36 12-83 0,41 0 73 16,0 0-73-16,-77 12 73 0,-45 9-73 0,122-21 64 0,0 0-64 15,-134 16 64-15,-7-20-64 0,2 1-1326 16</inkml:trace>
  <inkml:trace contextRef="#ctx0" brushRef="#br0" timeOffset="27116.75">23744 12005 830 0,'0'0'0'0,"0"0"0"0,19 9 0 16,-19-9-9-16,0 0 9 0,18 19-8 0,1 13 8 15,-19-32-20-15,0 0 20 0,16 58-20 0,-9 26 20 0,-7-84 6 16,0 0-6-16,5 97 6 0,2-7-6 0,-7-90 41 15,0 0-41-15,11 92 41 0,3-5-41 16,-14-87 61-16,0 0-61 0,18 83 61 0,1-12-61 16,-19-71 63-16,0 0-63 0,16 53 64 15,-9-25-64-15,-7-28 52 0,0 0-52 0,7 9 52 16,6-15-52-16,-13 6 42 0,0 0-42 0,7-31 43 0,-4-35-43 16,-3 66 37-16,0 0-37 0,-2-76 38 0,-3 4-38 15,5 72 38-15,0 0-38 0,-5-78 38 16,3-9-38-16,2 87 32 0,0 0-32 0,7-92 33 0,14-1-33 15,-21 93 29-15,0 0-29 0,32-88 29 0,10 13-29 16,-42 75 24-16,0 0-24 0,53-57 25 0,7 21-25 16,-60 36 19-16,0 0-19 0,62-16 20 0,1 20-20 15,-63-4 9-15,0 0-9 0,64 19 9 0,-2 15-9 16,-62-34 9-16,0 0-9 0,49 45 9 0,-15 16-9 16,-34-61 7-16,0 0-7 0,14 76 7 0,-28 9-7 15,14-85 2-15,0 0-2 0,-34 81 2 0,-21-8-2 16,55-73 2-16,0 0-2 0,-68 59 3 0,-14-16-3 15,82-43 3-15,0 0-3 0,-77 35 4 0,8-15-4 0,69-20 3 16,0 0-3-16,-51 18 4 0,24-8-4 0,27-10 6 16,0 0-6-16,0 0 7 0,32 2-7 0,-32-2 8 0,0 0-8 15,51-2 9-15,25 2-9 0,-76 0 11 16,0 0-11-16,76 7 11 0,-11 14-11 0,-65-21 10 16,0 0-10-16,50 33 11 0,-19 6-11 0,-31-39 13 0,0 0-13 0,4 51 14 0,-34 6-14 0,30-57 13 15,0 0-13 1,-69 50 13-16,-45-5-13 0,114-45 12 0,0 0-12 15,-143 43 12-15,-14 2-12 0,157-45 0 0,0 0 0 0,-161 31 1 0,9-22-1 0,-1 0-1359 0</inkml:trace>
  <inkml:trace contextRef="#ctx0" brushRef="#br0" timeOffset="27671.13">20724 12282 1255 0,'0'0'0'0,"0"10"0"0,3 11 0 0,-3-21 21 0,0 0-21 15,4 36 21-15,-4 20-21 0,0-56 15 0,0 0-15 16,-4 65 16-16,-1 12-16 0,5-77 36 0,0 0-36 16,-9 76 36-16,-3 8-36 0,12-84 25 0,0 0-25 15,-11 78 25-15,-1-19-25 16,12-59 21-16,0 0-21 0,-11 43 21 0,6-20-21 0,5-23 24 16,0 0-24-16,-2 9 25 0,2-9-25 0,0 0 29 0,0 0-29 15,-1-9 30-15,6-14-30 0,-5 23 31 0,0 0-31 16,12-43 31-16,9-28-31 0,-21 71 26 15,0 0-26-15,30-86 27 0,7-3-27 0,-37 89 31 0,0 0-31 16,45-91 31-16,8-13-31 0,-53 104 31 0,0 0-31 0,59-99 32 16,10 11-32-16,-69 88 28 0,0 0-28 0,66-69 29 15,-10 22-29-15,-56 47 25 0,0 0-25 0,48-21 25 16,-11 18-25-16,-37 3 17 0,0 0-17 16,37 19 18-16,9 28-18 0,-46-47 11 0,0 0-11 15,47 67 11-15,1 20-11 0,-48-87 7 0,0 0-7 16,47 84 8-16,-2-6-8 0,-45-78 6 0,0 0-6 0,40 80 6 15,-1 5-6-15,-39-85 4 0,0 0-4 0,33 81 5 16,-3-10-5-16,-30-71 5 0,0 0-5 0,25 55 5 16,-7-18-5-16,-18-37 4 0,0 0-4 0,14 24 4 0,0-5-4 15,-14-19 2-15,0 0-2 0,7-9 3 16,-12-39-3-16,-1 1-1488 0</inkml:trace>
  <inkml:trace contextRef="#ctx0" brushRef="#br0" timeOffset="27849.24">20258 12566 1547 0,'0'0'0'0,"13"-4"0"0,13-3 0 0,-26 7 9 0,0 0-9 15,64-8 9-15,50-3-9 0,-114 11 15 0,0 0-15 0,136-10 15 16,21 1-15-16,-157 9 29 0,0 0-29 0,143-2 30 16,-28 13-30-16,-115-11 17 15,0 0-17-15,75 3 18 0,-46-13-18 0,-1 1-1207 16</inkml:trace>
  <inkml:trace contextRef="#ctx0" brushRef="#br0" timeOffset="28569.56">15997 12330 1468 0,'0'0'0'0,"0"0"0"16,9 5 0-16,-9-5 23 0,0 0-23 15,17 18 24-15,22 8-24 0,-39-26 53 0,0 0-53 0,49 34 54 0,8 11-54 16,-57-45 43-16,0 0-43 0,54 54 43 16,-1 10-43-16,-53-64 21 0,0 0-21 0,50 67 22 15,-6 8-22-15,-44-75 13 0,0 0-13 0,37 66 14 16,-5-18-14-16,-32-48 9 0,0 0-9 0,23 35 10 15,-11-18-10-15,-12-17 8 0,0 0-8 16,0 0 9-16,0 0-9 0,0 0 9 0,0 0-9 16,-9-21 10-16,9-19-10 0,0 40 9 15,0 0-9-15,9-50 10 0,9-14-10 0,-18 64 11 16,0 0-11-16,28-64 11 0,9 7-11 0,-37 57 10 0,0 0-10 0,46-48 11 16,1 6-11-16,-47 42 13 0,0 0-13 15,50-29 14-15,1 18-14 0,-51 11 14 0,0 0-14 0,49 5 15 16,-3 13-15-16,-46-18 13 0,0 0-13 0,41 34 13 15,-8 24-13-15,-33-58 5 0,0 0-5 0,23 65 5 16,-14 6-5-16,-9-71 1 0,0 0-1 0,2 61 1 16,-2-27-1-16,0-34 0 0,0 0 0 0,-2 19 0 15,-2-5 0-15,4-14 0 0,0 0 0 0,0 0 0 0,6-20 0 0,-6 20 0 16,0 0 0-16,16-40 0 0,15-23 0 16,-31 63 0-16,0 0 0 0,39-65 0 0,2 4 0 0,-41 61 0 0,0 0 0 0,44-52 0 15,-2 5 0-15,-42 47 0 0,0 0 0 0,39-34 1 16,-11 13-1-16,-28 21 1 0,0 0-1 0,30-9 1 15,-7 11-1-15,-23-2 1 0,0 0-1 0,18 17 2 0,-4 20-2 16,-14-37 1-16,0 0-1 0,9 53 1 0,-8 20-1 16,-1-73 0-16,0 0 0 0,11 73 1 0,14-4-1 15,-25-69 0-15,0 0 0 0,44 52 0 0,12-23 0 16,-56-29-4-16,0 0 4 0,71 6-3 0,6-27 3 16,3-2-1434-16</inkml:trace>
  <inkml:trace contextRef="#ctx0" brushRef="#br0" timeOffset="29039.72">17972 12538 1065 0,'0'0'0'0,"0"-9"0"0,2-15 0 0,-2 24 1 0,0 0-1 0,-2-28 2 15,-14 1-2-15,16 27 1 16,0 0-1-16,-28-19 1 16,-18 13-1-16,46 6 9 0,0 0-9 0,-53 7 9 15,-7 19-9-15,60-26 18 0,0 0-18 0,-60 40 19 16,16 9-19-16,44-49 26 0,0 0-26 0,-31 55 27 16,13 11-27-16,18-66 37 0,0 0-37 0,0 57 38 15,14-16-38-15,-14-41 34 0,0 0-34 0,41 23 35 16,27-20-35-16,-68-3 28 0,0 0-28 0,80-17 28 0,3-23-28 15,-83 40 24-15,0 0-24 0,79-52 24 16,-21 0-24-16,-58 52 20 0,0 0-20 0,48-52 21 16,-13 11-21-16,-35 41 16 0,0 0-16 0,27-36 17 15,-13 8-17-15,-14 28 14 0,0 0-14 0,12-19 14 16,-7 8-14-16,-5 11 16 0,0 0-16 0,9-1 16 16,2 8-16-16,-11-7 14 0,0 0-14 0,21 19 14 15,5 15-14-15,-26-34 8 0,0 0-8 0,36 44 8 16,3 6-8-16,-39-50 5 0,0 0-5 0,40 50 5 15,1-10-5-15,-41-40 2 0,0 0-2 0,38 26 2 0,-4-18-2 16,-34-8 0-16,0 0 0 0,30-8 1 0,2-18-1 16,-32 26 0-16,0 0 0 0,26-38 0 0,-3-7 0 15,-23 45 0-15,0 0 0 0,20-42 0 0,-8 4 0 16,-12 38 1-16,0 0-1 0,9-33 2 0,-2 5-2 16,-7 28 7-16,0 0-7 0,7-20 7 0,-7 9-7 15,0 11 16-15,0 0-16 0,0 0 16 0,0 0-16 0,0 0 22 16,0 0-22-16,9 21 23 0,-6 19-23 0,-3-40 22 15,0 0-22-15,5 54 23 0,-1 3-23 0,-4-57 19 16,0 0-19-16,2 64 19 0,1-9-19 0,-3-55 12 16,0 0-12-16,6 42 12 0,-1-22-12 0,-5-20 8 15,0 0-8-15,3-15 9 0,-8-46-9 0,2 1-1318 16</inkml:trace>
  <inkml:trace contextRef="#ctx0" brushRef="#br0" timeOffset="29180.55">18353 11832 1300 0,'0'0'0'0,"0"-17"0"0,-1-30 0 15,1 47 4-15,0 0-4 0,-4-40 5 0,8 23-5 16,-4 17 1-16,0 0-1 0,17 1 1 0,24 29-1 16,-41-30 8-16,0 0-8 0,51 48 9 0,4 20-9 15,-55-68 9-15,0 0-9 0,56 72 10 0,0-4-10 0,-1-1-951 16</inkml:trace>
  <inkml:trace contextRef="#ctx0" brushRef="#br0" timeOffset="29402.84">18888 12190 1076 0,'0'0'0'0,"5"7"0"0,9 12 0 0,-14-19 6 0,0 0-6 16,18 33 6-16,-1 15-6 0,-17-48 19 0,0 0-19 15,20 52 20-15,-1 4-20 0,-19-56 47 0,0 0-47 16,16 53 48-16,-12-4-48 0,-4-49 46 0,0 0-46 16,1 43 46-16,-1-10-46 0,0-33 51 0,0 0-51 15,2 21 51-15,0-11-51 0,-2-10 51 0,0 0-51 0,0 0 51 16,0 0-51-16,0 0 43 0,0 0-43 0,18-19 44 16,15-23-44-16,-33 42 38 0,0 0-38 0,49-51 39 15,18-8-39-15,-67 59 32 0,0 0-32 0,73-64 33 16,-1-4-33-16,-72 68 29 0,0 0-29 0,65-53 29 15,-8 27-29-15,-57 26 26 0,0 0-26 0,44 8 27 16,-4 46-27-16,-40-54 18 0,0 0-18 0,23 95 19 16,-17 45-19-16,-6-140 13 0,0 0-13 0,0 0-1371 15</inkml:trace>
  <inkml:trace contextRef="#ctx0" brushRef="#br0" timeOffset="32535.73">29803 6953 516 0,'0'0'0'0,"-2"-20"0"0,-3-37 0 15,5 57 16-15,0 0-16 0,-13-80 17 0,-6-8-17 0,19 88 57 16,0 0-57-16,-39-99 58 0,-19-7-58 0,58 106 43 16,0 0-43-16,-81-88 43 0,-25 19-43 0,106 69 34 0,0 0-34 15,-132-43 35-15,-24 25-35 0,156 18 24 16,0 0-24-16,-172 13 25 0,-5 28-25 0,177-41 22 0,0 0-22 16,-175 93 23-16,10 56-23 0,165-149 12 0,0 0-12 15,-152 194 13-15,14 31-13 0,138-225 14 0,0 0-14 16,-104 268 14-16,39 44-14 0,65-312 12 0,0 0-12 15,-35 322 13-15,26-14-13 0,9-308 13 0,0 0-13 16,28 289 13-16,41-23-13 0,-69-266 22 0,0 0-22 16,99 229 22-16,37-37-22 0,-136-192 26 0,0 0-26 15,155 154 26-15,18-42-26 0,-173-112 24 0,0 0-24 0,180 66 24 16,1-47-24-16,-181-19 32 0,0 0-32 0,180-21 33 16,-14-39-33-16,-166 60 35 0,0 0-35 0,150-101 35 15,-18-44-35-15,-132 145 44 0,0 0-44 0,120-189 44 16,-9-37-44-16,-111 226 53 0,0 0-53 0,94-275 54 15,-27-40-54-15,-67 315 48 0,0 0-48 0,37-327 49 16,-35-1-49-16,-2 328 45 0,0 0-45 0,-43-299 46 0,-41 38-46 16,84 261 39-16,0 0-39 0,-110-227 40 0,-8 38-40 15,118 189 33-15,0 0-33 0,-122-138 33 0,4 50-33 16,118 88 24-16,0 0-24 0,-106-54 25 0,15 23-25 16,91 31 17-16,0 0-17 0,-90-2 17 0,-9 23-17 15,99-21 8-15,0 0-8 0,-104 69 9 0,-4 49-9 16,108-118 4-16,0 0-4 0,-127 173 4 0,-16 50-4 0,143-223 0 15,0 0 0-15,-155 279 1 0,2 46-1 16,153-325-1-16,0 0 1 0,-136 351 0 0,25 13 0 0,111-364-4 16,0 0 4-16,-69 356-4 0,46-16 4 0,23-340-8 15,0 0 8-15,16 290-7 0,40-53 7 0,-56-237-11 16,0 0 11-16,97 201-10 0,37-37 10 16,-134-164-13-16,0 0 13 0,170 146-12 0,38-9 12 15,-208-137-5-15,0 0 5 0,231 91-5 0,23-49 5 16,-254-42-2-16,0 0 2 0,259-11-2 0,1-39 2 0,-260 50-1 15,0 0 1-15,232-90 0 0,-41-34 0 0,-191 124 0 16,0 0 0-16,171-182 1 0,-19-59-1 0,-152 241 5 16,0 0-5-16,114-292 5 0,-50-35-5 0,-64 327 10 15,0 0-10-15,21-358 10 0,-42-20-10 0,21 378 11 16,0 0-11-16,-69-354 11 0,-53 42-11 0,122 312 7 16,0 0-7-16,-158-287 7 0,-42 26-7 0,200 261 4 15,0 0-4-15,-211-231 4 0,-8 41-4 0,219 190 2 0,0 0-2 16,-191-133 3-16,33 57-3 0,158 76 1 0,0 0-1 15,-124-28 1-15,25 50-1 0,99-22 1 0,0 0-1 0,-83 83 1 16,6 77-1-16,77-160 0 0,0 0 0 0,-69 240 1 16,13 79-1-16,56-319 0 0,0 0 0 0,-23 325 1 15,40-33-1-15,1 3-1391 0</inkml:trace>
  <inkml:trace contextRef="#ctx0" brushRef="#br0" timeOffset="34756.12">22440 15122 673 0,'0'0'0'0,"0"0"0"0,0 0 0 0,0 0 12 0,0 0-12 16,-3 45 13-16,3 7-13 0,0-52 49 0,0 0-49 0,7 72 49 15,9 32-49-15,-16-104 68 0,0 0-68 0,23 118 69 16,8 22-69-16,-31-140 64 0,0 0-64 0,36 135 64 16,4-5-64-16,-40-130 30 0,0 0-30 15,55 124 31-15,22-4-31 0,-77-120 33 0,0 0-33 16,85 97 33-16,10-25-33 0,-95-72 31 0,0 0-31 15,106 47 32-15,11-24-32 0,-117-23 28 0,0 0-28 0,118 3 28 16,3-20-28-16,-121 17 29 0,0 0-29 0,126-38 30 16,10-21-30-16,-136 59 18 0,0 0-18 0,127-73 19 15,-13-13-19-15,-114 86 19 0,0 0-19 0,102-101 19 16,-8-13-19-16,-94 114 1 0,0 0-1 0,78-125 1 16,-17-1-1-16,-61 126-4 0,0 0 4 0,41-130-4 15,-18 7 4-15,-23 123-6 0,0 0 6 0,5-98-6 0,-17 30 6 0,12 68-10 16,0 0 10-16,-28-48-10 15,-20 17 10-15,48 31-3 0,0 0 3 0,-57-11-3 16,-1 22 3-16,58-11 0 0,0 0 0 0,-58 38 0 0,2 31 0 16,56-69 5-16,0 0-5 0,-53 81 5 0,0 8-5 15,53-89 17-15,0 0-17 0,-41 83 18 0,20-11-18 16,21-72 25-16,0 0-25 0,0 63 26 0,21-17-26 16,-21-46 27-16,0 0-27 0,39 23 28 0,12-28-28 15,-51 5 24-15,0 0-24 0,60-32 24 0,16-19-24 16,-76 51 29-16,0 0-29 0,76-63 29 0,-7-9-29 15,-69 72 20-15,0 0-20 0,53-77 20 0,-13 1-20 0,-40 76 25 0,0 0-25 16,25-62 26-16,-11 27-26 0,-14 35 23 16,0 0-23-16,7-19 23 0,-5 12-23 15,-2 7 18-15,0 0-18 0,0 14 19 0,0 26-19 16,0-40 15-16,0 0-15 0,3 52 16 0,3 5-16 0,-6-57 8 0,0 0-8 16,8 47 9-16,3-21-9 0,-11-26 5 15,0 0-5-15,19 19 5 0,13 2-5 0,-32-21 1 16,0 0-1-16,41 8 2 0,5-16-2 0,-46 8 0 0,0 0 0 15,51-32 0-15,0-14 0 0,-51 46 0 0,0 0 0 16,47-56 1-16,-9-3-1 0,-38 59 1 0,0 0-1 16,30-55 1-16,-8 8-1 0,-22 47 2 0,0 0-2 0,18-39 3 15,-4 2-3-15,-14 37 4 0,0 0-4 0,13-31 4 16,-3 5-4-16,-10 26 6 0,0 0-6 0,12-17 6 0,3 10-6 0,-15 7 4 0,0 0-4 16,26 3 5-1,18 9-5-15,-44-12 4 0,0 0-4 0,60 19 4 16,14 7-4-16,-74-26 2 0,0 0-2 0,83 39 2 15,-2 14-2-15,-81-53 0 0,0 0 0 0,80 68 0 16,-10 15 0-16,-70-83-2 0,0 0 2 0,65 85-1 16,-12-13 1-16,-53-72-2 0,0 0 2 0,37 64-1 15,-17-12 1-15,-20-52-2 0,0 0 2 0,2 42-2 0,-18-8 2 16,16-34-1-16,0 0 1 0,-29 18-1 0,-8-24 1 16,37 6-1-16,0 0 1 0,-38-26-1 0,-3-15 1 15,41 41 0-15,0 0 0 0,-35-61 0 0,7-23 0 0,28 84-1 16,0 0 1-16,-18-99 0 0,6-19 0 15,12 118-2-15,0 0 2 0,-6-130-2 0,12-22 2 16,-6 152-3-16,0 0 3 0,8-149-3 0,8 16 3 0,-16 133-5 16,0 0 5-16,23-114-4 0,5 26 4 0,-28 88-4 0,0 0 4 0,32-61-4 15,3 37 4-15,-35 24-5 0,0 0 5 0,50 14-5 0,13 36 5 16,-63-50-7 0,0 0 7-16,60 69-6 0,-2 14 6 0,-58-83-8 15,0 0 8-15,55 102-8 0,-4 19 8 0,-51-121-8 0,0 0 8 0,50 127-7 0,-3-10 7 0,-47-117-6 31,0 0 6-31,51 115-6 0,-1-8 6 0,-50-107-7 0,0 0 7 0,33 90-6 0,-10-30 6 0,-23-60-13 16,0 0 13-16,9 28-12 0,-9-28 12 0,0 0-1284 0</inkml:trace>
  <inkml:trace contextRef="#ctx0" brushRef="#br0" timeOffset="34914.62">25291 15170 1535 0,'0'0'0'0,"0"0"0"16,5-10 0-1,-5 10 26-15,0 0-26 0,32-19 27 0,40-11-27 16,-72 30 20-16,0 0-20 0,102-45 20 0,31-15-20 0,-133 60 54 0,0 0-54 0,148-64 54 16,11 3-54-1,-159 61 37-15,0 0-37 0,151-54 37 0,-17 13-37 16,-1 1-1298-16</inkml:trace>
  <inkml:trace contextRef="#ctx0" brushRef="#br0" timeOffset="35575.76">26079 14251 1278 0,'0'0'0'0,"18"-12"0"16,26-21 0-16,-44 33 13 0,0 0-13 0,74-50 14 15,34-18-14-15,-108 68 32 0,0 0-32 0,114-65 33 0,1 6-33 0,-115 59 27 16,0 0-27-16,114-50 28 0,-1 12-28 15,-113 38 24-15,0 0-24 0,99-32 24 0,-19 10-24 16,-80 22 27-16,0 0-27 0,58-17 27 0,-28 8-27 16,-30 9 22-16,0 0-22 0,16-5 22 15,-8 5-22-15,-8 0 2 0,0 0-2 0,-12 5 3 0,-29 7-3 0,41-12 0 16,0 0 0-16,-58 23 0 0,-19 10 0 0,77-33-13 16,0 0 13-16,-81 43-13 0,1 12 13 15,80-55-32-15,0 0 32 0,-72 62-32 0,10 1 32 16,62-63-61-16,0 0 61 0,-53 64-60 0,14-4 60 15,39-60-41-15,0 0 41 0,-17 71-40 0,22 18 40 0,-5-89-29 16,0 0 29-16,23 96-29 0,16 3 29 0,-39-99-20 16,0 0 20-16,44 107-19 0,9 9 19 0,-53-116-15 15,0 0 15-15,60 113-14 0,10-20 14 0,-70-93-5 16,0 0 5-16,67 83-5 0,-12-5 5 0,-55-78-2 16,0 0 2-16,42 75-2 0,-17-8 2 0,-25-67 1 0,0 0-1 0,5 57 2 15,-22-19-2-15,17-38 4 16,0 0-4-16,-37 21 4 0,-20-16-4 0,57-5 13 0,0 0-13 0,-58-8 14 0,3-13-14 15,55 21 25-15,0 0-25 0,-42-31 26 0,14-9-26 16,28 40 38 0,0 0-38-16,-13-40 39 0,17 4-39 0,-4 36 48 15,0 0-48-15,25-37 48 0,24-2-48 0,-49 39 49 0,0 0-49 16,71-40 49-16,26 0-49 0,-97 40 49 0,0 0-49 0,111-38 50 0,9 3-50 16,-120 35 33-16,0 0-33 0,118-38 33 15,-16 0-33-15,-1 0-1192 0</inkml:trace>
  <inkml:trace contextRef="#ctx0" brushRef="#br0" timeOffset="35942.58">27270 14632 1311 0,'0'0'0'0,"0"0"0"15,-9-9 0-15,9 9 23 0,0 0-23 0,-7-7 24 16,7 7-24-16,0 0 39 0,0 0-39 0,0 0 39 0,14 4-39 16,-14-4 28-1,0 0-28-15,26 17 29 0,24 18-29 0,-50-35 24 16,0 0-24-16,51 48 24 0,-3 13-24 0,-48-61 13 0,0 0-13 15,40 72 14-15,-6 11-14 0,-34-83 11 16,0 0-11-16,28 73 12 0,-10-23-12 0,-18-50 12 0,0 0-12 16,12 37 12-16,-7-13-12 0,-5-24 11 0,0 0-11 15,-2 12 11-15,-6-10-11 0,8-2 12 16,0 0-12-16,-9-18 12 0,3-21-12 0,6 39 11 0,0 0-11 0,-1-59 11 16,6-24-11-16,-5 83 12 0,0 0-12 0,16-90 13 0,9 5-13 0,-25 85 11 15,0 0-11 1,35-78 12-16,11 11-12 0,-46 67 14 0,0 0-14 15,47-49 14-15,-8 23-14 0,-39 26 15 16,0 0-15-16,39 2 15 0,9 27-15 0,-48-29 11 16,0 0-11-16,44 49 12 0,-11 15-12 0,-33-64 3 15,0 0-3-15,34 79 4 0,1 13-4 0,-35-92 0 16,0 0 0-16,41 69 0 0,1-57 0 0,0 1-1305 0</inkml:trace>
  <inkml:trace contextRef="#ctx0" brushRef="#br0" timeOffset="40384.24">28494 13298 1132 0,'0'0'0'0,"0"0"0"15,0 0 0-15,0 0 0 0,0 0 0 0,19 15 1 16,6 16-1-16,-25-31 4 0,0 0-4 0,35 59 5 0,11 31-5 15,-46-90 3-15,0 0-3 0,53 106 4 0,0 6-4 0,-53-112 1 16,0 0-1-16,53 113 2 16,-7 1-2-16,-46-114 0 0,0 0 0 0,46 99 1 0,-1-28-1 15,-45-71 0-15,0 0 0 0,37 51 0 0,-19-19 0 0,-18-32 0 16,0 0 0-16,12 13 0 0,-3-2 0 16,-9-11 4-16,0 0-4 0,0 0 4 15,4-23-4-15,-4 23 13 0,0 0-13 0,-11-38 14 16,-10-33-14-16,21 71 21 0,0 0-21 0,-28-78 22 15,-2-8-22-15,30 86 45 0,0 0-45 0,-32-95 46 0,-5-14-46 16,37 109 49-16,0 0-49 0,-39-111 49 0,-1 11-49 16,40 100 43-16,0 0-43 0,-39-85 44 0,9 24-44 15,30 61 39-15,0 0-39 0,-23-48 39 0,12 11-39 16,11 37 32-16,0 0-32 0,9-38 33 16,21-5-33-16,-30 43 29 0,0 0-29 0,51-48 29 15,25-10-29-15,-76 58 24 0,0 0-24 0,101-55 25 0,27 0-25 16,-128 55 21-16,0 0-21 0,140-54 22 0,-1-1-22 15,-139 55 13-15,0 0-13 0,140-49 14 0,-15 15-14 16,-125 34 8-16,0 0-8 0,97-25 8 0,-46 13-8 0,-2 0-1323 16</inkml:trace>
  <inkml:trace contextRef="#ctx0" brushRef="#br0" timeOffset="40739.65">28501 14045 1435 0,'0'0'0'0,"14"-15"0"16,14-18 0-16,-28 33 19 0,0 0-19 0,57-45 20 0,45-12-20 16,-102 57 29-16,0 0-29 0,134-71 30 15,32-16-30-15,-166 87 16 0,0 0-16 0,182-97 17 0,-4 6-17 0,-178 91 14 16,0 0-14-16,148-80 15 0,-35 18-15 16,-113 62 13-16,0 0-13 0,77-56 13 0,-33 4-13 15,-44 52 0-15,0 0 0 0,22-48 0 16,-19 12 0-16,-3 36-15 0,0 0 15 0,-7-23-14 15,-7 13 14-15,14 10-33 0,0 0 33 0,-16 5-33 16,2 17 33-16,14-22-49 0,0 0 49 0,-9 33-49 16,4 12 49-16,5-45-32 0,0 0 32 0,2 49-31 0,10 3 31 15,-12-52-15-15,0 0 15 0,18 53-14 0,3 6 14 16,-21-59-7-16,0 0 7 0,23 55-7 0,5 3 7 16,-28-58-4-16,0 0 4 0,28 46-3 0,-5-11 3 15,-23-35-2-15,0 0 2 0,16 24-2 0,-9-12 2 16,-7-12 0-16,0 0 0 0,0 0 0 0,5 5 0 0,-5-5 1 15,0 0-1-15,-1-22 1 0,-6-33-1 0,-1-4-925 0</inkml:trace>
  <inkml:trace contextRef="#ctx0" brushRef="#br0" timeOffset="41384.91">29782 13021 908 0,'0'0'0'0,"7"-2"0"0,12-1 0 0,-19 3 3 0,0 0-3 16,41 1 3-16,24 10-3 0,-65-11 2 0,0 0-2 15,76 24 2-15,5 17-2 0,-81-41 8 0,0 0-8 16,77 56 9-16,-8-1-9 0,-69-55 7 0,0 0-7 15,57 54 8-15,-19-18-8 0,-38-36 9 0,0 0-9 16,29 24 9 0,-13-10-9-16,-16-14 11 0,0 0-11 0,8 11 11 0,-2-6-11 0,-6-5 20 0,0 0-20 15,0 0 21 1,-13-17-21-16,13 17 23 0,0 0-23 0,-10-25 23 0,1-15-23 0,9 40 32 0,0 0-32 0,-5-51 33 16,6-13-33-16,-1 64 39 0,0 0-39 0,11-63 40 15,8 13-40-15,-19 50 37 0,0 0-37 0,29-43 37 16,8 12-37-16,-37 31 33 0,0 0-33 0,37-21 33 15,-4 10-33-15,-33 11 29 0,0 0-29 0,37 2 30 16,11 12-30-16,-48-14 22 0,0 0-22 0,47 33 22 16,-6 19-22-16,-41-52 2 15,0 0-2-15,34 67 2 0,-8 13-2 0,-26-80-1 0,0 0 1 0,21 74 0 0,-7-18 0 16,-14-56-6-16,0 0 6 0,11 40-6 0,-2-15 6 31,-9-25-10-31,0 0 10 0,9 16-9 0,-1-11 9 0,-8-5-9 0,0 0 9 0,16-8-8 0,16-20 8 16,-32 28-4-16,0 0 4 0,35-50-4 0,1-26 4 15,-36 76-1-15,0 0 1 0,29-90-1 0,-7-6 1 16,-22 96 0-16,0 0 0 0,16-98 0 0,-8-6 0 16,-8 104 5-16,0 0-5 0,6-94 5 0,-6 17-5 0,0 77 18 15,0 0-18-15,-2-56 18 0,0 25-18 0,2 31 26 32,0 0-26-32,-3-12 26 0,-4 10-26 0,7 2 25 15,0 0-25-15,-8 12 26 0,1 21-26 0,7-33 18 16,0 0-18-16,0 40 18 0,9 12-18 0,-9-52 13 15,0 0-13-15,21 52 13 0,13-5-13 0,-34-47 9 16,0 0-9-16,44 36 10 0,7-10-10 0,-51-26 3 0,0 0-3 16,65 21 4-16,15-1-4 0,-80-20 0 0,0 0 0 15,69 18 0-15,-31-4 0 0,-38-14-1 0,0 0 1 0,27 13-1 16,-8 3 1-16,-19-16-3 0,0 0 3 0,2 29-2 16,-21 22 2-16,19-51-6 0,0 0 6 0,-39 58-5 15,-21 5 5-15,60-63-5 0,0 0 5 0,-62 59-5 16,9-11 5-16,53-48-5 0,0 0 5 0,-44 33-4 15,12-14 4-15,32-19-6 0,0 0 6 0,-21 2-6 16,11-18 6-16,10 16-13 0,0 0 13 0,0-47-12 16,12-46 12-16,0-1-1119 0</inkml:trace>
  <inkml:trace contextRef="#ctx0" brushRef="#br0" timeOffset="41571.03">31085 12211 1199 0,'0'0'0'0,"0"0"0"0,0 0 0 0,0 0 0 16,0 0 0-16,-4-7 1 0,4 7-1 0,0 0-1 0,0 0 1 15,18 28 0-15,16 27 0 0,-34-55 1 16,0 0-1-16,44 66 1 0,12 3-1 0,-56-69 2 16,0 0-2-16,60 88 2 0,2 23-2 0,-62-111 16 15,0 0-16-15,56 116 17 0,-8-14-17 16,-48-102 15-16,0 0-15 0,39 104 16 0,-13 1-16 0,-26-105 13 16,0 0-13-16,4 78 13 0,-27-48-13 0,0-1-912 15</inkml:trace>
  <inkml:trace contextRef="#ctx0" brushRef="#br0" timeOffset="41706.51">31302 12592 1244 0,'0'0'0'0,"9"-14"0"16,14-24 0-16,-23 38 28 0,0 0-28 0,46-49 28 0,29-1-28 15,-75 50 58-15,0 0-58 0,103-48 59 0,24 3-59 16,-127 45 78-16,0 0-78 0,125-26 79 16,-21 20-79-16,-104 6 46 0,0 0-46 0,83 14 46 15,-30 12-46-15,0 2-1190 0</inkml:trace>
  <inkml:trace contextRef="#ctx0" brushRef="#br0" timeOffset="42647.78">29748 14673 1379 0,'0'0'0'0,"0"0"0"0,0 0 0 0,0 0 34 0,0 0-34 16,-32 58 35-16,2 21-35 0,30-79 20 0,0 0-20 16,-33 104 20-16,-3 14-20 0,36-118 9 0,0 0-9 0,-24 129 9 0,15 8-9 15,9-137 1-15,0 0-1 0,12 126 2 16,24-30-2-16,-36-96 0 0,0 0 0 15,54 69 0-15,17-24 0 0,-71-45 0 0,0 0 0 16,84 19 1-16,22-31-1 0,-106 12 0 0,0 0 0 16,99-33 1-16,-18-24-1 0,-81 57 14 0,0 0-14 0,57-76 14 15,-29-21-14-15,-28 97 33 0,0 0-33 16,7-99 34-16,-18 9-34 0,11 90 44 0,0 0-44 16,-33-93 45-16,-22-8-45 0,55 101 46 0,0 0-46 0,-70-88 46 15,-8 27-46-15,78 61 40 0,0 0-40 0,-81-38 41 16,9 19-41-16,72 19 31 0,0 0-31 0,-57 2 31 15,17 21-31-15,40-23 12 0,0 0-12 0,-18 38 13 16,27 14-13-16,-9-52 2 0,0 0-2 0,37 45 2 16,26-16-2-16,-63-29 0 0,0 0 0 0,87 12 0 15,20-17 0-15,-107 5-7 0,0 0 7 0,101-17-6 16,-22-6 6-16,-79 23-20 0,0 0 20 0,64-22-19 0,-15 6 19 16,-49 16-30-16,0 0 30 0,41-5-29 0,-6 15 29 15,-35-10-33-15,0 0 33 0,33 31-33 0,6 25 33 16,-39-56-26-16,0 0 26 0,37 62-25 0,-7 4 25 0,-30-66-20 15,0 0 20-15,29 62-19 0,-3-5 19 0,-26-57-16 16,0 0 16-16,25 42-16 0,-11-18 16 0,-14-24-15 16,0 0 15-16,24 2-15 0,21-20 15 0,-45 18-10 15,0 0 10-15,49-32-10 0,-7-10 10 0,-42 42-8 16,0 0 8-16,32-47-7 0,-11-3 7 0,-21 50-1 16,0 0 1-16,11-55-1 0,-4-6 1 0,-7 61 1 15,0 0-1-15,5-57 1 0,0 16-1 0,-5 41 6 16,0 0-6-16,6-28 6 0,-3 17-6 0,-3 11 12 0,0 0-12 15,18 6 12-15,24 13-12 0,-42-19 16 0,0 0-16 0,53 24 17 0,9 0-17 0,-62-24 8 16,0 0-8-16,69 14 9 0,14-16-9 0,-83 2 5 16,0 0-5-16,86-21 6 0,-3-18-6 0,-83 39 1 15,0 0-1-15,72-54 2 0,-19-10-2 0,-53 64 1 16,0 0-1-16,35-74 1 0,-17-15-1 0,-18 89 3 16,0 0-3-16,2-95 3 0,-16-5-3 0,14 100 6 15,0 0-6-15,-27-101 6 0,-12 10-6 0,39 91 10 16,0 0-10-16,-44-87 11 0,-3 2-11 0,47 85 15 15,0 0-15-15,-37-65 15 0,16 30-15 0,21 35 12 16,0 0-12-16,-11-3 13 16,6 30-13-16,5-27 8 0,0 0-8 0,5 56 9 15,14 25-9-15,-19-81 4 0,0 0-4 0,32 105 4 0,16 18-4 16,-48-123 0-16,0 0 0 0,61 127 0 0,8-13 0 0,-69-114-1 0,0 0 1 0,76 111-1 16,12-1 1-1,-88-110-4-15,0 0 4 0,90 103-4 0,-5-17 4 0,-85-86-11 0,0 0 11 0,72 69-10 16,-14-15 10-16,-58-54-15 0,0 0 15 0,43 28-15 15,-15-30 15-15,0 0-1257 0</inkml:trace>
  <inkml:trace contextRef="#ctx0" brushRef="#br0" timeOffset="42726.8">31436 14639 1513 0,'0'0'0'0,"34"-38"0"0,54-63 0 0,-88 101 14 0,0 0-14 15,176-133 15-15,96-7-15 0,-272 140 4 0,0 0-4 16,326-164 5-1,27-23-5-15,1 0-1104 0</inkml:trace>
  <inkml:trace contextRef="#ctx0" brushRef="#br0" timeOffset="110820.29">29155 5405 707 0,'0'0'0'0,"18"-4"0"16,21-3 0-16,-39 7 47 0,0 0-47 0,44-8 48 15,0-8-48-15,-44 16 97 0,0 0-97 0,49-21 98 16,13-15-98-16,-62 36 73 0,0 0-73 0,60-49 74 15,-12-4-74-15,-48 53 58 0,0 0-58 0,33-61 59 16,-19 1-59-16,-14 60 44 0,0 0-44 0,-7-56 45 0,-24 8-45 16,31 48 35-16,0 0-35 0,-45-42 35 0,-9 6-35 15,54 36 28-15,0 0-28 0,-51-28 28 16,8 6-28-16,43 22 31 0,0 0-31 0,-30-14 31 16,14 5-31-16,16 9 23 0,0 0-23 0,0 0 24 15,-3-7-24-15,3 7 18 0,0 0-18 0,7 0 19 0,3 0-19 16,-10 0 13-16,0 0-13 0,34-7 14 0,31-3-14 15,-65 10 10-15,0 0-10 0,85-7 10 0,10 7-10 0,-95 0 7 16,0 0-7-16,94 3 8 0,-15 10-8 0,-79-13 4 16,0 0-4-16,67 17 5 0,-7 7-5 15,-60-24 2-15,0 0-2 0,49 31 3 0,-10-1-3 0,-39-30 0 16,0 0 0-16,30 34 1 0,-9 4-1 16,-21-38 0-16,0 0 0 0,16 44 0 0,0 4 0 15,-16-48-1-15,0 0 1 0,18 50 0 0,6 0 0 16,-24-50-1-16,0 0 1 0,27 45 0 0,1-12 0 0,-28-33 0 15,0 0 0-15,27 25 0 0,-6-13 0 0,-21-12 2 16,0 0-2-16,23 0 3 0,1-5-3 0,-24 5 10 0,0 0-10 0,32-23 10 16,9-19-10-16,-41 42 16 0,0 0-16 0,37-60 16 15,-16-13-16-15,-21 73 18 16,0 0-18-16,5-76 18 0,-17-2-18 0,12 78 16 0,0 0-16 0,-23-86 16 16,-9-10-16-16,32 96 14 0,0 0-14 0,-30-91 14 15,0 13-14-15,30 78 1 0,0 0-1 0,-24-59 1 0,4 26-1 16,20 33-1-16,0 0 1 0,-10-21-1 0,6 9 1 15,4 12-8-15,0 0 8 0,9 4-7 0,12 13 7 16,-21-17-15-16,0 0 15 0,35 24-14 0,11 9 14 16,-46-33-26-16,0 0 26 0,58 37-25 0,11 6 25 15,-69-43-30-15,0 0 30 0,69 36-29 0,-4-12 29 16,-65-24-35-16,0 0 35 0,57 12-34 0,-17-12 34 16,-40 0-19-16,0 0 19 0,43-15-19 0,6-18 19 0,-49 33-5 15,0 0 5-15,41-36-5 0,-19-1 5 0,-22 37 0 16,0 0 0-16,6-39 0 15,-12-6 0-15,6 45 1 0,0 0-1 0,-21-52 1 16,-12-2-1-16,33 54 4 0,0 0-4 0,-43-48 4 0,-6 11-4 16,49 37 7-16,0 0-7 0,-56-15 7 0,-11 27-7 15,67-12 8-15,0 0-8 0,-71 40 8 0,4 20-8 16,67-60 7-16,0 0-7 0,-55 85 7 0,15 17-7 16,40-102 0-16,0 0 0 0,-20 112 1 0,20-3-1 15,0-109 0-15,0 0 0 0,25 99 1 0,24-26-1 16,-49-73 0-16,0 0 0 0,66 50 0 0,15-21 0 15,-81-29-1-15,0 0 1 0,92 4 0 0,10-28 0 0,-102 24-1 16,0 0 1-16,106-44 0 0,3-18 0 0,-109 62 0 16,0 0 0-16,101-85 0 0,-19-24 0 0,-82 109 0 15,0 0 0-15,71-136 0 0,-20-18 0 16,-51 154 0-16,0 0 0 0,30-153 1 0,-21 8-1 0,-9 145 4 16,0 0-4-16,-11-139 5 0,-19 6-5 0,30 133 9 15,0 0-9-15,-38-112 9 0,-5 23-9 0,43 89 12 16,0 0-12-16,-47-77 12 0,-3 16-12 0,50 61 14 15,0 0-14-15,-47-55 14 0,6 13-14 0,41 42 13 0,0 0-13 16,-35-28 13-16,10 11-13 0,25 17 12 0,0 0-12 16,-14-7 12-16,14 7-12 0,0 0 5 0,0 0-5 0,2 9 6 15,17 22-6-15,-19-31 2 0,0 0-2 0,28 40 2 16,6 13-2-16,-34-53 0 0,0 0 0 0,35 66 1 16,0 17-1-16,-35-83-2 0,0 0 2 0,32 94-1 15,-7 15 1-15,-25-109-14 0,0 0 14 0,28 109-13 16,2-12 13-16,-30-97-23 0,0 0 23 0,35 97-23 0,4-9 23 0,-39-88-29 0,0 0 29 15,44 73-29-15,7-16 29 16,-51-57-22-16,0 0 22 0,50 36-21 0,-3-8 21 16,-47-28-13-16,0 0 13 0,37 13-13 0,-15-2 13 0,-22-11-10 0,0 0 10 0,24-12-9 0,19-25 9 15,-43 37-7 1,0 0 7-16,40-60-7 0,-12-16 7 16,-28 76-5-16,0 0 5 0,8-92-5 0,-30-10 5 15,-1 2-1090-15</inkml:trace>
  <inkml:trace contextRef="#ctx0" brushRef="#br0" timeOffset="111359.47">30676 4096 1031 0,'0'0'0'15,"0"0"0"-15,5 9 0 0,-5-9 10 0,0 0-10 16,7 3 11-16,2-3-11 0,-9 0 56 0,0 0-56 0,37-15 57 16,42-22-57-16,-79 37 72 0,0 0-72 0,90-48 73 15,2-25-73-15,-92 73 44 0,0 0-44 0,83-79 44 16,-14 6-44-16,-69 73 30 0,0 0-30 0,58-62 30 15,-21 25-30-15,-37 37 35 0,0 0-35 0,26-27 35 16,-8 6-35-16,-18 21 42 0,0 0-42 0,14-12 43 16,-3 8-43-16,-11 4 30 0,0 0-30 0,14 12 30 15,11 25-30-15,-25-37 20 0,0 0-20 0,24 60 21 16,3 29-21-16,-27-89 16 0,0 0-16 0,33 90 17 16,10-14-17-16,-43-76 7 0,0 0-7 0,49 57 7 0,4-17-7 15,-53-40 6-15,0 0-6 0,49 27 6 16,-3-15-6-16,-46-12 6 0,0 0-6 0,50-3 6 0,10-13-6 15,-60 16 8-15,0 0-8 0,54-29 9 0,-11-11-9 16,-43 40 12-16,0 0-12 0,24-55 13 0,-15-27-13 16,-9 82 10-16,0 0-10 0,-9-84 11 0,-15 6-11 0,24 78 13 15,0 0-13-15,-34-71 14 0,-8 14-14 0,42 57 14 16,0 0-14-16,-37-45 15 0,8 21-15 16,29 24 15-16,0 0-15 0,-19-16 15 0,7 16-15 0,12 0 11 0,0 0-11 15,-7 10 12-15,7 11-12 0,0-21 4 16,0 0-4-16,5 26 4 0,4 9-4 0,-9-35 0 0,0 0 0 15,16 33 1-15,10 3-1 0,-26-36-1 16,0 0 1-16,32 36-1 0,5 4 1 0,-37-40-6 0,0 0 6 0,39 38-5 16,-4-3 5-16,-35-35-11 0,0 0 11 15,30 24-11-15,-9-7 11 0,-21-17-10 0,0 0 10 16,16 7-10-16,-7-5 10 0,-9-2-9 0,0 0 9 16,10-9-8-16,8-8 8 0,-18 17-7 0,0 0 7 15,25-31-7-15,6-9 7 0,-31 40-7 0,0 0 7 0,36-42-6 16,1 6 6-16,-37 36-8 0,0 0 8 15,32-28-8-15,-6 8 8 0,0 1-1329 0</inkml:trace>
  <inkml:trace contextRef="#ctx0" brushRef="#br0" timeOffset="112005.88">32034 3285 505 0,'0'0'0'0,"0"0"0"16,0 0 0-16,0 0-1 0,0 0 1 0,0 0-1 15,0 0 1-15,0 0-3 0,0 0 3 0,0 0-3 16,7 0 3-16,-7 0 3 0,0 0-3 0,0 0 4 0,0 0-4 16,0 0 24-16,0 0-24 0,0 0 25 15,0 0-25-15,0 0 58 0,0 0-58 0,0 0 59 16,0 0-59-16,0 0 72 0,0 0-72 0,0 0 73 15,5 8-73-15,-5-8 66 0,0 0-66 0,11 18 66 16,10 21-66-16,-21-39 53 0,0 0-53 0,28 56 54 16,8 13-54-16,-36-69 44 0,0 0-44 15,38 76 44-15,6 2-44 0,-44-78 29 0,0 0-29 0,45 76 30 16,-5 0-30-16,-40-76 22 16,0 0-22-16,34 66 22 0,-13-14-22 0,-21-52 17 0,0 0-17 0,16 40 17 15,-4-19-17-15,-12-21 22 0,0 0-22 0,5 5 22 0,-5-5-22 16,0 0 25-16,0 0-25 0,-10-21 26 0,-8-19-26 15,18 40 25-15,0 0-25 0,-23-50 26 16,-3-18-26-16,26 68 33 0,0 0-33 0,-28-76 34 16,-1-5-34-16,29 81 40 0,0 0-40 0,-19-90 40 15,14-19-40-15,5 109 37 0,0 0-37 16,10-104 38-16,17 23-38 0,-27 81 36 0,0 0-36 0,37-78 36 0,10 5-36 0,-47 73 31 0,0 0-31 16,48-60 31-16,-11 11-31 0,-37 49 7 0,0 0-7 0,42-40 7 31,13 8-7-31,-55 32 0 0,0 0 0 0,49-28 0 15,-17 12 0-15,0 1-1287 0</inkml:trace>
  <inkml:trace contextRef="#ctx0" brushRef="#br0" timeOffset="112427.97">32512 2861 953 0,'0'0'0'0,"0"0"0"16,-9 0 0-16,9 0 1 0,0 0-1 0,0 0 1 0,0 0-1 0,0 0 1 0,0 0-1 15,0 0 2-15,0 0-2 0,0 0 11 0,0 0-11 16,21-4 12-1,11 13-12-15,-32-9 14 0,0 0-14 0,41 19 15 16,10 14-15-16,-51-33 18 0,0 0-18 0,53 48 18 0,3 13-18 0,-56-61 19 0,0 0-19 16,51 69 19-1,-10 4-19-15,-41-73 18 0,0 0-18 0,33 79 19 16,-6 3-19-16,-27-82 20 0,0 0-20 0,21 77 20 16,-9-6-20-16,-12-71 23 0,0 0-23 0,9 58 23 15,-5-22-23-15,-4-36 26 0,0 0-26 0,0 24 27 16,-4-3-27-16,4-21 26 0,0 0-26 15,-9 7 26-15,-5-11-26 0,14 4 28 0,0 0-28 0,-21-19 29 16,-9-15-29-16,30 34 29 0,0 0-29 0,-32-52 30 16,-3-33-30-16,35 85 30 0,0 0-30 15,-32-97 31-15,6-7-31 0,26 104 37 0,0 0-37 16,-12-114 38-16,15-7-38 0,-3 121 36 0,0 0-36 0,18-109 36 16,12 28-36-16,-30 81 31 0,0 0-31 0,31-56 32 15,-4 23-32-15,-27 33 29 0,0 0-29 0,40-12 29 16,24 12-29-16,-64 0 24 0,0 0-24 0,74 21 24 15,2 24-24-15,-76-45 17 0,0 0-17 0,69 80 17 0,-13 41-17 16,-56-121 10-16,0 0-10 0,46 142 11 0,-9 31-11 16,-37-173 2-16,0 0-2 0,18 169 3 0,-27-18-3 15,0-2-1339-15</inkml:trace>
  <inkml:trace contextRef="#ctx0" brushRef="#br0" timeOffset="112833.67">30683 5527 1143 0,'0'0'0'0,"32"-17"0"0,29-11 0 16,-61 28 33-16,0 0-33 0,90-45 34 0,43-19-34 0,-133 64 69 15,0 0-69-15,165-81 69 0,58-38-69 16,-223 119 70-16,0 0-70 0,259-142 71 0,20-5-71 0,-279 147 66 15,0 0-66-15,257-137 67 0,-33 19-67 0,-224 118 59 16,0 0-59-16,191-104 59 0,-33 20-59 0,-158 84 51 16,0 0-51-16,122-78 51 0,-41 14-51 0,-81 64 43 15,0 0-43-15,53-44 43 0,-23 20-43 0,-30 24 38 0,0 0-38 16,5-8 38-16,-24 8-38 0,19 0 7 0,0 0-7 16,-58 24 7-16,-43 28-7 0,-1 0-1454 0</inkml:trace>
  <inkml:trace contextRef="#ctx0" brushRef="#br0" timeOffset="112993.67">31000 5640 1311 0,'0'0'0'0,"18"-5"0"16,26-9 0-16,-44 14 28 0,0 0-28 0,87-35 29 16,75-32-29-16,-162 67 37 0,0 0-37 0,210-104 38 0,51-43-38 15,-261 147 33-15,0 0-33 0,264-149 33 0,-20 16-33 16,-244 133 32-16,0 0-32 0,213-134 32 15,-28 1-32-15,-185 133 29 0,0 0-29 0,149-133 30 0,-42 3-30 16,3 0-1164-16</inkml:trace>
  <inkml:trace contextRef="#ctx0" brushRef="#br0" timeOffset="113767.05">31667 3022 807 0,'0'0'0'0,"0"0"0"0,25-13 0 15,-25 13 4-15,0 0-4 0,33-3 4 0,17 6-4 16,-50-3 9-16,0 0-9 0,53 13 9 0,0 7-9 0,-53-20 8 15,0 0-8-15,45 28 9 0,-8 8-9 0,-37-36 15 16,0 0-15-16,32 49 16 0,-4 10-16 0,-28-59 12 16,0 0-12-16,25 79 13 0,2 18-13 0,-27-97 8 15,0 0-8-15,30 101 9 0,0-15-9 0,-30-86 7 16,0 0-7-16,31 83 7 0,8 2-7 0,-39-85 6 16,0 0-6-16,39 73 7 0,-4-11-7 15,-35-62 6-15,0 0-6 0,30 48 7 0,-7-13-7 16,-23-35 8-16,0 0-8 0,18 21 8 0,-8-9-8 0,-10-12 17 15,0 0-17-15,0 0 17 0,0 0-17 0,0 0 27 16,0 0-27-16,-1-12 28 0,-14-12-28 0,15 24 31 16,0 0-31-16,-22-44 31 0,-10-22-31 0,32 66 42 15,0 0-42-15,-34-76 42 0,2-5-42 0,32 81 59 16,0 0-59-16,-22-93 60 0,13-29-60 0,9 122 58 16,0 0-58-16,7-136 59 0,21-18-59 0,-28 154 55 15,0 0-55-15,44-166 55 0,14-11-55 0,-58 177 63 16,0 0-63-16,64-173 63 0,-2 14-63 0,-62 159 55 0,0 0-55 15,61-149 56-15,-1 21-56 0,-60 128 39 0,0 0-39 16,58-102 39-16,-1 22-39 0,1 2-1347 16</inkml:trace>
  <inkml:trace contextRef="#ctx0" brushRef="#br0" timeOffset="122023.61">2521 3143 348 0,'0'0'0'0,"-27"29"0"0,-45 49 0 0,72-78 12 0,0 0-12 16,-90 104 13-16,7 14-13 0,83-118 18 0,0 0-18 16,-71 117 19-16,20-1-19 0,51-116 24 15,0 0-24-15,-26 101 25 0,31-17-25 0,-5-84 19 16,0 0-19-16,32 70 20 0,26-19-20 0,-58-51 14 15,0 0-14-15,76 30 14 0,28-18-14 0,-104-12 12 0,0 0-12 16,113-12 12-16,10-18-12 0,-123 30 9 0,0 0-9 16,134-58 9-16,2-29-9 0,0-1-366 0</inkml:trace>
  <inkml:trace contextRef="#ctx0" brushRef="#br0" timeOffset="123134.97">3258 2873 751 0,'0'0'0'0,"-5"0"0"0,-18 3 0 16,23-3 13-16,0 0-13 0,-27 17 14 15,-8 16-14-15,35-33 13 0,0 0-13 0,-37 52 13 0,-4 9-13 16,41-61 10-16,0 0-10 0,-40 64 11 0,8-4-11 16,32-60 5-16,0 0-5 0,-28 58 5 0,10-1-5 15,18-57 2-15,0 0-2 0,-9 55 3 16,15-6-3-16,-6-49 1 0,0 0-1 0,14 36 2 16,7-15-2-16,-21-21 1 0,0 0-1 0,23 5 2 0,3-19-2 15,-26 14 2-15,0 0-2 0,27-31 2 0,-3-18-2 0,-24 49 9 0,0 0-9 16,27-53 9-16,-9-3-9 15,-18 56 25-15,0 0-25 0,14-50 25 0,-6 10-25 0,-8 40 31 16,0 0-31-16,6-24 31 0,3 12-31 0,-9 12 26 16,0 0-26-16,14 0 26 0,7 16-26 0,-21-16 16 0,0 0-16 15,23 26 17-15,12 8-17 0,-35-34 8 16,0 0-8-16,41 35 8 0,13-4-8 0,-54-31 1 0,0 0-1 16,64 15 2-16,12-11-2 0,-76-4 0 0,0 0 0 0,72-16 0 15,0-23 0-15,-72 39-2 0,0 0 2 0,69-70-1 16,-16-30 1-16,-53 100-1 0,0 0 1 0,37-113-1 15,-19 11 1-15,-18 102 0 0,0 0 0 0,0-109 0 16,-13-20 0-16,13 129 0 16,0 0 0-16,-19-125 0 0,-4 12 0 0,23 113 0 15,0 0 0-15,-21-93 1 0,1 12-1 0,20 81 0 16,0 0 0-16,-12-64 1 0,3 36-1 0,9 28 0 16,0 0 0-16,0 0 0 0,18 43 0 0,-18-43-2 0,0 0 2 0,12 66-1 15,2 26 1-15,-14-92-4 16,0 0 4-16,18 109-3 0,10 24 3 0,-28-133-9 0,0 0 9 0,32 130-8 15,9-18 8-15,-41-112-14 0,0 0 14 0,52 97-13 0,8-15 13 0,-60-82-15 16,0 0 15-16,59 57-15 0,-5-33 15 0,-54-24-3 16,0 0 3-16,53-5-2 15,-2-32 2-15,-51 37 0 0,0 0 0 16,50-59 0-16,-1-15 0 0,-49 74 2 0,0 0-2 0,35-88 3 0,-15-13-3 16,-20 101 11-1,0 0-11-15,14-109 11 0,-7-5-11 0,-7 114 16 0,0 0-16 0,5-107 17 0,-1 20-17 0,-4 87 18 0,0 0-18 16,0-60 18-16,5 36-18 0,-5 24 15 15,0 0-15-15,9 5 16 0,10 31-16 16,-19-36 13-16,0 0-13 0,30 45 14 0,2 7-14 0,-32-52 6 0,0 0-6 0,37 52 6 16,7 0-6-1,-44-52 3-15,0 0-3 0,50 38 4 0,13-16-4 0,-63-22 2 0,0 0-2 0,64 0 2 16,-1-24-2 0,-63 24 2-16,0 0-2 0,51-36 2 0,-12-11-2 15,-39 47 4-15,0 0-4 0,27-54 4 0,-22-13-4 0,-5 67 6 0,0 0-6 0,-14-73 6 16,-18-5-6-1,32 78 8-15,0 0-8 0,-44-72 9 0,-14 23-9 0,58 49 9 0,0 0-9 0,-60-24 10 0,1 21-10 16,59 3 9 0,0 0-9-16,-58 27 10 0,4 30-10 0,54-57 6 0,0 0-6 0,-55 77 6 0,7 11-6 0,48-88 1 15,0 0-1-15,-33 97 1 0,12 1-1 0,21-98-1 16,0 0 1-16,3 96 0 0,24-15 0 0,-27-81-7 16,0 0 7-16,45 60-6 15,19-23 6-15,-64-37-13 16,0 0 13-16,81 12-12 0,18-28 12 0,-99 16-22 0,0 0 22 15,100-39-22-15,-6-27 22 0,-94 66-12 0,0 0 12 16,83-82-11-16,-7-9 11 0,-76 91-2 0,0 0 2 16,54-106-1-16,-22-24 1 0,-32 130 0 0,0 0 0 15,9-128 0-15,-14-1 0 0,5 129 6 0,0 0-6 16,-9-122 6-16,-9 1-6 0,18 121 16 0,0 0-16 0,-19-97 17 16,6 33-17-16,13 64 15 0,0 0-15 0,-8-48 16 15,-1 11-16-15,9 37 12 0,0 0-12 0,0-29 12 16,9 10-12-16,-9 19 9 0,0 0-9 0,21-12 10 15,16 10-10-15,-37 2 5 0,0 0-5 0,54-3 6 16,22-4-6-16,-76 7 1 0,0 0-1 0,81 0 1 0,1 7-1 16,-82-7 0-16,0 0 0 0,77 12 1 0,-10 17-1 15,-67-29 0-15,0 0 0 0,51 40 0 0,-21 12 0 16,-30-52-4-16,0 0 4 0,6 69-3 0,-33 19 3 16,27-88-11-16,0 0 11 0,-40 90-11 0,-3-13 11 15,43-77-19-15,0 0 19 0,-35 64-19 0,14-14 19 16,21-50-8-16,0 0 8 0,0 43-7 0,21-10 7 15,-21-33-3-15,0 0 3 0,51 16-3 0,39-16 3 0,-90 0 0 16,0 0 0-16,104-9 0 0,4-7 0 0,-108 16 0 16,0 0 0-16,104-19 1 0,-14 2-1 0,3 1-840 15</inkml:trace>
  <inkml:trace contextRef="#ctx0" brushRef="#br0" timeOffset="123600.75">3877 1374 684 0,'0'0'0'15,"0"0"0"-15,7 17 0 0,-7-17 9 16,0 0-9-16,9 35 10 0,0 22-10 0,-9-57 15 0,0 0-15 0,14 78 16 16,-4 14-16-16,-10-92 13 0,0 0-13 0,18 98 13 15,9-2-13-15,-27-96 16 16,0 0-16-16,28 110 17 0,7 24-17 0,-35-134 19 16,0 0-19-16,35 143 20 0,2-1-20 0,-37-142 26 15,0 0-26-15,55 142 27 0,21-9-27 0,-76-133 18 16,0 0-18-16,86 146 18 0,-1 18-18 0,5-1-631 0</inkml:trace>
  <inkml:trace contextRef="#ctx0" brushRef="#br0" timeOffset="125358.64">10142 6233 449 0,'0'0'0'0,"0"0"0"0,0 0 0 16,0 0 3-16,0 0-3 0,0 0 3 0,0 0-3 15,0 0 30-15,0 0-30 0,0 0 30 0,0 0-30 16,0 0 57-16,0 0-57 0,0 0 58 0,0 0-58 15,0 0 47-15,0 0-47 0,0 0 48 16,0 0-48-16,0 0 36 0,0 0-36 0,0 0 36 0,0 0-36 16,0 0 25-16,0 0-25 0,0 0 26 0,0 0-26 15,0 0 19-15,0 0-19 0,0 21 20 0,2-9-20 16,-2-12 13-16,0 0-13 0,7 12 14 0,4 1-14 16,-11-13 9-16,0 0-9 0,14 15 10 0,-2-3-10 0,-12-12 7 15,0 0-7-15,13 12 8 0,-5 1-8 16,-8-13 5-16,0 0-5 0,11 12 6 0,-2-4-6 15,-9-8 2-15,0 0-2 0,5 7 2 0,-1 4-2 16,-4-11 1-16,0 0-1 0,3 10 2 0,2 2-2 0,-5-12 0 16,0 0 0-16,9 12 1 0,-3 9-1 0,-6-21 0 15,0 0 0-15,8 24 0 0,3-3 0 0,-11-21-1 16,0 0 1-16,12 21-1 0,1-2 1 0,-13-19-3 16,0 0 3-16,14 19-3 0,-4-2 3 0,-10-17-6 15,0 0 6-15,9 16-6 0,-2-8 6 0,-7-8-3 0,0 0 3 16,5 6-2-16,1 4 2 0,-6-10-2 0,0 0 2 15,5 5-1-15,-5-5 1 0,0 0-1 0,0 0 1 0,0 0 0 16,7 9 0-16,-7-9 0 0,0 0 0 0,0 0 0 16,0 0 0-16,0 0 0 0,0 0 0 0,9 7 1 15,-9-7-1-15,0 0 2 0,0 0-2 0,5 0 2 0,-5 0-2 16,0 0 3-16,0 0-3 0,0 0 4 16,4 5-4-16,-4-5 8 0,0 0-8 0,0 0 8 15,0 0-8-15,0 0 18 0,0 0-18 0,0 0 19 0,0 0-19 16,0 0 24-16,0 0-24 0,0 0 25 0,0 0-25 15,0 0 23-15,0 0-23 0,0 0 24 0,0 0-24 0,0 0 21 16,0 0-21-16,5 2 22 0,-5-2-22 0,0 0 19 16,0 0-19-16,4 8 20 0,-4-8-20 0,0 0 14 15,0 0-14-15,0 0 15 0,1 5-15 0,-1-5 9 16,0 0-9-16,0 0 9 0,0 0-9 0,0 0 7 16,0 0-7-16,0 0 7 0,0 7-7 0,0-7 5 15,0 0-5-15,0 0 5 0,0 0-5 0,0 0 5 0,0 0-5 16,4 9 5-16,-4-9-5 0,0 0 4 0,0 0-4 15,0 0 5-15,0 0-5 0,0 0 5 0,0 0-5 16,0 7 5-16,0-7-5 0,0 0 6 0,0 0-6 0,0 0 7 16,0 0-7-16,0 0 9 0,0 0-9 0,0 9 10 15,0-9-10-15,0 0 10 0,0 0-10 0,0 0 10 16,0 0-10-16,0 0 10 0,0 0-10 0,0 0 10 16,0 0-10-16,0 0 13 0,0 0-13 0,0 0 14 15,0 0-14-15,0 0 12 0,0 0-12 0,0 0 13 16,0 0-13-16,0 0 13 0,0 0-13 0,0 0 13 15,0 0-13-15,0 0 10 0,0 0-10 0,0 0 11 16,0 0-11-16,0 0 7 0,0 0-7 0,0 0 7 0,0 0-7 16,0 0 4-16,0 0-4 0,0 0 4 0,0 0-4 15,0 0 3-15,0 0-3 0,0 0 3 0,0 5-3 16,0-5 2-16,0 0-2 0,0 0 3 0,0 8-3 16,0-8 1-16,0 0-1 0,0 0 2 0,0 11-2 15,0-11 0-15,0 0 0 0,0 5 1 0,2 2-1 16,-2-7 0-16,0 0 0 0,0 0 1 0,3 9-1 0,-3-9 0 15,0 0 0-15,0 0 0 0,0 0 0 0,0 0 0 16,0 0 0-16,9 3 0 0,-9-3 0 0,0 0 0 16,0 0 0-16,0 0 0 0,0 0 0 0,0 0 0 15,0 0 0-15,0 5 0 0,0-5 0 0,0 0 0 16,0 0 0-16,-4 9 1 0,-1 1-1 0,5-10 0 0,0 0 0 16,-5 9 1-16,-4 3-1 0,9-12 1 0,0 0-1 15,-5 12 2-15,-4 4-2 0,9-16 2 0,0 0-2 16,-4 24 2-16,-1 9-2 0,5-33 2 0,0 0-2 15,-9 40 2-15,0 5-2 0,1-6-1068 0</inkml:trace>
  <inkml:trace contextRef="#ctx0" brushRef="#br0" timeOffset="126715.05">2281 9946 270 0,'0'0'0'0,"-36"31"0"15,-62 60 0-15,98-91 15 0,0 0-15 0,-113 122 15 16,5 18-15-16,108-140 38 0,0 0-38 0,-97 150 38 16,16 8-38-16,81-158 37 0,0 0-37 0,-53 157 37 15,39-1-37-15,14-156 49 0,0 0-49 0,19 130 49 16,43-28-49-16,-62-102 44 0,0 0-44 0,99 74 45 16,38-32-45-16,-137-42 30 0,0 0-30 0,166 7 31 0,14-31-31 15,-180 24 21-15,0 0-21 0,182-56 21 0,-11-29-21 16,-3 4-495-16</inkml:trace>
  <inkml:trace contextRef="#ctx0" brushRef="#br0" timeOffset="128164.92">3027 10075 707 0,'0'0'0'0,"-18"16"0"0,-42 22 0 16,60-38 6-16,0 0-6 0,-72 55 6 0,0 18-6 15,72-73 9-15,0 0-9 0,-67 88 10 0,5 13-10 16,62-101 17-16,0 0-17 0,-41 98 17 0,31-23-17 0,10-75 13 15,0 0-13-15,14 53 13 0,23-16-13 16,-37-37 13-16,0 0-13 0,58 12 13 0,18-23-13 0,-76 11 12 16,0 0-12-16,90-38 12 0,14-29-12 15,-104 67 13-15,0 0-13 0,92-87 13 0,-13-10-13 0,-79 97 13 16,0 0-13-16,63-105 14 0,-20-4-14 0,-43 109 14 16,0 0-14-16,26-97 14 0,-17 19-14 0,-9 78 13 15,0 0-13-15,4-55 13 0,-4 30-13 0,0 25 8 0,0 0-8 16,-4 11 9-16,-5 37-9 0,9-48 6 0,0 0-6 15,0 68 7-15,6 8-7 0,-6-76 4 16,0 0-4-16,15 71 4 0,14-12-4 0,-29-59 3 16,0 0-3-16,40 41 3 0,18-15-3 0,-58-26 2 15,0 0-2-15,67 5 2 0,-1-17-2 0,-66 12 1 16,0 0-1-16,61-36 2 0,-9-30-2 0,-52 66 3 16,0 0-3-16,44-85 4 0,-13-18-4 0,-31 103 5 15,0 0-5-15,18-109 6 0,-14 1-6 0,-4 108 5 0,0 0-5 16,-4-111 6-16,-8-8-6 0,12 119 5 0,0 0-5 0,-14-114 5 0,-6 24-5 15,20 90 4-15,0 0-4 0,-21-68 4 0,11 30-4 16,10 38 6-16,0 0-6 0,-9-10 7 0,0 29-7 16,9-19 3-16,0 0-3 0,0 48 3 0,5 27-3 15,-5-75 0-15,0 0 0 0,14 97 1 0,9 20-1 0,-23-117 0 16,0 0 0-16,35 122 0 0,10 2 0 0,-45-124-2 16,0 0 2-16,51 113-1 0,7-16 1 15,-58-97-4-15,0 0 4 0,58 76-4 0,-8-26 4 0,-50-50-7 16,0 0 7-16,40 34-7 15,-15-21 7-15,-25-13-4 0,0 0 4 0,16-9-4 0,-16-27 4 0,0 36-1 16,0 0 1-16,-9-61-1 0,-9-25 1 16,18 86 0-16,0 0 0 0,-28-97 0 0,-11 1 0 15,39 96 0-15,0 0 0 0,-37-107 0 0,-3-17 0 0,40 124 0 0,0 0 0 16,-36-111 0-16,8 29 0 0,28 82 0 0,0 0 0 16,-18-57 0-16,10 30 0 0,8 27 1 0,0 0-1 15,0 0 1-15,23 24-1 0,-23-24 3 0,0 0-3 16,30 50 3-16,7 31-3 15,-37-81 6-15,0 0-6 0,42 89 7 0,11-3-7 0,-53-86 5 0,0 0-5 16,55 78 6-16,-3-23-6 0,-52-55 3 0,0 0-3 0,59 42 4 16,1-21-4-16,-60-21 4 0,0 0-4 0,60 8 4 0,-11-13-4 31,-49 5 4-31,0 0-4 0,44-24 4 0,-12-19-4 0,-32 43 4 16,0 0-4-16,26-61 5 0,-12-15-5 15,-14 76 8-15,0 0-8 0,6-81 8 0,-6-6-8 0,0 87 6 16,0 0-6-16,0-85 6 0,3 9-6 15,-3 76 5-15,0 0-5 0,0-69 5 0,0 14-5 0,0 55 2 16,0 0-2-16,0-39 3 0,4 24-3 0,-4 15 0 0,0 0 0 0,5 9 1 0,0 18-1 0,-5-27 0 31,0 0 0-31,6 33 0 0,1 7 0 0,-7-40-2 16,0 0 2-16,8 38-2 0,1-2 2 0,-9-36-9 16,0 0 9-16,11 32-8 0,-2-12 8 0,-9-20-16 0,0 0 16 15,12 16-16-15,-1-9 16 0,-11-7-16 0,0 0 16 0,8 2-15 16,5-4 15-16,-13 2-11 0,0 0 11 0,10-7-11 15,5-5 11-15,-15 12-8 0,0 0 8 0,21-19-8 16,-4-2 8-16,-17 21-4 0,0 0 4 0,18-26-4 16,-4-2 4-16,-14 28-1 0,0 0 1 0,14-36 0 15,-5-11 0-15,-9 47 0 0,0 0 0 0,5-48 1 0,-1 1-1 16,-4 47 3-16,0 0-3 0,0-38 4 0,-5 14-4 16,5 24 8-16,0 0-8 0,-9-14 9 0,-4 4-9 15,13 10 11-15,0 0-11 0,-28 12 12 0,-25 31-12 16,53-43 10-16,0 0-10 0,-54 57 10 0,-1 23-10 15,55-80 8-15,0 0-8 0,-50 86 9 0,13-1-9 16,37-85 6-16,0 0-6 0,-24 86 7 0,17 6-7 16,7-92 4-16,0 0-4 0,7 78 4 0,17-17-4 15,-24-61 3-15,0 0-3 0,32 41 3 0,5-15-3 16,-37-26 2-16,0 0-2 0,44 7 2 0,11-16-2 0,-55 9 1 16,0 0-1-16,55-24 2 0,12-21-2 0,-67 45 6 15,0 0-6-15,63-64 7 0,-5-26-7 0,-58 90 14 16,0 0-14-16,46-100 15 0,-9-1-15 0,-37 101 24 15,0 0-24-15,30-109 24 0,-16-12-24 0,-14 121 34 16,0 0-34-16,6-126 35 0,-10 6-35 0,4 120 29 0,0 0-29 16,-7-109 30-16,-5 9-30 0,12 100 25 15,0 0-25-15,-13-78 26 0,-1 21-26 0,14 57 22 16,0 0-22-16,-10-40 22 0,1 16-22 0,9 24 12 0,0 0-12 16,-9-15 12-16,6 6-12 0,3 9 8 0,0 0-8 15,-6-7 9-15,6 7-9 0,0 0 2 0,0 0-2 16,-9-5 2-16,9 5-2 0,0 0 0 0,0 0 0 0,-5 15 0 15,-4 10 0-15,9-25-1 0,0 0 1 0,-8 36-1 0,-1 12 1 16,9-48-4-16,0 0 4 0,-6 57-4 0,-2 11 4 16,8-68-7-16,0 0 7 0,-4 71-7 15,4-4 7-15,0-67-8 0,0 0 8 0,4 54-8 0,4-6 8 16,-8-48-9-16,0 0 9 0,15 47-8 16,4-5 8-16,-19-42-7 0,0 0 7 0,26 40-7 0,10-4 7 15,-36-36-7-15,0 0 7 0,40 28-7 0,10-8 7 16,-50-20-7-16,0 0 7 0,54 21-7 0,15 0 7 15,-69-21-5-15,0 0 5 0,62 24-5 0,-16 7 5 16,-46-31 0-16,0 0 0 0,28 42 0 0,-16 13 0 16,-12-55 4-16,0 0-4 0,-17 82 4 0,-29 47-4 0,46-129 10 15,0 0-10-15,-62 121 10 0,2-39-10 0,-2 1-999 16</inkml:trace>
  <inkml:trace contextRef="#ctx0" brushRef="#br0" timeOffset="128712.13">9943 11243 1681 0,'0'0'0'0,"0"0"0"16,0 0 0-16,0 0-81 0,0 0 81 0,23-10-80 0,2 39 80 15,1-3-1080-15</inkml:trace>
  <inkml:trace contextRef="#ctx0" brushRef="#br0" timeOffset="129810.29">2286 14943 707 0,'0'0'0'0,"-35"32"0"16,-61 49 0-16,96-81 10 0,0 0-10 0,-104 119 10 0,23 25-10 15,81-144 46-15,0 0-46 0,-54 144 46 0,27-20-46 16,27-124 55-16,0 0-55 0,4 118 55 0,36-7-55 16,-40-111 40-16,0 0-40 0,74 88 40 15,43-29-40-15,-117-59 20 0,0 0-20 0,144 29 21 0,36-27-21 16,-180-2 8-16,0 0-8 0,182-31 9 16,-6-40-9-16,4 2-741 0</inkml:trace>
  <inkml:trace contextRef="#ctx0" brushRef="#br0" timeOffset="130988.34">3328 14872 1054 0,'0'0'0'0,"-12"0"0"0,-25 2 0 16,37-2 2-16,0 0-2 0,-53 23 3 0,-7 25-3 15,60-48 9-15,0 0-9 0,-63 64 9 0,-10 14-9 0,73-78 2 0,0 0-2 16,-58 95 2-16,14 14-2 0,44-109 3 16,0 0-3-16,-26 102 4 0,20-24-4 15,6-78 7-15,0 0-7 0,18 56 7 0,26-18-7 0,-44-38 12 16,0 0-12-16,56 15 13 0,15-22-13 0,-71 7 22 15,0 0-22-15,69-36 22 0,-7-33-22 0,-62 69 22 0,0 0-22 0,54-90 22 16,-11-7-22-16,-43 97 16 0,0 0-16 16,33-99 17-16,-22 4-17 0,-11 95 16 0,0 0-16 0,3-85 16 15,-12 7-16-15,9 78 11 0,0 0-11 0,-12-57 12 16,3 28-12-16,9 29 9 0,0 0-9 0,0 0 9 16,7 28-9-16,-7-28 7 0,0 0-7 0,14 45 7 0,9 12-7 15,-23-57 6-15,0 0-6 0,37 52 7 16,16-13-7-16,-53-39 5 0,0 0-5 0,58 21 6 0,11-19-6 15,-69-2 2-15,0 0-2 0,64-26 3 0,-6-35-3 16,-58 61 3-16,0 0-3 0,49-79 3 0,-8-11-3 16,-41 90 5-16,0 0-5 0,18-95 5 0,-18-4-5 15,0 99 8-15,0 0-8 0,-18-100 9 0,-14 4-9 0,32 96 13 16,0 0-13-16,-35-84 13 0,-6 16-13 0,41 68 14 16,0 0-14-16,-37-50 15 0,16 24-15 0,21 26 13 15,0 0-13-15,-19 2 14 0,-8 27-14 16,27-29 12-16,0 0-12 0,-19 59 13 0,3 45-13 0,16-104 7 15,0 0-7-15,0 116 7 0,18-2-7 0,-18-114 3 16,0 0-3-16,30 112 3 0,12-6-3 0,-42-106 1 16,0 0-1-16,58 90 1 0,9-28-1 15,-67-62 0-15,0 0 0 0,67 40 0 0,-3-19 0 0,-64-21 0 16,0 0 0-16,51-2 0 0,-16-22 0 0,-35 24 1 0,0 0-1 16,20-49 1-16,-13-28-1 0,-7 77 5 0,0 0-5 15,-4-85 5-15,-14 3-5 0,18 82 11 0,0 0-11 0,-28-88 12 16,-4-16-12-16,32 104 17 0,0 0-17 15,-30-97 17-15,8 21-17 0,22 76 18 0,0 0-18 0,-20-52 18 16,8 28-18-16,12 24 12 0,0 0-12 0,-4 12 12 16,8 38-12-16,-4-50 6 0,0 0-6 0,12 71 7 15,13 16-7-15,-25-87 3 0,0 0-3 0,35 85 4 16,11-9-4-16,-46-76 1 0,0 0-1 0,53 66 1 16,5-11-1-16,-58-55-1 0,0 0 1 0,55 40 0 15,-4-23 0-15,-51-17-7 0,0 0 7 0,53-7-6 0,-7-21 6 16,-46 28-13-16,0 0 13 0,40-39-12 0,-13-5 12 15,-27 44-5-15,0 0 5 16,17-46-5-16,-11-3 5 0,-6 49-2 0,0 0 2 0,-4-53-1 16,-3-6 1-16,7 59 0 0,0 0 0 0,-12-49 0 0,6 18 0 15,6 31 0-15,0 0 0 0,0-10 0 0,6 20 0 0,-6-10 1 16,0 0-1-16,14 28 2 0,4 17-2 0,-18-45 3 16,0 0-3-16,31 47 4 0,5-3-4 0,-36-44 1 15,0 0-1-15,45 35 2 0,8-14-2 0,-53-21 0 16,0 0 0-16,55 5 1 0,0-14-1 15,-55 9 0-15,0 0 0 0,49-17 0 0,-8-7 0 0,-41 24-1 16,0 0 1-16,19-35 0 0,-19-11 0 0,0 46 0 16,0 0 0-16,-18-49 0 0,-15-1 0 0,33 50 0 15,0 0 0-15,-44-42 0 0,-2 15 0 0,46 27 0 16,0 0 0-16,-49-11 0 0,8 23 0 0,41-12-1 0,0 0 1 16,-37 42 0-16,2 38 0 0,35-80-3 0,0 0 3 15,-29 93-3-15,14 14 3 0,15-107-7 0,0 0 7 0,3 109-7 16,20 4 7-16,-23-113-10 0,0 0 10 0,37 93-10 15,16-25 10-15,-53-68-12 0,0 0 12 0,67 40-12 16,11-30 12-16,-78-10-7 0,0 0 7 0,81-9-7 16,-9-15 7-16,-72 24-7 0,0 0 7 0,58-47-7 15,-8-24 7-15,-50 71-4 0,0 0 4 0,40-83-4 16,-8-1 4-16,-32 84 0 0,0 0 0 0,28-87 0 16,-7-8 0-1,-21 95 1-15,0 0-1 0,23-97 2 0,6 2-2 0,-29 95 5 16,0 0-5-16,30-85 6 0,1 24-6 0,-31 61 9 0,0 0-9 0,32-36 10 0,5 19-10 15,-37 17 3-15,0 0-3 0,35 3 3 0,8 13-3 16,-43-16 0-16,0 0 0 0,44 36 0 0,2 28 0 16,-46-64-1-16,0 0 1 0,38 87 0 0,-9 27 0 0,-29-114-3 15,0 0 3 1,17 133-3-16,-11 19 3 0,-6-152-7 0,0 0 7 0,-4 160-7 0,-10 6 7 16,14-166-10-16,0 0 10 0,-14 152-10 0,-4-19 10 0,18-133-11 15,0 0 11-15,4 125-10 0,19-1 10 0,-23-124-11 16,0 0 11-16,54 87-10 0,31-45 10 0,1-1-1060 15</inkml:trace>
  <inkml:trace contextRef="#ctx0" brushRef="#br0" timeOffset="131380.69">10151 16041 1491 0,'0'0'0'0,"0"0"0"16,-39-11 0-16,39 11 27 0,0 0-27 0,-24 4 27 15,11 16-27-15,13-20 0 0,0 0 0 0,0 40 0 16,4 21 0-16,1-1-1099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23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53 669 2160,'0'0'259,"-4"-6"-118,-25-46 314,26 45-359,0 0-1,0 0 1,0 0-1,1 0 1,0 0-1,-2-14 1,5 11 8,-1 0 0,1 1 0,1-1 0,0 1 0,1-1 0,3-10 0,-4 16-69,0 1 1,0 0-1,0-1 1,0 1-1,0 0 0,1 0 1,-1 0-1,1 1 1,0-1-1,0 1 1,0-1-1,6-3 1,2-1 156,-2-1-87,-2 3 56,0-1-1,1 1 0,-1 0 0,1 1 0,0-1 1,12-3-1,-16 6 69,4-4-8,-6 4-35,15 3 127,6 12-71,18 9-68,92 35 3,-107-50-152,-14-5-21,36 14 6,12 6-3,-14-8-6,5 3 32,-50-17-18,2 1-6,-1 0 1,1 0-1,0-1 0,-1 1 1,1-1-1,0 1 0,-1-1 1,1 0-1,0 0 0,-1 0 1,4-1-1,0 0 13,-1-1 1,0 0-1,0 0 0,0 0 0,0-1 0,0 0 1,0 1-1,8-8 0,-7 3 18,-1 1 0,1-1 0,-1 0 0,0 0 0,5-12 0,-9 17-37,1 0 6,0-1 0,0 1 0,-1-1 1,1 0-1,-1 0 0,0 0 0,0 0 0,0 0 0,0 0 1,0 0-1,-1 0 0,1 0 0,-1 0 0,0 0 0,0 0 1,0 0-1,0-1 0,-1 1 0,1 0 0,-1 0 0,0 0 1,0 0-1,0 0 0,-3-5 0,2 2 16,-11-20 62,9 22-47,-5-5 1,5 6-18,-4 0-3,8 4-13,-2 5 1,2-4-7,1 0-1,-1 0 0,1 0 1,0 0-1,0-1 0,0 1 1,0 0-1,0-1 0,2 4 1,1-1-2,0 1 0,0-1-1,1 0 1,-1 0 0,1 0 0,0-1 0,0 1 0,0-1 0,0-1 0,8 4 0,9 2-8,37 7-1,-56-14 10,0 0 0,23 5-13,1 0 0,47 2 0,-61-8 11,28-4-21,-28 1 15,1 0-1,0-1 1,-1-1 0,0 0-1,0 0 1,0-1 0,15-11-1,-26 16 9,3-5-4,-4-12 2,0 15 2,-1-2 0,-8-13 0,-2 7 0,-8 2 0,-8 7 0,-8 9 0,-6 6 0,-3 7 0,3 3 0,8 3 1,5 5 4,3 7-3,8-1-2,15-32 0,0-1 0,0 0 0,1 1 0,-1-1 0,1 1 0,0 4 0,1-4 0,0 0-1,0 0 1,0 0 0,1 0 0,-1 0-1,1-1 1,0 1 0,1-1 0,-1 1 0,1-1-1,0 0 1,0 0 0,0 0 0,6 6-1,2-1 0,-1 0-1,1 0 0,16 8 0,-25-15 0,0-1 0,0 1 1,0-1-1,1 0 0,-1 0 0,1 0 1,-1 0-1,1 0 0,-1-1 0,1 1 0,-1-1 1,5 1-1,5 0-2,1 2 2,-10-2 0,0 0-1,1 0 1,-1-1 0,0 1 0,0-1 0,1 0 0,-1 0-1,0 0 1,1 0 0,5-1 0,66-13-25,-61 7 14,-8 3 9,11-7-3,0-1 0,-1-1 0,22-24 0,115-117-32,-103 97 38,-7-2 1,-33 43 0,12-30 0,-17 32 0,0-1 0,4-17 0,-2-26 0,-6 9 0,-2 12 0,-2-6 0,3 42 0,0 1 0,0 0 0,0-1 0,0 1 0,0-1 0,0 1 0,0 0 0,0-1 0,0 1 0,-1 0 0,1-1 0,0 1 0,0-1 0,0 1 0,0 0 0,0-1 0,-1 1 0,1 0 0,0-1 0,0 1 0,0 0 0,-1 0 0,1-1 0,0 1 0,-1 0 0,1-1 0,-1 1 0,0 0 0,0 1 0,0-1 0,0 0 0,0 0 0,0 1 0,0-1 0,0 0 0,0 1 0,1-1 0,-1 1 0,0-1 0,0 1 0,1-1 0,-1 1 0,0 0 0,1-1 0,-2 2 0,-2 3 0,0 0 0,0 0 0,1 0 0,-4 8 0,-14 36 0,6 10 0,6 2 0,6-2 0,3-2 0,5 0 0,10 6 0,6 7 0,8 3 0,5-4 0,-24-49-2,2-1 1,0 0-1,2 0 0,20 22 1,12 8-1005,-28-31-3980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24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4664,'10'8'6,"-5"-4"-3,0 0 0,0 0 0,1-1 0,-1 0 0,1 0 0,0-1 0,-1 1 0,8 1 0,5 1 2,0 0 0,0-2 0,1 0 0,-1-1 0,1 0 0,26-2-1,-35 0-2,65-6 68,-62 5-17,1-1 0,-1 2 1,23 1-1,-33-1 11,0 1 1,1-1-1,-1 1 0,0 0 1,1 0-1,-1 0 0,0 0 1,0 1-1,0-1 0,0 1 1,0 0-1,0 0 0,-1 0 1,1 0-1,2 3 1,-1 1 21,0-1 1,-1 1 0,1-1-1,-1 1 1,4 10 0,1 3 196,-6-16-259,0 1 0,1-1-1,-1 0 1,1 0 0,0 0 0,0-1-1,0 1 1,0-1 0,1 1-1,-1-1 1,1 0 0,-1 0 0,1-1-1,0 1 1,0-1 0,0 0 0,-1 0-1,1 0 1,0 0 0,0-1 0,1 1-1,-1-1 1,0 0 0,0 0-1,0-1 1,0 1 0,0-1 0,0 0-1,5-2 1,8-2 12,32-14 16,37-32-20,-53 28-27,6-8-3,62-42-101,-100 72 88,1 0 1,0 1-1,0-1 0,0 1 0,0-1 1,-1 1-1,1 0 0,0 0 0,0 0 0,0 0 1,0 0-1,0 0 0,0 1 0,3 0 1,24 8-28,-24-7 36,3 2-9,-1-1 0,1 1 0,-1 0 0,-1 1 0,1 0 1,0 0-1,9 10 0,-2-2-20,-11-10 26,0 0-1,1 0 1,-1-1-1,1 1 0,0-1 1,-1 1-1,1-1 0,0 0 1,0-1-1,1 1 1,-1-1-1,0 0 0,0 0 1,1 0-1,-1 0 0,1-1 1,-1 0-1,0 0 0,1 0 1,-1 0-1,1-1 1,-1 1-1,0-1 0,1 0 1,-1-1-1,5-1 0,22-7 0,4-5 12,-31 14 0,1-1 0,-1 1-1,0 1 1,1-1 0,-1 1-1,1-1 1,-1 1-1,0 0 1,1 1 0,-1-1-1,1 1 1,-1 0-1,0 0 1,1 0 0,-1 1-1,0 0 1,0-1 0,4 4-1,19 16 2,-16-10-15,-1 1 0,0 0 0,0 1 1,13 25-1,-13-20-8,2-1 0,14 19 0,-25-36 12,-1 0-1,1 0 1,-1 0-1,1 1 1,-1-1 0,1 0-1,-1 0 1,1 0-1,-1 0 1,1 0 0,-1 0-1,1 0 1,-1 0-1,1 0 1,-1 0-1,1 0 1,-1 0 0,1-1-1,-1 1 1,1 0-1,-1 0 1,1 0 0,-1-1-1,1 1 1,-1 0-1,0-1 1,1 1-1,0-1 1,0 0-8,19-13-796,2-3-3165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2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4664,'1'-1'4,"1"1"1,-1-1-1,0 1 0,1-1 1,-1 1-1,0 0 0,1-1 1,-1 1-1,1 0 0,-1 0 1,0 0-1,1 0 0,-1 0 1,1 0-1,-1 0 0,0 1 1,2 0-1,19 16 105,-17-14-101,7 10 61,1 0 1,-2 0-1,0 1 1,0 1-1,-1 0 1,14 30-1,-3 7 59,-13-31-78,1 1 19,1 1 0,0-2 0,26 40-1,-34-60-34,-4-3-8,-2-9 4,-1 0 0,1 0-1,1 0 1,0 0-1,0-1 1,1 1-1,1-1 1,0 1-1,1-1 1,0 0 0,0 1-1,1-1 1,1 1-1,0-1 1,1 1-1,0 0 1,7-18-1,-7 23 3,0 1-1,0-1 0,0 1 1,0 0-1,1 0 0,0 0 0,0 0 1,0 1-1,1 0 0,6-5 0,-10 8-14,1 0-1,-1 1 0,0-1 0,1 1 0,-1-1 1,1 1-1,-1-1 0,1 1 0,-1 0 0,1 0 1,-1 0-1,1 0 0,0 0 0,-1 0 0,1 0 1,1 1-1,6 0 22,29 3 16,-21 1 61,-3 2-75,-1 1 0,0 0 0,24 21 0,-25-13 47,42 101 30,14 55-857,-36-93-3693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2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3864,'0'0'429,"0"5"-394,-2 12-2,2-12 6,2 0 4,-2-3 10,0-1 11,1 3-98,12 6 373,-12-9-137,1 0-84,4 5 14,-5-5 183,1-2-155,5-1-2,-5 2 146,-1-1-158,5-2-765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09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5560,'0'0'65,"7"-5"-6,22-13-23,-15 13 84,6 4-28,0 1 0,1 1 1,36 7-1,47 14 100,-77-13 16,97 53 72,-103-47-152,64 75 60,-72-71-40,3 13-35,-1 0 1,-2 1-1,11 45 0,-20-61-92,-2-9 4,-1 0 1,0 1-1,0-1 0,-1 10 0,-3 76 335,3-92-272,0-2-77,-1-1 0,0 1 0,1-1 0,-1 1 0,1-1 1,-1 1-1,1-1 0,-1 1 0,1-1 0,-1 1 0,1-1 0,0 0 0,-1 1 0,1-1 0,0 0 0,-1 1 0,1-1 0,0 0 0,0 0 1,0 1-1,0-1 0,0-1 0,-22-109 349,5-13-100,17 101-40,2 10-127,-1 0-44,0 0-1,1 0 1,1 1-1,0-1 0,1 0 1,1 1-1,0 0 1,6-12-1,66-107 264,-58 106-105,98-72 69,-92 84-136,-5 7-94,0 0 1,1 1 0,33-3-1,-53 8-38,1 0-1,-1 0 0,0 0 0,1 0 1,-1 0-1,0 0 0,1 0 1,-1 1-1,0-1 0,1 1 0,-1-1 1,2 1-1,1 1 11,2 0-6,0 1 0,0 0 0,0 0 1,0 0-1,0 1 0,-1 0 0,1 0 0,-1 0 0,0 1 0,-1-1 0,1 1 1,-1 1-1,0-1 0,6 10 0,12 29 61,26 73-1,-29-53-34,28 111 44,-47-174-81,0-1 0,0 1 0,0 0 0,1 0 0,-1-1 0,0 1 0,1 0 0,-1-1 0,1 1-1,-1 0 1,1-1 0,-1 1 0,1-1 0,-1 1 0,2 0 0,4 4-125,0-1 0,0-1 0,1 1 0,-1-1-1,1 0 1,-1-1 0,1 1 0,0-1 0,0-1 0,13 2 0,37 6-6816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28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1976,'0'0'40,"0"-5"-27,5-30 19,-4 32-4,0 1 4,0 0-22,0 0 0,1 0 0,-1-1 0,1 1 0,-1 1-1,1-1 1,0 0 0,0 0 0,0 1 0,-1-1 0,2 1-1,-1-1 1,0 1 0,0 0 0,0 0 0,1 0 0,3-1 0,-1 0 44,3-3 16,-4 2-4,4-1 6,-6 3 447,-4 1-382,-4-2 19,5 1 208,-1 1-172,-5-3 7,14 12 168,19 5-821,3 0-1979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14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12 7984,'5'0'64,"3"1"-24,-1-1 1,0 2-1,0-1 1,0 1-1,0 0 1,0 0 0,0 1-1,0 0 1,-1 0-1,1 1 1,-1 0-1,0 0 1,0 0-1,0 1 1,-1 0 0,6 5-1,0 8 33,17 34 1,-24-34-14,2 100 20,-6-83-51,-3-1 0,-9 54 0,7-64-22,3-7 15,-1-1-1,-9 30 0,5-24-11,1 0-4,2-9 3,0-1 0,-1 1-1,-7 13 1,2-5 6,-1-1-1,0 0 1,-2-1 0,0 0-1,-21 22 1,34-41-14,-1 1 0,0-1 0,0 1 1,0-1-1,0 1 0,1-1 0,-1 0 0,0 1 0,0-1 0,0 0 1,0 0-1,0 0 0,0 0 0,0 1 0,0-1 0,0-1 0,0 1 1,0 0-1,0 0 0,0 0 0,1 0 0,-1-1 0,0 1 0,0 0 1,0-1-1,0 1 0,0-1 0,0 0 0,-18-15 37,18 15 3,1 0-33,-1 1 1,1 0-1,0 0 1,-1-1-1,1 1 1,0 0-1,-1-1 1,1 1-1,0 0 0,0-1 1,0 1-1,-1-1 1,1 1-1,0 0 1,0-1-1,0 1 1,0-1-1,0 1 0,0 0 1,0-1-1,0 1 1,0-1-1,0 1 1,0-1-1,0 1 1,0 0-1,0-1 0,0 1 1,0-1-1,0 1 1,0 0-1,1-1 1,5 0 6,1 1 0,-1 1 0,1-1 0,-1 1 0,0 0 0,1 0 0,-1 1 0,0 0 0,0 0 1,8 4-1,57 31 70,-62-32-94,53 31 43,-49-30-33,0 0 1,23 6 0,-27-10-1,1 1 0,0-2 0,0 0 0,19 0 0,-14-2 0,1-1-1,-1 0 0,16-5 1,20-9-2,59-28 0,-79 29-4,42-25 4,-46 23 1,26-19 0,-36 21 0,32-32 0,-39 36 0,-1 0 0,0-1 1,11-21-1,-13 16 2,0 1 0,-2-1 0,0 0-1,-1-1 1,-1 1 0,0-1 0,0-23 0,-4 8 39,-29-117 32,19 124 21,-6 1-49,-2 0-1,-28-30 1,27 39 69,7 9-59,-1-2-18,0 2 0,0 0 0,0 0-1,-1 1 1,0 1 0,-22-5 0,-58-7 176,81 17-58,6 2-119,0 0 1,1 1-1,-1 0 1,1 0-1,-12 8 1,11-1 104,0 7-92,1 0 0,2 1 0,-5 19 0,6-10 58,-2 154 35,8-139-67,28 152 30,-29-190-96,0 1 1,0-1-1,0 0 0,1 1 0,3 5 0,3 7 11,1 1-1,12 15 1,-10-19-15,1 0-1,16 14 1,-28-28-5,2 3 2,0-1 0,0 0 0,1 0 0,0 0-1,-1 0 1,1-1 0,3 3 0,-6-4-2,18 9 9,29 12 1,-36-18-10,1 1 1,0-1 0,0-1-1,0 0 1,15 0 0,-6-4-2,0 0 0,-1-1 1,1-1-1,-1-1 1,1-1-1,25-11 1,-42 15-3,0 0-1,1 0 1,-1 0 0,0 0 0,6-5 0,172-140-1466,-78 54-5791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15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 6904,'-123'159'109,"86"-109"-57,24-30-44,-29 49-1,28-35-8,1 1 1,-14 60-1,21-63-4,2 111 1,8-120-8,-1-15 11,0-1-1,1 1 1,0-1 0,0 0-1,1 1 1,0-2 0,0 1-1,8 8 1,-12-15 1,-1 1-1,1-1 0,0 1 1,-1-1-1,1 1 1,-1-1-1,1 0 0,0 1 1,-1-1-1,1 0 1,0 0-1,-1 1 1,1-1-1,0 0 0,0 0 1,-1 0-1,1 0 1,0 0-1,0 0 1,-1 0-1,1 0 0,1 0 1,24-2-163,0-2 0,-1-1 1,1 0-1,25-11 0,52-14-3823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1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797 1 6552,'16'10'2,"-14"-9"-1,0 0 0,0 0 0,0 0 0,0 1 0,0-1 0,0 1 1,0-1-1,0 1 0,-1 0 0,1 0 0,-1 0 0,3 3 0,58 88 36,-48-67 71,54 126 59,-58-119-7,15 143 52,-24-170-196,-1-1 1,0 1 0,0-1-1,-1 1 1,-1 5 0,-50 220 117,50-224-121,0 0-1,-1 0 0,0-1 0,0 1 1,-5 8-1,8-15-12,-73 119 73,-19-11-53,92-108-20,-43 39 28,-69 53 4,-24 11-25,76-67-229,0-2 1,-2-3 0,-73 25-1,-35 13-4204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15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16 11480,'0'0'-9,"1"-1"0,-1 1 1,1-1-1,-1 1 0,1 0 1,-1-1-1,0 1 0,1-1 0,-1 1 1,1-1-1,-1 1 0,0-1 1,0 1-1,1-1 0,-1 0 1,0 1-1,0-1 0,0 1 1,1-1-1,-1 0 0,0 1 1,0-1-1,0 0 0,-1 1-14,1-1 1,-1 1-1,1 0 0,-1 0 0,1-1 1,-1 1-1,1 0 0,-1 0 1,1 0-1,-1 0 0,1 0 0,-1 0 1,0 0-1,1 0 0,-1 0 0,1 0 1,-1 0-1,1 0 0,-1 0 0,0 1 1,-6 0-153,1 1 0,0 0 0,-1 1 0,-8 4 1,5-1 17,1 1 0,0-1 0,0 2 1,1-1-1,-1 1 0,2 0 1,-1 1-1,-9 15 0,16-23 136,1 0 0,0 0-1,0 0 1,-1 0 0,1 0 0,0 0-1,0 0 1,0 0 0,0 0 0,1 0-1,-1 0 1,0 0 0,0 0 0,0 0-1,1 0 1,-1-1 0,0 1 0,1 0-1,-1 0 1,2 1 0,0 3-40,0 4 22,-1-5 15,0-1-1,0 0 1,0 0 0,0 0-1,1 0 1,-1 0 0,1 0-1,3 4 1,47 76-210,-44-72 190,-1 0 0,1-1 0,1 0 0,0 0 0,12 10 0,25 26-18,-11-6 22,-4 5 33,-27-37 9,-1 1 1,0-1-1,0 1 0,0 0 1,-1 0-1,1 18 0,-3-27 1,1 1-1,-1 0 1,0-1 0,0 1-1,0 0 1,0-1 0,0 1-1,-1 0 1,1-1 0,0 1-1,0 0 1,0-1 0,0 1-1,-1 0 1,1-1 0,0 1-1,-1 0 1,-5 7 9,0 0 0,0 0 1,-1-1-1,0 0 0,0 0 0,-10 6 0,-1-3 102,-107 29 43,96-33-50,-253 16 301,236-27-279,38-1-59,9 2-34,6 5-11,-5 0-23,1 0 0,-1 1 0,0-1 0,1 1-1,-1 0 1,0 0 0,0-1 0,0 1 0,0 0 0,-1 1 0,1-1 0,1 3 0,13 31 2,-14-26-3,1 0 1,-1 1-1,0 13 0,-3 50 1,-3 12-2,0 4 0,5-8 0,5-15 0,3-15 0,4-15 0,-10-33-72,-1 0 0,1 0 0,0-1 0,1 1 0,-1-1 0,1 1 0,-1-1 0,1 0 0,0-1 0,7 4 0,-10-4-103,25 14-4658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1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7624,'66'11'25,"135"4"123,-180-14-140,-13-1 2,0 0 0,0 1 1,0 0-1,10 2 0,-10-1 10,-1-2-11,-2 1 0,1 1 0,0-1 1,0 1-1,0 0 0,0 0 0,-1 0 0,0 1 0,1 0 0,-1 0 0,7 5 0,-7-3 12,0-1 1,-1 0-1,0 1 0,0 0 0,0 0 0,0 0 1,-1 1-1,0-1 0,0 1 0,0 0 1,1 7-1,-3-9-5,-1 1 0,0-1 0,0 1 0,0 0 0,-1-1 1,1 1-1,-1-1 0,0 0 0,-1 1 0,1-1 0,-1 0 0,0 0 0,0 0 1,0 0-1,0 0 0,-1 0 0,0 0 0,1-1 0,-2 1 0,-3 3 0,2-3-2,-1-1-8,-12 6 130,15-5-69,-1 5 2,3-8-57,1 1 0,-1-1-1,1 1 1,0-1 0,0 1 0,0-1-1,0 1 1,0-1 0,0 1-1,0 0 1,1-1 0,-1 1-1,1-1 1,-1 0 0,1 1 0,-1-1-1,1 1 1,0-1 0,-1 0-1,1 1 1,2 1 0,-1 0 5,1 1 1,-1-1-1,1 0 0,0 0 1,0-1-1,0 1 1,0 0-1,6 2 1,9 9 18,-13-8-30,0-1 1,0 1-1,-1 0 1,1 0-1,-2 1 0,1-1 1,-1 1-1,4 7 0,-2-2-2,-4-8-3,1 0 0,-1-1 0,0 1 0,0 0 0,0 0 0,0 0 0,-1 0 0,0 0 0,0 8 0,0 37 5,-4 14-4,1-43-3,-1-1 0,-1 0 0,0 0 0,-2-1 0,0 0 0,0 0 0,-14 20 0,14-26 0,5-8 0,0-1 1,0 0-1,0 1 1,-1-1-1,0 0 0,1-1 1,-1 1-1,0 0 1,-5 2-1,-24 20 0,-14 4 1,-6-4 0,-7-1 0,32-16-1,-46 8 0,66-15-24,1-1-1,-1 1 0,0-1 1,0-1-1,0 1 0,0-1 1,1 0-1,-1-1 0,-12-3 1,1-1-817,-26-5-4618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1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0 968 4936,'0'0'408,"5"-2"-263,3-3-100,-1 0 0,1-1-1,-1 1 1,-1-1 0,1-1-1,10-13 1,34-32 58,-30 35-62,1 2 1,0 0-1,47-22 0,6 7 66,-62 24-64,-5 1-22,0 1 0,1 0 0,0 1 0,0-1-1,0 2 1,0-1 0,0 2 0,12-2 0,-10 3 30,0 0-1,-1 0 1,1 2 0,-1-1 0,1 1 0,-1 1 0,16 5-1,-18-2 10,1-1 0,-1 1 0,0 1-1,-1-1 1,0 1 0,0 1-1,0-1 1,9 16 0,-9-13 30,1-1 0,-1 0 0,2 0 0,12 11 0,-19-19-74,-1-1-1,0 1 1,0-1-1,1 0 1,-1 0-1,0 1 1,1-1-1,-1 0 1,0 0-1,1 0 1,-1 0-1,0 0 0,1-1 1,-1 1-1,0 0 1,1-1-1,-1 1 1,0-1-1,0 1 1,0-1-1,1 1 1,0-2-1,4 0 84,122-59 301,-113 54-383,19-12 70,-20 9-56,0-1 0,-1 0 0,-1-1 0,0 0 0,0-1 0,-1-1 0,15-26 0,-22 37-24,-1 0-13,3-18 157,-4 13-96,-1 6 1,0 0-10,-1 1-38,0 1 0,1-1-1,-1 0 1,1 1-1,-1-1 1,1 1 0,-1-1-1,1 1 1,-1-1-1,1 1 1,0-1 0,-1 1-1,1 0 1,0-1-1,-1 1 1,1 0 0,0 0-1,-1-1 1,1 1 0,0 0-1,-1 0 1,1 0-1,0 0 1,0 0 0,-1 0-1,1 0 1,0 0-1,0 0 1,-1 0 0,1 0-1,0 1 1,-1-1-1,1 0 1,0 0 0,-1 1-1,1-1 1,0 0-1,0 1 1,7 2-6,43 13 93,-27-7-49,1-1 1,39 7 0,-61-14-44,8-2 14,-10 0-17,1 1 0,-1-1 1,0 1-1,0-1 0,0 1 1,1-1-1,-1 0 0,0 0 1,0 0-1,0 0 0,0 1 1,0-1-1,0-1 0,0 1 1,-1 0-1,1 0 0,0 0 1,-1 0-1,1 0 0,0-1 1,-1 1-1,1-3 0,0-1 1,6-27-1,-7-9 0,-9 1 0,7 34-1,0-1 0,0 1 1,-1 0-1,0 0 0,0 0 1,-1 0-1,0 0 0,0 1 1,0-1-1,0 1 0,-10-8 1,9 9-1,4 3 1,-1 0 0,1 0-1,0 0 1,-1 0 0,1 0-1,-1 0 1,1 0 0,-1 1-1,0-1 1,1 1-1,-1-1 1,0 1 0,1-1-1,-1 1 1,0 0 0,0 0-1,-1 0 1,-2 0 0,1 0-1,-1 1 1,1-1-1,0 1 1,0 0-1,-1 0 1,1 0-1,0 1 1,0-1 0,0 1-1,0 0 1,0 0-1,1 1 1,-1-1-1,1 1 1,-1 0-1,1 0 1,0 0 0,0 0-1,-5 7 1,3-2 0,1 0 0,0 0 0,-4 11 0,1 3-1,2 1 1,-3 23-1,7-38 0,0 0-1,1 0 1,0 0-1,1 0 1,0 0-1,0 0 1,1-1-1,0 1 1,5 14-1,-4-12 0,6 8-10,57 62 0,-49-67-1,3-3 6,1 0 1,37 10 0,-56-19 5,0 0-1,-1-1 1,1 0 0,0 0-1,0 1 1,0-1 0,0 0-1,-1 0 1,5-1 0,21-5-6,-1 0 0,42-16 1,-37 8-9,-1-1 1,50-34-1,-59 35 12,5-4-10,95-83-5,-101 78 13,22-37 4,-31 40 1,-2 1 0,8-22 0,-8 15 0,7-32 0,-2-28 0,-9 7 0,-7 13 0,-6 16 0,-5 12 0,-4 14 0,1 12 0,15 12 0,1-1 0,-1 1 0,1 0 0,-1 0 0,0 0 0,1 0 0,-1-1 0,0 1 0,1 0 0,-1 0 0,1 0 0,-1 0 0,0 0 0,1 1 0,-1-1 0,1 0 0,-1 0 0,0 0 0,0 1 0,-10 11 0,7-5 0,2 1 0,-1-1-1,1 0 1,1 1 0,-2 11 0,2-14-1,-1 10-1,1 0-1,0 0 1,2 0-1,-1-1 1,6 28-1,-3-23 0,1 12-9,2 1 0,16 51 0,-13-53 5,-6-16-6,1-1 0,0 0-1,9 19 1,-2-7 6,23 58-29,-10-30-18,3-2 0,33 49-1,-59-98-24,0-1 0,0 1 0,0-1 0,1 1 0,-1-1 0,0 0 0,0 1 0,1-1 0,-1 0 0,1 0 0,-1 0 0,1 0 0,-1 0 0,3 1 0,9 2-5294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19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4576,'56'13'-16,"65"1"-7,-100-12-6,39-1 0,-30-1 21,-1 0 1,49-2-73,-30 0 29,89 8-1,-74 7 52,-46-8 12,0 0 0,0 1 0,0 1 0,-1 0 0,30 19 0,-34-18-4,-8-6 15,0 1-1,1 1 1,-1-1 0,0 0-1,6 9 1,6 8 162,0 1-1,21 40 1,-34-56-189,0 3 103,1-1 0,0 1-1,0-1 1,1 0 0,10 12 0,-14-18-58,1 0 1,-1 0 0,1-1 0,-1 1-1,1 0 1,-1 0 0,1-1-1,0 1 1,0-1 0,-1 0-1,1 1 1,0-1 0,0 0-1,-1 0 1,1 0 0,0 0-1,0 0 1,-1-1 0,1 1-1,0 0 1,0-1 0,-1 1-1,1-1 1,0 0 0,-1 0-1,3-1 1,3-2 69,-1 0 0,1 0 1,-1-1-1,7-6 0,-4 2-13,-1-1 0,1 0 0,-1 0-1,-1-1 1,0 0 0,10-22 0,-6 12-24,4-17 226,-15 38-297,0-1-1,1 1 1,-1-1 0,1 0 0,-1 1 0,0-1-1,1 1 1,-1-1 0,1 1 0,0-1 0,-1 1-1,1 0 1,-1-1 0,1 1 0,0 0 0,-1-1-1,1 1 1,0 0 0,-1 0 0,1-1 0,0 1-1,-1 0 1,1 0 0,0 0 0,-1 0 0,1 0-1,0 0 1,-1 0 0,1 0 0,0 0 0,0 1-1,-1-1 1,1 0 0,0 0 0,0 1 0,27 13 32,-20-9-21,31 17 9,-10-6-8,73 37 97,-101-53-108,0 0 1,1 0 0,-1 0-1,0-1 1,0 1-1,0 0 1,0-1 0,0 1-1,0-1 1,0 1 0,0-1-1,0 0 1,0 1-1,0-1 1,0 0 0,-1 0-1,1 0 1,0 1-1,-1-1 1,1 0 0,0 0-1,-1 0 1,1 0 0,-1 0-1,1-2 1,1-3 7,-1 0 1,1 0 0,-2-1-1,1 1 1,-1 0 0,1-1-1,-2 1 1,1 0 0,-1-1-1,0 1 1,0 0 0,-3-8-1,-1 3 31,1-1 0,-2 1 0,1 0 0,-2 0 0,-14-18 0,-24-28 329,43 55-238,2 2-113,0-1 0,0 1 1,-1 0-1,1-1 0,0 1 1,0 0-1,0-1 0,-1 1 1,1-1-1,0 1 0,0 0 1,0-1-1,0 1 0,0-1 1,0 1-1,0-1 0,0 1 1,0 0-1,0-1 0,0 1 1,0-1-1,0 1 0,0 0 1,0-1-1,1 1 0,-1-1 1,0 1-19,8 2 30,0 0 0,-1 0 0,1 1 0,-1 0-1,0 1 1,9 5 0,26 16 99,70 57 0,-47-26-61,118 110 63,-159-145-133,-21-21-2,0 2-5,5-22-32,0 6 24,3-19-1278,1-3-5148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19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 6104,'5'-71'48,"-5"70"-47,0 1 0,0 0 1,0 0-1,0-1 0,0 1 0,0 0 0,0 0 1,0 0-1,0-1 0,0 1 0,0 0 1,0 0-1,0-1 0,0 1 0,0 0 1,0 0-1,0 0 0,0-1 0,0 1 0,0 0 1,1 0-1,-1 0 0,0-1 0,0 1 1,0 0-1,0 0 0,1 0 0,-1 0 1,0 0-1,0-1 0,0 1 0,0 0 0,1 0 1,-1 0-1,0 0 0,0 0 0,0 0 1,1 0-1,-1 0 0,0 0 0,0 0 1,1 0-1,-1 0 0,0 0 0,0 0 0,1 0 1,-1 0-1,0 0 0,0 0 0,0 0 1,1 0-1,-1 0 0,0 0 0,0 0 1,0 0-1,1 0 0,-1 1 0,0-1 0,0 0 1,0 0-1,1 0 0,11 14 56,-7-6-47,11 25 79,42 146 202,-39-116-252,26 54 161,-35-93-189,-3-8 2,0-1 0,1 1 0,0-1 0,11 14 0,-12-20-10,-6-6-1,1-1-1,-1 1 1,1-1 0,0 0-1,0 0 1,0 1 0,0-1-1,0 0 1,0-1 0,0 1-1,1 0 1,-1-1 0,1 1-1,-1-1 1,4 2 0,-5-3-1,-1 0 0,1-1 0,-1 1 0,0 0 0,1 0 0,-1 0 1,0-1-1,0 1 0,1 0 0,-1 0 0,0-1 0,1 1 0,-1 0 0,0-1 0,0 1 1,0 0-1,1-1 0,-1 1 0,0 0 0,0-1 0,0 1 0,0 0 0,0-1 0,0 1 1,1-1-1,-1 1 0,0 0 0,0-1 0,0 1 0,0-1 0,-1 1 0,1 0 0,0-1 1,0 1-1,0-1 0,-3-27 60,-1 1 0,-14-54 0,9 44 9,4 21-58,3 12 8,1-1 0,0 1 0,0-1-1,1 1 1,-1-1 0,1-7 0,0-53 149,0 62-146,0 0 0,0 0-1,0 1 1,1-1 0,-1 1 0,1-1 0,0 0-1,-1 1 1,1-1 0,1 1 0,-1 0 0,2-4-1,3-5 22,-1-2-12,-3 8 7,0 1 1,0-1-1,1 1 1,-1-1-1,1 1 1,6-7-1,-1 1 44,1 0 1,0 1-1,15-11 0,-24 19-67,1 1-1,-1 0 0,1-1 0,0 1 0,-1 0 1,1-1-1,0 1 0,-1 0 0,1 0 0,-1-1 0,1 1 1,0 0-1,0 0 0,-1 0 0,1 0 0,0 0 1,0 0-1,12 1 62,0 0 0,0 1 1,0 1-1,14 4 0,-9 3 218,1 6-164,-1 1 0,28 33 0,-34-27 43,32 128 58,-39-116-112,2 150 37,-12-107-37,3-51-100,-1 51 53,5-72-67,1-8-5,2-11-2,9-31-1278,0-5-5114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19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2160,'0'0'0,"5"12"0,-1 0-1144</inkml:trace>
  <inkml:trace contextRef="#ctx0" brushRef="#br0" timeOffset="1">299 485 7000,'0'0'0,"0"14"0,0 34 0,-4 28-160,-11 31 160,-14 2-384,-16-2 384,-16-15-400,-12-16 400,1-2-4064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10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0 7896,'4'10'49,"-2"-2"101,-16 0-44,-25 5-83,-4 2-17,-19 7-4,-5 6-2,4 5 1,36-15 4,-41 35-1,55-38 10,4-1-8,1 1 0,1 1 0,-7 19 0,13-18 34,2-7-30,2 1 0,0 0 0,0-1 1,1 0-1,8 17 0,-12-26-4,1 0-1,0 0 1,0 1-1,-1-1 1,1 0-1,0 0 1,0 0 0,0-1-1,0 1 1,0 0-1,2 1 1,14 9 24,1-1 1,37 14 0,-32-19 30,9-5-29,-1-1 0,35-6 0,-40-1 55,-16 4-56,9-4 7,0-1 0,-1 0-1,-1-2 1,1 0-1,27-24 1,-38 29-40,41-34 342,83-90-1,-129 126-293,1 0 0,-1 0 0,1 0 0,-1 0 0,0 0 0,-1 0 1,1 0-1,-1-1 0,0 1 0,1-9 0,0 5-1,-1-20 358,-1 19-343,0 7 88,-2 2-128,1 0 1,0 0-1,0 1 1,0-1-1,0 0 1,-1 1-1,1-1 0,0 1 1,0-1-1,0 1 1,0 0-1,0-1 1,0 1-1,0 0 0,0 0 1,0-1-1,1 1 1,-1 0-1,0 0 0,0 0 1,0 2-1,-10 22-9,9-21 10,0 9 33,3 4-32,2-1 0,6 28 0,-2-27-8,22 29-1,-18-31-12,25 26 1,-15-22-4,1-2 0,1 0 0,39 21 0,-35-27-38,-10-7-193,0-1 0,0 0 1,0-2-1,0 0 0,32-3 1,17-5-6508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7:2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11568,'0'0'0,"25"-38"-352,32-17 352,2 1-7936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11T09:48:19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6327 910 663 0,'0'0'0'0,"0"0"7"0,0 0-7 0,-9 33 7 0,-14 19-7 16,23-52 11-16,0 0-11 0,-31 76 11 0,-14 26-11 16,45-102 8-16,0 0-8 0,-54 134 8 0,-19 27-8 15,73-161 11-15,0 0-11 0,-89 193 11 0,-7 22-11 0,96-215 7 16,0 0-7-16,-93 185 8 0,6-43-8 0,87-142 6 16,0 0-6-16,-68 104 6 0,18-31-6 0,50-73 7 0,0 0-7 15,-35 48 8-15,7-19-8 0,28-29 10 16,0 0-10-16,-22 13 10 0,8-17-10 0,14 4 27 15,0 0-27-15,-17-26 27 0,-1-26-27 0,18 52 31 0,0 0-31 0,-9-69 32 0,16-19-32 0,-7 88 31 16,0 0-31-16,14-89 31 0,9 12-31 0,-23 77 24 16,0 0-24-16,23-61 24 0,4 38-24 0,-27 23 18 15,0 0-18-15,23 23 19 0,3 43-19 0,-26-66 7 16,0 0-7-16,27 85 7 0,-3 18-7 0,-24-103 5 16,0 0-5-16,30 106 5 0,11 12-5 0,-41-118 4 15,0 0-4-15,49 93 5 0,15-29-5 0,-64-64 3 0,0 0-3 16,77 36 4-16,19-32-4 0,-96-4 5 0,0 0-5 15,111-33 5-15,7-50-5 0,-118 83 7 0,0 0-7 16,132-114 7-16,8-23-7 0,-140 137 6 0,0 0-6 16,125-166 7-16,-25-19-7 0,-100 185 11 0,0 0-11 15,81-211 11-15,-13-23-11 0,-68 234 18 0,0 0-18 0,37-218 19 32,-25 28-19-32,-12 190 21 0,0 0-21 0,-16-149 22 0,-26 43-22 0,42 106 28 0,0 0-28 0,-73-64 29 31,-25 40-29-31,98 24 23 0,0 0-23 0,-113 19 23 15,-9 50-23-15,122-69 18 0,0 0-18 0,-136 113 19 16,-8 44-19-16,144-157 15 0,0 0-15 0,-136 190 16 16,25 16-16-16,111-206 13 0,0 0-13 0,-69 206 13 15,46-12-13-15,23-194 4 0,0 0-4 0,23 154 5 0,39-45-5 16,-62-109 1-16,0 0-1 0,95 69 1 0,37-32-1 16,2-1-1028-16</inkml:trace>
  <inkml:trace contextRef="#ctx0" brushRef="#br0" timeOffset="546.12">7447 1507 863 0,'0'0'0'0,"-9"0"0"16,-12 9 0-16,21-9 18 0,0 0-18 0,-33 16 18 15,-22 16-18-15,55-32 14 0,0 0-14 0,-65 37 14 16,-18 11-14-16,83-48 14 0,0 0-14 0,-87 57 14 16,-1 0-14-16,88-57 3 0,0 0-3 0,-74 64 3 15,16 1-3-15,58-65 2 0,0 0-2 0,-41 76 2 16,20 5-2-16,21-81 6 0,0 0-6 0,0 76 7 15,21-22-7-15,-21-54 12 0,0 0-12 0,46 31 12 16,25-26-12-16,-71-5 14 0,0 0-14 0,77-21 15 16,4-34-15-16,-81 55 16 0,0 0-16 0,78-66 17 15,-7-15-17-15,-71 81 12 0,0 0-12 0,60-88 13 0,-7-9-13 16,-53 97 11-16,0 0-11 0,51-94 11 0,-14 22-11 16,-37 72 10-16,0 0-10 0,30-47 10 0,-20 45-10 15,-10 2 7-15,0 0-7 0,-1 33 7 0,-14 43-7 16,15-76 5-16,0 0-5 0,-21 87 6 0,2 4-6 15,19-91 3-15,0 0-3 0,-4 89 3 0,17-11-3 0,-13-78 3 16,0 0-3-16,37 48 4 0,17-29-4 0,-54-19 2 16,0 0-2-16,73-19 2 0,8-38-2 0,-81 57 1 15,0 0-1-15,93-73 1 0,4-12-1 0,-97 85 0 16,0 0 0-16,94-97 1 0,-18-20-1 0,-76 117 1 16,0 0-1-16,68-142 1 0,-8-26-1 0,-60 168 2 15,0 0-2-15,53-175 3 0,-10 11-3 0,-43 164 2 0,0 0-2 16,30-139 3-16,-20 36-3 0,-10 103 2 0,0 0-2 15,0-73 2-15,-7 35-2 0,7 38 1 0,0 0-1 16,-21 5 1-16,-25 50-1 0,46-55 0 0,0 0 0 16,-62 99 1-16,-12 46-1 0,74-145 0 0,0 0 0 15,-79 177 0-15,-2 22 0 0,81-199 0 0,0 0 0 0,-57 185 0 16,34-31 0-16,23-154 0 0,0 0 0 0,6 137 0 16,20-23 0-16,-26-114 2 0,0 0-2 0,41 95 2 15,13-20-2-15,-54-75 3 0,0 0-3 0,57 58 3 16,-1-21-3-16,-56-37 1 0,0 0-1 0,55 8 2 15,3-28-2-15,-3-3-846 0</inkml:trace>
  <inkml:trace contextRef="#ctx0" brushRef="#br0" timeOffset="1001.98">7840 1859 729 0,'0'0'0'0,"36"-11"0"0,50-6 0 0,-86 17 1 0,0 0-1 15,108-36 1-15,22-22-1 0,-130 58 4 0,0 0-4 16,145-72 4-16,1-4-4 0,-146 76 2 0,0 0-2 16,152-78 3-16,-2-2-3 0,-150 80 6 15,0 0-6-15,113-64 7 0,-37 10-7 0,-76 54 10 16,0 0-10-16,40-32 10 0,-29 25-10 0,-11 7 14 16,0 0-14-16,-32 24 15 0,-45 40-15 15,77-64 20-15,0 0-20 0,-96 100 21 0,-3 30-21 0,99-130 22 0,0 0-22 16,-98 142 23-16,13-16-23 0,85-126 23 0,0 0-23 15,-51 108 24-15,28-24-24 0,23-84 15 0,0 0-15 16,5 66 15-16,25-23-15 0,-30-43 6 16,0 0-6-16,51 6 7 0,16-36-7 0,-67 30 4 0,0 0-4 0,78-55 5 15,12-14-5-15,-90 69 1 0,0 0-1 0,81-85 1 16,-14-3-1-16,-67 88 6 0,0 0-6 0,50-97 7 16,-19-9-7-16,-31 106 9 0,0 0-9 0,18-85 9 0,-13 37-9 15,-5 48 17-15,0 0-17 0,-14-28 18 0,-30 14-18 16,44 14 21-16,0 0-21 0,-63 18 21 15,-10 39-21-15,73-57 18 0,0 0-18 0,-76 79 19 0,13 27-19 16,63-106 16-16,0 0-16 0,-50 105 16 0,22-1-16 16,28-104 15-16,0 0-15 15,0 85 16-15,37-31-16 0,-37-54 15 0,0 0-15 0,76 19 15 0,42-38-15 16,-118 19 13-16,0 0-13 0,145-45 14 0,23-31-14 16,3 3-884-16</inkml:trace>
  <inkml:trace contextRef="#ctx0" brushRef="#br0" timeOffset="1301.97">10811 433 810 0,'0'0'0'0,"0"0"29"0,0 0-29 0,-27 8 29 15,-36 25-29-15,63-33 25 0,0 0-25 0,-78 52 25 16,-15 17-25-16,93-69 25 0,0 0-25 0,-83 80 26 16,21 13-26-16,62-93 21 0,0 0-21 0,-46 101 22 15,25 4-22-15,21-105 12 0,0 0-12 0,4 102 12 16,24 2-12-16,-28-104 7 0,0 0-7 0,56 90 8 15,33-14-8-15,-89-76 5 0,0 0-5 0,102 73 6 16,5 3-6-16,-107-76 5 0,0 0-5 0,96 78 5 16,-24 7-5-16,-72-85 5 0,0 0-5 15,41 76 6-15,-36-12-6 0,-5-64 4 0,0 0-4 0,-28 50 5 16,-39 2-5-16,67-52 4 0,0 0-4 0,-96 43 4 16,-24 6-4-16,120-49 6 0,0 0-6 0,-128 36 7 15,2-22-7-15,126-14 6 0,0 0-6 0,-116-5 6 16,30-23-6-16,86 28 5 0,0 0-5 0,-52-48 6 0,44-18-6 15,1-2-792-15</inkml:trace>
  <inkml:trace contextRef="#ctx0" brushRef="#br0" timeOffset="1506.15">11476 547 759 0,'-20'67'0'0,"20"-67"19"0,0 0-19 0,-31 115 19 15,-13 33-19-15,44-148 21 0,0 0-21 0,-37 167 21 16,5 2-21-16,32-169 15 0,0 0-15 0,-16 165 16 16,14-11-16-16,2-154 14 0,0 0-14 0,9 133 15 15,9-35-15-15,-18-98 9 0,0 0-9 0,17 77 10 16,3-22-10-16,-20-55 5 0,0 0-5 0,21 36 5 16,2-18-5-16,-4 1-636 0</inkml:trace>
  <inkml:trace contextRef="#ctx0" brushRef="#br0" timeOffset="1965.05">11144 1391 871 0,'51'-8'0'16,"-51"8"4"-16,0 0-4 0,99-12 5 0,46-1-5 16,-145 13-4-16,0 0 4 0,148-17-3 15,-3-5 3-15,-145 22-16 0,0 0 16 0,132-30-15 0,-2-1 15 0,-130 31-1 0,0 0 1 16,101-26 0-16,-30 4 0 0,-71 22 4 0,0 0-4 15,49-18 4 1,-23 10-4-16,-26 8 18 0,0 0-18 0,0 0 18 0,-21 14-18 0,21-14 34 0,0 0-34 16,-54 31 34-16,-36 29-34 0,90-60 36 15,0 0-36-15,-104 69 36 0,-4 20-36 0,108-89 27 16,0 0-27 0,-95 97 27-16,14 1-27 0,81-98 18 0,0 0-18 0,-60 92 19 0,33-19-19 0,27-73 13 15,0 0-13-15,5 57 13 0,31-14-13 0,-36-43 7 0,0 0-7 16,54 21 8-16,19-21-8 0,-73 0 3 0,0 0-3 15,84-21 4-15,17-15-4 0,-101 36 2 0,0 0-2 16,90-56 3-16,-14-22-3 0,-76 78 8 0,0 0-8 16,60-84 9-16,-25 4-9 0,-35 80 14 0,0 0-14 0,18-62 15 15,-11 27-15-15,-7 35 16 0,0 0-16 16,-11-24 17-16,-19 7-17 0,30 17 15 0,0 0-15 16,-42 5 16-16,-22 29-16 0,64-34 13 0,0 0-13 0,-63 61 14 31,-1 26-14-31,64-87 7 0,0 0-7 0,-44 88 8 0,30-12-8 0,14-76 4 0,0 0-4 0,23 54 5 15,35-18-5-15,-58-36 1 0,0 0-1 0,87 19 1 0,20-22-1 16,-107 3-1-16,0 0 1 0,124-20 0 0,24-16 0 31,0 3-939-31</inkml:trace>
  <inkml:trace contextRef="#ctx0" brushRef="#br0" timeOffset="2135.38">13395 1198 796 0,'0'0'0'0,"0"0"14"0,0 0-14 0,-37 24 14 15,-30 24-14-15,67-48 9 0,0 0-9 0,-76 56 9 16,-2-3-9-16,78-53 3 0,0 0-3 0,-68 59 3 16,6 7-3-16,62-66 2 0,0 0-2 0,-42 73 2 15,19 4-2-15,23-77 3 0,0 0-3 0,1 77 3 16,29-20-3-16,-30-57 2 0,0 0-2 0,50 36 3 16,22-24-3-16,-72-12 4 0,0 0-4 15,95-9 4-15,24-30-4 0,-3 1-594 0</inkml:trace>
  <inkml:trace contextRef="#ctx0" brushRef="#br0" timeOffset="2365.9">14078 853 789 0,'-7'137'0'15,"7"-137"23"-15,0 0-23 0,-4 121 23 0,8 14-23 0,-4-135 11 0,0 0-11 16,1 132 12-16,3-10-12 0,-4-122 6 0,0 0-6 16,0 109 7-16,3-17-7 0,-3-92 3 0,0 0-3 0,6 69 4 15,2-24-4-15,-8-45 1 16,0 0-1-16,27 21 2 0,21-21-2 0,1 0-601 16</inkml:trace>
  <inkml:trace contextRef="#ctx0" brushRef="#br0" timeOffset="2627.12">15277 947 802 0,'-143'48'0'0,"143"-48"16"0,0 0-16 0,-166 61 16 16,-35 18-16-16,201-79 8 0,0 0-8 0,-190 75 8 15,15-11-8-15,175-64 2 0,0 0-2 0,-132 52 3 0,45-20-3 16,87-32 8-16,0 0-8 0,-49 33 8 0,31-1-8 15,18-32 13-15,0 0-13 0,22 29 14 0,39 2-14 16,-61-31 12-16,0 0-12 0,97 33 12 0,30 7-12 16,-127-40 10-16,0 0-10 0,148 36 11 0,31 2-11 15,-179-38 8-15,0 0-8 0,188 43 8 0,-8-3-8 16,-180-40 10-16,0 0-10 0,141 37 11 0,-42-5-11 16,0 1-675-16</inkml:trace>
  <inkml:trace contextRef="#ctx0" brushRef="#br0" timeOffset="3057.74">6544 2743 763 0,'0'0'0'0,"0"0"0"16,37 5 0-16,-37-5 20 0,0 0-20 0,64 4 20 16,48-8-20-16,-112 4 42 0,0 0-42 0,157-9 42 0,52-3-42 15,-209 12 33-15,0 0-33 0,278-20 33 0,57-12-33 16,-335 32 15-16,0 0-15 0,385-39 16 0,56-6-16 15,-441 45 7-15,0 0-7 0,469-49 7 0,29-4-7 16,-498 53 4-16,0 0-4 0,520-44 5 0,9 15-5 16,-529 29 5-16,0 0-5 0,517-24 6 0,-14 12-6 15,-503 12 15-15,0 0-15 0,463-13 15 0,-29 3-15 16,-434 10 24-16,0 0-24 0,385-2 24 0,-55 2-24 0,-330 0 26 16,0 0-26-16,273 0 26 0,-51-3-26 0,-222 3 26 15,0 0-26-15,159 0 27 0,-60 3-27 0,-99-3 23 16,0 0-23-16,53 0 24 0,-34 0-24 0,-19 0 8 15,0 0-8-15,-26 2 8 0,-52 5-8 0,-1 2-888 16</inkml:trace>
  <inkml:trace contextRef="#ctx0" brushRef="#br0" timeOffset="3416.99">5870 3131 718 0,'0'0'0'0,"11"-4"0"16,21 4 0-16,-32 0 4 0,0 0-4 0,86-9 4 15,83-3-4-15,-169 12 10 0,0 0-10 0,240-22 10 16,90-8-10-16,-330 30 9 0,0 0-9 0,399-39 9 15,42-22-9-15,-441 61 13 0,0 0-13 0,485-61 13 16,32 8-13-16,-517 53 15 0,0 0-15 0,546-47 16 0,36 9-16 16,-582 38 22-16,0 0-22 0,584-35 23 0,-10 6-23 15,-574 29 18-15,0 0-18 0,578-24 18 0,-1 3-18 16,-577 21 21-16,0 0-21 0,543-16 22 0,-42 10-22 16,-501 6 35-16,0 0-35 0,455-2 36 0,-42 2-36 15,-413 0 38-15,0 0-38 0,356-4 39 0,-59-3-39 16,-297 7 50-16,0 0-50 0,250-5 51 0,-47 2-51 0,-203 3 50 15,0 0-50-15,157-18 50 0,-48-13-50 0,2-2-911 16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44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99 753 5208,'-12'1'16,"2"0"39,-1 1 1,1 0-1,-12 3 0,17-3 77,-5 3 16,6-3 24,-4-2-3,6 0-51,0-3-17,2 3-99,0-1 0,0 1 0,-1 0 0,1 0 0,0-1 1,0 1-1,0 0 0,0 0 0,0 0 0,-1-1 0,1 1 1,0 0-1,0-1 0,0 1 0,0 0 0,0 0 0,0-1 0,0 1 1,0 0-1,0 0 0,0-1 0,0 1 0,0 0 0,0-1 0,0 1 1,0 0-1,0 0 0,0-1 0,0 1 0,1 0 0,-1 0 1,0-1-1,0 1 0,0 0 0,0 0 0,0-1 0,1 1 0,-1 0 1,0 0-1,0 0 0,1 0 0,-1-1 0,13-9 58,-2 2-35,1 0 0,-1 1 0,23-10 0,110-55 70,-106 56 26,200-71 60,-184 70-26,231-66 73,-228 65-41,210-72 81,-219 71-48,282-125 528,-301 132-716,43-23 108,-19 5-34,-4 0-83,3-11-1068,-36 27-4215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4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4312,'17'147'48,"0"-28"-8,9 53-31,31 241 14,-45-331 58,45 312 53,-44-323 20,-5-31-78,14 60 94,34 99 0,-45-162-56,3 10 76,36 81 1,-4-42 97,-45-85-281,-1 0 0,1 0 0,-1 0 0,1 0 0,-1-1 0,1 1 0,0 0 1,0-1-1,-1 1 0,1 0 0,0-1 0,0 1 0,0-1 0,-1 1 0,1-1 0,0 0 0,0 1 1,0-1-1,0 0 0,0 1 0,0-1 0,0 0 0,0 0 0,0 0 0,0 0 0,0 0 0,0 0 0,0 0 1,0 0-1,1-1 0,0 1 13,24-10 14,-15-1 20,4-16-273,-1 0 0,19-49 1,2-14-3382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4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1 490 6192,'13'20'0,"10"20"0,37 106-7,-60-145 7,13 35-33,19 65-1,3 28 28,-6 14 11,0 0 6,11 11 15,-38-145-8,1-1-1,0 0 0,1 0 0,0 0 0,0 0 0,7 8 0,-2-1 11,-8-14-16,0 0-1,0-1 1,0 1-1,0 0 1,-1 0-1,1-1 1,0 1-1,0 0 0,0-1 1,1 1-1,-1-1 1,0 1-1,0-1 1,0 1-1,0-1 0,0 0 1,1 0-1,-1 0 1,0 0-1,0 0 1,0 0-1,0 0 1,1 0-1,-1 0 0,0 0 1,0 0-1,0-1 1,0 1-1,1-1 1,-1 1-1,0-1 0,0 1 1,0-1-1,0 1 1,0-1-1,0 0 1,1-1-1,9-6 72,1-1 0,-1 0-1,-1-1 1,0-1 0,0 1 0,-1-2 0,0 1-1,-1-1 1,0-1 0,9-20 0,2-9 95,-4 6 174,28-49-1,-42 83-331,1 0 0,-1 1-1,1-1 1,-1 0 0,1 1 0,0 0 0,0-1-1,-1 1 1,1 0 0,0 0 0,0 0-1,0 0 1,0 0 0,0 1 0,1-1 0,-1 1-1,0-1 1,0 1 0,0 0 0,1-1-1,-1 1 1,0 0 0,4 1 0,-3-1 2,-2 0-1,1 1-1,0-1 0,0 0 0,0 0 0,-1 1 0,1-1 1,0 1-1,0 0 0,-1-1 0,1 1 0,0 0 0,-1 0 0,1 0 1,2 2-1,5 3 24,2 0-17,24 17 125,-2 7-34,-17-14-39,0-2 1,27 19-1,-6-17-38,-20-13 66,1-5-70,0 0 0,0-2 1,23-6-1,-20 0 70,91-69 39,-98 69-92,-1-1 1,19-19-1,-13 11-30,42-43 124,-52 53-102,-4 5-1,1-1 0,-1 0 0,-1 0-1,1 0 1,-1-1 0,0 1 0,0-1-1,0 0 1,-1-1 0,0 1 0,0 0-1,2-9 1,-5 11 62,0-3-6,0 7-96,1-1 1,-1 1-1,0-1 0,0 1 0,0 0 1,0-1-1,1 1 0,-1-1 1,0 1-1,0 0 0,1-1 1,-1 1-1,0 0 0,0-1 1,1 1-1,-1 0 0,1-1 0,-1 1 1,0 0-1,1 0 0,-1 0 1,0-1-1,1 1 0,-1 0 1,1 0-1,-1 0 0,1 0 0,-1 0 1,0 0-1,1 0 0,-1 0 1,1 0-1,0 0 0,18 1 59,6 7-18,30 15 0,-26-12-43,-23-10-4,-1 0 0,1-1 1,0 1-1,0-1 0,0 0 0,-1-1 1,1 1-1,0-1 0,0 0 1,-1-1-1,1 0 0,-1 1 0,1-2 1,-1 1-1,0-1 0,9-5 1,-5 3-2,-1-1 1,0 0 0,-1 0 0,0-1 0,0 0-1,0 0 1,0 0 0,-1-1 0,8-13 0,-5-3 1,-9 1 0,-10-7 0,-12-2 0,17 26 0,-1 0 0,1 1 0,-12-10 0,12 12 0,0 0 0,0 1 0,0-1 0,0 1 0,0-1 0,-8-1 0,7 3 0,0 0 0,0 0 0,0 1 0,0-1 0,0 1 0,-8 1 0,4 1-1,1 1 1,0-1 0,0 1-1,0 1 1,0 0 0,1 0-1,-14 9 1,11-2-12,-28 61-11,37-67 13,0 0 0,1 0 0,0 0-1,0 0 1,0 0 0,1 0 0,0 0-1,0 0 1,0 0 0,1 0 0,-1 0-1,1 0 1,3 9 0,-3-7-8,5 7-95,0-6 65,0 0-1,0 0 1,1 0 0,1-1 0,-1 0 0,1 0 0,0-1 0,0 0-1,12 6 1,14 2-16,-19-11-102,3-4 87,-1-1 0,1 0 1,-1-1-1,30-9 0,55-24-81,-73 24 26,47-27-1,-55 27 119,-5 3-15,-8 5 25,-1 0 0,1 0 0,-1 0-1,0-1 1,-1-1 0,1 1 0,10-13 0,-13 14 6,-1 0 0,0-1 0,0 0 0,0 1 0,-1-1 1,0 0-1,0 0 0,3-11 0,8-53 30,-10 43 26,14-46 0,-8 46 6,1 1 0,1 1 0,28-45 0,-30 56-49,-6 9-5,-1 0 0,1 0 1,1 0-1,-1 1 0,1-1 1,-1 1-1,1-1 0,4-2 1,5-2 13,0 0-1,0 0 1,0 1 0,1 1 0,0 0 0,0 1 0,21-5-1,-21 7-14,-10 2-4,0 0 0,0 1 0,0-1 1,0 1-1,0 0 0,0 0 0,1 0 0,5 1 0,27 5 22,-31-4-24,-1-1 1,1 1-1,0 1 0,-1-1 0,9 5 0,-9-3 0,0 0 0,0 0 0,0 0 0,-1 1-1,8 8 1,-5-2 0,1 0 0,8 18 0,8 30 4,-7 5-2,-4-5 2,3-13-3,-14-41-2,0-1 0,1 1 0,0 0 0,0-1 0,5 6 0,-6-9 0,-1 1 0,1 0 0,0 0 0,1-1 0,-1 1 0,0-1 0,0 1 0,1-1 0,-1 0 0,4 1 0,-2-1 0,-1-1 0,0 1 0,1-1 0,-1 0 0,0 0 0,1 0 0,-1 0 0,7-2 0,-3 1 0,0-1 0,0-1 0,0 1 0,10-6 0,-8 3 0,-1 0 0,0-1 0,15-13 0,29-36 0,3-13 0,2-8 0,-1 0 0,-7 6 0,-9 14 0,-8 15 0,-23 31 0,-6 8 0,-1-1 0,1 0 0,-1 0 0,0 0 0,0 0 0,0 0 0,-1 0 0,1 0 0,-1-1 0,2-4 0,2-3 1,-3 9 4,8 5-2,-5-2-2,-2 7 2,10 23 1,2 1 1,7 0-3,-19-28-5,1-1-1,-1 1 1,1-1 0,0 0 0,0 0 0,0-1 0,1 1 0,-1-1 0,1 0 0,-1 0 0,1-1 0,0 1 0,0-1-1,-1 0 1,1 0 0,0-1 0,0 1 0,6-1 0,-3 0-3,-6 0 1,1 0 1,-1 0-1,0-1 1,0 1-1,0 0 1,0-1-1,0 1 1,1-1-1,-1 0 1,0 0-1,-1 0 1,1 0-1,2-1 1,10-7-34,0 0 1,-2-1-1,1-1 0,-1 0 1,20-24-1,-24 26 25,-6 7 5,0 0 0,0 0 0,0 0 0,-1-1-1,1 1 1,-1-1 0,1 1 0,-1-1 0,0 1 0,0-1 0,0 0 0,1-4 0,0-6-31,0 0 0,0 0 1,-1-1-1,-1 1 0,0-1 1,-1 1-1,-4-24 0,2 23 23,3 9 3,-1 1-1,0-1 1,0 1-1,-1 0 1,1 0-1,-1-1 1,0 1-1,-2-4 1,-2 0-13,1-1-1,-1 1 1,-1 0-1,-13-14 1,19 22 21,1-1 1,-1 1-1,1-1 1,-1 1-1,1 0 0,-1-1 1,1 1-1,-1 0 1,0-1-1,1 1 0,-1 0 1,1 0-1,-1 0 1,0-1-1,1 1 0,-1 0 1,0 0-1,1 0 1,-2 0-1,-7 1-10,-1 0 0,1 0 0,0 1-1,0 0 1,-1 0 0,2 1 0,-13 5 0,2 5-65,-81 89-30,79-75 45,-68 134-20,76-124 26,-30 167-12,41-163 46,5 8 11,16 79 0,-18-126 13,-1 0 0,1 1-1,0-1 1,0 0 0,0 1 0,0-1 0,0 0-1,0 0 1,3 4 0,12 13-2,0 0 1,1-1-1,30 24 0,-22-28-2,18 1 2,50 10-1,-90-24 1,0 0-1,0-1 1,1 0-1,-1 0 0,0 0 1,6 0-1,41-6-525,60-14 1,-23-2-4632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4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8248,'6'95'-159,"-5"-43"124,-2 16 30,1 42 21,1-98-10,0 0 1,1-1-1,0 1 0,1-1 0,0 0 0,1 0 0,5 11 0,-7-18 5,0-1-1,1 1 0,0 0 0,-1-1 0,1 0 0,0 1 0,0-1 0,1 0 0,-1-1 0,1 1 0,-1-1 1,8 4-1,-6-3 4,-3-2-3,0 0 1,0 0 0,-1 0-1,1 0 1,0 0 0,0-1 0,0 1-1,0-1 1,0 1 0,1-1-1,-1 0 1,0 0 0,0 0-1,3 0 1,5 0 13,1 0-8,33-1 99,-24-2 7,-1 0-1,39-11 1,-19-7 4,-29 14 4,1 1 1,0 1-1,0 0 1,13-4-1,-21 9-95,1 0-1,-1 0 1,1 0 0,0 0-1,-1 1 1,1-1 0,-1 1-1,1 0 1,-1 0 0,1 0-1,-1 1 1,0-1 0,7 5-1,-9-5-14,114 75 239,-69-55-247,-25-15 1,37 4-1,-35-7-11,30-1 0,-32-3 1,37-5-1,-38 2 0,34-12-1,-39 10 0,0-1 1,-1 0-1,0-1 0,0-1 1,24-20-1,-24 13 7,39-67 11,-47 66 1,-3-4-2,-1 0 0,-1-1 0,-1 1 0,0 0 0,-2-1 0,-8-38 0,5 39-9,2 6 16,-1-1-1,-9-19 1,10 26-2,-1-3-6,0 1 0,-1 0 0,0 1 0,-1-1 0,0 1 0,0 0 0,-12-13 0,10 14 17,0 1 0,0 0 0,-1 0 0,0 1 0,-1 0 0,0 1 0,0 0 0,-17-8 0,26 14-26,0-1-1,0 1 1,1 0 0,-1 0-1,0-1 1,0 1-1,0 0 1,0 0-1,0 0 1,0 0-1,0 0 1,1 0-1,-1 0 1,0 0 0,0 0-1,0 0 1,0 1-1,0-1 1,1 0-1,-1 1 1,0-1-1,0 0 1,0 1 0,1-1-1,-1 1 1,0 0-1,1-1 1,-1 1-1,0-1 1,1 1-1,-1 0 1,1-1-1,-1 1 1,1 0 0,-1 0-1,1 0 1,-1-1-1,1 3 1,-1-2-2,1 1 0,0-1 0,-1 1 0,1 0 0,0 0 0,0-1 1,0 1-1,0 0 0,1-1 0,-1 1 0,0 0 0,1-1 0,-1 1 0,1-1 0,0 1 0,-1-1 1,1 1-1,0-1 0,0 1 0,1 1 0,10 9 21,1 0 0,0-1 1,1-1-1,18 12 0,10 1-19,1-4-3,-4-4-3,75 18-21,-107-31 15,0 0 1,0 1-1,-1 0 0,1 0 1,-1 0-1,0 1 0,11 9 1,-8-7 0,7 5-9,0 0 0,-1 2 0,26 26 0,-21-18-32,10 8-14,1-2 0,2 0 0,36 22 0,-63-45 25,-4-2 9,1 0 0,0 0 0,0 0 0,0 0 0,0-1 0,0 1 1,0-1-1,0 0 0,6 1 0,-9-2 22,0 0 0,1 0-1,-1 0 1,0 0 0,0 0 0,0 0 0,0 0 0,0 0-1,0 0 1,0 0 0,0 0 0,1 0 0,-1 0-1,0 0 1,0 0 0,0 0 0,0 0 0,0 0 0,0 0-1,0 0 1,0 0 0,0 0 0,0 0 0,1-1 0,-1 1-1,0 0 1,0 0 0,0 0 0,0 0 0,0 0-1,0 0 1,0 0 0,0 0 0,0 0 0,0-1 0,0 1-1,0 0 1,0 0 0,0 0 0,0 0 0,0 0-1,0 0 1,0 0 0,0 0 0,0-1 0,0 1 0,0 0-1,0 0 1,0 0 0,0 0 0,0 0 0,0 0-1,0 0 1,0 0 0,0 0 0,0-1 0,0 1 0,-1 0-1,1 0 1,0 0 0,0 0 0,0 0 0,-6-98-1432,1 22-5012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47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7984,'0'0'0,"-1"10"0,-2-1-152,7 0 152,7 1-680,1 2 680,0-1-4888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47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9240,'41'114'-424,"40"128"-654,-73-219 1041,7 41 32,-9-33 2,4 13 143,-3 0-1,4 76 1,-11-78 106,0-39 174,-1-6-246,-2-10-220,0 0 1,-10-22-1,4 12-717,-16-44-4537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4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6904,'12'26'14,"0"1"1,8 32 0,-14-41-3,9 27 19,-3-1-1,8 55 1,-16-76-17,3 17 81,26 179 42,-26-173-42,36 165 44,-33-174-39,-4-19-55,5 15 10,1-1 0,2-1-1,19 33 1,73 135 353,-77-127-263,-25-62-103,-2-1-25,2 0-1,-1-1 1,1 0-1,0 0 1,1 0 0,0 0-1,9 10 1,-12-16-95,-2-1 41,1 0 1,0 0-1,0 0 1,-1 0-1,1 0 0,0 0 1,0-1-1,0 1 1,0 0-1,0 0 0,0-1 1,0 1-1,0-1 1,0 1-1,0-1 0,1 1 1,-1-1-1,0 0 1,0 0-1,0 0 1,1 1-1,-1-1 0,2 0 1,9-3-4984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4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7984,'17'227'40,"-8"-145"-7,-9-82-33,28 247 344,-2-58-164,-20-152-32,-4-17-82,1 0-30,0 0 0,1 0 0,1-1 0,0 0 1,2 1-1,9 18 0,19 25 121,-31-56-136,1 0 0,-1-1-1,2 1 1,-1-1 0,1 0-1,0-1 1,11 9-1,-15-13-9,1 1 0,0-1-1,0-1 1,0 1 0,0 0-1,0-1 1,0 1 0,0-1-1,-1 0 1,1 0 0,0 0-1,0 0 1,0-1 0,6 0-1,33-14 52,-35 13-50,12-6 85,-1-1 0,0 0 0,-1-1 0,18-13 0,-12 7 110,31-15 1,-41 23-183,25-8 182,-21 10-137,0 2 1,1 0-1,-1 1 1,1 1-1,0 0 1,24 2-1,1 8-25,-28-1 50,-6 0-76,-1 0 0,-1 0 0,1 1-1,-1 0 1,-1 1 0,7 9 0,-7 0 49,-3 6-36,-1 1 1,-2 33-1,-4-35 22,-9 9-19,-30 53 0,27-63-1,-15 9-16,-2-2 0,-71 51 0,53-57-16,47-22-2,-1 1-1,-1-1 1,1 0 0,0-1 0,0 1 0,0-1 0,0 0 0,0 0 0,0-1-1,-9-1 1,5-3-6,0-9 0,1 1 0,-11-23 0,13 17-40,-9-101-1400,11 48-5500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1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38 155 7352,'-30'-37'200,"28"35"8,-3-1 40,4 2 33,7 2-36,4 0-149,0 1-1,1 0 1,-1 0-1,0 2 1,0-1-1,11 6 1,-2 1 31,0 0 1,19 14-1,-1 4-63,-25-15 64,-4-2-96,-1 2 1,-1-1-1,0 0 0,-1 1 0,0 0 0,-1 1 1,0-1-1,-1 1 0,-1-1 0,2 24 1,-4-35-25,-1 1 0,1-1 1,0 0-1,0 0 1,-1 1-1,1-1 0,-1 0 1,0 0-1,0 1 1,0-1-1,0 0 0,0 0 1,0 0-1,-1 0 1,1-1-1,-4 5 0,4-5-1,1 0-2,-1-1 0,1 1 0,-1 0 0,1-1 0,-1 1 0,0-1 0,1 1 0,-1-1 0,0 1 0,1-1 0,-1 0 0,0 1 0,1-1 0,-1 0 0,0 0 0,1 1 0,-1-1 0,0 0 0,0 0 0,0 0 0,1 0-1,-1 0 1,0 0 0,0 0 0,1 0 0,-1 0 0,0 0 0,0-1 0,1 1 0,-1 0 0,0 0 0,0-1 0,1 1 0,-1 0 0,0-1 0,1 1 0,-1-1 0,1 1 0,-1-1 0,0 1 0,1-1 0,-1 1 0,0-2 0,-1-1 15,0 0 1,0 0-1,0 0 0,0 0 1,1-1-1,0 1 1,-1 0-1,1-1 0,-1-5 1,1-6 19,0 0 0,1 0 1,3-23-1,3 19 88,-2 12-87,1-4-11,0 0 0,1 0 0,1 1 0,-1-1 0,2 2 1,-1-1-1,1 1 0,15-13 0,22-17 174,69-46 0,-65 59-160,-31 20 64,-11 4-74,-1 0-24,-1 1-1,1 0 0,-1 0 1,1 0-1,0 0 0,0 1 1,-1 0-1,1 0 0,0 1 1,-1 0-1,1 0 1,0 0-1,-1 0 0,6 3 1,23 14 23,4 12-25,-31-23-7,-1 0 1,0 0-1,6 10 0,11 28 1,-14-19-4,-1 0 0,-1 1 1,-2-1-1,4 42 1,-7-51-1,0 34-11,-3-35 7,1 2-8,2 35 1,-1-51 9,2-6 1,8-17 5,16-34 1,-23 45 0,1 0-1,0 0 1,8-12 0,12-13 26,0 1 1,44-45-1,-55 65-22,-7 7 8,0 0-1,1 0 1,0 1-1,10-6 1,73-43 77,-86 52-81,2 0 1,-1 0 0,0 0-1,1 1 1,-1 0-1,1 1 1,-1-1-1,1 1 1,0 1-1,0-1 1,-1 1-1,8 1 1,-9-1-6,9 3 42,55 29 21,-63-28-63,-1 0 0,1 1 0,-1-1 0,1 1 0,-1 0 0,-1 1 0,1-1 0,-1 1 0,0 0 0,0 0 0,4 9 0,-3-7-2,-2-3-1,0 0 0,-1 0 0,1 0 0,-1 1 0,0-1 0,0 0 0,2 12 0,1 3 0,12 55 1,-2 5 1,2-8-3,-1-17-2,0-18 0,-14-36 0,-1 1-1,1 0 1,-1-1 0,1 1 0,-1-1 0,1 0 0,0 1 0,-1-1 0,1 0 0,0 0 0,0 0-1,0 0 1,0 0 0,0-1 0,0 1 0,0-1 0,0 1 0,0-1 0,0 0 0,1 0 0,-1 0 0,0 0-1,0 0 1,0 0 0,0 0 0,0-1 0,0 1 0,0-1 0,0 0 0,0 1 0,0-1 0,2-1 0,6-3-2,-1 0 1,-1 0-1,1 0 1,12-11 0,-19 13 0,12-11-11,-6 5 8,-1 1 1,0-1 1,-1 0 0,0-1-1,0 1 1,-1-1 0,0 0-1,-1-1 1,5-15 0,48-195-522,-57 219 424,3-2-25,-3 4 122,0-1 0,0 1 0,0 0 0,0-1 0,0 1 0,0 0 0,0 0 0,1-1 0,-1 1 0,0 0 0,0 0 0,0-1 0,0 1 0,0 0 0,1 0 0,-1 0 1,0-1-1,0 1 0,0 0 0,1 0 0,-1 0 0,0 0 0,0-1 0,1 1 0,-1 0 0,0 0 0,0 0 0,1 0 0,-1 0 0,0 0 0,0 0 0,1 0 0,-1 0 0,0 0 0,1 0 1,-1 0-1,0 0 0,0 0 0,1 0 0,-1 0 0,0 0 0,1 0 0,-1 0 0,0 0 0,0 0 0,1 1 0,-1-1 0,0 0 0,0 0 0,0 0 0,1 0 0,-1 1 0,0-1 0,0 0 0,0 0 1,1 0-1,-1 1 0,107 78-275,-95-70 270,-8-6-1,1 0 1,0 0 0,0 0 0,0-1 0,1 0 0,6 3 0,10 1-11,0-1 0,41 5 0,-38-11-20,39-9 4,-43 5 32,32-12 0,-21 3 5,42-25 0,-71 37 0,-1 1 1,1 0 0,-1-1-1,1 1 1,-1-1 0,1 0 0,-1 0-1,0 0 1,0 0 0,0 0-1,0-1 1,2-3 0,1-3 2,11-16 17,-14 14 72,-5-3-46,0 0 1,-8-21-1,3 21 120,-9-3-84,0 1-1,-22-15 1,20 22 136,-2 3-119,-1 1 1,-43-3 0,41 10 105,-11 7-64,-49 20 0,61-16 51,-6 12-75,-38 40 0,65-63-115,0 1 1,0-1-1,1 0 0,-1 1 0,1-1 0,-1 1 0,-1 3 1,-22 60 28,20-49-31,1 0-1,1 0 1,-2 20 0,5-14-3,1 1 0,1-1 1,0 1-1,2-1 0,7 24 1,-10-45-2,-1 1 0,1-1 0,0 1 0,0-1 0,0 1 0,1-1 0,-1 1 0,0-1 0,3 2 0,6 11-5,0-1 0,18 18 1,-12-18-3,32 23 0,-43-34-2,-1 0 0,0 0 0,1-1 0,-1 1 0,8 1 0,207 66-91,-166-61-3,275 16-1566,-142-17-6075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48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7088,'6'-3'-1,"3"-1"-4,1-1 1,18-5-1,-3 8 4,8 12 1,9 11 0,3 11 0,0 10 1,4 8 4,6 1-3,-35-35-2,24 15 0,-23-19 0,33 15 0,-37-20 0,0-1 0,29 6 0,-25-8 0,-1-2 0,23 1 0,-18-3 0,29-4 0,-37 1 0,0 0 1,20-6-1,-26 6 1,0-2 1,0 1-1,16-10 0,-17 7 0,0 0 0,17-15 0,-19 14 15,0-1-1,0 1 0,-1-1 1,-1 0-1,1-1 1,-2 0-1,1 0 0,6-18 1,-8 18-3,-2 6 11,-1 0 0,0 1 0,0-1 0,0 0 0,0 0 0,0-6 0,-1-1 46,0 0 0,-1 0 0,0 0 0,0 0 0,-1 0 0,-1 0 0,0 1-1,-5-13 1,5 13-34,2 7-16,0 1-1,0-1 1,0 1-1,0 0 1,0-1 0,-1 1-1,1 0 1,-1 0 0,1 0-1,-1 0 1,0 0-1,-2-2 1,-8-6 77,-1 0-1,-18-11 0,16 16 79,-4 4-97,0 1 0,-28 4-1,28 1 18,-80 51 33,80-41-81,-60 76 14,68-70-34,-26 103 7,34-113-29,0-1 0,1 1-1,0 0 1,0 16 0,1-4-2,0 45 1,2-56-2,0 0 0,5 19-1,-4-23 0,1 1-1,0-1 0,6 13 1,1-7-2,-1 0 1,23 24-1,-19-28-4,11 0 2,50 13-1,-48-21-21,135-15-4,-122 5 10,213-83-1088,-104 29-4339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4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1005 1114 8792,'-16'-4'14,"-24"-2"101,-27 4 179,-121 11 0,159-5-212,0 1-1,1 2 1,-52 19-1,65-21-66,-15 9 40,-129 75 21,155-86-72,0-1 0,0 1-1,0 0 1,0 0 0,0 0 0,-4 5 0,8-8-4,-72 78 26,5 17-16,62-87-5,0 0 0,1 1 0,-5 10 0,-80 219 21,77-190-12,-15 194 4,26-235-15,1 0 0,0 0-1,0 0 1,2 9 0,-2-16-3,5 28 6,9 36 1,-8-47-6,0 0 1,13 24-1,-19-41-1,1 2 1,0 0-1,0 0 1,0-1-1,0 1 1,1 0 0,-1 0-1,0-1 1,1 1 0,-1-1-1,1 1 1,-1-1-1,3 2 1,8 7 3,1-1 0,23 13 0,-18-14-1,38 12 1,-52-19-1,0 0-1,0 0 1,-1 0 0,1 0 0,0-1 0,6 1 0,48-3 13,61-8 0,-115 10-12,-1-1 1,1 1-1,-1-1 0,1 0 1,-1-1-1,0 1 1,1 0-1,4-4 1,22-11 15,30-20 0,34-39-4,-94 75-16,38-36 40,148-182 17,-178 208-41,0 0 0,11-20 0,55-110 36,-14-15-31,-60 155-21,4-12 14,0 0-1,-1 0 0,3-18 1,19-142 39,-14 1-32,-11 171-21,-1-66 54,-31-252 14,21 256-47,-51-238 11,48 245-24,7 28-3,-64-193 14,65 202-12,1 3-1,0 1 0,-1-1 0,0 1 1,-1 0-1,-16-22 0,23 35-6,0 1 1,0-1-1,0 1 1,0 0-1,-1 0 1,1-1-1,0 1 1,0 0-1,0-1 1,-1 1-1,1 0 1,0 0-1,0-1 1,-1 1-1,1 0 0,0 0 1,-1-1-1,1 1 1,0 0-1,-1 0 1,1 0-1,0 0 1,-1 0-1,1 0 1,0-1-1,-1 1 1,1 0-1,0 0 1,-1 0-1,1 0 0,0 0 1,-1 0-1,1 0 1,-1 1-1,1-1 1,0 0-1,-1 0 1,1 0-1,0 0 1,-1 0-1,1 0 1,0 1-1,-1-1 1,1 0-1,0 0 0,0 1 1,-1-1-1,1 0 1,-9 23 24,7-16-26,-13 47 13,9-21 28,-17 221 13,21-187-26,2 338 7,4-310-20,12 157-1,10 43-10,13-32-3,4-70-2,-43-193 2,3 14-1,1-1-1,9 23 0,-13-36 2,53 117-1,-40-94-3,31 40 0,-43-61 1,0 0 0,1 0 0,-1 0 0,0-1 0,1 1 1,-1-1-1,1 1 0,0-1 0,-1 0 0,1 1 0,0-1 0,0 0 1,3 1-1,-5-2 3,11 6-10,0-1 0,1-1 0,22 6 0,-21-8 5,-1-1 0,1 0 1,23-2-1,-36 1 5,2 0-4,0 0 0,1-1 0,-1 1 0,1-1-1,-1 1 1,0-1 0,1 0 0,-1 1 0,0-1 0,0-1 0,1 1 0,2-3 0,-5 4 4,99-61-54,38-49-1216,-136 109 1242,140-118-6412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1182 7896,'2'-2'161,"6"-6"39,-6 6 792,-6 4-747,-6 4-162,-1 1 0,1 0 0,0 0 1,1 1-1,0 1 0,-14 17 0,17-20-63,-10 13 66,0 1 1,2 1 0,0 0 0,-12 25-1,15-25-53,-4 8 102,-52 136 50,32-54 9,27-86-179,3-10 11,1 0-1,-3 20 1,6-28-10,-3 14 10,1 1 0,1-1 1,1 31-1,2-41-6,-1 1 1,5 18-1,-4-30-18,-1 1 0,0-1 0,0 0 0,0 1 0,1-1 0,-1 1 0,0-1 0,1 0-1,-1 1 1,0-1 0,1 0 0,-1 1 0,1-1 0,-1 0 0,0 0 0,1 1 0,-1-1-1,1 0 1,-1 0 0,1 0 0,-1 0 0,1 0 0,-1 1 0,1-1 0,-1 0 0,1 0 0,-1 0-1,1 0 1,-1 0 0,0 0 0,2-1 0,-1 1 4,3 0-2,0-1 0,0 1 0,0-1 0,-1 0 0,1 0-1,0-1 1,-1 1 0,1-1 0,-1 0 0,1 0 0,4-3 0,29-27 4,-29 24-6,82-81 27,-67 64-23,-1 1 22,90-128 21,-92 117 5,-15 25-42,78-168 89,-78 165-85,19-47 29,-21 53-38,0 1 1,1-1-1,-1 1 0,1 0 0,0 0 1,7-8-1,-10 14-6,0 0-1,0-1 1,-1 1 0,1 0 0,0 0-1,0 0 1,-1 0 0,1-1 0,0 1-1,0 0 1,-1 0 0,1 1-1,0-1 1,0 0 0,-1 0 0,1 0-1,0 0 1,0 1 0,-1-1-1,1 0 1,0 1 0,-1-1 0,1 0-1,0 1 1,1 0 0,-2 0 0,24 21 2,47 77-10,-48-73 4,29 25 1,-51-50 0,0 0 1,0 0-1,1 0 1,-1-1-1,0 1 1,0 0 0,1-1-1,-1 1 1,0 0-1,1-1 1,-1 0-1,3 1 1,10 1-2,1 0-1,0-1 1,-1-1 0,1 0 0,0-1 0,16-3-1,-28 4 0,1-1 1,-1 0-1,0 0 0,1 0 0,-1-1 0,5-2 1,142-87-39,-145 87 35,-1 1-1,0-1 1,1 0-1,-1 0 1,4-5-1,-8 9 8,68-83-41,-9-12 21,-59 95 20,21-42-59,52-194-18,-63 187 17,5-186-24,-18 190 24,-30-170-24,24 174 25,2 12 32,-5-25-12,-26-65 0,32 102 22,1 0 5,-1 1-1,-16-30 0,12 31 5,9 15 8,1-1 0,0 1 0,-1 0 0,1-1 0,0 1 0,-1 0 0,1-1 0,-1 1 0,1 0 0,-1-1 0,1 1-1,-1 0 1,1 0 0,-1 0 0,1 0 0,-1-1 0,1 1 0,-1 0 0,1 0 0,-1 0 0,1 0 0,-1 0 0,1 0 0,-1 0 0,1 0 0,-1 1 0,1-1 0,-1 0 0,1 0 0,-1 0 0,0 1 0,-3 3 0,0 0 0,0 1 0,0 0 0,0-1 0,1 2 0,-1-1 0,1 0 0,1 0-1,-1 1 1,1 0 0,-2 5 0,0-1-1,3-7 1,-1 0-1,1 0 0,0 1 0,0-1 1,0 1-1,0 5 0,-23 206-3,24-162-9,17 244-9,-10-237-4,42 213-18,-38-224-16,49 174-34,-49-182-11,-6-18 57,8 35-56,8 72-1,-20-121-21,1 10-277,-1-1-1,-2 33 1,-2-15-5597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1 595 7712,'1'-2'9,"0"1"0,0-1 0,0 1 0,0 0 1,0-1-1,0 1 0,1 0 0,-1 0 0,0 0 0,1 0 1,-1 0-1,1 0 0,-1 0 0,1 1 0,-1-1 0,3 0 1,32-6 263,-13 3-173,47-12 308,81-22 8,-113 28-248,176-73 61,-169 60-114,-23 11-70,197-126 166,-29 10-35,-177 120-168,12-7 60,0-1-1,-1-1 1,21-21 0,-44 37-63,-1 1 0,0-1 0,0 0 0,0 1 1,1-1-1,-1 0 0,0 1 0,0-1 0,0 0 0,0 1 1,0-1-1,0 0 0,0 1 0,0-1 0,-1 0 1,1 1-1,0-1 0,0 1 0,0-1 0,-1 0 0,1 1 1,0-1-1,-1 1 0,1-1 0,-1 0 0,1 1 0,0-1 1,-1 1-1,1-1 0,-1 1 0,1 0 0,-1-1 1,0 1-1,1 0 0,-1-1 0,1 1 0,-1 0 0,0-1 1,1 1-1,-1 0 0,0 0 0,1 0 0,-1 0 0,0 0 1,1 0-1,-1 0 0,0 0 0,1 0 0,-1 0 1,-1 0-1,-12 1 31,-1 1 1,-19 5-1,17-1 72,4 2-59,1 0 0,0 1 1,0 1-1,0 0 0,1 0 0,1 1 0,0 0 0,-17 25 1,19-23-24,4-6 15,0 0-1,0 1 0,1-1 0,-4 13 1,6-18-30,-16 51 197,16-48-186,0 1 0,0-1-1,0 1 1,1 0 0,-1-1-1,1 1 1,1 0 0,0 8-1,0-13-18,-1 0 0,0 0 0,1 0 0,-1 0-1,1 0 1,-1 0 0,1-1 0,-1 1 0,1 0 0,0 0-1,-1-1 1,1 1 0,0 0 0,-1-1 0,1 1 0,0-1-1,0 1 1,0-1 0,0 1 0,-1-1 0,1 0 0,0 1 0,0-1-1,0 0 1,0 0 0,0 1 0,0-1 0,0 0 0,0 0-1,0 0 1,1 0 0,1-1 0,0 1-1,1-1 1,-1 1-1,0-1 0,0 0 1,0 0-1,5-2 1,20-15 0,-15 9-4,37-33-6,-37 30 8,-5 5 8,-3 10 13,4 7-9,0 1 0,-1 0 0,0 0 0,12 24 0,17 44 24,-33-70-30,0 0 0,0-1 0,1 1-1,0-1 1,1 0 0,0-1 0,0 1-1,0-1 1,1 0 0,12 9 0,-16-14-6,14 8 14,-4-6-218,0-1-1,0 0 1,0-1-1,0-1 1,0 0-1,24-2 1,31-3-7030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1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 8432,'0'0'56,"6"28"0,-12 30-48,-18 16 8,-24 23-16,0 1-5952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1176 4488,'1'3'7,"-1"-1"0,1 1-1,-1 0 1,1-1 0,0 1 0,0 0 0,0-1 0,0 1 0,0-1-1,1 1 1,-1-1 0,1 0 0,0 0 0,-1 0 0,1 0 0,0 0-1,0 0 1,0 0 0,1 0 0,-1-1 0,0 1 0,1-1 0,-1 0-1,1 0 1,-1 0 0,1 0 0,2 1 0,39 9 298,88 12 892,-131-22-1169,0-1 0,0 1-1,1 0 1,-1-1-1,0 1 1,0 0-1,0 0 1,-1 0-1,1 0 1,0 0-1,0 0 1,0 0 0,-1 0-1,1 0 1,0 0-1,-1 0 1,1 1-1,-1-1 1,0 0-1,1 0 1,-1 1-1,0-1 1,0 0-1,0 0 1,0 1 0,0-1-1,0 0 1,0 2-1,0-2 21,-3 10 299,-8 9-189,0-1-1,-23 29 1,25-37-34,-129 153 672,-15-11-236,153-153-559,0 0 0,0 0 0,0 0-1,0 0 1,0 0 0,0 1 0,0-1 0,0 0 0,0 0-1,0 0 1,-1 0 0,1 0 0,0 0 0,0 0 0,0 0-1,0 0 1,0 0 0,0 1 0,0-1 0,-1 0 0,1 0-1,0 0 1,0 0 0,0 0 0,0 0 0,0 0 0,0 0-1,-1 0 1,1 0 0,0 0 0,0 0 0,0 0 0,0 0-1,0 0 1,0 0 0,-1 0 0,1 0 0,0 0 0,0-1-1,0 1 1,0 0 0,0 0 0,0 0 0,-1 0 0,1 0-1,0 0 1,0 0 0,0 0 0,0 0 0,0-1 0,0 1-1,0 0 1,0 0 0,0 0 0,0 0 0,-4-4-39,1-1 1,0 1-1,1-1 0,-1 1 1,1-1-1,0 0 1,0 0-1,1 0 0,-2-7 1,-1-2-631,-13-41-4832</inkml:trace>
  <inkml:trace contextRef="#ctx0" brushRef="#br0" timeOffset="1">913 1 6552,'20'24'1,"-15"-17"0,1-1 0,-2 1 1,1 0-1,-1 1 1,5 9-1,63 160 38,-58-131 82,47 202 63,-52-196-16,33 218 80,-36-217-41,-2-15-103,3 27 73,21 89-1,-23-130-85,33 115 201,-12-46-967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2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27 7264,'-13'-2'-15,"12"2"10,1 0 5,0 0 0,0 0 0,0 0 0,0 0 0,0 1 0,0-1 0,0 0 0,0 0 0,0 0 0,0 0 0,0 0 0,1 0 0,-1 0 0,0 0 0,0 0 0,0 0 0,0 0 0,0 0 0,0 0 0,0 1 0,0-1 0,-1 0 0,1 0 0,0 0 0,0 0 0,0 0 0,0 0 0,0 0 0,0 0 0,0 0 0,0 0 0,0 0 0,0 0 0,0 0 0,0 0 0,0 1 0,0-1 0,0 0 0,0 0 0,0 0 0,0 0 0,0 0 0,0 0 0,-1 0 0,1 0 0,0 0 0,0 0 0,0 0 0,0 0 0,0 0 0,0 0 0,0 0 0,0 0 0,0 0 0,0 0 0,0 0 0,-1 0 0,38 13 4,-20-9-6,0-1 0,31 2 0,-42-4-3,0-1 0,0 0 0,1 0 0,-1 0 0,0-1-1,0 0 1,8-2 0,6-2 0,60-14-819,2-5-3276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2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5560,'54'-45'-7,"34"-25"28,-86 69 133,6-4 340,-6 4-72,-5 13-228,2-10-196,-13 38 742,-54 137 934,59-154-1601,-10 40 357,16-50-288,-2 2-66,2 0 1,0 0 0,0 1 0,2-1-1,0 1 1,1 21 0,17 62 221,-11-83-124,-1-8-136,0-1 0,1 0 0,0 0 0,0-1 0,13 11 0,-9-13 63,2-5-66,0 0-1,-1 0 1,13-4 0,-11-2 25,59-65 14,-53 51-62,-1-2 1,26-42-1,-30 43-10,2-4 11,27-54 0,-38 68-8,15-38 76,-13 29-58,3-24 386,-6 56-169,30 119-39,-29-114-196,1-1 0,1 0 0,0 0 1,1-1-1,1 0 0,10 14 0,-9-14-6,-9-13 0,-1 0 0,1 1 0,0-1 1,0 0-1,0 0 0,0 0 0,0 0 0,0 0 0,0 0 0,1 0 1,-1 0-1,0 0 0,3 1 0,2 1-106,1 0 0,0-1 0,1 1 0,-1-1 0,0 0 0,1-1 0,-1 0 0,1 0 0,-1-1 0,1 0 1,-1 0-1,1-1 0,14-2 0,50-9-7333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1126 7000,'11'-39'6,"-11"39"-5,1 0-1,-1-1 0,0 1 0,0-1 0,0 1 0,0-1 0,0 1 0,0 0 0,0-1 0,0 1 0,0-1 0,0 1 0,0 0 0,0-1 0,0 1 0,0-1 0,0 1 0,0-1 0,0 1 0,-1 0 1,1-1-1,0 1 0,0 0 0,0-1 0,-1 0 0,0 1 0,0-1 0,0 0 0,0 0 0,-1 1 0,1-1 0,0 1-1,0-1 1,-1 1 0,1-1 0,0 1 0,-1 0 0,1 0 0,-1-1 0,1 1 0,0 0 0,-1 0 0,1 1 0,0-1 0,-3 0 0,-1 2-1,0-1 1,0 1 0,0 0-1,1 0 1,-7 3-1,-2 3-1,0 1 0,-12 10-1,25-19 3,-12 14-13,-55 92-11,49-77-16,-17 31-32,-30 73 0,-10 36-34,63-136 61,-19 133-7,31-133 40,13 41 4,-10-62 8,1 0 0,0 0-1,0 0 1,10 16 0,-10-21 0,1 0 0,1-1 1,-1 1-1,1-1 0,0 0 1,0 0-1,1-1 0,0 0 0,0 0 1,0-1-1,0 0 0,1 0 1,8 3-1,-14-6 2,0 0 0,0 0 0,0-1 1,0 1-1,0-1 0,1 1 0,-1-1 1,4 0-1,-6 0-2,14 1 6,0-1 1,16-1 0,-22 0-6,0-1-1,0 0 1,0 0 0,-1 0 0,1-1-1,14-8 1,-5-1-63,0 0-1,0-2 1,-1 0-1,-1-1 1,0-1-1,22-31 1,-24 32-241,66-83-3430</inkml:trace>
  <inkml:trace contextRef="#ctx0" brushRef="#br0" timeOffset="1">893 1 5832,'14'48'11,"11"58"91,9 111 62,-30-170 64,2 209 96,-6-204-97,-3 38-56,-3 195 259,12-150-246,-6-128-159,17 166 230,-13-151-182,0 0-1,2-1 1,1 1-1,12 27 1,-17-46 28,14-15-962,1 0-4079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3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672 1 3952,'-5'10'16,"-24"51"-3,-36 59-10,-111 141-8,141-217-21,13-17 12,-138 150-60,11-37-86,129-122 151,12-9 25,6-6 65,1 4 74,5-5 209,64 12 613,51 8-326,-73-11-186,80 29 1,-107-34-389,13 7 344,134 66 395,-160-76-789,80 40 344,-70-37-306,-1 1 0,1-2 1,-1 0-1,21 3 0,-36-8-59,1 0 0,0 0 0,-1 0 0,1 0 0,0 0 0,-1 0 0,1 0 0,0 0 0,0 0 0,-1 0 0,1-1 0,0 1 0,-1 0 0,1 0 0,0-1 0,-1 1 0,2-1 0,16-10-238,0-1-1,-1 0 1,27-25 0,17-17-5088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12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574 823 10040,'0'0'73,"-3"-2"-8,-9-7 61,0 2 0,-1-1-1,1 2 1,-24-9-1,22 9-95,-28-13 300,18 8-228,-1 1 0,-45-12 0,55 18-49,2-1-34,0 2-1,-1 0 1,1 0-1,-1 1 1,1 1-1,-1 0 0,-15 1 1,-62 14 40,86-12-56,1-1 0,-1 1 1,1 0-1,0 0 1,0 0-1,-1 0 1,2 1-1,-1 0 0,0 0 1,0 0-1,1 0 1,0 0-1,0 1 0,-4 5 1,3-4-2,-3 6 6,-1 22 4,7-27-11,1 0-1,0-1 1,0 1-1,1 0 1,0 0-1,1 5 1,0-4 0,0-1 0,0 0 0,1 0 0,-1 0-1,6 8 1,-5-9-1,1 1 1,0-1-1,0-1 0,0 1 0,1 0 0,5 4 1,1-3-1,0 0-1,1 0 1,-1-1 0,1 0 0,0-1 0,0-1 0,1 1 0,12 0 0,-20-3-1,27 1-4,154-21 1,-147 9-8,-22 5 9,16-7 0,-1 0-1,0-2 1,55-34 0,-15 3 2,6-4 1,-17 8 0,-16 11 1,-28 18-3,23-12 22,-37 22-18,-1 1-1,1 0 1,-1 0 0,1 1-1,0-1 1,-1 0-1,1 1 1,0 0-1,-1-1 1,1 1-1,0 0 1,0 0-1,3 1 1,0 3 6,0 7-4,0 1-1,0-1 1,-1 1 0,-1 0-1,0 0 1,-1 0 0,3 16-1,7 33-1,-2-13-7,-2-7-10,1 0 0,28 67 0,-38-107 14,0-1 0,0 0 0,0 1 0,0-1-1,0 0 1,0 1 0,1-1 0,-1 0 0,0 1 0,0-1-1,0 0 1,1 1 0,-1-1 0,0 0 0,0 0 0,1 1-1,-1-1 1,0 0 0,1 0 0,-1 0 0,0 1 0,1-1-1,-1 0 1,0 0 0,1 0 0,-1 0 0,0 0 0,1 0-1,-1 0 1,1 1 0,-1-1 0,0 0 0,1 0 0,-1-1-1,0 1 1,1 0 0,0 0 0,0 0 0,0-1 1,0 0-1,0 1 0,0-1 0,0 0 1,-1 0-1,1 0 0,0 0 0,0 0 1,-1 0-1,1 0 0,0 0 0,0-1 1,12-26-7,4-19 6,-9 23 4,10-27 48,37-74 0,-50 117-32,-1 1 0,1 0-1,0 0 1,1 0 0,-1 1 0,1 0-1,0 0 1,1 0 0,0 1 0,0 0 0,8-4-1,-6 7 37,-3 3-44,0 0 0,0 1-1,-1-1 1,1 1 0,0 0 0,-1 1 0,1-1-1,-1 1 1,0 0 0,0 0 0,6 5 0,-2 0-2,0 1-1,0 0 1,-1 0 0,0 1 0,11 17 0,7 15 4,3 11-10,-3-10-3,-5-18 0,-19-24-1,-1-1 1,0 1-1,0 0 1,0 0 0,1-1-1,-1 1 1,0-1-1,1 1 1,-1-1-1,0 0 1,1 0 0,-1 1-1,1-1 1,-1 0-1,1 0 1,-1 0-1,0-1 1,1 1 0,-1 0-1,1 0 1,-1-1-1,0 1 1,1-1-1,-1 1 1,0-1 0,0 0-1,1 1 1,-1-1-1,0 0 1,2-2-1,3-1-2,-1-1 0,0 0-1,-1 0 1,7-8-1,-7 7 5,33-34-30,67-56 0,-61 61 30,-25 23 2,0 1 0,30-14 0,-38 22 2,-1-1 0,1 1 0,0 1 0,0 0-1,0 0 1,0 1 0,20 0 0,-16 1 0,-2 0 7,0 0-1,1 1 1,-1 1-1,1-1 1,-1 2-1,20 6 1,-16-4-6,5 3 22,-13-4-18,3 2-3,1 1-1,-1 0 1,0 0 0,0 1 0,-1 0-1,0 1 1,-1 0 0,10 12 0,123 168 75,-97-136-78,-43-51-4,0 0-1,0 0 0,0 0 1,0 0-1,1 0 0,-1-1 1,4 3-1,36 19-5,48 17 0,-59-33-46,144 9-43,-138-17-91,131-21-108,-140 15-51,101-46-136,-106 40 122,63-56-114,-74 54 233,-4-3 161,0 1 0,-2-1 0,6-21 0,-11 20-61,-1 10 91,0 3 36,0 0 0,-1 0 0,0 0 0,0 0 0,0 0 0,-1 0 0,1 0 0,-2 0 0,1 1 0,0-1 0,-1 1 0,0-1 0,-7-8 0,-1 1 1,-1 1-1,0 1 1,-1 0 0,0 1-1,-1 0 1,-24-13-1,28 19 13,0 0-1,0 1 0,-11-2 1,-3 2 1,1 2 1,0 0 0,-26 3-1,41-2 9,-1 1 0,1 0-1,0 0 1,0 0 0,-14 5-1,0 1 0,-42 11 11,40-8 48,5 2-42,1 0-1,1 2 1,-19 18 0,25-15 54,7-8-67,1 1 0,1-1 1,0 1-1,1 0 0,-1-1 1,2 1-1,0 13 0,0-21-8,0-1-1,0 0 0,0 1 0,0-1 0,1 0 1,-1 1-1,1-1 0,-1 0 0,1 0 0,-1 0 1,1 1-1,1 0 0,6 10 9,0-1 0,1 0 0,1-1 0,0 0 1,16 12-1,-24-21-9,-1 0 0,1 0 0,0 1 0,0-1 0,-1-1 1,1 1-1,0 0 0,0 0 0,4 0 0,19 4 16,1 0 1,50 0-1,-73-5-16,-1 0-1,1 0 0,-1 0 1,1-1-1,-1 1 0,0-1 1,1 1-1,-1-1 0,3-1 1,21-10 14,0-2 1,44-31 0,-47 25 62,26-32 154,77-105-1,-89 89-156,-25 38 142,25-154 85,-33 143-97,-1 12-101,0-25 83,-3-78 1,-15 6 377,14 121-590,0-3 169,-5 11-17,4 3-90,1-2-32,0 3-3,1 0-1,0 0 1,0 0 0,0 0 0,1 0 0,0 0-1,0 0 1,1 0 0,3 10 0,39 136 0,-32-115-18,-10-34 9,87 213-112,31 54-194,-90-202 272,-29-67 25,0 1 1,1-1 0,-1 1-1,0-1 1,1 1 0,0-1-1,2 3 1,3 2-107,0 0 0,0-1 0,0 1 0,1-2 0,-1 1 0,2-1 0,-1-1 0,0 1 0,1-1 0,0-1 0,0 0 0,10 3 0,53 12-7047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4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97 8344,'-76'-75'153,"73"71"-106,-1-3 2,3 6-5,0-1-33,-1-5-3,19 23 6,-9-8-12,-5-6-1,0 1-1,-1 0 1,0-1 0,1 1 0,-1 0 0,0 1 0,0-1 0,-1 0 0,3 7 0,55 137 16,-49-108-2,24 190 9,-30-178-17,6 237 2,-9-227-2,13 230 2,-8-237-1,43 191 9,-36-202-2,67 136 12,-60-150-6,13 2-3,57 46 0,-62-62 10,-13-9-16,8 5 0,1-2-1,0-1 1,1-1 0,46 7 0,60-4 24,-110-12-16,5-5-7,32-14 0,-45 13 1,-5 0-11,0-1 0,-1 1 1,-1-1-1,0-1 0,6-9 1,-8 1 17,-3-17-4,-7-58 1,0 62 3,-53-144 15,41 138-9,-115-142 7,100 146-20,-56-45-1,-18-14-10,5 5-3,11 8 0,11 12 0,15 16 0,-30-17 60,91 64-7,0-4 14,4 7-66,0 1 1,0 0-1,0 0 0,0 0 1,0 0-1,0 0 1,0 0-1,0 0 1,0-1-1,0 1 0,0 0 1,0 0-1,0 0 1,0 0-1,0 0 0,0 0 1,0-1-1,0 1 1,0 0-1,0 0 1,0 0-1,0 0 0,0 0 1,0 0-1,0 0 1,0 0-1,0-1 1,0 1-1,1 0 0,-1 0 1,0 0-1,0 0 1,0 0-1,0 0 0,0 0 1,0 0-1,0 0 1,0 0-1,1 0 1,-1 0-1,0 0 0,0 0 1,0 0-1,0 0 1,0 0-1,0 0 1,1 0-1,-1 0 0,0 0 1,0 0-1,0 0 1,0 0-1,0 0 0,0 0 1,0 0-1,1 0 1,-1 0-1,0 0 1,0 0-1,201-61 439,-23 4-93,-100 36-207,-36 10-72,-5 0 80,0 1 0,73-8 0,-104 18-133,0 1 0,1 0 0,-1 0 0,0 0 0,0 1 0,0 0 0,0 0 0,0 0 0,-1 1 0,1 0 0,-1 0 0,1 0 0,-1 1 0,0 0 0,-1 0 0,1 0 0,-1 1 0,1-1 0,-1 1 0,-1 0 0,6 8 0,-6-8-8,15 30 23,-13-23-4,-5-12-25,72 152 103,-46-109-97,-14-27 0,26 14-1,-32-26-5,0-1-1,0 1 0,1-2 0,-1 1 0,1-1 0,8 2 1,-4-2-1,1 0 0,-1-1 0,18-1 0,-10 0 0,36-8 1,-37 4 1,1-1 0,20-8-1,-22 5 0,0 0 0,19-12 0,-22 12 1,-1-1 0,1 0-1,-1-1 1,-1-1 0,0 0 0,-1 0-1,0-1 1,10-15 0,-9 11 7,-1 0 1,0 0-1,-2-1 0,0-1 1,-1 0-1,7-20 0,-12 23-3,-1 8 3,-1 0-1,0 0 0,0-1 0,-1 1 0,0 0 0,-1-9 0,-1-20 50,-2 0-1,-2 1 1,-20-69 0,2 50-22,19 44-8,-1 1 1,0-1-1,0 1 0,-1 0 1,0 0-1,0 1 1,-16-13-1,13 11-6,6 6-1,0 0 0,1 1 1,-1-1-1,0 1 0,-1 0 0,1 0 1,0 1-1,-8-4 0,-4-1 8,1-3-10,11 7-4,-1 0 1,0 0-1,0 0 1,-1 1-1,1 0 1,-1 0-1,-7-1 1,-8-3 59,0 1 0,0 1 1,0 2-1,-1 0 1,1 1-1,-41 3 1,35 4 100,26-5-127,1-1-49,-1 0 1,1 0 0,0 0-1,0 0 1,0 0-1,0 0 1,0 0-1,-1 0 1,1 0-1,0 0 1,0 0-1,0 0 1,0 0 0,0 0-1,0 0 1,-1 0-1,1 0 1,0 0-1,0 0 1,0 0-1,0 0 1,0 0 0,0 0-1,-1 0 1,1 0-1,0 0 1,0 0-1,0 0 1,0 1-1,0-1 1,0 0-1,0 0 1,0 0 0,0 0-1,-1 0 1,1 0-1,0 1 1,0-1-1,0 0 1,0 0-1,0 0 1,0 0-1,0 0 1,0 0 0,0 1-1,0-1 1,0 0-1,0 0 1,0 0-1,0 0 1,0 1-1,5 7 34,6 4 7,-10-11-41,0 1 0,0-1 0,0 0 0,0 0 0,0 0 0,0 0 0,0 0 0,0 0 0,0 0 0,0 0 0,0-1 0,1 1 0,-1 0 0,0-1 0,0 1 0,1-1 0,-1 1 0,3 0 0,0-1-2,-3 1-4,8 0-6,-11 0 0,-15 1 10,-14 2 5,-4 4 2,-1 4-2,5 1 2,6 2-2,0 7 2,-6 7-3,0 0-2,2-4 0,-29 14 0,51-34 34,1 1 1,0-1 0,1 1 0,-1 0-1,1 0 1,0 1 0,0 0 0,1 0-1,0 0 1,-5 11 0,1 3-704,1 1 0,-6 31-1,-1 11-7296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151 762 8248,'1'3'-8,"5"26"-46,-5-28 101,10-23 90,-10 18-124,5-25 10,-2 2 123,1-12 52,-1-1-1,-5-77 1,-1 98-163,1 7 30,-1 0 0,0 0 0,-5-12 0,-22-97 237,23 94-130,-2 1 0,-21-51 0,19 55-117,1 0 207,-19-34 0,15 34-185,11 18-9,1 1-1,-1-1 0,0 1 1,-1 0-1,1 0 1,-4-4-1,-17-23 544,22 28-432,7-1-15,-6 3-160,1 0 0,-1-1-1,1 1 1,-1 0 0,1 0 0,-1-1 0,1 1 0,-1 0-1,1 0 1,-1 0 0,1 0 0,-1 0 0,1 0 0,-1 0 0,1 0-1,-1 0 1,1 0 0,-1 0 0,1 0 0,-1 0 0,1 0 0,-1 0-1,1 0 1,-1 1 0,1-1 0,-1 0 0,1 1 0,15 3 58,1 0-24,0 2 1,30 13-1,-36-14-17,4 2-7,0 0 0,0 1 0,-1 0 0,0 1 0,-1 1 0,16 14 0,135 147 122,-150-154-130,29 41 29,-24-26-14,-1 0-1,-1 1 1,17 48 0,-28-65-18,-4-9-1,0 0 1,0 1-1,-1-1 0,0 0 1,0 0-1,-1 8 1,1 106 14,-2-109-14,1 1 0,0-1 0,3 21 0,0-13-2,11 51 2,7-10 2,-17-52-4,1 0-1,-1 0 0,11 13 1,-10-16-1,1 1 0,0-1 0,0 0 0,10 7 0,36 18 0,12-2 0,11-5 0,-41-18-1,1-1 1,68 1-1,-69-9-4,132-32 1,-164 34 3,1 1 0,-1-1 0,1 0 0,-1 0-1,1 0 1,-1 0 0,0 0 0,1-1 0,-1 1 0,2-3 0,-4 4 1,13-9-3,-1-1 1,22-23-1,-21 17-514,-1-1 0,17-32 0,20-39-7229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9056,'0'0'417,"5"7"-252,77 100 215,-28-37-272,11 17-66,47 88-8,-89-135-20,90 169 3,-92-170-9,52 72 9,-57-90-11,0-1 0,1 0-1,35 30 1,-48-47-4,0 0 0,0-1-1,1 1 1,-1-1 0,1 0 0,-1 0 0,1-1 0,0 1-1,0-1 1,0 0 0,0 0 0,9 0 0,-7-1-1,-2 0 4,0 0 0,1 0 0,-1-1-1,1 1 1,-1-1 0,0-1 0,0 1 0,1-1-1,-1 1 1,0-2 0,9-4 0,-6 2 4,1-1 0,-1 0 1,12-12-1,-13 8 38,-5 4-39,0 1 0,0-1 0,-1 1 0,2-12 0,-2 2 35,-1 1 0,-3-20 0,-9-114 101,10 112-17,12-158 53,-5 152-39,27-191 58,-25 186-78,-1 15-59,0-8-5,2 1-1,1 0 1,20-49-1,-21 69-17,55-130 277,-60 144-295,-2 5-20,-1 0-1,0 0 1,0 0 0,0-1 0,0 1-1,0 0 1,1 0 0,-1 0 0,0 0-1,0-1 1,0 1 0,1 0 0,-1 0-1,0 0 1,0 0 0,0 0 0,1 0-1,-1 0 1,0 0 0,0 0 0,0 0-1,1-1 1,-1 1 0,0 0 0,0 0-1,1 0 1,-1 0 0,0 1 0,0-1-1,1 0 1,-1 0 0,0 0 0,1 0-1,0 1 1,0 0 0,-1 0 0,1 0 0,0 0-1,0 0 1,0 1 0,-1-1 0,1 0 0,0 0-1,-1 1 1,1-1 0,-1 0 0,0 1 0,1-1-1,-1 0 1,0 1 0,0 1 0,1 31-686,-1-24-87,0 42-6468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6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200 345 9504,'-12'0'0,"2"0"1,2-2 23,5 1 3,0 0 0,0 1 0,0-1 0,-1 1 0,1 0 0,0 0 0,0 0 0,0 1 0,0-1 0,0 1 0,-1-1 0,1 1 1,0 0-1,0 0 0,1 1 0,-1-1 0,0 0 0,0 1 0,0 0 0,1 0 0,-1 0 0,1 0 0,0 0 0,-1 0 0,-1 3 0,-4 5 37,0 0-1,0 0 1,1 1 0,-8 18-1,6-15-34,6-7-3,0-1 0,0 1 0,0 0 0,1-1 0,0 1 0,-2 9 0,-2 15 57,1 1 1,1 0-1,2 1 1,2 50-1,2-64-67,-2-10-2,2 0-1,-1 0 0,1 0 0,1 0 0,3 9 0,34 82 72,-29-84-50,-5-9-28,1-1 1,0 0-1,0 0 1,0 0-1,1-1 1,12 7-1,-19-12-5,0 0-1,0 1 1,-1-1-1,1 0 1,0 0-1,0 1 1,0-1 0,0 0-1,-1 0 1,1 0-1,0 0 1,0 0-1,0 0 1,0 0 0,-1 0-1,3-1 1,20-4 10,0-2 1,23-9-1,-26 5 16,75-71 15,-77 62-22,6-13-4,-1-2-1,-2-1 1,23-54 0,-24 24-11,-14 43 0,-2 0 0,0 0 0,-2-1-1,0-31 1,-2 33-4,3-67 11,2 34-10,0 19 2,0 19-3,-4 16-2,-1 1-1,1-1 1,-1 1 0,1-1 0,-1 1 0,1 0 0,-1-1 0,1 1-1,0 0 1,-1-1 0,1 1 0,-1 0 0,1 0 0,0 0 0,-1-1-1,1 1 1,0 0 0,-1 0 0,1 0 0,0 0 0,-1 0 0,1 0-1,0 0 1,-1 0 0,1 1 0,0-1 0,-1 0 0,1 0 0,-1 1-1,1-1 1,0 0 0,-1 0 0,1 1 0,-1-1 0,1 1 0,-1-1 0,1 1-1,-1-1 1,1 1 0,-1-1 0,1 1 0,-1-1 0,0 1 0,1-1-1,-1 1 1,0-1 0,1 2 0,50 103-16,-26-58-4,2 0-1,37 47 1,-53-80 15,-8-9 0,0-2 0,0 1-1,1 0 1,-1-1 0,1 1-1,0-1 1,0 0 0,9 4 0,-8-3-10,-2-2 11,1 1-1,0 0 1,0-1-1,0 0 1,0 0-1,0 0 1,0 0-1,0-1 1,1 0-1,-1 0 1,1 0-1,-1 0 0,1 0 1,-1-1-1,9 0 1,-6-2-1,0 1 0,1-1 0,-1-1-1,0 1 1,0-1 0,0-1 0,0 1 0,0-1 0,-1 0-1,0-1 1,0 1 0,0-1 0,0 0 0,5-7 0,-3 3 2,-5 5 1,0-1 0,-1 1 0,1 0 0,0-1 0,-1 1 0,0-1 0,0 0 1,2-9-1,48-171-37,-36 131 38,1 13 1,1 11 0,-8 15 2,21-25 1,-28 37-1,0-1 0,1 1-1,0 0 1,-1 0 0,1 0 0,1 0-1,-1 1 1,0-1 0,1 1 0,-1 0 0,6-2-1,-8 4 1,0 0 0,0-1 0,-1 1 0,1 0-1,0 0 1,0-1 0,0 2 0,0-1-1,-1 0 1,1 0 0,0 0 0,0 1 0,0-1-1,-1 1 1,3 1 0,5 1 3,2-1-2,-7-1-1,1 0 1,-1 0 0,1 1-1,-1 0 1,0 0-1,7 4 1,7 5 7,-1 1 0,0 1-1,-1 1 1,0 1 0,20 23 0,10 19-6,3 7-4,3-1 0,0-5 0,-6-6 1,-10-16 4,-34-34-4,0 0-1,1 0 0,-1-1 1,1 1-1,0-1 0,-1 1 1,6 1-1,15-1 5,-1-9-2,-18 4-2,0 0 0,0 0 0,0 0 0,-1 0-1,5-6 1,25-35 2,1-15 2,0-11-2,2-1 2,1 4-2,1 6 2,-2 9-3,-3 12-2,-30 37 0,1-1 0,0 1 0,0 0 0,0 0 1,1 1-1,5-4 0,-6 5 1,1-1 0,0 0-1,-1 1 1,1 0 0,0 0 0,8 0-1,-5 1 1,0 0-1,-1 0 1,1 1-1,10 3 1,-9-2 0,-1 1 0,1 0 0,-1 0 0,9 5 0,-7-2 0,-1 0 0,-1 0-1,15 13 1,-4 2 3,-1 1-1,0 1 1,-2 0-1,-1 1 1,22 49-1,-3 10-8,-5-12-4,-29-71 7,0 1 1,0-1 0,0 0 0,1 0-1,-1 0 1,0 0 0,0 0 0,0 0 0,0 0-1,1 0 1,-1 0 0,0 0 0,0 0-1,0 1 1,1-1 0,-1 0 0,0 0-1,0 0 1,0 0 0,1-1 0,-1 1 0,0 0-1,0 0 1,0 0 0,0 0 0,1 0-1,-1 0 1,0 0 0,0 0 0,0 0-1,1 0 1,-1 0 0,0-1 0,0 1 0,0 0-1,0 0 1,0 0 0,0 0 0,1 0-1,-1-1 1,0 1 0,0 0 0,0 0-1,0 0 1,0 0 0,0-1 0,0 1 0,0 0-1,0 0 1,0 0 0,0-1 0,0 1-1,0 0 1,8-14-12,7-38-1353,2-7-5420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7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9504,'0'0'0,"3"26"0,9 8-16,8 19 16,8 9-312,11 6 312,-3 2-6408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7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1084 10584,'26'-14'-1,"-19"13"2,5 1 0,-5-1 39,-7-2 83,-12-3-27,7 6-84,0 0-1,-1 1 1,1-1 0,0 1 0,0 0 0,0 0 0,0 0 0,0 1 0,0 0 0,0 0 0,0 0 0,1 1-1,-1-1 1,1 1 0,-1 0 0,-6 7 0,6-6-9,-8 6 15,0 2 0,1 0 0,0 0 0,1 1 0,-11 16 0,13-16-13,-1 0 0,1 0 0,1 0 0,0 1 0,0 0-1,-8 26 1,11-26-3,3-10 0,-1 1 1,2 0-1,-1 0 1,0 0-1,1 0 0,-1 11 1,1-3 0,0-8-2,0-1-1,1 1 1,0 0-1,0 0 1,0 0-1,1 5 1,0-7-1,0 0 1,0 0-1,0-1 1,0 1-1,0-1 1,0 1-1,1-1 1,-1 1-1,1-1 1,3 4-1,-3-4 0,0 0 1,1 0-1,-1 0 0,1 0 0,0 0 0,0 0 0,0-1 0,0 1 1,6 1-1,-4-2 0,0 0 0,0 0 0,0 0 0,0-1 0,0 1 0,0-1 0,8-1 0,-4-1 0,0 0 0,0 0 0,-1 0 0,12-6 0,-9 4 0,-1-1 0,0-1 0,15-10 0,-15 8 0,0 0 0,-1-1 0,13-14 0,-12 9 0,0 1 0,15-29 0,14-46 1,-34 75 1,11-28 5,-2-1 0,16-83 0,3-83 70,-33 207-74,0 0-1,0 0 1,0 0-1,0 0 1,0 0 0,0 0-1,0-1 1,0 1 0,1 0-1,-1 0 1,0 0-1,1 0 1,-1 0 0,1 0-1,-1 0 1,1 1-1,0-1 1,-1 0 0,1 0-1,0 0 1,0 1 0,-1-1-1,1 0 1,0 0-1,1 0 1,4 4 4,17 19-1,18 27-4,59 110-3,-93-147 0,16 25-4,95 121 1,-95-136-9,5-1 2,58 32 0,-65-45-14,4-4 10,39 3 1,-48-10-5,1-7 12,1-1 1,22-18-1,-39 29 6,0-1 0,0-1 0,0 1 0,1 0 0,-1 0 0,-1 0 0,1-1 0,0 1 0,0 0 0,0-1 0,-1 1 0,2-3 0,24-61-13,-16 31 13,6-35 0,0-47 1,-12 3 0,-12 8 0,-10 1 1,-37-124 14,-42-95 161,69 231 325,34 128-418,5 68-18,6 11-45,2 0-17,-12-73-4,-1-2-4,3 0 1,22 67-1,-29-100 8,26 66-31,-24-63 13,0 0 1,1-1-1,1 1 1,0-1-1,11 14 1,-16-23 7,0 1 1,0 0-1,0 0 1,0 0-1,1-1 1,-1 1-1,0 0 1,0-1-1,1 1 1,-1-1-1,0 1 1,1-1-1,-1 0 1,0 0-1,1 0 0,-1 1 1,0-1-1,2-1 1,3 2-10,9-2-24,0 1 0,0-2 1,0 0-1,0-1 0,14-5 0,-26 8 27,0-1 0,-1 0 0,1 0-1,0 0 1,-1 0 0,1-1 0,-1 1-1,1-1 1,-1 1 0,5-5 0,3-2-8,2 0 7,23-19-83,-5 0 48,0-1-1,33-42 1,-51 50 45,-8 13 2,0 1 1,0-1-1,1 1 1,9-10-1,20-18 1,-28 29 1,0 0 0,0 1 0,1 0 0,-1 0 0,8-2 0,-8 4 0,0 0 0,1 0 0,-1 1 0,0 0 0,0 1 0,0-1 0,1 1 0,-1 0 1,0 0-1,1 1 0,-1 0 0,7 2 0,-12-3 0,0 1 1,0-1-1,0 0 1,0 0-1,0 1 1,0-1-1,0 1 1,0-1-1,0 1 0,0-1 1,0 1-1,-1 0 1,1-1-1,1 2 1,12 13 2,-1 0 1,23 34-1,-27-27 11,20 99 3,-27-96-9,-8 38 4,2-43-10,-13 36 0,-13 16 3,-8-8-3,25-46 0,-24 28-1,32-41 4,1-1-1,-1 1 0,0 0 0,-1-1 0,1 0 0,-1-1 1,0 1-1,0-1 0,-7 3 0,10-6 7,0 1-1,-1-1 1,1 0 0,0 0 0,0 0-1,-1-1 1,1 1 0,0-1-1,0 0 1,-1 0 0,1 0 0,0 0-1,0-1 1,-5-2 0,4 2 9,-2-1 11,0 0 0,0 0-1,0-1 1,1 0-1,0 0 1,-1 0-1,2-1 1,-1 0 0,-8-10-1,8 9-2,-1-1 42,0-1 0,0 0 0,1 0 0,-7-15 0,5 9-36,2 6 4,1-1-1,0 0 1,1 0 0,0 0 0,0 0 0,-1-13 0,1 11-25,1-2-53,0 1 0,0 0 0,1-1-1,1 1 1,0 0 0,1-1 0,3-17 0,-1 1-1053,5-50-6347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8072,'18'19'0,"14"19"0,10 24 0,5 22 0,41 115 10,-73-157 44,52 207 38,-55-195 49,72 351 532,-61-299-582,-14-66 137,-7-35-217,29 114 321,-23-91-176,1 1 0,20 39 0,-28-68-150,-1 1 1,1 0 0,0 0-1,0-1 1,-1 1 0,1 0-1,0-1 1,0 1 0,0-1-1,0 1 1,0-1 0,0 0-1,0 1 1,0-1 0,0 0 0,0 1-1,0-1 1,0 0 0,0 0-1,0 0 1,0 0 0,0 0-1,0 0 1,0 0 0,0-1-1,0 1 1,0 0 0,0 0-1,0-1 1,0 1 0,0-1-1,1 0 1,-2 1 3,1 0-8,-1 0 0,1 0 0,-1-1 0,0 1 0,1 0 0,-1 0 0,0 0 0,1-1 0,-1 1 0,0 0 0,0-1 0,1 1 0,-1 0 0,0-1 0,0 1 0,1 0 0,-1-1-1,0 1 1,0 0 0,0-1 0,0 1 0,0 0 0,1-1 0,-1 1 0,0-1 0,0 1 0,0-1 0,7-25-260,0-1 1,6-52-1,-12 66-134,14-94-5788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8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0 330 8248,'3'2'2,"0"-1"0,0 0 0,0 1 0,0-1 0,-1 1 1,1 0-1,-1 0 0,1 0 0,-1 0 0,0 1 0,0-1 0,1 1 0,-2-1 1,1 1-1,0 0 0,-1 0 0,3 3 0,-1 1 5,1-2 0,-1-1-1,0 1 0,-1 0 1,1 1-1,-1-1 1,0 0-1,1 8 0,4 9 3,1 0-1,15 52 95,31 107 17,-42-144-40,43 105 25,-54-138-97,1 0 0,0 1 1,0-1-1,0 0 0,0 0 0,1-1 0,0 1 1,-1 0-1,6 4 0,1 1 3,17 12 4,-25-20-12,0 0 0,0 0-1,0 0 1,1-1 0,-1 1 0,1 0-1,-1-1 1,0 1 0,1-1 0,-1 0-1,1 1 1,-1-1 0,1 0 0,-1 0-1,1 0 1,-1 0 0,1 0 0,1 0-1,3-1 6,16 1 4,-13-4 16,-9 3-26,6-4 7,0 0-1,-1-1 0,0 1 1,0-1-1,-1 0 1,1 0-1,-1-1 0,-1 0 1,1 1-1,4-15 1,3-12 33,9-52 1,-17 58 105,-3 10-68,1 1-26,0 0-1,-2 0 1,0 0-1,-1 1 1,0-1-1,-9-26 1,-31-62 274,31 88-47,5 9-163,0 0-56,0 1 1,0-1-1,0 1 1,-1 1-1,0-1 1,0 1-1,0 0 1,-1 0-1,-11-4 1,7 4 90,0 1 1,-23-4 0,35 8-141,-1 0 1,1 0-1,-1 0 0,1 0 1,-1 0-1,1 0 0,-1 0 1,1 0-1,-1 0 0,1 0 1,-1 0-1,1 1 0,0-1 1,-1 0-1,1 0 0,-1 0 1,1 1-1,0-1 0,-1 0 1,1 0-1,-1 1 0,1-1 1,-17 13 123,1 1 1,-15 17 0,16-10 89,-50 133 69,56-117-176,-8 141 30,19-147-115,13 34 4,-13-57-38,1 0 1,1 0-1,-1 0 1,1-1-1,10 14 1,-9-14-1,1-1 0,0 1 0,1-1-1,-1-1 1,9 7 0,-9-8-1,1 0 1,0 0-1,0 0 0,0-1 0,12 4 1,-6-5-2,0 0 0,0-1 0,1 0 1,-1-1-1,0 0 0,22-4 0,-12-2-24,125-45-6,-114 35 5,133-99-14,-137 87 1,-23 20 31,34-38-29,61-88 1,2-18-6,-86 123 37,18-38 4,-26 45 1,12-33 0,-17 37 0,6-38 0,-9 38 0,0-33 1,-2 36 1,-1 1 0,0 0 0,-1 0 0,-1 0 0,0 1 0,-1-1 0,-7-17 0,-12-26 15,23 56-16,0 0 1,0 1-1,-1-1 0,1 0 0,0 0 0,-1 0 0,1 1 0,0-1 1,-1 0-1,1 0 0,-1 1 0,1-1 0,-1 0 0,0 1 1,1-1-1,-1 1 0,1-1 0,-1 1 0,0-1 0,0 1 0,1-1 1,-1 1-1,0 0 0,0-1 0,1 1 0,-1 0 0,0 0 1,0 0-1,0-1 0,-1 1 0,1 1 0,-1-1 1,1 1-1,0-1 0,0 1 1,-1 0-1,1 0 0,0-1 1,0 1-1,0 0 1,0 0-1,0 0 0,0 0 1,0 0-1,0 1 0,0-1 1,0 2-1,-16 30 3,6 11 1,10-36-4,1 0-1,-1 0 0,2 15 1,1-14-2,0-1 1,0 1 0,1 0-1,0-1 1,1 1 0,0-1 0,0 0-1,8 11 1,2-4-12,21 13-13,1-1-1,65 36 1,-15-21-60,-46-21-21,-1 2 1,72 55 0,-108-75 77,0 0 1,0 0 0,0 1 0,-1-1 0,0 0-1,1 1 1,-1-1 0,0 1 0,-1 0-1,3 6 1,-2-4-4,0-1 1,-1 0 1,0 0-1,-1 0 1,1 0-1,-1 1 1,0-1-1,0 0 0,0 0 1,-1 0-1,-2 9 1,2-6 2,0-1-1,0 0 1,-1 0-1,0 0 1,0 0-1,-1 0 1,1 0-1,-1-1 1,-6 9-1,5-7 9,-3 3-20,0-1 0,-1 0 0,0 0 0,-1-1 0,0 0 0,-20 15 0,3-1-18,13-10 48,-23 18-33,-67 33-1303,43-30-5215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5:5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1 8696,'32'15'393,"-30"-13"-41,-2-1-314,0 0 0,0 0 0,0 0 0,-1 0 0,1 0 1,0 0-1,-1 0 0,1 0 0,-1 0 0,1 0 0,-1 0 0,1 0 0,-1 0 0,0 0 0,0 0 0,1-1 0,-1 1 0,0 0 1,0 0-1,0-1 0,0 1 0,0 0 0,0-1 0,-1 1 0,-25 8-14,21-8 21,-11 5 39,0 0-1,-27 14 1,2 0 11,5-1-39,1 2 1,1 1 0,-35 28-1,18-1-33,50-47-16,-1 1-1,1-1 1,0 1 0,0 0-1,0 0 1,-3 4 0,-66 144 61,69-147-58,1 1 0,-1-1 0,1 0 1,0 0-1,-1 9 0,-2 36 35,3 61 1,7-82 15,2-10-43,0 1 0,2-2 0,0 0-1,14 19 1,-23-34-12,1-1-1,-1 1 0,1 0 1,-1-1-1,1 0 0,0 1 1,-1-1-1,1 0 0,2 1 1,35 18 28,44 16 1,-80-35-31,0 0 0,1 0 0,-1 0 0,1 0 0,-1-1 0,7 1 0,34-1-451,0-1 1,67-11-1,7-7-6446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0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1588 6552,'0'186'553,"0"-117"-377,-1-58-127,1 3 23,0 0 0,0 0 0,5 24 0,-5-37-17,2-1-45,-1-1-1,0 1 1,1-1-1,-1 0 0,0 0 1,1 1-1,-1-1 1,0 0-1,0 0 1,0 0-1,0 0 1,1 0-1,-2-1 1,1 1-1,0 0 1,0 0-1,0-1 1,0 1-1,-1 0 1,2-4-1,10-29-12,-11 31 18,1-2 2,12-29 67,0 0 0,21-33 0,26-36 89,-54 93-124,0 1 0,1-1 0,0 1 0,0 1 0,1 0-1,0 0 1,0 0 0,13-7 0,-11 7 5,4-2 103,0 0 0,1 1 0,0 1 0,20-8 0,-29 13-101,-1 1 23,1 0-1,-1 0 1,0 1-1,1 0 0,-1 0 1,0 1-1,1-1 1,-1 1-1,1 0 1,-1 1-1,13 2 1,-10-1-6,7 3 308,-11-3-285,4 1-28,0 1 1,-1 1 0,0 0 0,0 0 0,0 0 0,-1 1-1,0 0 1,0 1 0,8 8 0,132 125 704,-100-105-705,-28-24 66,-1-7-90,0 0 0,0-1 0,33 2 0,-29-8 36,75-39 25,-79 29-58,-5 3-25,0-2-10,0 0 1,0 0-1,-1-1 0,-1-1 0,10-15 1,85-127 71,-70 96-63,-27 45-14,21-34 21,-27 45-26,0 0 1,0 1-1,0-1 1,1 1-1,-1-1 1,1 1-1,0 0 1,0 1 0,0-1-1,8-3 1,-8 4-2,1 1 1,-1 0 0,1 0 0,-1 1-1,1-1 1,-1 1 0,1 0 0,-1 0 0,1 1-1,-1-1 1,1 1 0,-1 0 0,1 0-1,-1 0 1,0 1 0,1-1 0,-1 1 0,0 0-1,0 1 1,5 3 0,34 31 2,-1 7 1,-4-3-3,-28-34-4,-1 1 1,1-2 0,0 1 0,1-2-1,-1 1 1,1-1 0,1-1 0,-1 0-1,0 0 1,1-1 0,0-1 0,0 0-1,13 0 1,-23-1 1,1-1-1,-1 0 1,0 0-1,1 0 1,-1-1 0,1 1-1,-1-1 1,0 1-1,1-1 1,-1 0-1,0 1 1,3-3-1,5-1 1,30-14 0,-32 12 0,0 1 0,0-1 0,7-7 0,-6 5 0,-1-1 0,12-16 1,-11 10 1,0-1-1,-1 1 1,-1-1-1,7-24 1,-10 24 2,0 1 0,-1-1 0,-1 0 0,0 0 0,-1-28 0,-1 28-1,1-4 10,-2 0 0,-1 0 0,-7-38 0,6 45-8,-3-6 23,-4 1-14,-1 1-1,-22-26 1,19 31 1,-4 4-7,1 0 0,-30-9 0,46 17-8,0 0 1,0-1-1,0 1 1,0 0-1,-1 0 1,1 0-1,0 0 1,0 0-1,0 0 1,-1 0-1,1 0 1,0 1-1,-2-1 1,-44 14 5,38-10-5,0 0-1,0 1 1,1-1-1,-1 2 0,-10 8 1,9-5 0,0 1 0,1 0 0,0 0 0,-13 21 0,9-10 0,1 1-1,-15 37 1,13-13-2,1 1 1,-13 91-1,25-132 0,1 0 0,-1 0 0,1 0 0,1 12 0,11 80 0,-5-69-1,12 31 1,-19-60 1,1 4-2,0 1 0,1-1 1,0 0-1,0 0 0,0 0 1,3 3-1,22 30-5,54 57 1,-79-92 3,0 1 1,1-1 0,0 0-1,-1 0 1,1 0 0,0 0-1,5 2 1,6 3-3,1 0 0,25 8 0,-23-11 2,0-1 0,25 2 0,-42-5 3,3 1-3,0-1 0,-1 0-1,1 0 1,0 0 0,0 0 0,0-1 0,0 1-1,-1-1 1,6-1 0,188-71-61,-151 49-89,169-117-67,-174 111 40,145-136-86,-152 131 20,134-155-201,-97 106 288,-57 67 123,-1 0 1,-1 0 0,17-37 0,-27 53 34,-1 0 1,1 1-1,-1-1 0,0 0 1,0 0-1,1 0 0,-1 0 1,0 1-1,0-1 1,0 0-1,0 0 0,0 0 1,0 0-1,0 0 0,0 0 1,0 0-1,-1 1 0,1-1 1,0 0-1,0 0 0,-1 0 1,1 0-1,-1 1 1,1-1-1,-1 0 0,1 1 1,-1-1-1,1 0 0,-1 1 1,0-1-1,1 0 0,-1 1 1,0-1-1,1 1 0,-1-1 1,0 1-1,0-1 1,1 1-1,-1 0 0,0 0 1,0-1-1,0 1 0,0 0 1,0 0-1,1 0 0,-1 0 1,0 0-1,0 0 0,0 0 1,0 0-1,0 0 1,0 0-1,0 0 0,1 1 1,-2-1-1,-36 17 0,24-9 1,1 0 0,-23 20 0,17-11 0,1 1 0,-17 23 0,-40 66 1,12 10 4,20-11-2,16-21 2,12-21-2,10-21 2,5-42-5,-1 0 0,1 0 1,0 1-1,0-1 0,0 0 0,0 0 0,1 0 0,-1 0 0,0 0 0,0 1 0,1-1 0,-1 0 0,1 0 0,-1 0 0,1 0 0,-1 0 1,2 1-1,-2-2 0,1 1 0,0-1 0,0 0 0,0 0 0,0 1 0,0-1 0,0 0 0,0 0 0,0 0 0,0 0 0,0 0 0,0 0 0,0 0 0,0 0 0,0-1 0,0 1 0,0 0 0,0-1 0,0 1 0,1-1 0,37-20 0,13-15 0,1-13 0,-37 32 0,18-26 0,-19 21 0,13-28 1,-10 15 12,-1-2 0,16-52 0,11-52 192,-44 140-195,0 0-1,1 0 1,-1 1 0,1-1 0,-1 0-1,1 0 1,0 1 0,-1-1 0,1 1 0,0-1-1,-1 0 1,1 1 0,0-1 0,0 1-1,-1 0 1,1-1 0,0 1 0,0 0-1,0-1 1,0 1 0,-1 0 0,1 0-1,0 0 1,0 0 0,0 0 0,0 0-1,0 0 1,0 0 0,0 0 0,0 0-1,-1 0 1,1 0 0,0 1 0,0-1-1,0 0 1,0 1 0,1 0 0,6 2 37,7 4-8,0 0-1,-1 1 0,18 12 1,63 39 44,-74-50-63,-8-5-14,-1-1 1,21 2 0,-21-5-6,-1 0 0,1 0 0,-1-1 0,22-5 0,-11 0 1,-1 0 0,24-11-1,-18 4 0,39-23 0,-41 18-2,-1 0 1,-1-2-1,0-1 0,32-40 1,-51 57-2,-1 0 0,0 0 0,0 0 0,-1-1 0,4-6 0,65-178-14,-61 148-17,25-156-18,-31 162-2,-3 18 29,0-9 4,0 1-1,-2 0 0,0 0 1,-6-27-1,-4-5-29,-2 1 0,-22-59 1,35 114 47,0 0 1,0 0 0,-1 0 0,1 0-1,-1 0 1,1-1 0,-1 1 0,1 0-1,-1 0 1,0 0 0,1 1 0,-1-1-1,0 0 1,0 0 0,0 0 0,0 0-1,0 1 1,0-1 0,0 0 0,0 1 0,0-1-1,0 1 1,0-1 0,0 1 0,0 0-1,0-1 1,0 1 0,-1 0 0,-1 0-1,-1 4-3,0 7 4,0 0 0,0 1 0,1-1 0,1 1 0,-3 22 0,3-20-1,-14 139-1,15-117-2,2 64 4,8 28 1,8-6 0,6-21 0,3-19 0,0-17 0,-17-47 0,11 38 0,-16-44-1444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12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6728,'-1'15'1,"-1"0"0,-3 17 0,-1 5 60,-46 174 296,42-182-337,4-11 60,-7 34 0,-15 109 99,26-128-78,9 113 55,-6-140-123,-1 0-1,1 0 1,0 0 0,0-1-1,0 1 1,1 0 0,4 8-1,0 0 7,10 23 24,-8-26 97,0-3-106,2-1 1,-1-1 0,14 7-1,-11-10 80,-2-4-114,0 0 1,1-1-1,-1 0 1,0 0-1,0-1 1,-1-1-1,1 0 1,0 0-1,-1 0 1,14-10-1,18-19-1043,0 0-4123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1 736 8160,'0'-11'0,"1"3"-2,-1 6 2,1 1 0,0 0-1,-1-1 1,1 1 0,0 0-1,0-1 1,0 1-1,0 0 1,0 0 0,0 0-1,0 0 1,0 0 0,1 0-1,-1 0 1,2-1-1,2-2 1,31-23 0,-3 2 1,-4 3 4,0 1-1,42-21 0,-56 34-1,-9 5 2,0 0 0,1 1 0,-1 0 0,1 0 0,-1 0 0,1 1 0,9-2 0,104-13 56,-94 16 13,-14 1-48,9 1 4,0 0-1,-1 2 0,1 0 0,-1 2 0,30 11 0,-44-15-6,22 9 44,-1 2 0,47 28 0,-62-34-19,8 6 56,40 19 0,-55-29-78,0-1 0,0 0 0,0-1 1,0 1-1,1-1 0,-1 0 0,0 0 0,1-1 0,-1 0 0,1 0 0,-1 0 0,0 0 1,1-1-1,-1 0 0,0 0 0,10-4 0,-3 1-3,-7 2-3,0 0 0,0 0-1,0-1 1,-1 1-1,1-1 1,-1 0-1,7-6 1,-7 6 7,11-9 37,0-1-1,-1 0 0,0 0 1,22-30-1,-27 31-31,105-149 479,-105 145-485,-5 9 1,0 0-1,-1 0 1,1-1-1,-2 1 1,4-13-1,1-9 80,-1 0-1,-1 0 1,1-59 0,-12 42-62,0 30 57,1 8-81,-1 0 0,-1 0-1,1 1 1,-1 0 0,0 0 0,-9-6 0,15 12-16,1 1 0,-1-1 0,0 1 0,0-1 0,0 1 0,0-1 0,0 1 0,0 0 0,0-1 1,0 1-1,0 0 0,0 0 0,0 0 0,-2-1 0,-27 0 42,-49 5 0,76-4-38,1 1 1,-1-1-1,0 1 1,0-1-1,1 1 1,-1 0-1,-4 2 1,-28 15 38,-61 41-1,70-38-11,-103 99 13,104-95-40,-34 41 4,40-41-11,-24 38 1,32-44-2,1 0 0,-13 35 0,18-37 0,0 0 0,1 1 0,-3 24 0,6-29 0,0 0 0,1-1 0,1 1 0,3 22 0,-2-27 0,0-1 0,0 1 0,1 0 0,0-1 0,0 0 0,1 0 0,5 8 0,-5-9 0,1 0 0,-1-1 0,1 1 0,1-1 0,-1 0 0,1-1 0,9 7 0,-6-6 0,-1-1 0,0 0 0,1 0 0,0-1 0,0 0 0,11 2 0,3-3-2,0 0 1,0-2-1,0-1 0,-1 0 1,45-10-1,-60 10-7,-1-1 0,1 1 0,-1-1 0,8-4 0,99-42-32,38-33-1355,4-8-5544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1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1533 7984,'20'-23'3,"25"-36"35,-16 15 57,-2-2-1,37-83 1,-62 125-74,-1 0 0,0 0 0,0 0 0,-1 0-1,1 0 1,-1 0 0,0 0 0,0 0 0,0 0 0,-1 0 0,1 0 0,-1 0-1,0 0 1,0 0 0,-3-7 0,2 7-2,0 0-4,1 0 0,-1 1 0,0-1-1,-1 1 1,1 0 0,-1 0 0,1-1-1,-1 2 1,0-1 0,0 0 0,0 0-1,-1 1 1,1 0 0,-1 0 0,1 0-1,-5-2 1,4 2-3,-9-1 56,-1 4-44,-1 1 1,1 1-1,-22 6 0,18 2 30,-80 78 16,78-64-36,-79 144 10,82-132-24,-44 130 6,54-138-12,3 9-5,1 41 0,3-74-6,0-1-1,0 1 1,1 0-1,0-1 0,0 1 1,0 0-1,0-1 0,1 1 1,0-1-1,0 0 1,0 0-1,1 1 0,-1-1 1,1-1-1,3 5 1,-5-6-3,0-2 0,-1 0 1,0 1-1,0-1 0,0 0 1,1 0-1,-1 1 0,0-1 1,0 0-1,1 0 0,-1 1 1,0-1-1,1 0 0,-1 0 1,0 0-1,1 1 0,-1-1 1,0 0-1,1 0 0,-1 0 1,1 0-1,-1 0 0,0 0 1,1 0-1,7 1 3,-1-1 0,1-1 0,-1 1 0,1-1-1,13-4 1,-20 5-2,1-1 0,-1 1 0,0 0 0,0-1 0,0 1 0,0-1 0,0 0 0,0 1 0,0-1 0,0 0 0,0 1 0,0-1 0,0-1 0,27-26 8,31-41 0,-41 39 6,66-188 9,-70 164-17,45-230-1,-50 226-11,20-235-2,-26 234-18,4-228-3,-7 235 16,-5-65 4,-6 2 8,-14-16 17,25 129-13,0 1 0,0 0 0,-1-1-1,1 1 1,0 0 0,-1-1 0,1 1-1,-1 0 1,0 0 0,1-1 0,-1 1 0,0 0-1,0 0 1,0 0 0,0 0 0,0 0-1,0 0 1,0 0 0,0 0 0,0 0-1,0 1 1,0-1 0,-1 0 0,1 1-1,0-1 1,-1 1 0,1-1 0,0 1-1,-1 0 1,1-1 0,0 1 0,-1 0 0,1 0-1,-3 0 1,2 0 4,2 0-4,0 0 0,-1 0 0,1 0-1,0 0 1,-1 0 0,1 0 0,0 1 0,-1-1-1,1 0 1,0 0 0,-1 0 0,1 0-1,0 0 1,-1 0 0,1 1 0,0-1 0,-1 0-1,1 0 1,0 1 0,0-1 0,0 0-1,-1 0 1,1 1 0,0-1 0,0 0 0,0 0-1,-1 1 1,1-1 0,0 1 0,-11 16 51,0 1 0,-13 34 0,14-25 92,-33 143 57,36-132-63,-2 159 56,12-158-82,30 159 45,-24-158-73,-2-11-43,4 11 5,1 0 1,25 57-1,31 27 49,-53-104-43,12 5-14,39 27-1,-45-41 14,98 27 18,-94-35-31,0-4-478,1-1-1,42-9 1,-8-4-6396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2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1722 7088,'59'4'209,"-52"-6"-42,60-40 63,-48 27-76,2-12-83,-1 0 0,24-44 0,-30 38 76,49-158 105,-53 148 129,24-200 187,-30 191-40,-3 17-270,3-226 787,-14 30-288,8 186-289,1 4-195,-7-143 430,-10 2 586,7 201-1143,8-10-139,-3 41 14,-2 35-8,-3 51-10,13 158-9,3-241-19,41 196-12,-35-204-22,59 139-28,-53-157-18,-10-18 67,-1 1 17,2 0 1,-1-1-1,1 0 1,1 0-1,0-1 1,0-1-1,0 1 0,1-1 1,0-1-1,13 7 1,-1-4-34,-1-1 0,30 6 1,-32-13-66,7-6 74,-1-1 0,1-1 0,-1-2 0,38-17 0,-51 20 39,-10 5 6,1 0-1,-1 0 0,1 0 0,-1-1 0,0 1 0,1-1 1,-1 1-1,0-1 0,0 0 0,0 0 0,-1 0 0,3-4 1,16-23-7,1-21 6,-12 19 12,-2-1 0,-1 0 0,3-60 0,-9 76 17,0 0 0,-4-21 0,4 37-27,0 0 1,1-1 0,-1 1-1,0 0 1,0 0 0,0-1-1,0 1 1,0 0 0,0 0-1,0-1 1,0 1 0,0 0-1,0 0 1,-1-1 0,1 1-1,0 0 1,0 0 0,0-1-1,0 1 1,0 0 0,0 0-1,0 0 1,-1-1 0,1 1-1,0 0 1,0 0 0,0 0-1,0-1 1,-1 1 0,1 0 0,0 0-1,0 0 1,-1 0 0,1 0-1,0 0 1,0-1 0,0 1-1,-1 0 1,1 0 0,0 0-1,0 0 1,-1 0 0,1 0-1,0 0 1,-1 0 0,1 0-1,0 0 1,-1 0 0,-8 13 30,-3 15-18,6-11 3,0 0 0,2 0 0,0 0 1,-2 25-1,4-27-11,0-9-1,1 0 0,0 0 0,1 1 0,0-1 0,0 0 0,1 12 0,1-3 0,-2-9-4,1 0 1,0 0 0,0 0-1,0 0 1,0-1 0,1 1-1,0-1 1,0 1 0,1-1 0,2 6-1,-4-9-1,0-1 0,0 0 1,0 0-1,0 0 0,0 0 0,0 0 0,1 0 0,-1 0 0,0 0 0,0-1 0,1 1 0,-1 0 0,3 0 1,-2 0-1,1-1 0,-1 0 0,0 0 0,1 0 0,-1 0 0,0 0 0,0-1 0,0 1 0,1-1 0,-1 1 0,3-2 0,3-1 0,-1 0 0,0-1 0,0 0 0,10-7 0,-4-1-1,0-1 1,-1 0 0,0 0 0,-1-1 0,-1-1-1,10-16 1,-6 2-5,46-142 2,-50 134-3,-4 15 2,3-12 1,-2 0 0,-1-1 0,1-38 0,-8-144-35,-1 197 36,2 10-4,-1 0 0,-1 0 0,-3-13 0,-15-45-25,19 66 28,0 1 0,0 0 0,0-1 0,1 1 0,-1 0 0,0 0 0,-1-1 0,1 1 0,0 0 0,0 0 0,0 0 0,-1 0 0,1 1 0,0-1 0,-1 0 0,1 0 0,-1 1 0,1-1 0,-1 1 0,1-1 0,-1 1 0,1 0 0,-1 0 0,1 0 0,-3 0 0,1-1-4,-4 3-52,4 1 55,0-1 0,0 1 0,1-1 0,-1 1 0,1 0 0,0 0 0,0 0 0,0 0 0,0 0 0,0 0 0,1 1 0,0-1 0,-3 7 0,1 6-367,-4 30 1,4-25-729,-3 17-7054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2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1 7088,'0'6'-3,"-2"0"0,1 1 0,-1-1 0,0 0 0,0 0 0,-1-1 0,1 1 0,-1 0 0,-4 5 0,2-4-1,-1 6 3,-1-1 0,0 0 0,-1-1 0,0 1 0,-19 18 0,-18 21-7,-58 76-2,83-98 4,-28 54-1,-4 27 7,42-87 3,-10 23 6,3 0 1,-18 73-1,6 27 29,27-120 36,10 87 38,-8-110-96,0 0 1,0 0 0,1 0-1,-1 0 1,1 0-1,0 0 1,0 0-1,0 0 1,0 0 0,1-1-1,-1 1 1,3 3-1,2 3 15,10 14 20,-15-23-47,-1 1 0,0-1 0,0 0 0,0 1-1,1-1 1,-1 0 0,0 0 0,0 1 0,1-1 0,-1 0 0,0 0 0,1 0 0,-1 0-1,0 1 1,1-1 0,-1 0 0,0 0 0,1 0 0,-1 0 0,0 0 0,1 0-1,-1 0 1,0 0 0,1 0 0,-1 0 0,0 0 0,1 0 0,-1 0 0,1 0-1,-1 0 1,0 0 0,1-1 0,15-2 33,0-1 0,-1 0-1,1-2 1,25-12 0,-11 1 91,159-132-911,-81 57-3923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4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1240 5920,'-22'28'6,"-25"38"53,-62 106 36,81-128 26,-137 178 55,131-177-48,-109 201 49,121-197-83,-53 164 40,67-181-19,4-5-59,1-1 0,0 32 0,3-57-49,0 0 0,0-1-1,0 1 1,0 0 0,0-1 0,0 1-1,0 0 1,0-1 0,0 1-1,1 0 1,-1-1 0,0 1 0,0-1-1,1 1 1,-1 0 0,0-1 0,1 1-1,0 0 1,1 2 8,1-1 1,0 1-1,-1-1 0,1 1 0,0-1 0,1 0 1,-1 0-1,0 0 0,1-1 0,-1 1 1,8 1-1,4-4 106,114-49 54,-97 32-54,126-104 52,-131 92-58,83-132 53,-92 130-40,45-129 272,-57 145-360,2-5 157,6-32 1,-12 45-127,-1 1 1,0-1 0,0 0-1,-1 0 1,0 1-1,0-1 1,-1 0 0,0 1-1,-2-10 1,2 16-53,1 0-6,0 1 0,0-1 0,0 0 0,-1 0 1,1 0-1,0 0 0,-1 0 0,1 1 0,0-1 1,-1 0-1,1 0 0,-1 1 0,0-1 1,1 0-1,-1 1 0,1-1 0,-1 1 0,0-1 1,0 1-1,1-1 0,-1 1 0,0-1 0,-1 0 1,1 2 9,0 0 0,0 0 0,0 0 0,0 0-1,1 0 1,-1 1 0,0-1 0,1 0 0,-1 0 0,1 0 0,-1 1 0,1-1 0,-1 0 0,1 1 0,0 1 0,-1-1 10,-2 8-1,-6 36 160,-13 110 8,18-118-120,-2 153 21,9-157-73,2-6-15,1-1 1,14 39-1,-19-65-12,-1 1-1,0-1 1,1 0-1,0 0 1,-1 0 0,1 0-1,0 0 1,-1 0 0,1 0-1,0 0 1,0 0-1,1 1 1,28 21 11,-26-21-12,-1-1 0,1 1 1,-1-1-1,1 0 0,0 0 0,0 0 1,-1 0-1,1-1 0,0 1 0,4-1 1,0 0-1,0-1 0,0 0 0,-1-1 0,1 1 0,14-7 0,-7 2 0,0 0 0,0-2 0,22-14 0,-11 0-1,-1-1 1,0 0 0,-2-2 0,37-51-1,-32 34-5,107-190-8,-110 183-11,82-220-11,-89 212-16,63-225-21,-67 227-7,38-206-23,-44 212 70,12-160-9,-20 175 36,-8-42-1,5 55 6,-10-33 1,10 46 0,1 1 0,-1 0 0,0 0 0,0 1 0,-1-1 0,0 0 1,0 1-1,-1 0 0,-10-10 0,15 15 0,0 1 1,-1 0-1,1-1 0,0 1 1,-1 0-1,1 0 0,0-1 1,-1 1-1,1 0 0,-1 0 1,1-1-1,0 1 0,-1 0 1,1 0-1,-1 0 0,1 0 1,-1 0-1,1 0 0,-1 0 1,1 0-1,0 0 0,-1 0 1,0 0-1,-6 0 2,-1 2 1,1-1-1,0 1 1,0 0-1,0 0 1,-10 5-1,4 3 12,-19 29-1,-4 25-10,3 13-3,8 13 0,1 116-3,23-166-9,0-10 5,1 17-10,1 0 1,9 50 0,20 44-39,-21-118-11,51 78-29,-59-99 88,0 0-1,0-1 1,1 1 0,-1-1-1,1 1 1,-1-1 0,1 0-1,0 1 1,1 0 0,17 9-20,0 0 1,1-1 0,31 10-1,-49-20 17,0 1-1,-1 0 0,1-1 1,0 1-1,0-1 0,0 0 1,4 0-1,27-2-46,67-14 1,-98 16 46,-1-1 0,1 0 0,-1 1 0,1-2 0,-1 1 0,1 0 0,3-3 0,103-75-100,-89 58 45,73-114-20,-74 101 26,90-185-18,-85 167 18,92-220-17,-94 218 23,77-210-22,-83 216 22,-16 48 53,34-129-72,-29 107 50,-1 0 0,0 0 0,-2 0 0,-1-42 0,-1 63 21,-1-1 0,1 1-1,0 0 1,-1 0 0,1 0 0,-1 0-1,1 0 1,-1 0 0,0 0-1,1 0 1,-1 0 0,0 0-1,0 0 1,0 1 0,1-1 0,-1 0-1,0 0 1,0 1 0,0-1-1,0 1 1,0-1 0,0 1-1,0-1 1,-1 1 0,1 0-1,0-1 1,0 1 0,0 0 0,0 0-1,0 0 1,-1 0 0,1 0-1,0 0 1,0 0 0,0 0-1,0 0 1,0 1 0,-2-1-1,2 1 0,-10 3-11,-24 20-1,22-13 13,0 0 1,-15 19-1,14-13 1,0 1 0,-17 32 0,-28 73 0,8 16 0,8 2 0,15 4 0,17 5 0,15-7 0,15-19 0,-12-93 0,17 44 0,-14-50 0,25 43 1,-21-46 1,2 0-1,0-2 1,2 0-1,30 28 1,-23-31 5,0-4-4,0-2 1,47 15-1,-70-25-2,0-1 1,0 1-1,-1-1 0,1 0 0,0 1 0,0-1 0,-1 0 0,1 0 0,0-1 0,0 1 1,2-1-1,23-5 6,-1-2 0,40-18 0,-41 11 20,101-86 13,-101 78 0,91-108 17,-96 101-10,69-143 22,-74 135-1,46-159 107,-55 176-142,1-1 34,-1 0-1,-2 0 0,0 0 1,2-33-1,-19 65 17,-4 24-74,-23 97-3,34-111-7,-5 20-4,-35 170-2,41-171-18,4 14 7,6 57 0,1-84-35,2-9 33,0 0 0,2-1 1,17 23-1,-27-38 15,1 0 1,-1 0-1,1 0 1,0-1-1,0 1 1,-1 0-1,1-1 0,0 1 1,0-1-1,0 1 1,-1-1-1,1 1 0,0-1 1,0 0-1,1 1 1,10 2-13,-1 0 0,1-2 1,-1 1-1,1-1 0,17-1 1,-8-5-43,18-14 22,41-26-1,-56 25-7,95-115-12,-97 104 18,-13 17 28,17-26-10,-2-1 0,28-63 1,12-56-19,-37 89 38,-23 56 0,1 1 7,-4 28 3,-1 38 9,-3 112-1,0-120-9,-19 211 8,16-199-9,-21 241-1,23-234-12,5 266-10,2-262-23,5 241-17,-8-251-16,-23 227-28,16-232 8,2-14 44,-3 18-36,-26 99 0,-12-32-27,35-107 85,-15 9-1,23-23 27,1-1-1,0 1 1,-1-1-1,1 0 1,-1 0-1,1 0 1,-1 0 0,1 0-1,-1 0 1,0-1-1,-2 1 1,2-1 0,0 0 0,0 0 0,1-1 0,-1 1 0,0 0 0,0-1 0,1 0 0,-1 0 0,1 0 0,-5-2 0,3 1 0,1 0 0,-1 0 0,1-1 0,0 0 0,0 1 1,0-1-1,0 0 0,-2-4 0,-3-7 2,0 1 1,1-1-1,1 0 0,0-1 0,-4-16 0,8 24 2,-4-23 51,-11-170 40,19 152 26,31-219 60,-31 255-130,1 0 1,6-19-1,-9 31-51,48-136 153,16-1-93,-58 126-11,0-1 1,13-16-1,145-176 162,-132 174-71,13-4-46,52-30 0,-71 53 6,10 1-32,43-6 0,-75 15-55,0 0 0,0 1 1,1-1-1,-1 1 0,0 0 0,0 0 1,0 1-1,1-1 0,-1 1 0,6 2 1,1 0 6,23 9 15,-33-11-28,1 0-1,0 0 1,0 0 0,-1 0-1,1 1 1,-1-1 0,1 0-1,-1 1 1,0-1 0,1 1 0,-1 0-1,0-1 1,0 1 0,0 0-1,0 0 1,0 0 0,-1 0-1,1 0 1,-1 0 0,1 0-1,-1 0 1,1 0 0,-1 0-1,0 0 1,0 0 0,0 0-1,-1 2 1,1-2-1,0-1-5,0 0 0,0-1 0,0 1-1,0 0 1,0-1 0,0 1 0,0 0-1,0-1 1,-1 1 0,1 0-1,0-1 1,0 1 0,-1-1 0,1 1-1,0 0 1,-1-1 0,0 2 0,-8 9 2,-1 0 1,-1 0-1,1-1 1,-23 16-1,10-14 4,1-5-268,1-2 0,-1 0-1,-1-1 1,-34 1 0,-22-3-6305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5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0 694 11744,'0'0'556,"1"-5"-223,0 0-281,0 1-1,1 0 1,-1-1 0,1 1 0,0 0-1,0 0 1,1 0 0,-1 0-1,1 1 1,0-1 0,0 1-1,0-1 1,5-3 0,-2 2-31,-1 0-1,1 1 1,0 0 0,1 0-1,-1 0 1,1 1 0,11-5-1,-11 9-5,1 5-11,0-1 0,-1 1 0,1 1 0,-1 0 0,0 0 0,-1 0 0,1 0 0,-2 1 0,1 0 0,7 15 0,21 44 0,8 23 1,8 22-2,8 2 2,-39-83-4,27 35 0,-30-47-1,1 0 0,18 16 0,-20-22 0,0-1 0,27 16 0,-28-20 0,0-1 0,0-1 0,19 6 0,-21-8 0,1-1 0,-1-1 0,24 2 0,-20-4 0,0 0 0,27-4 0,-22 0 0,38-12 0,-34 7 0,36-19 0,-37 15 0,37-27 0,-45 28 0,-1 0 0,-1-1 0,15-17 0,-17 15 0,-1-1 0,19-33 1,-19 27 2,14-38-1,-20 43-1,0 1 0,3-25 0,-7 31 0,0 1 0,-1-1 0,0 1 0,-1-13 0,0 16-1,0-1 1,-1 1-1,0 0 0,0 0 0,0 0 0,-4-6 1,3 6-1,-1 0 0,-1-1 0,1 1 0,-10-9 0,6 7 0,-1 1 0,-17-13 0,15 15-1,0-1 1,0 1 0,-1 1 0,1 0 0,-1 1-1,-16-3 1,9 5-5,-12 8 3,-37 12 0,49-9-10,2 4 8,1 1 1,-25 30-1,32-27-1,2 7 4,2 1 0,-2 35 0,9-36-5,7 12 0,18 43 1,-26-78 4,0 0 0,-1 0-1,1 0 1,0-1 0,0 1 0,1 0 0,-1-1-1,0 1 1,3 2 0,12 10-2,0 0 0,1-1 0,25 15 0,-19-20-10,15-3 3,65 1 1,-73-9-3,19-10 6,50-21 0,-72 19-6,-18 9 9,10-7-1,-1-1 1,-1 0-1,-1-1 1,0 0-1,26-34 1,-5-3-8,-2-2 1,32-67-1,-37 47 6,-19 42-14,36-142-1,-14 49-7,-4 17 1,-27 98 18,11-43-50,-3 1-1,6-92 1,-16 142-14,-4 8 4,-1-1 56,3-3 2,1 0 1,-1 0-1,0 0 1,1 0-1,-1 1 0,1-1 1,0 0-1,0 1 1,0-1-1,-1 5 1,-5 17-38,1 1 0,1-1 0,-2 28 0,-1 63-3,8-83 24,7 140-9,-2-140 22,3-5 6,2-1 1,21 42 0,-17-51-6,1-5 7,1-1-1,32 17 1,-48-27 3,1-1 0,0 0 0,-1 1 1,1-1-1,0 0 0,0 1 0,0-1 0,0 0 0,-1 0 0,1 0 1,0 0-1,0 0 0,0 0 0,0 0 0,-1 0 0,1 0 0,2-1 1,8-1-216,0-2 0,-1 0 1,1 0-1,-1-1 1,1 0-1,17-13 1,26-17-7164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5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8968,'3'7'2,"-1"-3"12,3 4 19,2 3 97,-6-10-98,0 1-1,1 0 0,-1 0 1,0 0-1,0 0 0,-1 0 1,1 0-1,0 0 0,0 0 0,-1 0 1,0 1-1,1 2 0,6 195 1241,-7-118-1002,-5 153 839,5-233-1001,1 4 28,-2-6-133,1 0 0,0 0 0,0 0 0,0 0 0,0 0 0,0 0 0,0 0 0,0 0 0,0 0 0,0 0 0,0 0 0,0 0 0,0 0 0,0 0 0,0 0 0,0 0 0,-1 0-1,1 0 1,0 0 0,0 0 0,0 0 0,0 0 0,0 1 0,0-1 0,0 0 0,0 0 0,0 0 0,0 0 0,0 0 0,0 0 0,0 0 0,0 0 0,0 0 0,0 0 0,-36-104-1396,10 23-6127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6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9688,'0'0'0,"3"16"8,14 18 0,22 27-8,1 3-24,-8-14 24,0 0-6784</inkml:trace>
  <inkml:trace contextRef="#ctx0" brushRef="#br0" timeOffset="1">675 76 9240,'13'17'-3,"-4"-4"-18,-1 0 1,9 17 0,48 88-62,-52-88-3,46 173 8,-49-156 178,38 192 44,-39-193-50,3 5-31,29 143 87,-18-55-1174,-13-83-4570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6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0 782 6104,'9'9'8,"0"0"0,1-1 0,0 0 0,0 0-1,1-1 1,0 0 0,0-1 0,15 6 0,1-1 30,50 12-1,-50-18-22,119 3 16,-116-12 9,132-44 21,-130 33 7,136-82 47,-133 74 26,121-99 70,-129 98-30,78-99 82,-89 98-63,6-21 63,-1-1 0,22-75 0,-38 102-219,-2 8 34,-1 1 0,0 0 0,0-18 0,5-92 910,-7 119-800,0 2-77,1 0-105,-1 0 1,0 0 0,1-1 0,-1 1 0,0 0 0,1 0 0,-1 0 0,0 0 0,0 0 0,1 0 0,-1 1 0,0-1 0,1 0 0,-1 0 0,0 0 0,1 0-1,-1 0 1,0 0 0,0 0 0,1 1 0,-1-1 0,0 0 0,0 0 0,1 0 0,-1 1 0,0-1 0,0 0 0,0 0 0,1 1 0,-1-1 0,0 0 0,0 0-1,0 1 1,0-1 0,0 0 0,0 1 0,1-1 0,-1 0 0,0 0 0,0 1 0,0-1 0,0 0 0,0 1 0,0-1 0,2 116 330,9 40-169,16 105 103,-7-42-182,-16-174-41,18 284 65,-13-221-82,-9-98-26,3 18 26,-2 1 0,-4 45 1,2-74-31,1 0 1,-1 0 0,1 0 0,-1 0 0,0 0-1,1 0 1,-1 0 0,1 0 0,-1 0 0,1 0-1,-1 0 1,0-1 0,1 1 0,-1 0 0,1 0-1,-1-1 1,1 1 0,-1 0 0,1-1 0,0 1-1,-1 0 1,1-1 0,-1 1 0,1-1 0,-1 0-1,-3-4 4,1-1 0,-1 1 0,1-1 0,0 0 0,0 0 0,1 0 0,0 0 0,0 0 0,-2-10 0,1 3-2,2 8 0,0 0 1,1 0-1,-1-1 0,1 1 0,0 0 1,1 0-1,0-6 0,13-95 32,-10 87-27,1 1 1,0-1 0,1 1 0,12-23 0,-8 19-3,-5 10 10,0 0 0,0 1-1,14-21 1,-3 5-5,28-49 7,-25 47 36,85-96 23,-84 108-10,1 5-37,0 0 0,33-11 0,-53 23-26,-1-1-1,1 1 1,0 0-1,0 0 0,0-1 1,0 1-1,0 0 1,0 0-1,0 0 0,0 0 1,0 0-1,0 0 1,0 0-1,0 0 1,1 1-1,8 2 8,0 1 1,0 0-1,-1 0 1,0 1-1,1 0 1,9 8-1,-4 3 36,60 99 14,-61-87-33,89 257 73,-80-225-31,-15-40-64,-7-19-5,-1 0 0,0 0 0,1-1-1,-1 1 1,0 0 0,1-1 0,-1 1-1,1-1 1,-1 1 0,1-1 0,-1 1-1,1-1 1,0 1 0,-1-1 0,1 1 0,-1-1-1,1 0 1,0 1 0,0-1 0,-1 0-1,1 1 1,0-1 0,-1 0 0,1 0-1,0 0 1,0 0 0,0 0 0,-1 0-1,1 0 1,0 0 0,0 0 0,1 0 1,26-6-1487,-2-3-5955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7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10584,'12'18'-22,"-9"-13"-1,1 0 0,-2 1 0,1-1 0,0 0 0,1 7 0,29 105-200,-26-78-110,31 125-38,-20-99 363,5 6 7,-12-39 111,-5-17-308,0 1 0,-1-1 0,-1 1-1,-1 0 1,3 26 0,-6-25-5355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1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128 369 3952,'-3'-4'304,"-19"-26"112,20 28 144,-11-12 2728,12 13-3269,0 1 1,0-1-1,1 1 0,-1 0 1,0-1-1,0 1 0,0 0 1,0 0-1,0 0 1,0 0-1,0 0 0,1 0 1,-1 0-1,0 0 1,0 0-1,0 0 0,0 0 1,0 1-1,0-1 0,0 0 1,1 1-1,-1-1 1,0 0-1,0 1 0,0-1 1,1 1-1,-1 0 0,0-1 1,1 1-1,-1-1 1,0 1-1,1 0 0,-1 0 1,1-1-1,-1 1 1,1 0-1,-1 0 0,1 0 1,0-1-1,-1 1 0,1 0 1,0 0-1,-1 2 1,-2 7 16,1 1 0,0 0 0,-1 14 0,1-8 43,-2 8-57,-3 57 112,-3 108 7,8-149-74,-9 186 21,8-181-48,1-15-21,-2 27 12,4 76 0,1-127-27,6 80 36,-5-76-34,0 0-1,0 0 0,1 0 1,0 0-1,1 0 0,5 11 0,-4-16 9,3 2 0,-6-6 20,-4-2-26,-3-3-2,4-2-6,0-1 1,1 1-1,0 0 0,0 0 0,1-1 0,1-7 0,-1 5-1,2-39-11,10-74-13,31-151-51,-30 173 63,6-75-3,-20 138 16,-5 1 0,-2-6 1,-7-106 20,12 131-20,1-19 9,6-7 50,15-65 0,-11 84 35,-8 21-85,1 0 1,0 0-1,0 0 1,0 1-1,0-1 1,0 1-1,0 0 0,0-1 1,0 1-1,1 0 1,-1 0-1,1 0 1,-1 1-1,0-1 1,5 0-1,2-2 13,1-1-16,24-5 29,77-6 7,122-5 9,-159 11-47,157-16 12,-98 18-7,-43 1-4,6-3-4,7-7 303,-88 13-625,0-1 1,0 0-1,-1-1 1,23-12 0,-15 5-6021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1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39 111 6552,'-4'-6'236,"-29"-20"550,33 26-780,0 0 0,0-1-1,0 1 1,0 0-1,0 0 1,-1 0 0,1 0-1,0 0 1,0 0-1,0 0 1,0 0 0,0 0-1,0 0 1,0 0-1,0 0 1,0 0-1,0-1 1,0 1 0,0 0-1,0 0 1,0 0-1,0 0 1,0 0 0,0 0-1,0 0 1,0 0-1,0 0 1,0-1 0,0 1-1,0 0 1,0 0-1,0 0 1,0 0 0,0 0-1,0 0 1,0 0-1,0 0 1,0 0-1,0-1 1,0 1 0,0 0-1,0 0 1,0 0-1,0 0 1,0 0 0,1 0-1,-1 0 1,0 0-1,0 0 1,0 0 0,0 0-1,0 0 1,0 0-1,0 0 1,0 0 0,0 0-1,0 0 1,1 0-1,-1 0 1,0 0-1,0 0 1,8-7 94,0 1 0,0 0 0,1 0 0,0 1 0,0 0 0,16-6-1,-6 4 22,39-10-1,-53 16-88,1 0 0,-1 0 0,0 0 0,1 1 0,-1-1 0,1 1 0,8 1-1,4 1 7,0-3-12,-12 1 4,0 0 0,0 0 1,1 1-1,-1 0 0,0 0 0,9 3 1,11 4 89,43 19 1,-52-16 47,0 5-50,28 35 0,-38-36 30,-4-2-96,-1 1-1,0 0 1,-1 27 0,-5-26 69,-4-1-64,-1 0 0,-18 23 0,14-27 44,-1-3-64,-1-1 1,0-1-1,-20 5 0,18-9 77,5-2-87,0-1-1,0 0 1,0 0 0,1-1 0,-1-1 0,1 0 0,0 0 0,0-2 0,0 1 0,1-1-1,-18-13 1,28 19-25,0 0 0,0 0 0,-1 0-1,1-1 1,0 1 0,0 0 0,-1 0-1,1 0 1,0-1 0,0 1 0,0 0-1,0 0 1,-1-1 0,1 1 0,0 0 0,0-1-1,0 1 1,0 0 0,0 0 0,0-1-1,0 1 1,0 0 0,0-1 0,0 1-1,0 0 1,0 0 0,0-1 0,0 1-1,0 0 1,0-1 0,2-6-145,-1 1 0,2 0 0,-1 0 0,1-1 0,-1 1 0,2 1 0,-1-1 0,6-7 0,17-28-6643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7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90 279 8248,'-12'-27'0,"-12"-27"0,13 29 32,1 1 0,2-2 1,0 0-1,-8-49 0,16 74-20,0 0 0,0 0-1,0 0 1,0 0 0,0-1 0,0 1 0,1 0-1,-1 0 1,0 0 0,0 0 0,1 0-1,0-3 1,0 4-9,-1 0 1,0-1-1,1 1 0,-1 0 1,0-1-1,1 1 0,-1 0 0,0 0 1,1-1-1,-1 1 0,1 0 0,-1 0 1,0 0-1,1-1 0,-1 1 1,1 0-1,-1 0 0,1 0 0,-1 0 1,1 0-1,-1 0 0,1 0 1,1 0 2,0 1 1,1 0-1,-1-1 1,0 1 0,0 0-1,0 0 1,0 0 0,-1 0-1,1 0 1,0 0-1,2 3 1,26 26-1008,2 3-4059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0 442 10760,'4'0'0,"26"19"0,-20-11-7,0 0 0,0 1 1,-1 1-1,0-1 0,-1 2 1,13 17-1,48 78-32,-57-80 53,14 46-1,-3 22-10,-6-3-3,-5-14 0,-6-47-9,-4-17-5,0-1 0,0 1 0,-1 20-1,-18-40-122,14 4 117,0-1 0,0 1 0,1 0 1,-1-1-1,1 0 0,-1 0 0,1 0 0,0 0 0,1 0 1,-3-8-1,-5-38-27,7 39 41,-11-127-94,11 108 96,0 5 1,1-42 0,2 40 3,3-57 1,0 51 7,26-132 21,-21 131 46,50-133 44,-44 135 2,11-9-32,43-51-1,-68 90-74,1 0-1,0 0 0,-1 0 1,1 1-1,0-1 0,0 1 1,0-1-1,1 1 0,2-2 1,13-5 23,0 0 1,0 2-1,1 0 1,31-5 0,-48 11-27,0-1 1,-1 1 0,1 0 0,0 0 0,0 0-1,-1 0 1,1 0 0,0 1 0,0-1-1,-1 1 1,4 0 0,13 7 28,0 0 1,0 1-1,-1 1 0,25 18 0,-40-26-26,0-1-1,0 1 0,0 0 1,0 0-1,0 0 0,0 1 1,-1-1-1,1 0 0,1 4 1,87 178 163,-74-138-90,47 202 25,-53-199-71,42 225 38,-49-255-158,-2-10-67,0-1 0,1 0 0,0 1 0,0-1 0,1 0 0,0 0 0,0 0 1,6 8-1,3 8-6934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09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491 324 7896,'0'0'1329,"-4"-2"-1057,-14-9-185,17 10-74,0 0 0,0 1 1,0 0-1,0-1 0,0 1 1,0 0-1,0-1 0,0 1 1,0 0-1,0 0 1,-1 0-1,1 0 0,0 0 1,0 0-1,0 0 0,0 0 1,0 1-1,0-1 0,0 0 1,-2 1-1,-3 1 27,-4-1-16,-24 5 105,14 0-81,1 1 0,0 1 0,0 1 1,-28 19-1,-55 44 52,80-52-26,-5 10-24,-39 57 1,52-59 16,2 16-23,-14 82 0,25-121-37,0-1-1,1 1 1,0 0 0,0-1 0,2 9 0,5 28 24,24 78 1,-30-117-28,0 1 1,0 0-1,1-1 1,-1 1 0,0-1-1,1 0 1,0 1-1,2 2 1,5 6 10,1 0 0,19 17 0,-17-19-10,1 0 0,22 10 0,-35-19-5,3 2 4,0-1 0,0 1-1,0-1 1,0 0 0,0 0 0,6 1 0,129 17 30,-136-19-32,1 0 0,0 0-1,-1 0 1,1 0 0,-1-1-1,1 1 1,5-2 0,20-8 5,1-1 1,40-22-1,-43 13 28,106-124 26,-106 109 13,83-142 31,-93 142-17,31-128 45,-47 160-116,1-1-1,0 0 0,-1 1 0,0-1 0,0 0 0,-1-5 1,-4-26 36,-1 0-1,-16-49 1,8 55 62,-7 0-62,-1 1 1,-25-25-1,26 38 35,-11 0-25,-37-12-1,51 24 13,5 4-48,0 1 0,0 0 0,-25 7 0,25-1 41,-1 6-36,1 0-1,1 1 1,0 0-1,1 1 1,-16 30-1,18-29-30,3-6 18,1 1 1,0 0 0,0 0-1,-3 14 1,6-15-16,2-9-9,3-3-42,10-7-5,0 0-1,-1-1 1,0-1 0,0 0 0,13-15-1,16-13-66,-29 28 106,-9 8 2,0-1 0,1 0 0,-1 0 0,1 1 0,0 0 0,0 0 0,0 0 0,4-1 0,4-3-25,1 0 16,0 1 0,1 0 0,-1 0 1,1 1-1,0 1 0,19-2 0,101-9-65,-106 14 26,106 23-17,-111-14 23,76 58-19,-82-51 33,-10-7 27,5 5 2,0 2 0,-1 0 0,0 0 0,-2 0 0,11 24 0,26 75-18,-43-110 25,-1 1 0,0 0 0,-1-1 0,1 1 0,-1 0 0,0 0 1,0 10-1,0 1-1,1-1 2,-1-10 1,0-1 0,-1 1 0,0-1 0,0 1 0,0 0 0,-1-1 0,-1 7 0,-2 6-3,0 0 1,-1 0 0,-1-1 0,-13 26 0,5-25 3,14-18 0,0 0 0,-1 1 0,1-1 0,0 0 0,-1 0 0,1 1 0,0-1 0,-1 0 0,1 0 0,0 0 0,-1 1 0,1-1 0,0 0 0,-1 0 0,1 0 0,0 0 0,-1 0 0,1 0 0,0 0 0,-1 0 0,1 0 0,-1 0 0,1 0 0,0 0 0,-1 0 0,1 0 0,0 0 0,-1 0 0,1-1 0,-12-11 0,-1-17 0,-2-12 0,0-10 0,7-9 0,7 37-1,2-1 0,0 0 0,10-44 1,19-53-6,-25 102 5,5-10-5,10-12 1,33-48 0,-35 68 0,31-27 4,-34 33 1,27-17 0,-32 26 0,-1 0 0,1 0 0,19-6 0,-23 9 0,0 2 0,-1-1 0,1 1 0,0 0 0,0 0 0,0 1 0,7 0 0,-6 1 0,-1 0 0,0 1 0,0 0 0,0 0 0,-1 0 0,1 1 0,0 0 0,-1 0 1,0 0-1,1 1 0,-2 0 0,10 8 0,-14-12 0,2 1 1,-1 0-1,0 1 1,0-1-1,0 0 1,0 0-1,0 1 1,0-1-1,0 0 1,0 1 0,-1-1-1,2 3 1,24 60 5,2 40-3,-2 38 2,-8-28 6,-1-21 1,6 14-8,-4-22 1,-6-34-3,-12-49-2,-1 0 0,1 0-1,-1-1 1,1 1 0,0 0 0,-1-1 0,1 1 0,0 0 0,0-1 0,0 1 0,1-1 0,-1 0 0,0 1 0,0-1 0,1 0 0,-1 0 0,1 0 0,-1 1-1,1-2 1,0 1 0,2 1 0,-4-2 0,1 1 0,-1-1 0,0 0 0,0 0 0,1 0-1,-1 0 1,0 0 0,0 0 0,0 0 0,1 0 0,-1 0-1,0 0 1,0 0 0,1 0 0,-1-1 0,0 1 0,0 0-1,0 0 1,1 0 0,-1 0 0,0 0 0,0 0 0,0 0-1,0 0 1,1-1 0,-1 1 0,0 0 0,0 0 0,0 0-1,0 0 1,0-1 0,1 1 0,-1 0 0,0 0 0,0 0-1,0-1 1,0 1 0,0 0 0,0 0 0,0-1 0,19-26-685,18-39 0,-1-2-6121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1452 7536,'10'-28'2,"9"-13"13,-8 19 19,1 1 0,2 1 0,0 1 0,24-27-1,-1 17 6,-33 26-19,1 0 1,-1 1-1,1-1 1,0 1-1,-1 0 1,1 0-1,0 1 0,1-1 1,-1 1-1,0 0 1,0 0-1,0 1 0,1 0 1,9 0-1,-10 1 3,9 2 191,69 41 98,-71-37-227,0 1 0,-1 0 0,0 0 1,0 1-1,-1 1 0,11 13 0,27 26 264,61 39 16,-87-76-170,3-4-107,1 0 1,32 5-1,-57-13-77,1 0 1,0 0-1,-1 0 0,1 0 0,-1 0 0,1 0 0,0 0 0,-1 0 0,1 0 0,-1-1 1,3 0-1,12-5 25,0-1 0,0 0 0,-1-1 0,17-12 0,-16 4 65,-9 9-62,5-8 6,-1 0 0,-1 0 1,0-1-1,0-1 0,10-27 1,-5 5 144,-1-1 1,12-63 0,-22 52-127,-4 30 77,-27-87 55,18 86-89,-60-83 43,52 88-36,3 7-82,-1 2 0,0-1 0,0 2 0,-29-11 0,42 18-22,1-1 0,-1 1 0,0 0 0,1-1 0,-1 1 0,0 0 0,1 0 1,-1 0-1,0 0 0,0 0 0,-2 1 0,-12 3 16,0 0 0,0 1 1,0 1-1,1 0 0,-20 12 0,33-17-21,-1 1-1,1-1 0,0 1 1,-1 0-1,1 0 0,0 0 1,-3 4-1,5-6-4,-18 20 19,-14 22 1,20-22-17,0 1 0,-13 32 0,9-8-1,3 0-1,-15 93 1,23-92-7,15 180 0,-9-221 1,-1 0 1,1 0 0,0 0-1,1-1 1,3 11 0,3 7-7,20 36 0,-20-44 6,1-1 1,20 22 0,-27-33 0,0 1 0,1-1 0,-1 0 0,0 0-1,1 0 1,0 0 0,3 2 0,29 14-7,0-1-1,42 13 1,-73-28 6,0-1 0,1 0 0,-1 0-1,1 0 1,8 0 0,185-9-24,-192 7 26,0 1-1,0-2 1,0 1 0,0-1 0,6-2 0,213-96-16,-215 96 17,-1-2 0,1 1-1,9-9 1,101-78 0,27-36 1,-5-1 0,-11 2 0,-18 3 0,-25-3 1,47-107 30,-128 221-20,0 2-4,-1 1 0,0-2 0,0 1 1,-2-1-1,1 1 0,-1-1 0,-1-1 0,0 1 0,1-15 0,-4 27-6,0-1 0,0 1 1,0 0-1,0-1 0,0 1 0,0-1 0,1 1 0,-1-1 0,0 1 0,0 0 1,0-1-1,0 1 0,-1-1 0,1 1 0,0-1 0,0 1 0,0 0 0,0-1 0,0 1 1,0-1-1,-1 1 0,1 0 0,0-1 0,0 1 0,-1 0 0,1-1 0,0 1 0,-1 0 1,1 0-1,0-1 0,-1 1 0,1 0 0,0 0 0,-1-1 0,1 1 0,0 0 0,-1 0 1,1 0-1,-1 0 0,0-1 0,-17 12 39,-11 16-27,14-9 14,-69 131 9,66-111-15,-70 164 11,75-164-24,-12 47 4,19-57-10,-4 29 0,8 5 3,2-60-5,0 1 0,0-1 1,1 1-1,-1-1 0,0 1 0,1-1 0,0 1 0,0-1 0,0 1 0,0-1 0,0 0 0,2 3 1,-2-4-1,1 1 0,-1-1 0,1 0 0,0 0 0,-1 0 0,1 0 0,0 0 0,0 0 0,0 0 0,0-1 0,0 1 0,0-1 0,-1 1 0,1-1 0,3 1 0,4-1 0,-1 1 0,1-1 0,-1 0 0,16-3 0,-7-2-1,-1 0 0,0-1 0,0-1 0,-1-1 0,0 0 0,20-14 0,-13 3-32,82-115-19,-86 102-7,51-136-18,-59 135 18,12-117-12,-23 124 45,-24-90-9,24 110 33,-1 1-1,1-1 1,-1 1 0,-1 0 0,1 0-1,-1 0 1,-5-9 0,-3-2 0,-24-36 1,29 44 1,0 0 0,-1 0 0,-1 1 0,1 0 1,-1 0-1,-8-5 0,15 12 0,1 0 0,0 0 1,0-1-1,-1 1 0,1 0 0,0 0 1,0 0-1,-1 0 0,1-1 0,0 1 0,-1 0 1,1 0-1,0 0 0,-1 0 0,1 0 1,0 0-1,-1 0 0,1 0 0,0 0 1,-1 0-1,1 0 0,0 0 0,-1 0 0,1 0 1,0 0-1,-1 0 0,1 1 0,-1-1 1,-7 4 0,0 0 1,0 0 0,1 1 0,-1 0 0,-11 11-1,5-2 13,-1 11-6,-24 51 1,32-51-1,-4 42 4,8-44-11,3 38 1,2-35-4,1-1 1,1-1 0,9 28-1,-6-36-23,2-5 14,0 1 0,0-2 0,14 12 0,-11-15-81,-2-5 51,1 0-1,-1-1 1,0 0 0,1-1 0,-1 0 0,0 0-1,1-1 1,-1 0 0,0-1 0,0 0-1,0-1 1,11-4 0,-18 6 14,0 0-1,0-1 1,-1 1 0,1-1-1,-1 1 1,1-1 0,-1 0-1,0 0 1,0 0-1,0 0 1,0 0 0,0 0-1,0-1 1,2-3 0,16-19-147,92-80-81,-89 82 227,34-26 0,-9 11 10,57-50-1,-87 73 13,-1 0 0,-1-1 1,-1 0-1,24-34 0,4-6-1,13-12 6,17-10 1,1 10 0,-11 18 0,11 4 2,-74 46-1,0-1-1,0 1 1,1 0-1,-1 0 0,0 0 1,0 0-1,1 0 1,-1-1-1,0 1 0,0 0 1,1 0-1,-1 0 1,0 0-1,0 0 1,1 0-1,-1 0 0,0 0 1,0 0-1,1 0 1,-1 0-1,0 0 1,1 0-1,-1 0 0,0 0 1,0 0-1,1 0 1,-1 0-1,0 0 0,0 1 1,1-1-1,-1 0 1,7 4 2,0 0 0,-1 1 1,0 0-1,1 0 0,6 9 1,-12-13-3,0-1 1,0 1 0,0 1-1,0-1 1,-1 0 0,1 0-1,0 0 1,-1 0-1,1 0 1,-1 1 0,1-1-1,-1 2 1,7 21 7,-2 0 0,-2 1 0,3 40 0,-7-29 19,-14 155 16,11-153-17,-1 145 11,7-150-4,19 89 11,-15-107-18,-3-11-23,0 1 0,1-1 0,0 1 0,0-1 0,0 0 1,1-1-1,6 6 0,-10-9-4,-1 0 1,0 0-1,1 0 0,-1 0 0,1 0 1,-1 1-1,0-1 0,1 0 0,-1 0 1,0 0-1,1 0 0,-1 0 0,1 0 1,-1 0-1,0 0 0,1 0 1,-1 0-1,1-1 0,-1 1 0,0 0 1,1 0-1,-1 0 0,0 0 0,1 0 1,-1-1-1,0 1 0,1 0 0,-1 0 1,1-1-1,39-23 12,-21 10-11,28-29 1,11-20-584,54-76 1,-108 133 388,93-120-6587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0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9 7536,'54'-9'208,"-52"9"-48,-2 1-142,0-1 1,0 1-1,0 0 1,0-1-1,0 1 1,-1 0-1,1-1 0,0 1 1,0 0-1,-1-1 1,1 1-1,0-1 1,-1 1-1,1 0 1,0-1-1,-1 1 1,1-1-1,-1 0 1,0 2-1,-65 32 229,13-8-193,-61 42 0,96-56-51,-39 35 23,-76 76 13,103-94 1,-121 124 16,124-120-16,-76 143 17,89-140-9,-21 74 53,29-87-17,0 1 0,2 0 0,-3 34 0,7-58-79,0 0-1,0 0 1,0 1-1,0-1 1,0 0-1,0 0 1,0 0-1,0 1 1,0-1-1,0 0 1,0 0-1,0 0 1,0 1-1,0-1 1,0 0-1,0 0 1,0 0-1,0 0 1,0 1-1,1-1 1,-1 0-1,0 0 1,0 0-1,0 0 1,0 1-1,0-1 1,0 0-1,0 0 1,1 0-1,-1 0 1,0 0-1,0 0 1,0 0-1,0 1 1,0-1-1,1 0 1,-1 0-1,0 0 1,0 0-1,0 0 1,1 0-1,-1 0 1,5 1 19,0 0 0,-1 0 1,1 0-1,0-1 0,0 0 1,0 0-1,0 0 1,0-1-1,7-1 0,-5 1 3,13-6 168,14-13-51,51-39 0,-60 36 103,166-198 481,-149 156-652,-28 40 105,-6 9-102,3-7-27,0 0 1,-2 0 0,-1-1 0,6-26 0,-8 22-8,2-16 52,3 1 1,23-61-1,-29 93-46,-5 11-51,0-1 1,0 1 0,0 0-1,0 0 1,0 0-1,0 0 1,1 0 0,-1 0-1,0 0 1,0 0 0,0-1-1,0 1 1,0 0-1,0 0 1,0 0 0,0 0-1,0 0 1,0 0 0,0 0-1,0 0 1,0 0 0,0 0-1,0 0 1,1 0-1,-1-1 1,0 1 0,0 0-1,0 0 1,0 0 0,0 0-1,0 0 1,0 0 0,0 0-1,0 0 1,1 0-1,-1 0 1,0 0 0,0 0-1,0 0 1,0 0 0,0 0-1,0 0 1,0 0-1,0 0 1,1 0 0,-1 0-1,0 1 1,0-1 0,0 0-1,0 0 1,0 0 0,0 0-1,0 0 1,0 0-1,0 0 1,0 0 0,1 0-1,-1 0 1,3 2 2,0 0-1,-1 0 1,1 1 0,0-1 0,-1 0-1,1 1 1,-1 0 0,0-1-1,0 1 1,0 0 0,0 0 0,0 0-1,2 6 1,-1-2 0,2 1 2,0 0 0,-1 0-1,0 1 1,4 14 0,-1-2-2,16 54 0,-4 4-3,-2-7 0,-3-13 0,-2-14 0,-9-32 0,12 31 0,-1-18-1502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820 1 5208,'-113'34'397,"63"-20"-193,-10 13 112,-66 42 0,89-46-134,-66 53 0,83-60-150,-8 7 116,13-10-87,-8 6-7,0 2-1,2 0 0,0 2 1,-22 31-1,-45 87 118,75-111-70,-22 134 43,35-130-57,26 130 30,-25-161-109,-1 0 1,1 0-1,0 0 0,0 0 1,1 0-1,-1 0 0,4 4 1,15 23 21,2-1-1,28 29 1,-48-55-24,1-1 0,-1 0 0,0 0 0,1 0 0,-1-1 0,1 1 0,4 2 0,25 9 19,-1-1-1,48 12 0,-49-22 31,7-4-13,65-14 0,-99 15-34,-1 0 1,1 0-1,0 0 0,-1 0 1,1 0-1,-1 0 0,5-3 1,28-21 36,46-42 0,-58 41 10,84-140 26,-87 129-27,68-137 19,-75 142-26,-3-9-12,9-81 0,-20 88 39,-34-129 32,23 135-11,-2 5-47,-1 1-1,-33-37 1,31 45 72,-2 4-63,0 1 1,-31-9 0,33 16 90,10 2-105,-1 0-18,0 0 0,-1 1 0,1 0 0,0 0 0,0 1 1,0 0-1,0 1 0,0-1 0,1 2 0,-13 5 0,-56 44 129,64-38-59,-5 14-30,-18 47-1,28-51-10,-2 38-1,8-47-49,1 0-1,2 26 1,0-28-5,1-1-1,1 1 1,0-1 0,0 0 0,2 0 0,8 17 0,-13-29-2,-1 0 0,1 0 0,0 0 1,-1 0-1,1 0 0,0 0 0,-1-1 1,1 1-1,0 0 0,0 0 0,0 0 1,0-1-1,1 2 0,6 2-124,-1 0 0,1 0 0,0-1 0,0 0 0,0 0 0,1-1 0,-1 0 0,1-1-1,8 1 1,37 3-6019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2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6728,'3'-3'0,"0"0"0,0 0 0,0 0 0,1 1 0,-1-1 0,5-1 0,-8 3 0,0 1 0,1 0 0,-1 0 0,0 0 0,1 0 0,-1 0 0,0 0 0,1 0-1,-1 0 1,0 0 0,1 0 0,-1 0 0,0 0 0,1 0 0,-1 0 0,0 0 0,1 0 0,-1 0 0,0 0 0,1 0 0,-1 1 0,0-1 0,1 0 0,-1 0 0,0 0 0,0 1 0,1-1-1,-1 0 1,3 2-2,1 4-17,8 26 4,11 32 13,12 113 4,-31-136 12,-1 201 12,-5-188 28,-6 213 28,6-216 12,-10 225 147,11-195-63,12 100 0,-10-176-111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1 271 5208,'0'0'0,"9"0"0,15 0 56,11-3 0,8-3 0,22-14 0,29-21-48,10-15 8,13-16-16,-1-1-3616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3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0 776 5112,'32'-28'9,"-23"21"0,-1 0 1,0-1-1,0 0 0,11-14 1,100-141 69,-95 125 34,-9 13-57,88-160 184,-55 70 40,-43 99-32,0 0-1,-1-1 1,-1 1-1,0 0 1,-1-1 0,0-30-1,-3 42 141,-1-4 64,0 5-72,-4-2-39,-1 21 87,5-4-381,0-1 1,1 1-1,0 0 0,1 19 0,1 11-12,-2 118 5,-1-119-32,-9 67 4,-7 24-8,-3 4 1,-1 2-3,-4-3-2,-6-14 1,-1-20 4,5-23-2,18-50 1,8-18 1,-1 0 1,-1 0-1,0-1 1,0 1 0,0-1-1,-11 14 1,15-22-5,0 0 0,0 0 0,-1 0 0,1 1 0,0-1 0,0 0 0,0 0 0,0 0 0,0 0 0,0 0 0,0 0 0,0 0 0,-1 0 0,1 0 0,0 0 0,0 0 0,0 0 0,0 0 0,0 0 1,0 0-1,0 0 0,-1 0 0,1 0 0,0 0 0,0 0 0,0 0 0,0 0 0,0 0 0,0 0 0,-1 0 0,1 0 0,0 0 0,0 0 0,0 0 0,0 0 0,0 0 0,0 0 0,0 0 0,0 0 0,-1-1 0,1 1 0,0 0 0,0 0 0,0 0 1,0 0-1,0 0 0,0 0 0,0 0 0,0 0 0,0-1 0,0 1 0,0 0 0,0 0 0,0 0 0,0 0 0,-3-7 10,3-2 4,1 0 0,-1 0 0,2 1-1,-1-1 1,1 0 0,0 0 0,1 1 0,0-1 0,5-9 0,-3 8-7,15-38 77,33-57 0,-35 72-63,3-7 92,95-160 46,-91 163-40,97-135 40,-98 140-80,102-102 25,-101 115-57,-8 9-34,0 1-1,1 1 1,0 0-1,21-5 1,-38 13-12,0-1-1,0 1 1,0 0 0,0 0 0,0 0-1,0 0 1,0 0 0,0 0 0,0 0-1,0 0 1,0 0 0,1 0 0,-1 0-1,0 1 1,1 0 0,10 4 4,-1 1-1,0 0 1,0 1 0,-1 0 0,0 1-1,16 14 1,-8 1 1,-5-3-4,13 28 0,-16-26-2,-2 0-1,10 35 1,-5 11-2,6 97 0,-17-120-5,-1-29 2,15 189-24,-2-112-3,-14-92 29,0 0 0,1-1 0,-1 1 0,0 0 0,0 0-1,1-1 1,-1 1 0,0 0 0,1 0 0,-1-1 0,1 1 0,-1-1 0,1 1 0,-1 0 0,1-1-1,-1 1 1,1-1 0,0 1 0,-1-1 0,1 1 0,0-1 0,-1 0 0,1 1 0,0-1 0,0 0 0,-1 0-1,1 1 1,0-1 0,0 0 0,1 0 0,15-2-3,-16 1 0,0 1 3,-1 0 0,1 0 0,-1 0-1,1 0 1,0-1 0,-1 1-1,1 0 1,-1 0 0,1-1 0,0 1-1,-1-1 1,1 1 0,-1 0 0,0-1-1,1 1 1,-1-1 0,1 1 0,-1-1-1,1 0 1,18-23-339,-1-1-1,-1-1 1,14-29 0,20-38-6239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0 962 7536,'0'-82'24,"0"79"57,3 8 4,10 20 38,-1 1-1,-1 1 0,8 34 1,-3-14-10,-10-27-94,-4-13 12,0 0 1,1 0-1,0 0 1,7 12-1,-6-12 24,-2-2-35,0 0-1,0 0 1,1 0-1,0-1 0,0 1 1,0-1-1,0 0 1,1 0-1,0 0 0,0-1 1,8 7-1,-4-5 25,0-1 1,1 0-1,-1 0 0,1-1 1,-1 0-1,1-1 0,0 0 0,10 2 1,-14-5-31,-1 1 0,1 0 1,-1-1-1,1 0 0,-1 0 0,1-1 1,-1 1-1,0-1 0,0 0 1,0 0-1,0 0 0,0 0 0,4-4 1,2 0-1,-7 4-4,-1 1-1,1-1 1,0-1-1,0 1 1,-1 0-1,0-1 1,1 1-1,-1-1 0,0 0 1,0 1-1,2-5 1,6-11 29,0 0 0,-1 0 0,0-1 0,-2-1 0,0 1 0,7-39 0,-10 37-26,-2 9 3,-1-1 0,0 1 1,0-1-1,-2-14 1,1 11 12,0 1-13,0-1 0,-1 1 1,-1-1-1,0 1 1,-1 0-1,-9-28 1,-28-42 55,38 81-67,-1 1 1,1-1-1,-1 1 1,1 0 0,-1 0-1,0 0 1,0 0-1,0 0 1,-1 1-1,1-1 1,-1 1 0,1 0-1,-1 0 1,0 1-1,-6-3 1,7 3-2,-9 0 23,0 4-19,0 2 0,1-1 1,-19 11-1,29-14-7,0 0-1,0 0 1,-1-1-1,1 1 1,0 0 0,0 0-1,0 0 1,1 0 0,-1 0-1,0 0 1,0 1-1,-1 1 1,-30 54 11,20-30-10,-11 42 0,-27 139 6,47-195-8,-5 30 7,-7 143 3,17-155 4,33 97 6,-33-124-16,-1 1 0,1-1 0,-1 0 0,1 0 0,1 0 0,-1 0 0,0 0 0,1 0 0,4 4 0,1 1 2,15 15 5,-23-23-10,1-1 0,-1 0 1,0 1-1,0-1 0,1 0 0,-1 1 0,1-1 0,-1 0 1,0 0-1,1 1 0,-1-1 0,1 0 0,-1 0 0,0 0 1,1 0-1,-1 0 0,1 0 0,-1 1 0,1-1 0,-1 0 1,0 0-1,1 0 0,0-1 0,8 0 6,1 0 0,-1-1 0,0 0 0,0-1 0,0 0 0,9-5 0,0-3 47,81-76 23,-62 48-1,37-50 1,-51 60-59,1-3 62,92-169 24,-95 156-64,72-158 10,-77 162-36,19-66-1,1-34-9,-6 4 1,-2 23-2,-16 66 1,-6 19 4,2 0 0,16-40 0,-22 61-6,11-15 23,-12 23-24,0 0 1,0-1-1,-1 1 1,1 0-1,0-1 1,0 1-1,0 0 1,0 0-1,0 0 1,-1-1 0,1 1-1,0 0 1,0 0-1,0 1 1,0-1-1,0 0 1,0 0-1,-1 0 1,1 0-1,1 1 1,1 0 2,15 4 5,-1 2 0,1 0 1,-2 1-1,19 10 0,-23-6 5,-7-6-11,2 2-1,-1 1 1,0 0-1,0 0 0,-1 0 0,0 1 0,-1 0 0,0 0 1,0 0-1,2 14 0,12 52 10,-2 31-8,-5 9 1,-3-5-3,19 90-4,-19-167-3,-2-13 3,2 10 0,2 0-1,20 45 1,-20-57-4,23 34 1,-33-52 5,0-1-1,0 0 1,0 1-1,1-1 1,-1 0-1,0 1 1,0-1-1,1 0 1,-1 0-1,0 1 1,1-1-1,-1 0 1,0 0-1,1 1 1,-1-1-1,0 0 1,1 0-1,-1 0 1,0 0-1,1 0 1,-1 1 0,1-1-1,-1 0 1,0 0-1,1 0 1,-1 0-1,1 0 1,7-1-149,-1 0 0,1 0 0,-1-1 0,0 1 0,0-2 0,0 1 0,0-1 1,11-6-1,30-14-6471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1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8072,'1'0'1,"1"1"-1,-1 0 1,1-1 0,-1 1 0,1 0-1,-1 0 1,0 0 0,1 0 0,-1 0-1,0 0 1,0 1 0,0-1 0,0 0-1,0 0 1,0 1 0,0-1 0,0 1-1,0-1 1,-1 1 0,1-1 0,-1 1-1,1 0 1,-1-1 0,1 3 0,-1 1 3,1-1 1,-1 1 0,0 0 0,-1-1-1,0 8 1,0-9-7,-3 48 59,1 0 0,6 51 0,-2-89-45,1-1 1,0 1-1,1-1 1,1 0 0,0 0-1,11 22 1,-10-23-7,-3-6 3,1 1 0,0 0 0,0-1-1,1 0 1,0 0 0,0 0-1,0 0 1,0 0 0,10 6 0,-8-5 6,3-2 93,-1-4-76,0-1-1,0 1 1,0-2-1,0 1 1,14-5-1,-6-2 244,5-6-76,34-32 1,-42 30 121,3-8-35,-1-1 0,-2-1-1,0 0 1,-2 0 0,14-53 0,-15 19 420,-10 58-279,2 5-220,47 57 82,29 33-189,-53-63-70,0-1-15,0-1 0,51 42 0,25 10-9,-95-76-6,1 0-1,-1-1 0,0 1 1,1-1-1,0 0 1,0-1-1,-1 0 0,2 0 1,-1 0-1,8 0 0,-7-1 0,-7-1 1,0 1 0,0-1-1,-1 0 1,1 0 0,0 0-1,-1 0 1,1 0 0,0 0-1,0 0 1,-1 0 0,1-1-1,0 1 1,-1 0 0,1 0 0,0-1-1,1 0 1,11-5-1,-1-2 1,1 0-1,20-17 0,-18 9-4,18-31 4,1-15 1,-9 5 32,26-86 1,-46 124-10,10-32 37,-14 48-50,0 0 1,0 1-1,0-1 0,1 0 1,-1 1-1,1-1 0,0 1 1,0 0-1,0 0 0,0-1 0,0 1 1,0 1-1,0-1 0,1 0 1,3-2-1,-5 4-5,0 0 0,1-1 0,-1 1 0,0 0 0,0 0 1,0 0-1,0 0 0,0 0 0,1 0 0,-1 0 0,0 0 0,0 0 0,0 1 1,0-1-1,2 1 0,3 1 6,4-1-4,27 10 29,8 6-4,12 13-25,-27-10-9,39 32 0,-63-45-3,1-1 1,-1 1 0,0 0 0,0 0 0,-1 1-1,0 0 1,0 0 0,-1 0 0,4 9 0,-4-7-8,0-1-9,-1-1-1,0 1 1,-1 0-1,0 0 0,0 0 1,-1 0-1,0 1 1,-1 13-1,1-9-4,-1-5-10,0 1 0,-1 0 0,0 0 0,0 0 0,-1 0 0,-1 0 0,1-1 0,-6 12 0,4-9 4,-16 40-286,15-40 222,0 0-1,1 1 0,0-1 1,-3 23-1,7-31-36,1 2-18,4-4 39,-3-1 105,4 0-6,1 0 0,0 0 1,-1-1-1,1 1 0,0-1 0,0-1 0,-1 0 0,1 0 0,0 0 0,-1 0 1,10-4-1,113-39-54,-100 29 54,46-34-1,-51 30 13,37-36 0,-42 36 2,-1 0 0,-1-2 0,0 0 0,-2-2 0,0 1 0,17-39 1,-23 43-4,47-101 25,-47 95-8,-1 1 0,-1-2 0,-1 1 0,4-30 0,-8-1 22,-2 51-10,-1 4-25,0 0 0,0 1 1,-1-1-1,1 1 1,0-1-1,0 1 0,0-1 1,0 1-1,0-1 1,0 1-1,1 0 0,-3 1 1,2 0 0,-4 6 11,-3 24-1,1 18-10,5-12-4,3 54 0,4-38-3,17 72 0,-16-95-1,3 8-27,-3-15 14,4 12-8,0-1 0,2 0 0,21 41 1,-13-35 3,79 174-284,-96-206 265,0 0 0,0 1 0,1 12 1,-1-5 19,-3-16 19,0-1 0,0 1 0,-1-1 0,1 0 0,0 1 0,0-1 0,-1 0 0,1 1 0,0-1 0,-1 0 0,1 1 1,0-1-1,-1 0 0,1 0 0,0 1 0,-1-1 0,1 0 0,0 0 0,-1 0 0,1 1 0,-1-1 0,1 0 0,0 0 0,-1 0 0,1 0 0,-1 0 1,1 0-1,-1 0 0,1 0 0,0 0 0,-1 0 0,1 0 0,-1 0 0,1 0 0,-1 0 0,1-1 0,-1 1 0,-6-2-1,1-1-1,-1 0 1,1-1-1,0 1 0,0-1 1,0 0-1,0 0 1,1-1-1,-8-7 0,-34-37 3,-34-66 14,68 90 21,-49-126 27,51 117 47,-30-140 56,37 143-17,4-94 61,5 106-48,6-3-87,2 2-1,18-24 1,-14 29 61,12-1-44,58-23 1,-58 32 17,130-7 40,-127 15-80,114 27 20,-123-19-80,3 7-1,34 26-1,-49-29-11,-8-8 1,-1-1 0,1 0 1,-1 1 0,0-1 0,0 1 0,0-1 0,-1 1 0,0 0 0,0 0 0,0 0-1,0 0 1,-1 0 0,0 0 0,0 0 0,0-1 0,-1 1 0,0 7 0,-3-2-19,0 0 1,-1 0 0,0 0 0,-1-1-1,1 0 1,-2 0 0,1 0 0,-1-1 0,-1 0-1,0 0 1,-12 9 0,7-6 5,8-6-7,-1 0 1,0-1-1,0 0 0,0 0 1,-12 5-1,-61 27-127,67-30 125,-1-1 1,-1-1-1,1 0 0,-27 3 1,34-7-16,-2-1-7,7 0 26,4-2 2,8-5-150,1 0-1,-1 1 1,1 0 0,0 0-1,15-4 1,-19 7-279,62-26-6705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601 917 13000,'3'-6'185,"47"-82"71,-28 48-235,-3 0 0,23-72 0,-30 53-51,-10 36-116,-15-102-73,13 122 192,-1 0 1,1 0-1,-1 0 0,0 1 1,0-1-1,0 0 0,-3-3 1,-78-133-274,58 111 81,-122-100-81,114 107 88,-129-51-65,132 65 137,7 5 96,1 2 1,-1 0 0,-33 5-1,54-5 43,0 0 0,0 0-1,0 0 1,0 0 0,0 1-1,0-1 1,0 0 0,0 1-1,0-1 1,0 1 0,0-1-1,0 1 1,1-1 0,-1 1-1,0 0 1,0 0 0,1-1-1,-2 2 1,-5 5-4,1 1-1,-1 0 1,-8 15 0,8-10 4,1 1 0,0 0 0,1 0 0,-4 18 1,1 15 0,2 0 1,0 85-1,8-81 7,18 254 3,-15-237 5,22 292 12,-23-287-6,16 274 12,-16-281-18,19 269 12,-19-270-7,1-8-9,8 211 11,-15-170-10,-5-2-9,6-80-3,-2-1 0,-5 17 0,8-31 0,0 0 0,0 0 0,0 0 0,0 1 0,-1-1 0,1 0 0,-1 0 0,1 0 0,-1 0 0,1 0 0,-1 0 0,1 0 0,-1 0 0,0-1 0,1 1 0,-1 0 0,0 0 0,0 0 0,0-1 0,0 1 0,0 0 0,0-1 0,0 1 0,0-1 0,-1 1 0,0-2 0,0 0 0,0 0 0,0 0 0,0 0 0,0-1 0,0 1 0,1 0 0,-1-1 0,0 0 0,1 1 0,0-1 0,-1 0 0,1 0 0,0 0 0,0 0 0,-2-3 0,-40-73-1352,-2-10-5408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5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0 758 8968,'27'-4'0,"24"-3"0,24-2 0,23-3 0,-33 6 3,104-17 35,2-12 18,-137 26-9,133-49 19,-134 44-12,121-69 22,-128 64-15,27-34 4,-40 38-57,22-34-1,-5-6-2,-10 13-3,-15 31-3,10-37 3,-10 17 9,-5 29 49,1 6 13,3 19-8,4 34 0,-4-24 53,16 157 81,-15-147-39,21 174 58,-20-176-84,-4-33-109,41 185 230,-21-108-126,-22-84-126,0 0 0,0-1-1,1 1 1,-1-1 0,0 1 0,0 0-1,0-1 1,0 1 0,0-1 0,1 1 0,-1 0-1,0-1 1,1 1 0,-1-1 0,0 1-1,1-1 1,-1 1 0,0-1 0,1 0 0,-1 1-1,1-1 1,-1 1 0,1-1 0,-1 0-1,1 1 1,-1-1 0,1 0 0,0 0 0,-1 1-1,1-1 1,-1 0 0,2 0 0,-1 0 5,0 0-7,0 0-1,0 0 1,0 0 0,0 0-1,0 0 1,1 0 0,-1 0-1,0-1 1,0 1 0,0-1-1,0 1 1,0-1 0,-1 1-1,1-1 1,0 1 0,0-1-1,2-1 1,5-7 0,0 0 0,0-1 0,-1 1 0,0-2 0,8-16 0,-11 20-2,7-14-4,0-1 1,-2 0-1,13-45 0,-15 44-10,-3 10-41,0 0 0,4-26 0,-3 14 30,13-54-224,4-90-328,-19 149 554,9-40-125,-2 18 68,-1-2 0,30-82 0,-38 124 81,-1 1 0,1-1-1,0 1 1,-1 0 0,1 0 0,0-1-1,0 1 1,0 0 0,0 0-1,0 0 1,1 0 0,-1 0-1,0 0 1,0 0 0,1 0-1,-1 1 1,0-1 0,1 1-1,2-2 1,2 0 0,1-2 0,-5 3 1,1-1-1,-1 1 1,1 0 0,-1 0-1,1 1 1,0-1-1,-1 0 1,1 1-1,0 0 1,0 0 0,-1-1-1,6 2 1,2 0 2,0 0 0,-1 0 0,1 1 0,0 1 0,9 3 0,-7 3 51,50 71 22,-49-57-15,46 113 31,-28-48 41,-9-21-54,10 33 129,-32-98 4,0-3-206,-1 0 1,0 0-1,1 0 0,-1 0 1,0 0-1,1 0 1,0 0-1,-1-1 0,1 1 1,0 0-1,-1 0 0,1-3 1,-1-43 42,1-69 2,0 87-34,2 0 0,11-55 0,-8 60-14,2-5 11,16-41-1,-15 51-12,0 1 1,15-23-1,-9 22 1,1 1-1,0 0 1,1 1-1,26-21 1,-21 24 6,4 2-2,1 2 0,36-10 1,-60 20-5,0-1 0,0 1 0,0-1 0,0 1 0,0 0 0,0 0 1,0 0-1,0 0 0,3 1 0,13 2 5,0 2 1,-1-1-1,1 2 1,17 9-1,-33-15-4,-1 1 1,1 0-1,0 0 0,-1 0 0,1 0 0,-1 0 0,0 1 1,1-1-1,-1 0 0,2 3 0,16 22 16,-1 1 0,18 36 0,-25-33 35,32 143 20,-37-138-19,-4-24-38,18 162 118,-13-28 53,-7-142-161,9-1-1363,2 0-5504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8072,'31'24'-1,"-24"-15"5,-3-3 5,-2 4 51,0 21-20,-4 34 1,-2-14 10,-19 83-1,18-106-43,-4 15 21,-47 185 24,45-182 15,-33 180 33,39-185 1,0-3-41,-12 175 795,17-210-666,0-8-30,0-21-1295,0-2-4704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6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615 31 7448,'-19'-6'13,"-20"-5"86,-58-2 27,72 13-52,-10 6-28,-69 20 1,75-11-19,-4 10-15,0 1 1,-32 35-1,61-57-12,0 0 1,1 0-1,0 1 0,-5 7 1,-75 158 7,73-134-1,-10 139 11,20-171-16,-1-1-1,2 1 1,-1 0 0,0-1 0,1 1 0,1 5 0,7 19 4,1-1 0,1 0 1,19 31-1,-28-54-3,0-1 0,1 0 0,-1 0-1,1 0 1,-1 0 0,5 3 0,27 23 15,67 43 0,-71-58 15,18 0-13,50 10 0,-96-24-19,1 0 0,0 1-1,-1-1 1,1 0 0,0 0-1,-1 0 1,1 0-1,3-1 1,30-8 11,60-20-1,-69 14 2,13-17-480,67-71 0,-25 18-4274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7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6904,'3'17'14,"0"0"1,2 30-1,-5-45-13,5 81 12,-3-41 34,8 198 23,-7-192 4,16 323 182,-14-263-224,-4-66 48,10 161 105,-10-176-223,6 128-581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7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5560,'31'-5'0,"-26"4"0,22-10 0,142-46 144,-14 6 185,-137 45-308,32-7 246,-38 11-241,13-3 225,0 0 0,1 2 0,-1 1-1,46 2 1,-7 10 156,-63-9-372,1-1 1,0 1-1,0-1 0,0 1 1,0 0-1,-1 0 1,1 0-1,0 0 0,-1 0 1,1 0-1,-1 0 1,1 1-1,-1-1 0,1 0 1,1 3-1,3 4 45,22 20 55,-18-12 212,1 11-191,-1 0 1,6 29-1,-10-24 124,5 61 0,-3-4-20,-3-35-104,10 82 248,-14-132-317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1 596 8432,'0'-1'-1,"0"-1"0,0 0 0,0 1 0,0-1 0,0 0 1,0 1-1,1-1 0,-1 0 0,1 1 0,-1-1 0,1 1 0,0-1 1,-1 1-1,1-1 0,0 1 0,2-2 0,14-10 1,5 5 4,36-10-1,-46 15-2,75-20 12,-12 7-11,124-17 12,-182 31-12,-11 1-1,0 1 0,-1 0 1,1 0-1,0 0 0,0 0 1,9 3-1,5 1 8,33 12-1,-53-16-7,1 1 0,0-1 0,0 1 0,0-1 0,0 1 0,-1-1 0,1 1 0,0-1-1,0 1 1,-1-1 0,1 1 0,-1 0 0,1 0 0,1 1 0,11 17 6,-1 1 0,16 36 0,-18-28 20,24 138 14,-24-70 47,-9-69-76,5 92 79,9 21 29,-10-112-77,1-1 1,1 1 0,15 37-1,-19-58-15,1 1-1,0-1 1,0 0 0,0 0-1,1-1 1,0 0-1,1 1 1,9 8-1,-9-10-12,5 2 52,2-5-46,-1 0 1,1-1 0,18 0-1,-30-1-18,0 0-1,0 0 0,0 0 1,0 0-1,0-1 0,0 1 1,0 0-1,0 0 0,0-1 0,0 1 1,0-1-1,-1 1 0,1-1 1,1 0-1,13-10 10,-1-1 0,0 0 0,19-22 0,-21 13-4,14-37 4,-1-19-9,2-70-2,-27 119 6,-20-138 3,12 130 4,-47-125 4,41 135-4,-4 4-7,-1 1 1,-42-36-1,37 44 27,16 9-22,-8-2 2,0 0 1,-1 0-1,1 2 0,-1 0 0,0 1 0,-24-2 1,26 4-2,-30-2 109,-69 3 0,114 0-121,0 1 0,0-1 1,0 0-1,0 0 0,0 0 0,0 0 0,0 0 1,0 0-1,0 0 0,0 0 0,0 0 0,0 0 1,0 0-1,0 0 0,0 0 0,0 0 0,0 0 1,0 0-1,0 0 0,0 0 0,0 0 0,0 1 1,0-1-1,0 0 0,0 0 0,0 0 0,12 2-5,19 0-8,-15-2 9,39-3-66,153-29-216,-128 15 145,131-8-156,-189 24 285,-8 1 4,1 0-1,-1 1 1,16 2 0,38 5-13,10 6 16,-64-10 4,-1 1 0,0 1 1,0 0-1,0 0 1,-1 1-1,22 17 0,-18-8 15,54 101 16,-55-88-8,-2 0 0,-1 1-1,8 35 1,-1-3 47,-10-36-32,26 95 91,-32-111-99,2 10 52,-1 0 0,-1 0-1,1 27 1,-4-46-31,-2-1-46,1 0 0,-1 0 1,0 0-1,0-1 0,0 1 0,1-1 1,-1 0-1,0 1 0,0-1 0,1 0 1,-1 0-1,1 0 0,-1 0 0,1 0 1,-1 0-1,1-1 0,0 1 1,-1 0-1,1-1 0,0 1 0,0-1 1,-1-2-1,1 3-5,-7-8 5,4 6-2,1-1 1,0 0-1,1 1 0,-1-1 0,0-1 0,1 1 0,-2-5 1,-19-40 16,1-17-15,8-11 0,4-10-3,5-1-2,6-1 0,0 62 0,7-32 0,-4 43 0,0 1 0,0 0 0,8-15 0,-4 13 0,1-1 0,14-21 0,-6 17 0,26-29 1,94-74 10,-110 107 9,-11 8-9,2-2 2,0 1-1,1 1 0,0 1 1,37-12-1,-34 15 21,34-5 1,-44 14 27,8 7-12,32 24 1,-36-19 51,9 19-27,24 44 0,-38-51 34,-10-25-102,11 32 60,-2 1 0,-1 0 1,3 37-1,-3-10 13,34 190 266,-33-210-260,-10-42-84,0 0 0,0 0 0,0 0 0,1 1 0,-1-1 0,0 0 0,0 0 0,0 0 0,0 0 0,1 0 0,-1 0 0,0 0 0,0 0 0,0 0 0,0 0 0,1 0 0,-1 0 0,0 0 0,0 0 0,0 0 0,1 0 0,-1 0 0,0 0 0,0 0 0,0 0 0,0 0 0,1 0 0,-1 0 0,0 0 0,0 0 0,0 0 0,0 0 0,1 0 0,-1-1 0,0 1 0,0 0 0,0 0 0,0 0 0,0 0 0,0 0 0,1-1 0,-1 1 0,0 0 0,9-8 8,18-21-1391,1-5-5558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8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19 7984,'-18'-17'57,"12"15"-17,-4 3-32,0 0-1,1 1 0,-1 0 1,1 0-1,-1 1 1,1 0-1,-13 7 1,4-2-8,0 2 1,-18 13-1,19-7-5,-71 90 0,71-79-14,4-7 10,0 1 1,0 1 0,2 0 0,0 1 0,-11 36 0,-7 62-28,28-116 32,0 1 1,1 0 0,-1 0-1,1-1 1,1 1 0,-1 0-1,1 0 1,0-1-1,0 1 1,1-1 0,0 1-1,4 9 1,-5-11 1,0-4 2,-1 1 0,0-1 0,0 1-1,0-1 1,1 0 0,-1 1-1,0-1 1,0 1 0,1-1 0,-1 0-1,0 1 1,1-1 0,-1 1-1,0-1 1,1 0 0,-1 0-1,1 1 1,-1-1 0,1 0 0,-1 0-1,1 1 1,0-1 0,22 9-5,36 11 0,-41-16 3,-1 0-1,0-1 0,1-1 0,19 1 0,15 0-4,-29-2 6,9 1 68,0 1-1,44 9 1,-34 2 103,-41-13-155,0-1-1,0 1 0,-1 0 0,1 0 0,0-1 0,-1 1 0,1 0 1,-1 0-1,1 0 0,-1 0 0,1-1 0,-1 1 0,0 0 0,0 0 1,1 0-1,-1 0 0,0 0 0,0 0 0,0 0 0,0 0 1,0 2-1,0 0 21,2 5-3,-1-5-12,-1 0 1,0 0 0,0 0 0,1 0-1,-2 0 1,1 0 0,0 0 0,-1-1 0,1 1-1,-2 4 1,-27 100 243,17-74-143,-1 0-1,-20 37 0,21-48-89,6-9 45,0 0 0,-17 24 0,11-21-44,4-4-15,-32 37 65,-10 7-6,49-55-107,-1 1 1,1-1 0,-1 1 0,0-1 0,0 0-1,0 0 1,1 1 0,-1-1 0,0-1 0,0 1-1,0 0 1,-1 0 0,1-1 0,0 1 0,0-1-1,0 0 1,0 0 0,0 1 0,-1-1-1,-2-1 1,1 1-469,-19 0-5387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19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8880,'46'0'80,"-44"0"41,20 15 490,-20-12-598,0 0 1,0 0-1,-1 0 1,1 0 0,0 0-1,-1 0 1,0 1-1,0-1 1,0 1-1,0-1 1,-1 1 0,1-1-1,-1 1 1,0-1-1,0 1 1,-1 4-1,1-7 1,0 0-13,0 0 0,0-1-1,0 1 1,0-1 0,-1 1 0,1-1 0,0 1 0,0-1 0,0 1 0,-1-1 0,1 0 0,0 1 0,0-1 0,-1 1-1,1-1 1,0 1 0,-1-1 0,1 0 0,0 1 0,-1-1 0,1 0 0,-1 1 0,1-1 0,-1 0 0,1 0 0,-1 1-1,1-1 1,-1 0 0,0 0 0,-2 1 11,1-1-1,-1 1 1,0-1-1,1 0 1,-1 0 0,0 0-1,-4-1 1,5 1 68,0-2-7,1 0-53,-1 0 1,1 1-1,0-1 0,0 0 0,0 0 1,0 0-1,0 0 0,0 0 0,0 0 1,0 0-1,1 0 0,-1 0 1,1 0-1,0 0 0,-1 0 0,1-1 1,0 1-1,0 0 0,0 0 0,1 0 1,-1 0-1,1-1 0,-1 1 1,1 0-1,-1 0 0,1 0 0,0 0 1,0 0-1,0 0 0,0 1 0,1-1 1,1-2-1,3-5 84,1 1 0,1-1 0,0 2 0,0-1 0,13-9 0,-8 7-60,-10 9 50,-3 0-87,1 1 1,-1 0 0,0-1 0,0 1 0,1 0-1,-1 0 1,0 0 0,1-1 0,-1 1 0,1 0-1,-1 0 1,0 0 0,1 0 0,-1 0 0,1-1 0,-1 1-1,0 0 1,1 0 0,-1 0 0,1 0 0,-1 0-1,0 0 1,1 1 0,-1-1 0,1 0 0,-1 0-1,0 0 1,1 0 0,-1 0 0,1 0 0,-1 1-1,0-1 1,1 1 0,0 0-7,0 3 10,1 1 1,-1 0 0,0 0-1,1 9 1,-1-13-12,-1-1 0,0 1 0,0 0 1,-1 0-1,1 0 0,0-1 0,0 1 0,0 0 1,0 0-1,-1 0 0,1-1 0,0 1 1,-1 0-1,1-1 0,-1 1 0,1 0 0,-1 0 1,-16 4-1417,-3-2-5664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20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75 1800,'0'0'33,"-4"1"-14,-12 1-8,12-2 23,-7 0 593,10-1-511,0 0-1,0 1 1,0-1 0,0 0-1,0 1 1,0-1 0,0 0-1,0 0 1,0 0 0,1 0 0,-1 1-1,0-1 1,1 0 0,-1-1-1,0 1 1,1 0 0,-1 0-1,1 0 1,0 0 0,-1 0-1,1-2 1,0 1 292,1 1-228,3-5-12,-2 1-24,2-6-7,-1 6-19,4-3-12,-5 5-19,-1-3-4,-1 4-15,0 2-79,0 0 0,0-1 1,0 1-1,0 0 0,0-1 0,0 1 1,1 0-1,-1 0 0,0-1 0,0 1 1,0 0-1,0-1 0,1 1 1,-1 0-1,0 0 0,0 0 0,1-1 1,-1 1-1,0 0 0,0 0 0,1 0 1,-1-1-1,0 1 0,0 0 0,1 0 1,-1 0-1,0 0 0,1 0 1,-1 0-1,0 0 0,1 0 0,-1 0 1,0 0-1,1 0 0,-1 0 0,0 0 1,1 0-1,-1 0 0,0 0 0,1 0 1,-1 0-1,0 0 0,0 0 1,1 1-1,-1-1 0,0 0 0,1 0 1,-1 0-1,0 0 0,0 1 0,1-1 1,-1 0-1,0 0 0,0 1 0,0-1 1,0 0-1,1 0 0,-1 1 1,0 0-1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15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444 314 7448,'-5'6'17,"0"0"0,-1-1 1,1 0-1,-1 0 0,0 0 1,-13 7-1,-45 22 180,38-21-151,6-4-31,-29 18 46,-1 3-15,-10 9-35,46-29-8,-24 25-1,28-25-1,1 1-1,-13 20 1,17-24-1,1 1 0,0 0 0,0 0 0,-4 14 0,7-17 0,0-1 0,0 0 0,0 1 0,1-1 0,0 1 0,0-1 0,0 1 0,1-1 0,0 5 0,0-5 0,0 0 0,0-1 0,1 1 0,-1-1 0,1 1 0,0-1 0,0 1 0,0-1 0,5 5 0,-3-3 0,0-1 0,0 0 0,1 0 1,0-1-1,0 1 0,9 4 0,-3-4 1,1 0 1,0 0-1,0-1 0,1-1 1,-1 0-1,20 1 0,-11-5 13,81-23 19,-84 16 55,3-7-7,34-32-1,-44 32 174,-1-6-132,-1-1 0,6-26 0,-12 28 192,-3 11-182,0 2-76,0-1 0,0 1-1,0 0 1,-1-1 0,-1 1-1,0 0 1,0 0 0,0 0 0,-1 0-1,-7-15 1,-1 6 83,0 0 1,-2 0-1,0 1 1,0 1-1,-2 0 1,-28-22-1,29 26-93,8 6 5,0 1 0,-1 0-1,1 0 1,-1 1 0,-10-4 0,-67-31 723,87 36-583,9 1-166,43 4 33,89-6-14,-44-5-4,-64 4-34,97-13 1,-2-9-2,-14-7-3,-7-4-2,-11-1 0,-19 5 0,-24 10 0,-41 19 0,25-14 0,-35 15 0,-7 4 0,-23 17 0,19-12-1,0 0 1,1 1 0,-1 0 0,1 0 0,0 0 0,1 0-1,-4 10 1,2 0-6,3 10-1,0 42 0,3-67 5,0-1 0,0 1 0,0-1 0,1 1 0,-1-1 0,0 1 0,1-1-1,-1 0 1,1 1 0,-1-1 0,2 3 0,-1-1-2,4 6-3,-1 0 0,1 0-1,1-1 1,0 1 0,0-1 0,0 0 0,1-1 0,0 1 0,1-1 0,0-1 0,9 7 0,169 136-212,-169-134 204,-7-5-26,0-1-1,-1 2 1,10 12 0,1 6-59,18 36 0,-32-48-92,-4-1 129,-1 0 1,-1 0-1,-1 20 0,-4-22-62,1-7 101,0-1 1,-1 1-1,0-1 1,0 0-1,-1 0 1,0-1-1,0 1 1,0-1-1,0-1 1,-1 1-1,0-1 1,0 0-1,-12 5 1,7-4 11,9-4 7,0 1 1,0-1 0,0 0-1,0 0 1,0 0 0,0-1-1,-1 1 1,1-1 0,0 0-1,0 1 1,-5-2 0,1 1-3,1 0 0,-1-1 1,0 0-1,1 0 0,-1-1 1,1 1-1,-1-2 0,1 1 1,0-1-1,0 1 0,0-2 1,0 1-1,1-1 0,-1 0 1,-6-6-1,10 8 6,-1-1 1,1 0-1,1 0 1,-1 0-1,0 0 1,1-1-1,-1 1 1,1 0-1,-1-5 1,1 0 0,1 0 0,0 0 0,0 0 0,1 0 0,0 0 0,0 0 0,1 0 0,0 1 0,1-1 1,6-13-1,-8 18 0,11-19 8,-4 9 0,1-2 1,1 1 0,1 0 0,0 0 0,1 1 0,0 0 0,17-13 0,92-63 64,-93 71 14,134-69 27,-129 71-59,54-22 30,119-35-1,-191 72-70,19 12-1,-26-7-12,0 1 0,0 0 0,10 8 0,21 23 4,-5 4-3,-10-5 0,-20-26-12,2 0 0,0-1 0,0 1 0,0-1 1,1-1-1,0 1 0,0-1 0,1-1 0,10 8 1,-16-13 9,2 2-21,1 0 0,0 0 0,0-1 0,0 0-1,0 0 1,0 0 0,0 0 0,1-1 0,6 1 0,2-2-11,0-1-1,0-1 1,14-3 0,-27 5 30,0 0 0,0-1 0,0 1 0,0 0 0,0-1 1,0 1-1,0 0 0,-1-1 0,1 1 0,0-1 0,0 1 0,-1-1 1,1 1-1,0-1 0,0-1 0,3-1-2,9-12 2,-11 11 2,0 0 0,-1 0 0,1 0 0,-1 0 1,0 0-1,-1 0 0,1 0 0,-1-1 0,1 1 1,-2-6-1,1 7 2,-2-11 19,-2 5-12,-1-1-1,-1 0 1,0 1-1,-13-17 1,5 15 51,-12-2-14,-38-14 1,43 23 61,-12 4-29,-39 4 1,53 2 40,-7 9-44,-31 25 0,44-25-36,-40 72 9,46-67-41,0 36 4,7-41-11,0 1 0,4 27 0,3-12-2,2-1 1,19 49-1,-16-54-4,67 78 2,-60-88-3,8-1 0,56 20 1,-60-30-7,33-2 4,6-8 7,-45 3 5,-1 0 1,0-1-1,0-1 1,-1-1-1,0 0 1,0-1-1,17-10 1,-23 11 2,-6 4 1,0 0 1,0 0-1,-1 0 1,1-1-1,-1 1 1,1-1-1,-1 0 1,0 1-1,3-5 1,1-2-113,-1 3 55,1-1 0,-2-1 0,1 1 0,-1-1-1,0 0 1,0 0 0,-1 0 0,0 0 0,-1 0 0,0-1-1,0 1 1,0-10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25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0 420 9504,'0'0'144,"2"5"-24,39 191 1327,-27-118-1332,29 161 176,-40-216-274,5 33 58,31 242 30,-32-238-51,30 227 16,-31-235-35,26 196 53,-18-145-33,-14-99-41,1 0 0,0 1 1,0-1-1,0 0 1,0 0-1,3 4 0,-4-8-13,0 0-1,0 0 1,0 0-1,0 0 1,0 0-1,0 0 1,0 1-1,0-1 1,0 0-1,0 0 1,0 0-1,0 0 1,1 0-1,-1 0 1,0 0-1,0 0 1,0 0-1,0 0 1,0 0-1,0 0 1,0 0-1,0 0 1,0 0-1,1 0 1,-1 0-1,0 0 1,0 0-1,0 0 1,0 0-1,0 0 1,0 0-1,0 0 1,0 0-1,1 0 1,-1 0-1,0 0 1,0 0-1,0 0 1,0 0-1,0 0 1,0 0-1,0 0 1,0-1-1,0 1 1,0 0-1,0 0 1,0 0-1,1 0 1,-1 0-1,0 0 1,0 0-1,0 0 1,0 0-1,0 0 1,0-1-1,0 1 1,0 0-1,0 0 1,0 0-1,0 0 1,0 0-1,0 0 1,3-19 28,-2 5-24,1-42 22,-5-152 6,2 157-19,-11-229 3,8 222-10,-9-92-1,-5-37-3,-1 3 2,1 8-3,15 140-3,-41-278-6,40 291 2,-28-185-29,26 177 18,2 9-10,0 0 0,0-34 1,4 54 5,2 9-12,14 34 25,11 36 6,47 130 2,-55-163 7,96 178 11,-88-180 2,124 179 18,-119-176 1,-6-9-17,124 166 67,-136-184-68,4 5-8,0-1-1,1-1 1,1-1-1,1-1 0,27 19 1,94 48-1474,-68-45-6000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2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1 732 11120,'90'-65'144,"103"-69"464,-18 16-246,-139 93-227,228-169 185,-238 175-309,50-30 26,63-35-1516,-70 41-6107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26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1331 8160,'0'-2'-2,"1"1"1,0-1-1,0 0 0,0 0 1,0 1-1,0-1 1,0 0-1,0 1 0,3-4 1,-3 4-38,3 4 4,3 5 38,-1 0-1,0 0 0,0 1 1,-1-1-1,0 1 0,0 1 0,-1-1 1,-1 0-1,5 17 0,-3-12 3,60 187 266,-13-36-79,-40-131-24,57 109 67,-54-122-94,5 0-45,39 30 0,-58-50-89,0 0 0,0-1-1,0 1 1,0 0 0,0-1 0,0 1-1,0-1 1,1 1 0,-1-1 0,0 0 0,0 1-1,3-1 1,9 1 18,1 0 0,0-1-1,0 0 1,20-4 0,-16-4 42,6-10-23,35-33 1,-44 32 2,45-103 37,-45 83 19,-2-1 0,9-43 0,-15 56-63,1-9 168,25-166 92,-27 160-73,26-145 87,-25 155-100,6-5-69,21-44 0,-22 65 30,-3 7-128,0 1 0,1 0 1,1 1-1,13-8 0,-23 15-41,0-1 1,0 1-1,-1 0 0,1 0 0,0-1 1,0 1-1,0 0 0,-1 0 0,1 0 1,0 0-1,0 0 0,0 0 1,0 0-1,-1 0 0,1 0 0,1 0 1,102 23 123,-79-14-116,179 94-6,-159-85-16,-27-14-32,1-4 17,1-2 1,34-6 0,-34 0-71,-6 0 64,-1-1 1,-1-1 0,1 0 0,13-16-1,-25 25 18,0 0 0,0 0 0,-1 0 0,1 0-1,0 0 1,0-1 0,-1 1 0,1 0 0,-1-1 0,1 1-1,-1 0 1,1-3 0,7-34-82,4-52 1,-13 57 13,-24-149-18,18 145 57,4 25 30,-8-32-11,-2 0 1,-26-60 0,-95-142-20,123 228 39,-36-46-6,10 17 6,-3 6 1,30 31 0,-25-18 1,33 26 7,2 9 8,6 26 0,12 43 0,-7-45 31,64 135 23,-57-132 4,76 156 30,-74-149-24,95 165 29,-90-168-42,-15-24-48,21 28 18,3-1-1,40 39 1,-29-37 8,-9-11-35,-1-5-1449,-23-20-5754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26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1052 7896,'-2'-1'1,"1"0"0,-1 0 0,1 0 0,0 0 0,-1 0 0,1 0 1,0 0-1,0 0 0,0 0 0,0 0 0,0-1 0,0 1 0,0 0 0,0-1 1,0 1-1,1-1 0,-1 1 0,0-1 0,0-1 0,1-1 2,1 0 0,-1 0 0,1 0 0,-1 1 0,1-1 0,0 0 0,3-6 0,14-39 24,52-122 48,-62 152-72,-4 11 2,-1 0 0,1 0 1,1 1-1,7-12 0,-3 7 3,7-11 14,21-24 1,-30 39 0,1 0 1,0 0-1,0 1 0,1 0 1,0 1-1,0 0 1,13-7-1,1 4 141,1 1 0,44-10 0,-41 14 202,1 1-1,0 2 1,0 0-1,0 2 1,47 7-1,-52-3-174,0 0 0,-1 2-1,31 12 1,-36-12-93,0 1 0,-1 0 1,0 1-1,0 1 0,19 16 0,-23-15-71,-7-7-7,0 1 0,-1 0 1,1 0-1,-1 0 1,0 0-1,6 11 1,18 34 116,39 94 0,-42-70-82,-21-63-37,1 3 7,0 1-1,9 15 1,-8-29-13,2-3-9,1-1 1,-1 0-1,0-1 1,11-5-1,-7-2 11,5-17-2,22-49 0,-30 48 28,11-137 10,-21 129-36,-12-66-1,-16-30-9,20 103-2,-1 0-1,-18-35 1,17 44-1,-1 1-1,0 0 0,-19-21 1,11 19-2,-1 1 1,0 2-1,-2 0 0,-40-26 1,36 30-13,-91-28-11,99 41-16,-1 3 20,0 1 0,-24 6 0,43-8 16,0 0 0,0 1 0,0-1 0,0 0 0,0 1 0,1-1 0,-1 0 0,0 1 0,0 0 0,0-1 0,0 1 0,1-1 0,-1 1 0,-1 1 0,-6 7-11,0 0 1,1 1-1,0 0 1,1 0-1,-7 13 1,13-21 8,-1-1 0,0 1 0,1-1-1,0 1 1,-1-1 0,1 1 0,0-1 0,-1 1 0,1-1 0,0 1 0,0 1 0,2 37-47,9 49 0,-10-86 41,-1 1 0,1 0-1,0 0 1,0-1-1,1 1 1,1 3 0,15 26-32,1 0 1,28 36-1,-46-68 33,1 1 0,-1 0 0,1 0 0,-1-1-1,1 1 1,0-1 0,0 1 0,0-1 0,0 0 0,0 0 0,3 2 0,18 7-256,0-1 0,1-1 1,0-1-1,0-1 0,26 3 1,52 6-6934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2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57 677 5920,'-43'-34'7,"42"32"-3,-1-1-1,1 1 1,-1 0-1,1 0 0,0-1 1,0 1-1,0-1 0,0 1 1,0-4-1,0 4 84,1 1-77,0 0 15,0 1 1,0-1 0,0 0 0,0 0 0,0 0 0,0 0-1,0 0 1,0 0 0,0 0 0,1 0 0,-1 0-1,0 1 1,1-1 0,-1 0 0,1 0 0,-1 0-1,1 0 1,-1 1 0,1-1 0,-1 0 0,1 1 0,0-1-1,-1 0 1,1 1 0,0-1 0,-1 1 0,1-1-1,0 1 1,0-1 0,0 1 0,0 0 0,-1-1-1,1 1 1,1 0 0,1-2 21,0 1 0,0 1 0,-1-1 0,1 0 0,0 1 0,0-1 0,0 1 0,0 0 0,0 0 0,-1 0 0,1 1 0,0-1 0,0 0-1,0 1 1,0 0 0,-1 0 0,1 0 0,0 0 0,-1 0 0,1 0 0,-1 1 0,5 3 0,31 19 92,-22-9 202,64 95 127,-59-75-184,28 64 0,-18-33-17,29 55 446,-60-121-707,0-1 0,-1 0 0,1 1 1,0-1-1,0 0 0,-1 0 0,1 1 0,0-1 0,0 0 0,0 0 0,0 1 0,0-1 1,0 0-1,0 0 0,0 0 0,0 1 0,1-2 0,0-19 75,-7-76 7,-6 10-9,7 52-67,-2-42 1,4 3 0,5-17-9,0-6 1,4-4-3,19-58-4,-18 139-4,1 7 3,0 0 0,1 1 0,13-14 0,-22 25 2,1 1 0,-1-1 0,0 1 0,1 0 0,-1-1 0,1 1 0,-1-1 0,1 1 0,0 0 0,-1 0 0,1-1 0,-1 1 1,1 0-1,-1 0 0,1 0 0,0-1 0,-1 1 0,1 0 0,0 0 0,12 0-4,0-1 1,0 2-1,0 0 1,15 3-1,-26-4 4,-1 1-1,0-1 0,1 0 0,-1 1 0,0-1 0,0 1 1,1-1-1,-1 1 0,0 0 0,0-1 0,0 1 1,0 0-1,2 2 0,12 11-4,-1 0-1,-1 2 1,0-1-1,17 31 1,-15-14-26,49 150-4,-54-145 23,-3-10 6,30 133-9,-28-111 15,-3-9 1,-5-31 0,0-5 0,-1-5 0,-9-40 0,-1-20 0,0-12 0,4-12 0,3-7 0,3 1 0,4 6 1,18-48 7,-20 125-5,0 1-1,0-1 1,1 0-1,0 1 1,0-1-1,1 1 1,0 0-1,4-6 1,-1 2-1,-5 8 2,0 0-1,1 0 0,-1 0 0,1 0 0,-1 1 1,1-1-1,0 1 0,0-1 0,0 1 0,1 0 1,4-2-1,-3 1 2,5 1 30,11 2-6,37 7 1,-38 0 30,89 59 22,-88-48-27,88 114 72,-42-52-63,-67-80-62,1 1 1,-1 0 0,1-1-1,0 1 1,-1-1 0,1 1-1,0 0 1,-1-1 0,1 0-1,0 1 1,0-1 0,0 1-1,-1-1 1,3 0 0,7 2 4,0 0 1,1-1 0,-1 0 0,0-1 0,18-2-1,-27 2-7,1 0 0,-1 0-1,0-1 1,1 1-1,-1 0 1,1-1-1,-1 1 1,0-1 0,0 0-1,1 1 1,-1-1-1,1-1 1,16-11-268,-1 0-1,-1-1 1,0-1 0,21-28 0,21-25-6432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2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452 680 7536,'1'-10'1,"2"2"7,-6 4 7,0 3-13,-1 0 0,1 0 1,0 0-1,0 0 0,0 1 1,-1-1-1,1 1 0,0 0 0,0 0 1,-1 0-1,1 0 0,0 1 1,0 0-1,0-1 0,-1 1 1,1 0-1,0 0 0,0 1 0,-4 1 1,-7 4 10,1 1 1,-20 14-1,24-15-11,-12 12 78,-83 123 44,85-107 16,-66 151 54,71-148-60,8-20-86,-44 164 145,50-178-190,-13 74 100,11-68-75,1-1 0,1 1 1,0-1-1,0 0 0,1 1 0,0-1 1,3 12-1,-4-21-26,0 1-1,0-1 1,0 0 0,0 0-1,0 0 1,0 0 0,0 0-1,0 0 1,0 0 0,0 1-1,1-1 1,-1 0 0,0 0-1,0 0 1,0 0 0,0 0-1,0 0 1,0 0 0,0 0-1,0 0 1,0 0 0,0 0-1,1 0 1,-1 1 0,0-1-1,0 0 1,0 0 0,0 0-1,0 0 1,0 0 0,0 0-1,0 0 1,1 0 0,-1 0-1,0 0 1,0 0 0,0 0-1,0 0 1,0 0 0,0 0-1,0 0 1,1 0 0,-1 0-1,0 0 1,0-1 0,0 1-1,0 0 1,0 0 0,0 0-1,0 0 1,0 0 0,0 0-1,1 0 1,-1 0 0,0 0-1,0 0 1,0 0 0,0-1-1,0 1 1,0 0 0,0 0-1,0 0 1,0 0 0,12-7 30,0-1 1,0-1-1,10-9 1,-11 8-14,14-12 59,0-1 1,39-50-1,-46 51-48,4-6 125,65-129 58,-73 123-98,-6 9-55,3-5-1,-2-2-1,-1 1 1,7-56 0,-14 80-30,8-150 294,-9 84-97,0 71-205,0 1 0,0-1-1,1 1 1,-1-1-1,0 0 1,0 1 0,1-1-1,-1 1 1,1-1 0,0 1-1,-1-1 1,1 1-1,2-3 1,-1 0 17,2 5 90,7 9-74,0 0-1,12 18 1,-15-19-35,8 12 88,66 120 26,-65-111-106,-17-30-27,14 22 13,18 23 0,-24-36-12,1 0 1,-1 0-1,1-1 0,1 0 0,12 8 0,-9-9 0,1 0-1,0-1 1,0-1-1,1 0 1,-1-1 0,1-1-1,0 0 1,25 1-1,-38-4 0,1 0-1,-1 1 1,1-1-1,-1 0 1,1-1-1,0 1 1,-1 0-1,1-1 1,-1 0-1,4 0 1,16-6-1,34-14 1,-32 8-2,27-18 1,-51 31 1,3-2-2,1-1 0,-1 1 0,0-1 0,1 1 0,-1-1 1,4-5-1,22-29-11,43-72 0,-58 76-33,30-133-34,-40 132-39,-7-146-48,-2 146 22,1 18 84,1 0 28,-1 1-1,0 0 1,-2 0 0,1 0-1,-2 1 1,0 0-1,-1 0 1,-12-17 0,9 16-50,3 2 40,-1 1 0,0 0 0,-1 1 0,-1 0 0,0 1 0,-15-12 0,9 10-5,-1 2 1,0 0-1,0 0 1,-1 2 0,0 0-1,-27-6 1,45 14 45,0 0 1,1 0 0,-1 0-1,0 0 1,0 0 0,0 1-1,1-1 1,-1 0 0,0 0-1,0 1 1,1-1 0,-1 1-1,0-1 1,1 0 0,-1 1-1,0-1 1,1 1 0,-1 0-1,1-1 1,-1 1 0,1-1-1,-1 1 1,1 0-1,0-1 1,-1 1 0,0 1-1,0 0-1,-2 4 2,0-1 0,1 1-1,-1 0 1,1 0 0,1 0 0,-1 1 0,1-1 0,0 0 0,0 1 0,1 5 0,4 50 1,12 25 0,11 29 0,57 154 17,-16-76 14,-55-156 10,17 49 4,-2-2-35,5 30-1196,-21-70-4740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2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0 550 7624,'2'-4'-8,"0"1"-1,0-1 1,0 0 0,0 1 0,0-1-1,1 1 1,0 0 0,0 0 0,-1 0 0,2 0-1,-1 0 1,0 1 0,1-1 0,3-2 0,16-11-29,154-146-212,-161 146 250,-6 7-36,-1 0 0,-1-1 0,10-11 0,-5 3 15,29-39 4,22-27 29,-59 77 9,2 0 1,-1 1-1,1 0 0,0 0 1,0 1-1,9-6 0,-3 2 13,26-15 342,-24 16-278,-12 6-38,1 1 1,-1 0-1,1 0 1,-1 0-1,1 0 1,0 0-1,0 1 1,-1 0-1,1-1 0,0 2 1,0-1-1,4 1 1,-3-1 15,9 3 304,-2 3-292,0 0-1,-1 1 0,0 0 1,0 1-1,11 10 1,-7-1 251,54 98 125,-55-87-267,-1 0 0,10 35 0,3 10 143,-13-34-168,0 1 137,21 43 0,-34-83-301,0 1-1,1-1 1,-1 1 0,1-1-1,-1 1 1,1-1 0,-1 0-1,1 1 1,-1-1 0,1 0-1,-1 1 1,1-1 0,0 0-1,-1 1 1,1-1 0,-1 0-1,1 0 1,0 0 0,-1 0-1,1 0 1,0 0 0,-1 0-1,1 0 1,0 0 0,-1 0-1,2 0 1,1 0 17,18-2 19,-20 2-41,-1-1 0,0 1 0,1 0 0,-1 0 0,1 0 0,-1 0 0,1 0-1,-1 0 1,1-1 0,-1 1 0,0 0 0,1 0 0,-1-1 0,1 1 0,-1 0 0,0-1-1,1 1 1,-1 0 0,0-1 0,0 1 0,1 0 0,-1-1 0,0 0 0,7-10-201,0 0 0,-1-1 0,0 1 1,-1-1-1,-1-1 0,5-19 0,14-43-7249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28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8432,'17'0'5,"-8"-1"10,1 1 0,0 0-1,-1 1 1,1 0 0,0 0 0,-1 1 0,1 0-1,-1 1 1,0 0 0,10 5 0,48 31 97,-55-28-32,-5 0-59,0 0-1,-1 1 1,-1 0 0,7 18 0,-9-13 19,-11 72 16,8-85-49,-1 0-1,1 0 1,-1-1 0,0 1 0,0-1 0,0 1-1,-1-1 1,1 1 0,-1-1 0,-3 5 0,-2 4 4,1 1-3,4-9-1,0 0-1,0 0 1,0 0-1,0-1 0,-1 1 1,0 0-1,1-1 0,-5 4 1,0 1 18,3-3-15,0 1 1,-1-1 0,0 0-1,0-1 1,0 1 0,0-1 0,-1 0-1,-10 6 1,14-9-6,0 0 0,1 0 1,-1-1-1,0 1 0,0-1 0,0 0 0,0 1 0,0-1 1,0 0-1,0 0 0,1 0 0,-1 0 0,0 0 1,0-1-1,0 1 0,-2-1 0,0-5 83,2-5-255,1 1-1,0 0 1,1-1 0,0 1-1,3-16 1,2-27-5406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29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 7712,'7'2'1,"9"2"27,29 13 0,-45-17-25,1 0 0,-1 1 1,1-1-1,-1 0 0,0 1 0,1-1 0,-1 1 0,0-1 0,1 1 1,-1-1-1,0 1 0,0-1 0,1 1 0,-1-1 0,0 1 0,0-1 1,0 1-1,0-1 0,0 1 0,0-1 0,0 1 0,0-1 0,0 1 1,0 0-1,0-1 0,0 1 0,0-1 0,0 1 0,0-1 0,-1 1 1,-8 19 50,-67 74 37,66-79-87,3-5 9,0 1 1,-11 23-1,-46 106 37,33-58 49,23-54-84,-16 49 11,17-45 48,-7 139 42,17-137 24,4-2-69,1-1 0,19 46 0,-26-75-46,0 0 0,0 0 1,1 0-1,-1 1 0,0-1 0,1-1 0,-1 1 1,3 3-1,14 11 51,1 0 0,0-1 0,24 13 0,-40-27-56,-1 1 0,0-1 0,1 0 0,-1 0 1,1 0-1,-1-1 0,6 2 0,31 3 93,71 0-1,-105-5-89,-1 0-1,1-1 0,-1 0 0,0 1 0,8-4 1,41-14 66,63-32 0,-85 30 5,112-106 27,-139 123-113,0-1 0,-1 0-1,0 0 1,0 0 0,4-7 0,23-45-586,36-90 0,-22 32-5482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2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27 889 9776,'-26'-48'-18,"25"46"-28,3 7-1,-2 1 42,10 22 42,48 89 36,-40-85 62,110 146 80,-99-141 25,120 153 102,-120-157-68,91 80 96,-119-111-348,1-1-1,0 0 1,-1 1-1,1-1 1,0 0-1,0 0 1,0-1-1,0 1 1,4 1-1,13 3 54,0-1 0,1-1 0,33 0 0,-51-3-59,0 0-1,-1 0 1,1 0 0,0 0-1,0-1 1,-1 1 0,1-1-1,0 1 1,-1-1 0,1 0-1,2-1 1,20-12 50,-1 0-1,-1-2 1,26-23 0,-26 14 94,73-131 56,-80 119-95,44-185 52,-51 172-58,18-201 46,-24 200-66,-2-215 41,-1 213-49,1 24-53,-1-29 29,15-111 0,-12 147-40,1-1-11,1 0 0,0 0-1,13-35 1,-17 58-12,0 0 0,0 0 0,0 0 0,0 0 0,0 0 0,0 1 0,0-1-1,0 0 1,0 0 0,0 0 0,0 0 0,0 0 0,0 0 0,0 0 0,0 0 0,0 0-1,0 0 1,0 0 0,0 0 0,0 0 0,1 0 0,-1 0 0,0 1 0,0-1 0,0 0 0,0 0-1,0 0 1,0 0 0,0 0 0,0 0 0,0 0 0,0 0 0,0 0 0,0 0 0,0 0-1,1 0 1,-1 0 0,0 0 0,0 0 0,0 0 0,0 0 0,0 0 0,0 0 0,0 0-1,0 0 1,0 0 0,0 0 0,0 0 0,0 0 0,1 0 0,-1 0 0,0-1 0,0 1 0,0 0-1,0 0 1,0 0 0,0 0 0,0 0 0,0 0 0,0 0 0,0 0 0,0 0 0,8 9-150,0 1 0,11 18 0,-7-9-1052,21 31-7018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15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5920,'9'-59'506,"-9"57"-252,11-4 227,-8 5-467,0 0 0,-1 0 0,1 1 0,0-1 0,0 1 0,0 0 0,0-1 0,0 1 1,-1 1-1,1-1 0,0 0 0,0 1 0,0-1 0,0 1 0,-1 0 0,1 0 0,0 0 0,-1 0 0,1 1 0,-1-1 0,1 1 0,-1-1 0,0 1 0,0 0 0,1 0 0,-1 0 0,0 0 0,-1 0 0,4 5 0,-2-4-4,0 1-1,-1 0 0,0 0 1,1 0-1,-1 0 0,-1 0 1,1 1-1,-1-1 1,2 5-1,-3-6-3,0 0 0,0-1 0,0 1 0,0 0 0,0 0 0,0 0 0,-1 0 0,0-1 0,1 1 0,-1 0 0,0-1 0,0 1 0,0 0 0,-1-1 0,1 1 0,-1-1 0,1 0 0,-4 4 0,5-5-31,-1-1 0,1 1 0,-1 0-1,0-1 1,1 1 0,-1 0-1,0-1 1,1 1 0,-1-1 0,0 1-1,0-1 1,0 1 0,1-1-1,-1 0 1,0 1 0,0-1-1,0 0 1,0 0 0,0 0 0,0 1-1,1-1 1,-1 0 0,0 0-1,0 0 1,0 0 0,0-1 0,0 1-1,0 0 1,0 0 0,0 0-1,-1-1 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0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398 430 8072,'-3'0'-8,"2"0"11,-6-1-20,1 0-1,-1 1 1,0 0-1,0 0 0,0 1 1,0 0-1,1 0 1,-11 3-1,5-1 9,9-2 8,0-1-1,-1 1 0,1 0 1,0 1-1,0-1 1,0 1-1,0-1 0,0 1 1,0 0-1,1 0 1,-4 3-1,-36 28-6,-13 23 7,36-34 1,-16 25 0,23-28 0,0 2 1,-10 22-1,5 3 4,2 0 0,-11 59 0,20-65 23,3-18-13,0 3-3,0 0 0,2 0 0,1 0 0,1 0 0,5 30 0,-2-30 17,14 41 1,-18-66-27,0 1 0,0-1 0,1 1 0,-1-1 0,0 1 0,0-1 0,0 1 0,1-1 0,-1 1 0,0-1-1,1 0 1,-1 1 0,0-1 0,1 0 0,-1 1 0,0-1 0,1 0 0,-1 1 0,1-1 0,-1 0 0,1 0 0,-1 1 0,1-1 0,9 4 8,0-1 0,0 0 1,1-1-1,-1 0 0,0-1 0,13 0 1,-21 0-4,0-1 0,0 0 1,0 0-1,-1 0 0,1-1 0,0 1 1,0 0-1,0-1 0,0 1 0,2-2 1,20-8 20,-1-1 0,-1-1 1,27-19-1,-46 29-17,-1 0 0,1 0 0,-1 0 0,1-1 0,-1 1 0,0-1 0,2-2 0,25-39 54,25-48 1,-42 61 34,8-31 121,22-121 0,-39 162-195,-2 9 22,0-1-1,0 1 0,-3-18 0,-9-172 600,11 195-487,1-1 22,3 12-36,10 18-69,12 28 0,-9-18 17,-6-8-53,46 82 66,-44-85-78,0-1 1,1-1 0,26 27-1,-40-45-29,2 0 3,-1 1 0,0-1 0,1 1 1,-1-1-1,1 0 0,-1 0 0,1 0 1,0 0-1,0 0 0,-1 0 0,1 0 0,3 1 1,-4-2-4,-1 0 0,0 0 0,1 0 1,-1 0-1,1 0 0,-1-1 0,0 1 0,1 0 1,-1 0-1,1 0 0,-1 0 0,0 0 0,1-1 1,-1 1-1,0 0 0,1 0 0,-1 0 1,0-1-1,1 1 0,-1 0 0,0-1 0,0 1 1,1 0-1,-1-1 0,7-22 5,-4-22-3,-1-115-18,9 4-4,-10 138 10,1 1 0,7-29 0,-3 22 6,-2 0 2,-1 12-3,-1 1 1,2 0-1,-1 0 1,7-13-1,50-96-20,-45 100-14,0 4 23,1 0 0,29-21 0,-30 30-17,-3 5 23,0 0 1,0 1 0,0 0-1,13 1 1,-24 0 7,0 0-1,0 0 1,0 0 0,0 0 0,0 1-1,0-1 1,0 0 0,0 1-1,0-1 1,-1 0 0,1 1 0,0 0-1,2 0 1,18 15-11,-1 1-1,19 20 1,-23-17-20,-2 4 15,0 1 0,-2 1 0,15 45 0,-15-39 8,2 12-17,2-1 0,41 75 0,-56-116 25,1 0 0,-1 0 1,1 1-1,0-2 0,0 1 0,0 0 0,0 0 1,0-1-1,0 1 0,0-1 0,1 1 0,-1-1 0,0 0 1,1 0-1,4 1 0,-3 0 0,-4-2 2,0 0 0,1 0 0,-1 0 0,0 0-1,1 0 1,-1 0 0,0 0 0,1 0 0,-1 0-1,1 0 1,-1 0 0,0 0 0,1 0 0,-1 0-1,0 0 1,1 0 0,-1 0 0,0 0 0,1-1 0,-1 1-1,0 0 1,0 0 0,1 0 0,-1 0 0,0-1-1,1 1 1,-1-1 0,34-23-1,-21 10 1,0 0 0,13-17 0,-11 9-205,0-1 1,-2-1-1,0-1 1,-2 0-1,9-26 1,12-41-5929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0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262 571 6728,'0'-71'17,"1"72"-7,-1-1-8,1 0-1,-1 0 1,0 0 0,1 0 0,-1 0 0,1 0 0,-1 0 0,0 0 0,1 0 0,-1 1 0,0-1 0,1 0 0,-1 0 0,1 0 0,-1 1 0,0-1 0,1 0 0,-1 0 0,0 1 0,0-1 0,1 0 0,-1 1 0,0-1 0,0 0 0,1 1 0,-1-1 0,0 0 0,0 1 0,0-1 0,0 1 0,0-1 0,0 0 0,1 1 0,-1 0 0,33 108 215,-25-81-178,74 218 754,-79-237-699,-2-4-140,0-1 0,1 1 0,0-1 0,0 1 0,0-1 1,0 0-1,7 8 0</inkml:trace>
  <inkml:trace contextRef="#ctx0" brushRef="#br0" timeOffset="1">9 172 8160,'0'0'0,"-9"-24"0,18-12-24,30-19 24,0-2-5624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116 709 9504,'-14'20'-1448,"2"-6"863,7-10 548,1 0-1,0 1 0,0 0 1,1 0-1,0 0 0,-6 11 1,-2 9 26,2 1-1,0 0 1,2 1 0,-7 42 0,11-48 11,-2 52 8,5 83 8,5-70 54,-3-61-60,9 71 63,-9-76-37,-1 1 67,7 35 1,-8-56-100,0 1 1,0-1-1,0 0 1,1 0-1,-1 0 1,0 1-1,0-1 1,0 0-1,1 0 1,-1 0-1,0 0 1,0 0-1,1 0 1,-1 0-1,0 1 1,0-1-1,1 0 1,-1 0-1,0 0 1,0 0-1,1 0 1,-1 0-1,0 0 1,0 0-1,1 0 1,-1 0-1,0 0 1,0-1-1,1 1 1,-1 0-1,0 0 1,0 0-1,0 0 1,1 0-1,-1 0 1,0 0-1,1-1 1,9-4 25,-5 2-9,-3 2-9,0 0-1,0 0 0,-1 0 1,1-1-1,0 1 1,-1 0-1,1-1 1,-1 1-1,1-1 0,-1 0 1,0 0-1,0 1 1,1-1-1,-1 0 1,1-3-1,48-110 224,-31 58 11,15-70 0,-30 110-209,2-16 191,22-234 688,-30 162-520,2 12-13,1 84-183,3 0 33,-3 8-127,2 6-5,34 100 124,-25-75-97,61 112 44,-57-120-105,4-1-23,41 32 0,-60-52-41,0 0 0,1 0 0,-1 0 0,0-1 0,0 1 0,0-1 0,0 1 0,1-1 0,-1 1 0,0-1 0,1 0 1,0 1-1,32 2 23,40 1 1,-72-4-24,0 0 0,1 0-1,-1 0 1,0 0 0,0-1 0,0 1 0,0-1-1,0 0 1,4-1 0,9-4 8,0 0-1,15-10 1,-21 10-10,-1 0 0,0 0 0,0 0 1,0-1-1,-1-1 0,7-8 0,-4 3 0,-1-1 1,0-1-1,12-26 0,-9 10 0,14-46 0,-11 9-2,6-70 0,-18 104-5,-6-125-5,0 129-2,-55-205-26,37 180 38,7 22 1,14 33 0,0 0 0,0-1 0,0 1 0,0-1 0,0 1 0,0 0 0,0-1 0,0 1 0,0 0 0,0 0 0,-1-1 0,1 1 0,0 0 0,0-1 0,0 1 0,0 0 0,-1-1 0,1 1 0,0 0 0,0 0 0,-1-1 0,1 1 0,0 0 0,0 0 1,-1 0-1,1 0 0,0-1 0,-1 1 0,1 0 0,0 0 0,-1 0 0,1 0 0,0 0 0,-1 0 0,1 0 0,-1 0 0,-4 25 5,-4 47 14,3 84 8,6-130-10,3 37 1,0-38-13,-1-1-3,-1-10 1,0 0-1,2 0 0,3 14 1,6 22 3,0-5-4,-3 0-4,-8-42-4,0-3-7,0 0 11,0 0 0,0 0-1,0-1 1,0 1 0,0 0 0,0 0 0,0-1 0,0 1 0,0-1 0,0 1-1,0-1 1,0 1 0,0-1 0,0 0 0,0 1 0,-1-1 0,1 0-1,0 0 1,0-1 0,13-15-1,-14 16-1,99-123-91,-65 90 93,-11 17-1,0 1 0,48-24 1,-60 34 0,1 0 0,0 2 0,1-1 1,-1 1-1,17-2 0,-28 6 1,1 0 0,-1 0 0,1 0 0,-1 0 0,1 0 0,-1 0 0,1 0-1,-1 1 1,1-1 0,-1 0 0,1 1 0,-1 0 0,0-1 0,1 1 0,-1 0 0,2 1 0,3 2-1,22 11-1,-18-5-2,12 25 4,-18-27 1,-1 0 0,0 1 0,-1-1 0,2 13 0,-2-10 0,-1 0 0,0 1 0,-2 19 0,-12 49 1,8-57 2,0 1 1,0 0 0,-2 0 1,-1-1-1,-14 30 0,-22 26 25,42-75-22,0-1-1,-1 0 0,0 0 1,0 0-1,0 0 1,0-1-1,0 1 0,0-1 1,0 1-1,-1-1 1,0 0-1,-7 3 0,7-4 1,-5 0 33,4-2-30,1-1 0,-1 0 1,0 0-1,1-1 0,-1 1 1,1-1-1,0 0 0,0 0 0,0-1 1,0 1-1,1-1 0,-1 0 1,1 1-1,0-2 0,0 1 1,-3-6-1,-5-9-528,1-2 1,-10-30-1,-7-19-6728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1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8608,'37'117'16,"25"61"4,-45-138 1,82 170 24,-78-167 30,100 188 172,-17-54 146,-102-174-385,10 6-1095,0 0-4419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1213 6280,'17'-60'8,"-6"32"-6,37-92 41,-48 120-41,0-1 1,1 1-1,-1-1 0,0 0 0,0 1 1,1-1-1,-1 1 0,0-1 1,1 1-1,-1-1 0,1 1 0,-1-1 1,1 1-1,-1-1 0,1 1 0,-1-1 1,1 1-1,-1 0 0,1-1 1,0 1-1,-1 0 0,1 0 0,-1-1 1,1 1-1,0 0 0,-1 0 0,1 0 1,0 0-1,-1 0 0,1 0 0,0 0 1,-1 0-1,1 0 0,0 0 1,-1 0-1,1 0 0,0 1 0,-1-1 1,1 0-1,-1 0 0,1 1 0,0-1 1,0 1-1,21 21 44,-19-18-45,7 7 7,-3-3 10,-1-1 0,0 1 1,6 13-1,-8-16-19,20 34 106,2-1 0,35 40-1,-58-76-95,-1 0-1,1 0 0,0 0 0,0 0 1,0 0-1,0-1 0,0 1 1,1-1-1,-1 0 0,0 0 0,1 0 1,-1 0-1,0-1 0,6 1 0,-3-1-1,-1 1-2,0-2 0,1 1 0,-1 0 0,0-1 0,1 0 0,-1 0 0,0-1 1,0 1-1,0-1 0,0 0 0,0-1 0,6-3 0,-4 2-2,7-5 12,-3-1-6,-1-1 0,0-1 0,0 0 0,-2 0 0,1-1 0,-2 0 0,1-1 0,8-23 0,-8 19-3,-6 13 4,1-1 0,-1 0 0,-1 0 0,1 0 0,-1 0 0,0-1 0,1-7 0,1-99 98,-6 93 32,-1 10-106,0-1 1,-1 1-1,-1 1 1,1-1-1,-10-10 0,3 11 161,2 6-149,-1 0 0,0 1-1,0 0 1,0 1 0,-12 0 0,21 1-31,1 0 0,0 0 0,-1 0 0,1 0 0,-1 0 0,1 1 0,0-1 0,-1 1 0,1-1 0,0 1 0,-3 1 0,-16 9 45,-1 2 0,2 1 1,-19 15-1,36-26-42,0-1 1,-1 0-1,1 0 0,0 1 0,0 0 1,-2 4-1,-19 34 70,-22 58 0,36-67 0,-17 129 33,24-129-67,18 131 18,-15-159-67,0 0 1,-1-1 0,1 1 0,1 0-1,-1-1 1,3 6 0,10 17 12,2 1 1,34 43 0,-49-68-16,1-1 1,-1 1 0,1 0-1,0-1 1,-1 1 0,1-1-1,0 0 1,0 1-1,0-1 1,3 1 0,15 7 7,1-1 1,0-1 0,0-1 0,25 3-1,-44-9-6,0 1-1,0-1 0,0 0 0,0 0 0,0 0 1,0 0-1,0 0 0,0-1 0,0 1 0,0-1 1,0 1-1,2-2 0,12-3 16,1-1-1,19-10 1,-15 4-8,28-22 1,-21 11 55,127-118 28,-122 109-48,109-145 24,-118 138-24,74-173 28,-85 169-9,-7 18-36,2-8-2,-1-1 0,-2-1 0,-1 1 0,-1-49 0,-15-127 81,6 168-35,-42-145 34,35 156-35,-6-1-22,-35-46 0,39 63 28,-54-27 24,57 40-63,7 2-36,0 1 0,-1-1 1,1 1-1,0 1 0,0-1 0,0 1 0,0 0 1,0 0-1,0 0 0,0 1 0,1 0 0,-1 0 1,1 0-1,0 0 0,0 1 0,0 0 0,0-1 0,-4 7 1,3-3-5,0 0 0,1 0 0,-1 0 0,-3 10 0,4-3 0,0 0 0,1 0 0,1 0 0,0 0 1,0 1-1,2 21 0,0-33-1,3 26 7,33 126 2,-24-125-1,-5-19-4,2 7 0,2-1 0,0 0 0,1 0 0,1-1 0,0-1 0,21 20 0,82 69 25,-99-89 0,26 29 1,-25-24-22,1 0-2,-9-10 6,-1 0 0,0 1 0,12 19 1,49 78 49,-60-88 12,-4 2-39,-1 0 1,4 31-1,-11-35 60,-4 0-45,0-1 1,-1 0-1,-1 0 1,-1-1-1,-1 0 1,-18 24-1,16-24-32,8-10 1,-1 0 1,0 0-1,0-1 1,0 1-1,-12 8 1,-9 6-683,-49 29 1,17-16-6558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2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171 385 7624,'18'-68'297,"-9"40"-189,5-12 444,8-44 0,-19 71-482,-2 7-7,0 1 1,-1 0-1,1-1 1,-1 1 0,0-1-1,-2-6 1,2 7-22,-6-46 474,5 47-470,0 0 0,0-1 0,0 1 1,0 0-1,-1 0 0,0 1 0,0-1 1,0 0-1,0 1 0,-5-7 0,7 10-38,0 0 0,0 0-1,-1 0 1,1 0 0,0-1 0,0 1-1,0 0 1,0 0 0,0 0 0,-1 0-1,1 0 1,0 0 0,0 0-1,0 0 1,0-1 0,-1 1 0,1 0-1,0 0 1,0 0 0,0 0-1,-1 0 1,1 0 0,0 0 0,0 0-1,0 0 1,-1 0 0,1 0-1,0 0 1,0 0 0,0 0 0,0 0-1,-1 1 1,1-1 0,0 0 0,0 0-1,0 0 1,-1 0 0,-6 3 60,0 1 0,0-1 0,1 2 0,-1-1 0,-9 9 0,4 1 212,-57 99 106,66-108-343,1-1-1,0 1 1,0 0-1,0-1 1,0 7-1,-51 230 309,51-227-284,0 0 0,0 20 0,11 322 213,-1-279-112,52 301 67,-45-308-94,27 84 4,8-19-90,-48-129-37,0-1 0,0 1 1,1-1-1,0 0 0,0 0 1,5 7-1,-8-12-18,17 23 44,0-2 0,22 22 0,-20-27-31,1 0 1,29 18-1,-46-32-6,0 0-1,0 0 1,1 0 0,-1-1 0,0 1 0,1-1-1,0 1 1,-1-1 0,6 0 0,-9-1-7,29 7 36,45 5 0,-46-11-25,46-3-1,-74 2-10,4 0 4,0 0-1,-1-1 1,1 1-1,-1-1 1,1 0-1,0 0 0,-1 0 1,1 0-1,3-3 1,-7 4-4,29-12 19,39-24 1,-37 15-16,49-43 0,127-127-1732,-109 96-6912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1598 11208,'5'-24'-3,"3"-19"206,6-125 73,-13 123 105,-9-209 124,4 199-291,-43-229 64,34 226-164,-63-223 47,61 230-33,-57-186 160,39 147-129,33 90-155,0 0 1,0-1 0,0 1 0,0 0 0,0-1-1,0 1 1,-1 0 0,1-1 0,0 1 0,0 0-1,0 0 1,0-1 0,-1 1 0,1 0 0,0-1-1,0 1 1,-1 0 0,1 0 0,0 0 0,0-1-1,-1 1 1,1 0 0,0 0 0,-1 0 0,1 0-1,0-1 1,0 1 0,-1 0 0,1 0 0,0 0-1,-1 0 1,1 0 0,0 0 0,-1 0 0,1 0-1,-1 0 1,1 0 0,0 0 0,-1 0 0,1 0-1,0 0 1,-1 0 0,1 1 0,0-1 0,0 0-1,-1 0 1,1 0 0,0 0 0,-1 1 0,1-1-1,0 0 1,0 0 0,-1 0 0,1 1 0,0-1-1,0 0 1,-1 1 0,-5 10 15,2 4 114,0 150 46,8-116-79,37 260 40,-28-242-66,-13-67-75,39 159 79,11-18-55,-50-141-24,4 11 13,0 0 0,10 16 1,47 75 26,4-19-30,-63-80-8,1 1 0,0-1 0,0 0 1,0 0-1,1 0 0,4 3 0,58 37 17,-58-38-19,1-1 1,-1 0 0,1-1 0,0 0-1,1 0 1,12 2 0,-14-4-1,-1 0 1,0-1 0,0 0-1,0-1 1,0 0-1,0 0 1,0 0 0,12-4-1,-7 0 0,1-1 1,-1 0-1,1 0 0,11-10 1,5-6-2,-1-1 1,36-38-1,-45 38-4,4-15 3,20-48 0,-35 59-11,-5 15 7,0-1 4,-1 0-1,0 0 0,0 0 0,-1-1 0,-1 1 0,0 0 1,-1-1-1,-4-22 0,1 17-2,0-3 0,-1 0 0,-1 1 1,-11-27-1,-4-7-6,20 53 9,-1 6-1,0 1 2,1-4 0,0 0 1,0 1 0,0-1-1,1 1 1,-1-1-1,1 1 1,-1-1 0,1 1-1,0 0 1,-1-1 0,1 1-1,0 0 1,0-1-1,0 1 1,0 0 0,0-1-1,1 3 1,12 104-3,-7-82-2,-3-11 4,0-3 0,1 0 0,0 0 0,0-1 0,1 1 0,1-1 1,0 0-1,12 17 0,33 30-2,-51-58 3,0 1-1,1-1 1,-1 1 0,1-1-1,-1 1 1,1-1 0,-1 1-1,1-1 1,0 0 0,-1 1-1,1-1 1,0 0-1,-1 0 1,1 1 0,-1-1-1,1 0 1,1 0 0,11 2-3,1-1 1,0 0 0,22-2-1,-18-5-3,-4-2 3,-1-2 1,0 1 0,-1-2 0,16-16 0,-26 25 1,-1 0-1,1 1 1,-1-1 0,0 0-1,0 0 1,0 0 0,0 0-1,1-3 1,12-35-4,9-49-1,-20 60 0,-2-14 2,-2-1 0,-2 0 0,-9-44 0,8 69 3,2 11 0,0-1-1,-1 1 1,0 0 0,-9-16 0,-16-33 0,-14-17 1,-36-37 2,76 108 0,0 0 0,0 0 0,-1 1 0,1-1-1,-1 0 1,1 1 0,-1 0 0,0-1 0,0 1-1,0 0 1,0 0 0,-3-1 0,-3-1 1,8 4-3,-1-1 0,0 0 0,0 0 1,0 1-1,0-1 0,0 1 0,0-1 0,0 1 0,0 0 0,0 0 1,0-1-1,0 2 0,0-1 0,0 0 0,1 0 0,-5 1 1,4 1-1,-1-1 0,1 0 0,-1 1 0,1-1 0,0 1 0,0 0 0,0 0 0,0 0 0,0 0 0,0 0 0,0 0 0,0 0 0,1 1 0,-3 4 0,-12 32-2,14-33 1,-4 20-12,4-10 7,-3 16-3,1 1 0,2 67 1,9 5-1784,-3-66-7088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3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 10312,'0'0'-56,"-4"0"-343,-12 2 118,-6 4 225,12-1 57,0 1 0,1 0 1,0 1-1,-9 8 0,15-13 3,-10 12 50,-57 103 44,56-86 77,-46 144 69,51-140-97,-10 112 47,19-142-177,-1-1 0,1 0 0,0 1 0,0-1 0,1 0-1,-1 1 1,1-1 0,0 0 0,1 6 0,2 2 8,6 15 5,-10-26-28,0-1 0,0 0 0,0 1-1,0-1 1,0 0 0,0 1 0,0-1-1,1 0 1,-1 0 0,0 1 0,0-1 0,0 0-1,1 0 1,-1 1 0,0-1 0,0 0-1,1 0 1,-1 0 0,0 1 0,1-1-1,-1 0 1,0 0 0,0 0 0,1 0-1,-1 0 1,0 0 0,1 1 0,-1-1-1,0 0 1,1 0 0,17 3 24,-1-1 0,30 0-1,-24-6 9,9-8-22,-1-1 1,36-22-1,-39 14-25,135-153-1279,-68 66-5088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204 264 7000,'-1'-4'0,"6"-13"0,0 2 1,5-21 7,-11 35-6,1 1 0,0 0 0,0-1 0,0 1 1,0 0-1,-1 0 0,1-1 0,0 1 0,0 0 0,0-1 0,-1 1 0,1 0 0,0 0 0,-1 0 0,1-1 0,0 1 0,0 0 1,-1 0-1,1 0 0,0 0 0,-1-1 0,1 1 0,0 0 0,-1 0 0,1 0 0,-1 0 0,1 0 0,0 0 0,-1 0 1,1 0-1,0 0 0,-1 0 0,1 0 0,0 0 0,-1 0 0,1 1 0,0-1 0,-1 0 0,1 0 0,0 0 0,-1 0 0,1 1 1,0-1-1,-1 0 0,1 0 0,0 1 0,0-1 0,-1 0 0,1 1 0,-43 74 114,41-70-105,-24 47 151,-27 76 0,40-95-69,4-9-26,-2 1-23,2 1 0,1 1 0,0-1 0,-3 31 0,10-45-9,-5 25 59,0 63 1,5-24 143,1-76-231,1 1-1,0-1 0,-1 1 0,1-1 0,0 0 0,-1 0 0,1 1 0,0-1 0,0 0 0,-1 0 1,1 0-1,0 0 0,0 0 0,-1 0 0,1 0 0,0 0 0,0 0 0,0 0 3,4-1 4,-1 0 0,1 0 0,0 0 0,-1-1 0,0 1 0,1-1 0,-1 0 0,0-1 0,0 1 0,0-1 0,0 1 0,0-1 0,-1 0 0,0-1 0,1 1 0,4-7 0,-3 5-3,6-11 91,22-51 107,37-116 0,-63 165-216,3-14 95,29-156 30,-34 148-50,15-155 53,-17 177-103,0-3-5,0-1 0,-1-24 0,-15 106-57,9-11-42,4-48 62,1 1-38,2 5 62,-2 2 2,-1-7 263,0-16 429,-1 11 102,2 17-642,5 28-90,29 129 36,-31-155-96,-3-11-1,0 0 0,1-1 0,0 1 0,0 0 0,0-1 0,0 1 1,6 7-1,19 30 11,11 9-10,66 83-1435,-84-111-5368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13272,'0'0'-71,"0"17"-257,15 92 64,-4-21 263,4 47 1,28 157 4,-34-238 17,-3-17-7,47 216 60,-44-215-40,3 0 0,0 0 0,35 68 0,-28-72-1555,-3-3-6119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1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609 155 1528,'-1'-5'112,"1"1"-83,0 1-15,0 0 0,0 1 0,0-1 1,-1 0-1,1 1 0,-1-1 0,0 0 0,1 1 0,-3-4 1,2 5 19,1 0 0,-1 0 0,0 0 0,1 0 0,-1 1-1,0-1 1,0 0 0,0 1 0,0-1 0,0 0 0,0 1 0,0-1 0,0 1 0,-2-1 0,-4-3 43,-3-2-24,-23-11 577,17 11-412,1 1 0,-1 0 0,1 1-1,-1 1 1,0 0 0,-25 0 0,25 3-150,10 0-10,0 1 0,-1-1 0,1 1 0,0 0 1,-1 1-1,-6 2 0,-92 30 376,84-23-220,-14 16-73,-35 35 0,51-38-6,-4 19-41,-22 57 0,37-70 13,4 10-40,0 58 0,4-96-63,0 1 0,0-1 0,0 0 0,1 0 0,-1 1 0,1-1-1,-1 0 1,2 3 0,5 9 4,0 0 0,1-1 0,0 0 0,1-1 0,15 17 0,-4-15 0,101 38 8,-92-46-9,52 2-1,34-6-4,103-27 4,-182 16 29,110-50 32,-145 58-59,1 0-1,-1 1 1,1-1 0,0 0 0,-1 0 0,1 0-1,-1 0 1,0-1 0,1 1 0,-1 0 0,0 0-1,2-3 1,5-9 14,0 0 1,0 0-1,-1 0 0,-1-1 1,0 0-1,3-17 0,-8 29-10,-1 0 1,1 0-1,-1 0 0,0 1 1,0-1-1,0 0 0,0 0 1,0 0-1,0 0 0,0 0 1,-2-4-1,-7-28 61,-2 1 1,-24-51-1,33 80-42,0 0 1,0 0-1,-1 0 0,0 0 1,-6-7-1,-38-37 101,-55-43 0,67 67 36,16 14-98,-17-11 40,-1 2 0,-78-27 0,86 36 102,-1 1-1,0 2 1,-48-5 0,76 12-187,0 0 1,0 0-1,0 0 1,0 0-1,0 1 1,0-1 0,0 1-1,1-1 1,-1 1-1,0 0 1,0 0-1,0 0 1,1 0-1,-1 0 1,1 0 0,-1 0-1,-1 2 1,2-2-6,0-1-17,1 0 0,0 0 0,0 0 0,0 1 0,0-1 0,0 0 0,0 0 0,0 0 0,0 0 0,0 0 0,-1 0 0,1 0 0,0 0 0,0 0 0,0 0 0,0 1 0,0-1 0,0 0 0,0 0 0,0 0 0,0 0 0,0 0 0,0 0 0,0 0 0,0 0 0,0 1 0,0-1 0,0 0 0,0 0 0,0 0 0,0 0 0,0 0 0,0 0 0,0 0 0,0 1 0,0-1 0,0 0 0,0 0 0,0 0 0,0 0 0,0 0 0,0 0 0,0 0 1,0 0-1,1 1 0,-1-1 0,0 0 0,0 0 0,0 0 0,0 0 0,0 0 0,0 0 0,3 4 16,1-1 1,-1 0 0,1 1 0,-1-1-1,1-1 1,0 1 0,0 0-1,0-1 1,5 2 0,-3-1 0,14 5 107,157 30-1199,-61-18-5048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5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1 449 12104,'1'-1'-23,"5"-4"-6,-5 5 23,0 0 0,-1 0 0,1 0 0,-1-1 0,1 1 0,0 0 0,-1 0 0,1 0 0,0 0 0,-1 0 0,1 1 0,0-1 0,-1 0 0,1 0 0,0 0 0,-1 1 0,1-1 0,-1 0 0,1 0 0,-1 1 0,1-1 0,0 1 0,-1-1 0,1 0 0,0 2 0,8 6 11,-2 2 22,47 103 15,-4 2 65,-3-13 8,-40-87-102,27 54 148,-31-63-126,1 0 0,0 0 0,0 0 0,0-1 0,1 1 0,0-1 0,0 0 0,0 0 0,8 4 0,-13-9-31,1 0 1,0 1 0,-1-1-1,1 0 1,0 0 0,-1 0 0,1 0-1,-1-1 1,1 1 0,0 0-1,-1 0 1,1 0 0,0 0 0,-1-1-1,1 1 1,-1 0 0,1-1-1,0 1 1,-1 0 0,1-1-1,-1 1 1,1-1 0,1 0 7,3-3 1,-1 0 1,1-1 0,-1 1 0,0-1-1,0 0 1,0 0 0,-1 0-1,1-1 1,-1 1 0,-1-1 0,1 0-1,-1 0 1,0 0 0,2-9 0,-2 9-8,5-20 40,-2 1 0,0-1 0,2-44 0,-6 49-28,9-105 169,-1 37-151,-3 54 51,43-137 22,-35 139-82,7-4-562,2 1 0,30-37 1,6 2-7646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6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236 574 8792,'0'0'25,"1"0"-19,-1 1 0,0-1 0,0 1 0,0-1 0,0 0 0,0 1 0,0-1 0,0 1 0,0-1 0,0 1 0,0-1 0,0 1 0,0-1 0,0 0 0,0 1 0,0-1 0,-1 1 1,1-1-1,0 1 0,0-1 0,0 0 0,-1 1 0,1-1 0,0 0 0,-1 1 0,1-1 0,-15 5 59,1 1 1,0 0-1,1 1 1,-1 1-1,1 0 1,-22 18-1,-1 11-33,23-18 42,-3 17-27,-18 58 0,28-63-13,3-8-18,-1 14 2,1-1 1,3 57 0,1-80-11,0 13 13,1 1 0,1-1 1,7 27-1,-10-53-19,1 0 0,-1 0 0,1 1 0,-1-1-1,0 0 1,1 0 0,-1 0 0,1 1 0,-1-1 0,1 0 0,0 0 0,-1 0 0,1 0-1,-1 0 1,1 0 0,-1 0 0,1 0 0,-1 0 0,1 0 0,-1 0 0,1-1 0,-1 1 0,1 0-1,-1 0 1,1-1 0,0 1 2,3-1 5,0-1-1,0 0 1,0 0-1,0 0 0,-1 0 1,1 0-1,-1-1 1,1 0-1,-1 0 0,0 0 1,4-5-1,22-34 15,-23 33-13,6-13 71,39-114 50,-33 62 111,-13 47-204,14-63 198,-13 45-113,-2 14 29,0 0 0,17-54-1,-20 83-130,0 0 0,0-1-1,0 1 1,1 0 0,-1 0-1,1 0 1,-1 0 0,1 0-1,0 0 1,0 0 0,0 0-1,0 1 1,2-2 0,-1 0 1,4 3 73,5 4-69,0 0 1,-1 0-1,1 2 1,-1-1-1,12 9 1,19 11 6,-5 3-26,-18-12-6,-15-11-2,1-1 0,-1 0 0,1 0 0,0 0-1,0 0 1,1-1 0,-1 0 0,1 0 0,0 0 0,7 2 0,-5-7-11,3-5 9,0-1 0,0 0 0,11-11 0,-10 4-10,3-13 7,-1-1 0,11-37 0,-15 35 3,8-58 0,3-13-4,-2 32 6,5-1 1,-12 38 1,-2 4 9,27-54 0,-37 82-9,0 1-1,0 0 1,0 0 0,0 0-1,0 0 1,0 0 0,0-1-1,0 1 1,0 0 0,0 0-1,1 0 1,-1 0 0,0 0-1,0 0 1,0 0 0,0 0-1,0-1 1,0 1 0,1 0-1,-1 0 1,0 0 0,0 0-1,0 0 1,0 0 0,1 0-1,-1 0 1,0 0 0,0 0-1,0 0 1,0 0 0,0 0-1,1 0 1,-1 0 0,0 0-1,0 0 1,0 0 0,0 0-1,1 0 1,-1 1 0,55 12 41,-40-5 12,0 6-28,0 0 0,25 31 0,-29-25 48,78 210 158,-88-227-223,0 0 1,0 0 0,1 0 0,0 0 0,0 0 0,-1-1-1,1 1 1,3 3 0,2 1 4,-7-7-11,1 0 0,-1 0 0,1 0-1,0 1 1,-1-1 0,1 0-1,-1 0 1,1 0 0,-1 0 0,1 0-1,0 0 1,-1 0 0,1 0 0,-1 0-1,1 0 1,-1 0 0,1-1 0,-1 1-1,1 0 1,-1 0 0,1 0 0,0-1-1,0 1 1,1-1 5,3-2-4,0 1 0,0-1 1,0 0-1,0-1 1,0 1-1,-1-1 1,1 0-1,-1 0 0,0 0 1,-1-1-1,1 1 1,-1-1-1,1 0 1,-1 0-1,-1 0 0,4-8 1,-3 6-3,3-4 10,-1 0 0,0-1 0,-1 1 0,4-19 0,9-28 27,34-61 291,-47 119-220,2 2-90,0 1 0,0-1 0,0 2 0,-1-1 0,1 1 0,-1 0 1,0 0-1,0 0 0,6 7 0,13 15 30,-1 0 0,-2 2 0,20 32 0,-41-60-50,1 0 0,-1 0 1,0 0-1,1 0 0,-1 1 1,0-1-1,1 0 0,-1 0 0,0 0 1,1 0-1,-1 0 0,1 0 1,-1 0-1,0 0 0,1 0 0,-1 0 1,0 0-1,1 0 0,-1 0 1,0 0-1,1 0 0,-1 0 0,0-1 1,1 1-1,-1 0 0,0 0 1,1 0-1,-1 0 0,0-1 0,1 1 1,-1 0-1,0 0 0,0-1 1,1 1-1,-1 0 0,0 0 0,0-1 1,0 1-1,1 0 0,-1-1 1,0 1-1,0 0 0,0-1 0,0 1 1,0-1-1,0 1 0,14-29-1618,0-4-6482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9688,'0'0'0,"5"-10"-8,10 20-136,18 11 144,1 1-6672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92 847 10848,'0'0'-104,"0"0"99,0-1 1,0 1 0,0 0 0,0-1-1,0 1 1,0-1 0,0 1 0,0-1-1,0 1 1,0-1 0,0 1 0,0 0-1,0-1 1,0 1 0,0-1 0,0 1-1,0-1 1,0 1 0,-1 0 0,1-1-1,0 1 1,0-1 0,-1 1 0,1 0-1,-1-1 1,0 1 4,0 0 0,0 1 0,0-1 0,0 0 0,0 1 0,0-1 0,0 0 0,0 1-1,0 0 1,0-1 0,0 1 0,0 0 0,0-1 0,0 1 0,0 0 0,1 0 0,-1 0 0,0-1 0,0 1 0,1 0 0,-1 0 0,1 0 0,-1 0 0,0 2 0,-1 2 0,-3 3-3,2-5-1,1 0 1,1 0-1,-1 0 0,0 0 1,1 1-1,0-1 0,-2 7 1,-24 108-37,12 60-44,14-159 73,0-4-21,0 1 0,2-1 0,1 16 0,0-8 13,0-4 6,-2-9-13,1-1-1,1 1 1,3 13 0,9 22-96,-14-44 114,1 0 0,0 0 0,-1-1 1,1 1-1,0-1 0,0 1 0,0 0 0,0-1 0,-1 1 0,1-1 0,0 0 0,0 1 0,0-1 0,0 0 0,0 0 0,0 1 0,0-1 0,0 0 0,0 0 0,0 0 0,0 0 0,0 0 0,0 0 0,0-1 0,0 1 0,0 0 1,0 0-1,0-1 0,-1 1 0,3-2 0,48-35-52,-39 24 41,-8 8 17,1-2 2,0-1 0,-1 1 0,1-1 0,-1 0 0,-1 0 0,0-1 0,0 1 0,0 0 1,-1-1-1,1-10 0,4-44 7,-3 15 386,15-64 0,-19 112-372,1 0 0,-1 0 0,1 0-1,0 0 1,-1 0 0,1 0 0,-1 0 0,1 0 0,-1 0-1,1 1 1,-1-1 0,1 0 0,-1 0 0,1 1-1,-1-1 1,1 0 0,-1 1 0,0-1 0,1 0 0,-1 1-1,1-1 1,-1 0 0,1 1 0,9 9 106,14 13 43,2-1 1,0-1 0,57 35-1,-34-37-130,-30-16 34,2-5-50,-1 0 0,1-2 0,29-9 0,-48 12-19,1 0 0,0 0 0,-1 0 0,0 0 0,1 0 1,-1-1-1,4-2 0,7-5 10,-1-1 0,16-16 0,-19 16-13,-2 1-1,1-1 1,-1-1 0,-1 0-1,6-13 1,7-25-3,20-76 0,-36 113 0,5-27-12,14-181-9,-22 174-4,-20-155-13,12 166 7,1 10 16,0-2 5,-1 1-1,-1 0 1,-1 0-1,-14-26 1,-44-60-36,54 97 15,9 11 29,1 1-1,-1 0 1,-1 0 0,1 1-1,0-1 1,-1 1 0,1 0-1,-1 0 1,1 1 0,-1 0-1,-7-1 1,12 2 1,0 0 0,0 0 1,1 0-1,-1 0 0,0 0 0,0 0 1,0 1-1,1-1 0,-1 0 0,0 0 1,0 0-1,1 1 0,-1-1 0,0 1 1,1-1-1,-1 0 0,0 1 0,0 0 1,-10 8-7,1 1 1,0 0 0,0 0-1,1 1 1,-14 22 0,11-6-12,-29 157-6,36-141-14,-8 176-13,14-179 0,2 0-5,2-1 1,1 0-1,17 54 0,-21-84 44,-1-6-7,0 0 1,0 0 0,0 0-1,0 0 1,1 0 0,-1 0-1,3 3 1,-4-5 2,1-1 0,0 1-1,0 0 1,0-1 0,-1 1 0,1-1-1,0 1 1,0-1 0,0 1-1,0-1 1,0 0 0,0 0 0,0 1-1,0-1 1,0 0 0,0 0-1,0 0 1,0 0 0,0 0 0,0 0-1,0 0 1,0-1 0,0 1 0,0 0-1,1-1 1,3 0-3,0-1 1,-1 0-1,1 0 1,-1-1-1,1 1 1,-1-1-1,0 0 1,5-4-1,29-28 7,-14 9 60,23-29 1,29-34 106,-55 65-95,27-27 179,-44 46-215,1 1 0,0 1 0,0-1 1,0 1-1,1 0 0,-1 0 0,1 0 0,11-3 0,-2 5 112,9 7-74,-1 1 1,36 14-1,-34-8 27,4 7-27,49 43 1,-64-43-1,-8-10-37,0 0-12,0 0 0,-1 1 1,0 0-1,-1 0 0,0 1 1,0-1-1,-2 1 0,3 16 1,-3-2 14,0 1 0,-2 0 0,-1 0 0,-5 27 1,4-42-22,2-9-4,-1 0 0,0 0 0,1-1 0,-1 1 0,0 0 0,-1 0 0,1-1 0,0 1 1,-1 0-1,1-1 0,-1 1 0,-2 2 0,-46 49 31,37-46-18,-1-4-9,-1 1 1,1-2-1,-20 2 0,18-7 8,-24-13-1,31 11-12,1-1-1,0 0 1,-11-9 0,0-3-233,1 0 0,-17-23 1,25 29-530,-32-36-6519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8608,'35'96'81,"12"68"10,-36-121-70,51 212 11,-49-201-25,-4-16-1,62 211 37,-63-224-27,5 17 0,2-1 0,25 51 0,6-7-1036,-27-52-4193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1419 6456,'6'-13'57,"-1"-1"0,0 0 1,-1 0-1,-1 0 0,0-1 1,-1 1-1,0-1 0,-1 0 1,-1 1-1,-1-1 0,-3-24 1,3 28 106,1 1-1,-1-1 1,2 0 0,0 1 0,3-17-1,-4 25 435,3 7-290,13 19-66,0-1 0,30 33 0,-41-52-128,3 2 12,-6-5-117,0-1 0,0 1 0,1-1 0,-1 1 0,0-1-1,0 0 1,0 0 0,0 0 0,0 0 0,1-1 0,-1 1 0,0 0-1,0-1 1,0 0 0,0 1 0,0-1 0,0 0 0,3-2 0,-4 2 1,10-6 38,55-64 32,-53 50 7,1-10-25,16-63 1,-26 69 44,-5-12-32,-5-41 0,6 75-58,0-1-1,-1 1 1,1-1 0,-1 1-1,0 0 1,0 0-1,-1-1 1,1 1-1,-1 0 1,1 0-1,-4-5 1,-2-2 11,-16-22 15,12 22 58,-1 4-64,-1 0-1,0 0 1,-15-3 0,27 8-31,0 1 0,0 0 1,1 0-1,-1 0 0,0 0 1,0-1-1,0 1 0,0 0 1,0 0-1,0 1 0,0-1 1,1 0-1,-1 0 0,0 0 1,-1 1-1,-10 3 18,0 1 1,1 1-1,0 0 1,0 0-1,-11 8 1,20-12-15,1-1 0,-1 0 0,1 1 0,-1-1 0,1 1 0,-1 0 0,1-1 0,0 1 0,-1 2 0,-17 30 35,2 1 1,-14 39 0,21-36 42,-22 167 35,29-163-63,18 162 17,-6-167-49,6 4-7,38 68-1,-36-87-5,3-5-6,0-1 0,42 25 0,-60-40-7,-1 0 0,1 0 0,0 0 0,0 0 0,0-1 0,0 1 0,0-1 0,0 1 0,2-1 0,22 2 9,0-1 0,26-3 0,-50 2-7,-1 0 0,1 0 1,0-1-1,-1 1 0,1 0 0,0-1 1,-1 0-1,1 1 0,-1-1 0,3-1 1,13-9 8,0-1 0,-1 0 1,-1-1-1,15-16 0,-13 6 41,-10 11-34,11-18 11,-2 0 0,-1-2 1,11-33-1,0-16 67,17-91 0,-39 147-90,-1 9 3,0-1 1,-1-22 0,-1 27-5,0-28 9,-5-80 1,-2 61-11,1 5-4,3 36-12,-1 1 0,-1 0 0,-1-1 0,0 2 0,-10-24 0,12 34-10,3 5 12,0 0 0,0 0 0,-1 0 0,1 0 1,-1 0-1,1 0 0,-1 0 0,1 0 0,-1 1 0,1-1 0,-1 0 0,0 0 0,1 1 1,-1-1-1,0 0 0,0 1 0,0-1 0,0 0 0,1 1 0,-1-1 0,0 1 1,0 0-1,0-1 0,0 1 0,0 0 0,0 0 0,0-1 0,0 1 0,0 0 0,0 0 1,-2 0-1,1-2-91,-3-5 2,3 5 1,3 1-207,2-5 255,-2 4 7,0-9-43,13-52-76,-14 62 140,4-6 8,-3 4 9,1-1-1,-1 1 0,0-1 1,0 1-1,0-1 0,0 1 1,-1-1-1,0 0 0,1-5 1,5-17 3,-4 0 0,1-6 1,-2 12 9,0 0 1,-1 0-1,-1 0 1,-1 0-1,-1 0 1,-1 0-1,-10-34 1,-28-24 126,39 65-78,2 10-47,1 0 0,0 1 0,-1-1 0,0 1-1,1-1 1,-1 1 0,0-1 0,0 1 0,-2-3 0,-24-57 194,26 60-180,-15-20 86,10 18-96,4 3 1,-8-16 367,10 14-294,0 3-80,-1-1 0,1 0 0,0 1 0,0-1 0,0 0 0,-1 1 0,1-1 0,0 1 0,-1-1-1,1 1 1,0-1 0,-1 0 0,1 1 0,-1 0 0,1-1 0,-1 1 0,1-1 0,-1 1 0,1-1 0,-1 1-1,0 0 1,1 0 0,-1-1 0,1 1 0,-2 0 0,0-1 86,0-1-60,-5-5 1,6 5 606,-2-3-629,2 4 1,0 7 91,-1-8-100,-5-4-3,6 5 4,2 2 1,6 4 0,-5-4 8,-4-2-7,-5-4 6,6 4 266,1 1-259,0-1 0,1 1 0,-1 0 0,0 0 0,0 0 0,1-1 1,-1 1-1,0 0 0,1 0 0,-1 0 0,1 0 0,-1 0 0,0 0 0,1 0 0,-1 0 0,0 0 0,1 0 0,-1 0 1,0 0-1,1 0 0,-1 0 0,0 0 0,1 0 0,-1 0 0,0 0 0,1 1 0,-1-1 0,0 0 0,1 0 1,-4 33-6,-1-1-12,0 12-3,7 5-2,9-1 0,11 5 0,11 7 0,-22-42 0,21 24 0,-20-28 0,0-1 0,20 15 0,1-6-1,0-1 1,45 20-1,-3-8-4,-46-22 4,58 26 1,-65-26 0,28 17 0,-40-21 0,0 1 0,-1 0 0,15 14 0,-16-11 0,0 0 0,15 22 0,-16-18 0,0 0 0,9 22 0,-12-22 0,0 0 0,-1 0 0,2 20 0,-3-12 0,-1 1 0,-2 24 0,-1-25 0,-2 0 0,-5 26 0,3-29 0,-1 0 0,-10 23 0,-19 24 0,-2-15 0,30-43 0,-1-1 0,-15 13 0,-15 3 0,33-22 0,1 0 0,-1 0 0,1-1 0,-1 0 0,-6 1 0,7-2 0,1 1 0,-1-1 0,1 0 0,-1-1 0,0 1 0,-6-2 0,1-1-1,1-1 1,0 0 0,0-1-1,1 1 1,-1-1 0,-10-10 0,16 13-1,1 1 0,0 0 0,-1 0 0,1 0-1,0 0 1,0 0 0,1 0 0,-1 0 0,0 0 0,0-1 0,0 1 0,0-3 0,-7-15-302,1 0 1,0-1 0,2 0 0,0 0-1,-2-24 1,-5-51-8684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0:16:39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9416,'30'17'-2,"-12"-6"-8,-1 0 0,29 23 0,107 106-40,-120-101-36,55 78-1,25 53 71,-68-84 24,-5 2-1,48 146 1,-82-212 19,0-1 0,4 29 0,31 209 58,-17 24-29,-21-243 42,-4 44-1,1-84-97,-14 337 199,-14 23-117,28-360-82,-18 156 214,-41 262-1,-11 17-133,37-264 107,-176 676-1231,90-413-5296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1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24 7448,'-14'41'1,"12"-28"2,2 1-1,-2 0 0,0 42 14,2 71 1,0-111-11,0 0-1,4 24 1,-1-16-3,9 57 0,1 8-3,4 16 0,3 2 0,6-9 1,40 116 46,-63-208-6,2 3 22,-2-6 33,5 0 13,-8-3-107,0 0 0,0 0 0,0 0 0,0 0 0,0 0 0,0 0 0,0 0 0,0 0 0,-1 0 0,1 0 0,0 0 0,0 0 0,0-1 0,0 1 0,0 0 0,0 0 0,0 0 0,0 0 0,0 0 0,0 0 0,0 0 0,0 0 0,0 0 0,0 0 0,0-1 0,0 1 0,0 0 0,0 0 0,0 0 0,0 0 0,0 0 0,0 0 0,0 0 0,0 0 0,0 0 0,0 0 0,0-1 0,0 1 0,0 0 0,1 0 0,-1 0 0,0 0 0,0 0 0,0 0 0,0 0 0,0 0 0,0 0 0,0 0 0,0 0 0,0 0 0,0 0 0,0 0 0,0 0 0,1 0 0,-1 0 0,0 0 0,0 0 0,0 0 0,0 0 0,0 0 0,0 0 0,0 0 0,0 0 0,0 0 0,1 0 0,-3-21 104,-7-43 43,-24-73-25,-31-99 32,42 154-143,2-10-9,16 62-1,-2-36-1,6 37 0,5-40-1,-2 43 2,11-39-1,-9 49-1,0 1 0,14-28 0,-14 33 1,1 1-1,1 0 1,0 0 0,0 1-1,0 0 1,1 0-1,0 1 1,18-13 0,-8 12 38,5 4-22,-1 1 1,26 0 0,-31 7 22,4 6-9,37 25 0,-44-21 16,0 12-13,22 48 1,-35-72-32,-1 0 1,1 0 0,0 1-1,-1-1 1,1 0-1,-1 0 1,0 1-1,0 3 1,-1 14 7,-1 1 1,0 0-1,-2-1 0,-7 25 0,-1-21 23,-68 78 18,62-86-18,13-13-27,-5 5-1,-1-1 0,1 0 0,-2 0 0,1-1 0,-1-1 0,0 0 0,0-1 0,-15 4 0,-56 6 18,81-14-24,-1 0 1,1 0-1,-1 0 0,1-1 1,-1 1-1,1-1 0,-1 1 0,1-1 1,-1 0-1,1 0 0,0 0 1,0 0-1,-1 0 0,1-1 1,0 1-1,0-1 0,-2-1 0,1 0 1,-1-4 13,2-6-145,1 0 0,0 0 0,1 0 0,2-22 0,-1 24-279,4-58-4997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2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5744,'0'0'8,"1"-2"-2,6-5-2,-5 5 10,12 12 42,-1 3-18,-1 1 0,-1 1 1,17 30-1,-24-37-26,0 0 0,-1 1-1,0-1 1,0 1 0,-1-1-1,0 1 1,0 0 0,-1 10-1,1-7 5,21 166 334,-17-124-273,2 20 149,21 92 0,-24-150-141,0 1-1,7 16 1,-10-28-128,1 1 0,-1-1 0,1 0 0,0-1 0,0 1 0,1 0 0,0-1 0,-1 0 0,1 0 0,1 0 0,-1 0 0,8 5 0,-2-4-4277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2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6280,'3'-1'73,"135"-17"174,-94 11-232,98-15 207,-51 16-3,134-3 421,-205 9-610,-12 0 13,0 0 0,-1-1-1,16-3 1,-15 3 22,-4 0-40,1 0 0,-1 0 0,1 0 0,-1 0 0,0 0 0,1-1 0,-1 0 0,0 0 0,0 0 0,5-5 0,-7 6 51,-1 1-72,-1-1-1,0 1 0,0 0 1,0 0-1,0-1 1,1 1-1,-1 0 1,0 0-1,0-1 0,0 1 1,0 0-1,0 0 1,0-1-1,0 1 1,0 0-1,0-1 1,0 1-1,0 0 0,0 0 1,0-1-1,0 1 1,0 0-1,0-1 1,0 1-1,0 0 1,-1 0-1,1-1 0,0 1 1,0 0-1,0 0 1,0-1-1,0 1 1,-1 0-1,1 0 0,0-1 1,-8-13 58,7 13-52,-1-1 2,1 0 0,-1 0 0,0 0 0,0 0 0,0 0 0,0 1 0,-1-1 0,1 1-1,0-1 1,-1 1 0,1 0 0,-1 0 0,1 0 0,-1 0 0,1 1 0,-1-1 0,0 1 0,-2-1 0,4 1-8,0 1-1,1-1 1,-1 1 0,0-1 0,1 1 0,-1-1-1,0 1 1,1-1 0,-1 1 0,1-1 0,-1 1-1,1 0 1,-1-1 0,1 1 0,-1 0 0,1 0-1,0-1 1,0 1 0,-1 0 0,1 1 0,-1-1 2,-1 6-1,0 0 0,0 0 0,1 1 0,0-1-1,0 0 1,1 0 0,0 1 0,0-1-1,0 0 1,1 1 0,0-1 0,1 0 0,2 8-1,-2-7-3,-1-2 3,0 0 0,1 0 0,0-1 0,0 1 0,5 10 0,0-2-1,16 34 1,17 23 4,-28-48-3,-12-23-5,0 0 0,0 1 1,0-1-1,0 0 0,1 1 0,-1-1 0,0 0 0,0 0 0,0 1 0,0-1 0,0 0 0,0 0 0,1 1 0,-1-1 0,0 0 0,0 0 0,0 1 0,1-1 0,-1 0 0,0 0 0,0 0 0,1 0 0,-1 1 0,0-1 0,0 0 0,1 0 0,-1 0 0,0 0 0,1 0 1,-1 0-1,0 0 0,1 0 0,-1 0 0,0 0 0,1 0 0,3-23 0,-3-37-1038,-1-9-4148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3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7176,'0'0'260,"1"4"-39,3 3-167,-1-1 1,1 1-1,0-1 0,1 1 0,-1-1 1,1-1-1,0 1 0,11 8 0,47 37 182,-53-44-259,-3-1 56,1-1 0,-1 0 0,1 0 0,1 0 0,8 3-1,5 2-2,47 24-1003,4-1-4007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3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1 5656,'-7'14'33,"-1"1"0,-12 14 0,-6 9 28,-48 76 4,11-25-45,12-14-16,-82 106 56,132-179-53,0 0 0,1 1 0,-1-1 0,0 0 0,1 0 0,-1 0 0,1 1 0,0-1 0,-1 0 0,1 1 0,0-1 0,1 0 0,-1 1 0,0-1 0,1 0 0,-1 0 0,1 1 0,0-1 0,-1 0 0,1 0 0,2 3 0,-2-3 3,-1-1-1,1 0-1,0 1 0,-1-1 1,1 0-1,0 0 0,0 0 1,0 0-1,0 0 1,-1 0-1,1 0 0,0-1 1,1 1-1,-1 0 0,0 0 1,0-1-1,0 1 1,0-1-1,3 2 0,1 0 13,23 9 24,-13-10 89,17-6-41,44-13 0,-40 7 74,-4 2-55,-1-1 0,0-2 0,36-20 0,-29 11 86,44-33 0,-65 36 149,-7 2-227,-1-1 0,-1 0 0,12-35 0,-18 30 201,-6-5-95,-14-53 0,9 62 81,-11-6-99,-33-30 1,36 42 38,-10 0-83,-28-9 0,51 20-136,0 0 1,0 0 0,0 1-1,0-1 1,0 1-1,0 0 1,0 0 0,0 1-1,0-1 1,0 1-1,-5 1 1,2 0 1,7-2-26,-1 0 1,1 0-1,0 1 1,-1-1-1,1 0 1,0 0-1,0 0 1,0 1-1,-1-1 0,1 0 1,0 1-1,0-1 1,0 0-1,0 0 1,-1 1-1,1-1 1,0 0-1,0 1 0,0-1 1,0 0-1,0 1 1,0-1-1,0 0 1,0 1-1,0-1 1,0 0-1,0 1 0,0-1 1,0 0-1,0 1 1,0-1-1,0 0 1,1 1-1,-1-1 1,0 0-1,0 1 0,0-1 1,0 0-1,1 0 1,-1 1-1,0-1 1,0 0-1,1 0 1,-1 0-1,0 1 0,0-1 1,1 0-1,3 3 8,-1 0 0,1 0 0,0 0 0,0-1 0,0 1 0,0-1 0,1 0 0,-1-1 0,0 1 0,1-1 0,5 2 0,46 4 19,-43-6-28,31 4 27,75-1 1,-63-5-19,8 0-8,1 4 1,0 6-2,-2 7 2,-4 3-3,-42-10-3,0 0 0,-1 2 0,-1-1 0,0 2 0,0 0 0,-1 1 0,-1 0 1,19 24-1,-17-21 0,-7-7-2,-1 0 1,13 20 0,-6-7-5,21 45-1,-30-55-4,0-1-1,-1 1 1,-1 0-1,1 0 1,-2 0-1,0 1 1,1 21-1,-3-32 10,0 0-1,-1 1 1,1-1 0,-1 0 0,1 1-1,-1-1 1,0 0 0,0 0-1,1 1 1,-2-1 0,1 0 0,0 0-1,0 0 1,-1 0 0,1-1-1,-1 1 1,0 0 0,1 0-1,-1-1 1,0 1 0,0-1 0,0 0-1,0 0 1,0 1 0,0-1-1,0 0 1,-1-1 0,1 1 0,0 0-1,-1-1 1,1 1 0,0-1-1,-1 0 1,1 0 0,0 0 0,-1 0-1,1 0 1,-1 0 0,1-1-1,0 1 1,-1-1 0,1 1-1,0-1 1,0 0 0,0 0 0,-3-1-1,-12-11 2,13 9 2,1 0 0,0 0 0,0 0 0,1-1 1,-1 1-1,-2-8 0,3 3 8,4-1 0,0 0 0,0 0 0,0 1 0,2-1 0,-1 1 0,1 0 0,9-15 1,6-8 58,27-32 0,-28 41-43,40-53 101,-52 69-113,0 1 0,1-1 0,0 1 0,0 0 1,0 1-1,1 0 0,-1 0 0,10-4 0,-3 7 42,-3 4-39,-1 0 0,1 1-1,-1 1 1,16 7 0,-13 0 39,16 26 7,45 76 0,-63-95-57,-7-12-1,0 0 1,0 1-1,-1 0 0,1 0 0,1 8 0,-3-10 1,1 3 0,0 0 0,0 1 0,-1-1 0,0 1 0,-1-1 0,0 1 0,0 0 0,-1 12 0,-4 45 21,6-54-11,13 16-1,-12-24-13,0-1 1,0 0-1,0 1 1,1-1-1,-1 0 1,1 0-1,-1-1 1,5 3-1,-4-3 4,1 0-1,0 0 1,-1 0 0,1-1-1,0 0 1,0 0-1,-1 0 1,1 0 0,0-1-1,6 0 1,50-8-1046,-52 6 624,70-11-6715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18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8696,'39'2'14,"-2"1"-11,6-5 2,3-7-3,99-44 11,-107 38-6,2 0 43,55-14 1,106-18 217,-181 43-250,38-1 143,-4 2 183,67 7 1,-102-5-441,0 0 0,0 0 0,0-2 0,0-1 0,0 0 0,29-11 0,-14 2-6097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765 550 7352,'-4'-4'15,"-1"1"0,0-1 0,0 1 0,0 0 0,0 0 1,0 1-1,-1-1 0,1 1 0,-1 0 0,0 1 0,0-1 0,0 1 1,1 0-1,-1 1 0,0 0 0,-11 0 0,4 0 0,-53 4 62,51-2-33,-164 23 109,142-17-19,-128 45 58,138-41-32,-76 56 72,89-53-32,4 2-106,0 1 0,-10 26 0,20-43-79,-1 0-1,1 0 0,0 0 0,0 0 0,-1 0 1,1 0-1,0 0 0,0 0 0,0 0 1,0 0-1,0 0 0,0 0 0,0 0 0,1 1 1,1 7 27,0-1 1,1 1 0,0-1-1,1 0 1,0 0 0,8 13-1,-12-21-28,1 1-1,-1 0 1,1 0-1,0-1 0,-1 1 1,1 0-1,0-1 1,-1 1-1,1 0 1,0-1-1,0 1 0,0-1 1,-1 0-1,1 1 1,1-1-1,10 5 37,0-2 0,0 0 1,1 0-1,-1-1 0,16 0 0,-6-5 145,11-8-57,55-27 0,-24 1 187,-43 22-277,52-33 262,-58 38-253,45-35 327,-53 38-307,-1 1 0,1-1 0,-1 0 0,0 0-1,-1-1 1,0 0 0,6-10 0,2-14 201,-12 29-123,0 1 37,-1 1-188,0 1 0,0 0 0,0 0 0,1-1 0,-1 1 0,0 0 1,0-1-1,0 1 0,0 0 0,0 0 0,0-1 0,0 1 0,0 0 1,1 0-1,-1 0 0,0-1 0,0 1 0,0 0 0,0 0 0,1 0 1,-1-1-1,0 1 0,0 0 0,0 0 0,1 0 0,-1 0 0,0 0 1,0-1-1,1 1 0,-1 0 0,54 56 277,-24-32-263,-15-16 2,27 6 0,16-2-15,-30-11-3,0 0-1,47-6 1,-53 2-3,-1-1 0,1-1-1,-1-1 1,31-12 0,-35 12-1,6-6-4,0-6 2,-1-1 0,26-27 1,-46 44 2,-1 0-1,1 0 1,-1 0 0,0 0-1,0 0 1,0 0 0,0 0-1,2-4 1,17-56-7,-15 41 7,-2 0 1,1-23 0,-3 3 0,-9-72 1,3 88 6,2 15-4,-1-3 1,0 0 0,-1 0 0,0 0 0,-1 0 1,-1 1-1,-13-20 0,11 19 1,4 5 5,-1-1 0,0 1 0,0 0-1,-1 0 1,0 1 0,0 0 0,-11-8 0,17 15-9,0 0 1,0 0 0,0 0 0,0 0 0,0 0 0,0 0 0,0 0-1,0 1 1,1-1 0,-1 0 0,0 0 0,0 1 0,0-1-1,0 1 1,0-1 0,0 1 0,1-1 0,-1 1 0,0-1 0,0 1-1,1 0 1,-2 1 0,0-1 2,-4 3 0,4-3-4,1 0 1,-1 1 0,0-1-1,0 1 1,1-1-1,-1 1 1,1 0 0,0-1-1,-1 1 1,1 0-1,0 0 1,0 0 0,0 0-1,0 0 1,0 3 0,-10 24 2,-11 49 0,19-50-8,16 138-4,-6-131-30,47 124-22,-40-133-38,-5-14 51,-2 0 17,2 0 0,0 0 0,0-1 0,1-1 0,0 1 0,1-2 0,18 14 0,47 22-182,-62-42 33,-4-4 133,0 0-1,1-1 1,-2 0 0,1-1 0,0 0 0,-1 0 0,1-1 0,-1 0 0,0-1 0,0 0 0,-1-1 0,10-7 0,22-23-21,-39 34 52,1 1 0,-1-1 0,0 1 0,0-1 0,1 1 0,-1-1 1,0 0-1,0 1 0,1-4 0,10-27-79,16-63-1,-24 64 71,1-49 4,-5-18 17,0 91 4,-2-46 20,-12-72 0,0 35 236,13 88-143,1 7-14,2 30-17,7 40 0,-8-63-80,1-1 4,-1 0 0,2 0-1,-1 0 1,7 16 0,1 2-1,28 78-1,-25-72-8,-1 0-5,2 0 0,2-1 0,29 47 0,92 113-245,-122-174 240,-8-10-15,0-1 0,1 0 0,10 9 0,-3-4-14,1-1 0,30 19 1,-45-31 37,0-1 0,0 1 0,0-1 0,0 1 0,0-1 0,0 0 0,0 1 0,0-1 0,0 0 0,0 0 0,0 1 0,0-1 0,0 0 0,0 0 0,1-1 0,12 0-13,-1-1 0,0 0 0,0-1 0,0 0 0,14-7 0,-9 0-42,7-9 6,-2-1 1,0-1 0,-2-1-1,32-41 1,-48 54 23,-1 0 0,0 0 0,0 0 0,-1-1 0,-1 1 0,0-1 0,0 0 0,0 1 0,-1-12 0,1 4-22,0-2 28,-2 16-29,0-2-4,0 5 53,0 0 0,0 0 1,0 0-1,0 0 0,0 0 1,0 0-1,0 0 0,0 0 1,0 0-1,0 0 0,0 0 1,0 0-1,0 0 0,0 0 1,0 0-1,0 0 0,1 0 1,-1 0-1,0 0 0,0 0 1,0 0-1,0 0 0,0 0 1,0 0-1,0 0 0,0 0 1,0 0-1,0 0 0,0 0 1,0 0-1,0 0 0,0 0 1,0 0-1,0 0 0,1 0 1,-1 0-1,0 0 0,0 0 1,13 28-43,-5-11 12,0 0 0,1-1 1,0 0-1,23 28 0,-17-28-6,1 0 1,0-1-1,1 0 0,36 23 0,-48-36 38,-1 1-1,1-1 1,0 0 0,0 0-1,0 0 1,0-1-1,0 0 1,0 0-1,0 0 1,0-1 0,0 1-1,1-1 1,-1 0-1,0-1 1,0 1-1,11-4 1,-15 4 3,1-1-1,-1 0 1,1 1 0,-1-1-1,1 0 1,-1 0 0,0 0 0,0 0-1,1-1 1,-1 1 0,0 0-1,0 0 1,0-1 0,0 1-1,0-1 1,1-2 0,2-2 0,2-2 4,-4 5 4,0-1-1,0 1 1,0 0-1,0 0 1,-1-1-1,1 1 1,-1-1-1,1-4 1,1-2 59,0-1 0,-1 0 0,-1 0 0,0 0 0,0 0 0,-2-21 0,-5 8 117,4 15 56,0 0 0,0 0 0,0 1 0,1-1 1,1-18-1,-7 51 35,4-14-260,1 38 41,5 88-1,1-7-43,-4-4-11,8 115-17,-2 50-28,-5-245 32,1-33 9,2 18 1,-3-26 1,0 0 0,0-1 0,0 1 0,1 0 1,-1-1-1,3 4 0,-4-7 0,0 0 0,0 1 0,0-1 0,0 0 1,0 0-1,1 0 0,-1 0 0,0 0 0,0 0 0,0 0 0,0 0 0,0 0 1,0 1-1,0-1 0,1 0 0,-1 0 0,0 0 0,0 0 0,0 0 1,0 0-1,0 0 0,1 0 0,-1 0 0,0 0 0,0 0 0,0 0 0,0 0 1,0 0-1,0 0 0,1 0 0,-1 0 0,0 0 0,0 0 0,0 0 0,0-1 1,0 1-1,0 0 0,1 0 0,-1 0 0,0 0 0,0 0 0,0 0 0,0 0 1,0 0-1,0 0 0,0-1 0,0 1 0,0 0 0,1 0 0,-1 0 0,0 0 1,16-10 2,0-1 0,15-14 0,-25 20-2,24-21-103,0-1-1,33-41 0,-31 32-1075,44-47-6402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4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303 434 6640,'7'26'0,"3"24"1,2 77 7,-11-117-5,0 0 0,-2 0-1,1 1 1,-1-1 0,-2 10 0,-2 7 0,-13 85 97,10-68-79,-45 204 383,43-220-116,9-25-216,-1 0 1,1 0-1,0 0 0,1 0 1,-1 0-1,0 0 1,1 5-1,-1-57 428,14-33-1449,5-6-4031</inkml:trace>
  <inkml:trace contextRef="#ctx0" brushRef="#br0" timeOffset="1">71 0 6904,'0'0'0,"-19"26"192,-1-2 8,5-3 176,6 2 0,2 1-376,19 0-8,27-3 8,-3 1-5552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5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4216,'0'0'33,"-6"21"57,-12 14-80,2 1 0,1 0 0,-14 51 0,24-63 3,-5 115 20,10-34 147,-1-76-164,3 39 219,24 128 539,-12-119-379,-7-37-165,2 0-1,2-1 1,19 47 0,-21-73-69,-6-11-201,0 1 1,0-1-1,0 1 0,0-1 1,1 0-1,-1 0 0,1-1 1,0 1-1,-1-1 0,1 0 1,0 1-1,0-2 0,0 1 1,0 0-1,6-1 0,29 3-4126</inkml:trace>
  <inkml:trace contextRef="#ctx0" brushRef="#br0" timeOffset="1">5 703 7984,'6'4'9,"-1"-1"0,1 0 0,1 0 0,-1-1 0,0 1 0,1-1 0,-1-1 0,14 3 0,-14-3 10,2 0 21,0 1 1,0-2-1,-1 1 1,1-1-1,9-1 0,10 0-2,54 0 24,-43 0 112,169-11 56,-164 8-116,70-9-1,30-6-89,123-27-1073,-140 22-4231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4128,'-2'2'64,"-6"6"19,5-4 75,-2 2 12,4-5-153,0 1 1,1-1 0,-1 1 0,1 0 0,-1 0 0,1-1-1,0 1 1,-1 0 0,1 0 0,0-1 0,0 1 0,0 0 0,1 0-1,-1-1 1,0 1 0,1 0 0,0 3 0,11 26 21,-10-28-34,2 7 9,0-1 0,1 0 0,0-1 0,1 1 0,0-1 0,11 12 0,-8-10 1,37 42 152,-33-39-71,0 1 0,18 27 0,-26-34-21,5 8 6,0 0-1,-1 0 1,-1 1 0,0 1 0,-1-1 0,5 20 0,2 13 389,-1 0 0,8 78-1,-21-119-55,-1 3 74,-12-22 341,8 6-765,4 3-33,-1 1-1,1-1 1,0 0-1,-1 0 1,1 0 0,0 0-1,0 0 1,0 0-1,0 0 1,1 0-1,-1 0 1,1 0-1,-1-3 1,-5-20 181,1-1 0,2 1 0,1-1 0,1-48 0,2 56-164,-1 13-16,0-1 1,1 1-1,0-1 0,0 1 0,0 0 1,1-1-1,-1 1 0,5-6 1,-4 4 35,2-5-6,1 1 1,1-1-1,-1 1 0,2 1 0,-1-1 0,17-18 1,40-40 185,-59 65-226,-1 0 0,2 1 1,-1-1-1,0 1 0,1 0 1,-1 0-1,1 1 0,0 0 0,0 0 1,0 0-1,6-2 0,-3 2-3,3 1 56,-1 4-63,0 0 0,-1 1 0,1 0-1,-1 0 1,0 1 0,0 0 0,-1 1 0,1 0 0,-1 0 0,10 11 0,18 27-8,-25-29-5,-2 2 1,0-1 0,10 26-1,-15-23-4,-3 4 2,-1 1 0,-1 0 0,-1 0 0,-1 0-1,-7 28 1,8-45-3,-3 2-2,4-9 7,1 0 1,0 0 0,-1 1 0,1-1 0,0 0-1,0 0 1,-1 0 0,1 0 0,0 0 0,-1 0-1,1 0 1,0 0 0,0 0 0,-1 0 0,1 0-1,0 0 1,-1 0 0,1 0 0,0 0 0,0 0-1,-1 0 1,1-1 0,0 1 0,-1 0-1,1 0 1,0 0 0,0 0 0,-1 0 0,1-1-1,0 1 1,0 0 0,0 0 0,-1-1 0,1 1-1,0 0 1,0 0 0,0-1 0,0 1 0,-8-18 1,7 7 3,0 1-1,1 0 1,0 0 0,0-1-1,1 1 1,1 0-1,0 0 1,0 0 0,1 0-1,0 0 1,0 0 0,1 1-1,1-1 1,7-11 0,-7 14 5,-1 1 1,1 0 0,1 0-1,-1 0 1,1 0 0,0 1-1,1 0 1,-1 1 0,10-6 0,-6 4 1,10-9 35,2 2 0,31-14 0,-37 19-35,-4 2 6,1 0-1,1 1 1,-1 1 0,0 0 0,22-3-1,-20 4-8,-9 2-2,1 0 0,0 0 0,0 1 0,0 0 0,0 0 0,0 1 0,0 0 0,0 0 0,0 0 0,6 3 0,-5-2-1,-5-1-2,0 0-1,0-1 1,0 1 0,0 0 0,0 1 0,0-1 0,0 0 0,-1 1 0,1 0 0,-1-1 0,3 3 0,4 4 2,25 21 0,-29-23-5,0 0 0,0 0 0,0 1 0,-1-1-1,0 1 1,-1 0 0,0 0 0,0 1 0,0-1 0,-1 1 0,0-1 0,0 1 0,0 13 0,-1-10-1,-1-6-2,1 0 1,-2 1-1,1-1 1,0 0-1,-3 10 1,-3 8-2,3-10-18,0 0 0,0 0-1,1 0 1,0 20 0,2-33 21,0 0 0,0 0 0,0 0 0,0 0 0,0 0 1,0 0-1,0 0 0,0 0 0,0 1 0,0-1 0,0 0 0,0 0 0,0 0 0,0 0 1,0 0-1,0 0 0,0 0 0,1 0 0,-1 0 0,0 0 0,0 0 0,0 0 1,0 0-1,0 0 0,0 1 0,0-1 0,0 0 0,0 0 0,0 0 0,0 0 0,0 0 1,0 0-1,1 0 0,-1 0 0,0 0 0,0 0 0,0 0 0,0 0 0,0 0 0,0 0 1,0 0-1,0 0 0,0 0 0,0 0 0,1 0 0,-1 0 0,0 0 0,0 0 0,0 0 1,0 0-1,0 0 0,0-1 0,0 1 0,0 0 0,0 0 0,0 0 0,0 0 0,0 0 1,1 0-1,7-3-170,1 1 0,0-2 1,13-6-1,-11 4-718,33-15-6651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356 108 7264,'5'-19'0,"-3"6"9,-1 9 39,1-4 23,-1 6 657,-1 0-599,0-4 2,0 5 106,1-1-109,2-5 8,-2 4 8,2-4 11,-1 3 18,3-7 7,-5 11-171,1-1-1,-1 1 1,0-1-1,0 1 1,0-1 0,0 1-1,0-1 1,0 1-1,0-1 1,0 1 0,0-1-1,0 1 1,0-1-1,0 1 1,0-1 0,0 1-1,-1 0 1,1-1-1,0 1 1,0-1-1,0 1 1,-1-1 0,1 1-1,0 0 1,-1-1-1,1 1 1,0 0 0,-1-1-1,1 1 1,0 0-1,-1-1 1,1 1 0,-1 0-1,1 0 1,0-1-1,-1 1 1,1 0 0,-1 0-1,1 0 1,-2-1-1,-12-2 19,1 4 134,-15 5-84,1 1 1,-27 11-1,29-5 90,-87 70 54,95-64-114,-47 74 25,56-74-111,-1 31 4,8-40-23,1 1-1,0-1 0,1 0 1,2 14-1,-1-14 0,0-1 0,1 1 0,0-1 0,8 16 0,-7-17 0,0-1-1,1-1 0,-1 1 0,1-1 0,1 1 0,7 6 1,-3-6-1,0 0-1,1-1 1,0 0 0,0 0 0,0-1 0,1-1 0,-1 0 0,1-1-1,15 3 1,1-3-5,44-8 4,-56 2 1,0-1 0,0 0 1,23-9-1,-21 4 2,-1 0-1,0-2 1,0 1 0,-1-2 0,0 0-1,15-16 1,-29 26 1,0 0 1,0 0-1,0 0 0,-1 0 1,1 0-1,-1-1 0,3-3 1,9-20 11,-2-2 1,9-27-1,-18 33 59,-1 11-41,-1-2-5,0-1 0,-1 0 0,-1 1 0,0-1 0,-5-17 0,4 18-2,1 3 27,0 0 0,-1 0 0,-1 1 0,1-1-1,-2 1 1,-6-13 0,10 21-46,1 1-1,-1 0 1,1 0-1,-1 0 1,1 0 0,-1 0-1,1 0 1,-1-1-1,1 1 1,-1 0 0,1 0-1,-1 0 1,1 1-1,-1-1 1,1 0 0,-1 0-1,1 0 1,0 0-1,-1 0 1,1 0 0,-1 1-1,1-1 1,-1 0-1,1 0 1,0 1 0,-1-1-1,1 0 1,-1 1-1,1 0 1,-1-1 8,-3 3-3,1 0 0,0 0 0,0 0 0,1 0 0,-1 0 0,1 1 0,-1-1 0,1 1 0,0-1 0,0 1 0,1 0 0,-1 0 0,1 0 0,0 0 0,0 0 0,0 0 0,0 0 0,1 1 0,-1-1 0,1 0 0,1 8 0,0 0-7,1 0 0,0-1 1,1 0-1,0 1 0,6 14 0,16 24 7,-13-29-11,23 44 1,-23-42-6,-6-10-3,1-1-1,0-1 1,0 1-1,2-1 1,15 17 0,-21-25 0,0 0 0,0 0 0,0-1 0,1 1 0,-1-1 0,1 1 0,-1-1 0,1-1 0,6 3 0,-2-6-99,0-4 62,-1 0 1,1-1-1,-1 0 1,0 0 0,-1-1-1,0 1 1,8-14-1,-1-2-127,-1 0-1,11-30 0,-16 34 122,-1 2-108,0-1 0,2 2 0,0-1 0,1 1 1,0 0-1,2 1 0,16-20 0,-26 34 147,13-14-107,0 0 1,1 1 0,31-22 0,-44 36 113,-1-1 1,0 1-1,1-1 1,-1 1-1,0-1 1,1 1 0,-1 0-1,1 0 1,-1 0-1,0 0 1,1 0-1,-1 0 1,1 0-1,-1 0 1,0 0 0,1 1-1,-1-1 1,3 1-1,2 1-4,2-1 4,-4 0 2,0 0 0,-1 0 0,1 0 0,-1 1 1,1-1-1,-1 1 0,1 0 0,3 2 0,19 15-5,1 0 0,-2 2-1,-1 1 1,24 28 0,30 44-14,-36-46 27,-42-48-4,1 1 0,-1-1-1,0 0 1,1 0 0,-1 0-1,0 0 1,1 1 0,-1-1 0,0 0-1,1 0 1,-1 0 0,0 0-1,1 0 1,-1 0 0,0 0-1,1 0 1,-1 0 0,1 0-1,-1 0 1,0 0 0,1 0-1,-1 0 1,0 0 0,1-1-1,-1 1 1,0 0 0,1 0 0,-1 0-1,0 0 1,0-1 0,1 1-1,-1 0 1,0 0 0,1-1-1,-1 1 1,0 0 0,0-1-1,0 1 1,1 0 0,-1-1-1,0 1 4,4-5 19,-1 0 1,0 0 0,0 0 0,0 0-1,-1-1 1,0 1 0,0-1-1,0 0 1,1-9 0,7-59 289,-7 48-158,-1 13-122,1-20 279,0-94 971,-3 125-979,2 8-205,23 92 12,-10-31-93,7 34-15,28 114-6,-41-175-3,42 280-11,-34-188 8,-14-109 7,3 29-3,0 57 1,-6-64 2,1-8 1,-1-36 0,0 0 0,-1-1 0,1 1 0,0 0 0,1-1 0,-1 1 0,0 0 0,0-1 0,0 1 0,0 0 0,0-1 0,1 1 0,-1 0 0,0-1 0,1 1 0,-1-1 0,0 1 0,1 0 0,-1-1 1,1 1-1,-1-1 0,1 1 0,-1-1 0,1 0 0,-1 1 0,1-1 0,-1 1 0,1-1 0,0 0 0,2 1 1,0-1 1,-1 0-1,1 0 1,0 0-1,-1 0 1,1-1-1,0 1 1,-1-1-1,1 1 1,0-1-1,-1 0 1,1 0-1,4-3 0,35-22-703,-30 18-51,50-33-6453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7984,'2'5'63,"0"0"0,-1 1 1,0-1-1,0 0 1,-1 1-1,1-1 0,-1 7 1,0-6-29,3 77 303,-11 166 308,5-157-508,8 60-24,-2-43-11,-2-67-71,7 59-1,-6-89-16,2 18 17,0 0 0,19 56 1,-18-69-15,-3-5 9,1-1 0,1 0-1,0-1 1,0 1 0,1-1-1,7 11 1,-11-20-56,0 0 1,0-1-1,0 1 0,0 0 1,0-1-1,0 1 0,0-1 1,1 1-1,-1-1 1,0 1-1,0-1 0,1 0 1,-1 0-1,0 0 0,1 1 1,-1-1-1,0 0 0,1-1 1,-1 1-1,0 0 0,1 0 1,-1-1-1,1 1 0,1-1-432,11-2-5579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7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2 512 6816,'-1'1'11,"1"1"-1,0-1 1,0 1 0,-1 0-1,1-1 1,0 1 0,0 0 0,0-1-1,1 1 1,-1-1 0,0 1 0,1 0-1,-1-1 1,1 1 0,-1-1-1,1 1 1,0-1 0,-1 1 0,1-1-1,0 0 1,0 1 0,0-1 0,3 2-1,0-1 20,1 0-1,0 0 0,0-1 1,0 0-1,0 0 0,0 0 0,0 0 1,6-1-1,9 2 11,58 1 408,111-3 89,-149-1-162,-15-1-203,22 0 53,1-3 0,54-13 0,-86 15-146,122-32 378,-114 28-258,0-2 1,0 0-1,-1-2 1,28-17-1,-39 19-99,-10 8 148,-9 4 4,-1 1-212,-25 15 228,-56 44 33,77-54-247,1 0 0,0 1-1,0 1 1,1-1-1,1 2 1,-1-1 0,-8 16-1,15-21-40,-8 14 27,3 7-15,-10 55 0,19-60-11,3-7-11,1 0 1,1 0-1,0-1 0,16 24 1,-22-36-3,1-1-1,0 0 1,0 1-1,0-1 1,1 0 0,-1 0-1,0 0 1,0 0-1,1 0 1,1 2 0,41 22 5,-34-22-5,-1 0-1,0 0 1,1-1-1,18 3 1,-16-4 0,1-1 1,-1 0-1,24-4 0,-23 2 0,0-1-1,-1-1 0,23-8 1,-25 7-1,0 0 0,-1-1 0,1 0 0,15-13 0,-13 8 0,-1-1 0,15-18 0,9-20 0,-14 10 1,-13 19 8,-1 0 0,5-25 0,-4 16 5,-7 27 16,1 4-13,-1-1-16,0 1 0,1 0 0,-1 0 0,0 0 0,0 0 0,0 0 0,0 0 0,0 0 0,0 0 0,0 0 0,0 1 0,0-1 0,0 0 0,-1 0 0,1 1 0,0-1 0,-1 1 0,1-1 0,-1 0 0,0 1 0,1-1 0,-1 4 0,6 15 7,9 29-2,9 24-4,-12-44-3,2-1 1,33 52-1,-28-59-4,13 5 2,48 30 1,-77-55-1,-1 1 1,0-1 0,1 0-1,-1 0 1,1 0 0,0 0-1,4 1 1,26 3-11,60 3 1,-92-7 9,1-1 0,-1 0 1,1 0-1,-1-1 0,0 1 1,1 0-1,-1 0 0,1-1 1,-1 1-1,1-1 0,-1 1 1,0-1-1,1 0 0,0 0 1,12-9-8,0 0 0,0 0 0,-1-2 0,-1 1 0,18-22 0,-14 8-50,53-124-35,-39 65-103,-22 56 169,16-49-20,-17 44-84,22-149-51,-24 144 64,12-162-151,-16 175 205,0-2-46,6-40-1,-6 63 42,-3 4 22,-4 9 2,-6 15 36,12-23 4,-3 4-5,0 0 1,1 0-1,0 0 1,0 1-1,0-1 0,1 1 1,-1 8-1,-3 9-2,0 0 4,-12 66-62,-26 218-132,38-274 195,-4 51-34,4-13 18,3 1 0,9 96 0,-7-167 24,0 0 1,0 0-1,0-1 1,0 1-1,0 0 1,0-1-1,1 1 1,-1 0-1,0-1 1,0 1-1,1 0 0,-1-1 1,0 1-1,1 0 1,-1-1-1,0 1 1,1-1-1,-1 1 1,1-1-1,-1 1 1,2 0-1,2 2-74,0 0 1,0-1-1,1 0 0,-1 0 0,1 0 1,0 0-1,-1-1 0,1 1 0,0-1 1,0-1-1,0 1 0,0-1 0,0 1 1,0-1-1,0-1 0,9-1 0,49-2-6231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8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32 7984,'4'-30'306,"-4"28"-224,-3 5 3,-84 68 184,38-41-259,-155 59-39,161-73 20,23-7-1,0 0 0,1 1 0,0 1-1,-24 17 1,35-22 7,4-4 0,0 0 0,1 1 1,-1 0-1,0 0 0,1 0 1,0 0-1,0 0 0,0 1 0,0 0 1,-2 4-1,-3 4-1,4-6 4,0 0 0,0 0-1,1 0 1,0 0-1,-4 13 1,5-9 0,1 0 1,0 0-1,0 0 1,1 0-1,1 1 1,-1-1-1,5 18 1,1-12 20,2-4-10,1 0 0,0-1 0,21 20 0,-13-21 56,13 3-13,53 13 1,-56-21 93,126 0 72,-121-8-33,121-35 70,-123 26-90,141-70 62,-136 62-81,-9 5-74,143-94 179,54-45 131,-200 135-296,-20 19-62,-1 1-25,-1-1 0,1 0 0,-1 0-1,0 1 1,1-1 0,-1 1-1,1-1 1,-1 1 0,0-1 0,0 1-1,1 0 1,0 1 0,1 6 0,-3-6 0,4 42-5,-4-39-1,0 0-1,0 1 1,0-1 0,0 0 0,1 0-1,0 1 1,0-1 0,1 0 0,-1 0 0,1 0-1,0 0 1,1 0 0,-1-1 0,1 1-1,0-1 1,5 7 0,-5-8-3,0 1 1,1-1-1,-1 0 1,1 0-1,0 0 1,0-1-1,0 1 0,1-1 1,-1 0-1,0 0 1,1 0-1,-1-1 0,1 0 1,0 0-1,5 1 1,-2-1 1,-6-1 4,1 0 0,-1 1 1,1-1-1,-1 0 0,1-1 0,-1 1 0,0 0 1,1-1-1,-1 1 0,1-1 0,-1 0 1,0 0-1,4-2 0,25-11-13,-1-7 13,-23 14 2,-1 1 1,0-1 0,0-1 0,8-13 0,-10 10 20,-4 4-15,0-1 1,-1 1-1,1 0 0,-2-1 0,1 1 1,-4-12-1,-4 7 62,-2 3-46,0 0-1,-1 1 1,0 1-1,-24-12 1,14 13 85,-96-3 46,94 12-25,-87 39 37,90-29-130,-12 17-11,-40 47 0,71-74-23,-1 0 0,1 0 0,0 0 0,0 1 0,0-1 0,-2 8 0,-30 73 5,27-60-5,1 0-1,-4 36 1,8-36-2,2 1 1,0 0-1,2-1 1,0 1-1,8 30 1,-9-51-2,0-1 0,0 0 0,0 0 0,0 0 0,0 1 1,3 3-1,15 23-10,41 52 1,-39-63-21,104 59-7,-95-66 14,156 20-3,-145-31 16,158-26 1,-161 15 6,188-60-1352,-98 27-5423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8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10312,'-1'4'57,"-2"11"-14,1 1 0,1 0 0,0 1 0,2 24 0,9 66 91,3-37-92,40 132 40,-34-131-52,-17-59-14,-2-6-2,2 0 0,-1 0 0,1 0 0,0 0 0,0 0-1,0 0 1,1-1 0,6 11 0,-8-15 25,2-5 5,12-21-489,15-38 0,-27 56 104,29-64-6252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8968,'12'17'147,"1"-2"0,1 1 0,0-2 0,22 19 0,-12-12-82,13 11-52,13 7-9,8 3 1,6 4-3,0-2-2,-8-5 1,-44-30 1,0 1 1,0 0-1,-1 1 1,-1 0-1,0 1 0,0 0 1,-1 1-1,12 22 0,-4 12 1,-8 3 2,-3 3-3,-11 65-12,1-65 5,2 12-12,1-55 7,1-5 4,-1 1-1,1-1 1,0 0 0,1 1 0,-1-1-1,1 0 1,0 1 0,1-1 0,-1 0-1,3 6 1,-4-11 6,0 0-1,0 0 1,0 0 0,0 0-1,0 0 1,0 0-1,0 0 1,0 0 0,0 0-1,0 0 1,0 1 0,1-1-1,-1 0 1,0 0 0,0 0-1,0 0 1,0 0-1,0 0 1,0 0 0,0 0-1,0 0 1,0 0 0,0 0-1,0 0 1,0 0-1,0 0 1,0 0 0,0 0-1,1 0 1,-1 0 0,0 0-1,0 0 1,0 0 0,0 0-1,0 0 1,0 0-1,0 0 1,0 0 0,0 0-1,0 0 1,0 0 0,1 0-1,-1 0 1,0 0 0,0 0-1,0 0 1,0 0-1,0 0 1,0 0 0,0 0-1,0 0 1,0 0 0,0 0-1,0 0 1,0 0-1,0 0 1,0 0 0,0-1-1,1 1 1,-1 0 0,0 0-1,0 0 1,0 0 0,0 0-1,0 0 1,0 0-1,0 0 1,0 0 0,14-15-20,8-24 16,73-161 78,-18 53 174,-72 137-187,0 1 0,0-1-1,1 1 1,10-13-1,-3 6-16,24-29 28,-34 41-45,1 1 0,-1-1-1,1 0 1,0 1 0,0 0 0,0 0 0,1 0-1,-1 0 1,1 1 0,-1 0 0,1 0 0,0 0 0,0 0-1,0 1 1,8-2 0,-10 3-12,-2-1-6,0 1 0,-1 0-1,1 0 1,0 0 0,-1 0 0,1 0-1,0 0 1,-1 0 0,1 0 0,0 0-1,-1 0 1,1 0 0,0 0 0,-1 1 0,1-1-1,0 0 1,-1 0 0,1 1 0,14 7 46,-1 0 0,0 1 0,22 19 0,-18-10 46,21 33 32,40 70-1,-46-55-62,-8 2-10,10 24-15,-34-91-44,-1 1 0,0-1 0,1 0 0,-1 0 0,1 0 0,0 0 0,-1 0 0,1 0 0,0 0 0,-1 0 0,1 0 0,0 0 0,0 0 0,0-1 0,0 1 0,0 0 0,1 0 0,1 0 1,-3 0-2,1-1 0,0 0 0,-1 1 0,1-1 1,0 0-1,-1 0 0,1 0 0,0 0 0,0 0 0,-1 0 0,1 0 0,0 0 0,0 0 1,-1 0-1,1 0 0,0 0 0,-1 0 0,1 0 0,0-1 0,-1 1 0,1 0 1,0-1-1,28-19 0,17-19 0,66-64-1396,-56 48-5584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19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8608,'0'3'-176,"0"-1"130,0 0 1,0 1 0,0-1-1,0 1 1,1-1 0,-1 1-1,1-1 1,-1 0 0,1 1-1,0-1 1,0 0 0,0 0-1,0 0 1,1 1 0,-1-1-1,0 0 1,1-1 0,0 1-1,-1 0 1,1 0 0,0-1-1,0 1 1,2 1 0,109 92 365,-79-67 46,-19-17-178,-2 1 0,22 23 0,-25-25-152,-7-7-15,-1-1 0,1 1 1,-1 1-1,1-1 0,-1 0 0,0 0 0,0 1 0,-1-1 0,3 7 0,0-2 31,3 8-2,-1 0 0,0 0 0,-1 1-1,-1-1 1,3 23 0,15 87 139,-15-99-133,0 0 0,21 51 0,-18-63 12,-6-11-44,-1 1-15,0-1 0,1 0 0,0 0 0,-1 0 0,2 0 0,-1-1 0,0 0 0,1 0 0,-1 0 0,1 0 1,0-1-1,0 1 0,11 2 0,-1-2 15,0-2 1,27 1-1,-26-6 24,7-7-13,39-27 1,-44 22 4,82-105 13,-49 51-7,-32 42-39,44-61 15,-30 36-9,-6 1-10,-22 42-5,-1 0-1,0-1 1,0 1 0,-1-1 0,0 1 0,-1-1 0,2-18-1,-5 29 3,0-1 0,0 1-1,0 0 1,1 0 0,-1 0-1,0 0 1,0 0-1,0 0 1,1 0 0,-1 0-1,0 0 1,0 0 0,0 0-1,1 1 1,-1-1-1,0 0 1,-1 1 0,-14 12 1,14-8 1,-1 0 0,1 0-1,0 0 1,0 1 0,0-1 0,1 1 0,0-1-1,0 1 1,0-1 0,1 1 0,-1 6 0,5 68 27,-2-55-27,-2 6 37,0-6-23,2-1 1,0 1 0,8 34 0,26 59 47,-14-53-26,-22-65-37,0 0-1,0 1 0,0-1 0,0 0 0,0 0 1,0 1-1,0-1 0,0 0 0,0 0 0,0 0 1,0 1-1,1-1 0,-1 0 0,0 0 0,0 0 0,0 1 1,0-1-1,0 0 0,1 0 0,-1 0 0,0 0 1,0 0-1,0 1 0,1-1 0,-1 0 0,0 0 1,0 0-1,1 0 0,-1 0 0,0 0 0,0 0 1,1 0-1,-1 0 0,0 0 0,0 0 0,0 0 1,1 0-1,-1 0 0,0 0 0,0 0 0,1 0 1,-1 0-1,0 0 0,0 0 0,1 0 0,-1 0 1,0-1-1,0 1 0,0 0 0,1 0 0,-1 0 1,0 0-1,0-1 0,0 1 0,0 0 0,0 0 1,1 0-1,-1 0 0,0-1 0,0 1 0,0 0 1,0 0-1,0-1 0,9-16-35,-4-6-72,-1 0 0,2-34 0,-4 30-487,1 0 0,10-40 0,-9 55 298,1 1 1,0-1-1,1 1 1,0 0-1,1 1 1,0 0-1,0 0 0,1 0 1,16-14-1,-9 7-3037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29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7536,'3'-11'0,"0"2"6,0 0 0,0 0 0,8-15 0,-10 20-5,34-73 344,-35 77-338,0-1-1,1 1 1,-1 0-1,0 0 1,0 0-1,0 0 1,1 0-1,-1-1 0,0 1 1,0 0-1,1 0 1,-1 0-1,0 0 1,0 0-1,0 0 0,1 0 1,-1 0-1,0 0 1,0 0-1,1 0 1,-1 0-1,0 0 1,0 0-1,1 0 0,-1 0 1,0 0-1,0 0 1,1 1-1,-1-1 1,0 0-1,0 0 1,0 0-1,1 0 0,-1 0 1,0 1-1,0-1 1,0 0-1,1 0 1,-1 0-1,0 0 1,0 1-1,0-1 0,8 9 44,-5-5-27,-1-1-7,0 1 0,-1-1 0,1 0 0,-1 1 0,0-1 0,0 1 0,0-1 0,0 8 0,18 103 133,-14-70-65,1 0-44,1-1 0,14 44 0,25 107 23,-36-152-23,-3-9-12,30 141 129,-34-158-89,0-5-10,0 0 0,-1 1-1,-1-1 1,1 0 0,-2 18 0,0-28-38,0-1-8,0 1-1,0 0 0,0 0 0,0 0 1,0-1-1,0 1 0,0 0 1,-1 0-1,1 0 0,0-1 0,0 1 1,-1 0-1,1 0 0,0-1 1,-1 1-1,1 0 0,-1 0 0,1-1 1,-1 1-1,1-1 0,-1 1 1,0-1-1,1 1 0,-1-1 0,0 1 1,0 0-1,-4-4 256,-6-11-144,1 1 1,-9-18-1,10 11 132,-35-126 89,36 110-176,-17-138 64,24 143-104,16-120 48,-8 120-88,51-132 37,-44 132-51,62-86 24,-75 115-92,0 1-1,0-1 1,0 1-1,1-1 1,-1 1-1,1-1 1,-1 1-1,1 0 0,1-1 1,12-7 10,1 1 0,-1 1 0,1 1 0,22-6 0,-36 11-12,0 1 0,0 0 0,0-1 0,0 1-1,-1 0 1,1 0 0,0 0 0,0 0 0,0 0 0,0 1 0,1 0 0,19 4 11,0 2 1,0 0 0,34 18-1,-33-9 20,29 36 4,-36-33-35,23 34 1,5 24 0,-33-55-4,8 28 0,-15-38-2,-1-1 1,-1 1 0,0 0 0,-1 0 0,0 0 0,0 0-1,-3 20 1,1-26-1,0 0 0,0 0-1,-1 0 1,0-1 0,0 1-1,0-1 1,-1 1 0,0-1 0,0 0-1,0 0 1,-5 6 0,2-4-2,4-5 1,0 0 0,0 0 0,0 0 1,-1 0-1,1-1 0,0 1 0,-1-1 1,0 1-1,1-1 0,-1 0 0,0 0 1,0 0-1,0 0 0,1-1 0,-1 1 1,0-1-1,0 0 0,0 1 0,0-1 1,-6-1-1,6 1-1,-11-3-16,-55-27-6,66 28 19,0 1 1,0-1 0,0 0-1,0 0 1,0 0 0,1-1-1,-1 1 1,1-1-1,-1 1 1,1-1 0,0 0-1,0 0 1,0 0 0,1 0-1,-3-4 1,3 4-4,0 1 1,0 0 1,0 1-1,1-1 0,-1 0 0,1 1 1,-1-1-1,1 0 0,0 0 0,0 1 1,-1-1-1,1 0 0,0 0 1,1 0-1,-1 1 0,0-3 0,2-5-8,3-35-1429,3-3-5715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0 331 7176,'4'-3'9,"0"1"0,0 0 0,0 0 0,0 0 0,0 1 0,0-1 0,1 1 0,-1 0 0,1 0 0,-1 1 0,0-1 0,1 1 0,6 0 0,-5 5 66,6 12-6,0 1 0,-1 0 0,-1 1-1,-1 0 1,0 1 0,-2-1 0,7 29 0,-8-26-31,1-1 1,1-1 0,0 1-1,2-1 1,0-1 0,17 25-1,-25-42-26,1 1 0,0-1-1,-1 0 1,1 1 0,0-1-1,0 0 1,0-1 0,0 1-1,0-1 1,0 1 0,1-1-1,-1 0 1,6 1 0,-4-1 3,-3 0-4,0 0 0,0-1 1,0 0-1,0 1 0,0-1 0,0 0 0,0 0 0,0 0 1,0 0-1,0-1 0,0 1 0,0 0 0,3-2 1,5 0 11,2 0-5,-6 2 10,-1-1 0,0 0 0,0 0 0,0 0 1,8-4-1,3-1 60,-2 0-1,1-1 1,-1-1 0,0 0 0,0-1 0,-1 0 0,18-16-1,-21 14-40,-7 8-13,1 0 0,-1-1 0,0 0 0,0 0 0,0 0 0,-1 0 0,0-1 0,1 1 0,1-7 0,1 0 52,21-48 319,-23 51-246,0 0 1,0 0-1,-1 0 1,0 0-1,1-15 1,1 26 139,8 8-205,-1 1 1,0 0 0,-1 0 0,0 1 0,0 1-1,10 20 1,22 31 60,4-10-117,-23-33 23,116 82 23,-107-85-57,141 58 7,-140-67-20,-1-3-9,0-1 1,37 2 0,-68-8-6,1 0 1,-1 0-1,1 0 1,-1 0 0,1-1-1,-1 1 1,1 0-1,-1-1 1,0 1-1,1 0 1,-1-1-1,2 0 1,43-23 5,-37 18-5,0 0-1,-1-1 0,0 0 0,10-10 1,-6 2-2,-2 0 1,0-1 0,0 0 0,-2 0 0,8-19-1,-15 32 1,0 1-1,0 0 1,-1-1-1,1 1 0,-1-1 1,1 1-1,-1-1 1,0-3-1,-3-157-3,-4 126-8,-50-139 0,44 144 0,5 15 7,-5-11-2,-1 1 0,-1 1 1,-25-34-1,-33-23-16,70 80 20,0 0-1,-1 0 0,1 0 1,-1 0-1,0 1 0,1 0 0,-1-1 1,0 1-1,-1 1 0,1-1 1,0 1-1,0-1 0,-1 1 1,1 0-1,-1 1 0,-4-1 1,7 1 1,-7 2-24,4 1 20,1 1 0,0 0 0,1 0 0,-1 0 0,1 1 1,0-1-1,-4 8 0,4 0-67,4 3 25,0-1 0,1 1 0,1-1 1,8 27-1,-10-39 39,35 144-189,-8-23-175,-4-6 88,32 133-339,-55-241 571,1-1 0,0 1 0,0-1 0,5 11 0,2 5-168,-10-26 176,1-1-1,0 0 0,0 0 1,-1 0-1,2 0 1,-1 0-1,1-4 0,0-6-950,-1-19-4837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0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58 6456,'0'0'6,"0"-1"1,0 1-1,-1 0 1,1 0-1,0 0 1,0 0-1,0 0 1,0 0 0,-1 0-1,1 0 1,0 0-1,0 0 1,0 0-1,0 0 1,0 0-1,-1 0 1,1 0-1,0 0 1,0 0-1,0 0 1,0 0-1,-1 0 1,1 0-1,0 0 1,0 0-1,0 0 1,0 0 0,0 0-1,-1 0 1,1 0-1,0 1 1,0-1-1,0 0 1,0 0-1,0 0 1,0 0-1,-1 0 1,1 0-1,0 0 1,0 1-1,0-1 1,0 0-1,0 0 1,0 0-1,0 0 1,0 1-1,0-1 1,0 0 0,0 0-1,0 0 1,0 0-1,0 0 1,0 1-1,0-1 1,0 0-1,0 0 1,0 0-1,0 0 1,0 1-1,0-1 1,0 0-1,0 0 1,0 0-1,0 0 1,1 1-1,11 8 513,-5-6-467,-4-1-13,1-1 0,-1 0 0,1 0 0,0 0 0,-1 0 0,1-1 0,0 1 0,6-1 0,123 10 339,-97-10-203,202-13 48,-182 7-183,277-40-996,-147 18-4064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1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619 809 6552,'-122'48'264,"117"-46"-228,-1-1 1,1 0 0,-1 0-1,0-1 1,1 1 0,-1-1-1,0-1 1,1 1 0,-1-1-1,1 0 1,-7-1 0,5 0-3,0 0 14,1 0 0,0 0 0,-1-1 0,1 0 0,0 0-1,0 0 1,1-1 0,-1 0 0,1 0 0,0 0 0,0-1-1,0 0 1,1 0 0,-1 0 0,-3-6 0,5 7 108,2 3-135,0 0-1,1 0 0,-1 0 1,0 0-1,1 0 0,-1 0 0,1 0 1,-1-1-1,1 1 0,0 0 1,-1 0-1,1 0 0,0-1 0,0 1 1,0 0-1,0 0 0,0-1 1,0 1-1,0 0 0,1-2 0,-1 0 134,2-5-4,-1 6 136,0 1-161,5-2-2,-4 2 93,-3 0-197,1 0 0,-1 0 0,1 0 0,-1 1 0,0-1 0,1 0 0,-1 0 0,0 0 0,0 1 0,1-1 0,-1 0 0,0 1 0,0-1 0,-1 0 0,-16 4 22,1 0 0,0 1 0,0 1 0,0 0-1,-20 10 1,26-9-31,0 0 1,0 1-1,0 0 0,1 0 0,0 1 0,0 1 0,-13 14 0,13-12-4,-7 10 21,-43 100 6,54-96-25,4 36 4,2-54-11,1 0-1,0 1 1,1-1-1,0 0 1,0 0-1,0-1 1,5 9-1,-4-8 1,1 0 0,1-1-1,-1 1 1,1-1 0,0-1 0,10 10-1,-4-6 1,0-1-1,0 0 0,19 10 1,-12-10-1,0 0 0,22 6 0,-16-7 0,33 5 0,21-5 0,-60-6 0,33-4 1,-31-2 2,0 0 1,0-1-1,29-13 0,-32 9 31,-2-4-17,-1-1 1,19-25 0,-25 24 50,1-14-15,3-31 1,-11 57-36,0 0 0,0 0 0,-1 0 0,0 0 0,0 0-1,0 0 1,-1 0 0,1 0 0,-2-6 0,-2-4 9,-5-31 115,8 43-134,1 1 1,-1-1 0,1 0 0,-1 1 0,0-1 0,0 1 0,0-1 0,0 1 0,0-1 0,0 1 0,0 0 0,0-1-1,0 1 1,-1 0 0,1 0 0,-1 0 0,1 0 0,-3-1 0,3 2 0,1 0 0,-1 0 0,1 0-1,-1 0 1,1 1 0,-1-1 0,1 0 0,-1 0 0,1 1-1,-1-1 1,1 0 0,-1 1 0,1-1 0,-1 0 0,1 1-1,-1-1 1,1 1 0,0-1 0,-1 1 0,1-1 0,0 1-1,0-1 1,-1 1 0,1-1 0,0 2 0,-1 0 14,-3 3-3,2-3-11,1 0-1,-1 0 1,1 0-1,0 0 1,0 1 0,0-1-1,1 0 1,-1 0-1,0 1 1,1-1-1,-1 4 1,-2 8 18,1 1 1,1-1-1,0 1 1,1 0-1,0 0 1,1 0-1,4 19 1,-2-22-20,-2-8-3,0 1 0,0-1-1,1 0 1,0 0 0,0 0-1,0 0 1,0 0 0,3 4 0,-1-2 0,0 0 0,0-1 1,0 0-1,0 0 0,1 0 1,0-1-1,0 1 0,0-1 1,0 0-1,1-1 0,0 1 1,7 3-1,2-6 0,0 0-1,1-1 1,-1-1 0,0 0-1,21-4 1,-19 1-2,-1-1 0,1-1 1,-1 0-1,-1-1 0,1-1 1,-1 0-1,0-1 0,14-12 0,17-13-1,70-61-20,-115 95 18,0 0 0,1 0-1,-1 0 1,0 0 0,0 0-1,0 1 1,0-1-1,0 0 1,0 1 0,0-1-1,1 1 1,-1-1 0,0 1-1,0-1 1,-1 1 0,1-1-1,2 2 1,-2 0 0,95 71-11,-84-62 4,1-1-1,26 17 1,-31-22 4,1-1-2,-1 1 1,1-2-1,-1 1 1,1-1-1,0 0 1,0-1-1,19 3 1,-16-3 0,18 3-14,41 3 0,-50-6 12,-7 0-4,1-1 0,0-1-1,0 0 1,0-1 0,0-1-1,16-4 1,-21 5 0,220-24-120,-119 20 44,-10 3 7,85-5-244,-103-4 150,3-3 5,-80 13 148,-1 0 0,0-1 0,0 0 0,0 0 0,0 0 0,0 0 0,-1-1 0,1 0 0,-1 0 0,1 0 0,4-5 0,-3 3 1,4-6-67,-5-1 62,0 0 1,-1 1-1,0-1 1,4-21-1,-8 32 19,0 0 0,1-1 0,-1 1 0,0 0 0,0 0 0,0-1 0,-1 1 0,1 0 0,0-1 0,0 1 0,-1 0 0,0-2 0,-4-11-9,-1 1 0,-1 0 1,0 0-1,0 0 0,-13-14 0,1 9-32,-35-21-1,41 31 45,-1 1-1,0 1 1,-20-8 0,-7 4 3,0 1 1,-61-4 0,64 13 26,-157 31 35,157-19 58,-113 66 63,128-61-17,-4 10-50,-31 39 0,47-47 58,7-9-134,0 0 0,1 0 0,0 0 0,1 0-1,-2 17 1,4-26-34,0-1-1,-1 1 0,1-1 0,0 0 0,0 1 0,0-1 1,1 1-1,-1-1 0,0 1 0,0-1 0,0 1 1,0-1-1,0 0 0,0 1 0,1-1 0,-1 1 0,0-1 1,0 0-1,1 1 0,-1-1 0,0 0 0,1 1 1,-1-1-1,1 1 0,7 6 37,0-1 0,0 0 0,1 0 0,17 8 0,-8-9 78,117 8 50,-100-14-70,152-27 43,-182 27-127,1 0 1,-1-1-1,1 1 0,8-5 1,39-20 39,54-35 0,-79 38-2,103-115 28,-108 107-22,76-131 28,-83 129-34,36-164 24,-46 153-39,-4-147 13,-7 160-26,-6-7-10,-23-48 0,33 82-15,-1 1 1,0-1-1,0 0 0,0 1 0,0-1 0,0 1 0,-1 0 0,0 0 0,1 0 1,-6-4-1,-1-1 1,-17-12 1,25 20-4,1 0 1,0-1-1,-1 1 0,1 0 1,-1 0-1,1-1 1,-1 1-1,1 0 0,0 0 1,-1 0-1,1 0 1,-1-1-1,1 1 0,-1 0 1,1 0-1,-1 0 0,1 0 1,-1 0-1,1 0 1,-2 1-1,-1-1 2,-1 1-1,0 0 1,1 0 0,-1 1 0,1-1-1,-1 1 1,1 0 0,-1-1 0,1 2 0,0-1-1,0 0 1,0 1 0,0-1 0,1 1-1,-1 0 1,1 0 0,-1 0 0,1 0-1,0 0 1,0 0 0,0 1 0,1-1-1,-1 1 1,0 5 0,-1-1-1,1 1 0,0 0-1,1 0 1,-1 12 0,4 61 4,10 27-3,-5-72-2,14 44 0,-10-50 0,24 48 0,25 23 0,10-2 0,60 88-4,-112-155-15,38 120-9,-51-139-1556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1 5744,'-17'4'0,"-26"13"24,-63 41 8,80-39 8,-127 133 16,120-112-15,-106 171 24,135-204-51,0 0 0,1 0-1,-5 13 1,8-20-14,-31 99 59,25-69-51,-2 33 0,8-63-8,0 2 2,-1 1-1,1 0 1,0-1 0,0 1 0,0 0-1,0-1 1,1 1 0,-1 0 0,1-1 0,-1 1-1,2 3 1,-2-6-2,7 20 9,0 0-1,14 27 0,-7-22-4,29 36-1,-41-58-2,1 1 0,0-1 0,0 1 0,0-1 0,0 0 0,1 0 0,6 4 0,18 13 5,38 22 0,-46-32-5,1-1 0,-1-1 0,1 0-1,29 5 1,-25-8 5,0-2-1,0 0 1,0-2 0,36-3-1,97-18-724,11-7-2767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6192,'0'0'112,"-10"10"233,2-6-225,-1 0-59,1 0 0,1 0 0,-1 1 1,0 0-1,-6 7 0,-65 60 208,64-54-161,-43 98 32,50-89-113,5 15-8,3 57 0,0-96-15,0-1 0,0 1 0,1-1 0,-1 1 0,1-1 0,0 1-1,-1-1 1,3 4 0,4 8 5,0-1 0,1 1 0,1-1 1,0-1-1,17 18 0,-25-28-6,1-1 1,-1 0-1,0 0 1,1 0-1,-1 0 0,1 0 1,-1 0-1,1 0 1,-1-1-1,1 1 1,3 0-1,33 10 33,65 9 0,-98-20-21,-1 1-1,1-1 0,-1 0 1,1 0-1,6-2 1,165-32 114,-171 33-108,-1 0 1,1-1-1,0 0 0,-1 0 1,7-3-1,150-100 171,-132 80-25,-13 8-91,15-15 27,-2 0-1,33-49 1,-49 62-33,-1-1-1,13-34 1,-24 53-63,-1 1 0,0-1 0,1 0 0,-1 0 0,0 1 0,0-1 0,1 0 0,-1 0 0,0 1 0,0-1 0,0 0 0,0 0 1,0 0-1,0 1 0,-1-1 0,1 0 0,0-1 0,-3-5 14,0-1 0,0 1 0,-1 0 0,0 0 1,0 0-1,0 1 0,-9-10 0,-1 5 67,2 6-63,0 0 1,-1 1-1,1 0 0,-24-3 1,18 8 54,5 3-52,0 1 1,1 0-1,-1 0 1,1 2-1,0-1 1,0 2-1,-18 14 1,9 0-16,21-21-13,-1 0 1,0 0-1,1 0 1,-1 0-1,1 0 1,-1 0-1,1 0 1,0 0-1,-1 0 1,1 0-1,0 0 1,0 0-1,-1 0 0,1 0 1,0 0-1,0 1 1,0-1-1,0 0 1,1 0-1,-1 0 1,0 0-1,0 0 1,1 0-1,-1 0 1,1 1-1,0 1 1,0 0 0,0 0-1,1 0 0,-1 0 0,0 0 0,1 0 0,0 0 0,0-1 1,4 5-1,4 2-1,0-1 1,0 0-1,1-1 0,0 0 1,1-1-1,13 6 1,-1-4-20,127 20-19,-34-16-101,-15-1 31,39 7-1,-111-12 44,129 52-30,-127-42 17,117 82-17,-123-76 63,2 7 11,43 62 1,-57-65 8,-8-12 8,3 6 2,-1 1 0,-1-1 0,-1 1 0,-1 1 0,4 36 0,-2 14 2,-3 7 1,-3-16 0,-3-21 0,-2-20 1,3-22-1,1 0 1,0 0-1,0 1 1,0-1-1,0 0 0,-1 0 1,1 0-1,0 1 0,0-1 1,-1 0-1,1 0 1,0 0-1,0 0 0,-1 0 1,1 1-1,0-1 1,0 0-1,-1 0 0,1 0 1,0 0-1,-1 0 0,1 0 1,0 0-1,0 0 1,-1 0-1,1 0 0,0 0 1,-1 0-1,1 0 0,0 0 1,0-1-1,-1 1 1,1 0-1,0 0 0,0 0 1,-1 0-1,1 0 0,0 0 1,-1-1-1,-9-5 5,3 2-2,4 2 0,1 1-1,0-1 1,-1 0-1,1 0 0,0 0 1,0 0-1,0 0 1,1-1-1,-1 1 0,0 0 1,1-1-1,-2-3 1,-53-105 37,5-20 55,40 100-80,4 11 17,1-1 1,1 0-1,0 0 0,-1-28 0,4 32-19,0-4 15,0-1-1,2 1 1,1-1 0,7-41 0,-5 41-17,3-10 43,9-14-18,28-58 0,-27 80 5,-3 9-25,2 0 0,0 1 0,23-17 0,-21 23 32,-3 6-34,0-1 1,0 2-1,0 0 1,20 1-1,-15 5 34,0 5-30,-1 1 0,0 1 0,22 19 0,-38-29-13,0 0 1,0 0-1,0 0 0,0 0 1,-1 0-1,1 0 0,-1 0 1,2 3-1,18 37 30,18 50 1,-32-64 5,-5 0-20,-1 0 0,-4 48 0,2-73-17,1-1 1,0 0-1,-1 1 1,0-1 0,1 0-1,-1 1 1,0-1-1,-2 2 1,-1 5 10,0 1-7,-1 0 0,-1 0 0,1 0 0,-2-1 0,1 0 1,-1-1-1,-1 1 0,1-1 0,-17 13 0,6-8 19,-2-1 0,1-1 0,-2-1 0,-41 16 0,59-25-26,0-1-1,0 1 1,0-1 0,0 0 0,0 0 0,0 0 0,0 0 0,-6-1 0,6 0-51,1-1 1,-1 1-1,1-1 1,-1 1-1,1-1 1,0 0-1,-1 0 1,1 0-1,0 0 1,0 0-1,1 0 0,-1-1 1,0 1-1,1-1 1,-1 1-1,1-1 1,0 1-1,0-1 1,-2-5-1,3 6-217,-16-34-6019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3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6280,'-1'19'0,"4"19"8,14 187 197,-11-181-88,17 60 0,-15-74-84,1 2 128,-6-23-122,4 10 8,0 0-1,1 0 1,1-1 0,1 0 0,1 0 0,22 28 0,163 183 995,-195-227-1088,1 0 0,0 1 0,0-1 0,0 0 0,0 0 0,0 0 0,1-1 0,-1 1 0,3 1 0,4 2-5120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4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52 165 7352,'-50'-9'466,"49"9"320,26-13-325,31-7-261,63-21-5,-24 5 98,-53 20-97,48-13 0,-88 29-180,1 0 0,-1 0 0,0 0 0,0 0 1,0 0-1,1 1 0,-1-1 0,0 1 0,0-1 0,0 1 0,0 0 0,0 0 0,0 0 0,0 0 0,0 0 1,0 0-1,0 0 0,-1 1 0,1-1 0,0 1 0,-1-1 0,2 3 0,0-1 10,4 7 122,-2 2-98,0 0 0,0 0 0,-1 1 0,-1 0 0,0 0 1,2 21-1,21 202 372,-25-230-379,-1-1 0,0 1 0,0 0-1,0 0 1,-2 10 0,0-3-390,1 0 0,0 0 0,1 15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8344,'3'0'113,"9"2"-5,1 1-1,-1 0 1,0 1 0,0 1-1,18 8 1,-10-4-126,125 48 349,-114-44-294,20 7 54,63 35 1,-98-46-82,-10-6-1,-1 0-1,0 0 0,0 1 1,-1 0-1,1 0 0,-1 0 0,0 0 1,4 6-1,11 12 35,-1 1 0,-1 1 0,-1 0 0,16 34 0,-30-52-31,0 1 0,-1-1 0,0 0-1,0 1 1,-1-1 0,0 1 0,0-1 0,-1 1 0,1-1 0,-1 1 0,-1-1 0,1 0 0,-3 7 0,1-2 11,-2 7-2,-8 48 73,13-61-87,0 1-1,0-1 0,0 0 0,0 0 0,1 1 0,0-1 0,0 0 0,0 0 0,4 8 0,1-6 28,-2-4-29,0-1 0,1 0 0,-1 0 0,1 0 1,0 0-1,-1-1 0,1 0 0,0 0 0,0 0 1,0 0-1,-1-1 0,1 0 0,0 0 0,0 0 1,0-1-1,0 1 0,0-1 0,7-3 0,2 2 0,-9 1-3,-1 1 1,0-1 0,0 0-1,0-1 1,0 1-1,0-1 1,0 0 0,0 0-1,5-3 1,5-4 11,0-1 0,20-19 1,-31 26-6,0-1 0,-1 0 0,1 0 0,-1 0 0,0 0 1,0 0-1,0 0 0,-1-1 0,0 1 0,1-1 0,-2 1 0,1-1 0,0 1 1,-1-9-1,1 6 7,-3-9 92,1 11-79,-2-9 9,0 1 0,-1 0 0,-1 1 0,0-1 1,-1 1-1,-12-20 0,-98-147 466,75 127-281,34 44-170,0 1 0,0 0 0,-13-9 0,19 16-47,0-1 1,1 1-1,-1 0 0,0 0 1,1 0-1,-1-1 1,0 1-1,1 0 1,-1 0-1,0 0 1,1 0-1,-1 0 0,0 0 1,0 0-1,1 1 1,-1-1-1,0 0 1,1 0-1,-1 0 1,1 1-1,-1-1 0,0 0 1,1 1-1,-1-1 1,1 1-1,-1-1 1,1 0-1,-2 2 1,0-1 12,-14 14 15,10-6 27,5-2-51,0 0 1,1 1-1,-1-1 1,1 0-1,1 0 1,-1 0-1,4 13 1,3-5 17,10 7-8,32 32 0,-47-53-19,0 1 0,-1-1 0,1 1 0,0-1-1,0 0 1,0 0 0,0 0 0,4 2 0,60 23 11,-36-17-10,37 6 0,40-1 3,-11-5-3,-12-4-2,-11-1 0,-12-2 0,-12 0 0,-3 1 0,-4 1 0,-3-1 0,-3 3 0,-3 6 0,-27-9 0,-1 0 0,0 1 0,0-1 1,7 7-1,-9-7 1,0 1-1,0-1 1,0 1 0,0-1 0,-1 1 0,3 6-1,-4-8 0,0 0 1,0 1-1,0 0 0,0-1 0,-1 1 0,1-1 0,-1 1 0,0 0 0,0 4 1,-1-2-1,1-1 0,-1 0 0,0 0 0,0 0 0,0 0 0,-3 5 0,-19 28 0,7-17-3,-1 0 0,-30 26 1,31-36 2,15-9 0,0-1 1,1 0 0,-1 0-1,0 1 1,1-1-1,-1 0 1,0 0 0,0 0-1,1 0 1,-1 0 0,0 0-1,1 0 1,-1 0 0,0 0-1,0 0 1,1 0 0,-1-1-1,0 1 1,1 0-1,-1 0 1,0-1 0,1 1-1,-1-1 1,1 1 0,-1 0-1,0-1 1,1 1 0,-1-1-1,1 1 1,-1-1-1,1 1 1,0-1 0,-1 0-1,1 1 1,-1-1 0,1 0-1,0 1 1,0-1 0,-1 0-1,1 1 1,0-1 0,0 0-1,0 1 1,0-1-1,0 0 1,0 0 0,0 1-1,0-1 1,0 0 0,0 1-1,0-2 1,1-3 5,-1-1 0,0 1 0,1 0 0,0 0-1,0 0 1,3-7 0,0 1 0,-2 6 1,-1 1 0,1 0 0,0-1 0,1 1 0,-1 0 0,1 0 0,5-6 0,36-41 121,89-79 1,-11 24 88,-103 92-122,-1 4-52,1 2 0,37-12 0,-38 20 12,-4 3-40,1 2 1,-1 0-1,0 1 1,17 10-1,-13-3 19,128 139 50,-133-136-82,26 39 9,-19-24-4,-2 1 1,-1 1-1,15 40 0,-26-54-6,-4-11 1,1 0-1,-1 1 0,-1-1 1,1 1-1,-1 11 1,4 32 4,-1-1-4,-4-45-3,1-1 1,0 0 0,0 0 0,0 0 0,1 1 0,0-1 0,0-1 0,0 1-1,1 0 1,2 5 0,-4-10 0,-1 0 0,0 0 0,0 1 0,0-1-1,1 0 1,-1 0 0,0 1 0,0-1 0,1 0 0,-1 0 0,0 0-1,1 0 1,-1 1 0,0-1 0,0 0 0,1 0 0,-1 0-1,0 0 1,1 0 0,-1 0 0,0 0 0,1 0 0,-1 0-1,0 0 1,1 0 0,-1 0 0,0 0 0,1 0 0,-1 0 0,0 0-1,1 0 1,-1 0 0,0-1 0,21-2-406,-1-2-1,0-1 1,35-14 0,24-11-7714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432 681 7984,'23'-52'74,"-23"51"-72,0 0-1,0 1 1,0-1-1,0 0 0,-1 1 1,1-1-1,0 0 1,0 1-1,0-1 1,-1 0-1,1 1 0,0-1 1,-1 1-1,1-1 1,-1 1-1,1-1 0,-1 1 1,1-1-1,-1 1 1,0-1-1,-1-1 3,-3-3 39,-1 0 0,1 1 1,-1-1-1,0 1 0,-1 1 0,1-1 1,-1 1-1,0 0 0,1 0 1,-15-2-1,10 1-17,-8 1 228,17 3-230,-14-2 63,-1 2 0,1 0 0,0 1-1,0 1 1,0 0 0,-22 6 0,31-6-63,-87 25 398,84-24-364,0 1 0,0 0 0,0 1 0,1 0 0,0 0-1,0 1 1,-13 11 0,21-16-43,0 1 1,1-1-1,-1 1 1,0-1-1,1 1 1,-1 0-1,0-1 1,1 1-1,0 0 1,-1-1-1,1 1 1,0 0-1,0 0 0,0-1 1,0 1-1,0 0 1,1-1-1,-1 1 1,0 0-1,1 0 1,-1-1-1,1 1 1,0-1-1,0 1 1,-1-1-1,3 4 0,-2-4 5,6 6 115,11 1-72,-1 0-1,22 5 1,-32-11-31,0 0-1,1 0 1,-1 0 0,0-1 0,15 0-1,0 0-1,0 2-13,-9-1 12,0-1-1,21 0 1,-8-2 16,36-4 1,-50 3-13,-1 0-1,0 0 1,0-2-1,0 1 1,0-1 0,-1-1-1,13-6 1,-18 8-13,-4 3-3,1-1 0,-1 1 1,0-1-1,0 0 1,0 0-1,0 0 0,0 1 1,0-1-1,0 0 1,0 0-1,0-1 1,0 1-1,-1 0 0,1 0 1,0 0-1,0-2 1,0 1 522,10 13-195,-6-3-264,-2-3-63,0 0-1,0 0 0,1 0 1,0-1-1,0 1 1,0-1-1,0 0 1,0-1-1,6 4 1,14 10 37,34 15-1,-36-25-20,108 7 7,-102-15-33,41-9 4,-55 7-11,0-1 0,0 0 0,20-10 0,-24 9 0,-1 0 0,0-1 0,0 1-1,-1-2 1,8-7 0,-8 7 0,-1-1-1,0 0 0,0 0 0,10-18 1,-11 15-1,-1-1 0,0 1 0,-1-1 0,5-16 0,-5 6 0,0 0 0,1-24 0,-5-51 0,-8 1 0,-7 11 0,-7 14 0,11 45-3,-27-45 1,3 7-3,30 60 0,-9 4 4,11 3 1,1-1 0,0 1-1,-1 0 1,1 0 0,0 0 0,0 0 0,1 0 0,-1 0 0,1 1 0,-1-1 0,1 0 0,-1 8 0,0-7-1,-1 13-5,5 98-6,5-62-11,14 56 1,-13-71 12,0 0-43,49 128-31,-43-139-15,65 81-32,-62-91 45,3-3 46,2-1 0,39 18 1,-38-26-33,6-4 43,1-1-1,40-7 1,-43 0-3,109-52-4,-111 42 24,31-33 4,-43 35 8,0-1-1,15-24 1,-3-2 0,36-90 1,-48 95 6,-3 10-1,2-4 7,-1-1 0,-2 0-1,7-41 1,-13 56 11,0 1-2,-1-1 1,0 1-1,-1-1 1,-2-32-1,-10-12 79,11 61-96,-1-1-1,1 1 1,0-1 0,-1 0-1,1 1 1,-1-1-1,1 1 1,-1-1-1,1 1 1,-1-1-1,1 1 1,-1 0 0,0-1-1,1 1 1,-1 0-1,0-1 1,1 1-1,-1 0 1,0 0 0,1 0-1,-1 0 1,0-1-1,1 1 1,-1 0-1,0 0 1,1 0-1,-1 0 1,0 1 0,1-1-1,-2 0 1,0 0 7,-1 1-3,1-1 0,-1 1 0,0-1 1,1 1-1,-1 0 0,0 0 0,1 0 1,-1 1-1,1-1 0,0 0 1,-1 1-1,1 0 0,0-1 0,0 1 1,0 0-1,-3 4 0,0 0 1,1 1-1,-1-1 1,-5 13 0,7-12-8,-4 11 32,-13 97 7,18-103-38,1 0 1,1 0-1,0 0 0,1 15 1,2-2-1,9 69 0,11-1-3,-16-72 0,1-1 0,11 21 0,-8-23-1,1 0 1,1-1 0,1-1 0,29 29-1,-22-29-4,-10-8 4,3 1 0,1 0-1,0-1 1,1 0 0,-1-1 0,30 8 0,-24-10 0,37 4-1,-56-9 2,0 0-1,0 0 1,0 0-1,0 0 1,0 0 0,1 0-1,-1-1 1,0 1-1,0-1 1,0 0-1,0 1 1,0-1-1,2-1 1,5-3 0,29-13 0,-28 12-1,-1-1 0,0-1 0,0 1 1,0-1-1,-1-1 0,0 1 1,-1-2-1,0 1 0,-1-1 0,10-17 1,-11 17-3,10-38-25,32-114-1700,-40 142-6065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20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1 217 2608,'21'-20'0,"-15"17"0,1 1 0,17-7 1,0 5 152,0 1 0,0 1-1,0 1 1,1 1 0,-1 2-1,0 0 1,34 8 0,-43-5 360,-4 2-322,0 0-1,-1 0 1,0 1 0,0 0-1,-1 1 1,0 0-1,0 1 1,12 18 0,-13-15-108,-5-8-10,1 1 0,-1 0 1,-1 0-1,1 0 0,-1 0 1,2 8-1,11 40 552,9 64 0,-22-102-569,-1-10 2,0 0 1,-1 0-1,1 0 0,-1 0 0,-2 7 1,2-7-16,0 5 69,-1-1-1,-1 1 0,-4 16 0,5-24-70,1 0-1,-1 0 0,-1 0 0,1-1 0,0 1 0,-1 0 0,0 0 0,1-1 0,-1 1 0,0-1 0,0 0 1,0 1-1,-1-1 0,1 0 0,0 0 0,-1 0 0,0-1 0,1 1 0,-4 1 0,-1-1 29,1 0-1,-1-1 1,1 1-1,-1-1 0,1 0 1,-1-1-1,0 0 0,0 0 1,1 0-1,-1-1 1,0 0-1,1 0 0,-9-3 1,10-3 52,0-10-65,0 0 0,-5-28 0,9 22 31,14-118 25,-12 137-105,0 0-1,0 0 1,0 0 0,0 0 0,4-7 0,1-3 7,3-9-4,2 0-1,0 1 0,2 1 1,0 0-1,17-19 1,15-14 5,74-67 0,-71 84-8,-28 26 21,-2 4-16,1 2 1,-1 0-1,30-4 0,-25 10 43,90 24 33,-92-16-1,1 6-46,-1 0 0,26 23 1,-33-20 59,3 16-30,15 43 1,-26-50 8,5 130 26,-12-69-12,0-64-81,0 1-5,0-10 9,0-1 0,-5 24 0,2-14 14,1 0 0,0 0 0,3 46 0,0-67-11,1-5 1,2-1-63,-1 0 1,0-1-1,0 1 0,-1-1 1,1 0-1,-1 1 1,2-6-1,1-7-1085,11-25-6226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50 7800,'-2'1'6,"-7"1"1,9-1-3,0 0 0,-1 0-1,1 0 1,0 0 0,-1 0 0,1 0 0,0 1-1,0-1 1,0 0 0,0 0 0,0 0 0,0 0-1,0 0 1,0 2 0,0-3-1,1 13 35,1-1 0,0 1 0,0-1 0,1 1 0,1-1 0,7 18-1,-8-26-20,-1 0 0,1 0-1,0 0 1,0 0-1,0-1 1,1 1-1,-1-1 1,1 0 0,0 0-1,0-1 1,0 1-1,0-1 1,1 0-1,-1 0 1,0 0 0,1 0-1,0-1 1,-1 0-1,8 1 1,5 1 17,0-1-1,0-1 1,23-1-1,-34-1-31,15-1 112,11-7 24,0-2 0,0-1 1,45-24-1,-38 9-54,-36 25-51,-1 1 0,1-1 0,-1 0 0,1-1 0,-1 1 0,0 0 0,0-1 0,0 1 0,0-1-1,0 0 1,2-4 0,2-5 25,22-34 261,-5 1-3,-22 42 87,-1 6-250,-17 79 87,-5 43-133,14-47-73,6-41-28,-8 84-2,-13 102-8,17-187-15,1-11 8,-3 12-9,-1 0-1,-25 61 1,-22 23-62,44-99 42,0 0 0,-2-1 0,-30 36 1,34-50-40,7-6 72,-1 0 1,1 0-1,0-1 1,-1 1-1,1-1 1,0 0-1,-1 0 0,1 0 1,0 0-1,0-1 1,-1 1-1,1-1 0,0 0 1,-4-1-1,7 2 5,-1 0 0,0-1 0,1 1-1,-1 0 1,1 0 0,-1-1 0,1 1 0,-1 0-1,1-1 1,0 1 0,-1-1 0,1 1-1,-1 0 1,1-1 0,0 1 0,-1-1 0,1 1-1,0-1 1,0 0 0,-1 0 0,-15-35-45,13 24 45,0 1-1,1 0 1,0-17 0,2 6 3,1 0 1,1-1 0,10-41-1,-8 48 10,2 0 0,0 0 0,0 1 0,2 0 0,-1 0 0,13-16 0,-9 15 3,10-18 52,1 2 0,29-30 1,-30 36-35,0 1 129,82-67 76,-100 90-206,0-1 0,0 0 0,0 1 0,1 0 0,-1 0 0,1 0-1,-1 0 1,1 1 0,0-1 0,7-1 0,0 1 16,21-4 36,-31 6-72,-1 0 1,1-1 0,-1 1-1,1 0 1,0 0 0,-1 0-1,1 1 1,-1-1-1,1 0 1,0 0 0,-1 0-1,1 0 1,-1 0 0,1 1-1,-1-1 1,1 0 0,-1 1-1,2 0 1,17 13 129,0 1 1,-1 1-1,-1 1 1,21 25-1,-7-9-93,-17-19 30,1-1 1,0 0 0,18 10-1,-23-16-54,5 1 91,0-4-75,0-1-1,1 0 1,23 1 0,-38-4-34,1 0 0,-1 0 0,0 0 1,1 0-1,-1 0 0,0-1 0,0 1 1,1 0-1,-1-1 0,0 1 0,0-1 1,3 0-1,9-7-262,0 0 0,0-1 0,0 0 0,-1-1 0,21-22 0,17-23-7937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6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9328,'2'-7'7,"1"1"0,1 0 0,-1-1 0,1 2 0,0-1 1,0 0-1,1 1 0,0 0 0,0 0 0,6-5 0,-4 10 28,8 5-16,-1 2 0,26 15 0,-23-11 2,-1 0-1,-1 1 0,0 1 0,-1 1 0,25 30 1,-25-28-3,9 11 96,95 121 50,-115-143-141,1-1 1,-2 0-1,1 1 1,0-1-1,1 7 1,63 178 180,-65-183-174,-1 1-1,1-1 1,-2 1-1,2 8 1,-9 198 185,7-208-192,-1-1-1,1 0 1,-1 1 0,0-1 0,-1 0 0,-3 9 0,-5 12 57,-20 33 0,17-38-49,-26 30 0,39-50-31,-24 24 155,13-15-103,-12 10 13,-1-1-1,0-1 1,-43 22 0,-22 3 76,89-42-137,0 0 0,-1 0 0,1 1 0,-1-1 0,1 0 0,-1 0 0,1 0 0,0 0 0,-1 1-1,1-1 1,-1 0 0,1 0 0,-1 0 0,1 0 0,-1 0 0,1 0 0,-1 0 0,1 0 0,-1-1 0,1 1 0,0 0 0,-1 0 0,1 0 0,-1 0 0,1-1 0,-1 1 0,1 0 0,0 0 0,-1-1-1,1 1 1,0 0 0,-1-1 0,1 1 0,0 0 0,-1-1 0,1 1 0,0-1 0,0 1 0,-1 0 0,1-1 0,0 1 0,0-1 0,0 1 0,0-1 0,0 1 0,0 0 0,-1-1 0,1 1 0,0-1-1,0 1 1,0-1 0,1 0 0,-1 0 7,5-34-1391,5-6-5633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9864,'11'2'13,"1"0"0,-1 0 0,0 1 0,0 1 0,0 0 0,18 9 0,28 12 49,-51-23-60,17 5 25,-1 2 0,-1 1 1,38 22-1,-27-3 1,-22-15 72,2 11-32,12 45 0,-20-48 12,-7 103 37,3-118-90,0 0-1,-1 0 1,0 1 0,-1-1-1,1 0 1,-6 12 0,0-2-1,3-2-7,3-11-4,-1 1-1,1-1 1,-1 1-1,0-1 1,0 0-1,-1 0 1,1 0-1,-5 6 1,-23 32 137,19-33 85,4-13-63,1-19-28,4 13-123,2-36 134,4-8 58,20-93-1,-20 125-195,-3 15-9,0 1 1,1-1-1,0 0 0,0 1 0,0 0 1,5-8-1,0-1 10,1 1 0,1 0 0,0 1 1,1 0-1,0 0 0,1 1 0,1 0 0,20-16 0,-29 26-15,1 1-1,-1-1 0,1 1 1,-1-1-1,1 1 0,0 0 1,0 0-1,0 1 0,-1-1 0,1 1 1,0 0-1,0 0 0,0 0 1,0 1-1,-1-1 0,7 3 1,-5-2 0,10 3 23,57 44 16,-58-33-17,-3-1-20,-2 1 0,0 0 0,0 0 0,-1 1 0,-1 0 0,6 21 0,48 181 37,-52-162-40,0 16 11,-7-75-9,23-71 2,-3 13 11,-17 48-8,2-5 2,1 1 1,1-1 0,0 2-1,18-25 1,25-25 99,-41 53-53,0 1 0,0 0 0,23-16 0,-31 26-48,1 0 1,0 1-1,-1-1 1,1 1-1,0 0 1,0 0-1,0 0 1,0 1-1,0-1 1,0 1-1,0 0 1,0 0-1,0 0 0,0 1 1,6 0-1,-5 0 2,9 4 60,3 4-42,-1 2 0,28 24 1,-29-18 14,-6-4-36,0 1 0,-1 0 0,0 0 0,-1 1 0,0 0 0,-2 0 0,6 20 0,33 170 62,-44-202-72,0 1 1,0-1-1,1 0 0,-1 0 0,1 0 1,0 1-1,0-1 0,2 3 1,0 1-1,-2-5 0,0 0-1,0 1 0,1-1 0,-1 0 1,1 0-1,0 0 0,-1 0 0,1 0 1,4 3-1,1-1-89,0 0-1,0-1 1,1 0-1,-1 0 1,1 0 0,0-1-1,0-1 1,11 2 0,-7 0-760,49 8-7451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7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334 273 8608,'11'-18'-5,"-8"13"30,-1 1 0,1 0 0,-1 0-1,0-1 1,2-6 0,1-9 40,0 0 0,2-24-1,-7 26 191,-1 13-170,0 0-54,0 1 0,1-1 1,-2 1-1,1-1 0,0 1 0,-1-1 1,0 1-1,0 0 0,0 0 0,-1 0 1,1 0-1,-1 0 0,0 1 0,0-1 1,0 1-1,-6-5 0,-6-2 84,0 1-1,-21-9 1,20 15 52,-8 2-57,-37 4 1,44 2-4,1 4-70,1 1 1,0 0 0,-16 14-1,19-8 77,5-6-68,1 0-24,0 0 1,0 0-1,0 1 0,2 0 0,-1 0 0,1 0 0,-4 23 1,3-6 34,-1 36 0,6-51-37,0 0-1,0 0 1,1 0 0,1 0-1,6 23 1,-2-26 21,2-3-28,-1-2-1,1 1 1,0-1-1,1 0 1,-1-1 0,1 0-1,17 6 1,-12-6-3,1 0 1,-1-1-1,28 2 1,-22-6 30,83-26 31,-85 19 15,-11 4-56,0 0-12,0 0-1,0-1 0,0 0 0,0 0 0,-1 0 0,0-1 0,0 0 0,-1 0 1,1-1-1,-1 0 0,5-9 0,7-16 122,-1-1 1,-2-1 0,-1 0-1,10-45 1,-14 42 97,-9 34-83,7 17 57,26 82 88,-24-76-285,1 0 1,0 0-1,1 0 0,1-2 1,16 19-1,-24-33-15,1 0 1,-1 0-1,1-1 1,0 1-1,9 3 1,-7-5-107,0 1 0,0-2 1,0 1-1,0-1 1,0 0-1,0-1 1,1 0-1,-1 0 0,0 0 1,0-1-1,1 0 1,7-2-1,-12 2-156,55-8-7911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7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8696,'0'0'2,"0"-1"0,1 1 0,-1-1 0,0 1 0,0 0 0,0-1 1,0 1-1,1 0 0,-1-1 0,0 1 0,0 0 0,1-1 0,-1 1 0,0 0 1,1-1-1,-1 1 0,0 0 0,1 0 0,-1-1 0,0 1 0,1 0 0,-1 0 1,1 0-1,-1-1 0,0 1 0,1 0 0,-1 0 0,1 0 0,-1 0 0,0 0 1,1 0-1,-1 0 0,1 0 0,-1 0 0,1 0 0,-1 0 0,0 0 0,1 0 1,-1 0-1,1 1 0,-1-1 0,0 0 0,1 0 0,-1 0 0,1 1 0,-1-1 1,0 0-1,1 0 0,-1 1 0,0-1 0,0 0 0,1 1 0,-1-1 0,0 0 0,0 1 1,1-1-1,-1 1 0,0-1 0,0 1 0,18 34 192,-12-24-162,24 53 47,-25-55-66,22 46 34,41 61 1,-57-100-46,-5-8 0,0 0 0,1 0 0,0 0 0,8 7 0,-2-4 3,1 1 0,0-1 1,0-1-1,1-1 0,1 0 1,22 10-1,-2-12 2,-20-7 14,2-6-5,1 0 0,31-15 0,-32 8 72,6-13-21,27-38 1,-47 60-44,-1 0-1,0 0 1,-1-1 0,1 0 0,-1 1 0,0-1 0,0 0 0,2-9-1,0-2 9,0 5-6,7-35 166,4-42 437,-14 86-301,-2 9-157,-11 103 86,1 29-156,10-126-85,0 0 0,1 0 0,3 22-1,-1-8-4,-1-2-6,7 48 14,20 94-2,-3-47-4,-3-15 46,-14-70-60,0-1 157,-1 0-1,1 37 0,-8-67-33,0-1-75,0 0 0,0 0 0,0 0-1,0 0 1,-1 0 0,1 0 0,-1 0 0,0 0 0,0 0 0,0 0 0,0-1-1,-1 1 1,1 0 0,-1-1 0,0 1 0,-3 3 0,26-20 238,20-23-1857,5-5-6414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38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710 75 9144,'-28'-26'0,"18"20"-1,0 0-1,0 0 1,0 1 0,0 0 0,-14-4 0,23 9 0,-19-5-39,-44-2 0,41 7 36,-44 4 0,42 0 4,1 0 0,-30 11 0,30-7 0,1 1 0,-36 19 0,36-12 0,0 0 0,1 1 0,0 1 1,2 1-1,-21 24 0,23-17 8,5 0-1,1 0-1,-12 42 1,23-65-3,0 0 0,0 0 0,0 0 0,1 0 0,-1 1 0,1-1 0,0 0 0,0 0 0,0 1 0,0-1 0,1 0 0,0 4 0,1 3 4,6 19 5,-2-20 22,0-5-26,-1-1 0,1 1 0,-1-1-1,1 0 1,0 0 0,0-1 0,0 1 0,1-1 0,-1-1-1,0 1 1,1-1 0,-1-1 0,1 1 0,-1-1 0,11 0-1,-4-1 2,-8 1 0,-1 0 0,0-1 0,1 1 0,-1-1 0,1 0-1,-1-1 1,0 1 0,8-4 0,77-38 107,-73 30-3,-12 9-82,3-3-10,0 0 0,-1-1 0,0 1 0,0-1 0,-1 0 0,0-1 0,-1 1 0,1-1 0,-2 0 0,1 0 0,2-11 0,5-25 190,-1 0 1,-3-1 0,4-81-1,-11 124-78,2 8-1,2 0-111,-3-4-14,1 1 1,-1-1-1,0 1 0,0-1 1,0 1-1,-1 0 1,1-1-1,0 1 0,0 0 1,-1-1-1,1 1 0,-1 0 1,0 0-1,0 0 1,1 2-1,15 103 135,-11-69-96,-2-11-36,2 0 1,0-1 0,2 0-1,10 27 1,5 12 0,3 11-9,-12-38-4,-1-1-7,14 68 1,-14-35-35,5 100 0,-17-168 39,0 1 1,-1-1 0,1 0 0,0 0 0,-1 1-1,1-1 1,-1 0 0,1 0 0,-1 0 0,0 0-1,0 0 1,0 0 0,-1 0 0,1 0-1,0 0 1,-1 0 0,1 0 0,-1-1 0,1 1-1,-1-1 1,0 1 0,0-1 0,1 0 0,-1 1-1,0-1 1,0 0 0,-1 0 0,-3 1-1,-1 0 2,-1 0-1,1-1 0,-1 0 1,0 0-1,1-1 0,-15-1 1,3-1 2,10 2 8,8 0-6,0-1 0,0 1 0,0 0 0,1-1-1,-1 1 1,0-1 0,0 1 0,0-1 0,1 1-1,-1-1 1,0 1 0,1-1 0,-1 0 0,0 1 0,1-1-1,-1 0 1,1 1 0,-1-1 0,1 0 0,0 0-1,-1 0 1,1 0 0,0 1 0,-1-1 0,1 0-1,0 0 1,0 0 0,0 0 0,0 0 0,0 0 0,0 0-1,0 0 1,0 1 0,0-1 0,1-1 0,1-7 21,2-7 4,0 1 0,2-1 0,10-20 0,39-79 64,-41 92-32,83-93 21,-73 92-33,121-95 23,-114 96-31,140-94 56,-93 68-42,-77 48-51,0 1 0,0-1-1,1 1 1,-1-1 0,0 1-1,1-1 1,-1 1 0,0 0 0,1-1-1,-1 1 1,0 0 0,1 0-1,-1 0 1,0 0 0,1 0-1,-1 1 1,0-1 0,1 0-1,-1 1 1,0-1 0,2 1 0,3 1 4,2 0-3,-4-1-3,0 0 1,0 0-1,0 0 0,0 1 1,0 0-1,-1-1 0,7 6 1,23 13 4,-2 8-4,11 25 5,25 29-148,-66-80 126,1 0-1,0-1 1,0 1 0,0-1-1,0 0 1,0 0-1,1 1 1,-1-1 0,0-1-1,0 1 1,1 0-1,-1 0 1,1-1-1,-1 0 1,0 1 0,4-1-1,31-3-69,-32 2 88,4-1-11,1-1 0,-1 0 0,1-1 0,-1 1 0,0-2-1,10-6 1,-7 5 5,-6 3 2,0 0 1,0 0-1,0 0 0,0-1 0,-1 0 0,6-4 0,0-2 1,-4 5 0,-1-1 0,0 0 0,0 0 0,5-7 0,-5 3 0,-1 0 1,0 0 0,0 0 0,-1-1-1,0 1 1,4-21 0,-6 11 26,-3-3-13,-2 0 1,-7-30 0,10 52-11,0 0 0,0-1 0,-1 1 0,1 0 0,-1 0 0,1 0 0,-1 0 0,1 0 0,-1 0 1,0 0-1,1 0 0,-1 0 0,0 0 0,-1-1 0,-9-7 12,0-1 0,-1 2 1,0-1-1,-1 2 0,-17-9 0,6 9 78,-113 1 44,134 6-121,0 0 0,1 0-1,-1 1 1,0-1 0,0 1-1,0 0 1,-4 1 0,-17 9 39,-1 0 0,-42 29 0,47-21-16,-62 101 9,69-93-42,-1 15-4,-8 43 0,21-83-3,1 0-1,-1 0 1,1 0-1,0 0 1,0-1-1,0 1 1,0 0-1,0 0 1,1 0-1,0 2 1,5 21-2,2-1 0,15 34 1,-8-37-18,84 85-5,-97-103 19,1-1 0,0 1 1,0-1-1,0 0 0,0 0 0,4 3 1,29 12-11,0-1 0,50 15 1,-81-30 10,0 1 1,0-1 0,0-1-1,0 1 1,6-1 0,46 0-11,59-10 1,-113 10 11,1-1 0,-1 0 0,1 1 0,-1-2 0,1 1 1,5-3-1,58-30-12,-57 27 14,1-1-1,-1 0 1,0 0-1,11-13 1,-5 2 0,-2-1 0,0-1 1,19-38-1,-24 39 6,0 0 0,-2-1 1,10-41-1,-12 40 2,6-17 63,-2 0 0,6-63 0,-15 96-54,28-151 381,-27 154-284,-1 3-60,1 0-48,0 0 0,-1 0 1,1 0-1,-1 1 0,1-1 0,-1 0 0,1 0 1,-1 0-1,1 0 0,-1 1 0,1-1 0,-1 0 0,1 0 1,-1 1-1,1-1 0,-1 1 0,1-1 0,-1 0 1,0 1-1,1-1 0,-1 1 0,0-1 0,1 1 0,-1-1 1,0 1-1,0-1 0,1 1 0,-1-1 0,0 1 1,49 101 122,-17-41-104,12 15-19,-12-20-28,44 104 0,-68-140 17,-3-7-14,-1 0 1,4 24 0,18 138-210,-26-171 168,-2-9 0,-2 1 50,3 2 5,-1 1 0,1-1 0,0 1 0,0-1 0,0 0 0,0 1 0,0-1 0,1 0 0,-1 0 0,0 0 0,1 0 0,-1-3 0,-6-21-22,2-1-1,1-1 1,-1-44 0,8 24 20,0 30-5,14-28 4,13-14 7,10-5 1,3-7 1,-29 51 2,22-26-1,-26 35-1,1 1 0,23-18 0,-27 24 0,1 0-1,0 1 1,0 0 0,0 0 0,0 0-1,1 2 1,-1-1 0,1 1-1,0 0 1,13-1 0,-20 3-1,-1 0 1,0 0-1,1-1 1,-1 2-1,0-1 1,1 0-1,-1 0 1,0 0-1,1 1 1,-1-1-1,0 0 1,1 1-1,0 0 1,18 8 1,-1 2 0,0 0 1,23 18-1,-22-9 5,29 35-1,0 14-3,-10-3 2,-8-3-3,-4 0-2,-6 2 0,-6-4 0,-7-11 1,1 3 7,-8-51-1,1-1 0,-2 0-7,0-1 0,1 0 1,-1 0-1,0 0 0,0 0 0,0 1 0,0-1 1,1 0-1,-1 0 0,0 0 0,0 0 0,0 0 1,1 0-1,-1 0 0,0 1 0,0-1 0,0 0 0,1 0 1,-1 0-1,0 0 0,0 0 0,1 0 0,-1 0 1,0 0-1,0 0 0,1 0 0,-1 0 0,0 0 0,0-1 1,0 1-1,1 0 0,-1 0 0,0 0 0,0 0 1,0 0-1,1 0 0,-1 0 0,0-1 0,0 1 1,0 0-1,0 0 0,1 0 0,-1 0 0,0-1 0,0 1 1,4-25 5,4-24-4,8-75-1538,-9 63-6144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4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0 508 7536,'16'-56'47,"21"-54"0,-36 109-39,-1 0-1,1 1 1,-1-1-1,1 0 1,0 1-1,-1-1 0,1 0 1,0 1-1,-1-1 1,1 1-1,0-1 1,0 1-1,0 0 0,-1-1 1,1 1-1,0 0 1,0-1-1,0 1 0,0 0 1,0 0-1,0 0 1,-1 0-1,1 0 1,0 0-1,0 0 0,0 0 1,0 0-1,0 0 1,0 1-1,0-1 1,-1 0-1,1 1 0,0-1 1,0 0-1,0 1 1,0 0-1,12 7 41,0 1 0,-1 0 0,0 1 0,12 13 0,-5-5-6,3 4 72,1-1 1,1-1 0,1-1 0,41 24 0,-47-32-51,40 21 249,-52-29-253,0 0 1,1 0 0,-1-1 0,1 0-1,-1 0 1,1-1 0,11 1 0,25-5 204,-43 3-243,1 0 0,-1-1 1,0 1-1,0-1 0,0 0 0,0 1 0,1-1 1,-1 0-1,0 1 0,0-1 0,0 0 0,0 0 1,-1 0-1,1 0 0,0 0 0,0 0 0,0 0 0,-1 0 1,2-2-1,1-2 34,15-25 69,-13 14 249,-3-5-201,-1 1-1,-3-33 1,-3 32 182,-46-86 141,36 87-169,0 7-220,-1 0 0,-1 0 0,-30-17 0,45 29-91,1 1 1,-1-1-1,0 0 1,0 0-1,1 1 1,-1-1-1,0 1 0,0 0 1,0-1-1,-2 1 1,-12 0 31,-1 1 0,0 0 1,1 1-1,-30 8 0,23 1 46,-8 13-33,-43 43 0,56-45-7,-20 38-1,28-42-47,-14 33 0,20-37-5,0 0-1,0 0 1,1 0 0,1 1-1,0 25 1,4-21-14,32 71-14,-22-72-26,83 64-30,-70-69-10,21 3 27,57 11 1,-71-24-28,9-5 31,65-14 0,-80 7 3,81-58-10,-90 51 49,16-29 0,-24 31 18,-1 0 1,6-17 0,4-22 41,24-108 0,-26 78 57,-14 73-65,1 0 1,0 1 0,0-1-1,1 1 1,0-1-1,1 1 1,0 0-1,0 0 1,1 1-1,0 0 1,11-11 0,-8 15 87,5 4-78,-1 0 0,1 1 0,25 4 0,-27-2-10,1 1 1,-1 0 0,0 0 0,0 1 0,-1 1-1,0 0 1,14 10 0,-12-9-11,5 7 79,54 72 30,-62-67-110,8 30 4,-15-37-23,0-1-1,-1 1 0,0 14 1,-2-9-6,-1 0 1,-1-1 0,-1 1 0,-1 0-1,0-1 1,-1 0 0,0 0-1,-10 17 1,-14 28-55,20-40 11,-9 43 1,15-52 25,1 0 0,0 0-1,1-1 1,1 1 0,0 0-1,1 14 1,4-16-65,-3-7 57,-1-1 22,1 0-1,0 0 1,0 0-1,-1 0 1,2 0-1,-1-1 1,0 1-1,0 0 1,0-1-1,1 0 1,-1 0 0,0 1-1,1-1 1,0-1-1,-1 1 1,1 0-1,-1-1 1,1 1-1,0-1 1,-1 0-1,1 0 1,4 0 0,120-23-99,-92 14 60,160-60-25,-155 52-1,-9 5 30,9-4-18,-1-2-1,62-38 0,31-37-110,-111 73 5,5-11 51,25-42 0,-43 52-31,-6 8 112,0 1 0,-1-1 0,0 0 1,-1 0-1,-2-19 0,2 31 24,0 0 1,0 0-1,-1 0 1,1 0-1,0 0 1,-1 0-1,1 0 1,0 1-1,-1-1 1,1 0-1,-1 0 1,1 0-1,-2-1 1,-1-1-4,0-1 0,-1 1 0,1 0 0,-1 1 0,1-1 0,-1 1 1,0-1-1,0 1 0,0 0 0,0 1 0,-1-1 0,1 1 0,-7-2 1,-7 4-88,-7 6 57,-1 2-1,-29 15 1,46-20 31,0 1-1,0 0 0,1 0 1,-1 1-1,-6 6 0,-5 5 3,0-3 4,-38 32-19,-24 35 6,71-66 13,8-7 4,0 0 1,0 0 0,1 0 0,0 1 0,1-1 0,0 0-1,0 11 1,1-18 1,0 0 0,0-1-1,0 1 1,0 0 0,0 0-1,0 0 1,1 0 0,-1-1-1,0 1 1,1 0 0,-1 0-1,0-1 1,1 1 0,-1 0-1,2 1 1,24 32-1,19 10 1,-33-34 0,27 15 0,-33-21 0,0-1 0,0 0 0,1-1 0,-1 0 0,11 3 0,-12-4 0,1 0 1,0 0 0,0-1 0,-1 0-1,1 0 1,0 0 0,8-3 0,-1 0 3,0-1 1,0-1-1,13-6 1,28-17 73,61-41 0,-104 61-66,29-24 85,-29 20-59,-6 6 7,0-1-1,1 2 1,0-1 0,0 1-1,1 0 1,-1 0 0,1 0-1,14-6 1,-20 11-38,0-1 0,0 1 1,0 0-1,0 0 0,0 0 0,0 0 0,0 0 1,0 1-1,0-1 0,0 0 0,0 0 1,0 1-1,0-1 0,0 0 0,0 1 0,0-1 1,0 1-1,0-1 0,-1 1 0,1-1 1,0 1-1,1 1 0,15 22 59,-15-20-63,32 53 50,0 4-14,16 23-30,11 1-4,-45-65-4,38 34 0,-37-41-2,1 0 1,0-1-1,1-2 1,0 1 0,1-2-1,26 9 1,-43-17-2,1 0 1,0 0-1,0 0 0,-1 0 0,1-1 1,5 1-1,40 0-6,66-8 0,-112 6 5,0 1 0,0-1-1,0 1 1,-1-1 0,1 0 0,0 0 0,-1 0-1,1 0 1,2-2 0,-5 3 3,17-9-14,31-22 0,-31 17 9,24-26-1,-38 37 2,0 0 0,-1-1 0,1 1-1,-1 0 1,4-8 0,64-131-24,-61 113 15,7-122-5,-17 119 12,-29-152-4,20 144 5,-22-56 4,-13-2 1,-1 21 0,35 61 0,-23-23 0,-4 5 0,35 32 0,0 0 0,0 0 0,0 0 0,0 1 0,0-1 0,0 1 0,-6-2 0,8 3 0,0 0 0,-1-1 0,1 1 0,-1 0 0,1 0 0,0 1 0,-1-1 0,1 0 0,-1 0 0,1 1 0,0-1 0,-1 0 0,1 1 0,0 0 0,-3 1 0,2-1 0,-1 1 0,1 0 0,0-1 0,0 1 0,1 0 0,-1 0 0,0 1 0,1-1 0,-3 5 0,0-1 0,2 1 0,-1 0 0,1 0 0,-2 9 0,-5 47 0,11 97-2,1-128-3,26 118 1,-21-124-8,-3-14 7,2 9 0,2-1-1,1 0 0,0 0 0,23 31 1,17 15-15,70 100-202,-119-166 215,-1 0 0,1 1-1,0-1 1,-1 0 0,1 1 0,0-1-1,0 0 1,-1 0 0,1 0-1,0 0 1,0 0 0,-1 0 0,1 0-1,0 0 1,0 0 0,-1 0-1,1 0 1,0 0 0,-1 0-1,1-1 1,0 1 0,-1 0 0,1-1-1,0 1 1,-1 0 0,1-1-1,0 1 1,-1-1 0,1 1 0,-1-1-1,1 0 1,23-26-1430,0-6-5643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40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7000,'3'2'40,"1"1"1,0-1-1,0 0 1,0 0-1,0 0 1,1 0-1,-1-1 1,0 1-1,1-1 1,-1-1-1,1 1 1,5 0-1,57 6 171,-56-6-144,3 0-12,0 0 0,0 0 1,0-2-1,0 0 1,0 0-1,19-5 1,96-24 264,-75 16 49,-20 5-211,0 2-1,39-3 0,-51 8 9,1 1 0,-1 1 0,0 0 0,0 2 0,37 8 0,-55-9-136,-1 0 0,0 0 0,0 1 1,0 0-1,0-1 0,0 1 0,0 0 0,0 0 0,0 1 0,-1-1 1,1 0-1,-1 1 0,0 0 0,0-1 0,0 1 0,2 3 0,7 10 118,5 7-39,-12-15-85,0-1 0,1 0 0,0 0 0,0 0 1,1-1-1,0 0 0,0 0 0,0 0 0,1-1 0,0 0 0,13 8 1,-14-11-14,0 0 0,0 0-1,0 0 1,0-1 0,0 0 0,1 0 0,-1-1 0,0 0 0,1 0 0,11-1 0,-4-2 21,-1 0-1,1-1 1,18-7-1,-28 9-11,0 0 1,0-1-1,0 1 0,0 0 0,-1-1 0,1 0 0,-1 0 0,1 0 0,-1-1 1,0 1-1,-1-1 0,5-5 0,-4 4 4,-1 2-3,0 0 1,0 0 0,0-1 0,0 1-1,-1 0 1,0-1 0,1 0 0,-1 1-1,-1-1 1,1 0 0,0 1-1,-1-1 1,0 0 0,0-4 0,0 6-10,0 1 2,0-1 0,0 1-1,0-1 1,-1 1 0,1-1 0,-1 1-1,1 0 1,-1-1 0,1 1-1,-1-1 1,0 1 0,1 0 0,-1 0-1,0 0 1,0-1 0,0 1 0,0 0-1,0 0 1,-2-1 0,-1-2 18,0-1-5,2 3-17,1 1 1,0-1 0,-1 1 0,0-1 0,1 1 0,-1 0-1,0-1 1,0 1 0,1 0 0,-1 0 0,0 0 0,0 1-1,0-1 1,0 0 0,-3 0 0,-7-1 35,0 0 0,1 0 0,-1 1 0,0 1 0,0 0 1,-17 2-1,4 1 13,-41 11 0,53-11-43,1 2-1,-1 0 1,1 0-1,0 1 1,0 1-1,1 0 1,-20 16 0,21-15-10,8-7-3,-1 1 1,1 0-1,0 0 0,0 0 1,0 0-1,1 0 0,-4 4 1,5-6-4,-11 15 13,-18 32 0,21-30-11,0 1-1,1 0 0,-5 24 1,6-10-3,2 1 0,0 0 1,3 62-1,1-92-1,0 1 1,1-1-1,-1 1 1,1-1-1,-1 1 1,1-1-1,2 6 1,8 19-5,1-1 0,30 50 1,-23-57-35,91 62-14,-107-80 51,-1-1 0,1 1 0,0-1 0,-1 0-1,1 0 1,0 0 0,5 1 0,164 27-25,-133-28 16,165-19 4,-164 11 15,136-46 13,-171 52-10,-1-1 0,0 0 0,0 0 0,0 0 0,6-4 0,25-19-517,-1-2 0,48-48 1,-3-8-7454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4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51 6640,'6'-3'161,"60"-26"916,-63 28 51,-3 0-1104,0 1 0,1 0 0,-1 0 0,0 0 0,0-1 0,0 1 0,0 0 0,1 0 0,-1 0 0,0-1 0,0 1 0,0 0 0,0 0 0,0-1 0,0 1 0,0 0 0,0-1 0,0 1 0,0 0 0,0 0 0,0-1 0,0 1-1,0 0 1,0 0 0,0-1 0,0 1 0,0 0 0,0 0 0,0-1 0,0 1 0,0 0 0,0 0 0,0-1 0,-1 1 0,0-1-5,0 0 0,0 0 0,0 0 0,0 1-1,0-1 1,0 0 0,0 1 0,0-1 0,-1 1 0,1-1 0,0 1-1,0 0 1,-1 0 0,1-1 0,0 1 0,-3 0 0,-26 0 167,16 1-154,9-1-9,-1 1 0,0 0 0,1 0 0,-1 0 0,1 0 0,-1 1 0,-9 4 0,2-1 36,-5 1-17,-1 2 0,1 0 0,1 0 0,0 2 0,-20 14 1,-2 4 43,1 2 1,-50 51 0,56-36-69,22-27 16,7-5-26,0 0 0,1 0 0,1 0 1,-1 24-1,2-36-7,0 0-1,0 0 1,0 0-1,1 0 1,-1 1-1,0-1 1,0 0 0,1 0-1,-1 0 1,1 0-1,-1 0 1,1-1-1,0 3 1,23 31 11,-20-30-12,0 0 1,0 0-1,0 0 1,1-1-1,-1 0 1,1 0-1,6 3 1,-5-3 0,0 0-1,1-1 1,-1 0 0,1-1-1,-1 1 1,1-1 0,7 0-1,1-1 1,-1-1 0,0 0-1,22-4 1,-8-1 2,35-13-1,33-20 1,-52 16 3,51-33 0,-89 52 1,0 0-1,0-1 1,0 1 0,-1-1-1,1-1 1,-1 1 0,0-1-1,-1 0 1,0 0 0,7-12-1,-9 14 0,-1 3-3,-1 1 0,1-1 1,-1 1-1,0-1 0,0 0 1,1 1-1,-1-1 0,0 0 1,0 1-1,0-1 0,1 0 1,-1 1-1,0-1 0,0 0 1,0 1-1,0-1 0,-1-1 1,0-4 8,0 0-1,0 0 1,-1-1 0,0 1 0,-1 0 0,1 0 0,-1 1 0,0-1-1,-1 0 1,1 1 0,-1 0 0,0 0 0,0 0 0,-1 0 0,1 1-1,-1 0 1,0 0 0,-11-7 0,-32-14 19,27 18 50,-5 2-31,1 2 0,0 1 0,-1 1 0,1 1 0,-33 4 0,18 8-22,27-4 20,9-4-41,0 0 0,0 1 0,0-1 0,1 1 1,-1 0-1,1 0 0,0 0 0,-3 9 0,6-13-7,0-1 1,-1 1-1,1-1 0,0 1 1,0-1-1,0 1 0,0-1 1,0 1-1,0-1 0,0 1 0,0-1 1,0 1-1,0-1 0,0 1 1,0-1-1,0 1 0,0-1 1,1 0-1,-1 1 0,0 0 1,3 4-1,-1 0 1,1-1-1,0 0 1,1 1 0,-1-1-1,1-1 1,-1 1-1,1 0 1,0-1 0,6 4-1,6 0-5,21 1-719,67 5 0,-14-6-6509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42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0 660 7448,'11'-33'97,"-11"31"328,11 21 104,4 5-211,67 161 513,-76-171-780,0 0 1,1 0-1,0-1 1,1 0 0,1 0-1,18 21 1,-24-30-43,13 10 86,-4-8-71,1 0 0,0-1-1,0 0 1,1-1 0,16 4 0,-10-9 96,-1-5-77,0-1 0,0-1 0,24-14 0,-24 7 97,-5 0-83,-1 0 1,-1 0-1,0-1 1,-1-1-1,11-21 1,-5 7 17,5-8 291,30-74 0,-50 107-333,14-32 215,-15 36-228,0-1 0,0 1-1,1 0 1,-1 0-1,0-1 1,1 1 0,0 1-1,0-1 1,-1 0-1,1 0 1,0 0-1,0 1 1,4-3 0,-5 4-11,0 0 0,0 0 1,0 0-1,0 0 0,0 0 1,0 0-1,1 0 0,-1 0 1,0 1-1,0-1 0,-1 0 1,1 1-1,0-1 0,0 0 1,0 1-1,0 0 0,0-1 1,1 1-1,2 2 14,33 18 70,49 25-10,-77-42-77,-1 0 1,1 0 0,0-1-1,0 0 1,14 3 0,2-1-1,72 15 1,7-9-2,2-9-3,-1-12-2,-1-14 0,-79 17 0,46-21 0,-59 22 0,0-1 0,0 0 0,0-1 0,15-14 0,-18 13 0,-1 1 0,0-1 0,0-1 0,-1 0 0,7-11 0,-6 6 0,-1 0 0,0-1 1,6-22-1,-8 18 1,-1-1 1,-1 1-1,-1-1 0,-1 0 1,-2-36-1,-5 30 6,-44-94 3,37 101 5,6 11-7,-1-2-4,0 1 1,-1 0 0,0 1 0,0 0 0,-1 1 0,-1 0 0,-15-10 0,-39-15 23,65 33-28,-1 0 1,1-1 0,0 1 0,-1 0 0,1 0 0,-1 0-1,1 0 1,0 0 0,-1 0 0,1 0 0,-1 0 0,1 0-1,-1 0 1,1 0 0,0 0 0,-1 0 0,1 0 0,-1 0-1,1 0 1,-1 0 0,1 0 0,0 1 0,-1-1 0,-8 5 3,0-1 0,1 2 1,0-1-1,0 1 1,-8 8-1,5 1 11,-14 33 4,20-35-18,1-1 0,1 1 0,-4 19 0,5 0-2,1 0 1,1 0 0,6 44-1,0-39-4,42 138-2,-34-144-18,78 118-10,-20-47-51,-12-2-9,-52-85 64,8 13-33,34 46-1,-49-72-67,7 7 336,-6-9-552,-4-8-937,-4-6-6155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20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659 244 4128,'0'0'0</inkml:trace>
  <inkml:trace contextRef="#ctx0" brushRef="#br0" timeOffset="1">629 165 4664,'-12'-12'3,"9"9"1,0 0-1,-1 0 1,1 0 0,-1 1 0,0-1 0,1 1-1,-6-3 1,-175-79 226,163 75-214,2 2 100,1 0 1,-1 1 0,-35-7-1,49 12-89,-13 0 274,5 2-170,-1 1 0,1 0 0,0 1 1,0 0-1,1 1 0,-1 1 0,1 0 0,-14 8 0,-7 12 6,21-11 178,-2 13-98,-16 47-1,23-51-106,2 1 0,0 0-1,1 1 1,0 31-1,3-32-70,0 7 108,17 116 49,-9-122-96,5 0-34,30 47 1,-28-58 0,10 2-25,34 16 1,-40-28-16,13-3-373,0-2 1,30-5 0,11-3-4995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4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1 315 7800,'42'-12'358,"81"-15"0,-62 16-138,-31 4-178,-11 2 69,-1 1 1,22-1-1,109-5 247,-123 12-164,100 35 64,-102-25-123,90 68 56,-112-78-174,1 1 0,0-1 1,-1 0-1,0 1 0,1-1 1,2 6-1,19 29 67,35 74 0,-46-74 4,38 158 37,-44-156-50,-2-10-33,2 12 7,-2-1 1,0 50 0,-5-88-50,-4 81 130,3-75-111,0 0 0,-1 0 0,1-1 0,-1 1 0,-1-1 0,1 0 0,-2 1 0,1-1 0,-7 11 0,9-18-16,1 1 0,0-1 0,0 0 0,0 0 1,-1 1-1,1-1 0,0 0 0,-1 1 0,1-1 1,0 0-1,0 0 0,-1 0 0,1 1 0,0-1 1,-1 0-1,1 0 0,-1 0 0,1 0 0,0 0 1,-1 0-1,1 0 0,0 0 0,-1 0 0,0 0 1,-6 1 10,0-2 0,-1 1 1,1-1-1,0 0 0,0 0 1,-1-1-1,-6-3 0,-2-3 81,-63-56 52,66 46-6,-44-99 68,49 88-35,-15-154 59,23 143-105,27-159 49,-17 161-83,65-155 28,-56 155-67,90-118 24,-86 135-38,-1 6-21,1 1 1,45-20-1,-67 33-17,1 0-1,-1 1 1,1-1 0,-1 1-1,1 0 1,-1 0-1,1-1 1,-1 1-1,1 0 1,-1 0-1,1 0 1,2 1 0,13 2 4,-1 1 0,0 0 1,1 2-1,-2 0 0,21 10 1,-13 0 12,12 19-8,35 45 1,-53-53-5,17 41 4,-26-47-10,11 37 0,-16-45-1,0-1 1,-1 1-1,1 22 0,-4-25 0,0 1-1,0-1 0,-1 1 0,-3 12 1,-17 38-1,-7-3 0,-4-9 0,3-15 0,27-31-1,0 0 1,-1-1 0,1 1 0,0 0 0,-1-1 0,0 0 0,1 0 0,-1 0-1,-5 1 1,9-3 0,-1 0 0,0 0 0,1 0-1,-1-1 1,0 1 0,1 0 0,-1-1-1,1 1 1,-1 0 0,0-1 0,1 1-1,-1-1 1,1 1 0,-1-1 0,1 1-1,-1-1 1,1 1 0,0-1 0,-1 1-1,1-1 1,0 0 0,-1 1 0,1-1-1,0 0 1,0 1 0,-1-2 0,1 1 0,-5-21-3,7 10-10,5-1-310,0 0 1,1 0-1,1 0 1,17-19 0,18-18-7658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4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1 286 7536,'5'7'11,"0"-1"1,0 1 0,0 0 0,-1 0-1,0 0 1,0 1 0,-1-1-1,0 1 1,0 0 0,-1 0-1,0 0 1,2 12 0,1 3 28,-1-7-14,2 13 205,21 56 0,-22-72-202,-4-10-1,1 1 0,0 0 0,0 0 0,0-1-1,0 1 1,1-1 0,-1 1 0,6 4 0,60 65 260,-52-60-87,2-2-127,0-2 0,0-1 0,26 8 0,-23-13 174,-12-4-158,2 1-35,0-1 0,1 0 0,-1 0 0,0-2 0,0 1-1,0-1 1,-1-1 0,20-9 0,-19 8-2,13-6 124,-1-1-1,-1-1 1,0-1-1,-1-1 1,38-35-1,-15-15 848,-42 63-776,2 6-193,1-1 1,-1 1-1,0 0 1,0 0-1,0 1 0,-1-1 1,1 1-1,-1 0 1,0 0-1,0 0 0,-1 0 1,3 8-1,-1-4-11,8 10 64,80 93 37,-68-89-90,14 4-19,79 41 0,-82-55-28,50 7 4,-67-17-11,-1-1 0,1-1 0,25-1 0,-29-1 0,0-1 0,-1 0 0,1-1 0,19-7 0,-17 4 0,0-2-1,0 1 0,19-14 1,-12 3-2,0 0 0,-2-2 0,38-42 0,-42 38-19,-6 0 11,0 0 1,13-43-1,-24 65 9,1 0-1,-1 0 0,1 1 1,-1-1-1,0 0 0,0 0 1,0 0-1,0 0 0,-1-3 1,-9-52-7,5 37 6,-17-35 1,-55-95 1,73 143 0,-37-63 22,25 46-19,2 0-1,8 13 17,-1 0 0,0 1 0,-12-13 0,1 1 24,-23-19 1,40 39-40,-1 1 0,0 0 1,0-1-1,0 1 0,0 0 1,0 0-1,-1 1 0,1-1 0,0 0 1,0 1-1,0-1 0,-1 1 1,1 0-1,0-1 0,-1 1 0,1 0 1,0 1-1,-1-1 0,1 0 0,-4 2 1,3-2-1,-4 4 22,0 4-20,1 1-1,0-1 1,1 1 0,-5 10 0,5-1 7,2 37-1,5-32-12,5 35 1,1-20-6,1 0 0,1 0 1,20 44-1,60 179-64,-64-180 49,-14-51-47,49 115-125,-35-85 75,-24-55 63,1-9-1,13-12-1555,4-4-6384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2:4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5 103 8072,'-4'-18'174,"4"17"-161,0 1-1,1-1 1,-1 1-1,0-1 1,0 1-1,1-1 1,-1 1-1,0 0 1,1-1-1,-1 1 0,1-1 1,-1 1-1,1 0 1,-1 0-1,0-1 1,1 1-1,-1 0 1,1 0-1,-1-1 1,1 1-1,0 0 1,-1 0-1,1 0 0,-1 0 1,1 0-1,10-3 47,98-26 760,38 6-549,-28 12 124,-86 8-363,49-3 179,-66 6-147,4-1-23,1 0 0,-1 2 0,1 0 0,-1 2 0,24 5 0,-4 3-1,-1 2 0,69 32 0,-46-7-1304,-1 2-5075</inkml:trace>
  <inkml:trace contextRef="#ctx0" brushRef="#br0" timeOffset="1">1105 448 7000,'-7'9'18,"5"-7"76,2-3-60,0 1 1,0-1-1,0 1 1,0-1-1,0 1 1,0-1-1,0 1 0,1-1 1,-1 1-1,0-1 1,0 0-1,0 1 1,1-1-1,-1 1 1,0-1-1,0 1 1,1 0-1,0-2 0,-1 2 45,1 0 0,0 0-1,0 0 1,-1 0-1,1 0 1,0 0-1,0 0 1,-1 0 0,1 0-1,0 0 1,0 0-1,-1 0 1,1 0-1,0 1 1,-1-1 0,1 0-1,0 1 1,-1-1-1,1 0 1,0 1 0,-1-1-1,1 1 1,-1-1-1,1 1 1,0-1-1,0 2 1,-1-1-40,0 0 0,-1 0 0,1-1 0,0 1 0,-1 0 0,1 0 0,0 0 0,-1 0 0,1-1 0,-1 1 0,1 0 0,-1-1 0,1 1 0,-1 0 0,1-1 0,-1 1 1,-1 1-1,-36 23 322,36-24-339,1-1 0,-1 0 1,0-1-1,1 1 0,-1 0 1,0 0-1,1-1 0,-1 1 1,1-1-1,-1 1 0,1-1 0,-1 0 1,1 0-1,0 0 0,-1 1 1,1-1-1,0 0 0,-1-1 1,1 1-1,0 0 0,0 0 1,-1-2-1,-1-1 5,0 1 0,1 0 0,-1-1-1,1 0 1,0 1 0,-3-8 0,6 4 81,1 5-98,0-1 0,-1 1 1,1 0-1,0 0 0,0 0 0,0 0 1,0 0-1,0 1 0,0-1 0,3-1 1,44-15 136,-43 16-119,178-67-1316,-67 22-5945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36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7088,'21'135'127,"-19"-116"-74,1 16 208,4 177 118,-7-162-78,10 232 106,-6-225-206,23 232 206,-23-251-348,22 158 351,-25-192-161,-1-12-78,-5-92 57,-10-127 325,11 181-279,-26-186 123,23 184-49,-23-215 133,26 209-186,1 17-145,-2-18 24,2 1 0,6-65 0,-1 90-25,12-108 286,-14 135-429,13-56 310,-12 53-281,1-1 1,0 1 0,0 0 0,0 0 0,1 0 0,0 0-1,0 0 1,0 1 0,6-8 0,-2 10 91,0 4-101,-1 0 0,0 0 0,1 1 0,-1 0 0,0 0 0,0 0 0,-1 1 0,1 0 0,-1 0 0,6 5 0,47 48 105,-49-47-142,112 124 181,-99-104-130,83 150 10,-85-141-35,-2 3-5,67 131 11,-47-106-15,1 6-3,-9-6 2,-9-6-3,-10-13-2,-10-46 0,-1 1 0,1-1 0,-1 1 0,0-1 0,0 1 0,0-1 0,0 1 0,-1 3 0,1-6 0,0 0 0,0 1 0,0-1 0,0 0 0,-1 1 0,1-1 0,0 0 0,0 0 0,0 1 0,-1-1 0,1 0 0,0 0 0,-1 1 0,1-1 0,0 0 0,0 0 0,-1 0 0,1 0 0,0 1 0,-1-1 0,1 0 0,0 0 0,-1 0 0,1 0 0,0 0 0,-1 0 0,1 0 0,0 0 0,-1 0 0,1 0 0,0 0 0,-1 0 0,1 0 0,0 0 0,-1 0 0,1 0 0,0 0 0,-1-1 0,1 1 0,0 0 0,-1-1 0,-25-15-1856,-3-4-7424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36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2 103 10400,'-2'10'241,"3"-9"-218,1 1 0,-1-1 0,0 0 0,0 1 0,1-1-1,-1 0 1,1 0 0,-1 1 0,1-1 0,0-1 0,-1 1 0,1 0 0,0 0 0,0-1 0,0 1 0,-1-1-1,1 1 1,0-1 0,0 0 0,3 1 0,-5-1-27,12 3 40,-7-1-5,1-1 1,-1 0 0,0-1 0,1 1 0,-1-1 0,1 0 0,4 0 0,151-11 243,-120 7-174,197-30 39,-188 26-73,201-30 29,-203 32-16,200-22 129,-127 18-74,-117 10-120,0 0 0,-1-1 0,1 2 1,0-1-1,-1 0 0,1 1 1,-1 0-1,1-1 0,0 2 0,5 1 1,-1 1 2,-7-4-14,0 1 0,0-1 0,-1 1 0,1 0 0,0 0 0,-1-1 1,1 1-1,0 0 0,-1 0 0,1-1 0,-1 1 0,1 0 0,-1 0 0,0 0 0,1 0 0,-1 0 0,0 0 0,0 0 0,0 0 0,0 0 0,1 0 0,-1 0 0,0 0 0,-1 0 0,1 0 0,0 0 0,0 0 0,0 0 0,-1 0 0,1-1 0,0 1 0,-1 0 0,1 0 1,-1 0-1,1 0 0,-1 0 0,-7 15 9,0 0 0,-13 17 1,14-21-6,-40 67 9,42-63-9,0 26 4,5-32-11,1 1 0,-1-1 0,5 16 0,13 33 4,9 0-2,4-2 2,1-4-3,-3-6-2,-13-12 0,-15-33 0,0 0 0,-1 0 0,1 1 0,-1-1 0,0 1 0,0-1 0,1 0 0,-2 1 0,1 2 0,0-4 0,-1 1 0,1 0 0,-1 0 0,1-1 0,-1 1 0,0 0 0,0-1 0,0 1 0,0-1 0,0 1 0,-2 2 0,-1-1 0,0 1 0,0-1 0,0 0 0,-10 5 0,-32 16 0,-36 16-1515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36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1124 156 12192,'-16'-21'0,"11"16"0,-1 0 1,1 1 0,-1 0-1,0 0 1,-1 1-1,1 0 1,-9-3 0,13 5 0,-17-4 33,-127 2 34,108 5 73,-180 27 75,174-19-8,-181 59 96,182-52-56,-148 76 97,162-75-131,4 0-72,-42 40 1,67-58-139,0 0 1,-1 0-1,1 1 1,0-1-1,-1 0 1,1 0-1,0 1 0,-1-1 1,1 0-1,0 1 1,0-1-1,0 0 1,-1 0-1,1 1 1,0-1-1,0 1 0,0-1 1,0 0-1,-1 1 1,1-1-1,0 0 1,0 1-1,0-1 1,0 0-1,0 1 0,0-1 1,0 1-1,0-1 1,0 0-1,0 1 1,0-1-1,1 1 1,0 2 6,1 1 0,0-1 0,0 0 1,0 0-1,0 0 0,1 0 0,-1-1 1,1 1-1,-1-1 0,1 1 0,0-1 1,0 0-1,0 0 0,1 0 0,-1 0 1,5 1-1,-7-3-9,20 7 85,132 11 29,-116-19-56,158-28 20,-156 18-39,149-67 20,-183 76-54,1-1 0,-1 0 0,1 0 0,6-6 0,-12 9-7,74-62 39,-55 42-32,21-28 0,-40 48-7,17-27 35,-11 16-17,1-3 3,1-1 0,-2 0 0,0-1 0,-1 0 0,0 0 0,-1 0-1,2-23 1,-5 6 241,-12 52-21,3-9-223,5-5 8,-1 0 1,1 0-1,0 0 0,1 0 1,-4 9-1,-2 7 34,2 0 1,-7 34-1,14-35 54,4 1-62,1-2 0,15 38 1,-8-41 55,12 6-33,30 19 0,-54-39-66,1-1-1,0 0 0,-1-1 0,1 1 0,0 0 0,0 0 0,0-1 1,0 1-1,2 0 0,25 3-491,-1 0-1,1-2 1,29-1 0,27-3-9697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0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596 1219 8696,'0'0'513,"-5"-8"39,-135-156 1309,131 155-1776,0 1 0,-1 1 0,1 0 0,-1 0-1,-1 1 1,1 0 0,-19-7 0,16 7-41,-6 0 124,-11 3-54,-47 1 0,55 7-6,-1 7-58,0 0-1,-36 27 1,41-20 25,-2 10-22,-24 50 1,43-77-49,0-1 1,0 1-1,1 0 1,-1-1-1,1 1 1,-1 0 0,1 0-1,0 0 1,0-1-1,-1 4 1,1 4 5,1 1 0,0 0 0,0 0 0,1 0 0,0-1 0,1 1 0,4 11 0,-7-20-8,0 0-1,1 0 1,-1-1 0,1 1-1,-1 0 1,1 0 0,0-1-1,-1 1 1,1 0 0,-1 0-1,1-1 1,0 1 0,0-1-1,-1 1 1,1-1 0,0 1-1,1 0 1,17 8 15,-1-1 0,2 0 0,36 8 0,-26-12 29,142-12 22,-167 8-58,0-1 0,0 0 0,0 0 0,0 0 0,6-3 1,43-19 36,68-40 1,-117 60-34,0 0-1,0 0 1,-1 0 0,0-1-1,6-5 1,129-153 116,-116 126-31,69-144 41,-90 174-120,1 0 1,-1 0-1,-1 0 0,2-8 1,18-199 118,-23 169-80,-33-141 21,25 158-34,-1 7-27,-1 0 0,-18-24 1,30 44-20,0-1 0,0 1 0,-1-1 0,1 1 0,0 0 0,-1-1 0,1 1 0,0 0 0,-1-1 0,1 1 0,0 0 0,-1-1 0,1 1 0,-1 0 0,1 0 0,-1 0 0,1-1 0,0 1 0,-1 0 0,1 0 0,-1 0 0,1 0 0,-1 0 0,1 0 1,-1 0-1,-6 0 2,1 1 0,-1 0 1,1 0-1,-1 0 1,1 1-1,-1 0 1,1 0-1,0 1 1,-8 4-1,13-6-2,0-1 0,-1 1 0,1 0 0,0 0 0,0 0 0,0 0 0,-1 0 0,1 0 0,0 0 0,0 0 0,1 0 1,-3 2-1,-15 26 5,1 0 0,-18 43 0,25-37 8,-7 61-1,14-69-12,1 0 1,3 30-1,0-39 0,1 1 1,1-1-1,8 27 0,-6-30 0,1 1 0,0-1-1,17 27 1,-11-23 1,1-1-1,23 24 1,-12-17-1,29 22 0,-21-22-2,69 39 0,-99-63 1,-1 0-1,1 0 1,-1 0-1,1-1 1,-1 1-1,1 0 1,0-1-1,-1 0 1,1 1-1,2-1 1,-4 0 0,8 1 0,-1 0-1,1 0 1,14-2 0,-17 0 0,0 0 0,-1 0 0,1-1 0,-1 1 0,1-1 0,-1 0 0,1 0 0,-1-1 0,4-2 0,3-5 0,1 0 0,-2-1 0,1-1 0,-1 0 1,11-18-1,-16 24 2,-2 0-1,1 0 1,0 0-1,-1 0 1,0 0 0,3-11-1,1-4 1,2 1 0,13-41 22,3-20-2,25-77 78,-50 157-97,1 0-1,-1 0 1,0 0 0,1 0-1,0 0 1,-1 0 0,1 0-1,0 0 1,-1 0-1,1 0 1,0 1 0,0-1-1,0 0 1,0 0 0,0 1-1,0-1 1,0 0-1,0 1 1,0 0 0,0-1-1,0 1 1,0-1 0,0 1-1,0 0 1,1 0-1,-1 0 1,0-1 0,0 1-1,0 0 1,0 1 0,1-1-1,-1 0 1,0 0-1,0 0 1,0 1 0,0-1-1,0 0 1,0 1 0,0-1-1,1 1 1,-1 0-1,-1-1 1,1 1 0,0 0-1,1 1 1,0-2 3,8 9 41,80 104 72,-24-30-80,-59-75-27,0 0-1,1 0 1,0 0 0,10 7-1,1-1-2,36 28-1,-2-12-3,-3-10-3,-7-13-2,-11-9 0,-8-10 0,-23 11 0,1 0 0,-1 0 0,0 0 0,0 0 0,0 0 0,0 0 0,0-1 0,0 1 0,-1 0 0,1-1 0,0 1 0,-1 0 0,2-3 0,-2 2 0,0 0 0,0 0 0,0 1 0,0-1 0,0 0 0,0 0 0,0 0 0,0 0 0,-1 0 0,1 0 0,-2-4 0,0 1 0,-1 0 0,0 0 0,1 0 0,-7-8 0,-22-19 0,24 26 0,0 0 0,0 1 0,-14-7 0,8 6 0,0 1 0,-19-5 0,14 5 0,-35-4 1,33 9 0,-1 0 1,1 1-1,0 1 0,0 1 1,-24 6-1,42-8 0,-1-1-1,1 1 1,0 0 0,0 0 0,-1 0 0,1 0-1,0 0 1,0 0 0,-2 3 0,-51 37 11,45-33-11,1 1-1,0 1 1,0 0 0,-11 17 0,14-16 0,0 0 0,0 1 0,1-1-1,1 1 1,-4 15 0,5-14-1,0 0 1,1 0-1,1 1 0,0-1 0,2 18 1,1-17-2,1-1 1,0 1 0,1-1 0,1 0 0,0 0 0,0 0 0,1-1 0,1 0 0,0 0-1,1-1 1,10 13 0,-16-21 0,0-1-1,1 1 0,-1-1 1,0 0-1,1 1 1,-1-1-1,1 0 0,4 2 1,36 20-1,82 32-1,-120-54 1,0 0 0,0-1 1,1 1-1,-1-1 0,8 0 0,207 9-2,-212-10 2,0 0 0,0-1-1,14-2 1,90-21 0,-88 17 1,-1 0 0,0-2 0,26-14 0,-32 14 0,-1-1 0,0-1 0,-1 0 0,19-18 0,-18 12 0,0-1 0,25-37 1,54-115 8,-83 141 5,-10 23-11,9-23 8,-2-1 0,-1-1 0,7-56 1,-1-20 25,-14 105-34,0-1 1,0 0-1,0 1 1,1-1 0,-1 1-1,1-1 1,0 1-1,0-1 1,0 1-1,0 0 1,0-1-1,0 1 1,1 0-1,-1 0 1,1 0 0,0 0-1,2-2 1,-4 4-4,0 0 0,0 0 1,0-1-1,0 1 1,0 0-1,0 0 1,0 0-1,0 0 1,1 0-1,-1 0 1,0 0-1,0 0 1,0 0-1,0 0 1,0 0-1,0 0 0,0 0 1,0 0-1,1 0 1,-1 0-1,0 0 1,0 0-1,0 0 1,0 0-1,0 0 1,0 0-1,0 0 1,0 0-1,1 0 1,-1 0-1,0 0 1,0 0-1,0 0 1,0 0-1,0 0 0,0 0 1,0 0-1,0 1 1,0-1-1,1 0 1,-1 0-1,0 0 1,0 0-1,0 0 1,0 0-1,0 0 1,0 0-1,0 0 1,0 0-1,0 1 1,0-1-1,0 0 1,0 0-1,0 0 0,0 0 1,0 0-1,0 0 1,0 0-1,0 1 1,6 6 6,-1 0-1,1 1 1,-1 0 0,-1 0 0,5 10 0,6 15 15,18 30-2,18 21-15,13 13 0,9 16-3,-45-69-3,-5-7-3,1-2 1,2-1-1,35 37 1,32 16-9,-78-79-1,-6-6 9,0 0 1,0-1 0,0 0 0,1-1 0,12-1 0,-10-4-10,-7 1 10,1-1 0,-1 1 1,-1-1-1,6-5 0,-2-2 2,-1 0 0,11-23 1,18-45 0,3-16 1,-28 70 2,15-38 7,36-62 1,31-36 18,-74 132 5,71-87 16,-73 103 4,-13 11-48,1 0 0,0 1 0,0 0 0,0 0 0,0 0 0,0 0 0,0 1 0,0 0 1,0 0-1,1 0 0,8 1 0,-14 0-4,1 0 1,0 0 0,0 0-1,-1 0 1,1 0-1,0 1 1,-1-1 0,1 0-1,0 0 1,0 1-1,-1-1 1,1 1 0,-1-1-1,1 0 1,0 1-1,-1-1 1,1 2 0,2 0 5,9 7 7,-2 1 0,1 0 0,-1 0 0,-1 1 0,0 0 0,10 17 0,111 148 92,-76-116-102,3-5 0,-1-2-3,-1-8-2,-1-14 0,-3-11 0,-45-19 0,0 0 0,1 0 0,-1 0 0,0 0 0,9-1 0,-9-1 0,-1 1 0,1-1 0,0-1 0,0 1 0,8-4 0,-7 2 0,0 0 0,-1 0 0,1-1 0,6-5 0,-9 5 0,1 0 0,-1 1 0,0-2 0,0 1 0,5-7 0,-7 8 0,0-1 0,0 0 0,0 0 0,0 1 0,-1-1 0,1-1 0,0-5 0,-1 6 0,-1-1 0,1 0 0,-1 0 0,0 0 0,0 1 0,-2-8 0,1 6 0,0 0 0,-1 1 0,0 0 0,0-1 0,-5-8 0,1 5 0,1 1 0,-1 0 0,-9-9 0,6 8 0,-1 0 0,-15-11 1,5 7 2,-1 2 0,-42-17 0,40 22 11,-23 2-4,-47 2 0,63 6 10,-15 8-7,-54 22 0,74-20 1,-2 8-6,-45 44 1,71-65-9,0 1 1,-1-1 0,1 1-1,0 0 1,0-1-1,0 1 1,0 0-1,0-1 1,0 1-1,1 0 1,-1 2 0,1-4-1,-6 15 2,2 0 0,-3 19 0,5-24-2,2 0 1,-1 0-1,1 0 0,1 0 0,0 0 0,3 15 1,-1-15-1,0 0 0,0 0 0,1-1 0,0 0 0,1 0 0,0 0 0,8 11 0,-4-9 0,1 1 0,0-2 0,1 1 0,0-2 0,15 11 0,9 1-1,0-1 1,1-3 0,65 23-1,-94-37 0,0-1 0,0 0 0,0 0 0,10 0 0,237 16-2,-245-18 2,0 0 0,0-1-1,16-2 1,102-23 0,-6-14-1,-115 38 1,1 0 0,-1-1 0,0 0 0,0 0 0,7-6 0,87-60-6,-9-14 4,-86 78 2,0 0 0,0-1-1,-1 1 1,7-10 0,98-173-9,-107 184 9,0 0 1,0-1-1,0 0 0,-1 1 0,1-1 1,0-8-1,15-97 0,-14 70 1,-5-63 0,-3 53 0,-3 0 0,-23-79 1,19 96 7,-50-95 17,45 97-12,-1 0 1,-31-38-1,35 56 1,-25-12-1,34 22-12,-1 0-1,1 1 1,-1 0 0,0 0-1,-11-2 1,13 3 0,0 1-1,-1-1 1,1 1 0,0 1-1,-1-1 1,1 1 0,-8 1-1,8-1 0,0 1 1,0-1-1,1 1 0,-1 0 0,1 0 0,-1 0 0,-5 5 1,4-3-1,1 1 0,0-1 0,0 1 0,-6 10 0,5-7 0,0 1 0,1-1 0,-3 12 0,-1 8-1,1 1 0,-2 32 0,4-12-10,3 85 0,3-100 6,-1 11-21,4 177-13,-1-179 6,28 167-19,-20-171-7,61 125-17,-54-139 24,1-5 36,2-2-1,0-1 1,26 18 0,-45-34 11,1 1 0,-1-1 0,0 0 0,1 0 0,0 0 1,-1 0-1,6 1 0,28 4-10,0-2 0,41 0 0,-73-4 11,1-1 1,-1 1 0,0-1 0,1 1 0,6-3 0,39-14-6,63-29-1,-109 44 9,0 0 0,-1 0 0,1-1 0,0 1 0,-1-1 0,5-4 1,-8 7 0,66-65-7,-51 47 6,-1-1 1,21-36 0,-21 26 1,-1-1 0,-1 0 0,14-63 0,-20 59 20,1-136 20,-9 139 14,-1 15-38,0-1 1,-1 1 0,-1 0-1,-12-27 1,17 43-15,-1-1 0,1 1 1,0-1-1,0 1 0,-1-1 0,1 1 1,0-1-1,-1 1 0,1-1 0,0 1 1,-1-1-1,1 1 0,-1 0 0,1-1 1,0 1-1,-1 0 0,1-1 1,-1 1-1,1 0 0,-1 0 0,0-1 1,1 1-1,-1 0 0,1 0 0,-1 0 1,0 0-1,-6-1 9,0 0 0,-1 1 0,1 0 0,0 1 0,0 0 0,0 0 0,0 0 0,0 1 0,0 0 0,-12 5 0,-3 6 95,-84 81 33,87-70-79,-2 14-19,-20 52 0,40-88-40,0 0 1,0 0-1,1 1 1,-1-1 0,1 0-1,-1 0 1,1 0-1,0 1 1,0-1-1,0 4 1,1 10 7,0 0 1,5 25 0,-1-19-7,15 34 1,-19-53-3,0 0-1,1 1 1,-1-1 0,1 0-1,0 0 1,0 0 0,4 5-1,52 60 13,-43-54-13,0 0 0,2-1 0,24 15 0,-24-18 0,1-1 0,0 0 1,34 10-1,-33-13-1,0-2 1,0-1-1,37 3 0,-35-6 0,0 0 0,1-2 0,32-6 0,-28 2 0,-1-1 0,42-18 0,-46 15 0,-1 0 0,0-2 0,21-15 0,-27 16 0,0-1 0,-1 0 0,21-27 0,-22 23 1,-1 0-1,-1-1 0,-1-1 0,-1 1 0,0-1 1,8-31-1,-15 46 1,0-1 0,0 1 0,-1-1 0,1 1 0,-1-1 0,0-4-1,-12-148 12,3 124 8,-11-14-4,-37-61 0,55 104-10,0 0 0,0-1 0,0 1-1,-1 0 1,0 1 0,-3-4-1,6 6-5,-13-12 14,0 0-1,-18-10 0,19 14-8,-1 2 0,-24-10 0,36 16-2,-1-1-1,0 0 1,0 1 0,1-1-1,-1 1 1,0-1 0,0 1-1,0 0 1,1 0 0,-1 0-1,0 0 1,-2 0 0,-13 3 6,1-1 0,0 2 0,0 0 0,1 1 0,-24 11 0,37-15-4,-1 0-1,1 1 1,1-1-1,-1 0 1,0 1-1,0-1 1,0 1-1,-1 2 0,-35 38 36,32-35-38,1 1 0,0 0-1,0 0 1,-6 16-1,9-20-1,1 0 0,0 1 0,0 0 0,0-1 0,1 1 0,-1 0-1,1-1 1,1 1 0,-1 0 0,0-1 0,1 1 0,0-1 0,0 1-1,1 0 1,-1-1 0,1 0 0,2 6 0,-3-9-1,-1-1 1,0 1-1,1-1 1,-1 1-1,0 0 1,1-1-1,-1 1 0,1-1 1,-1 1-1,1-1 1,-1 1-1,1-1 1,-1 1-1,1-1 1,-1 0-1,1 1 1,0-1-1,-1 0 0,1 1 1,0-1-1,0 0 1,22 8-7,0-1 0,43 6-1,-37-11-52,121-11-41,-120 4-44,-27 4 128,33-9-156,1-1 0,50-23 0,18-14-246,-86 42 133,6 2 89,36 0 0,-43 9-49,-1 4 161,0 1 0,-1 1 1,20 18-1,-20-11-128,-1 9 118,-1 0 0,13 33 1,-21-30-46,-1 159-46,-9-148 100,2-25 60,-8 46-49,-26 95 0,-4-27-7,38-122 71,-1-1-1,-1 1 1,1-1-1,-1 1 1,0-1-1,-1 0 1,-7 10-1,5-10 6,5-5 4,0 0-1,0 0 1,0-1 0,0 1 0,0-1 0,-1 0 0,1 0 0,-1 0 0,1 0 0,-1 0 0,1 0 0,-1-1 0,0 1 0,1-1 0,-1 0 0,0 0-1,1 0 1,-1 0 0,0 0 0,-3-1 0,3 1 0,-8-4-3,-2-8 5,0 0 1,-22-26-1,23 18 14,-38-126 19,42 109 55,-20-167 47,26 160-15,20-194 53,-9 190-26,60-163 53,-53 177-79,0 12-78,0 0-1,1 1 1,31-28 0,-46 47-33,-1 1 0,1-1 0,0 1 0,0 0 0,0 0 0,0 0 0,0 0 1,0 0-1,3-1 0,24-7 34,1 2 0,30-3 0,-58 9-42,0 1 0,-1 0 0,1 0 1,0 0-1,0 0 0,-1 0 0,1 0 0,0 1 0,0-1 0,-1 1 1,1-1-1,1 2 0,19 7 8,-1 1 0,-1 1 0,30 20 0,-48-29-9,0-1-1,0 1 1,-1-1 0,1 1-1,0 0 1,-1-1 0,1 1-1,-1 0 1,2 4 0,17 31 2,27 72 0,-39-75-8,-4-16 3,1 4 0,-2 0-1,0 0 1,-1 0 0,-1 0-1,-4 37 1,3-56 1,-1 12-7,-1 0 0,-1 0-1,0 0 1,-1 0 0,-1-1 0,0 0 0,-1 0 0,0 0-1,-9 13 1,14-25-14,1-5 19,0 1 1,1 0 0,-1 0-1,1 0 1,-1 0 0,1-1-1,0 1 1,-1 0 0,1 0-1,2-3 1,0-1-3,0-2-4,1-1-1,-1 1 1,1 0 0,0 1 0,7-9 0,-4 4-29,0 1 1,8-19-1,38-99-91,-8 21-185,-11 34 238,-21 50-150,2 1 59,25-28 0,-31 45-138,-5 7 272,0-1 0,0 0 1,0 1-1,0 0 0,-1 0 0,1 0 1,0 0-1,0 0 0,-1 1 0,1 0 0,4 3 1,4 6-128,8 22 57,22 49 0,-29-51 38,6 25 17,53 138-21,-40-138 63,-19-36 1,25 19 4,-29-31 1,0 0 0,20 13 0,-18-15 1,0-1 0,-1-1 0,2 1 0,-1-2 0,0 0 0,17 3 1,-11-7 39,9-4-2,41-17 1,-50 12 80,1-5-57,0 0 0,16-22 0,-32 36-42,-1 0-1,0 0 1,0-1-1,-1 1 1,1-1 0,0 1-1,0-1 1,-1 1-1,1-1 1,0-1 0,6-26 143,6-58 0,-15 59 117,-11-19-83,-21-56 0,19 75 69,-1 6-176,-2 1 0,0 1 1,-29-24-1,46 43-72,-1-1 0,0 1 0,1 0-1,-1 0 1,0 0 0,0 0 0,0 0 0,1 1 0,-1-1 0,0 0 0,-3 0 0,-27-5 82,0 2 1,-49-1 0,78 5-84,-1 0 1,1 0-1,0 1 1,0-1-1,0 1 1,0 0 0,0 0-1,-5 2 1,8-3-19,-29 11 83,-29 15 0,-31 29-35,83-51-33,1-1 0,0 2 0,-1-1 0,-5 7 0,-125 148 84,116-127-78,-14 46 4,31-68-24,-1 0 0,2 0 0,0 1 0,0-1 0,1 1 0,0 13 0,1-16-1,1-1 1,0 1-1,0-1 1,1 0 0,0 1-1,0-1 1,1 0-1,0 0 1,4 6-1,-1-2 0,1 0 1,0-1-1,1 0 0,0-1 0,16 14 1,3-2-2,1-2 1,1-1 0,1-1-1,47 19 1,-71-33-1,0-1 0,0 1 0,0-1 0,12 2 0,-18-4 1,34 6-1,37 4 1,-44-9-2,44-4 1,-71 3 1,5-1-2,0 1 0,-1-1 1,1 0-1,0 0 0,-1 0 1,7-3-1,83-33-6,-66 23 7,0-1 1,26-19 0,-29 16 0,44-42 0,-54 44 0,0 0 0,-2-1 0,16-23 0,-15 12 0,0-1 0,-2 0 0,-1-1 0,-1-1 1,7-38-1,-10 25 8,-2 7 0,15-158 40,-18 154-22,-1-12 121,9-58 1,-6 111-93,2 2-47,1 1 1,-1 1-1,0-1 0,-1 1 1,1 0-1,-1 1 1,1-1-1,-1 1 0,0 0 1,7 12-1,1 0 2,19 34 0,-22-27-3,10 47-1,-14-41-5,3 45 0,-7-48-2,0 0 0,-2 1 0,-2-1 0,0 0 0,-2 0 0,-8 35 0,-17 37-2,-19 80-22,46-174 23,1 0 0,0 0 0,1 0 0,-1 1 0,1-1 0,0 0 0,0 0 0,2 8 0,0 3 0,6 31-1,-3-30-2,18 24 4,-19-36 1,0 1 0,1-1 0,-1 1 0,1-1 0,0-1 0,10 8 0,-9-9 0,0 1 0,1-1 0,-1 0 0,1 0 0,0 0 0,0-1 0,12 2 0,0-1 0,1-1 0,35-2 1,-16-3-478,0-2-1,0-2 1,50-16 0,11-4-9103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0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11480,'-5'23'33,"-4"5"55,-32 232 1417,13-52-357,26-176-874,2-9-183,2 1 0,1 0 1,7 24-1,-10-47-81,0 0 0,0 0-1,0-1 1,1 1 0,-1 0 0,0 0 0,0 0-1,1-1 1,-1 1 0,1 0 0,-1-1 0,1 1 0,-1 0-1,1-1 1,-1 1 0,1-1 0,0 1 0,0 0 0,3 2-125,1 0 0,-1-1 0,0 1 0,1-1 0,-1 0 0,1 0 0,0-1 0,0 0 0,0 1 0,-1-1 0,1-1 0,0 1 0,8-1 0,30 0-9051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1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1 283 8792,'17'-11'681,"-15"10"-611,0-1 1,0 1-1,0-1 0,-1 0 0,1 1 1,-1-1-1,1 0 0,-1 0 0,2-4 0,-1 3-25,-1 0 0,1 0-1,0 0 1,0 0-1,0 1 1,4-5 0,-4 5-13,0 0 0,0 0 0,1 1 1,-1-1-1,0 0 0,0 1 1,1-1-1,-1 1 0,1 0 0,-1 0 1,1 0-1,0 0 0,-1 1 0,1-1 1,0 0-1,0 1 0,-1 0 0,1 0 1,3 0-1,-1 1-7,1 0 0,-1 1 0,1 0 1,-1 0-1,0 0 0,0 1 0,0 0 0,0 0 0,0 0 0,-1 0 1,1 1-1,-1-1 0,0 1 0,0 1 0,0-1 0,4 6 0,-5-6-20,4 6 38,0 0 0,-1 0 0,0 1 0,-1 0 0,0 0 0,6 21 0,5 11 59,-11-32-90,-4-8-5,0 0 0,1 0 0,0 0 0,-1 0 0,1 0-1,0 0 1,1-1 0,-1 1 0,3 2 0,5 5 12,-1-1 0,2-1-1,-1 0 1,1 0 0,0-1 0,0-1 0,25 11 0,2-8-6,-22-9 14,1-4-12,0-1 1,29-13-1,-31 8 59,-1-5-37,0 0 1,17-26 0,-23 24 89,3-32 128,8-74 0,-16 60-29,-3 17 102,2 53-302,-1-1 1,0 1 0,0-1-1,-1 14 1,-1 19 64,-2 107 1,-2-2-46,2 7-39,10 191-8,-10-83-11,-1-208-8,-24 162-11,19-181-2,0-11 21,-1-1 0,0-1 0,-22 31 0,32-49 9,-1 0 0,0 0 0,1 0 0,-1 0 0,0-1 0,0 1 1,0 0-1,0 0 0,0-1 0,0 1 0,0 0 0,0-1 0,-2 1 1,-5 2-4,0-1-1,0 0 1,0 0 0,0-1 0,0 0 0,0 0 0,0-1 0,-15-2 0,5-4-26,-29-22 4,38 22 27,1-1 0,-1 0 0,2-1 0,-1 0 0,-7-10 1,7 6 0,1-1-1,0 0 1,0 0 0,1-1 0,-5-18 0,-10-53 2,21 85-2,-2-6 1,1 0 0,0 0 0,1-1 0,-1 1 0,2-6 1,4-99 4,16 0 1,-21 111-7,14-46 27,97-223 21,-83 211 33,131-209 47,-124 219 0,150-162 57,-149 175-51,133-112 131,-103 92-141,-66 54-121,0 1-1,1 0 1,-1 0 0,0-1-1,0 1 1,0 0 0,0 0-1,1-1 1,-1 1 0,0 0-1,0 0 1,0 0 0,1-1-1,-1 1 1,0 0 0,0 0-1,1 0 1,-1 0 0,0 0-1,0 0 1,1-1 0,-1 1-1,0 0 1,1 0 0,-1 0-1,0 0 1,0 0 0,1 0-1,-1 0 1,0 0 0,1 0-1,-1 0 1,0 0 0,0 1-1,1-1 1,-1 0 0,0 0-1,1 0 1,-1 0 0,0 0-1,0 0 1,1 1 0,-1-1-1,0 0 1,0 0 0,0 0-1,1 1 1,-1-1 0,0 0-1,0 0 1,0 1 0,0-1-1,1 0 1,-1 2 2,0 0-1,0 0 1,0-1-1,0 1 1,0 0 0,-1 0-1,1 0 1,0-1-1,-1 1 1,-1 3 0,-40 104 47,7-30-13,21-49-32,-27 63 0,31-67-4,-9 43-1,15-49-1,1 0-1,-1 37 1,5-41-1,0 1 0,1 0 0,6 29 0,-3-31 0,0 0 0,0 0 0,16 27 0,-13-28 0,1 1 0,1-2 0,17 20 0,-14-21 0,0 0 0,0 0 0,16 9 0,-16-13 0,0-1 0,1 0 1,0 0-1,1-2 0,-1 0 1,1 0-1,16 2 0,-30-7 1,1 1 0,-1-1 0,1 0 0,0 0 0,-1 0 0,1 0 0,-1 0 0,1 0 0,-1 0 0,1 0 0,-1-1 1,3 0-1,15-5 3,-1-2 1,-1 0-1,1-1 1,17-12-1,-33 20 0,0 0 0,0-1 0,0 0 0,0 1-1,-1-1 1,1 0 0,0 0 0,2-4 0,14-22 15,-2-1 0,19-45 0,-34 71-11,0 0 0,0-1 0,0 1-1,0-1 1,0 1 0,-1-6 0,2-34 33,-6-63 1,-3 78 19,-53-115 30,45 117-30,-54-71 59,59 85-92,0 0-1,-1 1 1,0 0 0,-1 1-1,0 0 1,-18-11-1,30 21-24,0-1 0,-1 1 0,0 0 0,1-1 0,-1 1-1,1 0 1,-1 0 0,1 0 0,-1-1 0,0 1 0,1 0 0,-1 0 0,1 0-1,-1 0 1,0 0 0,1 0 0,-1 0 0,0 0 0,-3 1 4,0 0-1,0 0 1,1 0 0,-1 0-1,0 0 1,1 1 0,-1 0-1,1 0 1,0 0 0,-6 4-1,3 3 9,2 21 4,4-27-19,0 1 0,0 0 1,1 0-1,-1 0 1,1 0-1,0-1 1,0 1-1,3 5 1,-1-5-81,0 0 1,0 1 0,1-2 0,-1 1 0,1 0 0,0-1 0,0 1 0,0-1 0,0 0 0,1-1 0,0 1 0,-1-1 0,1 0 0,0 0 0,0 0 0,6 1 0,-4 0-515,51 18-9092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1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68 9864,'9'-23'27,"8"-21"339,-34 119 250,-3 65-416,19-108-73,15 119 46,-7-126-65,-3-14-64,1 4-10,1-1-1,1 0 1,0-1 0,0 1 0,15 17 0,22 17 107,-35-43 7,1-5-104,-1 0 0,1 0 0,-1-1 0,12-2 0,-7-3 144,-4-2-134,-1 0-1,1 0 1,-1-1-1,13-17 1,-13 9 134,11-52 243,19-111 1,-38 174-442,12-77 477,-7 42-174,-5 63 270,0 71-324,15 73-101,-15-161-129,0 0 0,0-1 0,0 1 0,0 0 0,3 5 0,75 166 59,-58-141-47,105 125 11,-124-158-31,0 1-1,1 0 1,-1 0 0,1-1 0,0 1-1,0-1 1,0 0 0,5 3 0,-8-5-1,17 11 2,1-1 0,33 13 0,-27-16-609,1-1-1,40 5 0,-64-11 559,115 17-9317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0:20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8344,'10'28'0,"6"22"0,15 91 20,-31-138-16,20 154 258,-16-121-218,7 152 426,-10-144-428,1-1 133,2 307 354,0-244-474,-2-65 73,34 334 503,-23-298-229,-13-77-396,0 1-1,-1-1 0,1 0 1,0 0-1,0 1 0,0-1 1,-1 0-1,1 0 0,0 0 1,-1 1-1,1-1 0,0 0 1,0 0-1,-1 0 0,1 0 1,0 1-1,-1-1 0,1 0 1,0 0-1,-1 0 0,1 0 1,0 0-1,-1 0 0,1 0 1,0 0-1,-1 0 0,1 0 1,0 0-1,-1 0 0,1 0 1,0-1-1,-1 1 0,1 0 1,-12-8-1324,0-1-5348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20 236 10400,'-11'25'476,"10"-24"-287,0-1-171,1 0-1,-1-1 1,1 1 0,0 0 0,-1 0-1,1-1 1,-1 1 0,1 0 0,0-1-1,-1 1 1,1-1 0,0 1 0,-1 0-1,1-1 1,0 1 0,0-1 0,-1 1-1,1-1 1,0 1 0,0-1 0,0 1-1,0-1 1,0 1 0,0-1 0,0 1-1,0-1 1,0 1 0,0-1-1,0 1 1,0-1 0,0 1 0,0-1-1,2-19 291,10-22 46,-8 29-273,1 1-1,0 0 1,1 0 0,1 0 0,-1 1 0,2 0 0,0 1 0,10-11 0,14-5-11,-31 26-58,0-1 0,0 0 0,0 1 0,0-1 0,0 1 0,0-1 0,0 1-1,0-1 1,0 1 0,0 0 0,1-1 0,1 1 0,12-2 44,1 1 0,0 1 0,32 3 0,-27 4 112,8 11-88,-1 1 0,30 27 0,-35-22 87,-17-17-127,20 23 72,-2 2 0,31 51 0,-40-58-34,-2 0 0,0 0 0,-2 1 0,-1 1 0,-1 0 0,6 30 0,-13-42-51,-1-13 128,-4-3-66,-1-1-80,1 0 0,0 0 1,1-1-1,-1 1 0,0-1 1,1 1-1,-1-1 0,1 0 1,0 0-1,0 0 0,0 0 1,-2-6-1,-5-6 53,-39-69 36,45 79-86,0 0 1,1 0-1,-1-1 0,1 1 1,0-1-1,1 1 0,-3-11 0,1-3 4,-2 0-6,2 10 3,1 0 0,1 0 1,-1 0-1,1-17 1,2-95 67,-1 117-71,0-1-1,1 0 0,-1 0 1,1 0-1,0 1 0,0-1 1,1 0-1,-1 1 0,4-6 1,0-2 3,12-21 8,-9 24 33,-3 6-46,0 1 0,0 0 0,0 0 0,0 1 0,0 0 0,1 0 0,-1 0 0,6 0 0,-10 1-6,0 0 0,-1 0 0,1 0 0,0 0 0,-1 0 0,1 0 0,0 0 0,-1 0 0,1 1 0,-1-1 0,1 0 0,0 0 0,-1 1 0,1-1 1,-1 0-1,1 1 0,-1-1 0,1 0 0,0 2 0,13 10 13,-1 1 1,-1 0-1,20 28 0,42 76 63,-31-44-41,30 60 6,-63-109-23,-6-12-12,0-2-4,0 0 0,-1 1 0,0-1 0,-1 1 0,0 0 0,-1 0 0,0 0 0,0 0 0,-2 14-1,0-18 1,-1 0-1,1 0 1,-1 0-1,0 0 1,0 0-1,-1-1 1,-4 9-1,6-15-1,1 1-1,-1 0 1,0-1-1,1 1 1,-1-1-1,0 1 1,1-1-1,-1 1 0,0-1 1,1 1-1,-1-1 1,0 0-1,0 0 1,1 1-1,-1-1 0,0 0 1,0 0-1,0 0 1,1 0-1,-1 0 1,0 0-1,0 0 0,0 0 1,0 0-1,1 0 1,-1 0-1,0 0 1,0-1-1,-1 1 0,0-1 3,-1 0 0,1 0-1,-1-1 0,0 0 1,0 1-1,0-1 0,1 0 1,-1 0-1,1 0 0,-1-1 1,1 1-1,0 0 1,0-1-1,0 0 0,0 1 1,1-1-1,-1 0 0,1 0 1,-2-3-1,-8-27 10,9 17 27,4 3-28,1-1 0,0 1 0,1-1 0,7-15 0,1 11 50,87-84 30,69-44 69,-137 120-86,128-85 34,-156 109-98,1-1-1,0 1 1,0 0-1,0 1 1,0-1-1,6-1 0,12-4 27,42-8 0,-41 13-27,43 0 0,-61 2-6,-1 1 1,1-1-1,-1 0 1,0 1-1,9 2 0,16 7 5,1 1 0,-1 2 0,28 16 0,-55-28-7,1 1 0,-1-1 0,0 1 0,0 0 0,0 0 0,0 0 0,0 0 0,0 0 0,1 2 0,18 26 7,-1 2-1,15 33 1,-25-37-1,6 39 4,-9 4-8,-7-14 1,1-11-4,0-39-1,-1 0 0,1 0 0,1-1 0,-1 1-1,4 9 1,0-12-5,5-3-236,-1-1 0,0 1 0,1-2 0,-1 1 0,12-3 0,-15 2-414,47-6-9845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2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528 422 10400,'10'-21'7,"-7"15"10,0-1 1,0 0-1,-1 0 1,0 0-1,-1 0 1,2-12-1,8-117 148,-14 107-11,-1 15-125,0 0 1,-2 0 0,1 1 0,-2-1-1,1 1 1,-12-15 0,1 13 91,-4 4-64,-2 0 0,-43-14 0,40 22 44,-11 5-32,-55 9-1,67-3-13,-5 9-12,-57 43-1,84-58-33,1 0 1,0 0-1,-1 0 0,1 0 0,0 1 0,0-1 0,-2 5 1,-13 23 25,1 0 1,-15 41-1,30-69-24,0 0-1,1 1 1,-1-1-1,1 1 1,-1-1-1,1 1 1,0-1-1,0 6 1,1 8 13,0 0 1,2 0-1,0 0 1,1 0-1,8 21 1,-12-36-11,1 1 0,0 0 0,0 0 0,0 0 0,0-1 0,0 1 1,1 0-1,-1-1 0,2 2 0,15 14 57,1-1-1,30 20 1,-28-27 117,7-5-102,-1 0 0,37-1 1,-38-7 53,108-44 57,-108 34-50,3-10-77,0-1 1,26-31 0,-38 30 109,-12 19-135,8-17 34,0-1 0,-1-1 0,-2 1 1,10-35-1,-13 37 47,0 4-14,-1-1 0,-1 1 0,2-23 1,-10 64-39,-1 21-20,4 78-4,2-93-35,12 41 4,-8-45-17,12 29 1,11 7 2,-3-17-3,-2-17-2,-23-25 0,1 1 0,0-1 0,0 0 0,-1 0 0,1 0 0,0 0 0,0 0 0,0 0 0,0-1 0,3 1 0,-1-1-39,-1 0 0,1 0 0,0-1 1,0 1-1,-1-1 0,1 0 0,0 0 1,-1-1-1,1 1 0,-1-1 0,0 0 1,1 0-1,3-3 0,1 0-1222,29-16-7759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30 146 8968,'-27'-111'520,"25"101"-230,2 6 77,2-3 5,2 12-73,10 20-153,7 13 141,29 38 0,-37-59-255,-7-8 10,0-1 0,1-1 0,0 1-1,13 10 1,80 62 194,-80-69-89,-4-6-98,-1 0 1,1 0 0,23 2-1,-39-7-44,1 1-1,-1-1 1,1 0 0,-1 0-1,1 0 1,-1 0-1,1 0 1,-1 0 0,1 0-1,-1 0 1,1-1-1,-1 1 1,1 0 0,-1 0-1,1 0 1,-1-1-1,1 1 1,-1 0-1,1 0 1,-1-1 0,1 1-1,-1 0 1,0-1-1,1 0 1,5-4 23,0 0 1,0 0-1,-1 0 0,0-1 0,0 0 1,0 0-1,-1-1 0,0 1 1,0-1-1,-1 0 0,0 0 1,3-8-1,35-142 603,-29 109-319,-12 44-246,16-33 492,-11 48-265,-3-3-272,5 24 97,8 113 10,-13-106-48,-9 180 25,4-172-57,-10 213 23,12-207-31,12 182 18,-5-196-4,45 125 24,-49-160-70,-1-1 1,0 0-1,0-1 0,1 1 1,0 0-1,0 0 0,-1 0 1,4 2-1,-5-5-8,13 17 39,28 25 1,-21-25-22,29 17 0,-49-34-18,1 2 7,1-1 0,0 0 0,0 0 0,0 0 0,0 0 0,0 0 1,0 0-1,0 0 0,0-1 0,0 1 0,1-1 0,-1 1 0,4-1 1,-6 0-8,17 2 25,0 0 0,0-2 0,25-2 0,-13-3-583,-1-1 0,34-12 0,-57 16 342,122-38-9330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4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894 702 12016,'-2'-4'8,"0"0"1,0 0-1,-1 1 1,1-1-1,-1 1 1,0 0 0,0 0-1,0 0 1,-1 0-1,1 1 1,-1-1-1,1 1 1,-1 0 0,0 0-1,0 0 1,0 0-1,-6-1 1,-3 0 55,-1 0 1,0 0-1,-21 0 1,19 1-16,-16 0 96,-1 1 1,0 1-1,-35 6 1,38-4-88,-7 3 209,-152 47 101,183-50-328,1 0 0,0 0 0,0 0 0,0 1 1,-6 3-1,11-6-40,-84 58 245,7 14-158,72-68-50,0 1 1,1 1 0,0-1-1,-4 7 1,-16 27 91,-36 83 1,53-94 11,6-13-108,1 0-1,0-1 1,1 1 0,1 0-1,3 17 1,-4-31-26,-1 0 0,0 0 0,1 0 1,-1 0-1,0 0 0,1 0 0,0 0 0,-1 0 1,1 0-1,-1 0 0,1 0 0,0-1 0,0 1 1,1 1-1,9 7 23,1 0 0,0 0 0,1-1 0,24 11 1,-36-18-25,1-1 1,-1 1 0,1 0-1,0-1 1,-1 0 0,1 1-1,0-1 1,-1 0 0,1 0-1,0 0 1,2 0 0,11-1 12,0-1 0,1-1 0,-1 0 0,0-1 0,21-9 0,-33 12-9,-1 0-1,0 0 0,0 0 1,0-1-1,0 1 0,0-1 1,0 1-1,-1-1 0,3-2 1,26-29 55,43-62 0,-54 60 30,60-169 41,-67 158-49,29-218 30,-35 208-50,33-236 76,-23 153-71,-16 123-30,-2-7 10,-8 46 24,6-9-71,2-6 1,0 0-1,0 0 1,1 0-1,0 1 1,0 9-1,-4 71 22,5 49-20,6-64-5,22 109 1,-17-140-8,59 160-1,-55-164-12,-5-15 7,0 0-1,1 1 0,1-1-1,1-1 1,25 35 0,-30-48 1,0-1 0,1 1 1,0-2-1,21 16 0,-30-23 11,0-1-1,1 0 0,-1 0 1,0 1-1,1-1 1,-1 0-1,1 0 0,-1 0 1,0 1-1,1-1 0,-1 0 1,1 0-1,-1 0 0,0 0 1,1 0-1,-1 0 0,1 0 1,-1 0-1,1 0 0,-1 0 1,0 0-1,1 0 0,-1 0 1,1 0-1,-1-1 0,0 1 1,1 0-1,-1 0 0,1-1 0,9-4-2,-1 0-1,0-1 0,0-1 0,0 1 0,-1-1 1,11-12-1,-3-2-8,21-43 4,-25 36 7,11-33 0,3-29 1,-3 2 2,26-106 22,-23 102 5,-26 91-27,0 1-1,0-1 1,0 1-1,1-1 1,-1 1-1,0-1 1,0 1-1,1-1 1,-1 1-1,0-1 1,1 1-1,-1-1 1,0 1-1,1-1 1,-1 1-1,1 0 1,-1-1-1,1 1 1,-1 0-1,1-1 1,-1 1-1,1 0 1,-1 0-1,1 0 1,-1-1-1,1 1 1,-1 0-1,1 0 0,0 0 1,-1 0-1,1 0 1,-1 0-1,1 0 1,-1 0-1,1 0 1,0 0-1,-1 0 1,1 0-1,-1 1 1,1-1-1,0 1 1,0-1 2,4 3 0,0 0 0,-1 0 0,0 1-1,1-1 1,-1 1 0,-1 0 0,1 1 0,-1-1 0,1 0 0,-1 1 0,0 0 0,4 9-1,1 1 0,-3-6-1,-1 1 0,0 0 1,0 0-1,2 11 0,16 43 10,13 15-10,48 102-8,-76-164 4,32 77-7,-38-96 9,0 1-1,0 0 0,0-1 1,0 1-1,0-1 1,0 0-1,0 1 0,0-1 1,-1 1-1,1-4 0,4-42 1,-9-11 0,2 48 0,0 1 0,-1-1 0,0 1 0,-4-9 0,2 8 0,0 1 0,0 0 0,-14-16 0,9 13 1,-1 1-1,-16-14 1,13 15 0,0 0 1,0 1 0,0 1-1,-30-12 1,43 20-2,0-1 1,0 1-1,0 0 1,-1-1-1,1 1 0,0 0 1,0 0-1,0 0 1,0 0-1,0-1 1,0 2-1,0-1 1,0 0-1,-2 0 0,-10 3 2,-1 0 0,1 2 0,0-1 0,-16 9 0,28-13-2,-1 1 1,1-1-1,0 1 0,0 0 1,0-1-1,1 1 1,-1 0-1,0 0 1,0 0-1,0 0 0,0 0 1,1-1-1,-1 1 1,1 1-1,-2 0 0,-27 54 7,23-41-7,0 1 1,2-1-1,-5 29 0,7-27 0,0 0 0,1 0 0,1 0 0,3 20 0,0-21 0,0 0 0,0-1 0,2 0 0,11 28 0,-6-25 0,1 0 0,1 0-1,1-1 1,0-1 0,1 0-1,1-1 1,26 21 0,-37-32-3,1-1 1,0 1 0,0-1-1,8 4 1,158 67-12,-166-72 11,-1-1 0,0 1-1,1-1 1,0-1 0,7 1-1,48 1-9,62-7 0,-86-3 1,49-21 4,-70 23 8,-2 0-1,1-2 1,-1 1 0,18-14-1,-20 11 1,0 0 0,0-1 0,0 0 0,12-19 0,-9 10 0,-2-1 0,14-30 0,15-55 0,-11-4 2,12-113 20,-39 199-18,30-172 43,-35 222-20,-4 38-23,-15 124 1,15-146-10,-36 210-2,32-194-18,-44 253-11,45-248-16,-18 216-16,27-232 14,1-26 35,1 20-4,2 0 0,1 0 1,14 47-1,17 31-24,-28-104 22,-8-15 25,3 3-4,0 0 1,0 0-1,0 0 1,0-1-1,6 4 1,-8-5 2,1 0 1,-1-1 0,1 1 0,-1 0 0,1-1-1,0 0 1,-1 1 0,1-1 0,-1 0 0,1 0-1,0 0 1,-1 0 0,1 0 0,-1 0 0,1 0-1,0-1 1,-1 1 0,1-1 0,1 0 0,0-1-1,1 0 1,-1 0 0,0 0 0,0 0 0,0-1 0,-1 0 0,1 1 0,-1-1 0,1 0 0,-1 0 0,3-6 0,16-33 4,-18 35-1,-2 4 2,0 0 0,1 0 0,-1-1 0,0 1 0,-1 0 0,2-6 0,11-171 56,-14 137 14,-23-208 39,16 198-12,-51-213 43,44 217-50,5 22-51,-6-19 15,-1 0 1,-43-75-1,40 89 1,-45-81 108,64 112-165,1 0-1,-1 1 0,1-1 0,0 0 0,-1 0 0,1 1 0,0-1 0,-1 0 0,1 0 0,0 1 1,0-1-1,0 0 0,0 0 0,0 0 0,0 0 0,0 1 0,0-1 0,0 0 0,0 0 0,0 0 0,0 1 1,0-1-1,1 0 0,-1 0 0,0 0 0,1 1 0,-1-1 0,1 0 0,-1 1 0,1-1 0,-1 0 0,1 1 1,-1-1-1,1 0 0,-1 1 0,2-1 0,1-1 0,-1 1 0,1 0 1,0 0-1,0 0 0,-1 0 1,1 1-1,4-1 0,-2 0-2,1-1 5,0 1 0,0-1 0,0 1 0,0 0 0,0 1 0,11 0 0,6 0 0,81-5 9,-5 1-2,35-5-8,128-24 10,-103 7 9,-139 24-22,-6 4-1,-13 0 0,1 0 0,-1 0 0,0 1 0,1-1 0,-1 0 0,0 0 0,0 1 0,-1-1 0,1 0 0,0 1 0,-1-1 0,0 1 0,1-1 0,-1 1 0,0-1 0,0 1 0,0-1 0,-1 4 0,1-2-1,-7 187-20,6-188 21,-22 289-39,21-200 20,1-79 12,0-5 3,0 0 1,1-1-1,1 1 0,-1 0 0,1 0 0,0 0 1,1 0-1,4 12 0,-5-19-3,2-6 1,10-26-1028,13-43-1,-26 74 993,24-76-10464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4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76 11384,'-24'-73'181,"23"71"87,1 5-5,1 9-87,0-5-120,1 1 0,-1 0 0,1 0 1,6 13-1,31 85 141,-30-81-147,2-1-1,1 0 0,1 0 1,19 24-1,-19-29-29,7 7 67,5 1-577,2-2 1,40 30 0,-2-8-7371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8432,'0'0'92,"1"4"-24,3 4-26,-1 1 1,-1 0-1,1 0 0,-2 1 1,2 11-1,-1 65 224,0 36-104,6 23 134,-5-106-250,4 26 307,-3-46-300,-1-4 78,0 0-1,1 0 1,0 0-1,8 17 0,-10-30 124,-2-2-242,0 0 0,0 0 0,0 0 0,0 0 0,0 0 1,1-1-1,-1 1 0,0 0 0,0 0 0,0 0 0,0 0 1,1 0-1,-1 0 0,0 0 0,0 0 0,0 0 0,1 0 1,-1 0-1,0 0 0,0 0 0,0 0 0,1 0 0,-1 0 1,0 0-1,0 0 0,0 0 0,0 0 0,1 1 0,-1-1 1,0 0-1,0 0 0,0 0 0,0 0 0,1 0 0,-1 0 1,0 0-1,0 1 0,0-1 0,0 0 0,0 0 0,0 0 1,0 0-1,1 1 0,-1-1 0,0 0 0,0 0 0,0 0 1,0 0-1,0 1 0,0-1 0,0 0 0,0 0 0,0 0 1,0 1-1,0-1 0,0 0 0,0 0 0,0 0 0,0 1 1,0-1-1,0 0 0,-1 0 0,15-16 347,-7 6-296,15-30 430,-21 38-456,10-21 186,-1-1-1,-1 0 1,7-35 0,19-69 285,-26 104-201,54-85 110,-57 99-357,1 1 1,1 0-1,-1 0 0,1 1 1,1 0-1,0 0 1,0 1-1,13-8 0,-12 8-23,7-2 151,82-17 68,-78 24-129,2 5-72,-1 0 1,32 10-1,-36-4 20,-13-5-54,3 2-8,0-1 1,-1 2 0,0-1 0,0 1 0,0 0-1,-1 0 1,0 1 0,0 0 0,8 16 0,9 25 47,28 90 0,-35-78-54,6 7-2,-22-68-5,0 0 0,0 0 0,0 1 0,0-1-1,0 0 1,0 0 0,0 0 0,0 1 0,0-1 0,1 0 0,-1 0-1,0 0 1,0 1 0,0-1 0,0 0 0,0 0 0,1 0 0,-1 0-1,0 0 1,0 1 0,0-1 0,1 0 0,-1 0 0,0 0 0,0 0 0,0 0-1,1 0 1,-1 0 0,0 0 0,0 0 0,0 0 0,1 0 0,-1 0-1,0 0 1,0 0 0,0 0 0,1 0 0,8 0-1,0-1 1,0 0-1,0 0 1,0-1-1,13-4 0,-16 4 0,15-5-20,8-10 0,45-32 0,-55 32-71,2-8-46,0-1 1,-2 0-1,-1-2 1,-1 0-1,24-54 1,-35 66-79,0 0 0,-1-1 1,5-28-1,-10 51 211,0 0 1,1 0 0,0 0-1,-1 0 1,2 0-1,-1-1 1,1 1-1,0 0 1,0-1-1,0 1 1,1-1 0,0 0-1,0 1 1,1-1-1,-1-1 1,1 1-1,0-1 1,0 1-1,0-1 1,1 0 0,0-1-1,-1 1 1,1-1-1,1 0 1,-1 0-1,7 2 1,14 1 3,-19-6 1,-1-1 0,1 0 1,0-1-1,-1 0 0,1 0 1,-1 0-1,12-7 1,-14 8 1,-1 0 2,1-1 1,-1 1-1,0-1 0,0 0 1,0 0-1,0 0 0,0-1 1,0 1-1,0 0 0,-1-1 1,3-3-1,3-3 4,15-20 16,-17 17 64,-6 3-62,0 1 1,0 0-1,0 0 0,-1-1 1,-1 1-1,1 0 1,-1 0-1,0 0 0,-1 1 1,0-1-1,0 0 1,-1 1-1,0 0 0,-6-9 1,-18-25 26,13 26 82,-76-47 61,90 61-184,-1 0 0,1 1 1,-1-1-1,1 0 0,-1 1 0,1-1 0,-1 1 1,0-1-1,1 1 0,-1 0 0,-3-1 1,-12 1 18,-1 1 1,0 0-1,0 1 1,0 1-1,-18 6 1,33-9-22,0 1-1,0 1 1,0-1 0,0 0-1,0 1 1,-5 3 0,-112 88 82,99-70-65,-3 13-11,-27 55 1,50-89-16,0 1-1,0-1 1,0 1 0,0-1 0,0 1-1,1 0 1,-1-1 0,1 6 0,0-8-1,-2 19 3,1 37 0,3-42-3,-1 1 1,2-1-1,0 0 0,10 26 1,-7-26-1,0 1 0,1-1 0,1-1 0,19 25 0,-15-23 0,0-2 0,1 0 0,1 0 1,20 13-1,-4-7 2,1-2 1,1-1-1,1-1 0,41 11 1,-68-23 2,1-1 1,0-1-1,-1 1 0,8 0 1,215 15 43,-179-18 39,188-29 52,-195 19 6,153-66 64,-160 56-44,172-130-2017,-93 61-8409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6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16 567 5384,'-3'-8'277,"0"0"-1,1 0 1,0-1 0,0 1 0,1 0 0,0-1-1,0 0 1,1 1 0,1-18 0,1 17-139,-1 6-62,-1 0 0,1 1 0,0-1 0,0 0 0,0 0-1,0 1 1,1-1 0,-1 0 0,2-2 0,24-30 709,-24 32-722,-1 0 0,1 1 0,0-1-1,0 1 1,0 0 0,0 0 0,0 0 0,1 0 0,-1 0 0,1 1 0,3-2 0,-3 3-19,0-1 0,1 1 0,-1 0 0,0 0 0,0 0 0,0 1 0,1-1 0,-1 1 0,0 0-1,0 0 1,0 1 0,0-1 0,0 1 0,3 2 0,6 3 77,0 1 1,17 15-1,-20-15-59,38 30 88,35 14-16,-64-44-20,86 15 43,-84-22-49,10-5-30,47-13 0,-76 16-67,0 1 0,0-1-1,0 0 1,0 0 0,0 0 0,0 0 0,-1 0-1,1 0 1,2-2 0,27-24 73,37-42 0,-49 44 84,115-214 456,-93 162-344,3 13-5,-44 63-266,1 0 0,0 0 1,0 0-1,-1 0 1,1 1-1,0-1 0,0 0 1,0 0-1,0 1 1,0-1-1,0 1 0,0-1 1,0 1-1,0-1 1,1 1-1,-1 0 1,0 0-1,0-1 0,0 1 1,0 0-1,1 0 1,-1 0-1,0 0 0,0 0 1,0 1-1,0-1 1,0 0-1,1 0 0,-1 1 1,0-1-1,0 1 1,0-1-1,0 1 0,1 0 1,2 9 57,-3 21-40,0 0 0,-4 32 0,2-57-24,-2 34 18,-17 195 11,18-182-25,2 90-1,11 46-4,31 148-5,-33-281-10,49 236-34,-3-55-30,-55-237 76,0 1 1,0-1 0,0 0-1,0 0 1,0 0 0,0 0-1,0 0 1,0 0 0,1 0-1,-1 1 1,0-1 0,0 0-1,0 0 1,0 0 0,0 0-1,0 0 1,0 0 0,0 1-1,0-1 1,0 0 0,0 0-1,0 0 1,0 0 0,0 0-1,0 1 1,0-1 0,0 0-1,0 0 1,0 0 0,-1 0-1,1 0 1,0 0 0,0 1-1,0-1 1,0 0 0,0 0-1,0 0 1,0 0 0,0 0-1,0 0 1,0 0 0,-1 0-1,1 0 1,0 1 0,0-1 0,0 0-1,0 0 1,0 0 0,0 0-1,-1 0 1,1 0 0,0 0-1,0 0 1,0 0 0,0 0-1,-1 0 1,-4 1-2,0 0 0,-1 0 0,1 0 0,0-1 0,-1 0 0,1 0 0,-1 0 0,-9-3 0,5 2 0,-13-5-10,-101-53 1,98 42 5,-38-33-1,-12-21 6,-50-89 2,107 129 6,-44-114 6,63 143-10,-1 0-1,0-1 1,1 1 0,-1-1 0,1 1 0,-1-1-1,1 1 1,0-1 0,0-2 0,4-29 14,1 0 0,14-52 0,-4 52 44,100-149 34,-111 177-79,1 0 0,0 0 0,0 0 1,9-6-1,-14 12-16,100-87 85,15 10-55,-65 47 30,200-118 20,-202 120-40,180-83 10,-222 109-47,0-1 0,0 1-1,0 0 1,11-1 0,71-10 10,-78 12-13,0 0 1,0 1-1,0 1 0,0 0 1,-1 0-1,18 5 1,-21-4-1,-1 0 0,1 0 0,-1 1 0,0 0 0,0 0 0,0 0 0,0 0 0,-1 1 0,1 0 0,6 7 0,-6-4 0,1 1 0,-1 0 0,0 0 0,-1 0 0,0 0 0,4 13 0,-1-1-2,-1-1 0,-1 1 0,-1 0 0,0 0 0,-2 1 1,0-1-1,-2 32 0,1 116-13,1-133-10,21 112-7,-22-141 26,0 0 0,0 0 0,0 0 0,1 0 0,0 0 0,1-1 1,-1 1-1,4 4 0,2 4-1,15 24-5,-22-37 10,-1-1 0,0 1 1,1 0-1,-1-1 0,1 1 0,-1-1 0,1 1 1,0 0-1,-1-1 0,1 1 0,-1-1 1,1 0-1,0 1 0,-1-1 0,1 1 0,0-1 1,1 0-1,5 3-3,1-1 1,0-1-1,0 1 0,0-1 1,0-1-1,0 0 0,16-1 1,-4-5-16,99-63-6,-96 49 21,29-36 4,-41 41 1,-1 0 0,-1-1 1,10-19-1,-9 8 2,-1 0 0,-1 0 0,-1-1 0,3-29 1,-9 27 17,-26-125 12,24 151-26,0-1 1,0 1 0,-1 0-1,1 0 1,-4-6 0,-78-128 54,65 116 7,0 8-43,1 1 1,-2 0-1,-20-10 0,38 23-20,0-1 0,0 1 0,0-1 0,0 1 0,0 0 0,0-1-1,0 1 1,0 0 0,0 0 0,0-1 0,0 1 0,0 0 0,0 0 0,-2 1 0,-6 0 8,-1 1 1,0 1 0,0 0 0,1 0 0,0 1 0,-10 5 0,6 2 34,13-11-48,-4 6 10,-1 0 1,2 0-1,-1 0 0,-3 7 1,5-7-10,0 0 1,1 0-1,-1 0 1,1 0-1,0 0 1,1 12 0,0-12-3,1 0 1,-1 0 0,1-1-1,1 1 1,-1 0 0,1-1-1,0 1 1,1-1 0,-1 1-1,1-1 1,0 0 0,0 0-1,1 0 1,-1-1 0,5 5-1,-7-8-1,0 1 0,0-1 0,1 0 0,-1 0 0,0 0 0,1 0 0,-1 0 0,0-1 0,1 1 0,-1 0 0,1-1 0,1 1 0,31 12-626,2-3 1,65 12 0,10-2-8619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8520,'-1'-4'19,"7"-14"116,4 35 184,-3 26 0,5 18 77,22 67 1,-13-69-302,-10-38 146,11 11-15,1-1-1,2-2 1,40 37 0,-25-38-106,-25-21 200,-11-6-218,0 0-64,0 0 0,0 0 0,0-1 0,0 1 0,0-1 0,0 0 0,0 0 0,0-1 0,0 1 1,0-1-1,0 1 0,0-1 0,0-1 0,0 1 0,0 0 0,-1-1 0,1 0 0,5-3 0,30-27 523,48-50-1,-35 30-201,-38 37-276,4-2 56,-2-1 1,0-1-1,-1-1 1,-1 0-1,15-30 1,-9 12 36,-19 38-167,0 0 0,0 0-1,0 0 1,0 1 0,1-1 0,-1 0 0,0 1 0,0-1 0,-1 0-1,1 1 1,0-1 0,0 1 0,0 0 0,0-1 0,0 1-1,0 0 1,-1-1 0,1 1 0,1 1 0,-2-1-6,6 4 11,19 25 64,125 159 83,-135-174-153,0 0-1,1-1 0,1 0 1,29 17-1,-28-19-5,7 1 6,20 2 0,52 12 0,-68-25-1,38-6-1,-56 2-5,-1-1-1,1 1 1,-1-1-1,15-7 1,-15 5 0,-1 0 1,0-1-1,15-11 0,-17 12 0,0-1-1,-1 0 1,0-1-1,7-9 1,-10 11 0,0-1 0,0 0 0,-1 1 0,1-1 0,-1 0 0,-1 0 0,1-1 0,-1 1 0,0 0 0,0 0 0,-1-1 0,0 1 0,0 0 0,0 0 0,-1-1 0,0 1 0,0 0 0,-1 0 0,0 0 0,-3-9 0,1 5 0,-19-34 9,-59-109 26,55 92-24,7 12 4,19 48-16,1 1 1,0-1-1,0 1 1,0-1-1,0 1 1,0-1-1,-1 1 0,1-1 1,0 1-1,0-1 1,0 1-1,0-1 1,0 1-1,1-1 1,-1 1-1,0-1 0,0 1 1,0-1-1,0 1 1,1-1-1,-1 1 1,0-1-1,0 1 0,1-1 1,-1 1-1,1-1 1,-1 0 0,1 0-1,-1 1 0,0-1 1,1 1-1,-1 0 0,1-1 0,-1 1 0,1-1 0,-1 1 0,0 0 1,1-1-1,-1 1 0,1 0 0,-1-1 0,1 1 0,0 0 0,-1 0 0,1 0 1,-1 0-1,2-1 0,23 5 5,15 14-3,60 44-4,-81-47-3,122 141-34,-129-141 36,-8-11-3,-1 1-1,1 0 0,-1 0 1,1 1-1,3 8 1,-3-4-9,1 1 1,-1-1 0,-1 1 0,0 0-1,-1 0 1,0 0 0,0 0 0,0 22 0,-10 25-33,-5 13 11,13-68 34,-1-1 1,1 0 0,0 0-1,0 1 1,0-1 0,0 0-1,0 1 1,0-1-1,1 0 1,-1 0 0,1 1-1,0 2 1,3 6-1,7 35 1,-8-37 1,0 0 0,1-1 0,8 14 0,-7-14 0,1 0 0,0-1 0,0 0 0,10 9 0,0-4-1,0-1 1,1-1 0,0 0-1,35 13 1,82 21-7,-97-33 5,-6-4-11,1-5-455,-1-1 1,1-2 0,53-8-1,17-7-8798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7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64 10584,'-72'70'506,"58"-55"-492,-59 102 23,59-87 71,-39 104 94,45-111-141,1 0 0,1 1 1,1 0-1,-3 35 0,10-41 127,1-9-149,1-1 0,0 0 1,0 0-1,0 0 0,1 0 0,9 11 1,-13-18-27,-1-1 0,1 1 0,-1-1 0,1 1 0,0 0 0,-1-1 0,1 1 0,0-1 0,-1 0 0,1 1 0,0-1 0,0 1 0,-1-1 0,1 0 0,0 0 0,1 1 0,18 2 89,0 0 0,35 1-1,-31-7 73,95-35 70,-98 26-63,-2-4-93,-1-1 0,27-33 0,-43 48-65,-1 1 0,1-1 0,-1 0 0,0 0 0,0 0 0,0-1 0,0 1 0,1-3 0,7-31 120,8-55 0,-17 88-119,0 0 1,1 0-1,-1 0 0,0 0 0,-1 0 0,1 0 0,-1-4 1,-9-32 109,-23-60 0,18 73 47,11 19-134,-6-7 1,-1 0 0,0 1 0,-1 0 0,0 1 0,-1 0 0,0 1 0,-17-11 0,-61-33 229,81 49-239,-1 0 0,-1 1 1,1 1-1,0 0 0,-1 0 1,0 1-1,-19-2 1,29 5-34,1 0 0,-1 0 0,0-1 0,0 2 0,0-1 0,0 0 0,1 0 0,-1 0 0,0 1 0,0-1 0,1 1 1,-1 0-1,0-1 0,-1 2 0,-3 1 5,5-2-9,-1-1 0,0 1 0,1 1-1,-1-1 1,0 0 0,1 0 0,-1 0-1,1 1 1,0-1 0,-1 1 0,-1 2 0,2-1-77,-1 1 0,1 0 0,0 0 1,0 0-1,0 1 0,1-1 1,-1 0-1,1 0 0,0 0 1,0 0-1,0 1 0,1-1 0,1 4 1,-2-2-768,5 32-8670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09:03:48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44 104 9952,'3'0'128,"4"-3"283,2-2-302,-10 10 157,-23 68 631,14-46-680,-7 31 0,13-41-181,2-9 1,0-1 0,1 1 1,1 0-1,-1 0 1,1 11-1,0-7 46,0-3-49,-1 0 0,1 0 0,1 1 0,0-1 1,0 0-1,1 0 0,0 0 0,1-1 0,3 10 0,23 35 202,-29-52-231,1-1 1,-1 0-1,0 1 1,0-1-1,0 0 1,0 0-1,1 1 1,-1-1-1,0 0 1,0 0-1,1 0 1,-1 1-1,0-1 1,0 0-1,1 0 1,-1 0-1,0 0 1,1 1-1,-1-1 1,0 0-1,1 0 1,-1 0-1,0 0 0,0 0 1,1 0-1,0 0 1,4 0 21,1 0 1,-1 0-1,0 0 0,1-1 1,-1 0-1,1 0 1,-1 0-1,0-1 0,0 0 1,1 0-1,-1 0 0,-1 0 1,9-6-1,0-1 25,1 0 0,21-20 0,-22 15 36,-1 0 1,0-1 0,-1-1 0,16-28 0,2-1 97,-21 32-161,-6 9-5,0 1 0,0 0 0,0 0 1,1-1-1,0 1 0,0 1 0,0-1 1,5-4-1,38-25 191,-37 29-71,3 4-102,-1 1 1,-1 0 0,1 1-1,11 3 1,-6 3 89,0 2-85,-1 1-1,0 0 1,-1 1 0,-1 1-1,15 18 1,75 77 72,-78-88-55,21 8-21,52 25 0,-68-43-4,113 21 17,-119-32-24,-10-2-19,0-2-1,-1 0 1,0 0 0,26-13 0,-38 16-7,0 1 0,0-1-1,0 1 1,0-1 0,-1 1 0,1-1 0,0 0 0,0 0 0,-1 1 0,1-1-1,0 0 1,-1 0 0,1 0 0,0-1 0,5-10 6,-1-1-1,0 1 1,-1-1 0,-1 0 0,3-18 0,-6 9 32,-7-6-21,0 0 0,-14-33 0,7 38 29,-2 3-23,-1 0 1,-1 0 0,-1 2-1,-25-20 1,-157-111 191,181 139-119,15 9-83,4 0-14,1 1 0,-1 0-1,1-1 1,-1 1-1,1 0 1,-1 0-1,1-1 1,-1 1 0,1 0-1,-1 0 1,1 0-1,-1 0 1,1 0-1,-1 0 1,1 0 0,-1 0-1,1 0 1,-1 0-1,1 0 1,-1 0-1,1 0 1,-1 0 0,1 0-1,-1 1 1,1-1-1,-1 0 1,1 0-1,-1 1 1,0-1 0,2 8-1,-1-8 1,4 18-2,3-10-11,12 4-659,1-1 1,38 16-1,9 2-9342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image" Target="../media/image152.png"/><Relationship Id="rId21" Type="http://schemas.openxmlformats.org/officeDocument/2006/relationships/image" Target="../media/image13.png"/><Relationship Id="rId63" Type="http://schemas.openxmlformats.org/officeDocument/2006/relationships/image" Target="../media/image34.png"/><Relationship Id="rId159" Type="http://schemas.openxmlformats.org/officeDocument/2006/relationships/image" Target="../media/image82.png"/><Relationship Id="rId170" Type="http://schemas.openxmlformats.org/officeDocument/2006/relationships/customXml" Target="../ink/ink88.xml"/><Relationship Id="rId226" Type="http://schemas.openxmlformats.org/officeDocument/2006/relationships/customXml" Target="../ink/ink116.xml"/><Relationship Id="rId268" Type="http://schemas.openxmlformats.org/officeDocument/2006/relationships/customXml" Target="../ink/ink137.xml"/><Relationship Id="rId32" Type="http://schemas.openxmlformats.org/officeDocument/2006/relationships/customXml" Target="../ink/ink19.xml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5" Type="http://schemas.openxmlformats.org/officeDocument/2006/relationships/image" Target="../media/image5.png"/><Relationship Id="rId181" Type="http://schemas.openxmlformats.org/officeDocument/2006/relationships/image" Target="../media/image93.png"/><Relationship Id="rId237" Type="http://schemas.openxmlformats.org/officeDocument/2006/relationships/image" Target="../media/image121.png"/><Relationship Id="rId279" Type="http://schemas.openxmlformats.org/officeDocument/2006/relationships/image" Target="../media/image142.png"/><Relationship Id="rId43" Type="http://schemas.openxmlformats.org/officeDocument/2006/relationships/image" Target="../media/image24.png"/><Relationship Id="rId139" Type="http://schemas.openxmlformats.org/officeDocument/2006/relationships/image" Target="../media/image72.png"/><Relationship Id="rId290" Type="http://schemas.openxmlformats.org/officeDocument/2006/relationships/customXml" Target="../ink/ink148.xml"/><Relationship Id="rId85" Type="http://schemas.openxmlformats.org/officeDocument/2006/relationships/image" Target="../media/image45.png"/><Relationship Id="rId150" Type="http://schemas.openxmlformats.org/officeDocument/2006/relationships/customXml" Target="../ink/ink78.xml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248" Type="http://schemas.openxmlformats.org/officeDocument/2006/relationships/customXml" Target="../ink/ink127.xml"/><Relationship Id="rId12" Type="http://schemas.openxmlformats.org/officeDocument/2006/relationships/customXml" Target="../ink/ink9.xml"/><Relationship Id="rId108" Type="http://schemas.openxmlformats.org/officeDocument/2006/relationships/customXml" Target="../ink/ink57.xml"/><Relationship Id="rId54" Type="http://schemas.openxmlformats.org/officeDocument/2006/relationships/customXml" Target="../ink/ink30.xml"/><Relationship Id="rId75" Type="http://schemas.openxmlformats.org/officeDocument/2006/relationships/image" Target="../media/image40.png"/><Relationship Id="rId96" Type="http://schemas.openxmlformats.org/officeDocument/2006/relationships/customXml" Target="../ink/ink51.xml"/><Relationship Id="rId140" Type="http://schemas.openxmlformats.org/officeDocument/2006/relationships/customXml" Target="../ink/ink73.xml"/><Relationship Id="rId161" Type="http://schemas.openxmlformats.org/officeDocument/2006/relationships/image" Target="../media/image83.png"/><Relationship Id="rId182" Type="http://schemas.openxmlformats.org/officeDocument/2006/relationships/customXml" Target="../ink/ink94.xml"/><Relationship Id="rId217" Type="http://schemas.openxmlformats.org/officeDocument/2006/relationships/image" Target="../media/image111.png"/><Relationship Id="rId6" Type="http://schemas.openxmlformats.org/officeDocument/2006/relationships/customXml" Target="../ink/ink6.xml"/><Relationship Id="rId238" Type="http://schemas.openxmlformats.org/officeDocument/2006/relationships/customXml" Target="../ink/ink122.xml"/><Relationship Id="rId259" Type="http://schemas.openxmlformats.org/officeDocument/2006/relationships/image" Target="../media/image132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customXml" Target="../ink/ink138.xml"/><Relationship Id="rId291" Type="http://schemas.openxmlformats.org/officeDocument/2006/relationships/image" Target="../media/image148.png"/><Relationship Id="rId44" Type="http://schemas.openxmlformats.org/officeDocument/2006/relationships/customXml" Target="../ink/ink25.xml"/><Relationship Id="rId65" Type="http://schemas.openxmlformats.org/officeDocument/2006/relationships/image" Target="../media/image35.png"/><Relationship Id="rId86" Type="http://schemas.openxmlformats.org/officeDocument/2006/relationships/customXml" Target="../ink/ink46.xml"/><Relationship Id="rId130" Type="http://schemas.openxmlformats.org/officeDocument/2006/relationships/customXml" Target="../ink/ink68.xml"/><Relationship Id="rId151" Type="http://schemas.openxmlformats.org/officeDocument/2006/relationships/image" Target="../media/image78.png"/><Relationship Id="rId172" Type="http://schemas.openxmlformats.org/officeDocument/2006/relationships/customXml" Target="../ink/ink89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28" Type="http://schemas.openxmlformats.org/officeDocument/2006/relationships/customXml" Target="../ink/ink117.xml"/><Relationship Id="rId249" Type="http://schemas.openxmlformats.org/officeDocument/2006/relationships/image" Target="../media/image127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133.xml"/><Relationship Id="rId281" Type="http://schemas.openxmlformats.org/officeDocument/2006/relationships/image" Target="../media/image143.png"/><Relationship Id="rId34" Type="http://schemas.openxmlformats.org/officeDocument/2006/relationships/customXml" Target="../ink/ink20.xml"/><Relationship Id="rId55" Type="http://schemas.openxmlformats.org/officeDocument/2006/relationships/image" Target="../media/image30.png"/><Relationship Id="rId76" Type="http://schemas.openxmlformats.org/officeDocument/2006/relationships/customXml" Target="../ink/ink41.xml"/><Relationship Id="rId97" Type="http://schemas.openxmlformats.org/officeDocument/2006/relationships/image" Target="../media/image51.png"/><Relationship Id="rId120" Type="http://schemas.openxmlformats.org/officeDocument/2006/relationships/customXml" Target="../ink/ink63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customXml" Target="../ink/ink84.xml"/><Relationship Id="rId183" Type="http://schemas.openxmlformats.org/officeDocument/2006/relationships/image" Target="../media/image94.png"/><Relationship Id="rId218" Type="http://schemas.openxmlformats.org/officeDocument/2006/relationships/customXml" Target="../ink/ink112.xml"/><Relationship Id="rId239" Type="http://schemas.openxmlformats.org/officeDocument/2006/relationships/image" Target="../media/image122.png"/><Relationship Id="rId250" Type="http://schemas.openxmlformats.org/officeDocument/2006/relationships/customXml" Target="../ink/ink128.xml"/><Relationship Id="rId271" Type="http://schemas.openxmlformats.org/officeDocument/2006/relationships/image" Target="../media/image138.png"/><Relationship Id="rId292" Type="http://schemas.openxmlformats.org/officeDocument/2006/relationships/customXml" Target="../ink/ink149.xml"/><Relationship Id="rId24" Type="http://schemas.openxmlformats.org/officeDocument/2006/relationships/customXml" Target="../ink/ink15.xml"/><Relationship Id="rId45" Type="http://schemas.openxmlformats.org/officeDocument/2006/relationships/image" Target="../media/image25.png"/><Relationship Id="rId66" Type="http://schemas.openxmlformats.org/officeDocument/2006/relationships/customXml" Target="../ink/ink36.xml"/><Relationship Id="rId87" Type="http://schemas.openxmlformats.org/officeDocument/2006/relationships/image" Target="../media/image46.png"/><Relationship Id="rId110" Type="http://schemas.openxmlformats.org/officeDocument/2006/relationships/customXml" Target="../ink/ink58.xml"/><Relationship Id="rId131" Type="http://schemas.openxmlformats.org/officeDocument/2006/relationships/image" Target="../media/image68.png"/><Relationship Id="rId152" Type="http://schemas.openxmlformats.org/officeDocument/2006/relationships/customXml" Target="../ink/ink79.xml"/><Relationship Id="rId173" Type="http://schemas.openxmlformats.org/officeDocument/2006/relationships/image" Target="../media/image89.png"/><Relationship Id="rId194" Type="http://schemas.openxmlformats.org/officeDocument/2006/relationships/customXml" Target="../ink/ink100.xml"/><Relationship Id="rId208" Type="http://schemas.openxmlformats.org/officeDocument/2006/relationships/customXml" Target="../ink/ink107.xml"/><Relationship Id="rId229" Type="http://schemas.openxmlformats.org/officeDocument/2006/relationships/image" Target="../media/image117.png"/><Relationship Id="rId240" Type="http://schemas.openxmlformats.org/officeDocument/2006/relationships/customXml" Target="../ink/ink123.xml"/><Relationship Id="rId261" Type="http://schemas.openxmlformats.org/officeDocument/2006/relationships/image" Target="../media/image133.png"/><Relationship Id="rId14" Type="http://schemas.openxmlformats.org/officeDocument/2006/relationships/customXml" Target="../ink/ink10.xml"/><Relationship Id="rId35" Type="http://schemas.openxmlformats.org/officeDocument/2006/relationships/image" Target="../media/image20.png"/><Relationship Id="rId56" Type="http://schemas.openxmlformats.org/officeDocument/2006/relationships/customXml" Target="../ink/ink31.xml"/><Relationship Id="rId77" Type="http://schemas.openxmlformats.org/officeDocument/2006/relationships/image" Target="../media/image41.png"/><Relationship Id="rId100" Type="http://schemas.openxmlformats.org/officeDocument/2006/relationships/customXml" Target="../ink/ink53.xml"/><Relationship Id="rId282" Type="http://schemas.openxmlformats.org/officeDocument/2006/relationships/customXml" Target="../ink/ink144.xml"/><Relationship Id="rId8" Type="http://schemas.openxmlformats.org/officeDocument/2006/relationships/customXml" Target="../ink/ink7.xml"/><Relationship Id="rId98" Type="http://schemas.openxmlformats.org/officeDocument/2006/relationships/customXml" Target="../ink/ink52.xml"/><Relationship Id="rId121" Type="http://schemas.openxmlformats.org/officeDocument/2006/relationships/image" Target="../media/image63.png"/><Relationship Id="rId142" Type="http://schemas.openxmlformats.org/officeDocument/2006/relationships/customXml" Target="../ink/ink74.xml"/><Relationship Id="rId163" Type="http://schemas.openxmlformats.org/officeDocument/2006/relationships/image" Target="../media/image84.png"/><Relationship Id="rId184" Type="http://schemas.openxmlformats.org/officeDocument/2006/relationships/customXml" Target="../ink/ink95.xml"/><Relationship Id="rId219" Type="http://schemas.openxmlformats.org/officeDocument/2006/relationships/image" Target="../media/image112.png"/><Relationship Id="rId230" Type="http://schemas.openxmlformats.org/officeDocument/2006/relationships/customXml" Target="../ink/ink118.xml"/><Relationship Id="rId251" Type="http://schemas.openxmlformats.org/officeDocument/2006/relationships/image" Target="../media/image128.png"/><Relationship Id="rId25" Type="http://schemas.openxmlformats.org/officeDocument/2006/relationships/image" Target="../media/image15.png"/><Relationship Id="rId46" Type="http://schemas.openxmlformats.org/officeDocument/2006/relationships/customXml" Target="../ink/ink26.xml"/><Relationship Id="rId67" Type="http://schemas.openxmlformats.org/officeDocument/2006/relationships/image" Target="../media/image36.png"/><Relationship Id="rId272" Type="http://schemas.openxmlformats.org/officeDocument/2006/relationships/customXml" Target="../ink/ink139.xml"/><Relationship Id="rId293" Type="http://schemas.openxmlformats.org/officeDocument/2006/relationships/image" Target="../media/image149.png"/><Relationship Id="rId88" Type="http://schemas.openxmlformats.org/officeDocument/2006/relationships/customXml" Target="../ink/ink47.xml"/><Relationship Id="rId111" Type="http://schemas.openxmlformats.org/officeDocument/2006/relationships/image" Target="../media/image58.png"/><Relationship Id="rId132" Type="http://schemas.openxmlformats.org/officeDocument/2006/relationships/customXml" Target="../ink/ink69.xml"/><Relationship Id="rId153" Type="http://schemas.openxmlformats.org/officeDocument/2006/relationships/image" Target="../media/image79.png"/><Relationship Id="rId174" Type="http://schemas.openxmlformats.org/officeDocument/2006/relationships/customXml" Target="../ink/ink90.xml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220" Type="http://schemas.openxmlformats.org/officeDocument/2006/relationships/customXml" Target="../ink/ink113.xml"/><Relationship Id="rId241" Type="http://schemas.openxmlformats.org/officeDocument/2006/relationships/image" Target="../media/image123.png"/><Relationship Id="rId15" Type="http://schemas.openxmlformats.org/officeDocument/2006/relationships/image" Target="../media/image10.png"/><Relationship Id="rId36" Type="http://schemas.openxmlformats.org/officeDocument/2006/relationships/customXml" Target="../ink/ink21.xml"/><Relationship Id="rId57" Type="http://schemas.openxmlformats.org/officeDocument/2006/relationships/image" Target="../media/image31.png"/><Relationship Id="rId262" Type="http://schemas.openxmlformats.org/officeDocument/2006/relationships/customXml" Target="../ink/ink134.xml"/><Relationship Id="rId283" Type="http://schemas.openxmlformats.org/officeDocument/2006/relationships/image" Target="../media/image144.png"/><Relationship Id="rId78" Type="http://schemas.openxmlformats.org/officeDocument/2006/relationships/customXml" Target="../ink/ink42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4.xml"/><Relationship Id="rId143" Type="http://schemas.openxmlformats.org/officeDocument/2006/relationships/image" Target="../media/image74.png"/><Relationship Id="rId164" Type="http://schemas.openxmlformats.org/officeDocument/2006/relationships/customXml" Target="../ink/ink85.xml"/><Relationship Id="rId185" Type="http://schemas.openxmlformats.org/officeDocument/2006/relationships/image" Target="../media/image95.png"/><Relationship Id="rId9" Type="http://schemas.openxmlformats.org/officeDocument/2006/relationships/image" Target="../media/image7.png"/><Relationship Id="rId210" Type="http://schemas.openxmlformats.org/officeDocument/2006/relationships/customXml" Target="../ink/ink108.xml"/><Relationship Id="rId26" Type="http://schemas.openxmlformats.org/officeDocument/2006/relationships/customXml" Target="../ink/ink16.xml"/><Relationship Id="rId231" Type="http://schemas.openxmlformats.org/officeDocument/2006/relationships/image" Target="../media/image118.png"/><Relationship Id="rId252" Type="http://schemas.openxmlformats.org/officeDocument/2006/relationships/customXml" Target="../ink/ink129.xml"/><Relationship Id="rId273" Type="http://schemas.openxmlformats.org/officeDocument/2006/relationships/image" Target="../media/image139.png"/><Relationship Id="rId294" Type="http://schemas.openxmlformats.org/officeDocument/2006/relationships/customXml" Target="../ink/ink150.xml"/><Relationship Id="rId47" Type="http://schemas.openxmlformats.org/officeDocument/2006/relationships/image" Target="../media/image26.png"/><Relationship Id="rId68" Type="http://schemas.openxmlformats.org/officeDocument/2006/relationships/customXml" Target="../ink/ink37.xml"/><Relationship Id="rId89" Type="http://schemas.openxmlformats.org/officeDocument/2006/relationships/image" Target="../media/image47.png"/><Relationship Id="rId112" Type="http://schemas.openxmlformats.org/officeDocument/2006/relationships/customXml" Target="../ink/ink59.xml"/><Relationship Id="rId133" Type="http://schemas.openxmlformats.org/officeDocument/2006/relationships/image" Target="../media/image69.png"/><Relationship Id="rId154" Type="http://schemas.openxmlformats.org/officeDocument/2006/relationships/customXml" Target="../ink/ink80.xml"/><Relationship Id="rId175" Type="http://schemas.openxmlformats.org/officeDocument/2006/relationships/image" Target="../media/image90.png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16" Type="http://schemas.openxmlformats.org/officeDocument/2006/relationships/customXml" Target="../ink/ink11.xml"/><Relationship Id="rId221" Type="http://schemas.openxmlformats.org/officeDocument/2006/relationships/image" Target="../media/image113.png"/><Relationship Id="rId242" Type="http://schemas.openxmlformats.org/officeDocument/2006/relationships/customXml" Target="../ink/ink124.xml"/><Relationship Id="rId263" Type="http://schemas.openxmlformats.org/officeDocument/2006/relationships/image" Target="../media/image134.png"/><Relationship Id="rId284" Type="http://schemas.openxmlformats.org/officeDocument/2006/relationships/customXml" Target="../ink/ink145.xml"/><Relationship Id="rId37" Type="http://schemas.openxmlformats.org/officeDocument/2006/relationships/image" Target="../media/image21.png"/><Relationship Id="rId58" Type="http://schemas.openxmlformats.org/officeDocument/2006/relationships/customXml" Target="../ink/ink32.xml"/><Relationship Id="rId79" Type="http://schemas.openxmlformats.org/officeDocument/2006/relationships/image" Target="../media/image42.png"/><Relationship Id="rId102" Type="http://schemas.openxmlformats.org/officeDocument/2006/relationships/customXml" Target="../ink/ink54.xml"/><Relationship Id="rId123" Type="http://schemas.openxmlformats.org/officeDocument/2006/relationships/image" Target="../media/image64.png"/><Relationship Id="rId144" Type="http://schemas.openxmlformats.org/officeDocument/2006/relationships/customXml" Target="../ink/ink75.xml"/><Relationship Id="rId90" Type="http://schemas.openxmlformats.org/officeDocument/2006/relationships/customXml" Target="../ink/ink48.xml"/><Relationship Id="rId165" Type="http://schemas.openxmlformats.org/officeDocument/2006/relationships/image" Target="../media/image85.png"/><Relationship Id="rId186" Type="http://schemas.openxmlformats.org/officeDocument/2006/relationships/customXml" Target="../ink/ink96.xml"/><Relationship Id="rId211" Type="http://schemas.openxmlformats.org/officeDocument/2006/relationships/image" Target="../media/image108.png"/><Relationship Id="rId232" Type="http://schemas.openxmlformats.org/officeDocument/2006/relationships/customXml" Target="../ink/ink119.xml"/><Relationship Id="rId253" Type="http://schemas.openxmlformats.org/officeDocument/2006/relationships/image" Target="../media/image129.png"/><Relationship Id="rId274" Type="http://schemas.openxmlformats.org/officeDocument/2006/relationships/customXml" Target="../ink/ink140.xml"/><Relationship Id="rId295" Type="http://schemas.openxmlformats.org/officeDocument/2006/relationships/image" Target="../media/image150.png"/><Relationship Id="rId27" Type="http://schemas.openxmlformats.org/officeDocument/2006/relationships/image" Target="../media/image16.png"/><Relationship Id="rId48" Type="http://schemas.openxmlformats.org/officeDocument/2006/relationships/customXml" Target="../ink/ink27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70.xml"/><Relationship Id="rId80" Type="http://schemas.openxmlformats.org/officeDocument/2006/relationships/customXml" Target="../ink/ink43.xml"/><Relationship Id="rId155" Type="http://schemas.openxmlformats.org/officeDocument/2006/relationships/image" Target="../media/image80.png"/><Relationship Id="rId176" Type="http://schemas.openxmlformats.org/officeDocument/2006/relationships/customXml" Target="../ink/ink91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222" Type="http://schemas.openxmlformats.org/officeDocument/2006/relationships/customXml" Target="../ink/ink114.xml"/><Relationship Id="rId243" Type="http://schemas.openxmlformats.org/officeDocument/2006/relationships/image" Target="../media/image124.png"/><Relationship Id="rId264" Type="http://schemas.openxmlformats.org/officeDocument/2006/relationships/customXml" Target="../ink/ink135.xml"/><Relationship Id="rId285" Type="http://schemas.openxmlformats.org/officeDocument/2006/relationships/image" Target="../media/image145.png"/><Relationship Id="rId17" Type="http://schemas.openxmlformats.org/officeDocument/2006/relationships/image" Target="../media/image11.png"/><Relationship Id="rId38" Type="http://schemas.openxmlformats.org/officeDocument/2006/relationships/customXml" Target="../ink/ink22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5.xml"/><Relationship Id="rId70" Type="http://schemas.openxmlformats.org/officeDocument/2006/relationships/customXml" Target="../ink/ink38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6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9.xml"/><Relationship Id="rId233" Type="http://schemas.openxmlformats.org/officeDocument/2006/relationships/image" Target="../media/image119.png"/><Relationship Id="rId254" Type="http://schemas.openxmlformats.org/officeDocument/2006/relationships/customXml" Target="../ink/ink130.xml"/><Relationship Id="rId28" Type="http://schemas.openxmlformats.org/officeDocument/2006/relationships/customXml" Target="../ink/ink17.xml"/><Relationship Id="rId49" Type="http://schemas.openxmlformats.org/officeDocument/2006/relationships/image" Target="../media/image27.png"/><Relationship Id="rId114" Type="http://schemas.openxmlformats.org/officeDocument/2006/relationships/customXml" Target="../ink/ink60.xml"/><Relationship Id="rId275" Type="http://schemas.openxmlformats.org/officeDocument/2006/relationships/image" Target="../media/image140.png"/><Relationship Id="rId296" Type="http://schemas.openxmlformats.org/officeDocument/2006/relationships/customXml" Target="../ink/ink151.xml"/><Relationship Id="rId60" Type="http://schemas.openxmlformats.org/officeDocument/2006/relationships/customXml" Target="../ink/ink33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81.xml"/><Relationship Id="rId177" Type="http://schemas.openxmlformats.org/officeDocument/2006/relationships/image" Target="../media/image91.png"/><Relationship Id="rId198" Type="http://schemas.openxmlformats.org/officeDocument/2006/relationships/customXml" Target="../ink/ink102.xml"/><Relationship Id="rId202" Type="http://schemas.openxmlformats.org/officeDocument/2006/relationships/customXml" Target="../ink/ink104.xml"/><Relationship Id="rId223" Type="http://schemas.openxmlformats.org/officeDocument/2006/relationships/image" Target="../media/image114.png"/><Relationship Id="rId244" Type="http://schemas.openxmlformats.org/officeDocument/2006/relationships/customXml" Target="../ink/ink125.xml"/><Relationship Id="rId18" Type="http://schemas.openxmlformats.org/officeDocument/2006/relationships/customXml" Target="../ink/ink12.xml"/><Relationship Id="rId39" Type="http://schemas.openxmlformats.org/officeDocument/2006/relationships/image" Target="../media/image22.png"/><Relationship Id="rId265" Type="http://schemas.openxmlformats.org/officeDocument/2006/relationships/image" Target="../media/image135.png"/><Relationship Id="rId286" Type="http://schemas.openxmlformats.org/officeDocument/2006/relationships/customXml" Target="../ink/ink146.xml"/><Relationship Id="rId50" Type="http://schemas.openxmlformats.org/officeDocument/2006/relationships/customXml" Target="../ink/ink28.xml"/><Relationship Id="rId104" Type="http://schemas.openxmlformats.org/officeDocument/2006/relationships/customXml" Target="../ink/ink55.xml"/><Relationship Id="rId125" Type="http://schemas.openxmlformats.org/officeDocument/2006/relationships/image" Target="../media/image65.png"/><Relationship Id="rId146" Type="http://schemas.openxmlformats.org/officeDocument/2006/relationships/customXml" Target="../ink/ink76.xml"/><Relationship Id="rId167" Type="http://schemas.openxmlformats.org/officeDocument/2006/relationships/image" Target="../media/image86.png"/><Relationship Id="rId188" Type="http://schemas.openxmlformats.org/officeDocument/2006/relationships/customXml" Target="../ink/ink97.xml"/><Relationship Id="rId71" Type="http://schemas.openxmlformats.org/officeDocument/2006/relationships/image" Target="../media/image38.png"/><Relationship Id="rId92" Type="http://schemas.openxmlformats.org/officeDocument/2006/relationships/customXml" Target="../ink/ink49.xml"/><Relationship Id="rId213" Type="http://schemas.openxmlformats.org/officeDocument/2006/relationships/image" Target="../media/image109.png"/><Relationship Id="rId234" Type="http://schemas.openxmlformats.org/officeDocument/2006/relationships/customXml" Target="../ink/ink120.xml"/><Relationship Id="rId2" Type="http://schemas.openxmlformats.org/officeDocument/2006/relationships/customXml" Target="../ink/ink4.xml"/><Relationship Id="rId29" Type="http://schemas.openxmlformats.org/officeDocument/2006/relationships/image" Target="../media/image17.png"/><Relationship Id="rId255" Type="http://schemas.openxmlformats.org/officeDocument/2006/relationships/image" Target="../media/image130.png"/><Relationship Id="rId276" Type="http://schemas.openxmlformats.org/officeDocument/2006/relationships/customXml" Target="../ink/ink141.xml"/><Relationship Id="rId297" Type="http://schemas.openxmlformats.org/officeDocument/2006/relationships/image" Target="../media/image151.png"/><Relationship Id="rId40" Type="http://schemas.openxmlformats.org/officeDocument/2006/relationships/customXml" Target="../ink/ink23.xml"/><Relationship Id="rId115" Type="http://schemas.openxmlformats.org/officeDocument/2006/relationships/image" Target="../media/image60.png"/><Relationship Id="rId136" Type="http://schemas.openxmlformats.org/officeDocument/2006/relationships/customXml" Target="../ink/ink71.xml"/><Relationship Id="rId157" Type="http://schemas.openxmlformats.org/officeDocument/2006/relationships/image" Target="../media/image81.png"/><Relationship Id="rId178" Type="http://schemas.openxmlformats.org/officeDocument/2006/relationships/customXml" Target="../ink/ink92.xml"/><Relationship Id="rId61" Type="http://schemas.openxmlformats.org/officeDocument/2006/relationships/image" Target="../media/image33.png"/><Relationship Id="rId82" Type="http://schemas.openxmlformats.org/officeDocument/2006/relationships/customXml" Target="../ink/ink44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2.png"/><Relationship Id="rId224" Type="http://schemas.openxmlformats.org/officeDocument/2006/relationships/customXml" Target="../ink/ink115.xml"/><Relationship Id="rId245" Type="http://schemas.openxmlformats.org/officeDocument/2006/relationships/image" Target="../media/image125.png"/><Relationship Id="rId266" Type="http://schemas.openxmlformats.org/officeDocument/2006/relationships/customXml" Target="../ink/ink136.xml"/><Relationship Id="rId287" Type="http://schemas.openxmlformats.org/officeDocument/2006/relationships/image" Target="../media/image146.png"/><Relationship Id="rId30" Type="http://schemas.openxmlformats.org/officeDocument/2006/relationships/customXml" Target="../ink/ink18.xml"/><Relationship Id="rId105" Type="http://schemas.openxmlformats.org/officeDocument/2006/relationships/image" Target="../media/image55.png"/><Relationship Id="rId126" Type="http://schemas.openxmlformats.org/officeDocument/2006/relationships/customXml" Target="../ink/ink66.xml"/><Relationship Id="rId147" Type="http://schemas.openxmlformats.org/officeDocument/2006/relationships/image" Target="../media/image76.png"/><Relationship Id="rId168" Type="http://schemas.openxmlformats.org/officeDocument/2006/relationships/customXml" Target="../ink/ink87.xml"/><Relationship Id="rId51" Type="http://schemas.openxmlformats.org/officeDocument/2006/relationships/image" Target="../media/image28.png"/><Relationship Id="rId72" Type="http://schemas.openxmlformats.org/officeDocument/2006/relationships/customXml" Target="../ink/ink39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" Type="http://schemas.openxmlformats.org/officeDocument/2006/relationships/image" Target="../media/image4.png"/><Relationship Id="rId214" Type="http://schemas.openxmlformats.org/officeDocument/2006/relationships/customXml" Target="../ink/ink110.xml"/><Relationship Id="rId235" Type="http://schemas.openxmlformats.org/officeDocument/2006/relationships/image" Target="../media/image120.png"/><Relationship Id="rId256" Type="http://schemas.openxmlformats.org/officeDocument/2006/relationships/customXml" Target="../ink/ink131.xml"/><Relationship Id="rId277" Type="http://schemas.openxmlformats.org/officeDocument/2006/relationships/image" Target="../media/image141.png"/><Relationship Id="rId298" Type="http://schemas.openxmlformats.org/officeDocument/2006/relationships/customXml" Target="../ink/ink152.xml"/><Relationship Id="rId116" Type="http://schemas.openxmlformats.org/officeDocument/2006/relationships/customXml" Target="../ink/ink61.xml"/><Relationship Id="rId137" Type="http://schemas.openxmlformats.org/officeDocument/2006/relationships/image" Target="../media/image71.png"/><Relationship Id="rId158" Type="http://schemas.openxmlformats.org/officeDocument/2006/relationships/customXml" Target="../ink/ink82.xml"/><Relationship Id="rId20" Type="http://schemas.openxmlformats.org/officeDocument/2006/relationships/customXml" Target="../ink/ink13.xml"/><Relationship Id="rId41" Type="http://schemas.openxmlformats.org/officeDocument/2006/relationships/image" Target="../media/image23.png"/><Relationship Id="rId62" Type="http://schemas.openxmlformats.org/officeDocument/2006/relationships/customXml" Target="../ink/ink34.xml"/><Relationship Id="rId83" Type="http://schemas.openxmlformats.org/officeDocument/2006/relationships/image" Target="../media/image44.png"/><Relationship Id="rId179" Type="http://schemas.openxmlformats.org/officeDocument/2006/relationships/image" Target="../media/image92.png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225" Type="http://schemas.openxmlformats.org/officeDocument/2006/relationships/image" Target="../media/image115.png"/><Relationship Id="rId246" Type="http://schemas.openxmlformats.org/officeDocument/2006/relationships/customXml" Target="../ink/ink126.xml"/><Relationship Id="rId267" Type="http://schemas.openxmlformats.org/officeDocument/2006/relationships/image" Target="../media/image136.png"/><Relationship Id="rId288" Type="http://schemas.openxmlformats.org/officeDocument/2006/relationships/customXml" Target="../ink/ink147.xml"/><Relationship Id="rId106" Type="http://schemas.openxmlformats.org/officeDocument/2006/relationships/customXml" Target="../ink/ink56.xml"/><Relationship Id="rId127" Type="http://schemas.openxmlformats.org/officeDocument/2006/relationships/image" Target="../media/image66.png"/><Relationship Id="rId10" Type="http://schemas.openxmlformats.org/officeDocument/2006/relationships/customXml" Target="../ink/ink8.xml"/><Relationship Id="rId31" Type="http://schemas.openxmlformats.org/officeDocument/2006/relationships/image" Target="../media/image18.png"/><Relationship Id="rId52" Type="http://schemas.openxmlformats.org/officeDocument/2006/relationships/customXml" Target="../ink/ink29.xml"/><Relationship Id="rId73" Type="http://schemas.openxmlformats.org/officeDocument/2006/relationships/image" Target="../media/image39.png"/><Relationship Id="rId94" Type="http://schemas.openxmlformats.org/officeDocument/2006/relationships/customXml" Target="../ink/ink50.xml"/><Relationship Id="rId148" Type="http://schemas.openxmlformats.org/officeDocument/2006/relationships/customXml" Target="../ink/ink77.xml"/><Relationship Id="rId169" Type="http://schemas.openxmlformats.org/officeDocument/2006/relationships/image" Target="../media/image87.png"/><Relationship Id="rId4" Type="http://schemas.openxmlformats.org/officeDocument/2006/relationships/customXml" Target="../ink/ink5.xml"/><Relationship Id="rId180" Type="http://schemas.openxmlformats.org/officeDocument/2006/relationships/customXml" Target="../ink/ink93.xml"/><Relationship Id="rId215" Type="http://schemas.openxmlformats.org/officeDocument/2006/relationships/image" Target="../media/image110.png"/><Relationship Id="rId236" Type="http://schemas.openxmlformats.org/officeDocument/2006/relationships/customXml" Target="../ink/ink121.xml"/><Relationship Id="rId257" Type="http://schemas.openxmlformats.org/officeDocument/2006/relationships/image" Target="../media/image131.png"/><Relationship Id="rId278" Type="http://schemas.openxmlformats.org/officeDocument/2006/relationships/customXml" Target="../ink/ink142.xml"/><Relationship Id="rId42" Type="http://schemas.openxmlformats.org/officeDocument/2006/relationships/customXml" Target="../ink/ink24.xml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47" Type="http://schemas.openxmlformats.org/officeDocument/2006/relationships/image" Target="../media/image126.png"/><Relationship Id="rId107" Type="http://schemas.openxmlformats.org/officeDocument/2006/relationships/image" Target="../media/image56.png"/><Relationship Id="rId289" Type="http://schemas.openxmlformats.org/officeDocument/2006/relationships/image" Target="../media/image147.png"/><Relationship Id="rId11" Type="http://schemas.openxmlformats.org/officeDocument/2006/relationships/image" Target="../media/image8.png"/><Relationship Id="rId53" Type="http://schemas.openxmlformats.org/officeDocument/2006/relationships/image" Target="../media/image29.png"/><Relationship Id="rId149" Type="http://schemas.openxmlformats.org/officeDocument/2006/relationships/image" Target="../media/image77.png"/><Relationship Id="rId95" Type="http://schemas.openxmlformats.org/officeDocument/2006/relationships/image" Target="../media/image50.png"/><Relationship Id="rId160" Type="http://schemas.openxmlformats.org/officeDocument/2006/relationships/customXml" Target="../ink/ink83.xml"/><Relationship Id="rId216" Type="http://schemas.openxmlformats.org/officeDocument/2006/relationships/customXml" Target="../ink/ink111.xml"/><Relationship Id="rId258" Type="http://schemas.openxmlformats.org/officeDocument/2006/relationships/customXml" Target="../ink/ink132.xml"/><Relationship Id="rId22" Type="http://schemas.openxmlformats.org/officeDocument/2006/relationships/customXml" Target="../ink/ink14.xml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171" Type="http://schemas.openxmlformats.org/officeDocument/2006/relationships/image" Target="../media/image88.png"/><Relationship Id="rId227" Type="http://schemas.openxmlformats.org/officeDocument/2006/relationships/image" Target="../media/image116.png"/><Relationship Id="rId269" Type="http://schemas.openxmlformats.org/officeDocument/2006/relationships/image" Target="../media/image137.png"/><Relationship Id="rId33" Type="http://schemas.openxmlformats.org/officeDocument/2006/relationships/image" Target="../media/image19.png"/><Relationship Id="rId129" Type="http://schemas.openxmlformats.org/officeDocument/2006/relationships/image" Target="../media/image67.png"/><Relationship Id="rId280" Type="http://schemas.openxmlformats.org/officeDocument/2006/relationships/customXml" Target="../ink/ink14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0.png"/><Relationship Id="rId21" Type="http://schemas.openxmlformats.org/officeDocument/2006/relationships/image" Target="../media/image162.png"/><Relationship Id="rId63" Type="http://schemas.openxmlformats.org/officeDocument/2006/relationships/image" Target="../media/image183.png"/><Relationship Id="rId159" Type="http://schemas.openxmlformats.org/officeDocument/2006/relationships/image" Target="../media/image231.png"/><Relationship Id="rId170" Type="http://schemas.openxmlformats.org/officeDocument/2006/relationships/customXml" Target="../ink/ink237.xml"/><Relationship Id="rId191" Type="http://schemas.openxmlformats.org/officeDocument/2006/relationships/image" Target="../media/image247.png"/><Relationship Id="rId205" Type="http://schemas.openxmlformats.org/officeDocument/2006/relationships/image" Target="../media/image254.png"/><Relationship Id="rId226" Type="http://schemas.openxmlformats.org/officeDocument/2006/relationships/customXml" Target="../ink/ink265.xml"/><Relationship Id="rId247" Type="http://schemas.openxmlformats.org/officeDocument/2006/relationships/image" Target="../media/image275.png"/><Relationship Id="rId107" Type="http://schemas.openxmlformats.org/officeDocument/2006/relationships/image" Target="../media/image205.png"/><Relationship Id="rId11" Type="http://schemas.openxmlformats.org/officeDocument/2006/relationships/image" Target="../media/image157.png"/><Relationship Id="rId32" Type="http://schemas.openxmlformats.org/officeDocument/2006/relationships/customXml" Target="../ink/ink168.xml"/><Relationship Id="rId53" Type="http://schemas.openxmlformats.org/officeDocument/2006/relationships/image" Target="../media/image178.png"/><Relationship Id="rId74" Type="http://schemas.openxmlformats.org/officeDocument/2006/relationships/customXml" Target="../ink/ink189.xml"/><Relationship Id="rId128" Type="http://schemas.openxmlformats.org/officeDocument/2006/relationships/customXml" Target="../ink/ink216.xml"/><Relationship Id="rId149" Type="http://schemas.openxmlformats.org/officeDocument/2006/relationships/image" Target="../media/image226.png"/><Relationship Id="rId5" Type="http://schemas.openxmlformats.org/officeDocument/2006/relationships/image" Target="../media/image154.png"/><Relationship Id="rId95" Type="http://schemas.openxmlformats.org/officeDocument/2006/relationships/image" Target="../media/image199.png"/><Relationship Id="rId160" Type="http://schemas.openxmlformats.org/officeDocument/2006/relationships/customXml" Target="../ink/ink232.xml"/><Relationship Id="rId181" Type="http://schemas.openxmlformats.org/officeDocument/2006/relationships/image" Target="../media/image242.png"/><Relationship Id="rId216" Type="http://schemas.openxmlformats.org/officeDocument/2006/relationships/customXml" Target="../ink/ink260.xml"/><Relationship Id="rId237" Type="http://schemas.openxmlformats.org/officeDocument/2006/relationships/image" Target="../media/image270.png"/><Relationship Id="rId258" Type="http://schemas.openxmlformats.org/officeDocument/2006/relationships/customXml" Target="../ink/ink281.xml"/><Relationship Id="rId22" Type="http://schemas.openxmlformats.org/officeDocument/2006/relationships/customXml" Target="../ink/ink163.xml"/><Relationship Id="rId43" Type="http://schemas.openxmlformats.org/officeDocument/2006/relationships/image" Target="../media/image173.png"/><Relationship Id="rId64" Type="http://schemas.openxmlformats.org/officeDocument/2006/relationships/customXml" Target="../ink/ink184.xml"/><Relationship Id="rId118" Type="http://schemas.openxmlformats.org/officeDocument/2006/relationships/customXml" Target="../ink/ink211.xml"/><Relationship Id="rId139" Type="http://schemas.openxmlformats.org/officeDocument/2006/relationships/image" Target="../media/image221.png"/><Relationship Id="rId85" Type="http://schemas.openxmlformats.org/officeDocument/2006/relationships/image" Target="../media/image194.png"/><Relationship Id="rId150" Type="http://schemas.openxmlformats.org/officeDocument/2006/relationships/customXml" Target="../ink/ink227.xml"/><Relationship Id="rId171" Type="http://schemas.openxmlformats.org/officeDocument/2006/relationships/image" Target="../media/image237.png"/><Relationship Id="rId192" Type="http://schemas.openxmlformats.org/officeDocument/2006/relationships/customXml" Target="../ink/ink248.xml"/><Relationship Id="rId206" Type="http://schemas.openxmlformats.org/officeDocument/2006/relationships/customXml" Target="../ink/ink255.xml"/><Relationship Id="rId227" Type="http://schemas.openxmlformats.org/officeDocument/2006/relationships/image" Target="../media/image265.png"/><Relationship Id="rId248" Type="http://schemas.openxmlformats.org/officeDocument/2006/relationships/customXml" Target="../ink/ink276.xml"/><Relationship Id="rId12" Type="http://schemas.openxmlformats.org/officeDocument/2006/relationships/customXml" Target="../ink/ink158.xml"/><Relationship Id="rId33" Type="http://schemas.openxmlformats.org/officeDocument/2006/relationships/image" Target="../media/image168.png"/><Relationship Id="rId108" Type="http://schemas.openxmlformats.org/officeDocument/2006/relationships/customXml" Target="../ink/ink206.xml"/><Relationship Id="rId129" Type="http://schemas.openxmlformats.org/officeDocument/2006/relationships/image" Target="../media/image216.png"/><Relationship Id="rId54" Type="http://schemas.openxmlformats.org/officeDocument/2006/relationships/customXml" Target="../ink/ink179.xml"/><Relationship Id="rId75" Type="http://schemas.openxmlformats.org/officeDocument/2006/relationships/image" Target="../media/image189.png"/><Relationship Id="rId96" Type="http://schemas.openxmlformats.org/officeDocument/2006/relationships/customXml" Target="../ink/ink200.xml"/><Relationship Id="rId140" Type="http://schemas.openxmlformats.org/officeDocument/2006/relationships/customXml" Target="../ink/ink222.xml"/><Relationship Id="rId161" Type="http://schemas.openxmlformats.org/officeDocument/2006/relationships/image" Target="../media/image232.png"/><Relationship Id="rId182" Type="http://schemas.openxmlformats.org/officeDocument/2006/relationships/customXml" Target="../ink/ink243.xml"/><Relationship Id="rId217" Type="http://schemas.openxmlformats.org/officeDocument/2006/relationships/image" Target="../media/image260.png"/><Relationship Id="rId6" Type="http://schemas.openxmlformats.org/officeDocument/2006/relationships/customXml" Target="../ink/ink155.xml"/><Relationship Id="rId238" Type="http://schemas.openxmlformats.org/officeDocument/2006/relationships/customXml" Target="../ink/ink271.xml"/><Relationship Id="rId259" Type="http://schemas.openxmlformats.org/officeDocument/2006/relationships/image" Target="../media/image281.png"/><Relationship Id="rId23" Type="http://schemas.openxmlformats.org/officeDocument/2006/relationships/image" Target="../media/image163.png"/><Relationship Id="rId119" Type="http://schemas.openxmlformats.org/officeDocument/2006/relationships/image" Target="../media/image211.png"/><Relationship Id="rId44" Type="http://schemas.openxmlformats.org/officeDocument/2006/relationships/customXml" Target="../ink/ink174.xml"/><Relationship Id="rId65" Type="http://schemas.openxmlformats.org/officeDocument/2006/relationships/image" Target="../media/image184.png"/><Relationship Id="rId86" Type="http://schemas.openxmlformats.org/officeDocument/2006/relationships/customXml" Target="../ink/ink195.xml"/><Relationship Id="rId130" Type="http://schemas.openxmlformats.org/officeDocument/2006/relationships/customXml" Target="../ink/ink217.xml"/><Relationship Id="rId151" Type="http://schemas.openxmlformats.org/officeDocument/2006/relationships/image" Target="../media/image227.png"/><Relationship Id="rId172" Type="http://schemas.openxmlformats.org/officeDocument/2006/relationships/customXml" Target="../ink/ink238.xml"/><Relationship Id="rId193" Type="http://schemas.openxmlformats.org/officeDocument/2006/relationships/image" Target="../media/image248.png"/><Relationship Id="rId207" Type="http://schemas.openxmlformats.org/officeDocument/2006/relationships/image" Target="../media/image255.png"/><Relationship Id="rId228" Type="http://schemas.openxmlformats.org/officeDocument/2006/relationships/customXml" Target="../ink/ink266.xml"/><Relationship Id="rId249" Type="http://schemas.openxmlformats.org/officeDocument/2006/relationships/image" Target="../media/image276.png"/><Relationship Id="rId13" Type="http://schemas.openxmlformats.org/officeDocument/2006/relationships/image" Target="../media/image158.png"/><Relationship Id="rId109" Type="http://schemas.openxmlformats.org/officeDocument/2006/relationships/image" Target="../media/image206.png"/><Relationship Id="rId260" Type="http://schemas.openxmlformats.org/officeDocument/2006/relationships/customXml" Target="../ink/ink282.xml"/><Relationship Id="rId34" Type="http://schemas.openxmlformats.org/officeDocument/2006/relationships/customXml" Target="../ink/ink169.xml"/><Relationship Id="rId55" Type="http://schemas.openxmlformats.org/officeDocument/2006/relationships/image" Target="../media/image179.png"/><Relationship Id="rId76" Type="http://schemas.openxmlformats.org/officeDocument/2006/relationships/customXml" Target="../ink/ink190.xml"/><Relationship Id="rId97" Type="http://schemas.openxmlformats.org/officeDocument/2006/relationships/image" Target="../media/image200.png"/><Relationship Id="rId120" Type="http://schemas.openxmlformats.org/officeDocument/2006/relationships/customXml" Target="../ink/ink212.xml"/><Relationship Id="rId141" Type="http://schemas.openxmlformats.org/officeDocument/2006/relationships/image" Target="../media/image222.png"/><Relationship Id="rId7" Type="http://schemas.openxmlformats.org/officeDocument/2006/relationships/image" Target="../media/image155.png"/><Relationship Id="rId162" Type="http://schemas.openxmlformats.org/officeDocument/2006/relationships/customXml" Target="../ink/ink233.xml"/><Relationship Id="rId183" Type="http://schemas.openxmlformats.org/officeDocument/2006/relationships/image" Target="../media/image243.png"/><Relationship Id="rId218" Type="http://schemas.openxmlformats.org/officeDocument/2006/relationships/customXml" Target="../ink/ink261.xml"/><Relationship Id="rId239" Type="http://schemas.openxmlformats.org/officeDocument/2006/relationships/image" Target="../media/image271.png"/><Relationship Id="rId250" Type="http://schemas.openxmlformats.org/officeDocument/2006/relationships/customXml" Target="../ink/ink277.xml"/><Relationship Id="rId24" Type="http://schemas.openxmlformats.org/officeDocument/2006/relationships/customXml" Target="../ink/ink164.xml"/><Relationship Id="rId45" Type="http://schemas.openxmlformats.org/officeDocument/2006/relationships/image" Target="../media/image174.png"/><Relationship Id="rId66" Type="http://schemas.openxmlformats.org/officeDocument/2006/relationships/customXml" Target="../ink/ink185.xml"/><Relationship Id="rId87" Type="http://schemas.openxmlformats.org/officeDocument/2006/relationships/image" Target="../media/image195.png"/><Relationship Id="rId110" Type="http://schemas.openxmlformats.org/officeDocument/2006/relationships/customXml" Target="../ink/ink207.xml"/><Relationship Id="rId131" Type="http://schemas.openxmlformats.org/officeDocument/2006/relationships/image" Target="../media/image217.png"/><Relationship Id="rId152" Type="http://schemas.openxmlformats.org/officeDocument/2006/relationships/customXml" Target="../ink/ink228.xml"/><Relationship Id="rId173" Type="http://schemas.openxmlformats.org/officeDocument/2006/relationships/image" Target="../media/image238.png"/><Relationship Id="rId194" Type="http://schemas.openxmlformats.org/officeDocument/2006/relationships/customXml" Target="../ink/ink249.xml"/><Relationship Id="rId208" Type="http://schemas.openxmlformats.org/officeDocument/2006/relationships/customXml" Target="../ink/ink256.xml"/><Relationship Id="rId229" Type="http://schemas.openxmlformats.org/officeDocument/2006/relationships/image" Target="../media/image266.png"/><Relationship Id="rId240" Type="http://schemas.openxmlformats.org/officeDocument/2006/relationships/customXml" Target="../ink/ink272.xml"/><Relationship Id="rId261" Type="http://schemas.openxmlformats.org/officeDocument/2006/relationships/image" Target="../media/image282.png"/><Relationship Id="rId14" Type="http://schemas.openxmlformats.org/officeDocument/2006/relationships/customXml" Target="../ink/ink159.xml"/><Relationship Id="rId35" Type="http://schemas.openxmlformats.org/officeDocument/2006/relationships/image" Target="../media/image169.png"/><Relationship Id="rId56" Type="http://schemas.openxmlformats.org/officeDocument/2006/relationships/customXml" Target="../ink/ink180.xml"/><Relationship Id="rId77" Type="http://schemas.openxmlformats.org/officeDocument/2006/relationships/image" Target="../media/image190.png"/><Relationship Id="rId100" Type="http://schemas.openxmlformats.org/officeDocument/2006/relationships/customXml" Target="../ink/ink202.xml"/><Relationship Id="rId8" Type="http://schemas.openxmlformats.org/officeDocument/2006/relationships/customXml" Target="../ink/ink156.xml"/><Relationship Id="rId98" Type="http://schemas.openxmlformats.org/officeDocument/2006/relationships/customXml" Target="../ink/ink201.xml"/><Relationship Id="rId121" Type="http://schemas.openxmlformats.org/officeDocument/2006/relationships/image" Target="../media/image212.png"/><Relationship Id="rId142" Type="http://schemas.openxmlformats.org/officeDocument/2006/relationships/customXml" Target="../ink/ink223.xml"/><Relationship Id="rId163" Type="http://schemas.openxmlformats.org/officeDocument/2006/relationships/image" Target="../media/image233.png"/><Relationship Id="rId184" Type="http://schemas.openxmlformats.org/officeDocument/2006/relationships/customXml" Target="../ink/ink244.xml"/><Relationship Id="rId219" Type="http://schemas.openxmlformats.org/officeDocument/2006/relationships/image" Target="../media/image261.png"/><Relationship Id="rId230" Type="http://schemas.openxmlformats.org/officeDocument/2006/relationships/customXml" Target="../ink/ink267.xml"/><Relationship Id="rId251" Type="http://schemas.openxmlformats.org/officeDocument/2006/relationships/image" Target="../media/image277.png"/><Relationship Id="rId25" Type="http://schemas.openxmlformats.org/officeDocument/2006/relationships/image" Target="../media/image164.png"/><Relationship Id="rId46" Type="http://schemas.openxmlformats.org/officeDocument/2006/relationships/customXml" Target="../ink/ink175.xml"/><Relationship Id="rId67" Type="http://schemas.openxmlformats.org/officeDocument/2006/relationships/image" Target="../media/image185.png"/><Relationship Id="rId88" Type="http://schemas.openxmlformats.org/officeDocument/2006/relationships/customXml" Target="../ink/ink196.xml"/><Relationship Id="rId111" Type="http://schemas.openxmlformats.org/officeDocument/2006/relationships/image" Target="../media/image207.png"/><Relationship Id="rId132" Type="http://schemas.openxmlformats.org/officeDocument/2006/relationships/customXml" Target="../ink/ink218.xml"/><Relationship Id="rId153" Type="http://schemas.openxmlformats.org/officeDocument/2006/relationships/image" Target="../media/image228.png"/><Relationship Id="rId174" Type="http://schemas.openxmlformats.org/officeDocument/2006/relationships/customXml" Target="../ink/ink239.xml"/><Relationship Id="rId195" Type="http://schemas.openxmlformats.org/officeDocument/2006/relationships/image" Target="../media/image249.png"/><Relationship Id="rId209" Type="http://schemas.openxmlformats.org/officeDocument/2006/relationships/image" Target="../media/image256.png"/><Relationship Id="rId220" Type="http://schemas.openxmlformats.org/officeDocument/2006/relationships/customXml" Target="../ink/ink262.xml"/><Relationship Id="rId241" Type="http://schemas.openxmlformats.org/officeDocument/2006/relationships/image" Target="../media/image272.png"/><Relationship Id="rId15" Type="http://schemas.openxmlformats.org/officeDocument/2006/relationships/image" Target="../media/image159.png"/><Relationship Id="rId36" Type="http://schemas.openxmlformats.org/officeDocument/2006/relationships/customXml" Target="../ink/ink170.xml"/><Relationship Id="rId57" Type="http://schemas.openxmlformats.org/officeDocument/2006/relationships/image" Target="../media/image180.png"/><Relationship Id="rId78" Type="http://schemas.openxmlformats.org/officeDocument/2006/relationships/customXml" Target="../ink/ink191.xml"/><Relationship Id="rId99" Type="http://schemas.openxmlformats.org/officeDocument/2006/relationships/image" Target="../media/image201.png"/><Relationship Id="rId101" Type="http://schemas.openxmlformats.org/officeDocument/2006/relationships/image" Target="../media/image202.png"/><Relationship Id="rId122" Type="http://schemas.openxmlformats.org/officeDocument/2006/relationships/customXml" Target="../ink/ink213.xml"/><Relationship Id="rId143" Type="http://schemas.openxmlformats.org/officeDocument/2006/relationships/image" Target="../media/image223.png"/><Relationship Id="rId164" Type="http://schemas.openxmlformats.org/officeDocument/2006/relationships/customXml" Target="../ink/ink234.xml"/><Relationship Id="rId185" Type="http://schemas.openxmlformats.org/officeDocument/2006/relationships/image" Target="../media/image244.png"/><Relationship Id="rId9" Type="http://schemas.openxmlformats.org/officeDocument/2006/relationships/image" Target="../media/image156.png"/><Relationship Id="rId210" Type="http://schemas.openxmlformats.org/officeDocument/2006/relationships/customXml" Target="../ink/ink257.xml"/><Relationship Id="rId26" Type="http://schemas.openxmlformats.org/officeDocument/2006/relationships/customXml" Target="../ink/ink165.xml"/><Relationship Id="rId231" Type="http://schemas.openxmlformats.org/officeDocument/2006/relationships/image" Target="../media/image267.png"/><Relationship Id="rId252" Type="http://schemas.openxmlformats.org/officeDocument/2006/relationships/customXml" Target="../ink/ink278.xml"/><Relationship Id="rId47" Type="http://schemas.openxmlformats.org/officeDocument/2006/relationships/image" Target="../media/image175.png"/><Relationship Id="rId68" Type="http://schemas.openxmlformats.org/officeDocument/2006/relationships/customXml" Target="../ink/ink186.xml"/><Relationship Id="rId89" Type="http://schemas.openxmlformats.org/officeDocument/2006/relationships/image" Target="../media/image196.png"/><Relationship Id="rId112" Type="http://schemas.openxmlformats.org/officeDocument/2006/relationships/customXml" Target="../ink/ink208.xml"/><Relationship Id="rId133" Type="http://schemas.openxmlformats.org/officeDocument/2006/relationships/image" Target="../media/image218.png"/><Relationship Id="rId154" Type="http://schemas.openxmlformats.org/officeDocument/2006/relationships/customXml" Target="../ink/ink229.xml"/><Relationship Id="rId175" Type="http://schemas.openxmlformats.org/officeDocument/2006/relationships/image" Target="../media/image239.png"/><Relationship Id="rId196" Type="http://schemas.openxmlformats.org/officeDocument/2006/relationships/customXml" Target="../ink/ink250.xml"/><Relationship Id="rId200" Type="http://schemas.openxmlformats.org/officeDocument/2006/relationships/customXml" Target="../ink/ink252.xml"/><Relationship Id="rId16" Type="http://schemas.openxmlformats.org/officeDocument/2006/relationships/customXml" Target="../ink/ink160.xml"/><Relationship Id="rId221" Type="http://schemas.openxmlformats.org/officeDocument/2006/relationships/image" Target="../media/image262.png"/><Relationship Id="rId242" Type="http://schemas.openxmlformats.org/officeDocument/2006/relationships/customXml" Target="../ink/ink273.xml"/><Relationship Id="rId37" Type="http://schemas.openxmlformats.org/officeDocument/2006/relationships/image" Target="../media/image170.png"/><Relationship Id="rId58" Type="http://schemas.openxmlformats.org/officeDocument/2006/relationships/customXml" Target="../ink/ink181.xml"/><Relationship Id="rId79" Type="http://schemas.openxmlformats.org/officeDocument/2006/relationships/image" Target="../media/image191.png"/><Relationship Id="rId102" Type="http://schemas.openxmlformats.org/officeDocument/2006/relationships/customXml" Target="../ink/ink203.xml"/><Relationship Id="rId123" Type="http://schemas.openxmlformats.org/officeDocument/2006/relationships/image" Target="../media/image213.png"/><Relationship Id="rId144" Type="http://schemas.openxmlformats.org/officeDocument/2006/relationships/customXml" Target="../ink/ink224.xml"/><Relationship Id="rId90" Type="http://schemas.openxmlformats.org/officeDocument/2006/relationships/customXml" Target="../ink/ink197.xml"/><Relationship Id="rId165" Type="http://schemas.openxmlformats.org/officeDocument/2006/relationships/image" Target="../media/image234.png"/><Relationship Id="rId186" Type="http://schemas.openxmlformats.org/officeDocument/2006/relationships/customXml" Target="../ink/ink245.xml"/><Relationship Id="rId211" Type="http://schemas.openxmlformats.org/officeDocument/2006/relationships/image" Target="../media/image257.png"/><Relationship Id="rId232" Type="http://schemas.openxmlformats.org/officeDocument/2006/relationships/customXml" Target="../ink/ink268.xml"/><Relationship Id="rId253" Type="http://schemas.openxmlformats.org/officeDocument/2006/relationships/image" Target="../media/image278.png"/><Relationship Id="rId27" Type="http://schemas.openxmlformats.org/officeDocument/2006/relationships/image" Target="../media/image165.png"/><Relationship Id="rId48" Type="http://schemas.openxmlformats.org/officeDocument/2006/relationships/customXml" Target="../ink/ink176.xml"/><Relationship Id="rId69" Type="http://schemas.openxmlformats.org/officeDocument/2006/relationships/image" Target="../media/image186.png"/><Relationship Id="rId113" Type="http://schemas.openxmlformats.org/officeDocument/2006/relationships/image" Target="../media/image208.png"/><Relationship Id="rId134" Type="http://schemas.openxmlformats.org/officeDocument/2006/relationships/customXml" Target="../ink/ink219.xml"/><Relationship Id="rId80" Type="http://schemas.openxmlformats.org/officeDocument/2006/relationships/customXml" Target="../ink/ink192.xml"/><Relationship Id="rId155" Type="http://schemas.openxmlformats.org/officeDocument/2006/relationships/image" Target="../media/image229.png"/><Relationship Id="rId176" Type="http://schemas.openxmlformats.org/officeDocument/2006/relationships/customXml" Target="../ink/ink240.xml"/><Relationship Id="rId197" Type="http://schemas.openxmlformats.org/officeDocument/2006/relationships/image" Target="../media/image250.png"/><Relationship Id="rId201" Type="http://schemas.openxmlformats.org/officeDocument/2006/relationships/image" Target="../media/image252.png"/><Relationship Id="rId222" Type="http://schemas.openxmlformats.org/officeDocument/2006/relationships/customXml" Target="../ink/ink263.xml"/><Relationship Id="rId243" Type="http://schemas.openxmlformats.org/officeDocument/2006/relationships/image" Target="../media/image273.png"/><Relationship Id="rId17" Type="http://schemas.openxmlformats.org/officeDocument/2006/relationships/image" Target="../media/image160.png"/><Relationship Id="rId38" Type="http://schemas.openxmlformats.org/officeDocument/2006/relationships/customXml" Target="../ink/ink171.xml"/><Relationship Id="rId59" Type="http://schemas.openxmlformats.org/officeDocument/2006/relationships/image" Target="../media/image181.png"/><Relationship Id="rId103" Type="http://schemas.openxmlformats.org/officeDocument/2006/relationships/image" Target="../media/image203.png"/><Relationship Id="rId124" Type="http://schemas.openxmlformats.org/officeDocument/2006/relationships/customXml" Target="../ink/ink214.xml"/><Relationship Id="rId70" Type="http://schemas.openxmlformats.org/officeDocument/2006/relationships/customXml" Target="../ink/ink187.xml"/><Relationship Id="rId91" Type="http://schemas.openxmlformats.org/officeDocument/2006/relationships/image" Target="../media/image197.png"/><Relationship Id="rId145" Type="http://schemas.openxmlformats.org/officeDocument/2006/relationships/image" Target="../media/image224.png"/><Relationship Id="rId166" Type="http://schemas.openxmlformats.org/officeDocument/2006/relationships/customXml" Target="../ink/ink235.xml"/><Relationship Id="rId187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58.xml"/><Relationship Id="rId233" Type="http://schemas.openxmlformats.org/officeDocument/2006/relationships/image" Target="../media/image268.png"/><Relationship Id="rId254" Type="http://schemas.openxmlformats.org/officeDocument/2006/relationships/customXml" Target="../ink/ink279.xml"/><Relationship Id="rId28" Type="http://schemas.openxmlformats.org/officeDocument/2006/relationships/customXml" Target="../ink/ink166.xml"/><Relationship Id="rId49" Type="http://schemas.openxmlformats.org/officeDocument/2006/relationships/image" Target="../media/image176.png"/><Relationship Id="rId114" Type="http://schemas.openxmlformats.org/officeDocument/2006/relationships/customXml" Target="../ink/ink209.xml"/><Relationship Id="rId60" Type="http://schemas.openxmlformats.org/officeDocument/2006/relationships/customXml" Target="../ink/ink182.xml"/><Relationship Id="rId81" Type="http://schemas.openxmlformats.org/officeDocument/2006/relationships/image" Target="../media/image192.png"/><Relationship Id="rId135" Type="http://schemas.openxmlformats.org/officeDocument/2006/relationships/image" Target="../media/image219.png"/><Relationship Id="rId156" Type="http://schemas.openxmlformats.org/officeDocument/2006/relationships/customXml" Target="../ink/ink230.xml"/><Relationship Id="rId177" Type="http://schemas.openxmlformats.org/officeDocument/2006/relationships/image" Target="../media/image240.png"/><Relationship Id="rId198" Type="http://schemas.openxmlformats.org/officeDocument/2006/relationships/customXml" Target="../ink/ink251.xml"/><Relationship Id="rId202" Type="http://schemas.openxmlformats.org/officeDocument/2006/relationships/customXml" Target="../ink/ink253.xml"/><Relationship Id="rId223" Type="http://schemas.openxmlformats.org/officeDocument/2006/relationships/image" Target="../media/image263.png"/><Relationship Id="rId244" Type="http://schemas.openxmlformats.org/officeDocument/2006/relationships/customXml" Target="../ink/ink274.xml"/><Relationship Id="rId18" Type="http://schemas.openxmlformats.org/officeDocument/2006/relationships/customXml" Target="../ink/ink161.xml"/><Relationship Id="rId39" Type="http://schemas.openxmlformats.org/officeDocument/2006/relationships/image" Target="../media/image171.png"/><Relationship Id="rId50" Type="http://schemas.openxmlformats.org/officeDocument/2006/relationships/customXml" Target="../ink/ink177.xml"/><Relationship Id="rId104" Type="http://schemas.openxmlformats.org/officeDocument/2006/relationships/customXml" Target="../ink/ink204.xml"/><Relationship Id="rId125" Type="http://schemas.openxmlformats.org/officeDocument/2006/relationships/image" Target="../media/image214.png"/><Relationship Id="rId146" Type="http://schemas.openxmlformats.org/officeDocument/2006/relationships/customXml" Target="../ink/ink225.xml"/><Relationship Id="rId167" Type="http://schemas.openxmlformats.org/officeDocument/2006/relationships/image" Target="../media/image235.png"/><Relationship Id="rId188" Type="http://schemas.openxmlformats.org/officeDocument/2006/relationships/customXml" Target="../ink/ink246.xml"/><Relationship Id="rId71" Type="http://schemas.openxmlformats.org/officeDocument/2006/relationships/image" Target="../media/image187.png"/><Relationship Id="rId92" Type="http://schemas.openxmlformats.org/officeDocument/2006/relationships/customXml" Target="../ink/ink198.xml"/><Relationship Id="rId213" Type="http://schemas.openxmlformats.org/officeDocument/2006/relationships/image" Target="../media/image258.png"/><Relationship Id="rId234" Type="http://schemas.openxmlformats.org/officeDocument/2006/relationships/customXml" Target="../ink/ink269.xml"/><Relationship Id="rId2" Type="http://schemas.openxmlformats.org/officeDocument/2006/relationships/customXml" Target="../ink/ink153.xml"/><Relationship Id="rId29" Type="http://schemas.openxmlformats.org/officeDocument/2006/relationships/image" Target="../media/image166.png"/><Relationship Id="rId255" Type="http://schemas.openxmlformats.org/officeDocument/2006/relationships/image" Target="../media/image279.png"/><Relationship Id="rId40" Type="http://schemas.openxmlformats.org/officeDocument/2006/relationships/customXml" Target="../ink/ink172.xml"/><Relationship Id="rId115" Type="http://schemas.openxmlformats.org/officeDocument/2006/relationships/image" Target="../media/image209.png"/><Relationship Id="rId136" Type="http://schemas.openxmlformats.org/officeDocument/2006/relationships/customXml" Target="../ink/ink220.xml"/><Relationship Id="rId157" Type="http://schemas.openxmlformats.org/officeDocument/2006/relationships/image" Target="../media/image230.png"/><Relationship Id="rId178" Type="http://schemas.openxmlformats.org/officeDocument/2006/relationships/customXml" Target="../ink/ink241.xml"/><Relationship Id="rId61" Type="http://schemas.openxmlformats.org/officeDocument/2006/relationships/image" Target="../media/image182.png"/><Relationship Id="rId82" Type="http://schemas.openxmlformats.org/officeDocument/2006/relationships/customXml" Target="../ink/ink193.xml"/><Relationship Id="rId199" Type="http://schemas.openxmlformats.org/officeDocument/2006/relationships/image" Target="../media/image251.png"/><Relationship Id="rId203" Type="http://schemas.openxmlformats.org/officeDocument/2006/relationships/image" Target="../media/image253.png"/><Relationship Id="rId19" Type="http://schemas.openxmlformats.org/officeDocument/2006/relationships/image" Target="../media/image161.png"/><Relationship Id="rId224" Type="http://schemas.openxmlformats.org/officeDocument/2006/relationships/customXml" Target="../ink/ink264.xml"/><Relationship Id="rId245" Type="http://schemas.openxmlformats.org/officeDocument/2006/relationships/image" Target="../media/image274.png"/><Relationship Id="rId30" Type="http://schemas.openxmlformats.org/officeDocument/2006/relationships/customXml" Target="../ink/ink167.xml"/><Relationship Id="rId105" Type="http://schemas.openxmlformats.org/officeDocument/2006/relationships/image" Target="../media/image204.png"/><Relationship Id="rId126" Type="http://schemas.openxmlformats.org/officeDocument/2006/relationships/customXml" Target="../ink/ink215.xml"/><Relationship Id="rId147" Type="http://schemas.openxmlformats.org/officeDocument/2006/relationships/image" Target="../media/image225.png"/><Relationship Id="rId168" Type="http://schemas.openxmlformats.org/officeDocument/2006/relationships/customXml" Target="../ink/ink236.xml"/><Relationship Id="rId51" Type="http://schemas.openxmlformats.org/officeDocument/2006/relationships/image" Target="../media/image177.png"/><Relationship Id="rId72" Type="http://schemas.openxmlformats.org/officeDocument/2006/relationships/customXml" Target="../ink/ink188.xml"/><Relationship Id="rId93" Type="http://schemas.openxmlformats.org/officeDocument/2006/relationships/image" Target="../media/image198.png"/><Relationship Id="rId189" Type="http://schemas.openxmlformats.org/officeDocument/2006/relationships/image" Target="../media/image246.png"/><Relationship Id="rId3" Type="http://schemas.openxmlformats.org/officeDocument/2006/relationships/image" Target="../media/image153.png"/><Relationship Id="rId214" Type="http://schemas.openxmlformats.org/officeDocument/2006/relationships/customXml" Target="../ink/ink259.xml"/><Relationship Id="rId235" Type="http://schemas.openxmlformats.org/officeDocument/2006/relationships/image" Target="../media/image269.png"/><Relationship Id="rId256" Type="http://schemas.openxmlformats.org/officeDocument/2006/relationships/customXml" Target="../ink/ink280.xml"/><Relationship Id="rId116" Type="http://schemas.openxmlformats.org/officeDocument/2006/relationships/customXml" Target="../ink/ink210.xml"/><Relationship Id="rId137" Type="http://schemas.openxmlformats.org/officeDocument/2006/relationships/image" Target="../media/image220.png"/><Relationship Id="rId158" Type="http://schemas.openxmlformats.org/officeDocument/2006/relationships/customXml" Target="../ink/ink231.xml"/><Relationship Id="rId20" Type="http://schemas.openxmlformats.org/officeDocument/2006/relationships/customXml" Target="../ink/ink162.xml"/><Relationship Id="rId41" Type="http://schemas.openxmlformats.org/officeDocument/2006/relationships/image" Target="../media/image172.png"/><Relationship Id="rId62" Type="http://schemas.openxmlformats.org/officeDocument/2006/relationships/customXml" Target="../ink/ink183.xml"/><Relationship Id="rId83" Type="http://schemas.openxmlformats.org/officeDocument/2006/relationships/image" Target="../media/image193.png"/><Relationship Id="rId179" Type="http://schemas.openxmlformats.org/officeDocument/2006/relationships/image" Target="../media/image241.png"/><Relationship Id="rId190" Type="http://schemas.openxmlformats.org/officeDocument/2006/relationships/customXml" Target="../ink/ink247.xml"/><Relationship Id="rId204" Type="http://schemas.openxmlformats.org/officeDocument/2006/relationships/customXml" Target="../ink/ink254.xml"/><Relationship Id="rId225" Type="http://schemas.openxmlformats.org/officeDocument/2006/relationships/image" Target="../media/image264.png"/><Relationship Id="rId246" Type="http://schemas.openxmlformats.org/officeDocument/2006/relationships/customXml" Target="../ink/ink275.xml"/><Relationship Id="rId106" Type="http://schemas.openxmlformats.org/officeDocument/2006/relationships/customXml" Target="../ink/ink205.xml"/><Relationship Id="rId127" Type="http://schemas.openxmlformats.org/officeDocument/2006/relationships/image" Target="../media/image215.png"/><Relationship Id="rId10" Type="http://schemas.openxmlformats.org/officeDocument/2006/relationships/customXml" Target="../ink/ink157.xml"/><Relationship Id="rId31" Type="http://schemas.openxmlformats.org/officeDocument/2006/relationships/image" Target="../media/image167.png"/><Relationship Id="rId52" Type="http://schemas.openxmlformats.org/officeDocument/2006/relationships/customXml" Target="../ink/ink178.xml"/><Relationship Id="rId73" Type="http://schemas.openxmlformats.org/officeDocument/2006/relationships/image" Target="../media/image188.png"/><Relationship Id="rId94" Type="http://schemas.openxmlformats.org/officeDocument/2006/relationships/customXml" Target="../ink/ink199.xml"/><Relationship Id="rId148" Type="http://schemas.openxmlformats.org/officeDocument/2006/relationships/customXml" Target="../ink/ink226.xml"/><Relationship Id="rId169" Type="http://schemas.openxmlformats.org/officeDocument/2006/relationships/image" Target="../media/image236.png"/><Relationship Id="rId4" Type="http://schemas.openxmlformats.org/officeDocument/2006/relationships/customXml" Target="../ink/ink154.xml"/><Relationship Id="rId180" Type="http://schemas.openxmlformats.org/officeDocument/2006/relationships/customXml" Target="../ink/ink242.xml"/><Relationship Id="rId215" Type="http://schemas.openxmlformats.org/officeDocument/2006/relationships/image" Target="../media/image259.png"/><Relationship Id="rId236" Type="http://schemas.openxmlformats.org/officeDocument/2006/relationships/customXml" Target="../ink/ink270.xml"/><Relationship Id="rId257" Type="http://schemas.openxmlformats.org/officeDocument/2006/relationships/image" Target="../media/image280.png"/><Relationship Id="rId42" Type="http://schemas.openxmlformats.org/officeDocument/2006/relationships/customXml" Target="../ink/ink173.xml"/><Relationship Id="rId84" Type="http://schemas.openxmlformats.org/officeDocument/2006/relationships/customXml" Target="../ink/ink194.xml"/><Relationship Id="rId138" Type="http://schemas.openxmlformats.org/officeDocument/2006/relationships/customXml" Target="../ink/ink22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5.xml"/><Relationship Id="rId21" Type="http://schemas.openxmlformats.org/officeDocument/2006/relationships/image" Target="../media/image292.png"/><Relationship Id="rId42" Type="http://schemas.openxmlformats.org/officeDocument/2006/relationships/customXml" Target="../ink/ink303.xml"/><Relationship Id="rId47" Type="http://schemas.openxmlformats.org/officeDocument/2006/relationships/image" Target="../media/image305.png"/><Relationship Id="rId63" Type="http://schemas.openxmlformats.org/officeDocument/2006/relationships/image" Target="../media/image313.png"/><Relationship Id="rId68" Type="http://schemas.openxmlformats.org/officeDocument/2006/relationships/customXml" Target="../ink/ink316.xml"/><Relationship Id="rId84" Type="http://schemas.openxmlformats.org/officeDocument/2006/relationships/customXml" Target="../ink/ink324.xml"/><Relationship Id="rId89" Type="http://schemas.openxmlformats.org/officeDocument/2006/relationships/image" Target="../media/image326.png"/><Relationship Id="rId16" Type="http://schemas.openxmlformats.org/officeDocument/2006/relationships/customXml" Target="../ink/ink290.xml"/><Relationship Id="rId11" Type="http://schemas.openxmlformats.org/officeDocument/2006/relationships/image" Target="../media/image287.png"/><Relationship Id="rId32" Type="http://schemas.openxmlformats.org/officeDocument/2006/relationships/customXml" Target="../ink/ink298.xml"/><Relationship Id="rId37" Type="http://schemas.openxmlformats.org/officeDocument/2006/relationships/image" Target="../media/image300.png"/><Relationship Id="rId53" Type="http://schemas.openxmlformats.org/officeDocument/2006/relationships/image" Target="../media/image308.png"/><Relationship Id="rId58" Type="http://schemas.openxmlformats.org/officeDocument/2006/relationships/customXml" Target="../ink/ink311.xml"/><Relationship Id="rId74" Type="http://schemas.openxmlformats.org/officeDocument/2006/relationships/customXml" Target="../ink/ink319.xml"/><Relationship Id="rId79" Type="http://schemas.openxmlformats.org/officeDocument/2006/relationships/image" Target="../media/image321.png"/><Relationship Id="rId5" Type="http://schemas.openxmlformats.org/officeDocument/2006/relationships/image" Target="../media/image284.png"/><Relationship Id="rId90" Type="http://schemas.openxmlformats.org/officeDocument/2006/relationships/customXml" Target="../ink/ink327.xml"/><Relationship Id="rId95" Type="http://schemas.openxmlformats.org/officeDocument/2006/relationships/image" Target="../media/image329.png"/><Relationship Id="rId22" Type="http://schemas.openxmlformats.org/officeDocument/2006/relationships/customXml" Target="../ink/ink293.xml"/><Relationship Id="rId27" Type="http://schemas.openxmlformats.org/officeDocument/2006/relationships/image" Target="../media/image295.png"/><Relationship Id="rId43" Type="http://schemas.openxmlformats.org/officeDocument/2006/relationships/image" Target="../media/image303.png"/><Relationship Id="rId48" Type="http://schemas.openxmlformats.org/officeDocument/2006/relationships/customXml" Target="../ink/ink306.xml"/><Relationship Id="rId64" Type="http://schemas.openxmlformats.org/officeDocument/2006/relationships/customXml" Target="../ink/ink314.xml"/><Relationship Id="rId69" Type="http://schemas.openxmlformats.org/officeDocument/2006/relationships/image" Target="../media/image316.png"/><Relationship Id="rId80" Type="http://schemas.openxmlformats.org/officeDocument/2006/relationships/customXml" Target="../ink/ink322.xml"/><Relationship Id="rId85" Type="http://schemas.openxmlformats.org/officeDocument/2006/relationships/image" Target="../media/image324.png"/><Relationship Id="rId12" Type="http://schemas.openxmlformats.org/officeDocument/2006/relationships/customXml" Target="../ink/ink288.xml"/><Relationship Id="rId17" Type="http://schemas.openxmlformats.org/officeDocument/2006/relationships/image" Target="../media/image290.png"/><Relationship Id="rId25" Type="http://schemas.openxmlformats.org/officeDocument/2006/relationships/image" Target="../media/image294.png"/><Relationship Id="rId33" Type="http://schemas.openxmlformats.org/officeDocument/2006/relationships/image" Target="../media/image298.png"/><Relationship Id="rId38" Type="http://schemas.openxmlformats.org/officeDocument/2006/relationships/customXml" Target="../ink/ink301.xml"/><Relationship Id="rId46" Type="http://schemas.openxmlformats.org/officeDocument/2006/relationships/customXml" Target="../ink/ink305.xml"/><Relationship Id="rId59" Type="http://schemas.openxmlformats.org/officeDocument/2006/relationships/image" Target="../media/image311.png"/><Relationship Id="rId67" Type="http://schemas.openxmlformats.org/officeDocument/2006/relationships/image" Target="../media/image315.png"/><Relationship Id="rId20" Type="http://schemas.openxmlformats.org/officeDocument/2006/relationships/customXml" Target="../ink/ink292.xml"/><Relationship Id="rId41" Type="http://schemas.openxmlformats.org/officeDocument/2006/relationships/image" Target="../media/image302.png"/><Relationship Id="rId54" Type="http://schemas.openxmlformats.org/officeDocument/2006/relationships/customXml" Target="../ink/ink309.xml"/><Relationship Id="rId62" Type="http://schemas.openxmlformats.org/officeDocument/2006/relationships/customXml" Target="../ink/ink313.xml"/><Relationship Id="rId70" Type="http://schemas.openxmlformats.org/officeDocument/2006/relationships/customXml" Target="../ink/ink317.xml"/><Relationship Id="rId75" Type="http://schemas.openxmlformats.org/officeDocument/2006/relationships/image" Target="../media/image319.png"/><Relationship Id="rId83" Type="http://schemas.openxmlformats.org/officeDocument/2006/relationships/image" Target="../media/image323.png"/><Relationship Id="rId88" Type="http://schemas.openxmlformats.org/officeDocument/2006/relationships/customXml" Target="../ink/ink326.xml"/><Relationship Id="rId91" Type="http://schemas.openxmlformats.org/officeDocument/2006/relationships/image" Target="../media/image327.png"/><Relationship Id="rId96" Type="http://schemas.openxmlformats.org/officeDocument/2006/relationships/customXml" Target="../ink/ink3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5.xml"/><Relationship Id="rId15" Type="http://schemas.openxmlformats.org/officeDocument/2006/relationships/image" Target="../media/image289.png"/><Relationship Id="rId23" Type="http://schemas.openxmlformats.org/officeDocument/2006/relationships/image" Target="../media/image293.png"/><Relationship Id="rId28" Type="http://schemas.openxmlformats.org/officeDocument/2006/relationships/customXml" Target="../ink/ink296.xml"/><Relationship Id="rId36" Type="http://schemas.openxmlformats.org/officeDocument/2006/relationships/customXml" Target="../ink/ink300.xml"/><Relationship Id="rId49" Type="http://schemas.openxmlformats.org/officeDocument/2006/relationships/image" Target="../media/image306.png"/><Relationship Id="rId57" Type="http://schemas.openxmlformats.org/officeDocument/2006/relationships/image" Target="../media/image310.png"/><Relationship Id="rId10" Type="http://schemas.openxmlformats.org/officeDocument/2006/relationships/customXml" Target="../ink/ink287.xml"/><Relationship Id="rId31" Type="http://schemas.openxmlformats.org/officeDocument/2006/relationships/image" Target="../media/image297.png"/><Relationship Id="rId44" Type="http://schemas.openxmlformats.org/officeDocument/2006/relationships/customXml" Target="../ink/ink304.xml"/><Relationship Id="rId52" Type="http://schemas.openxmlformats.org/officeDocument/2006/relationships/customXml" Target="../ink/ink308.xml"/><Relationship Id="rId60" Type="http://schemas.openxmlformats.org/officeDocument/2006/relationships/customXml" Target="../ink/ink312.xml"/><Relationship Id="rId65" Type="http://schemas.openxmlformats.org/officeDocument/2006/relationships/image" Target="../media/image314.png"/><Relationship Id="rId73" Type="http://schemas.openxmlformats.org/officeDocument/2006/relationships/image" Target="../media/image318.png"/><Relationship Id="rId78" Type="http://schemas.openxmlformats.org/officeDocument/2006/relationships/customXml" Target="../ink/ink321.xml"/><Relationship Id="rId81" Type="http://schemas.openxmlformats.org/officeDocument/2006/relationships/image" Target="../media/image322.png"/><Relationship Id="rId86" Type="http://schemas.openxmlformats.org/officeDocument/2006/relationships/customXml" Target="../ink/ink325.xml"/><Relationship Id="rId94" Type="http://schemas.openxmlformats.org/officeDocument/2006/relationships/customXml" Target="../ink/ink329.xml"/><Relationship Id="rId99" Type="http://schemas.openxmlformats.org/officeDocument/2006/relationships/image" Target="../media/image331.png"/><Relationship Id="rId101" Type="http://schemas.openxmlformats.org/officeDocument/2006/relationships/image" Target="../media/image332.png"/><Relationship Id="rId4" Type="http://schemas.openxmlformats.org/officeDocument/2006/relationships/customXml" Target="../ink/ink284.xml"/><Relationship Id="rId9" Type="http://schemas.openxmlformats.org/officeDocument/2006/relationships/image" Target="../media/image286.png"/><Relationship Id="rId13" Type="http://schemas.openxmlformats.org/officeDocument/2006/relationships/image" Target="../media/image288.png"/><Relationship Id="rId18" Type="http://schemas.openxmlformats.org/officeDocument/2006/relationships/customXml" Target="../ink/ink291.xml"/><Relationship Id="rId39" Type="http://schemas.openxmlformats.org/officeDocument/2006/relationships/image" Target="../media/image301.png"/><Relationship Id="rId34" Type="http://schemas.openxmlformats.org/officeDocument/2006/relationships/customXml" Target="../ink/ink299.xml"/><Relationship Id="rId50" Type="http://schemas.openxmlformats.org/officeDocument/2006/relationships/customXml" Target="../ink/ink307.xml"/><Relationship Id="rId55" Type="http://schemas.openxmlformats.org/officeDocument/2006/relationships/image" Target="../media/image309.png"/><Relationship Id="rId76" Type="http://schemas.openxmlformats.org/officeDocument/2006/relationships/customXml" Target="../ink/ink320.xml"/><Relationship Id="rId97" Type="http://schemas.openxmlformats.org/officeDocument/2006/relationships/image" Target="../media/image330.png"/><Relationship Id="rId7" Type="http://schemas.openxmlformats.org/officeDocument/2006/relationships/image" Target="../media/image285.png"/><Relationship Id="rId71" Type="http://schemas.openxmlformats.org/officeDocument/2006/relationships/image" Target="../media/image317.png"/><Relationship Id="rId92" Type="http://schemas.openxmlformats.org/officeDocument/2006/relationships/customXml" Target="../ink/ink328.xml"/><Relationship Id="rId2" Type="http://schemas.openxmlformats.org/officeDocument/2006/relationships/customXml" Target="../ink/ink283.xml"/><Relationship Id="rId29" Type="http://schemas.openxmlformats.org/officeDocument/2006/relationships/image" Target="../media/image296.png"/><Relationship Id="rId24" Type="http://schemas.openxmlformats.org/officeDocument/2006/relationships/customXml" Target="../ink/ink294.xml"/><Relationship Id="rId40" Type="http://schemas.openxmlformats.org/officeDocument/2006/relationships/customXml" Target="../ink/ink302.xml"/><Relationship Id="rId45" Type="http://schemas.openxmlformats.org/officeDocument/2006/relationships/image" Target="../media/image304.png"/><Relationship Id="rId66" Type="http://schemas.openxmlformats.org/officeDocument/2006/relationships/customXml" Target="../ink/ink315.xml"/><Relationship Id="rId87" Type="http://schemas.openxmlformats.org/officeDocument/2006/relationships/image" Target="../media/image325.png"/><Relationship Id="rId61" Type="http://schemas.openxmlformats.org/officeDocument/2006/relationships/image" Target="../media/image312.png"/><Relationship Id="rId82" Type="http://schemas.openxmlformats.org/officeDocument/2006/relationships/customXml" Target="../ink/ink323.xml"/><Relationship Id="rId19" Type="http://schemas.openxmlformats.org/officeDocument/2006/relationships/image" Target="../media/image291.png"/><Relationship Id="rId14" Type="http://schemas.openxmlformats.org/officeDocument/2006/relationships/customXml" Target="../ink/ink289.xml"/><Relationship Id="rId30" Type="http://schemas.openxmlformats.org/officeDocument/2006/relationships/customXml" Target="../ink/ink297.xml"/><Relationship Id="rId35" Type="http://schemas.openxmlformats.org/officeDocument/2006/relationships/image" Target="../media/image299.png"/><Relationship Id="rId56" Type="http://schemas.openxmlformats.org/officeDocument/2006/relationships/customXml" Target="../ink/ink310.xml"/><Relationship Id="rId77" Type="http://schemas.openxmlformats.org/officeDocument/2006/relationships/image" Target="../media/image320.png"/><Relationship Id="rId100" Type="http://schemas.openxmlformats.org/officeDocument/2006/relationships/customXml" Target="../ink/ink332.xml"/><Relationship Id="rId8" Type="http://schemas.openxmlformats.org/officeDocument/2006/relationships/customXml" Target="../ink/ink286.xml"/><Relationship Id="rId51" Type="http://schemas.openxmlformats.org/officeDocument/2006/relationships/image" Target="../media/image307.png"/><Relationship Id="rId72" Type="http://schemas.openxmlformats.org/officeDocument/2006/relationships/customXml" Target="../ink/ink318.xml"/><Relationship Id="rId93" Type="http://schemas.openxmlformats.org/officeDocument/2006/relationships/image" Target="../media/image328.png"/><Relationship Id="rId98" Type="http://schemas.openxmlformats.org/officeDocument/2006/relationships/customXml" Target="../ink/ink331.xml"/><Relationship Id="rId3" Type="http://schemas.openxmlformats.org/officeDocument/2006/relationships/image" Target="../media/image2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png"/><Relationship Id="rId2" Type="http://schemas.openxmlformats.org/officeDocument/2006/relationships/customXml" Target="../ink/ink33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7.xml"/><Relationship Id="rId13" Type="http://schemas.openxmlformats.org/officeDocument/2006/relationships/image" Target="../media/image339.png"/><Relationship Id="rId18" Type="http://schemas.openxmlformats.org/officeDocument/2006/relationships/customXml" Target="../ink/ink342.xml"/><Relationship Id="rId3" Type="http://schemas.openxmlformats.org/officeDocument/2006/relationships/image" Target="../media/image334.png"/><Relationship Id="rId21" Type="http://schemas.openxmlformats.org/officeDocument/2006/relationships/image" Target="../media/image343.png"/><Relationship Id="rId7" Type="http://schemas.openxmlformats.org/officeDocument/2006/relationships/image" Target="../media/image336.png"/><Relationship Id="rId12" Type="http://schemas.openxmlformats.org/officeDocument/2006/relationships/customXml" Target="../ink/ink339.xml"/><Relationship Id="rId17" Type="http://schemas.openxmlformats.org/officeDocument/2006/relationships/image" Target="../media/image341.png"/><Relationship Id="rId2" Type="http://schemas.openxmlformats.org/officeDocument/2006/relationships/customXml" Target="../ink/ink334.xml"/><Relationship Id="rId16" Type="http://schemas.openxmlformats.org/officeDocument/2006/relationships/customXml" Target="../ink/ink341.xml"/><Relationship Id="rId20" Type="http://schemas.openxmlformats.org/officeDocument/2006/relationships/customXml" Target="../ink/ink34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6.xml"/><Relationship Id="rId11" Type="http://schemas.openxmlformats.org/officeDocument/2006/relationships/image" Target="../media/image338.png"/><Relationship Id="rId5" Type="http://schemas.openxmlformats.org/officeDocument/2006/relationships/image" Target="../media/image335.png"/><Relationship Id="rId15" Type="http://schemas.openxmlformats.org/officeDocument/2006/relationships/image" Target="../media/image340.png"/><Relationship Id="rId10" Type="http://schemas.openxmlformats.org/officeDocument/2006/relationships/customXml" Target="../ink/ink338.xml"/><Relationship Id="rId19" Type="http://schemas.openxmlformats.org/officeDocument/2006/relationships/image" Target="../media/image342.png"/><Relationship Id="rId4" Type="http://schemas.openxmlformats.org/officeDocument/2006/relationships/customXml" Target="../ink/ink335.xml"/><Relationship Id="rId9" Type="http://schemas.openxmlformats.org/officeDocument/2006/relationships/image" Target="../media/image337.png"/><Relationship Id="rId14" Type="http://schemas.openxmlformats.org/officeDocument/2006/relationships/customXml" Target="../ink/ink3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customXml" Target="../ink/ink34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0.png"/><Relationship Id="rId18" Type="http://schemas.openxmlformats.org/officeDocument/2006/relationships/customXml" Target="../ink/ink353.xml"/><Relationship Id="rId26" Type="http://schemas.openxmlformats.org/officeDocument/2006/relationships/customXml" Target="../ink/ink357.xml"/><Relationship Id="rId3" Type="http://schemas.openxmlformats.org/officeDocument/2006/relationships/image" Target="../media/image345.png"/><Relationship Id="rId21" Type="http://schemas.openxmlformats.org/officeDocument/2006/relationships/image" Target="../media/image354.png"/><Relationship Id="rId7" Type="http://schemas.openxmlformats.org/officeDocument/2006/relationships/image" Target="../media/image347.png"/><Relationship Id="rId12" Type="http://schemas.openxmlformats.org/officeDocument/2006/relationships/customXml" Target="../ink/ink350.xml"/><Relationship Id="rId17" Type="http://schemas.openxmlformats.org/officeDocument/2006/relationships/image" Target="../media/image352.png"/><Relationship Id="rId25" Type="http://schemas.openxmlformats.org/officeDocument/2006/relationships/image" Target="../media/image356.png"/><Relationship Id="rId33" Type="http://schemas.openxmlformats.org/officeDocument/2006/relationships/image" Target="../media/image360.png"/><Relationship Id="rId2" Type="http://schemas.openxmlformats.org/officeDocument/2006/relationships/customXml" Target="../ink/ink345.xml"/><Relationship Id="rId16" Type="http://schemas.openxmlformats.org/officeDocument/2006/relationships/customXml" Target="../ink/ink352.xml"/><Relationship Id="rId20" Type="http://schemas.openxmlformats.org/officeDocument/2006/relationships/customXml" Target="../ink/ink354.xml"/><Relationship Id="rId29" Type="http://schemas.openxmlformats.org/officeDocument/2006/relationships/image" Target="../media/image3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7.xml"/><Relationship Id="rId11" Type="http://schemas.openxmlformats.org/officeDocument/2006/relationships/image" Target="../media/image349.png"/><Relationship Id="rId24" Type="http://schemas.openxmlformats.org/officeDocument/2006/relationships/customXml" Target="../ink/ink356.xml"/><Relationship Id="rId32" Type="http://schemas.openxmlformats.org/officeDocument/2006/relationships/customXml" Target="../ink/ink360.xml"/><Relationship Id="rId5" Type="http://schemas.openxmlformats.org/officeDocument/2006/relationships/image" Target="../media/image346.png"/><Relationship Id="rId15" Type="http://schemas.openxmlformats.org/officeDocument/2006/relationships/image" Target="../media/image351.png"/><Relationship Id="rId23" Type="http://schemas.openxmlformats.org/officeDocument/2006/relationships/image" Target="../media/image355.png"/><Relationship Id="rId28" Type="http://schemas.openxmlformats.org/officeDocument/2006/relationships/customXml" Target="../ink/ink358.xml"/><Relationship Id="rId10" Type="http://schemas.openxmlformats.org/officeDocument/2006/relationships/customXml" Target="../ink/ink349.xml"/><Relationship Id="rId19" Type="http://schemas.openxmlformats.org/officeDocument/2006/relationships/image" Target="../media/image353.png"/><Relationship Id="rId31" Type="http://schemas.openxmlformats.org/officeDocument/2006/relationships/image" Target="../media/image359.png"/><Relationship Id="rId4" Type="http://schemas.openxmlformats.org/officeDocument/2006/relationships/customXml" Target="../ink/ink346.xml"/><Relationship Id="rId9" Type="http://schemas.openxmlformats.org/officeDocument/2006/relationships/image" Target="../media/image348.png"/><Relationship Id="rId14" Type="http://schemas.openxmlformats.org/officeDocument/2006/relationships/customXml" Target="../ink/ink351.xml"/><Relationship Id="rId22" Type="http://schemas.openxmlformats.org/officeDocument/2006/relationships/customXml" Target="../ink/ink355.xml"/><Relationship Id="rId27" Type="http://schemas.openxmlformats.org/officeDocument/2006/relationships/image" Target="../media/image357.png"/><Relationship Id="rId30" Type="http://schemas.openxmlformats.org/officeDocument/2006/relationships/customXml" Target="../ink/ink359.xml"/><Relationship Id="rId8" Type="http://schemas.openxmlformats.org/officeDocument/2006/relationships/customXml" Target="../ink/ink348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8.png"/><Relationship Id="rId21" Type="http://schemas.openxmlformats.org/officeDocument/2006/relationships/image" Target="../media/image370.png"/><Relationship Id="rId42" Type="http://schemas.openxmlformats.org/officeDocument/2006/relationships/customXml" Target="../ink/ink381.xml"/><Relationship Id="rId63" Type="http://schemas.openxmlformats.org/officeDocument/2006/relationships/image" Target="../media/image391.png"/><Relationship Id="rId84" Type="http://schemas.openxmlformats.org/officeDocument/2006/relationships/customXml" Target="../ink/ink402.xml"/><Relationship Id="rId138" Type="http://schemas.openxmlformats.org/officeDocument/2006/relationships/customXml" Target="../ink/ink429.xml"/><Relationship Id="rId159" Type="http://schemas.openxmlformats.org/officeDocument/2006/relationships/image" Target="../media/image439.png"/><Relationship Id="rId170" Type="http://schemas.openxmlformats.org/officeDocument/2006/relationships/customXml" Target="../ink/ink445.xml"/><Relationship Id="rId107" Type="http://schemas.openxmlformats.org/officeDocument/2006/relationships/image" Target="../media/image413.png"/><Relationship Id="rId11" Type="http://schemas.openxmlformats.org/officeDocument/2006/relationships/image" Target="../media/image365.png"/><Relationship Id="rId32" Type="http://schemas.openxmlformats.org/officeDocument/2006/relationships/customXml" Target="../ink/ink376.xml"/><Relationship Id="rId53" Type="http://schemas.openxmlformats.org/officeDocument/2006/relationships/image" Target="../media/image386.png"/><Relationship Id="rId74" Type="http://schemas.openxmlformats.org/officeDocument/2006/relationships/customXml" Target="../ink/ink397.xml"/><Relationship Id="rId128" Type="http://schemas.openxmlformats.org/officeDocument/2006/relationships/customXml" Target="../ink/ink424.xml"/><Relationship Id="rId149" Type="http://schemas.openxmlformats.org/officeDocument/2006/relationships/image" Target="../media/image434.png"/><Relationship Id="rId5" Type="http://schemas.openxmlformats.org/officeDocument/2006/relationships/image" Target="../media/image362.png"/><Relationship Id="rId95" Type="http://schemas.openxmlformats.org/officeDocument/2006/relationships/image" Target="../media/image407.png"/><Relationship Id="rId160" Type="http://schemas.openxmlformats.org/officeDocument/2006/relationships/customXml" Target="../ink/ink440.xml"/><Relationship Id="rId22" Type="http://schemas.openxmlformats.org/officeDocument/2006/relationships/customXml" Target="../ink/ink371.xml"/><Relationship Id="rId43" Type="http://schemas.openxmlformats.org/officeDocument/2006/relationships/image" Target="../media/image381.png"/><Relationship Id="rId64" Type="http://schemas.openxmlformats.org/officeDocument/2006/relationships/customXml" Target="../ink/ink392.xml"/><Relationship Id="rId118" Type="http://schemas.openxmlformats.org/officeDocument/2006/relationships/customXml" Target="../ink/ink419.xml"/><Relationship Id="rId139" Type="http://schemas.openxmlformats.org/officeDocument/2006/relationships/image" Target="../media/image429.png"/><Relationship Id="rId85" Type="http://schemas.openxmlformats.org/officeDocument/2006/relationships/image" Target="../media/image402.png"/><Relationship Id="rId150" Type="http://schemas.openxmlformats.org/officeDocument/2006/relationships/customXml" Target="../ink/ink435.xml"/><Relationship Id="rId171" Type="http://schemas.openxmlformats.org/officeDocument/2006/relationships/image" Target="../media/image445.png"/><Relationship Id="rId12" Type="http://schemas.openxmlformats.org/officeDocument/2006/relationships/customXml" Target="../ink/ink366.xml"/><Relationship Id="rId33" Type="http://schemas.openxmlformats.org/officeDocument/2006/relationships/image" Target="../media/image376.png"/><Relationship Id="rId108" Type="http://schemas.openxmlformats.org/officeDocument/2006/relationships/customXml" Target="../ink/ink414.xml"/><Relationship Id="rId129" Type="http://schemas.openxmlformats.org/officeDocument/2006/relationships/image" Target="../media/image424.png"/><Relationship Id="rId54" Type="http://schemas.openxmlformats.org/officeDocument/2006/relationships/customXml" Target="../ink/ink387.xml"/><Relationship Id="rId75" Type="http://schemas.openxmlformats.org/officeDocument/2006/relationships/image" Target="../media/image397.png"/><Relationship Id="rId96" Type="http://schemas.openxmlformats.org/officeDocument/2006/relationships/customXml" Target="../ink/ink408.xml"/><Relationship Id="rId140" Type="http://schemas.openxmlformats.org/officeDocument/2006/relationships/customXml" Target="../ink/ink430.xml"/><Relationship Id="rId161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3.xml"/><Relationship Id="rId23" Type="http://schemas.openxmlformats.org/officeDocument/2006/relationships/image" Target="../media/image371.png"/><Relationship Id="rId28" Type="http://schemas.openxmlformats.org/officeDocument/2006/relationships/customXml" Target="../ink/ink374.xml"/><Relationship Id="rId49" Type="http://schemas.openxmlformats.org/officeDocument/2006/relationships/image" Target="../media/image384.png"/><Relationship Id="rId114" Type="http://schemas.openxmlformats.org/officeDocument/2006/relationships/customXml" Target="../ink/ink417.xml"/><Relationship Id="rId119" Type="http://schemas.openxmlformats.org/officeDocument/2006/relationships/image" Target="../media/image419.png"/><Relationship Id="rId44" Type="http://schemas.openxmlformats.org/officeDocument/2006/relationships/customXml" Target="../ink/ink382.xml"/><Relationship Id="rId60" Type="http://schemas.openxmlformats.org/officeDocument/2006/relationships/customXml" Target="../ink/ink390.xml"/><Relationship Id="rId65" Type="http://schemas.openxmlformats.org/officeDocument/2006/relationships/image" Target="../media/image392.png"/><Relationship Id="rId81" Type="http://schemas.openxmlformats.org/officeDocument/2006/relationships/image" Target="../media/image400.png"/><Relationship Id="rId86" Type="http://schemas.openxmlformats.org/officeDocument/2006/relationships/customXml" Target="../ink/ink403.xml"/><Relationship Id="rId130" Type="http://schemas.openxmlformats.org/officeDocument/2006/relationships/customXml" Target="../ink/ink425.xml"/><Relationship Id="rId135" Type="http://schemas.openxmlformats.org/officeDocument/2006/relationships/image" Target="../media/image427.png"/><Relationship Id="rId151" Type="http://schemas.openxmlformats.org/officeDocument/2006/relationships/image" Target="../media/image435.png"/><Relationship Id="rId156" Type="http://schemas.openxmlformats.org/officeDocument/2006/relationships/customXml" Target="../ink/ink438.xml"/><Relationship Id="rId172" Type="http://schemas.openxmlformats.org/officeDocument/2006/relationships/customXml" Target="../ink/ink446.xml"/><Relationship Id="rId13" Type="http://schemas.openxmlformats.org/officeDocument/2006/relationships/image" Target="../media/image366.png"/><Relationship Id="rId18" Type="http://schemas.openxmlformats.org/officeDocument/2006/relationships/customXml" Target="../ink/ink369.xml"/><Relationship Id="rId39" Type="http://schemas.openxmlformats.org/officeDocument/2006/relationships/image" Target="../media/image379.png"/><Relationship Id="rId109" Type="http://schemas.openxmlformats.org/officeDocument/2006/relationships/image" Target="../media/image414.png"/><Relationship Id="rId34" Type="http://schemas.openxmlformats.org/officeDocument/2006/relationships/customXml" Target="../ink/ink377.xml"/><Relationship Id="rId50" Type="http://schemas.openxmlformats.org/officeDocument/2006/relationships/customXml" Target="../ink/ink385.xml"/><Relationship Id="rId55" Type="http://schemas.openxmlformats.org/officeDocument/2006/relationships/image" Target="../media/image387.png"/><Relationship Id="rId76" Type="http://schemas.openxmlformats.org/officeDocument/2006/relationships/customXml" Target="../ink/ink398.xml"/><Relationship Id="rId97" Type="http://schemas.openxmlformats.org/officeDocument/2006/relationships/image" Target="../media/image408.png"/><Relationship Id="rId104" Type="http://schemas.openxmlformats.org/officeDocument/2006/relationships/customXml" Target="../ink/ink412.xml"/><Relationship Id="rId120" Type="http://schemas.openxmlformats.org/officeDocument/2006/relationships/customXml" Target="../ink/ink420.xml"/><Relationship Id="rId125" Type="http://schemas.openxmlformats.org/officeDocument/2006/relationships/image" Target="../media/image422.png"/><Relationship Id="rId141" Type="http://schemas.openxmlformats.org/officeDocument/2006/relationships/image" Target="../media/image430.png"/><Relationship Id="rId146" Type="http://schemas.openxmlformats.org/officeDocument/2006/relationships/customXml" Target="../ink/ink433.xml"/><Relationship Id="rId167" Type="http://schemas.openxmlformats.org/officeDocument/2006/relationships/image" Target="../media/image443.png"/><Relationship Id="rId7" Type="http://schemas.openxmlformats.org/officeDocument/2006/relationships/image" Target="../media/image363.png"/><Relationship Id="rId71" Type="http://schemas.openxmlformats.org/officeDocument/2006/relationships/image" Target="../media/image395.png"/><Relationship Id="rId92" Type="http://schemas.openxmlformats.org/officeDocument/2006/relationships/customXml" Target="../ink/ink406.xml"/><Relationship Id="rId162" Type="http://schemas.openxmlformats.org/officeDocument/2006/relationships/customXml" Target="../ink/ink441.xml"/><Relationship Id="rId2" Type="http://schemas.openxmlformats.org/officeDocument/2006/relationships/customXml" Target="../ink/ink361.xml"/><Relationship Id="rId29" Type="http://schemas.openxmlformats.org/officeDocument/2006/relationships/image" Target="../media/image374.png"/><Relationship Id="rId24" Type="http://schemas.openxmlformats.org/officeDocument/2006/relationships/customXml" Target="../ink/ink372.xml"/><Relationship Id="rId40" Type="http://schemas.openxmlformats.org/officeDocument/2006/relationships/customXml" Target="../ink/ink380.xml"/><Relationship Id="rId45" Type="http://schemas.openxmlformats.org/officeDocument/2006/relationships/image" Target="../media/image382.png"/><Relationship Id="rId66" Type="http://schemas.openxmlformats.org/officeDocument/2006/relationships/customXml" Target="../ink/ink393.xml"/><Relationship Id="rId87" Type="http://schemas.openxmlformats.org/officeDocument/2006/relationships/image" Target="../media/image403.png"/><Relationship Id="rId110" Type="http://schemas.openxmlformats.org/officeDocument/2006/relationships/customXml" Target="../ink/ink415.xml"/><Relationship Id="rId115" Type="http://schemas.openxmlformats.org/officeDocument/2006/relationships/image" Target="../media/image417.png"/><Relationship Id="rId131" Type="http://schemas.openxmlformats.org/officeDocument/2006/relationships/image" Target="../media/image425.png"/><Relationship Id="rId136" Type="http://schemas.openxmlformats.org/officeDocument/2006/relationships/customXml" Target="../ink/ink428.xml"/><Relationship Id="rId157" Type="http://schemas.openxmlformats.org/officeDocument/2006/relationships/image" Target="../media/image438.png"/><Relationship Id="rId61" Type="http://schemas.openxmlformats.org/officeDocument/2006/relationships/image" Target="../media/image390.png"/><Relationship Id="rId82" Type="http://schemas.openxmlformats.org/officeDocument/2006/relationships/customXml" Target="../ink/ink401.xml"/><Relationship Id="rId152" Type="http://schemas.openxmlformats.org/officeDocument/2006/relationships/customXml" Target="../ink/ink436.xml"/><Relationship Id="rId173" Type="http://schemas.openxmlformats.org/officeDocument/2006/relationships/image" Target="../media/image446.png"/><Relationship Id="rId19" Type="http://schemas.openxmlformats.org/officeDocument/2006/relationships/image" Target="../media/image369.png"/><Relationship Id="rId14" Type="http://schemas.openxmlformats.org/officeDocument/2006/relationships/customXml" Target="../ink/ink367.xml"/><Relationship Id="rId30" Type="http://schemas.openxmlformats.org/officeDocument/2006/relationships/customXml" Target="../ink/ink375.xml"/><Relationship Id="rId35" Type="http://schemas.openxmlformats.org/officeDocument/2006/relationships/image" Target="../media/image377.png"/><Relationship Id="rId56" Type="http://schemas.openxmlformats.org/officeDocument/2006/relationships/customXml" Target="../ink/ink388.xml"/><Relationship Id="rId77" Type="http://schemas.openxmlformats.org/officeDocument/2006/relationships/image" Target="../media/image398.png"/><Relationship Id="rId100" Type="http://schemas.openxmlformats.org/officeDocument/2006/relationships/customXml" Target="../ink/ink410.xml"/><Relationship Id="rId105" Type="http://schemas.openxmlformats.org/officeDocument/2006/relationships/image" Target="../media/image412.png"/><Relationship Id="rId126" Type="http://schemas.openxmlformats.org/officeDocument/2006/relationships/customXml" Target="../ink/ink423.xml"/><Relationship Id="rId147" Type="http://schemas.openxmlformats.org/officeDocument/2006/relationships/image" Target="../media/image433.png"/><Relationship Id="rId168" Type="http://schemas.openxmlformats.org/officeDocument/2006/relationships/customXml" Target="../ink/ink444.xml"/><Relationship Id="rId8" Type="http://schemas.openxmlformats.org/officeDocument/2006/relationships/customXml" Target="../ink/ink364.xml"/><Relationship Id="rId51" Type="http://schemas.openxmlformats.org/officeDocument/2006/relationships/image" Target="../media/image385.png"/><Relationship Id="rId72" Type="http://schemas.openxmlformats.org/officeDocument/2006/relationships/customXml" Target="../ink/ink396.xml"/><Relationship Id="rId93" Type="http://schemas.openxmlformats.org/officeDocument/2006/relationships/image" Target="../media/image406.png"/><Relationship Id="rId98" Type="http://schemas.openxmlformats.org/officeDocument/2006/relationships/customXml" Target="../ink/ink409.xml"/><Relationship Id="rId121" Type="http://schemas.openxmlformats.org/officeDocument/2006/relationships/image" Target="../media/image420.png"/><Relationship Id="rId142" Type="http://schemas.openxmlformats.org/officeDocument/2006/relationships/customXml" Target="../ink/ink431.xml"/><Relationship Id="rId163" Type="http://schemas.openxmlformats.org/officeDocument/2006/relationships/image" Target="../media/image441.png"/><Relationship Id="rId3" Type="http://schemas.openxmlformats.org/officeDocument/2006/relationships/image" Target="../media/image361.png"/><Relationship Id="rId25" Type="http://schemas.openxmlformats.org/officeDocument/2006/relationships/image" Target="../media/image372.png"/><Relationship Id="rId46" Type="http://schemas.openxmlformats.org/officeDocument/2006/relationships/customXml" Target="../ink/ink383.xml"/><Relationship Id="rId67" Type="http://schemas.openxmlformats.org/officeDocument/2006/relationships/image" Target="../media/image393.png"/><Relationship Id="rId116" Type="http://schemas.openxmlformats.org/officeDocument/2006/relationships/customXml" Target="../ink/ink418.xml"/><Relationship Id="rId137" Type="http://schemas.openxmlformats.org/officeDocument/2006/relationships/image" Target="../media/image428.png"/><Relationship Id="rId158" Type="http://schemas.openxmlformats.org/officeDocument/2006/relationships/customXml" Target="../ink/ink439.xml"/><Relationship Id="rId20" Type="http://schemas.openxmlformats.org/officeDocument/2006/relationships/customXml" Target="../ink/ink370.xml"/><Relationship Id="rId41" Type="http://schemas.openxmlformats.org/officeDocument/2006/relationships/image" Target="../media/image380.png"/><Relationship Id="rId62" Type="http://schemas.openxmlformats.org/officeDocument/2006/relationships/customXml" Target="../ink/ink391.xml"/><Relationship Id="rId83" Type="http://schemas.openxmlformats.org/officeDocument/2006/relationships/image" Target="../media/image401.png"/><Relationship Id="rId88" Type="http://schemas.openxmlformats.org/officeDocument/2006/relationships/customXml" Target="../ink/ink404.xml"/><Relationship Id="rId111" Type="http://schemas.openxmlformats.org/officeDocument/2006/relationships/image" Target="../media/image415.png"/><Relationship Id="rId132" Type="http://schemas.openxmlformats.org/officeDocument/2006/relationships/customXml" Target="../ink/ink426.xml"/><Relationship Id="rId153" Type="http://schemas.openxmlformats.org/officeDocument/2006/relationships/image" Target="../media/image436.png"/><Relationship Id="rId15" Type="http://schemas.openxmlformats.org/officeDocument/2006/relationships/image" Target="../media/image367.png"/><Relationship Id="rId36" Type="http://schemas.openxmlformats.org/officeDocument/2006/relationships/customXml" Target="../ink/ink378.xml"/><Relationship Id="rId57" Type="http://schemas.openxmlformats.org/officeDocument/2006/relationships/image" Target="../media/image388.png"/><Relationship Id="rId106" Type="http://schemas.openxmlformats.org/officeDocument/2006/relationships/customXml" Target="../ink/ink413.xml"/><Relationship Id="rId127" Type="http://schemas.openxmlformats.org/officeDocument/2006/relationships/image" Target="../media/image423.png"/><Relationship Id="rId10" Type="http://schemas.openxmlformats.org/officeDocument/2006/relationships/customXml" Target="../ink/ink365.xml"/><Relationship Id="rId31" Type="http://schemas.openxmlformats.org/officeDocument/2006/relationships/image" Target="../media/image375.png"/><Relationship Id="rId52" Type="http://schemas.openxmlformats.org/officeDocument/2006/relationships/customXml" Target="../ink/ink386.xml"/><Relationship Id="rId73" Type="http://schemas.openxmlformats.org/officeDocument/2006/relationships/image" Target="../media/image396.png"/><Relationship Id="rId78" Type="http://schemas.openxmlformats.org/officeDocument/2006/relationships/customXml" Target="../ink/ink399.xml"/><Relationship Id="rId94" Type="http://schemas.openxmlformats.org/officeDocument/2006/relationships/customXml" Target="../ink/ink407.xml"/><Relationship Id="rId99" Type="http://schemas.openxmlformats.org/officeDocument/2006/relationships/image" Target="../media/image409.png"/><Relationship Id="rId101" Type="http://schemas.openxmlformats.org/officeDocument/2006/relationships/image" Target="../media/image410.png"/><Relationship Id="rId122" Type="http://schemas.openxmlformats.org/officeDocument/2006/relationships/customXml" Target="../ink/ink421.xml"/><Relationship Id="rId143" Type="http://schemas.openxmlformats.org/officeDocument/2006/relationships/image" Target="../media/image431.png"/><Relationship Id="rId148" Type="http://schemas.openxmlformats.org/officeDocument/2006/relationships/customXml" Target="../ink/ink434.xml"/><Relationship Id="rId164" Type="http://schemas.openxmlformats.org/officeDocument/2006/relationships/customXml" Target="../ink/ink442.xml"/><Relationship Id="rId169" Type="http://schemas.openxmlformats.org/officeDocument/2006/relationships/image" Target="../media/image444.png"/><Relationship Id="rId4" Type="http://schemas.openxmlformats.org/officeDocument/2006/relationships/customXml" Target="../ink/ink362.xml"/><Relationship Id="rId9" Type="http://schemas.openxmlformats.org/officeDocument/2006/relationships/image" Target="../media/image364.png"/><Relationship Id="rId26" Type="http://schemas.openxmlformats.org/officeDocument/2006/relationships/customXml" Target="../ink/ink373.xml"/><Relationship Id="rId47" Type="http://schemas.openxmlformats.org/officeDocument/2006/relationships/image" Target="../media/image383.png"/><Relationship Id="rId68" Type="http://schemas.openxmlformats.org/officeDocument/2006/relationships/customXml" Target="../ink/ink394.xml"/><Relationship Id="rId89" Type="http://schemas.openxmlformats.org/officeDocument/2006/relationships/image" Target="../media/image404.png"/><Relationship Id="rId112" Type="http://schemas.openxmlformats.org/officeDocument/2006/relationships/customXml" Target="../ink/ink416.xml"/><Relationship Id="rId133" Type="http://schemas.openxmlformats.org/officeDocument/2006/relationships/image" Target="../media/image426.png"/><Relationship Id="rId154" Type="http://schemas.openxmlformats.org/officeDocument/2006/relationships/customXml" Target="../ink/ink437.xml"/><Relationship Id="rId16" Type="http://schemas.openxmlformats.org/officeDocument/2006/relationships/customXml" Target="../ink/ink368.xml"/><Relationship Id="rId37" Type="http://schemas.openxmlformats.org/officeDocument/2006/relationships/image" Target="../media/image378.png"/><Relationship Id="rId58" Type="http://schemas.openxmlformats.org/officeDocument/2006/relationships/customXml" Target="../ink/ink389.xml"/><Relationship Id="rId79" Type="http://schemas.openxmlformats.org/officeDocument/2006/relationships/image" Target="../media/image399.png"/><Relationship Id="rId102" Type="http://schemas.openxmlformats.org/officeDocument/2006/relationships/customXml" Target="../ink/ink411.xml"/><Relationship Id="rId123" Type="http://schemas.openxmlformats.org/officeDocument/2006/relationships/image" Target="../media/image421.png"/><Relationship Id="rId144" Type="http://schemas.openxmlformats.org/officeDocument/2006/relationships/customXml" Target="../ink/ink432.xml"/><Relationship Id="rId90" Type="http://schemas.openxmlformats.org/officeDocument/2006/relationships/customXml" Target="../ink/ink405.xml"/><Relationship Id="rId165" Type="http://schemas.openxmlformats.org/officeDocument/2006/relationships/image" Target="../media/image442.png"/><Relationship Id="rId27" Type="http://schemas.openxmlformats.org/officeDocument/2006/relationships/image" Target="../media/image373.png"/><Relationship Id="rId48" Type="http://schemas.openxmlformats.org/officeDocument/2006/relationships/customXml" Target="../ink/ink384.xml"/><Relationship Id="rId69" Type="http://schemas.openxmlformats.org/officeDocument/2006/relationships/image" Target="../media/image394.png"/><Relationship Id="rId113" Type="http://schemas.openxmlformats.org/officeDocument/2006/relationships/image" Target="../media/image416.png"/><Relationship Id="rId134" Type="http://schemas.openxmlformats.org/officeDocument/2006/relationships/customXml" Target="../ink/ink427.xml"/><Relationship Id="rId80" Type="http://schemas.openxmlformats.org/officeDocument/2006/relationships/customXml" Target="../ink/ink400.xml"/><Relationship Id="rId155" Type="http://schemas.openxmlformats.org/officeDocument/2006/relationships/image" Target="../media/image437.png"/><Relationship Id="rId17" Type="http://schemas.openxmlformats.org/officeDocument/2006/relationships/image" Target="../media/image368.png"/><Relationship Id="rId38" Type="http://schemas.openxmlformats.org/officeDocument/2006/relationships/customXml" Target="../ink/ink379.xml"/><Relationship Id="rId59" Type="http://schemas.openxmlformats.org/officeDocument/2006/relationships/image" Target="../media/image389.png"/><Relationship Id="rId103" Type="http://schemas.openxmlformats.org/officeDocument/2006/relationships/image" Target="../media/image411.png"/><Relationship Id="rId124" Type="http://schemas.openxmlformats.org/officeDocument/2006/relationships/customXml" Target="../ink/ink422.xml"/><Relationship Id="rId70" Type="http://schemas.openxmlformats.org/officeDocument/2006/relationships/customXml" Target="../ink/ink395.xml"/><Relationship Id="rId91" Type="http://schemas.openxmlformats.org/officeDocument/2006/relationships/image" Target="../media/image405.png"/><Relationship Id="rId145" Type="http://schemas.openxmlformats.org/officeDocument/2006/relationships/image" Target="../media/image432.png"/><Relationship Id="rId166" Type="http://schemas.openxmlformats.org/officeDocument/2006/relationships/customXml" Target="../ink/ink4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703397-1B83-6B5A-A081-A9CB2F76AAB6}"/>
              </a:ext>
            </a:extLst>
          </p:cNvPr>
          <p:cNvGrpSpPr/>
          <p:nvPr/>
        </p:nvGrpSpPr>
        <p:grpSpPr>
          <a:xfrm>
            <a:off x="5193600" y="4072354"/>
            <a:ext cx="1749240" cy="1159920"/>
            <a:chOff x="5193600" y="4072354"/>
            <a:chExt cx="1749240" cy="11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042769B-5AC0-D161-4917-5E920CFA77A2}"/>
                    </a:ext>
                  </a:extLst>
                </p14:cNvPr>
                <p14:cNvContentPartPr/>
                <p14:nvPr/>
              </p14:nvContentPartPr>
              <p14:xfrm>
                <a:off x="5193600" y="4072354"/>
                <a:ext cx="767520" cy="762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042769B-5AC0-D161-4917-5E920CFA77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84600" y="4063714"/>
                  <a:ext cx="78516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F753B55-F2F1-1D5C-45D3-5A396169FB8A}"/>
                    </a:ext>
                  </a:extLst>
                </p14:cNvPr>
                <p14:cNvContentPartPr/>
                <p14:nvPr/>
              </p14:nvContentPartPr>
              <p14:xfrm>
                <a:off x="6055080" y="4073794"/>
                <a:ext cx="416160" cy="1158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F753B55-F2F1-1D5C-45D3-5A396169FB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6440" y="4065154"/>
                  <a:ext cx="433800" cy="11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3A0ED3-E639-FA6D-2781-00140C84432C}"/>
                    </a:ext>
                  </a:extLst>
                </p14:cNvPr>
                <p14:cNvContentPartPr/>
                <p14:nvPr/>
              </p14:nvContentPartPr>
              <p14:xfrm>
                <a:off x="6058320" y="4305994"/>
                <a:ext cx="884520" cy="206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3A0ED3-E639-FA6D-2781-00140C8443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49680" y="4296994"/>
                  <a:ext cx="902160" cy="22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8198971-3C97-6907-969F-0F1AEC6DDAE6}"/>
              </a:ext>
            </a:extLst>
          </p:cNvPr>
          <p:cNvGrpSpPr/>
          <p:nvPr/>
        </p:nvGrpSpPr>
        <p:grpSpPr>
          <a:xfrm>
            <a:off x="580200" y="243754"/>
            <a:ext cx="11050200" cy="6507000"/>
            <a:chOff x="580200" y="243754"/>
            <a:chExt cx="11050200" cy="65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434C949-5B2C-544F-73CC-6EDF999AF8C5}"/>
                    </a:ext>
                  </a:extLst>
                </p14:cNvPr>
                <p14:cNvContentPartPr/>
                <p14:nvPr/>
              </p14:nvContentPartPr>
              <p14:xfrm>
                <a:off x="1131720" y="345994"/>
                <a:ext cx="512280" cy="519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434C949-5B2C-544F-73CC-6EDF999AF8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3080" y="337354"/>
                  <a:ext cx="5299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F2BACDF-FB62-D17F-3CD8-EE494AD82B0E}"/>
                    </a:ext>
                  </a:extLst>
                </p14:cNvPr>
                <p14:cNvContentPartPr/>
                <p14:nvPr/>
              </p14:nvContentPartPr>
              <p14:xfrm>
                <a:off x="1087800" y="627154"/>
                <a:ext cx="408240" cy="79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F2BACDF-FB62-D17F-3CD8-EE494AD82B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160" y="618154"/>
                  <a:ext cx="425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8767CE-0D34-F2B0-2A54-B5F9AD90447C}"/>
                    </a:ext>
                  </a:extLst>
                </p14:cNvPr>
                <p14:cNvContentPartPr/>
                <p14:nvPr/>
              </p14:nvContentPartPr>
              <p14:xfrm>
                <a:off x="1633200" y="565234"/>
                <a:ext cx="412200" cy="268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8767CE-0D34-F2B0-2A54-B5F9AD9044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24560" y="556234"/>
                  <a:ext cx="4298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91009EB-3D15-A1F5-76DC-57CD3E117425}"/>
                    </a:ext>
                  </a:extLst>
                </p14:cNvPr>
                <p14:cNvContentPartPr/>
                <p14:nvPr/>
              </p14:nvContentPartPr>
              <p14:xfrm>
                <a:off x="2063400" y="585034"/>
                <a:ext cx="392040" cy="275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91009EB-3D15-A1F5-76DC-57CD3E1174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54760" y="576034"/>
                  <a:ext cx="409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A2807B-F1F2-95FA-0A7A-953275ECE042}"/>
                    </a:ext>
                  </a:extLst>
                </p14:cNvPr>
                <p14:cNvContentPartPr/>
                <p14:nvPr/>
              </p14:nvContentPartPr>
              <p14:xfrm>
                <a:off x="2678280" y="597274"/>
                <a:ext cx="237240" cy="259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A2807B-F1F2-95FA-0A7A-953275ECE0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69640" y="588634"/>
                  <a:ext cx="254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5C2CEE5-ADC7-4775-8F43-D501B7067E37}"/>
                    </a:ext>
                  </a:extLst>
                </p14:cNvPr>
                <p14:cNvContentPartPr/>
                <p14:nvPr/>
              </p14:nvContentPartPr>
              <p14:xfrm>
                <a:off x="3075360" y="243754"/>
                <a:ext cx="55800" cy="591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5C2CEE5-ADC7-4775-8F43-D501B7067E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66720" y="235114"/>
                  <a:ext cx="7344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950259-B104-1657-AB6C-CE57A956BB05}"/>
                    </a:ext>
                  </a:extLst>
                </p14:cNvPr>
                <p14:cNvContentPartPr/>
                <p14:nvPr/>
              </p14:nvContentPartPr>
              <p14:xfrm>
                <a:off x="2974200" y="566674"/>
                <a:ext cx="451440" cy="250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950259-B104-1657-AB6C-CE57A956BB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65560" y="558034"/>
                  <a:ext cx="469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C0DB39-AD3F-36A9-0B48-BD7F6B846F14}"/>
                    </a:ext>
                  </a:extLst>
                </p14:cNvPr>
                <p14:cNvContentPartPr/>
                <p14:nvPr/>
              </p14:nvContentPartPr>
              <p14:xfrm>
                <a:off x="3352920" y="351394"/>
                <a:ext cx="334440" cy="284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C0DB39-AD3F-36A9-0B48-BD7F6B846F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43920" y="342394"/>
                  <a:ext cx="352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B5B89C-DB5D-9D37-098C-67C980D37A36}"/>
                    </a:ext>
                  </a:extLst>
                </p14:cNvPr>
                <p14:cNvContentPartPr/>
                <p14:nvPr/>
              </p14:nvContentPartPr>
              <p14:xfrm>
                <a:off x="3592320" y="438154"/>
                <a:ext cx="777240" cy="425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B5B89C-DB5D-9D37-098C-67C980D37A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83680" y="429154"/>
                  <a:ext cx="7948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845662-C012-3AC2-F90B-94E77EEFF854}"/>
                    </a:ext>
                  </a:extLst>
                </p14:cNvPr>
                <p14:cNvContentPartPr/>
                <p14:nvPr/>
              </p14:nvContentPartPr>
              <p14:xfrm>
                <a:off x="4423200" y="597634"/>
                <a:ext cx="484560" cy="452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845662-C012-3AC2-F90B-94E77EEFF8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4560" y="588994"/>
                  <a:ext cx="5022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11F690-4119-1648-2FEC-096271442C89}"/>
                    </a:ext>
                  </a:extLst>
                </p14:cNvPr>
                <p14:cNvContentPartPr/>
                <p14:nvPr/>
              </p14:nvContentPartPr>
              <p14:xfrm>
                <a:off x="580200" y="833434"/>
                <a:ext cx="4349160" cy="276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11F690-4119-1648-2FEC-096271442C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1560" y="824794"/>
                  <a:ext cx="4366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FAEF84-5A0E-561E-8603-40D2548A6CF5}"/>
                    </a:ext>
                  </a:extLst>
                </p14:cNvPr>
                <p14:cNvContentPartPr/>
                <p14:nvPr/>
              </p14:nvContentPartPr>
              <p14:xfrm>
                <a:off x="929400" y="1401514"/>
                <a:ext cx="454320" cy="185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FAEF84-5A0E-561E-8603-40D2548A6C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0400" y="1392514"/>
                  <a:ext cx="471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C090F7-76D9-103E-3FBE-BB8DCF74A859}"/>
                    </a:ext>
                  </a:extLst>
                </p14:cNvPr>
                <p14:cNvContentPartPr/>
                <p14:nvPr/>
              </p14:nvContentPartPr>
              <p14:xfrm>
                <a:off x="1716000" y="1235194"/>
                <a:ext cx="552240" cy="402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C090F7-76D9-103E-3FBE-BB8DCF74A8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07000" y="1226554"/>
                  <a:ext cx="5698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1DCD2E-0460-3FC0-571D-62926ED40334}"/>
                    </a:ext>
                  </a:extLst>
                </p14:cNvPr>
                <p14:cNvContentPartPr/>
                <p14:nvPr/>
              </p14:nvContentPartPr>
              <p14:xfrm>
                <a:off x="1977000" y="1365514"/>
                <a:ext cx="486360" cy="4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1DCD2E-0460-3FC0-571D-62926ED403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68000" y="1356514"/>
                  <a:ext cx="504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BE2B13-3CD0-FAD6-5E00-B9BF00E8A4E2}"/>
                    </a:ext>
                  </a:extLst>
                </p14:cNvPr>
                <p14:cNvContentPartPr/>
                <p14:nvPr/>
              </p14:nvContentPartPr>
              <p14:xfrm>
                <a:off x="2616720" y="1335634"/>
                <a:ext cx="78120" cy="209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BE2B13-3CD0-FAD6-5E00-B9BF00E8A4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07720" y="1326634"/>
                  <a:ext cx="95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6F0D6A-3639-6AAE-E831-6C108D9A9E60}"/>
                    </a:ext>
                  </a:extLst>
                </p14:cNvPr>
                <p14:cNvContentPartPr/>
                <p14:nvPr/>
              </p14:nvContentPartPr>
              <p14:xfrm>
                <a:off x="2723640" y="1229434"/>
                <a:ext cx="110880" cy="312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6F0D6A-3639-6AAE-E831-6C108D9A9E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15000" y="1220794"/>
                  <a:ext cx="1285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34C490-D0E5-FF32-AFE7-30FE16EE3FE2}"/>
                    </a:ext>
                  </a:extLst>
                </p14:cNvPr>
                <p14:cNvContentPartPr/>
                <p14:nvPr/>
              </p14:nvContentPartPr>
              <p14:xfrm>
                <a:off x="3291360" y="1243114"/>
                <a:ext cx="719640" cy="34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34C490-D0E5-FF32-AFE7-30FE16EE3F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82360" y="1234114"/>
                  <a:ext cx="737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BC1F9F-B32B-FBBB-AB9E-6A36E6446D42}"/>
                    </a:ext>
                  </a:extLst>
                </p14:cNvPr>
                <p14:cNvContentPartPr/>
                <p14:nvPr/>
              </p14:nvContentPartPr>
              <p14:xfrm>
                <a:off x="3850080" y="1315114"/>
                <a:ext cx="1316520" cy="425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BC1F9F-B32B-FBBB-AB9E-6A36E6446D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41080" y="1306114"/>
                  <a:ext cx="13341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F0B8E6-7339-C161-B3DC-ED794B598E6B}"/>
                    </a:ext>
                  </a:extLst>
                </p14:cNvPr>
                <p14:cNvContentPartPr/>
                <p14:nvPr/>
              </p14:nvContentPartPr>
              <p14:xfrm>
                <a:off x="5298720" y="1314754"/>
                <a:ext cx="87840" cy="223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F0B8E6-7339-C161-B3DC-ED794B598E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90080" y="1306114"/>
                  <a:ext cx="105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CC8D13-700D-9282-CD10-0D84643AFBE4}"/>
                    </a:ext>
                  </a:extLst>
                </p14:cNvPr>
                <p14:cNvContentPartPr/>
                <p14:nvPr/>
              </p14:nvContentPartPr>
              <p14:xfrm>
                <a:off x="5374680" y="1134754"/>
                <a:ext cx="122760" cy="181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CC8D13-700D-9282-CD10-0D84643AFB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65680" y="1126114"/>
                  <a:ext cx="140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00B164-9AA0-A1F8-B297-3B9C811AFA68}"/>
                    </a:ext>
                  </a:extLst>
                </p14:cNvPr>
                <p14:cNvContentPartPr/>
                <p14:nvPr/>
              </p14:nvContentPartPr>
              <p14:xfrm>
                <a:off x="5520480" y="1315474"/>
                <a:ext cx="523440" cy="233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00B164-9AA0-A1F8-B297-3B9C811AFA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1840" y="1306474"/>
                  <a:ext cx="541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F04657-DA19-39E7-5275-25E83C88667D}"/>
                    </a:ext>
                  </a:extLst>
                </p14:cNvPr>
                <p14:cNvContentPartPr/>
                <p14:nvPr/>
              </p14:nvContentPartPr>
              <p14:xfrm>
                <a:off x="6103320" y="1145194"/>
                <a:ext cx="261000" cy="357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F04657-DA19-39E7-5275-25E83C8866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94680" y="1136554"/>
                  <a:ext cx="2786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BDF99D-998E-C69A-2578-419904D337C6}"/>
                    </a:ext>
                  </a:extLst>
                </p14:cNvPr>
                <p14:cNvContentPartPr/>
                <p14:nvPr/>
              </p14:nvContentPartPr>
              <p14:xfrm>
                <a:off x="6330840" y="1257874"/>
                <a:ext cx="348120" cy="28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BDF99D-998E-C69A-2578-419904D337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21840" y="1249234"/>
                  <a:ext cx="365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1978DD-229A-B62F-7CD6-6CD48FFA7AA3}"/>
                    </a:ext>
                  </a:extLst>
                </p14:cNvPr>
                <p14:cNvContentPartPr/>
                <p14:nvPr/>
              </p14:nvContentPartPr>
              <p14:xfrm>
                <a:off x="6695520" y="1311874"/>
                <a:ext cx="665280" cy="19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1978DD-229A-B62F-7CD6-6CD48FFA7A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86880" y="1302874"/>
                  <a:ext cx="682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9FBA5A-EBE2-C957-7D07-B2753659619B}"/>
                    </a:ext>
                  </a:extLst>
                </p14:cNvPr>
                <p14:cNvContentPartPr/>
                <p14:nvPr/>
              </p14:nvContentPartPr>
              <p14:xfrm>
                <a:off x="7424520" y="1124674"/>
                <a:ext cx="78480" cy="376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9FBA5A-EBE2-C957-7D07-B275365961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15880" y="1115674"/>
                  <a:ext cx="961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A0C4EA-1377-1D6A-3CB5-5ECA15C1C9C6}"/>
                    </a:ext>
                  </a:extLst>
                </p14:cNvPr>
                <p14:cNvContentPartPr/>
                <p14:nvPr/>
              </p14:nvContentPartPr>
              <p14:xfrm>
                <a:off x="7431720" y="1278034"/>
                <a:ext cx="267480" cy="159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A0C4EA-1377-1D6A-3CB5-5ECA15C1C9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23080" y="1269394"/>
                  <a:ext cx="285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A59869-E0D7-5DA6-2650-752EB4B92B41}"/>
                    </a:ext>
                  </a:extLst>
                </p14:cNvPr>
                <p14:cNvContentPartPr/>
                <p14:nvPr/>
              </p14:nvContentPartPr>
              <p14:xfrm>
                <a:off x="7667160" y="1124674"/>
                <a:ext cx="882000" cy="37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A59869-E0D7-5DA6-2650-752EB4B92B4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58520" y="1115674"/>
                  <a:ext cx="8996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1AC004-77F4-870B-D7D9-E85F09AD807D}"/>
                    </a:ext>
                  </a:extLst>
                </p14:cNvPr>
                <p14:cNvContentPartPr/>
                <p14:nvPr/>
              </p14:nvContentPartPr>
              <p14:xfrm>
                <a:off x="8673000" y="1547314"/>
                <a:ext cx="89280" cy="236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1AC004-77F4-870B-D7D9-E85F09AD80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64360" y="1538674"/>
                  <a:ext cx="106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C2AAB3-A130-E828-BA8E-CB384E621003}"/>
                    </a:ext>
                  </a:extLst>
                </p14:cNvPr>
                <p14:cNvContentPartPr/>
                <p14:nvPr/>
              </p14:nvContentPartPr>
              <p14:xfrm>
                <a:off x="9095640" y="1026754"/>
                <a:ext cx="845640" cy="436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C2AAB3-A130-E828-BA8E-CB384E62100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86640" y="1017754"/>
                  <a:ext cx="8632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E68FAC-3A38-5A6E-5E7F-660CF82CA538}"/>
                    </a:ext>
                  </a:extLst>
                </p14:cNvPr>
                <p14:cNvContentPartPr/>
                <p14:nvPr/>
              </p14:nvContentPartPr>
              <p14:xfrm>
                <a:off x="9958200" y="1182994"/>
                <a:ext cx="353160" cy="257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E68FAC-3A38-5A6E-5E7F-660CF82CA5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49560" y="1173994"/>
                  <a:ext cx="370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5636682-E46E-723E-2219-40FE39E64911}"/>
                    </a:ext>
                  </a:extLst>
                </p14:cNvPr>
                <p14:cNvContentPartPr/>
                <p14:nvPr/>
              </p14:nvContentPartPr>
              <p14:xfrm>
                <a:off x="10276440" y="1093714"/>
                <a:ext cx="1005120" cy="603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5636682-E46E-723E-2219-40FE39E649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7440" y="1084714"/>
                  <a:ext cx="102276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4B26C7-A8BB-D547-3102-A1070C16C486}"/>
                    </a:ext>
                  </a:extLst>
                </p14:cNvPr>
                <p14:cNvContentPartPr/>
                <p14:nvPr/>
              </p14:nvContentPartPr>
              <p14:xfrm>
                <a:off x="1876200" y="1862674"/>
                <a:ext cx="486720" cy="253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4B26C7-A8BB-D547-3102-A1070C16C4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67560" y="1854034"/>
                  <a:ext cx="504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B57690F-1620-5FA0-5B4D-9E9716AE7957}"/>
                    </a:ext>
                  </a:extLst>
                </p14:cNvPr>
                <p14:cNvContentPartPr/>
                <p14:nvPr/>
              </p14:nvContentPartPr>
              <p14:xfrm>
                <a:off x="2572440" y="1918834"/>
                <a:ext cx="387360" cy="166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B57690F-1620-5FA0-5B4D-9E9716AE79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63800" y="1909834"/>
                  <a:ext cx="405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075254-5AA0-F38C-D1B1-B028DC832ACD}"/>
                    </a:ext>
                  </a:extLst>
                </p14:cNvPr>
                <p14:cNvContentPartPr/>
                <p14:nvPr/>
              </p14:nvContentPartPr>
              <p14:xfrm>
                <a:off x="2953680" y="1928554"/>
                <a:ext cx="993960" cy="271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075254-5AA0-F38C-D1B1-B028DC832A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44680" y="1919914"/>
                  <a:ext cx="1011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836BF6E-5E80-4822-3309-08DF6E23B1E6}"/>
                    </a:ext>
                  </a:extLst>
                </p14:cNvPr>
                <p14:cNvContentPartPr/>
                <p14:nvPr/>
              </p14:nvContentPartPr>
              <p14:xfrm>
                <a:off x="4494480" y="1746034"/>
                <a:ext cx="1405440" cy="410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836BF6E-5E80-4822-3309-08DF6E23B1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85480" y="1737034"/>
                  <a:ext cx="14230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63AC64-D594-7413-A9A2-CC80B90BCD3A}"/>
                    </a:ext>
                  </a:extLst>
                </p14:cNvPr>
                <p14:cNvContentPartPr/>
                <p14:nvPr/>
              </p14:nvContentPartPr>
              <p14:xfrm>
                <a:off x="6138960" y="1857274"/>
                <a:ext cx="114120" cy="325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63AC64-D594-7413-A9A2-CC80B90BCD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30320" y="1848634"/>
                  <a:ext cx="131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E6E32DB-248F-9FBE-48C0-C377D3A0D711}"/>
                    </a:ext>
                  </a:extLst>
                </p14:cNvPr>
                <p14:cNvContentPartPr/>
                <p14:nvPr/>
              </p14:nvContentPartPr>
              <p14:xfrm>
                <a:off x="6191160" y="1944394"/>
                <a:ext cx="174600" cy="122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E6E32DB-248F-9FBE-48C0-C377D3A0D7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82520" y="1935394"/>
                  <a:ext cx="192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AB84630-717A-9894-4F22-D0E62CA99A09}"/>
                    </a:ext>
                  </a:extLst>
                </p14:cNvPr>
                <p14:cNvContentPartPr/>
                <p14:nvPr/>
              </p14:nvContentPartPr>
              <p14:xfrm>
                <a:off x="6441000" y="1909474"/>
                <a:ext cx="960120" cy="366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AB84630-717A-9894-4F22-D0E62CA99A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32360" y="1900834"/>
                  <a:ext cx="9777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A97C82-7E46-A7BF-39FB-7C8551A88676}"/>
                    </a:ext>
                  </a:extLst>
                </p14:cNvPr>
                <p14:cNvContentPartPr/>
                <p14:nvPr/>
              </p14:nvContentPartPr>
              <p14:xfrm>
                <a:off x="7514520" y="1826674"/>
                <a:ext cx="979200" cy="318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A97C82-7E46-A7BF-39FB-7C8551A886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05880" y="1817674"/>
                  <a:ext cx="996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6BC45C9-8DD8-B324-BACE-0FD2101EB9A8}"/>
                    </a:ext>
                  </a:extLst>
                </p14:cNvPr>
                <p14:cNvContentPartPr/>
                <p14:nvPr/>
              </p14:nvContentPartPr>
              <p14:xfrm>
                <a:off x="8675880" y="2108914"/>
                <a:ext cx="44280" cy="50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6BC45C9-8DD8-B324-BACE-0FD2101EB9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66880" y="2099914"/>
                  <a:ext cx="61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AF6B112-8E88-A4E7-D2A6-37B66E522456}"/>
                    </a:ext>
                  </a:extLst>
                </p14:cNvPr>
                <p14:cNvContentPartPr/>
                <p14:nvPr/>
              </p14:nvContentPartPr>
              <p14:xfrm>
                <a:off x="1772160" y="2396554"/>
                <a:ext cx="327240" cy="261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AF6B112-8E88-A4E7-D2A6-37B66E52245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63520" y="2387914"/>
                  <a:ext cx="344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9D9A300-AF33-77DA-59E9-4D08D7068D3B}"/>
                    </a:ext>
                  </a:extLst>
                </p14:cNvPr>
                <p14:cNvContentPartPr/>
                <p14:nvPr/>
              </p14:nvContentPartPr>
              <p14:xfrm>
                <a:off x="2202360" y="2453794"/>
                <a:ext cx="154800" cy="396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9D9A300-AF33-77DA-59E9-4D08D7068D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93720" y="2444794"/>
                  <a:ext cx="1724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E89D8A-4828-EAB9-2CD8-F78F0E527BDC}"/>
                    </a:ext>
                  </a:extLst>
                </p14:cNvPr>
                <p14:cNvContentPartPr/>
                <p14:nvPr/>
              </p14:nvContentPartPr>
              <p14:xfrm>
                <a:off x="2352480" y="2359834"/>
                <a:ext cx="95760" cy="28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E89D8A-4828-EAB9-2CD8-F78F0E527BD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43840" y="2350834"/>
                  <a:ext cx="113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E59D00-61ED-653F-45F1-F82F9BAF4B03}"/>
                    </a:ext>
                  </a:extLst>
                </p14:cNvPr>
                <p14:cNvContentPartPr/>
                <p14:nvPr/>
              </p14:nvContentPartPr>
              <p14:xfrm>
                <a:off x="2391000" y="2523994"/>
                <a:ext cx="293760" cy="122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E59D00-61ED-653F-45F1-F82F9BAF4B0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82000" y="2514994"/>
                  <a:ext cx="311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EFFD138-589C-D0A4-9EA3-A98B28957F5C}"/>
                    </a:ext>
                  </a:extLst>
                </p14:cNvPr>
                <p14:cNvContentPartPr/>
                <p14:nvPr/>
              </p14:nvContentPartPr>
              <p14:xfrm>
                <a:off x="2619960" y="2339674"/>
                <a:ext cx="124200" cy="85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EFFD138-589C-D0A4-9EA3-A98B28957F5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10960" y="2330674"/>
                  <a:ext cx="141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52AEDDE-FDBA-6E29-856E-1C6A54A92277}"/>
                    </a:ext>
                  </a:extLst>
                </p14:cNvPr>
                <p14:cNvContentPartPr/>
                <p14:nvPr/>
              </p14:nvContentPartPr>
              <p14:xfrm>
                <a:off x="2720040" y="2437234"/>
                <a:ext cx="673560" cy="257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52AEDDE-FDBA-6E29-856E-1C6A54A922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11040" y="2428594"/>
                  <a:ext cx="691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3E2E9B3-6DAC-7BC4-F6CA-D5A08C12DEC1}"/>
                    </a:ext>
                  </a:extLst>
                </p14:cNvPr>
                <p14:cNvContentPartPr/>
                <p14:nvPr/>
              </p14:nvContentPartPr>
              <p14:xfrm>
                <a:off x="3387120" y="2390074"/>
                <a:ext cx="1047600" cy="600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3E2E9B3-6DAC-7BC4-F6CA-D5A08C12DEC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78480" y="2381074"/>
                  <a:ext cx="106524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4AA9B6-4526-EF6B-4751-2F1D385E1CC0}"/>
                    </a:ext>
                  </a:extLst>
                </p14:cNvPr>
                <p14:cNvContentPartPr/>
                <p14:nvPr/>
              </p14:nvContentPartPr>
              <p14:xfrm>
                <a:off x="4761960" y="2373874"/>
                <a:ext cx="120240" cy="430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4AA9B6-4526-EF6B-4751-2F1D385E1C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53320" y="2364874"/>
                  <a:ext cx="1378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BDCD5CD-C781-F86C-4806-5420C85958C1}"/>
                    </a:ext>
                  </a:extLst>
                </p14:cNvPr>
                <p14:cNvContentPartPr/>
                <p14:nvPr/>
              </p14:nvContentPartPr>
              <p14:xfrm>
                <a:off x="4966080" y="2369914"/>
                <a:ext cx="424800" cy="39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BDCD5CD-C781-F86C-4806-5420C85958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57440" y="2361274"/>
                  <a:ext cx="4424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516556A-388B-DD58-E064-37FE2A689CFE}"/>
                    </a:ext>
                  </a:extLst>
                </p14:cNvPr>
                <p14:cNvContentPartPr/>
                <p14:nvPr/>
              </p14:nvContentPartPr>
              <p14:xfrm>
                <a:off x="5438400" y="2519314"/>
                <a:ext cx="451800" cy="242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516556A-388B-DD58-E064-37FE2A689C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29400" y="2510674"/>
                  <a:ext cx="469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03D691A-5E10-183C-344B-77ED8AF0FFA4}"/>
                    </a:ext>
                  </a:extLst>
                </p14:cNvPr>
                <p14:cNvContentPartPr/>
                <p14:nvPr/>
              </p14:nvContentPartPr>
              <p14:xfrm>
                <a:off x="5832960" y="2559994"/>
                <a:ext cx="636120" cy="473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03D691A-5E10-183C-344B-77ED8AF0FFA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24320" y="2550994"/>
                  <a:ext cx="6537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53687AC-79BE-0191-99AC-FBAE233F11B8}"/>
                    </a:ext>
                  </a:extLst>
                </p14:cNvPr>
                <p14:cNvContentPartPr/>
                <p14:nvPr/>
              </p14:nvContentPartPr>
              <p14:xfrm>
                <a:off x="6830160" y="2437234"/>
                <a:ext cx="48960" cy="415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53687AC-79BE-0191-99AC-FBAE233F11B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21160" y="2428594"/>
                  <a:ext cx="666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B90684-8461-9BFD-E919-84DF6879DFCD}"/>
                    </a:ext>
                  </a:extLst>
                </p14:cNvPr>
                <p14:cNvContentPartPr/>
                <p14:nvPr/>
              </p14:nvContentPartPr>
              <p14:xfrm>
                <a:off x="6749520" y="2428954"/>
                <a:ext cx="709200" cy="371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B90684-8461-9BFD-E919-84DF6879DF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40520" y="2420314"/>
                  <a:ext cx="726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D8B309C-D9E1-B263-95E3-C78107C89F21}"/>
                    </a:ext>
                  </a:extLst>
                </p14:cNvPr>
                <p14:cNvContentPartPr/>
                <p14:nvPr/>
              </p14:nvContentPartPr>
              <p14:xfrm>
                <a:off x="7435680" y="2563234"/>
                <a:ext cx="733680" cy="346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D8B309C-D9E1-B263-95E3-C78107C89F2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26680" y="2554234"/>
                  <a:ext cx="7513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6BCFE99-9F5E-FDD1-2528-83CAFE4002E9}"/>
                    </a:ext>
                  </a:extLst>
                </p14:cNvPr>
                <p14:cNvContentPartPr/>
                <p14:nvPr/>
              </p14:nvContentPartPr>
              <p14:xfrm>
                <a:off x="8612160" y="2540194"/>
                <a:ext cx="74160" cy="228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6BCFE99-9F5E-FDD1-2528-83CAFE4002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3520" y="2531194"/>
                  <a:ext cx="91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4B3054C-91D6-1B7B-3181-6DFF857FDE8C}"/>
                    </a:ext>
                  </a:extLst>
                </p14:cNvPr>
                <p14:cNvContentPartPr/>
                <p14:nvPr/>
              </p14:nvContentPartPr>
              <p14:xfrm>
                <a:off x="8682360" y="2380354"/>
                <a:ext cx="559800" cy="339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4B3054C-91D6-1B7B-3181-6DFF857FDE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73360" y="2371354"/>
                  <a:ext cx="5774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235A4F-994A-A147-AAD8-BA97CB179954}"/>
                    </a:ext>
                  </a:extLst>
                </p14:cNvPr>
                <p14:cNvContentPartPr/>
                <p14:nvPr/>
              </p14:nvContentPartPr>
              <p14:xfrm>
                <a:off x="9283560" y="2466034"/>
                <a:ext cx="277560" cy="367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235A4F-994A-A147-AAD8-BA97CB17995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74560" y="2457034"/>
                  <a:ext cx="2952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45B247B-C559-8825-8D16-7CE3D95AA02B}"/>
                    </a:ext>
                  </a:extLst>
                </p14:cNvPr>
                <p14:cNvContentPartPr/>
                <p14:nvPr/>
              </p14:nvContentPartPr>
              <p14:xfrm>
                <a:off x="9547080" y="2364154"/>
                <a:ext cx="537480" cy="321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45B247B-C559-8825-8D16-7CE3D95AA02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38080" y="2355514"/>
                  <a:ext cx="5551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A98262-BF41-35A3-C68C-430C448E59A1}"/>
                    </a:ext>
                  </a:extLst>
                </p14:cNvPr>
                <p14:cNvContentPartPr/>
                <p14:nvPr/>
              </p14:nvContentPartPr>
              <p14:xfrm>
                <a:off x="9944520" y="2509234"/>
                <a:ext cx="375480" cy="33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A98262-BF41-35A3-C68C-430C448E59A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35880" y="2500234"/>
                  <a:ext cx="393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9E9470-343D-B84C-74E2-AA02EBB94192}"/>
                    </a:ext>
                  </a:extLst>
                </p14:cNvPr>
                <p14:cNvContentPartPr/>
                <p14:nvPr/>
              </p14:nvContentPartPr>
              <p14:xfrm>
                <a:off x="10575240" y="2174434"/>
                <a:ext cx="1011960" cy="466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9E9470-343D-B84C-74E2-AA02EBB9419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66600" y="2165434"/>
                  <a:ext cx="10296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59460C-2652-B358-859B-A70A299F2DEF}"/>
                    </a:ext>
                  </a:extLst>
                </p14:cNvPr>
                <p14:cNvContentPartPr/>
                <p14:nvPr/>
              </p14:nvContentPartPr>
              <p14:xfrm>
                <a:off x="2820120" y="3024394"/>
                <a:ext cx="303120" cy="394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59460C-2652-B358-859B-A70A299F2DE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11480" y="3015754"/>
                  <a:ext cx="3207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26702F9-1D2A-68B1-0A41-72712CC7DE9A}"/>
                    </a:ext>
                  </a:extLst>
                </p14:cNvPr>
                <p14:cNvContentPartPr/>
                <p14:nvPr/>
              </p14:nvContentPartPr>
              <p14:xfrm>
                <a:off x="3219360" y="3034834"/>
                <a:ext cx="735840" cy="403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26702F9-1D2A-68B1-0A41-72712CC7DE9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10720" y="3026194"/>
                  <a:ext cx="7534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B7EF76-C98A-F22E-0746-CB16B722A4B5}"/>
                    </a:ext>
                  </a:extLst>
                </p14:cNvPr>
                <p14:cNvContentPartPr/>
                <p14:nvPr/>
              </p14:nvContentPartPr>
              <p14:xfrm>
                <a:off x="4141320" y="3003874"/>
                <a:ext cx="137880" cy="328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B7EF76-C98A-F22E-0746-CB16B722A4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32320" y="2994874"/>
                  <a:ext cx="1555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86D51E7-4BE8-37E0-3253-C07EAC27567B}"/>
                    </a:ext>
                  </a:extLst>
                </p14:cNvPr>
                <p14:cNvContentPartPr/>
                <p14:nvPr/>
              </p14:nvContentPartPr>
              <p14:xfrm>
                <a:off x="4122960" y="3147514"/>
                <a:ext cx="195480" cy="176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86D51E7-4BE8-37E0-3253-C07EAC2756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14320" y="3138874"/>
                  <a:ext cx="213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572C36-74BB-6B4C-2D19-3A766B20FF99}"/>
                    </a:ext>
                  </a:extLst>
                </p14:cNvPr>
                <p14:cNvContentPartPr/>
                <p14:nvPr/>
              </p14:nvContentPartPr>
              <p14:xfrm>
                <a:off x="4290720" y="3090274"/>
                <a:ext cx="902880" cy="329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572C36-74BB-6B4C-2D19-3A766B20FF9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82080" y="3081634"/>
                  <a:ext cx="9205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8DE5525-C607-A61F-FB64-CFAE832BDA28}"/>
                    </a:ext>
                  </a:extLst>
                </p14:cNvPr>
                <p14:cNvContentPartPr/>
                <p14:nvPr/>
              </p14:nvContentPartPr>
              <p14:xfrm>
                <a:off x="5229600" y="3021874"/>
                <a:ext cx="845280" cy="298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8DE5525-C607-A61F-FB64-CFAE832BDA2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20600" y="3012874"/>
                  <a:ext cx="862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4B47D4D-BFD6-44C5-0706-E84CE29EBB03}"/>
                    </a:ext>
                  </a:extLst>
                </p14:cNvPr>
                <p14:cNvContentPartPr/>
                <p14:nvPr/>
              </p14:nvContentPartPr>
              <p14:xfrm>
                <a:off x="6057600" y="3202234"/>
                <a:ext cx="382680" cy="416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4B47D4D-BFD6-44C5-0706-E84CE29EBB0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48960" y="3193594"/>
                  <a:ext cx="4003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AA96C13-811E-10F1-9507-E34A6D7A3AC7}"/>
                    </a:ext>
                  </a:extLst>
                </p14:cNvPr>
                <p14:cNvContentPartPr/>
                <p14:nvPr/>
              </p14:nvContentPartPr>
              <p14:xfrm>
                <a:off x="6523800" y="3126634"/>
                <a:ext cx="176760" cy="420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AA96C13-811E-10F1-9507-E34A6D7A3AC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15160" y="3117994"/>
                  <a:ext cx="1944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64E79A0-66C0-6170-A0AE-66FD14BC8BED}"/>
                    </a:ext>
                  </a:extLst>
                </p14:cNvPr>
                <p14:cNvContentPartPr/>
                <p14:nvPr/>
              </p14:nvContentPartPr>
              <p14:xfrm>
                <a:off x="7038600" y="3246874"/>
                <a:ext cx="518760" cy="270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64E79A0-66C0-6170-A0AE-66FD14BC8B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29600" y="3237874"/>
                  <a:ext cx="5364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F9EA1C2-9F7C-F17C-7CE7-D184ED0D65D8}"/>
                    </a:ext>
                  </a:extLst>
                </p14:cNvPr>
                <p14:cNvContentPartPr/>
                <p14:nvPr/>
              </p14:nvContentPartPr>
              <p14:xfrm>
                <a:off x="7623960" y="3326434"/>
                <a:ext cx="296640" cy="165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F9EA1C2-9F7C-F17C-7CE7-D184ED0D65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15320" y="3317434"/>
                  <a:ext cx="314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368374-1888-1E11-D71A-33CECD1CBBC6}"/>
                    </a:ext>
                  </a:extLst>
                </p14:cNvPr>
                <p14:cNvContentPartPr/>
                <p14:nvPr/>
              </p14:nvContentPartPr>
              <p14:xfrm>
                <a:off x="7965960" y="3308434"/>
                <a:ext cx="297360" cy="424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368374-1888-1E11-D71A-33CECD1CBBC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56960" y="3299794"/>
                  <a:ext cx="3150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64A777D-3329-1BD2-4693-1A7608300CD3}"/>
                    </a:ext>
                  </a:extLst>
                </p14:cNvPr>
                <p14:cNvContentPartPr/>
                <p14:nvPr/>
              </p14:nvContentPartPr>
              <p14:xfrm>
                <a:off x="8516760" y="3100354"/>
                <a:ext cx="1085760" cy="356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64A777D-3329-1BD2-4693-1A7608300C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08120" y="3091354"/>
                  <a:ext cx="11034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91DC810-EFBA-5E31-4D5A-25253D501C52}"/>
                    </a:ext>
                  </a:extLst>
                </p14:cNvPr>
                <p14:cNvContentPartPr/>
                <p14:nvPr/>
              </p14:nvContentPartPr>
              <p14:xfrm>
                <a:off x="9609720" y="3051034"/>
                <a:ext cx="1114920" cy="393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91DC810-EFBA-5E31-4D5A-25253D501C5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00720" y="3042034"/>
                  <a:ext cx="11325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6707E5C-A4D0-44FC-E5B5-69F7C8E322F9}"/>
                    </a:ext>
                  </a:extLst>
                </p14:cNvPr>
                <p14:cNvContentPartPr/>
                <p14:nvPr/>
              </p14:nvContentPartPr>
              <p14:xfrm>
                <a:off x="10635000" y="3260194"/>
                <a:ext cx="636840" cy="275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6707E5C-A4D0-44FC-E5B5-69F7C8E322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26360" y="3251554"/>
                  <a:ext cx="654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C0016B-E352-0F90-437C-617AEB967419}"/>
                    </a:ext>
                  </a:extLst>
                </p14:cNvPr>
                <p14:cNvContentPartPr/>
                <p14:nvPr/>
              </p14:nvContentPartPr>
              <p14:xfrm>
                <a:off x="2239800" y="3648994"/>
                <a:ext cx="217440" cy="169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C0016B-E352-0F90-437C-617AEB96741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30800" y="3639994"/>
                  <a:ext cx="235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A75ED3D-04EE-C2D1-DA1F-C214D1771552}"/>
                    </a:ext>
                  </a:extLst>
                </p14:cNvPr>
                <p14:cNvContentPartPr/>
                <p14:nvPr/>
              </p14:nvContentPartPr>
              <p14:xfrm>
                <a:off x="2508360" y="3470434"/>
                <a:ext cx="617760" cy="384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A75ED3D-04EE-C2D1-DA1F-C214D177155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99360" y="3461794"/>
                  <a:ext cx="6354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EDF44B7-9387-CE62-E604-FFCD4C207A0F}"/>
                    </a:ext>
                  </a:extLst>
                </p14:cNvPr>
                <p14:cNvContentPartPr/>
                <p14:nvPr/>
              </p14:nvContentPartPr>
              <p14:xfrm>
                <a:off x="2988240" y="3564034"/>
                <a:ext cx="503280" cy="425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EDF44B7-9387-CE62-E604-FFCD4C207A0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79600" y="3555034"/>
                  <a:ext cx="5209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DBC04CC-56B3-3EF6-6E89-CB6F0E0DD78E}"/>
                    </a:ext>
                  </a:extLst>
                </p14:cNvPr>
                <p14:cNvContentPartPr/>
                <p14:nvPr/>
              </p14:nvContentPartPr>
              <p14:xfrm>
                <a:off x="3609960" y="3540274"/>
                <a:ext cx="573120" cy="357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DBC04CC-56B3-3EF6-6E89-CB6F0E0DD7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01320" y="3531274"/>
                  <a:ext cx="590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2AFBBD1-94D8-38FF-A86F-33AD8885CAA9}"/>
                    </a:ext>
                  </a:extLst>
                </p14:cNvPr>
                <p14:cNvContentPartPr/>
                <p14:nvPr/>
              </p14:nvContentPartPr>
              <p14:xfrm>
                <a:off x="4049880" y="3678154"/>
                <a:ext cx="503640" cy="178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2AFBBD1-94D8-38FF-A86F-33AD8885CAA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1240" y="3669154"/>
                  <a:ext cx="521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4A4F40-10E2-1B97-ACD4-1F4BFBB1B665}"/>
                    </a:ext>
                  </a:extLst>
                </p14:cNvPr>
                <p14:cNvContentPartPr/>
                <p14:nvPr/>
              </p14:nvContentPartPr>
              <p14:xfrm>
                <a:off x="931560" y="4071274"/>
                <a:ext cx="259200" cy="550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4A4F40-10E2-1B97-ACD4-1F4BFBB1B66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2560" y="4062274"/>
                  <a:ext cx="27684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70889D-CA33-8A63-B16E-6C8D453BAC8C}"/>
                    </a:ext>
                  </a:extLst>
                </p14:cNvPr>
                <p14:cNvContentPartPr/>
                <p14:nvPr/>
              </p14:nvContentPartPr>
              <p14:xfrm>
                <a:off x="917160" y="4307434"/>
                <a:ext cx="495720" cy="272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70889D-CA33-8A63-B16E-6C8D453BAC8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8160" y="4298434"/>
                  <a:ext cx="513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EF3F7DB-07F5-9E02-9D3F-4A0115E8DB35}"/>
                    </a:ext>
                  </a:extLst>
                </p14:cNvPr>
                <p14:cNvContentPartPr/>
                <p14:nvPr/>
              </p14:nvContentPartPr>
              <p14:xfrm>
                <a:off x="1704120" y="4408234"/>
                <a:ext cx="442800" cy="175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EF3F7DB-07F5-9E02-9D3F-4A0115E8DB3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695120" y="4399234"/>
                  <a:ext cx="460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8BFB64-78A7-B097-5579-2BAAA5D69CC3}"/>
                    </a:ext>
                  </a:extLst>
                </p14:cNvPr>
                <p14:cNvContentPartPr/>
                <p14:nvPr/>
              </p14:nvContentPartPr>
              <p14:xfrm>
                <a:off x="2593680" y="4080994"/>
                <a:ext cx="2994840" cy="522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8BFB64-78A7-B097-5579-2BAAA5D69CC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84680" y="4071994"/>
                  <a:ext cx="30124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6F7E07-52AE-52D9-378C-950EFBE450C7}"/>
                    </a:ext>
                  </a:extLst>
                </p14:cNvPr>
                <p14:cNvContentPartPr/>
                <p14:nvPr/>
              </p14:nvContentPartPr>
              <p14:xfrm>
                <a:off x="5728920" y="4529914"/>
                <a:ext cx="50760" cy="254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6F7E07-52AE-52D9-378C-950EFBE450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20280" y="4520914"/>
                  <a:ext cx="68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68CE74E-3641-6DCF-DF60-6C0043CCFCBA}"/>
                    </a:ext>
                  </a:extLst>
                </p14:cNvPr>
                <p14:cNvContentPartPr/>
                <p14:nvPr/>
              </p14:nvContentPartPr>
              <p14:xfrm>
                <a:off x="6076320" y="4209514"/>
                <a:ext cx="516240" cy="604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68CE74E-3641-6DCF-DF60-6C0043CCFCB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67680" y="4200514"/>
                  <a:ext cx="53388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AB96F9-C018-84DC-A459-216D302D9004}"/>
                    </a:ext>
                  </a:extLst>
                </p14:cNvPr>
                <p14:cNvContentPartPr/>
                <p14:nvPr/>
              </p14:nvContentPartPr>
              <p14:xfrm>
                <a:off x="6679680" y="4186834"/>
                <a:ext cx="343080" cy="331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AB96F9-C018-84DC-A459-216D302D90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71040" y="4178194"/>
                  <a:ext cx="3607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13E6F77-BB19-3CC3-7FBD-A6216014FF78}"/>
                    </a:ext>
                  </a:extLst>
                </p14:cNvPr>
                <p14:cNvContentPartPr/>
                <p14:nvPr/>
              </p14:nvContentPartPr>
              <p14:xfrm>
                <a:off x="7188360" y="4212754"/>
                <a:ext cx="686520" cy="228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13E6F77-BB19-3CC3-7FBD-A6216014FF7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79720" y="4204114"/>
                  <a:ext cx="704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4E37D07-8BD5-AD17-7030-A040E3332672}"/>
                    </a:ext>
                  </a:extLst>
                </p14:cNvPr>
                <p14:cNvContentPartPr/>
                <p14:nvPr/>
              </p14:nvContentPartPr>
              <p14:xfrm>
                <a:off x="7789920" y="4175674"/>
                <a:ext cx="330480" cy="185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4E37D07-8BD5-AD17-7030-A040E333267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81280" y="4167034"/>
                  <a:ext cx="348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C911C66-B3C4-8516-BB91-63E0F683B5B7}"/>
                    </a:ext>
                  </a:extLst>
                </p14:cNvPr>
                <p14:cNvContentPartPr/>
                <p14:nvPr/>
              </p14:nvContentPartPr>
              <p14:xfrm>
                <a:off x="8112120" y="4169914"/>
                <a:ext cx="393120" cy="507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C911C66-B3C4-8516-BB91-63E0F683B5B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03480" y="4161274"/>
                  <a:ext cx="4107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2CBD88-DFAD-A98B-0407-91E677D84D78}"/>
                    </a:ext>
                  </a:extLst>
                </p14:cNvPr>
                <p14:cNvContentPartPr/>
                <p14:nvPr/>
              </p14:nvContentPartPr>
              <p14:xfrm>
                <a:off x="8647800" y="3918634"/>
                <a:ext cx="1013040" cy="755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2CBD88-DFAD-A98B-0407-91E677D84D7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39160" y="3909634"/>
                  <a:ext cx="103068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A11204F-E51F-4DDE-4FF5-2C265B493A45}"/>
                    </a:ext>
                  </a:extLst>
                </p14:cNvPr>
                <p14:cNvContentPartPr/>
                <p14:nvPr/>
              </p14:nvContentPartPr>
              <p14:xfrm>
                <a:off x="9614040" y="3925834"/>
                <a:ext cx="126000" cy="186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A11204F-E51F-4DDE-4FF5-2C265B493A4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05400" y="3917194"/>
                  <a:ext cx="143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EA9724-F987-4070-3C4F-77D818C1BFBA}"/>
                    </a:ext>
                  </a:extLst>
                </p14:cNvPr>
                <p14:cNvContentPartPr/>
                <p14:nvPr/>
              </p14:nvContentPartPr>
              <p14:xfrm>
                <a:off x="9769200" y="4067314"/>
                <a:ext cx="866520" cy="278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EA9724-F987-4070-3C4F-77D818C1BFB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60560" y="4058314"/>
                  <a:ext cx="884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840E81-C07A-6A35-2901-648837473168}"/>
                    </a:ext>
                  </a:extLst>
                </p14:cNvPr>
                <p14:cNvContentPartPr/>
                <p14:nvPr/>
              </p14:nvContentPartPr>
              <p14:xfrm>
                <a:off x="936240" y="4834114"/>
                <a:ext cx="847080" cy="626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840E81-C07A-6A35-2901-6488374731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7600" y="4825114"/>
                  <a:ext cx="86472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AE12B7E-64ED-8808-90E2-BF2CA867956C}"/>
                    </a:ext>
                  </a:extLst>
                </p14:cNvPr>
                <p14:cNvContentPartPr/>
                <p14:nvPr/>
              </p14:nvContentPartPr>
              <p14:xfrm>
                <a:off x="1946040" y="4899634"/>
                <a:ext cx="849600" cy="313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AE12B7E-64ED-8808-90E2-BF2CA86795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37040" y="4890634"/>
                  <a:ext cx="867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2ADD819-5A4E-5BC6-BD94-9D061BBB18EE}"/>
                    </a:ext>
                  </a:extLst>
                </p14:cNvPr>
                <p14:cNvContentPartPr/>
                <p14:nvPr/>
              </p14:nvContentPartPr>
              <p14:xfrm>
                <a:off x="3162840" y="5001514"/>
                <a:ext cx="158400" cy="247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2ADD819-5A4E-5BC6-BD94-9D061BBB18E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54200" y="4992514"/>
                  <a:ext cx="176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D455E36-4464-3984-235C-C4135A1AB36F}"/>
                    </a:ext>
                  </a:extLst>
                </p14:cNvPr>
                <p14:cNvContentPartPr/>
                <p14:nvPr/>
              </p14:nvContentPartPr>
              <p14:xfrm>
                <a:off x="3390000" y="4977034"/>
                <a:ext cx="424080" cy="208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D455E36-4464-3984-235C-C4135A1AB36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81000" y="4968394"/>
                  <a:ext cx="441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113EC46-1DBD-7D3B-50AC-576F48E4851F}"/>
                    </a:ext>
                  </a:extLst>
                </p14:cNvPr>
                <p14:cNvContentPartPr/>
                <p14:nvPr/>
              </p14:nvContentPartPr>
              <p14:xfrm>
                <a:off x="3860520" y="4894234"/>
                <a:ext cx="540000" cy="300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113EC46-1DBD-7D3B-50AC-576F48E4851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51880" y="4885234"/>
                  <a:ext cx="5576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B28EE3E-8C22-B3E7-9BC7-F7C4E27DCFD7}"/>
                    </a:ext>
                  </a:extLst>
                </p14:cNvPr>
                <p14:cNvContentPartPr/>
                <p14:nvPr/>
              </p14:nvContentPartPr>
              <p14:xfrm>
                <a:off x="4767360" y="4974514"/>
                <a:ext cx="966240" cy="214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B28EE3E-8C22-B3E7-9BC7-F7C4E27DCFD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58720" y="4965514"/>
                  <a:ext cx="983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C420CF3-7E7B-2552-B84A-5F7BEECE59EC}"/>
                    </a:ext>
                  </a:extLst>
                </p14:cNvPr>
                <p14:cNvContentPartPr/>
                <p14:nvPr/>
              </p14:nvContentPartPr>
              <p14:xfrm>
                <a:off x="4970760" y="4922314"/>
                <a:ext cx="461880" cy="334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C420CF3-7E7B-2552-B84A-5F7BEECE59E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62120" y="4913674"/>
                  <a:ext cx="4795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1B23EEF-23DA-F9CC-010F-B42D1672E8E5}"/>
                    </a:ext>
                  </a:extLst>
                </p14:cNvPr>
                <p14:cNvContentPartPr/>
                <p14:nvPr/>
              </p14:nvContentPartPr>
              <p14:xfrm>
                <a:off x="5535240" y="4905394"/>
                <a:ext cx="396360" cy="305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1B23EEF-23DA-F9CC-010F-B42D1672E8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26600" y="4896394"/>
                  <a:ext cx="414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BE52CEC-1B35-3C46-FB6D-916E54E5A456}"/>
                    </a:ext>
                  </a:extLst>
                </p14:cNvPr>
                <p14:cNvContentPartPr/>
                <p14:nvPr/>
              </p14:nvContentPartPr>
              <p14:xfrm>
                <a:off x="5961120" y="4946074"/>
                <a:ext cx="435960" cy="283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BE52CEC-1B35-3C46-FB6D-916E54E5A45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52120" y="4937074"/>
                  <a:ext cx="453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87B792C-A0D9-775A-0159-489ECF049358}"/>
                    </a:ext>
                  </a:extLst>
                </p14:cNvPr>
                <p14:cNvContentPartPr/>
                <p14:nvPr/>
              </p14:nvContentPartPr>
              <p14:xfrm>
                <a:off x="6498240" y="4908634"/>
                <a:ext cx="655200" cy="336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87B792C-A0D9-775A-0159-489ECF04935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89600" y="4899994"/>
                  <a:ext cx="672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C1ED1FA-32A2-36C1-4127-DC33CAFFF3FE}"/>
                    </a:ext>
                  </a:extLst>
                </p14:cNvPr>
                <p14:cNvContentPartPr/>
                <p14:nvPr/>
              </p14:nvContentPartPr>
              <p14:xfrm>
                <a:off x="7267200" y="4888114"/>
                <a:ext cx="608760" cy="296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C1ED1FA-32A2-36C1-4127-DC33CAFFF3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58200" y="4879114"/>
                  <a:ext cx="6264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D088114-C3AA-4B51-8C13-5321BF145209}"/>
                    </a:ext>
                  </a:extLst>
                </p14:cNvPr>
                <p14:cNvContentPartPr/>
                <p14:nvPr/>
              </p14:nvContentPartPr>
              <p14:xfrm>
                <a:off x="7922040" y="4847074"/>
                <a:ext cx="1071720" cy="382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D088114-C3AA-4B51-8C13-5321BF14520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913400" y="4838074"/>
                  <a:ext cx="10893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03B001B-1E71-7949-487B-57A63451792B}"/>
                    </a:ext>
                  </a:extLst>
                </p14:cNvPr>
                <p14:cNvContentPartPr/>
                <p14:nvPr/>
              </p14:nvContentPartPr>
              <p14:xfrm>
                <a:off x="9140640" y="4768594"/>
                <a:ext cx="228960" cy="640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03B001B-1E71-7949-487B-57A63451792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131640" y="4759594"/>
                  <a:ext cx="24660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EA2B144-086E-64A4-B69E-BD94CDFDC6D4}"/>
                    </a:ext>
                  </a:extLst>
                </p14:cNvPr>
                <p14:cNvContentPartPr/>
                <p14:nvPr/>
              </p14:nvContentPartPr>
              <p14:xfrm>
                <a:off x="9130200" y="4978834"/>
                <a:ext cx="509400" cy="223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EA2B144-086E-64A4-B69E-BD94CDFDC6D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121560" y="4970194"/>
                  <a:ext cx="527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DC0EC3C-9156-FB63-39F2-1A2ECAC4567F}"/>
                    </a:ext>
                  </a:extLst>
                </p14:cNvPr>
                <p14:cNvContentPartPr/>
                <p14:nvPr/>
              </p14:nvContentPartPr>
              <p14:xfrm>
                <a:off x="9640320" y="4932394"/>
                <a:ext cx="402120" cy="249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DC0EC3C-9156-FB63-39F2-1A2ECAC4567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31680" y="4923754"/>
                  <a:ext cx="419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4CC0B78-DA98-AF97-3A00-3F252055901F}"/>
                    </a:ext>
                  </a:extLst>
                </p14:cNvPr>
                <p14:cNvContentPartPr/>
                <p14:nvPr/>
              </p14:nvContentPartPr>
              <p14:xfrm>
                <a:off x="10106880" y="4836274"/>
                <a:ext cx="168840" cy="221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4CC0B78-DA98-AF97-3A00-3F252055901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097880" y="4827274"/>
                  <a:ext cx="186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95CD8C-FE5D-6BF7-0A84-7D136F7E8EB5}"/>
                    </a:ext>
                  </a:extLst>
                </p14:cNvPr>
                <p14:cNvContentPartPr/>
                <p14:nvPr/>
              </p14:nvContentPartPr>
              <p14:xfrm>
                <a:off x="10259520" y="4624954"/>
                <a:ext cx="391320" cy="486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95CD8C-FE5D-6BF7-0A84-7D136F7E8EB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250520" y="4615954"/>
                  <a:ext cx="4089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AB684C4-44DD-72A0-6DFE-B3813EA17DB3}"/>
                    </a:ext>
                  </a:extLst>
                </p14:cNvPr>
                <p14:cNvContentPartPr/>
                <p14:nvPr/>
              </p14:nvContentPartPr>
              <p14:xfrm>
                <a:off x="10502520" y="4676794"/>
                <a:ext cx="863280" cy="394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AB684C4-44DD-72A0-6DFE-B3813EA17DB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93880" y="4667794"/>
                  <a:ext cx="8809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19F4D46-261B-363C-6CE5-827D1D81E650}"/>
                    </a:ext>
                  </a:extLst>
                </p14:cNvPr>
                <p14:cNvContentPartPr/>
                <p14:nvPr/>
              </p14:nvContentPartPr>
              <p14:xfrm>
                <a:off x="932640" y="5628634"/>
                <a:ext cx="73080" cy="274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19F4D46-261B-363C-6CE5-827D1D81E65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23640" y="5619634"/>
                  <a:ext cx="90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D9AF148-9A24-B267-A4C1-B242F84D947C}"/>
                    </a:ext>
                  </a:extLst>
                </p14:cNvPr>
                <p14:cNvContentPartPr/>
                <p14:nvPr/>
              </p14:nvContentPartPr>
              <p14:xfrm>
                <a:off x="1034880" y="5378794"/>
                <a:ext cx="94680" cy="268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D9AF148-9A24-B267-A4C1-B242F84D947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6240" y="5370154"/>
                  <a:ext cx="112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EB6CCA0-57CE-F322-8C31-C2C7E656BB2E}"/>
                    </a:ext>
                  </a:extLst>
                </p14:cNvPr>
                <p14:cNvContentPartPr/>
                <p14:nvPr/>
              </p14:nvContentPartPr>
              <p14:xfrm>
                <a:off x="1150080" y="5661394"/>
                <a:ext cx="491040" cy="160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EB6CCA0-57CE-F322-8C31-C2C7E656BB2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1440" y="5652394"/>
                  <a:ext cx="508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B03093E-3561-13E9-3FAA-094BF5F9381B}"/>
                    </a:ext>
                  </a:extLst>
                </p14:cNvPr>
                <p14:cNvContentPartPr/>
                <p14:nvPr/>
              </p14:nvContentPartPr>
              <p14:xfrm>
                <a:off x="1734000" y="5568874"/>
                <a:ext cx="562320" cy="452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B03093E-3561-13E9-3FAA-094BF5F9381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725000" y="5560234"/>
                  <a:ext cx="5799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582E24D-BD43-480D-7FF8-9E5E76EEB6C9}"/>
                    </a:ext>
                  </a:extLst>
                </p14:cNvPr>
                <p14:cNvContentPartPr/>
                <p14:nvPr/>
              </p14:nvContentPartPr>
              <p14:xfrm>
                <a:off x="2429520" y="5576794"/>
                <a:ext cx="689760" cy="351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582E24D-BD43-480D-7FF8-9E5E76EEB6C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420520" y="5567794"/>
                  <a:ext cx="7074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671596E-079D-5599-B12F-64E689FC4608}"/>
                    </a:ext>
                  </a:extLst>
                </p14:cNvPr>
                <p14:cNvContentPartPr/>
                <p14:nvPr/>
              </p14:nvContentPartPr>
              <p14:xfrm>
                <a:off x="3307920" y="5554114"/>
                <a:ext cx="237960" cy="367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671596E-079D-5599-B12F-64E689FC460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99280" y="5545474"/>
                  <a:ext cx="2556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D0D128B-D2A3-A2C1-F513-F8D5A54F2B53}"/>
                    </a:ext>
                  </a:extLst>
                </p14:cNvPr>
                <p14:cNvContentPartPr/>
                <p14:nvPr/>
              </p14:nvContentPartPr>
              <p14:xfrm>
                <a:off x="3571440" y="5541514"/>
                <a:ext cx="1243800" cy="538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D0D128B-D2A3-A2C1-F513-F8D5A54F2B5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62800" y="5532874"/>
                  <a:ext cx="126144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DA44C2D-B650-4F1E-81B7-20FEC0DC1ABB}"/>
                    </a:ext>
                  </a:extLst>
                </p14:cNvPr>
                <p14:cNvContentPartPr/>
                <p14:nvPr/>
              </p14:nvContentPartPr>
              <p14:xfrm>
                <a:off x="4759440" y="5567794"/>
                <a:ext cx="281520" cy="225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DA44C2D-B650-4F1E-81B7-20FEC0DC1AB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50440" y="5559154"/>
                  <a:ext cx="299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6615C1E-EEA5-DDF3-BF33-61A7FD67E8C0}"/>
                    </a:ext>
                  </a:extLst>
                </p14:cNvPr>
                <p14:cNvContentPartPr/>
                <p14:nvPr/>
              </p14:nvContentPartPr>
              <p14:xfrm>
                <a:off x="5046720" y="5554114"/>
                <a:ext cx="603360" cy="325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6615C1E-EEA5-DDF3-BF33-61A7FD67E8C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37720" y="5545474"/>
                  <a:ext cx="6210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68692CE-2DDF-2070-5229-2CD13D053CFE}"/>
                    </a:ext>
                  </a:extLst>
                </p14:cNvPr>
                <p14:cNvContentPartPr/>
                <p14:nvPr/>
              </p14:nvContentPartPr>
              <p14:xfrm>
                <a:off x="5823600" y="5888194"/>
                <a:ext cx="79200" cy="332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68692CE-2DDF-2070-5229-2CD13D053CF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14960" y="5879554"/>
                  <a:ext cx="968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09CBA49-181F-1580-42EF-16D8866BD65F}"/>
                    </a:ext>
                  </a:extLst>
                </p14:cNvPr>
                <p14:cNvContentPartPr/>
                <p14:nvPr/>
              </p14:nvContentPartPr>
              <p14:xfrm>
                <a:off x="6344160" y="5484994"/>
                <a:ext cx="56160" cy="389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09CBA49-181F-1580-42EF-16D8866BD65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335520" y="5475994"/>
                  <a:ext cx="73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051C379-46D3-D28F-F948-BFCF5E83D764}"/>
                    </a:ext>
                  </a:extLst>
                </p14:cNvPr>
                <p14:cNvContentPartPr/>
                <p14:nvPr/>
              </p14:nvContentPartPr>
              <p14:xfrm>
                <a:off x="6055080" y="5500474"/>
                <a:ext cx="1529640" cy="556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051C379-46D3-D28F-F948-BFCF5E83D7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046440" y="5491474"/>
                  <a:ext cx="15472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B0FBC82-8622-C027-0C5C-DD96A7F98AD9}"/>
                    </a:ext>
                  </a:extLst>
                </p14:cNvPr>
                <p14:cNvContentPartPr/>
                <p14:nvPr/>
              </p14:nvContentPartPr>
              <p14:xfrm>
                <a:off x="7751400" y="5510554"/>
                <a:ext cx="1081080" cy="349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B0FBC82-8622-C027-0C5C-DD96A7F98AD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42760" y="5501914"/>
                  <a:ext cx="1098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0D65207-A826-2223-5AA0-863BF63FEDC4}"/>
                    </a:ext>
                  </a:extLst>
                </p14:cNvPr>
                <p14:cNvContentPartPr/>
                <p14:nvPr/>
              </p14:nvContentPartPr>
              <p14:xfrm>
                <a:off x="9117240" y="5470234"/>
                <a:ext cx="378360" cy="291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0D65207-A826-2223-5AA0-863BF63FEDC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08240" y="5461234"/>
                  <a:ext cx="396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A5EAF9B-E43A-5FE2-6EAE-CC42D986F4B8}"/>
                    </a:ext>
                  </a:extLst>
                </p14:cNvPr>
                <p14:cNvContentPartPr/>
                <p14:nvPr/>
              </p14:nvContentPartPr>
              <p14:xfrm>
                <a:off x="9542760" y="5238754"/>
                <a:ext cx="1084680" cy="469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A5EAF9B-E43A-5FE2-6EAE-CC42D986F4B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533760" y="5230114"/>
                  <a:ext cx="11023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CB1CF0-0E1A-DBF3-3158-91E6D3FEE820}"/>
                    </a:ext>
                  </a:extLst>
                </p14:cNvPr>
                <p14:cNvContentPartPr/>
                <p14:nvPr/>
              </p14:nvContentPartPr>
              <p14:xfrm>
                <a:off x="10548600" y="5245234"/>
                <a:ext cx="338400" cy="446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CB1CF0-0E1A-DBF3-3158-91E6D3FEE82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539600" y="5236234"/>
                  <a:ext cx="3560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29ABDF2-10BD-4FEF-C86F-B4BF7A103101}"/>
                    </a:ext>
                  </a:extLst>
                </p14:cNvPr>
                <p14:cNvContentPartPr/>
                <p14:nvPr/>
              </p14:nvContentPartPr>
              <p14:xfrm>
                <a:off x="2275800" y="6112834"/>
                <a:ext cx="511920" cy="570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29ABDF2-10BD-4FEF-C86F-B4BF7A10310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266800" y="6104194"/>
                  <a:ext cx="5295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1BC7C3C-23D5-2EF4-A1C3-10E43A043F53}"/>
                    </a:ext>
                  </a:extLst>
                </p14:cNvPr>
                <p14:cNvContentPartPr/>
                <p14:nvPr/>
              </p14:nvContentPartPr>
              <p14:xfrm>
                <a:off x="3196680" y="6199594"/>
                <a:ext cx="538920" cy="519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1BC7C3C-23D5-2EF4-A1C3-10E43A043F5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188040" y="6190954"/>
                  <a:ext cx="55656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EBC2293-8E03-8A7B-275C-1633E377349D}"/>
                    </a:ext>
                  </a:extLst>
                </p14:cNvPr>
                <p14:cNvContentPartPr/>
                <p14:nvPr/>
              </p14:nvContentPartPr>
              <p14:xfrm>
                <a:off x="3436800" y="6262234"/>
                <a:ext cx="132120" cy="429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EBC2293-8E03-8A7B-275C-1633E377349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27800" y="6253594"/>
                  <a:ext cx="1497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EC68008-89AF-378E-27CB-1E5913240163}"/>
                    </a:ext>
                  </a:extLst>
                </p14:cNvPr>
                <p14:cNvContentPartPr/>
                <p14:nvPr/>
              </p14:nvContentPartPr>
              <p14:xfrm>
                <a:off x="4141680" y="6139474"/>
                <a:ext cx="902160" cy="416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EC68008-89AF-378E-27CB-1E591324016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132680" y="6130834"/>
                  <a:ext cx="9198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94F1D03-2EDF-4C59-EF88-96C290FBDF2B}"/>
                    </a:ext>
                  </a:extLst>
                </p14:cNvPr>
                <p14:cNvContentPartPr/>
                <p14:nvPr/>
              </p14:nvContentPartPr>
              <p14:xfrm>
                <a:off x="4227000" y="6365554"/>
                <a:ext cx="355320" cy="51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94F1D03-2EDF-4C59-EF88-96C290FBDF2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218000" y="6356914"/>
                  <a:ext cx="372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FAF031B-6A7D-BB56-271E-17FD2B8E0532}"/>
                    </a:ext>
                  </a:extLst>
                </p14:cNvPr>
                <p14:cNvContentPartPr/>
                <p14:nvPr/>
              </p14:nvContentPartPr>
              <p14:xfrm>
                <a:off x="5153640" y="6650674"/>
                <a:ext cx="43920" cy="29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FAF031B-6A7D-BB56-271E-17FD2B8E053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144640" y="6641674"/>
                  <a:ext cx="61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4F7A693-CB1F-3993-CB0E-6A2DF0B50CA1}"/>
                    </a:ext>
                  </a:extLst>
                </p14:cNvPr>
                <p14:cNvContentPartPr/>
                <p14:nvPr/>
              </p14:nvContentPartPr>
              <p14:xfrm>
                <a:off x="5476200" y="5922754"/>
                <a:ext cx="337680" cy="828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4F7A693-CB1F-3993-CB0E-6A2DF0B50CA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467200" y="5913754"/>
                  <a:ext cx="355320" cy="8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43E5B55-5D09-5333-9EDF-966CB7DB0045}"/>
                    </a:ext>
                  </a:extLst>
                </p14:cNvPr>
                <p14:cNvContentPartPr/>
                <p14:nvPr/>
              </p14:nvContentPartPr>
              <p14:xfrm>
                <a:off x="6072720" y="5942194"/>
                <a:ext cx="407160" cy="446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43E5B55-5D09-5333-9EDF-966CB7DB004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63720" y="5933194"/>
                  <a:ext cx="4248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F7A7555-9C63-E325-1B33-592CAA54C238}"/>
                    </a:ext>
                  </a:extLst>
                </p14:cNvPr>
                <p14:cNvContentPartPr/>
                <p14:nvPr/>
              </p14:nvContentPartPr>
              <p14:xfrm>
                <a:off x="6709920" y="6126514"/>
                <a:ext cx="1116360" cy="378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F7A7555-9C63-E325-1B33-592CAA54C2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700920" y="6117514"/>
                  <a:ext cx="11340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E78914F-457F-45AF-1428-E7B8008BEC1E}"/>
                    </a:ext>
                  </a:extLst>
                </p14:cNvPr>
                <p14:cNvContentPartPr/>
                <p14:nvPr/>
              </p14:nvContentPartPr>
              <p14:xfrm>
                <a:off x="8067120" y="6225874"/>
                <a:ext cx="61920" cy="200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E78914F-457F-45AF-1428-E7B8008BEC1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58120" y="6217234"/>
                  <a:ext cx="79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A33968C-0C3E-ADAF-203F-F58C60C652EA}"/>
                    </a:ext>
                  </a:extLst>
                </p14:cNvPr>
                <p14:cNvContentPartPr/>
                <p14:nvPr/>
              </p14:nvContentPartPr>
              <p14:xfrm>
                <a:off x="8047680" y="6064594"/>
                <a:ext cx="365760" cy="357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A33968C-0C3E-ADAF-203F-F58C60C652E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38680" y="6055594"/>
                  <a:ext cx="3834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287FAC0-6BF9-672E-7BEA-1A1E62C0F549}"/>
                    </a:ext>
                  </a:extLst>
                </p14:cNvPr>
                <p14:cNvContentPartPr/>
                <p14:nvPr/>
              </p14:nvContentPartPr>
              <p14:xfrm>
                <a:off x="8805120" y="6028594"/>
                <a:ext cx="910440" cy="350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287FAC0-6BF9-672E-7BEA-1A1E62C0F54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796480" y="6019954"/>
                  <a:ext cx="9280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BAF9AF0-D7AD-AC51-4124-CB5E94C72A97}"/>
                    </a:ext>
                  </a:extLst>
                </p14:cNvPr>
                <p14:cNvContentPartPr/>
                <p14:nvPr/>
              </p14:nvContentPartPr>
              <p14:xfrm>
                <a:off x="9772440" y="5847514"/>
                <a:ext cx="616320" cy="469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BAF9AF0-D7AD-AC51-4124-CB5E94C72A9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63800" y="5838514"/>
                  <a:ext cx="6339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7B32375-4DBF-B58C-2158-13F0E11C9752}"/>
                    </a:ext>
                  </a:extLst>
                </p14:cNvPr>
                <p14:cNvContentPartPr/>
                <p14:nvPr/>
              </p14:nvContentPartPr>
              <p14:xfrm>
                <a:off x="10478040" y="5993314"/>
                <a:ext cx="96840" cy="309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7B32375-4DBF-B58C-2158-13F0E11C975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69400" y="5984314"/>
                  <a:ext cx="1144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59FCC96-43DD-3DC6-5D63-C4BA45B21112}"/>
                    </a:ext>
                  </a:extLst>
                </p14:cNvPr>
                <p14:cNvContentPartPr/>
                <p14:nvPr/>
              </p14:nvContentPartPr>
              <p14:xfrm>
                <a:off x="10675680" y="5943994"/>
                <a:ext cx="464760" cy="282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59FCC96-43DD-3DC6-5D63-C4BA45B2111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67040" y="5935354"/>
                  <a:ext cx="482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36B760F-14BC-BF28-81B3-B34F2A379FC8}"/>
                    </a:ext>
                  </a:extLst>
                </p14:cNvPr>
                <p14:cNvContentPartPr/>
                <p14:nvPr/>
              </p14:nvContentPartPr>
              <p14:xfrm>
                <a:off x="11288040" y="5737714"/>
                <a:ext cx="342360" cy="812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36B760F-14BC-BF28-81B3-B34F2A379FC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79400" y="5729074"/>
                  <a:ext cx="36000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B2E2E72-4136-C3C8-4130-8DB3B0E075E3}"/>
                    </a:ext>
                  </a:extLst>
                </p14:cNvPr>
                <p14:cNvContentPartPr/>
                <p14:nvPr/>
              </p14:nvContentPartPr>
              <p14:xfrm>
                <a:off x="11194080" y="6217234"/>
                <a:ext cx="30600" cy="5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B2E2E72-4136-C3C8-4130-8DB3B0E075E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185080" y="6208234"/>
                  <a:ext cx="4824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940E81A-D980-1516-E424-8B6B53C730F0}"/>
                  </a:ext>
                </a:extLst>
              </p14:cNvPr>
              <p14:cNvContentPartPr/>
              <p14:nvPr/>
            </p14:nvContentPartPr>
            <p14:xfrm>
              <a:off x="5995680" y="45394"/>
              <a:ext cx="406800" cy="6505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940E81A-D980-1516-E424-8B6B53C730F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987040" y="36754"/>
                <a:ext cx="424440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25290C8-0286-DBD1-8365-B4A146A55AEB}"/>
              </a:ext>
            </a:extLst>
          </p:cNvPr>
          <p:cNvGrpSpPr/>
          <p:nvPr/>
        </p:nvGrpSpPr>
        <p:grpSpPr>
          <a:xfrm>
            <a:off x="6373680" y="182554"/>
            <a:ext cx="5631840" cy="704880"/>
            <a:chOff x="6373680" y="182554"/>
            <a:chExt cx="5631840" cy="70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127CF62-3F60-0F4D-72D9-9B7CEACE30EC}"/>
                    </a:ext>
                  </a:extLst>
                </p14:cNvPr>
                <p14:cNvContentPartPr/>
                <p14:nvPr/>
              </p14:nvContentPartPr>
              <p14:xfrm>
                <a:off x="6373680" y="243034"/>
                <a:ext cx="2663640" cy="461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127CF62-3F60-0F4D-72D9-9B7CEACE30E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64680" y="234394"/>
                  <a:ext cx="26812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29853A6-0931-585E-5FCD-74FEABF094F5}"/>
                    </a:ext>
                  </a:extLst>
                </p14:cNvPr>
                <p14:cNvContentPartPr/>
                <p14:nvPr/>
              </p14:nvContentPartPr>
              <p14:xfrm>
                <a:off x="9143880" y="332314"/>
                <a:ext cx="940680" cy="295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29853A6-0931-585E-5FCD-74FEABF094F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134880" y="323674"/>
                  <a:ext cx="958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AF7463B-62AA-7719-0D82-06673AD5ACB3}"/>
                    </a:ext>
                  </a:extLst>
                </p14:cNvPr>
                <p14:cNvContentPartPr/>
                <p14:nvPr/>
              </p14:nvContentPartPr>
              <p14:xfrm>
                <a:off x="10217760" y="182554"/>
                <a:ext cx="389520" cy="444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AF7463B-62AA-7719-0D82-06673AD5ACB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08760" y="173554"/>
                  <a:ext cx="4071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2E9997C-4875-C57A-CB06-42BA7935C6F3}"/>
                    </a:ext>
                  </a:extLst>
                </p14:cNvPr>
                <p14:cNvContentPartPr/>
                <p14:nvPr/>
              </p14:nvContentPartPr>
              <p14:xfrm>
                <a:off x="10955400" y="189034"/>
                <a:ext cx="867600" cy="658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2E9997C-4875-C57A-CB06-42BA7935C6F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946760" y="180034"/>
                  <a:ext cx="88524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1299B3A-9CFB-C232-7D1D-D9399F62DEAF}"/>
                    </a:ext>
                  </a:extLst>
                </p14:cNvPr>
                <p14:cNvContentPartPr/>
                <p14:nvPr/>
              </p14:nvContentPartPr>
              <p14:xfrm>
                <a:off x="11734080" y="182554"/>
                <a:ext cx="271440" cy="704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1299B3A-9CFB-C232-7D1D-D9399F62DEA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725080" y="173554"/>
                  <a:ext cx="289080" cy="72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FEFA08-E5BB-1CE3-3812-AE1670F1BBE1}"/>
                  </a:ext>
                </a:extLst>
              </p14:cNvPr>
              <p14:cNvContentPartPr/>
              <p14:nvPr/>
            </p14:nvContentPartPr>
            <p14:xfrm>
              <a:off x="1300200" y="381634"/>
              <a:ext cx="559080" cy="36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FEFA08-E5BB-1CE3-3812-AE1670F1BB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1560" y="372634"/>
                <a:ext cx="576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CB6330-37EB-B843-6C1E-5B68224192FC}"/>
                  </a:ext>
                </a:extLst>
              </p14:cNvPr>
              <p14:cNvContentPartPr/>
              <p14:nvPr/>
            </p14:nvContentPartPr>
            <p14:xfrm>
              <a:off x="1430880" y="548674"/>
              <a:ext cx="397440" cy="9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CB6330-37EB-B843-6C1E-5B68224192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2240" y="540034"/>
                <a:ext cx="4150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903BD5-784D-B61A-1FAC-729D1D53F4AB}"/>
                  </a:ext>
                </a:extLst>
              </p14:cNvPr>
              <p14:cNvContentPartPr/>
              <p14:nvPr/>
            </p14:nvContentPartPr>
            <p14:xfrm>
              <a:off x="1869360" y="288034"/>
              <a:ext cx="1917000" cy="41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903BD5-784D-B61A-1FAC-729D1D53F4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0360" y="279394"/>
                <a:ext cx="19346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9B5137-B984-46BB-623A-7DEA8222FEEA}"/>
                  </a:ext>
                </a:extLst>
              </p14:cNvPr>
              <p14:cNvContentPartPr/>
              <p14:nvPr/>
            </p14:nvContentPartPr>
            <p14:xfrm>
              <a:off x="3665760" y="422314"/>
              <a:ext cx="260640" cy="23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9B5137-B984-46BB-623A-7DEA8222FE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7120" y="413674"/>
                <a:ext cx="278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596B1D-F427-3422-7C81-DDF809BCE18B}"/>
                  </a:ext>
                </a:extLst>
              </p14:cNvPr>
              <p14:cNvContentPartPr/>
              <p14:nvPr/>
            </p14:nvContentPartPr>
            <p14:xfrm>
              <a:off x="4437600" y="380554"/>
              <a:ext cx="740880" cy="505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596B1D-F427-3422-7C81-DDF809BCE1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28600" y="371554"/>
                <a:ext cx="7585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B5A45D-1412-E99C-A5C8-C3DE29577E2F}"/>
                  </a:ext>
                </a:extLst>
              </p14:cNvPr>
              <p14:cNvContentPartPr/>
              <p14:nvPr/>
            </p14:nvContentPartPr>
            <p14:xfrm>
              <a:off x="5634960" y="367954"/>
              <a:ext cx="143280" cy="448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B5A45D-1412-E99C-A5C8-C3DE29577E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5960" y="358954"/>
                <a:ext cx="16092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33FAE7-3678-1917-9DE7-10A19DA9A9D0}"/>
                  </a:ext>
                </a:extLst>
              </p14:cNvPr>
              <p14:cNvContentPartPr/>
              <p14:nvPr/>
            </p14:nvContentPartPr>
            <p14:xfrm>
              <a:off x="5377920" y="451474"/>
              <a:ext cx="779400" cy="215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33FAE7-3678-1917-9DE7-10A19DA9A9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68920" y="442834"/>
                <a:ext cx="7970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F673B2-43CE-DD92-F987-D9145CC0F4BB}"/>
                  </a:ext>
                </a:extLst>
              </p14:cNvPr>
              <p14:cNvContentPartPr/>
              <p14:nvPr/>
            </p14:nvContentPartPr>
            <p14:xfrm>
              <a:off x="6173880" y="411874"/>
              <a:ext cx="375840" cy="230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F673B2-43CE-DD92-F987-D9145CC0F4B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64880" y="402874"/>
                <a:ext cx="3934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7E14BB-BB47-AFBD-FAD6-9030B546943B}"/>
                  </a:ext>
                </a:extLst>
              </p14:cNvPr>
              <p14:cNvContentPartPr/>
              <p14:nvPr/>
            </p14:nvContentPartPr>
            <p14:xfrm>
              <a:off x="6602280" y="392794"/>
              <a:ext cx="256680" cy="238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7E14BB-BB47-AFBD-FAD6-9030B54694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93640" y="384154"/>
                <a:ext cx="2743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DF7415-0442-FAAC-F862-76861613BD72}"/>
                  </a:ext>
                </a:extLst>
              </p14:cNvPr>
              <p14:cNvContentPartPr/>
              <p14:nvPr/>
            </p14:nvContentPartPr>
            <p14:xfrm>
              <a:off x="6885240" y="202714"/>
              <a:ext cx="328320" cy="463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DF7415-0442-FAAC-F862-76861613BD7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76600" y="193714"/>
                <a:ext cx="34596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0C3C5E5-2B6A-198A-B5B7-28C70A78357D}"/>
                  </a:ext>
                </a:extLst>
              </p14:cNvPr>
              <p14:cNvContentPartPr/>
              <p14:nvPr/>
            </p14:nvContentPartPr>
            <p14:xfrm>
              <a:off x="7181160" y="263554"/>
              <a:ext cx="743040" cy="393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0C3C5E5-2B6A-198A-B5B7-28C70A7835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72520" y="254554"/>
                <a:ext cx="7606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4ADBFC-65BB-80EA-25FD-18D02F4CA3B9}"/>
                  </a:ext>
                </a:extLst>
              </p14:cNvPr>
              <p14:cNvContentPartPr/>
              <p14:nvPr/>
            </p14:nvContentPartPr>
            <p14:xfrm>
              <a:off x="2006880" y="822994"/>
              <a:ext cx="5533560" cy="247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4ADBFC-65BB-80EA-25FD-18D02F4CA3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97880" y="813994"/>
                <a:ext cx="55512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708D5C3-8438-5BF3-0EFD-92A7D01F063E}"/>
                  </a:ext>
                </a:extLst>
              </p14:cNvPr>
              <p14:cNvContentPartPr/>
              <p14:nvPr/>
            </p14:nvContentPartPr>
            <p14:xfrm>
              <a:off x="8067480" y="1233394"/>
              <a:ext cx="434160" cy="836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708D5C3-8438-5BF3-0EFD-92A7D01F06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58840" y="1224394"/>
                <a:ext cx="45180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5922724-721F-2E9D-21CA-C088EE7F2A8B}"/>
                  </a:ext>
                </a:extLst>
              </p14:cNvPr>
              <p14:cNvContentPartPr/>
              <p14:nvPr/>
            </p14:nvContentPartPr>
            <p14:xfrm>
              <a:off x="11242680" y="1328794"/>
              <a:ext cx="255960" cy="784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5922724-721F-2E9D-21CA-C088EE7F2A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34040" y="1320154"/>
                <a:ext cx="273600" cy="80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31F6FC-69B2-32DB-11AB-7706D6D292A3}"/>
                  </a:ext>
                </a:extLst>
              </p14:cNvPr>
              <p14:cNvContentPartPr/>
              <p14:nvPr/>
            </p14:nvContentPartPr>
            <p14:xfrm>
              <a:off x="8509200" y="1816594"/>
              <a:ext cx="2444760" cy="79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31F6FC-69B2-32DB-11AB-7706D6D292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00200" y="1807594"/>
                <a:ext cx="24624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F4ACDBD-36B4-596F-5BE9-4AD8100E766A}"/>
                  </a:ext>
                </a:extLst>
              </p14:cNvPr>
              <p14:cNvContentPartPr/>
              <p14:nvPr/>
            </p14:nvContentPartPr>
            <p14:xfrm>
              <a:off x="9410640" y="1745314"/>
              <a:ext cx="119520" cy="280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F4ACDBD-36B4-596F-5BE9-4AD8100E766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01640" y="1736674"/>
                <a:ext cx="1371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7F16801-53EA-A5E1-A6B8-D0EC3956905F}"/>
                  </a:ext>
                </a:extLst>
              </p14:cNvPr>
              <p14:cNvContentPartPr/>
              <p14:nvPr/>
            </p14:nvContentPartPr>
            <p14:xfrm>
              <a:off x="9904200" y="1783474"/>
              <a:ext cx="397080" cy="378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7F16801-53EA-A5E1-A6B8-D0EC395690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95200" y="1774474"/>
                <a:ext cx="4147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F65F130-ECF1-CFE9-9B8F-4EE2E482F120}"/>
                  </a:ext>
                </a:extLst>
              </p14:cNvPr>
              <p14:cNvContentPartPr/>
              <p14:nvPr/>
            </p14:nvContentPartPr>
            <p14:xfrm>
              <a:off x="8445840" y="888514"/>
              <a:ext cx="2696400" cy="333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F65F130-ECF1-CFE9-9B8F-4EE2E482F1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36840" y="879874"/>
                <a:ext cx="27140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7E0853B-0C8A-4AE9-1647-125B0087BD62}"/>
                  </a:ext>
                </a:extLst>
              </p14:cNvPr>
              <p14:cNvContentPartPr/>
              <p14:nvPr/>
            </p14:nvContentPartPr>
            <p14:xfrm>
              <a:off x="8565000" y="417994"/>
              <a:ext cx="818640" cy="482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7E0853B-0C8A-4AE9-1647-125B0087BD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56360" y="408994"/>
                <a:ext cx="83628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934E189-D965-EE69-75C9-8C03ADB364E9}"/>
                  </a:ext>
                </a:extLst>
              </p14:cNvPr>
              <p14:cNvContentPartPr/>
              <p14:nvPr/>
            </p14:nvContentPartPr>
            <p14:xfrm>
              <a:off x="9446280" y="462274"/>
              <a:ext cx="213480" cy="228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934E189-D965-EE69-75C9-8C03ADB364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37640" y="453634"/>
                <a:ext cx="2311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091EEB4-E506-FBAA-697C-E6C3739CBBBB}"/>
                  </a:ext>
                </a:extLst>
              </p14:cNvPr>
              <p14:cNvContentPartPr/>
              <p14:nvPr/>
            </p14:nvContentPartPr>
            <p14:xfrm>
              <a:off x="9636720" y="417994"/>
              <a:ext cx="462960" cy="249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091EEB4-E506-FBAA-697C-E6C3739CBB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28080" y="408994"/>
                <a:ext cx="4806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F0DF1EC-08D7-B142-DBF3-03968B00A917}"/>
                  </a:ext>
                </a:extLst>
              </p14:cNvPr>
              <p14:cNvContentPartPr/>
              <p14:nvPr/>
            </p14:nvContentPartPr>
            <p14:xfrm>
              <a:off x="10128120" y="268594"/>
              <a:ext cx="720000" cy="399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F0DF1EC-08D7-B142-DBF3-03968B00A91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19120" y="259594"/>
                <a:ext cx="7376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CCCAC99-459B-1008-74B8-DD1736D87081}"/>
                  </a:ext>
                </a:extLst>
              </p14:cNvPr>
              <p14:cNvContentPartPr/>
              <p14:nvPr/>
            </p14:nvContentPartPr>
            <p14:xfrm>
              <a:off x="10743000" y="415474"/>
              <a:ext cx="321480" cy="397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CCCAC99-459B-1008-74B8-DD1736D870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34000" y="406474"/>
                <a:ext cx="3391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1B8B42F-EAD9-DCC4-BD13-ED6A2187AE6D}"/>
                  </a:ext>
                </a:extLst>
              </p14:cNvPr>
              <p14:cNvContentPartPr/>
              <p14:nvPr/>
            </p14:nvContentPartPr>
            <p14:xfrm>
              <a:off x="8911680" y="290914"/>
              <a:ext cx="225720" cy="588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1B8B42F-EAD9-DCC4-BD13-ED6A2187AE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03040" y="281914"/>
                <a:ext cx="24336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E10D0B4-90B5-9055-AB59-06D73151831C}"/>
                  </a:ext>
                </a:extLst>
              </p14:cNvPr>
              <p14:cNvContentPartPr/>
              <p14:nvPr/>
            </p14:nvContentPartPr>
            <p14:xfrm>
              <a:off x="8406240" y="110554"/>
              <a:ext cx="46080" cy="322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10D0B4-90B5-9055-AB59-06D73151831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97600" y="101914"/>
                <a:ext cx="6372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9AB2FCC-5F01-C3A2-6303-79D87774EC81}"/>
                  </a:ext>
                </a:extLst>
              </p14:cNvPr>
              <p14:cNvContentPartPr/>
              <p14:nvPr/>
            </p14:nvContentPartPr>
            <p14:xfrm>
              <a:off x="8432880" y="93274"/>
              <a:ext cx="133560" cy="180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9AB2FCC-5F01-C3A2-6303-79D87774EC8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23880" y="84274"/>
                <a:ext cx="1512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DED5A5B-9C06-0673-917D-AD09EBEA9A09}"/>
                  </a:ext>
                </a:extLst>
              </p14:cNvPr>
              <p14:cNvContentPartPr/>
              <p14:nvPr/>
            </p14:nvContentPartPr>
            <p14:xfrm>
              <a:off x="8632320" y="76354"/>
              <a:ext cx="741960" cy="272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DED5A5B-9C06-0673-917D-AD09EBEA9A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23320" y="67714"/>
                <a:ext cx="7596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4357AA9-3356-96FE-02BD-0DDC7C62755E}"/>
                  </a:ext>
                </a:extLst>
              </p14:cNvPr>
              <p14:cNvContentPartPr/>
              <p14:nvPr/>
            </p14:nvContentPartPr>
            <p14:xfrm>
              <a:off x="9364200" y="106954"/>
              <a:ext cx="248040" cy="239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4357AA9-3356-96FE-02BD-0DDC7C62755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55560" y="97954"/>
                <a:ext cx="2656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A9308B8-8888-7D4F-66A7-065ADEBF0905}"/>
                  </a:ext>
                </a:extLst>
              </p14:cNvPr>
              <p14:cNvContentPartPr/>
              <p14:nvPr/>
            </p14:nvContentPartPr>
            <p14:xfrm>
              <a:off x="9661200" y="24154"/>
              <a:ext cx="880200" cy="379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A9308B8-8888-7D4F-66A7-065ADEBF090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52200" y="15514"/>
                <a:ext cx="8978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61F61BF-D00B-59E8-9502-6875EE8C73EC}"/>
                  </a:ext>
                </a:extLst>
              </p14:cNvPr>
              <p14:cNvContentPartPr/>
              <p14:nvPr/>
            </p14:nvContentPartPr>
            <p14:xfrm>
              <a:off x="10431600" y="76286"/>
              <a:ext cx="889920" cy="458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61F61BF-D00B-59E8-9502-6875EE8C73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22600" y="67646"/>
                <a:ext cx="907560" cy="47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3048A66-8915-9854-3766-13047822857D}"/>
              </a:ext>
            </a:extLst>
          </p:cNvPr>
          <p:cNvGrpSpPr/>
          <p:nvPr/>
        </p:nvGrpSpPr>
        <p:grpSpPr>
          <a:xfrm>
            <a:off x="8880720" y="2929286"/>
            <a:ext cx="3123360" cy="3207960"/>
            <a:chOff x="8880720" y="2929286"/>
            <a:chExt cx="3123360" cy="320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05FAF2F-4B6A-6B22-9470-7C406691BE6C}"/>
                    </a:ext>
                  </a:extLst>
                </p14:cNvPr>
                <p14:cNvContentPartPr/>
                <p14:nvPr/>
              </p14:nvContentPartPr>
              <p14:xfrm>
                <a:off x="8880720" y="2929286"/>
                <a:ext cx="121680" cy="3070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05FAF2F-4B6A-6B22-9470-7C406691BE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72080" y="2920646"/>
                  <a:ext cx="139320" cy="30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C4AB42E-608A-BF9F-6571-2C873048E9FB}"/>
                    </a:ext>
                  </a:extLst>
                </p14:cNvPr>
                <p14:cNvContentPartPr/>
                <p14:nvPr/>
              </p14:nvContentPartPr>
              <p14:xfrm>
                <a:off x="9403800" y="3473246"/>
                <a:ext cx="147240" cy="584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C4AB42E-608A-BF9F-6571-2C873048E9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95160" y="3464606"/>
                  <a:ext cx="1648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EB758C8-70B5-28F1-947A-B602DBFF10AC}"/>
                    </a:ext>
                  </a:extLst>
                </p14:cNvPr>
                <p14:cNvContentPartPr/>
                <p14:nvPr/>
              </p14:nvContentPartPr>
              <p14:xfrm>
                <a:off x="9199680" y="3725606"/>
                <a:ext cx="428760" cy="205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EB758C8-70B5-28F1-947A-B602DBFF10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0680" y="3716966"/>
                  <a:ext cx="446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14E5693-4E09-A791-496B-A3FD1FC2B041}"/>
                    </a:ext>
                  </a:extLst>
                </p14:cNvPr>
                <p14:cNvContentPartPr/>
                <p14:nvPr/>
              </p14:nvContentPartPr>
              <p14:xfrm>
                <a:off x="9619440" y="3765566"/>
                <a:ext cx="84600" cy="176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14E5693-4E09-A791-496B-A3FD1FC2B0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10800" y="3756926"/>
                  <a:ext cx="102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6115E58-5BBE-4A3F-A098-83CC0D4D0EBC}"/>
                    </a:ext>
                  </a:extLst>
                </p14:cNvPr>
                <p14:cNvContentPartPr/>
                <p14:nvPr/>
              </p14:nvContentPartPr>
              <p14:xfrm>
                <a:off x="9718080" y="3815606"/>
                <a:ext cx="250920" cy="135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6115E58-5BBE-4A3F-A098-83CC0D4D0E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09080" y="3806606"/>
                  <a:ext cx="268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6D2DC66-7442-9D9F-E38B-7E4C877F208B}"/>
                    </a:ext>
                  </a:extLst>
                </p14:cNvPr>
                <p14:cNvContentPartPr/>
                <p14:nvPr/>
              </p14:nvContentPartPr>
              <p14:xfrm>
                <a:off x="9979440" y="3797606"/>
                <a:ext cx="282240" cy="177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6D2DC66-7442-9D9F-E38B-7E4C877F20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70440" y="3788606"/>
                  <a:ext cx="299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B05C490-A053-FAE2-A610-66E149C286D1}"/>
                    </a:ext>
                  </a:extLst>
                </p14:cNvPr>
                <p14:cNvContentPartPr/>
                <p14:nvPr/>
              </p14:nvContentPartPr>
              <p14:xfrm>
                <a:off x="10303800" y="3531566"/>
                <a:ext cx="240480" cy="434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B05C490-A053-FAE2-A610-66E149C286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95160" y="3522926"/>
                  <a:ext cx="258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063E344-1FB8-7A90-0232-6648699D4EFF}"/>
                    </a:ext>
                  </a:extLst>
                </p14:cNvPr>
                <p14:cNvContentPartPr/>
                <p14:nvPr/>
              </p14:nvContentPartPr>
              <p14:xfrm>
                <a:off x="10512960" y="3599246"/>
                <a:ext cx="559440" cy="418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063E344-1FB8-7A90-0232-6648699D4E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03960" y="3590246"/>
                  <a:ext cx="5770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E618210-D9BF-4A9B-2423-AECD5116C250}"/>
                    </a:ext>
                  </a:extLst>
                </p14:cNvPr>
                <p14:cNvContentPartPr/>
                <p14:nvPr/>
              </p14:nvContentPartPr>
              <p14:xfrm>
                <a:off x="9686400" y="4102526"/>
                <a:ext cx="645120" cy="625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E618210-D9BF-4A9B-2423-AECD5116C2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77760" y="4093886"/>
                  <a:ext cx="66276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90DD3E7-5222-A1E4-7792-EAFE85516134}"/>
                    </a:ext>
                  </a:extLst>
                </p14:cNvPr>
                <p14:cNvContentPartPr/>
                <p14:nvPr/>
              </p14:nvContentPartPr>
              <p14:xfrm>
                <a:off x="10196880" y="4319606"/>
                <a:ext cx="359640" cy="173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90DD3E7-5222-A1E4-7792-EAFE855161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87880" y="4310966"/>
                  <a:ext cx="377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2139960-CF9B-9E9B-B16C-14F109DCBB96}"/>
                    </a:ext>
                  </a:extLst>
                </p14:cNvPr>
                <p14:cNvContentPartPr/>
                <p14:nvPr/>
              </p14:nvContentPartPr>
              <p14:xfrm>
                <a:off x="10509720" y="4032326"/>
                <a:ext cx="682200" cy="370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2139960-CF9B-9E9B-B16C-14F109DCBB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00720" y="4023686"/>
                  <a:ext cx="6998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72695CD-B1C9-8BC8-964C-014008373C68}"/>
                    </a:ext>
                  </a:extLst>
                </p14:cNvPr>
                <p14:cNvContentPartPr/>
                <p14:nvPr/>
              </p14:nvContentPartPr>
              <p14:xfrm>
                <a:off x="11127480" y="4009646"/>
                <a:ext cx="222840" cy="411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72695CD-B1C9-8BC8-964C-014008373C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18840" y="4001006"/>
                  <a:ext cx="2404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147ED7E-EB5E-3BAF-A595-AF182496B46D}"/>
                    </a:ext>
                  </a:extLst>
                </p14:cNvPr>
                <p14:cNvContentPartPr/>
                <p14:nvPr/>
              </p14:nvContentPartPr>
              <p14:xfrm>
                <a:off x="11249880" y="4259486"/>
                <a:ext cx="339480" cy="149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147ED7E-EB5E-3BAF-A595-AF182496B46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40880" y="4250846"/>
                  <a:ext cx="357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A073FA1-7A1A-7769-E00A-B4A5619DEBFA}"/>
                    </a:ext>
                  </a:extLst>
                </p14:cNvPr>
                <p14:cNvContentPartPr/>
                <p14:nvPr/>
              </p14:nvContentPartPr>
              <p14:xfrm>
                <a:off x="11527440" y="4112606"/>
                <a:ext cx="400320" cy="342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A073FA1-7A1A-7769-E00A-B4A5619DEB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518440" y="4103966"/>
                  <a:ext cx="417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144C244-0061-426C-42CD-4F859CD4D763}"/>
                    </a:ext>
                  </a:extLst>
                </p14:cNvPr>
                <p14:cNvContentPartPr/>
                <p14:nvPr/>
              </p14:nvContentPartPr>
              <p14:xfrm>
                <a:off x="9247560" y="4620566"/>
                <a:ext cx="598320" cy="356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144C244-0061-426C-42CD-4F859CD4D76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38920" y="4611926"/>
                  <a:ext cx="6159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F288FDA-4958-79B9-5C1A-78A68B025DFA}"/>
                    </a:ext>
                  </a:extLst>
                </p14:cNvPr>
                <p14:cNvContentPartPr/>
                <p14:nvPr/>
              </p14:nvContentPartPr>
              <p14:xfrm>
                <a:off x="9839040" y="4564766"/>
                <a:ext cx="222120" cy="441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F288FDA-4958-79B9-5C1A-78A68B025DF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30400" y="4555766"/>
                  <a:ext cx="2397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8336419-04FB-C269-B35F-B9E5AD39BFA8}"/>
                    </a:ext>
                  </a:extLst>
                </p14:cNvPr>
                <p14:cNvContentPartPr/>
                <p14:nvPr/>
              </p14:nvContentPartPr>
              <p14:xfrm>
                <a:off x="9992400" y="4724246"/>
                <a:ext cx="576720" cy="169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8336419-04FB-C269-B35F-B9E5AD39BFA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83400" y="4715246"/>
                  <a:ext cx="594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D2288E4-0F56-A96E-EB19-E9359D74F35F}"/>
                    </a:ext>
                  </a:extLst>
                </p14:cNvPr>
                <p14:cNvContentPartPr/>
                <p14:nvPr/>
              </p14:nvContentPartPr>
              <p14:xfrm>
                <a:off x="10614120" y="4649366"/>
                <a:ext cx="97920" cy="244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D2288E4-0F56-A96E-EB19-E9359D74F3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05120" y="4640726"/>
                  <a:ext cx="115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083D34-D2BD-D670-CBEB-24493C4C774A}"/>
                    </a:ext>
                  </a:extLst>
                </p14:cNvPr>
                <p14:cNvContentPartPr/>
                <p14:nvPr/>
              </p14:nvContentPartPr>
              <p14:xfrm>
                <a:off x="10672440" y="4772846"/>
                <a:ext cx="13680" cy="14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083D34-D2BD-D670-CBEB-24493C4C77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63440" y="4763846"/>
                  <a:ext cx="31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F7F5EA6-F8B5-AC38-5FB1-47AFD2821A1E}"/>
                    </a:ext>
                  </a:extLst>
                </p14:cNvPr>
                <p14:cNvContentPartPr/>
                <p14:nvPr/>
              </p14:nvContentPartPr>
              <p14:xfrm>
                <a:off x="10767120" y="4762046"/>
                <a:ext cx="254160" cy="387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F7F5EA6-F8B5-AC38-5FB1-47AFD2821A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58480" y="4753406"/>
                  <a:ext cx="2718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DADCE66-F120-6E90-AC5F-D78FB6077814}"/>
                    </a:ext>
                  </a:extLst>
                </p14:cNvPr>
                <p14:cNvContentPartPr/>
                <p14:nvPr/>
              </p14:nvContentPartPr>
              <p14:xfrm>
                <a:off x="9512520" y="5042486"/>
                <a:ext cx="131760" cy="553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DADCE66-F120-6E90-AC5F-D78FB607781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03520" y="5033486"/>
                  <a:ext cx="1494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94B70B2-9330-F7EA-51CE-BD7CF3E8CBD6}"/>
                    </a:ext>
                  </a:extLst>
                </p14:cNvPr>
                <p14:cNvContentPartPr/>
                <p14:nvPr/>
              </p14:nvContentPartPr>
              <p14:xfrm>
                <a:off x="9404520" y="4971206"/>
                <a:ext cx="495000" cy="348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94B70B2-9330-F7EA-51CE-BD7CF3E8CB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95880" y="4962566"/>
                  <a:ext cx="5126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03B21AD-6072-F123-9BA8-5962A556977C}"/>
                    </a:ext>
                  </a:extLst>
                </p14:cNvPr>
                <p14:cNvContentPartPr/>
                <p14:nvPr/>
              </p14:nvContentPartPr>
              <p14:xfrm>
                <a:off x="10035600" y="5030966"/>
                <a:ext cx="542520" cy="580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03B21AD-6072-F123-9BA8-5962A556977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26960" y="5022326"/>
                  <a:ext cx="56016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5F3D047-003E-952F-4AC0-CFB46A6F4F8F}"/>
                    </a:ext>
                  </a:extLst>
                </p14:cNvPr>
                <p14:cNvContentPartPr/>
                <p14:nvPr/>
              </p14:nvContentPartPr>
              <p14:xfrm>
                <a:off x="10425840" y="5182166"/>
                <a:ext cx="310320" cy="267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5F3D047-003E-952F-4AC0-CFB46A6F4F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16840" y="5173166"/>
                  <a:ext cx="327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E2C2BF4-1066-3B6E-3D67-BF83C03E605F}"/>
                    </a:ext>
                  </a:extLst>
                </p14:cNvPr>
                <p14:cNvContentPartPr/>
                <p14:nvPr/>
              </p14:nvContentPartPr>
              <p14:xfrm>
                <a:off x="10505760" y="5226086"/>
                <a:ext cx="121680" cy="87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E2C2BF4-1066-3B6E-3D67-BF83C03E60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97120" y="5217446"/>
                  <a:ext cx="139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AB13D8B-3B55-C6EE-A52D-FCEEC4B33DF2}"/>
                    </a:ext>
                  </a:extLst>
                </p14:cNvPr>
                <p14:cNvContentPartPr/>
                <p14:nvPr/>
              </p14:nvContentPartPr>
              <p14:xfrm>
                <a:off x="10752000" y="5233646"/>
                <a:ext cx="59760" cy="2678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AB13D8B-3B55-C6EE-A52D-FCEEC4B33DF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43360" y="5225006"/>
                  <a:ext cx="774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05B7FF3-DE15-91F0-83D6-A0751F336895}"/>
                    </a:ext>
                  </a:extLst>
                </p14:cNvPr>
                <p14:cNvContentPartPr/>
                <p14:nvPr/>
              </p14:nvContentPartPr>
              <p14:xfrm>
                <a:off x="10818600" y="5072726"/>
                <a:ext cx="18720" cy="108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05B7FF3-DE15-91F0-83D6-A0751F3368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09600" y="5064086"/>
                  <a:ext cx="36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2149509-78F7-500D-6BC0-E3CDD0EF551F}"/>
                    </a:ext>
                  </a:extLst>
                </p14:cNvPr>
                <p14:cNvContentPartPr/>
                <p14:nvPr/>
              </p14:nvContentPartPr>
              <p14:xfrm>
                <a:off x="10833720" y="5009726"/>
                <a:ext cx="492120" cy="406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2149509-78F7-500D-6BC0-E3CDD0EF551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825080" y="5000726"/>
                  <a:ext cx="5097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0FA2777-33C7-9945-D69F-FDDDD3CF510E}"/>
                    </a:ext>
                  </a:extLst>
                </p14:cNvPr>
                <p14:cNvContentPartPr/>
                <p14:nvPr/>
              </p14:nvContentPartPr>
              <p14:xfrm>
                <a:off x="11131440" y="5213126"/>
                <a:ext cx="358200" cy="166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0FA2777-33C7-9945-D69F-FDDDD3CF51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22440" y="5204486"/>
                  <a:ext cx="375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C82E3D3-6AB1-617C-AF85-6D05E4F37443}"/>
                    </a:ext>
                  </a:extLst>
                </p14:cNvPr>
                <p14:cNvContentPartPr/>
                <p14:nvPr/>
              </p14:nvContentPartPr>
              <p14:xfrm>
                <a:off x="11416920" y="4978406"/>
                <a:ext cx="587160" cy="571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C82E3D3-6AB1-617C-AF85-6D05E4F374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408280" y="4969406"/>
                  <a:ext cx="6048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2FBB0C6-9CAC-1F8A-8827-9D916393142C}"/>
                    </a:ext>
                  </a:extLst>
                </p14:cNvPr>
                <p14:cNvContentPartPr/>
                <p14:nvPr/>
              </p14:nvContentPartPr>
              <p14:xfrm>
                <a:off x="9211920" y="5866166"/>
                <a:ext cx="12240" cy="271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2FBB0C6-9CAC-1F8A-8827-9D916393142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03280" y="5857166"/>
                  <a:ext cx="298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D187C23-7E21-B6D7-16DF-972C8C562756}"/>
                    </a:ext>
                  </a:extLst>
                </p14:cNvPr>
                <p14:cNvContentPartPr/>
                <p14:nvPr/>
              </p14:nvContentPartPr>
              <p14:xfrm>
                <a:off x="9171600" y="5673566"/>
                <a:ext cx="325080" cy="381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D187C23-7E21-B6D7-16DF-972C8C56275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62960" y="5664926"/>
                  <a:ext cx="3427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8184606-0622-1000-8ABA-762019B0FD97}"/>
                    </a:ext>
                  </a:extLst>
                </p14:cNvPr>
                <p14:cNvContentPartPr/>
                <p14:nvPr/>
              </p14:nvContentPartPr>
              <p14:xfrm>
                <a:off x="9486960" y="5848526"/>
                <a:ext cx="138600" cy="206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8184606-0622-1000-8ABA-762019B0FD9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78320" y="5839886"/>
                  <a:ext cx="156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CBF48FA-B59D-6EC2-4F24-80FBEE1508F1}"/>
                    </a:ext>
                  </a:extLst>
                </p14:cNvPr>
                <p14:cNvContentPartPr/>
                <p14:nvPr/>
              </p14:nvContentPartPr>
              <p14:xfrm>
                <a:off x="9650760" y="5718566"/>
                <a:ext cx="510480" cy="385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CBF48FA-B59D-6EC2-4F24-80FBEE1508F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42120" y="5709926"/>
                  <a:ext cx="5281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EFCB1BA-FC19-92BD-652A-AADD51144A2E}"/>
                    </a:ext>
                  </a:extLst>
                </p14:cNvPr>
                <p14:cNvContentPartPr/>
                <p14:nvPr/>
              </p14:nvContentPartPr>
              <p14:xfrm>
                <a:off x="10173480" y="5726126"/>
                <a:ext cx="244440" cy="397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EFCB1BA-FC19-92BD-652A-AADD51144A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64480" y="5717486"/>
                  <a:ext cx="2620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F199CA1-70C6-24EA-EE79-0EE4F6AF1DFB}"/>
                    </a:ext>
                  </a:extLst>
                </p14:cNvPr>
                <p14:cNvContentPartPr/>
                <p14:nvPr/>
              </p14:nvContentPartPr>
              <p14:xfrm>
                <a:off x="10071240" y="5712086"/>
                <a:ext cx="515880" cy="380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F199CA1-70C6-24EA-EE79-0EE4F6AF1DF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062600" y="5703446"/>
                  <a:ext cx="5335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96912E8-E3AC-EB8B-AFAA-B55BD6F8C852}"/>
                    </a:ext>
                  </a:extLst>
                </p14:cNvPr>
                <p14:cNvContentPartPr/>
                <p14:nvPr/>
              </p14:nvContentPartPr>
              <p14:xfrm>
                <a:off x="10696920" y="5649806"/>
                <a:ext cx="70200" cy="399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96912E8-E3AC-EB8B-AFAA-B55BD6F8C8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87920" y="5640806"/>
                  <a:ext cx="878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20401F-2952-AA9B-557C-2E97A61799AC}"/>
                    </a:ext>
                  </a:extLst>
                </p14:cNvPr>
                <p14:cNvContentPartPr/>
                <p14:nvPr/>
              </p14:nvContentPartPr>
              <p14:xfrm>
                <a:off x="10788720" y="5836646"/>
                <a:ext cx="135720" cy="239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20401F-2952-AA9B-557C-2E97A61799A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80080" y="5827646"/>
                  <a:ext cx="153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8F7E663-FC2F-55D6-54B4-B745D63BDDD3}"/>
                    </a:ext>
                  </a:extLst>
                </p14:cNvPr>
                <p14:cNvContentPartPr/>
                <p14:nvPr/>
              </p14:nvContentPartPr>
              <p14:xfrm>
                <a:off x="10966560" y="5791286"/>
                <a:ext cx="493920" cy="2361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8F7E663-FC2F-55D6-54B4-B745D63BDDD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57920" y="5782286"/>
                  <a:ext cx="511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C5F5311-A632-05A8-0FE7-FA6904AA2B9C}"/>
                    </a:ext>
                  </a:extLst>
                </p14:cNvPr>
                <p14:cNvContentPartPr/>
                <p14:nvPr/>
              </p14:nvContentPartPr>
              <p14:xfrm>
                <a:off x="11460480" y="5577086"/>
                <a:ext cx="223200" cy="543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C5F5311-A632-05A8-0FE7-FA6904AA2B9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451480" y="5568086"/>
                  <a:ext cx="2408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80BE852-F088-936A-6619-2E456F8820F8}"/>
                    </a:ext>
                  </a:extLst>
                </p14:cNvPr>
                <p14:cNvContentPartPr/>
                <p14:nvPr/>
              </p14:nvContentPartPr>
              <p14:xfrm>
                <a:off x="11770440" y="6097646"/>
                <a:ext cx="4680" cy="25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80BE852-F088-936A-6619-2E456F8820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761440" y="6088646"/>
                  <a:ext cx="223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5188481-71EB-D053-2A24-0E29CDC554F6}"/>
              </a:ext>
            </a:extLst>
          </p:cNvPr>
          <p:cNvGrpSpPr/>
          <p:nvPr/>
        </p:nvGrpSpPr>
        <p:grpSpPr>
          <a:xfrm>
            <a:off x="382200" y="1468474"/>
            <a:ext cx="7700040" cy="4935892"/>
            <a:chOff x="382200" y="1468474"/>
            <a:chExt cx="7700040" cy="493589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89D988-11C4-E4DB-B3C4-135D25759C36}"/>
                    </a:ext>
                  </a:extLst>
                </p14:cNvPr>
                <p14:cNvContentPartPr/>
                <p14:nvPr/>
              </p14:nvContentPartPr>
              <p14:xfrm>
                <a:off x="4572960" y="1468474"/>
                <a:ext cx="107280" cy="57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89D988-11C4-E4DB-B3C4-135D25759C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64320" y="1459474"/>
                  <a:ext cx="12492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DA96B9-5BEC-1628-C371-207365C0349B}"/>
                    </a:ext>
                  </a:extLst>
                </p14:cNvPr>
                <p14:cNvContentPartPr/>
                <p14:nvPr/>
              </p14:nvContentPartPr>
              <p14:xfrm>
                <a:off x="4437240" y="1786714"/>
                <a:ext cx="403560" cy="51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DA96B9-5BEC-1628-C371-207365C0349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28600" y="1777714"/>
                  <a:ext cx="421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2C7A8C-58DA-43B9-93C5-B08BE40B8E39}"/>
                    </a:ext>
                  </a:extLst>
                </p14:cNvPr>
                <p14:cNvContentPartPr/>
                <p14:nvPr/>
              </p14:nvContentPartPr>
              <p14:xfrm>
                <a:off x="4846560" y="1663954"/>
                <a:ext cx="231480" cy="242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2C7A8C-58DA-43B9-93C5-B08BE40B8E3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37560" y="1654954"/>
                  <a:ext cx="249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289529-F3D2-7A63-8936-ED9606C5A66E}"/>
                    </a:ext>
                  </a:extLst>
                </p14:cNvPr>
                <p14:cNvContentPartPr/>
                <p14:nvPr/>
              </p14:nvContentPartPr>
              <p14:xfrm>
                <a:off x="5120880" y="1668994"/>
                <a:ext cx="230400" cy="177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289529-F3D2-7A63-8936-ED9606C5A66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11880" y="1660354"/>
                  <a:ext cx="248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6F6016-7637-C98A-1497-348D5C7E559D}"/>
                    </a:ext>
                  </a:extLst>
                </p14:cNvPr>
                <p14:cNvContentPartPr/>
                <p14:nvPr/>
              </p14:nvContentPartPr>
              <p14:xfrm>
                <a:off x="5388000" y="1492594"/>
                <a:ext cx="327600" cy="387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6F6016-7637-C98A-1497-348D5C7E55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379360" y="1483594"/>
                  <a:ext cx="3452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E358ED-27B4-9E1F-C493-ADFC0C731A8D}"/>
                    </a:ext>
                  </a:extLst>
                </p14:cNvPr>
                <p14:cNvContentPartPr/>
                <p14:nvPr/>
              </p14:nvContentPartPr>
              <p14:xfrm>
                <a:off x="5631000" y="1707154"/>
                <a:ext cx="213120" cy="73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E358ED-27B4-9E1F-C493-ADFC0C731A8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22360" y="1698514"/>
                  <a:ext cx="230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7CD5DB6-D7F2-3F27-CC39-9DEE0171BCC6}"/>
                    </a:ext>
                  </a:extLst>
                </p14:cNvPr>
                <p14:cNvContentPartPr/>
                <p14:nvPr/>
              </p14:nvContentPartPr>
              <p14:xfrm>
                <a:off x="5742600" y="1489354"/>
                <a:ext cx="668520" cy="357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7CD5DB6-D7F2-3F27-CC39-9DEE0171BCC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33600" y="1480354"/>
                  <a:ext cx="6861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A7DEB2-9694-8432-0179-E287EF513D9A}"/>
                    </a:ext>
                  </a:extLst>
                </p14:cNvPr>
                <p14:cNvContentPartPr/>
                <p14:nvPr/>
              </p14:nvContentPartPr>
              <p14:xfrm>
                <a:off x="6594000" y="1821634"/>
                <a:ext cx="225000" cy="103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A7DEB2-9694-8432-0179-E287EF513D9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85360" y="1812634"/>
                  <a:ext cx="242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97CDAD-F2E4-CE26-0594-93B60522D03D}"/>
                    </a:ext>
                  </a:extLst>
                </p14:cNvPr>
                <p14:cNvContentPartPr/>
                <p14:nvPr/>
              </p14:nvContentPartPr>
              <p14:xfrm>
                <a:off x="6719280" y="1556314"/>
                <a:ext cx="230760" cy="242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97CDAD-F2E4-CE26-0594-93B60522D03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710640" y="1547314"/>
                  <a:ext cx="248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577E1E-3839-E16C-F800-165ACF4A4E34}"/>
                    </a:ext>
                  </a:extLst>
                </p14:cNvPr>
                <p14:cNvContentPartPr/>
                <p14:nvPr/>
              </p14:nvContentPartPr>
              <p14:xfrm>
                <a:off x="7045440" y="1556674"/>
                <a:ext cx="230400" cy="184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577E1E-3839-E16C-F800-165ACF4A4E3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36800" y="1548034"/>
                  <a:ext cx="248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1DADCE-B01C-0750-6921-BD729101FDA9}"/>
                    </a:ext>
                  </a:extLst>
                </p14:cNvPr>
                <p14:cNvContentPartPr/>
                <p14:nvPr/>
              </p14:nvContentPartPr>
              <p14:xfrm>
                <a:off x="7267200" y="1542994"/>
                <a:ext cx="444600" cy="192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1DADCE-B01C-0750-6921-BD729101FDA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58560" y="1534354"/>
                  <a:ext cx="462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E65181-82C7-2E74-5FD8-E7F9F70F1F8B}"/>
                    </a:ext>
                  </a:extLst>
                </p14:cNvPr>
                <p14:cNvContentPartPr/>
                <p14:nvPr/>
              </p14:nvContentPartPr>
              <p14:xfrm>
                <a:off x="7707840" y="1496914"/>
                <a:ext cx="374400" cy="278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E65181-82C7-2E74-5FD8-E7F9F70F1F8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98840" y="1487914"/>
                  <a:ext cx="392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6BF7D12-268B-1E55-4643-4F65132B8389}"/>
                    </a:ext>
                  </a:extLst>
                </p14:cNvPr>
                <p14:cNvContentPartPr/>
                <p14:nvPr/>
              </p14:nvContentPartPr>
              <p14:xfrm>
                <a:off x="6378360" y="1916674"/>
                <a:ext cx="387720" cy="25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6BF7D12-268B-1E55-4643-4F65132B838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69360" y="1907674"/>
                  <a:ext cx="405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13652EE-D54A-380B-6765-770E727245BE}"/>
                    </a:ext>
                  </a:extLst>
                </p14:cNvPr>
                <p14:cNvContentPartPr/>
                <p14:nvPr/>
              </p14:nvContentPartPr>
              <p14:xfrm>
                <a:off x="2052600" y="1958006"/>
                <a:ext cx="2197800" cy="54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13652EE-D54A-380B-6765-770E727245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43960" y="1949006"/>
                  <a:ext cx="2215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DD308A8-BC1D-C5B8-496E-2BBBF8C69180}"/>
                    </a:ext>
                  </a:extLst>
                </p14:cNvPr>
                <p14:cNvContentPartPr/>
                <p14:nvPr/>
              </p14:nvContentPartPr>
              <p14:xfrm>
                <a:off x="1438080" y="2036846"/>
                <a:ext cx="1123920" cy="560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DD308A8-BC1D-C5B8-496E-2BBBF8C6918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29080" y="2028206"/>
                  <a:ext cx="114156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25D9641-43A8-0CEB-A4AD-929CC6EC43AB}"/>
                    </a:ext>
                  </a:extLst>
                </p14:cNvPr>
                <p14:cNvContentPartPr/>
                <p14:nvPr/>
              </p14:nvContentPartPr>
              <p14:xfrm>
                <a:off x="870360" y="2404406"/>
                <a:ext cx="281880" cy="518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25D9641-43A8-0CEB-A4AD-929CC6EC43A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1360" y="2395406"/>
                  <a:ext cx="2995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99A230D-302D-5A29-F5C1-29CB1564F803}"/>
                    </a:ext>
                  </a:extLst>
                </p14:cNvPr>
                <p14:cNvContentPartPr/>
                <p14:nvPr/>
              </p14:nvContentPartPr>
              <p14:xfrm>
                <a:off x="1169880" y="2329166"/>
                <a:ext cx="279360" cy="416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99A230D-302D-5A29-F5C1-29CB1564F80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1240" y="2320526"/>
                  <a:ext cx="2970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59E6BE-534F-B4F3-E43A-7CF0EF5570DD}"/>
                    </a:ext>
                  </a:extLst>
                </p14:cNvPr>
                <p14:cNvContentPartPr/>
                <p14:nvPr/>
              </p14:nvContentPartPr>
              <p14:xfrm>
                <a:off x="1237200" y="2375966"/>
                <a:ext cx="387720" cy="207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59E6BE-534F-B4F3-E43A-7CF0EF5570D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28560" y="2366966"/>
                  <a:ext cx="405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8675C2-4E5E-FCD1-70A4-7FADE308DEC3}"/>
                    </a:ext>
                  </a:extLst>
                </p14:cNvPr>
                <p14:cNvContentPartPr/>
                <p14:nvPr/>
              </p14:nvContentPartPr>
              <p14:xfrm>
                <a:off x="1578120" y="2382806"/>
                <a:ext cx="201960" cy="340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8675C2-4E5E-FCD1-70A4-7FADE308DEC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569120" y="2373806"/>
                  <a:ext cx="2196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9813E7-44DC-1EAA-8810-375D0516D28D}"/>
                    </a:ext>
                  </a:extLst>
                </p14:cNvPr>
                <p14:cNvContentPartPr/>
                <p14:nvPr/>
              </p14:nvContentPartPr>
              <p14:xfrm>
                <a:off x="1240440" y="2835326"/>
                <a:ext cx="164160" cy="324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9813E7-44DC-1EAA-8810-375D0516D2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31800" y="2826326"/>
                  <a:ext cx="181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9EF24C-A805-93A1-CC02-35150855A92A}"/>
                    </a:ext>
                  </a:extLst>
                </p14:cNvPr>
                <p14:cNvContentPartPr/>
                <p14:nvPr/>
              </p14:nvContentPartPr>
              <p14:xfrm>
                <a:off x="1163760" y="2815166"/>
                <a:ext cx="687600" cy="390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9EF24C-A805-93A1-CC02-35150855A9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54760" y="2806526"/>
                  <a:ext cx="7052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3349CF-7FE0-0CC8-C19D-31B1C72D4A96}"/>
                    </a:ext>
                  </a:extLst>
                </p14:cNvPr>
                <p14:cNvContentPartPr/>
                <p14:nvPr/>
              </p14:nvContentPartPr>
              <p14:xfrm>
                <a:off x="1706280" y="2741006"/>
                <a:ext cx="163080" cy="213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3349CF-7FE0-0CC8-C19D-31B1C72D4A9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97640" y="2732366"/>
                  <a:ext cx="1807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43B53-8BF9-DEF9-1470-64681D372CAD}"/>
                    </a:ext>
                  </a:extLst>
                </p14:cNvPr>
                <p14:cNvContentPartPr/>
                <p14:nvPr/>
              </p14:nvContentPartPr>
              <p14:xfrm>
                <a:off x="1907880" y="2605286"/>
                <a:ext cx="294840" cy="245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43B53-8BF9-DEF9-1470-64681D372CA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98880" y="2596286"/>
                  <a:ext cx="312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7EE55D6-49F6-73F8-8598-D7653CE80BD8}"/>
                    </a:ext>
                  </a:extLst>
                </p14:cNvPr>
                <p14:cNvContentPartPr/>
                <p14:nvPr/>
              </p14:nvContentPartPr>
              <p14:xfrm>
                <a:off x="529800" y="3429686"/>
                <a:ext cx="963720" cy="748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7EE55D6-49F6-73F8-8598-D7653CE80BD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1160" y="3420686"/>
                  <a:ext cx="98136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1B6565A-53A3-5C02-5D56-560587867C4E}"/>
                    </a:ext>
                  </a:extLst>
                </p14:cNvPr>
                <p14:cNvContentPartPr/>
                <p14:nvPr/>
              </p14:nvContentPartPr>
              <p14:xfrm>
                <a:off x="1233600" y="3406286"/>
                <a:ext cx="656280" cy="336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1B6565A-53A3-5C02-5D56-560587867C4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24600" y="3397286"/>
                  <a:ext cx="6739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018E6A-CD57-6CDB-126C-14B94519B2E5}"/>
                    </a:ext>
                  </a:extLst>
                </p14:cNvPr>
                <p14:cNvContentPartPr/>
                <p14:nvPr/>
              </p14:nvContentPartPr>
              <p14:xfrm>
                <a:off x="1830840" y="3259406"/>
                <a:ext cx="308880" cy="277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018E6A-CD57-6CDB-126C-14B94519B2E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22200" y="3250406"/>
                  <a:ext cx="3265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1A44B04-7EAF-38F2-74C7-E9DF0DFAF67E}"/>
                    </a:ext>
                  </a:extLst>
                </p14:cNvPr>
                <p14:cNvContentPartPr/>
                <p14:nvPr/>
              </p14:nvContentPartPr>
              <p14:xfrm>
                <a:off x="1106160" y="4033766"/>
                <a:ext cx="257760" cy="423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1A44B04-7EAF-38F2-74C7-E9DF0DFAF67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7160" y="4024766"/>
                  <a:ext cx="2754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110FCC6-906E-EDA0-9B89-75073DBDD61F}"/>
                    </a:ext>
                  </a:extLst>
                </p14:cNvPr>
                <p14:cNvContentPartPr/>
                <p14:nvPr/>
              </p14:nvContentPartPr>
              <p14:xfrm>
                <a:off x="1424760" y="3689246"/>
                <a:ext cx="875880" cy="613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110FCC6-906E-EDA0-9B89-75073DBDD61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416120" y="3680606"/>
                  <a:ext cx="89352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ED1A128-3C8C-2516-1B77-890DA586DF46}"/>
                    </a:ext>
                  </a:extLst>
                </p14:cNvPr>
                <p14:cNvContentPartPr/>
                <p14:nvPr/>
              </p14:nvContentPartPr>
              <p14:xfrm>
                <a:off x="413880" y="3148526"/>
                <a:ext cx="444600" cy="634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ED1A128-3C8C-2516-1B77-890DA586DF4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4880" y="3139526"/>
                  <a:ext cx="46224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D132D7D-5725-FCE8-C274-BEF8EAEF137B}"/>
                    </a:ext>
                  </a:extLst>
                </p14:cNvPr>
                <p14:cNvContentPartPr/>
                <p14:nvPr/>
              </p14:nvContentPartPr>
              <p14:xfrm>
                <a:off x="750480" y="3344006"/>
                <a:ext cx="272160" cy="140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D132D7D-5725-FCE8-C274-BEF8EAEF137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1480" y="3335366"/>
                  <a:ext cx="289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C088DB3-CA90-1A04-88F6-CFE3F9100E2C}"/>
                    </a:ext>
                  </a:extLst>
                </p14:cNvPr>
                <p14:cNvContentPartPr/>
                <p14:nvPr/>
              </p14:nvContentPartPr>
              <p14:xfrm>
                <a:off x="382200" y="4922966"/>
                <a:ext cx="384480" cy="544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C088DB3-CA90-1A04-88F6-CFE3F9100E2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3200" y="4913966"/>
                  <a:ext cx="4021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F2E5D2F-9CC6-BD91-0AF7-4C94BF599DEF}"/>
                    </a:ext>
                  </a:extLst>
                </p14:cNvPr>
                <p14:cNvContentPartPr/>
                <p14:nvPr/>
              </p14:nvContentPartPr>
              <p14:xfrm>
                <a:off x="693240" y="4600766"/>
                <a:ext cx="873720" cy="722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F2E5D2F-9CC6-BD91-0AF7-4C94BF599DE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4600" y="4591766"/>
                  <a:ext cx="89136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77C7DD-5C4A-5752-CBB0-C030F3931280}"/>
                    </a:ext>
                  </a:extLst>
                </p14:cNvPr>
                <p14:cNvContentPartPr/>
                <p14:nvPr/>
              </p14:nvContentPartPr>
              <p14:xfrm>
                <a:off x="1296240" y="4556846"/>
                <a:ext cx="739080" cy="428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77C7DD-5C4A-5752-CBB0-C030F393128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87600" y="4547846"/>
                  <a:ext cx="7567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DF7D293-557E-03BA-FEE1-20357F0EB12F}"/>
                    </a:ext>
                  </a:extLst>
                </p14:cNvPr>
                <p14:cNvContentPartPr/>
                <p14:nvPr/>
              </p14:nvContentPartPr>
              <p14:xfrm>
                <a:off x="1878000" y="4341566"/>
                <a:ext cx="437400" cy="327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DF7D293-557E-03BA-FEE1-20357F0EB12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69000" y="4332566"/>
                  <a:ext cx="455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1F295CB-BB30-E649-3BC3-3422E4CEA35B}"/>
                    </a:ext>
                  </a:extLst>
                </p14:cNvPr>
                <p14:cNvContentPartPr/>
                <p14:nvPr/>
              </p14:nvContentPartPr>
              <p14:xfrm>
                <a:off x="1438080" y="5182166"/>
                <a:ext cx="310320" cy="261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1F295CB-BB30-E649-3BC3-3422E4CEA3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29080" y="5173166"/>
                  <a:ext cx="327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0C182E-6AF8-6E47-6A68-B9ADC42F11AA}"/>
                    </a:ext>
                  </a:extLst>
                </p14:cNvPr>
                <p14:cNvContentPartPr/>
                <p14:nvPr/>
              </p14:nvContentPartPr>
              <p14:xfrm>
                <a:off x="1434840" y="5088926"/>
                <a:ext cx="647640" cy="480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0C182E-6AF8-6E47-6A68-B9ADC42F11A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25840" y="5079926"/>
                  <a:ext cx="6652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5984555-6852-F09A-B59A-7C42AF03E480}"/>
                    </a:ext>
                  </a:extLst>
                </p14:cNvPr>
                <p14:cNvContentPartPr/>
                <p14:nvPr/>
              </p14:nvContentPartPr>
              <p14:xfrm>
                <a:off x="1897080" y="5005766"/>
                <a:ext cx="187560" cy="345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5984555-6852-F09A-B59A-7C42AF03E48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88080" y="4996766"/>
                  <a:ext cx="205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A4C449-E9F2-470C-052E-43C321BF6243}"/>
                    </a:ext>
                  </a:extLst>
                </p14:cNvPr>
                <p14:cNvContentPartPr/>
                <p14:nvPr/>
              </p14:nvContentPartPr>
              <p14:xfrm>
                <a:off x="2115600" y="4838366"/>
                <a:ext cx="428400" cy="351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A4C449-E9F2-470C-052E-43C321BF624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06600" y="4829366"/>
                  <a:ext cx="4460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EB2374A-33FD-196F-6414-89E1ADEC974F}"/>
                    </a:ext>
                  </a:extLst>
                </p14:cNvPr>
                <p14:cNvContentPartPr/>
                <p14:nvPr/>
              </p14:nvContentPartPr>
              <p14:xfrm>
                <a:off x="2149440" y="4600766"/>
                <a:ext cx="426240" cy="1058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EB2374A-33FD-196F-6414-89E1ADEC974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40800" y="4592126"/>
                  <a:ext cx="443880" cy="10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94FADF9-E963-EBB8-253F-A6FB20C8087A}"/>
                    </a:ext>
                  </a:extLst>
                </p14:cNvPr>
                <p14:cNvContentPartPr/>
                <p14:nvPr/>
              </p14:nvContentPartPr>
              <p14:xfrm>
                <a:off x="3764760" y="2235566"/>
                <a:ext cx="421920" cy="698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94FADF9-E963-EBB8-253F-A6FB20C8087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756120" y="2226566"/>
                  <a:ext cx="43956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0385434-492E-EB6E-ECC3-141F18B96435}"/>
                    </a:ext>
                  </a:extLst>
                </p14:cNvPr>
                <p14:cNvContentPartPr/>
                <p14:nvPr/>
              </p14:nvContentPartPr>
              <p14:xfrm>
                <a:off x="3867000" y="5700206"/>
                <a:ext cx="312840" cy="623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0385434-492E-EB6E-ECC3-141F18B9643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58360" y="5691206"/>
                  <a:ext cx="3304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96B76E-17A4-F24B-814F-1703CC6AD976}"/>
                    </a:ext>
                  </a:extLst>
                </p14:cNvPr>
                <p14:cNvContentPartPr/>
                <p14:nvPr/>
              </p14:nvContentPartPr>
              <p14:xfrm>
                <a:off x="3563880" y="2425286"/>
                <a:ext cx="270720" cy="3888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96B76E-17A4-F24B-814F-1703CC6AD97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54880" y="2416646"/>
                  <a:ext cx="288360" cy="39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185CF7-568E-448A-6B34-B3717A257A30}"/>
                    </a:ext>
                  </a:extLst>
                </p14:cNvPr>
                <p14:cNvContentPartPr/>
                <p14:nvPr/>
              </p14:nvContentPartPr>
              <p14:xfrm>
                <a:off x="2971680" y="4994966"/>
                <a:ext cx="358200" cy="876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185CF7-568E-448A-6B34-B3717A257A3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63040" y="4986326"/>
                  <a:ext cx="375840" cy="8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1A85CE6-856E-689B-A48B-4C7FD46AD766}"/>
                    </a:ext>
                  </a:extLst>
                </p14:cNvPr>
                <p14:cNvContentPartPr/>
                <p14:nvPr/>
              </p14:nvContentPartPr>
              <p14:xfrm>
                <a:off x="3356880" y="5425166"/>
                <a:ext cx="210240" cy="218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A85CE6-856E-689B-A48B-4C7FD46AD76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47880" y="5416166"/>
                  <a:ext cx="227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6FAC90D-46F0-A1C9-D701-1BBD12030AC9}"/>
                    </a:ext>
                  </a:extLst>
                </p14:cNvPr>
                <p14:cNvContentPartPr/>
                <p14:nvPr/>
              </p14:nvContentPartPr>
              <p14:xfrm>
                <a:off x="3527160" y="4867886"/>
                <a:ext cx="297720" cy="746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6FAC90D-46F0-A1C9-D701-1BBD12030AC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18160" y="4858886"/>
                  <a:ext cx="31536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DD39140-82D9-39F4-720D-777F7B52B76A}"/>
                    </a:ext>
                  </a:extLst>
                </p14:cNvPr>
                <p14:cNvContentPartPr/>
                <p14:nvPr/>
              </p14:nvContentPartPr>
              <p14:xfrm>
                <a:off x="3832800" y="5084966"/>
                <a:ext cx="168480" cy="565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DD39140-82D9-39F4-720D-777F7B52B76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24160" y="5075966"/>
                  <a:ext cx="18612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08601AF-B1D7-5CD3-5826-264E0A3A79E1}"/>
                    </a:ext>
                  </a:extLst>
                </p14:cNvPr>
                <p14:cNvContentPartPr/>
                <p14:nvPr/>
              </p14:nvContentPartPr>
              <p14:xfrm>
                <a:off x="2799600" y="5933486"/>
                <a:ext cx="435240" cy="47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08601AF-B1D7-5CD3-5826-264E0A3A79E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790600" y="5924846"/>
                  <a:ext cx="4528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88606D0-07AA-1AB8-5205-24456EF2997B}"/>
                    </a:ext>
                  </a:extLst>
                </p14:cNvPr>
                <p14:cNvContentPartPr/>
                <p14:nvPr/>
              </p14:nvContentPartPr>
              <p14:xfrm>
                <a:off x="3058080" y="5951486"/>
                <a:ext cx="400680" cy="269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88606D0-07AA-1AB8-5205-24456EF2997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49440" y="5942486"/>
                  <a:ext cx="418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B196C5B-688D-6380-8A1D-310991101350}"/>
                    </a:ext>
                  </a:extLst>
                </p14:cNvPr>
                <p14:cNvContentPartPr/>
                <p14:nvPr/>
              </p14:nvContentPartPr>
              <p14:xfrm>
                <a:off x="3405120" y="5731166"/>
                <a:ext cx="275400" cy="417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B196C5B-688D-6380-8A1D-31099110135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396480" y="5722526"/>
                  <a:ext cx="2930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910CF43-60B3-0752-F066-B7F015013B13}"/>
                    </a:ext>
                  </a:extLst>
                </p14:cNvPr>
                <p14:cNvContentPartPr/>
                <p14:nvPr/>
              </p14:nvContentPartPr>
              <p14:xfrm>
                <a:off x="3457320" y="5586446"/>
                <a:ext cx="847080" cy="473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910CF43-60B3-0752-F066-B7F015013B1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48680" y="5577446"/>
                  <a:ext cx="8647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D133E4-D07E-0CAB-8E68-A6012F722ADD}"/>
                    </a:ext>
                  </a:extLst>
                </p14:cNvPr>
                <p14:cNvContentPartPr/>
                <p14:nvPr/>
              </p14:nvContentPartPr>
              <p14:xfrm>
                <a:off x="4386840" y="5255246"/>
                <a:ext cx="288000" cy="675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D133E4-D07E-0CAB-8E68-A6012F722AD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378200" y="5246606"/>
                  <a:ext cx="30564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D0000B-5488-4CCF-E228-C91847C8A457}"/>
                    </a:ext>
                  </a:extLst>
                </p14:cNvPr>
                <p14:cNvContentPartPr/>
                <p14:nvPr/>
              </p14:nvContentPartPr>
              <p14:xfrm>
                <a:off x="4353360" y="5468726"/>
                <a:ext cx="389160" cy="226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D0000B-5488-4CCF-E228-C91847C8A45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44720" y="5459726"/>
                  <a:ext cx="406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6A07184-8746-40D8-0FDD-C338F0E6FA33}"/>
                    </a:ext>
                  </a:extLst>
                </p14:cNvPr>
                <p14:cNvContentPartPr/>
                <p14:nvPr/>
              </p14:nvContentPartPr>
              <p14:xfrm>
                <a:off x="4576200" y="5295926"/>
                <a:ext cx="623520" cy="275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6A07184-8746-40D8-0FDD-C338F0E6FA3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67560" y="5287286"/>
                  <a:ext cx="641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413ADBE-0959-CC83-EE74-422DC2EDDE49}"/>
                    </a:ext>
                  </a:extLst>
                </p14:cNvPr>
                <p14:cNvContentPartPr/>
                <p14:nvPr/>
              </p14:nvContentPartPr>
              <p14:xfrm>
                <a:off x="5153280" y="4912886"/>
                <a:ext cx="392040" cy="460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413ADBE-0959-CC83-EE74-422DC2EDDE4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44640" y="4904246"/>
                  <a:ext cx="4096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0ACD2EE-5621-21F5-B152-311BD7EDD879}"/>
                    </a:ext>
                  </a:extLst>
                </p14:cNvPr>
                <p14:cNvContentPartPr/>
                <p14:nvPr/>
              </p14:nvContentPartPr>
              <p14:xfrm>
                <a:off x="5391960" y="5074166"/>
                <a:ext cx="223560" cy="173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0ACD2EE-5621-21F5-B152-311BD7EDD87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382960" y="5065526"/>
                  <a:ext cx="241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733F87C-CA96-CEA4-9226-7F0306710F1D}"/>
                    </a:ext>
                  </a:extLst>
                </p14:cNvPr>
                <p14:cNvContentPartPr/>
                <p14:nvPr/>
              </p14:nvContentPartPr>
              <p14:xfrm>
                <a:off x="5405280" y="4841246"/>
                <a:ext cx="910440" cy="352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733F87C-CA96-CEA4-9226-7F0306710F1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96640" y="4832606"/>
                  <a:ext cx="9280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263BF31-1D8B-A533-961E-080FF18A02EC}"/>
                    </a:ext>
                  </a:extLst>
                </p14:cNvPr>
                <p14:cNvContentPartPr/>
                <p14:nvPr/>
              </p14:nvContentPartPr>
              <p14:xfrm>
                <a:off x="6301320" y="2139446"/>
                <a:ext cx="22680" cy="26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263BF31-1D8B-A533-961E-080FF18A02E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292680" y="2130806"/>
                  <a:ext cx="40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458F882-A0AB-D906-8ADF-2804CBE44955}"/>
                    </a:ext>
                  </a:extLst>
                </p14:cNvPr>
                <p14:cNvContentPartPr/>
                <p14:nvPr/>
              </p14:nvContentPartPr>
              <p14:xfrm>
                <a:off x="2065560" y="1978886"/>
                <a:ext cx="1974600" cy="171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458F882-A0AB-D906-8ADF-2804CBE4495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56560" y="1969886"/>
                  <a:ext cx="199224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9E8812E-B99A-9E41-7B48-715F11331634}"/>
                  </a:ext>
                </a:extLst>
              </p14:cNvPr>
              <p14:cNvContentPartPr/>
              <p14:nvPr/>
            </p14:nvContentPartPr>
            <p14:xfrm>
              <a:off x="1066680" y="1146240"/>
              <a:ext cx="7333560" cy="32040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9E8812E-B99A-9E41-7B48-715F1133163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57320" y="1136880"/>
                <a:ext cx="7352280" cy="32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51BB4AA-F770-1E44-5625-B3EDA60F9C36}"/>
                  </a:ext>
                </a:extLst>
              </p14:cNvPr>
              <p14:cNvContentPartPr/>
              <p14:nvPr/>
            </p14:nvContentPartPr>
            <p14:xfrm>
              <a:off x="1979880" y="4401034"/>
              <a:ext cx="371160" cy="650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51BB4AA-F770-1E44-5625-B3EDA60F9C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0880" y="4392034"/>
                <a:ext cx="388800" cy="66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F7B2DC8-564B-BEA1-4C30-FC5AA2B465FC}"/>
              </a:ext>
            </a:extLst>
          </p:cNvPr>
          <p:cNvGrpSpPr/>
          <p:nvPr/>
        </p:nvGrpSpPr>
        <p:grpSpPr>
          <a:xfrm>
            <a:off x="2081040" y="5233714"/>
            <a:ext cx="353520" cy="271440"/>
            <a:chOff x="2081040" y="5233714"/>
            <a:chExt cx="35352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7296C39-95BF-5CF9-13BE-3BEB28639264}"/>
                    </a:ext>
                  </a:extLst>
                </p14:cNvPr>
                <p14:cNvContentPartPr/>
                <p14:nvPr/>
              </p14:nvContentPartPr>
              <p14:xfrm>
                <a:off x="2081040" y="5233714"/>
                <a:ext cx="353520" cy="227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7296C39-95BF-5CF9-13BE-3BEB286392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040" y="5225074"/>
                  <a:ext cx="371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3BF27A-607C-5624-A8DB-7BE34AB23F4D}"/>
                    </a:ext>
                  </a:extLst>
                </p14:cNvPr>
                <p14:cNvContentPartPr/>
                <p14:nvPr/>
              </p14:nvContentPartPr>
              <p14:xfrm>
                <a:off x="2200920" y="5329834"/>
                <a:ext cx="220680" cy="175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3BF27A-607C-5624-A8DB-7BE34AB23F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92280" y="5320834"/>
                  <a:ext cx="2383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C66982E-0733-AC8B-FF29-22E54D1BB2AB}"/>
                  </a:ext>
                </a:extLst>
              </p14:cNvPr>
              <p14:cNvContentPartPr/>
              <p14:nvPr/>
            </p14:nvContentPartPr>
            <p14:xfrm>
              <a:off x="6406080" y="239434"/>
              <a:ext cx="2893680" cy="955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C66982E-0733-AC8B-FF29-22E54D1BB2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97440" y="230794"/>
                <a:ext cx="2911320" cy="9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BC98C35-67D3-063A-FEC5-7D087B5D92A5}"/>
                  </a:ext>
                </a:extLst>
              </p14:cNvPr>
              <p14:cNvContentPartPr/>
              <p14:nvPr/>
            </p14:nvContentPartPr>
            <p14:xfrm>
              <a:off x="6201240" y="2251474"/>
              <a:ext cx="2696760" cy="760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BC98C35-67D3-063A-FEC5-7D087B5D92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2600" y="2242834"/>
                <a:ext cx="2714400" cy="7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255685A-CC16-7D0B-8ACC-BB770E4CCD57}"/>
                  </a:ext>
                </a:extLst>
              </p14:cNvPr>
              <p14:cNvContentPartPr/>
              <p14:nvPr/>
            </p14:nvContentPartPr>
            <p14:xfrm>
              <a:off x="6298080" y="4285834"/>
              <a:ext cx="2466720" cy="695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255685A-CC16-7D0B-8ACC-BB770E4CCD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89440" y="4276834"/>
                <a:ext cx="2484360" cy="71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D90C688-15CF-9148-7847-122AD9A14BA0}"/>
              </a:ext>
            </a:extLst>
          </p:cNvPr>
          <p:cNvGrpSpPr/>
          <p:nvPr/>
        </p:nvGrpSpPr>
        <p:grpSpPr>
          <a:xfrm>
            <a:off x="118320" y="3597874"/>
            <a:ext cx="1188000" cy="1702080"/>
            <a:chOff x="118320" y="3597874"/>
            <a:chExt cx="1188000" cy="170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744EE7-9DBF-AA49-2F5B-708CC8B32F53}"/>
                    </a:ext>
                  </a:extLst>
                </p14:cNvPr>
                <p14:cNvContentPartPr/>
                <p14:nvPr/>
              </p14:nvContentPartPr>
              <p14:xfrm>
                <a:off x="209760" y="4351714"/>
                <a:ext cx="278280" cy="948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744EE7-9DBF-AA49-2F5B-708CC8B32F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120" y="4342714"/>
                  <a:ext cx="295920" cy="9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77F0757-A5F9-5199-D19C-E1D1965A6EDE}"/>
                    </a:ext>
                  </a:extLst>
                </p14:cNvPr>
                <p14:cNvContentPartPr/>
                <p14:nvPr/>
              </p14:nvContentPartPr>
              <p14:xfrm>
                <a:off x="218400" y="4501474"/>
                <a:ext cx="285480" cy="63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77F0757-A5F9-5199-D19C-E1D1965A6E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9760" y="4492834"/>
                  <a:ext cx="3031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DA27AE-A8B8-E8FF-F491-27892D7F2414}"/>
                    </a:ext>
                  </a:extLst>
                </p14:cNvPr>
                <p14:cNvContentPartPr/>
                <p14:nvPr/>
              </p14:nvContentPartPr>
              <p14:xfrm>
                <a:off x="118320" y="3924754"/>
                <a:ext cx="459360" cy="244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DA27AE-A8B8-E8FF-F491-27892D7F24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680" y="3916114"/>
                  <a:ext cx="4770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92DF78F-8AEC-A537-85F5-37AD829A8168}"/>
                    </a:ext>
                  </a:extLst>
                </p14:cNvPr>
                <p14:cNvContentPartPr/>
                <p14:nvPr/>
              </p14:nvContentPartPr>
              <p14:xfrm>
                <a:off x="639960" y="3982714"/>
                <a:ext cx="631800" cy="706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92DF78F-8AEC-A537-85F5-37AD829A81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0960" y="3974074"/>
                  <a:ext cx="64944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6987465-9AA9-305C-8B1F-552977DD5240}"/>
                    </a:ext>
                  </a:extLst>
                </p14:cNvPr>
                <p14:cNvContentPartPr/>
                <p14:nvPr/>
              </p14:nvContentPartPr>
              <p14:xfrm>
                <a:off x="1156560" y="4015474"/>
                <a:ext cx="149760" cy="336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6987465-9AA9-305C-8B1F-552977DD52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7920" y="4006834"/>
                  <a:ext cx="1674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2C12A32-E831-7A8E-11FA-9C47550BD23A}"/>
                    </a:ext>
                  </a:extLst>
                </p14:cNvPr>
                <p14:cNvContentPartPr/>
                <p14:nvPr/>
              </p14:nvContentPartPr>
              <p14:xfrm>
                <a:off x="760560" y="3597874"/>
                <a:ext cx="367200" cy="257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2C12A32-E831-7A8E-11FA-9C47550BD2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1920" y="3589234"/>
                  <a:ext cx="3848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6E820D8-777A-A71F-B462-70F865ADCCAB}"/>
              </a:ext>
            </a:extLst>
          </p:cNvPr>
          <p:cNvGrpSpPr/>
          <p:nvPr/>
        </p:nvGrpSpPr>
        <p:grpSpPr>
          <a:xfrm>
            <a:off x="62880" y="254194"/>
            <a:ext cx="5604480" cy="3451680"/>
            <a:chOff x="62880" y="254194"/>
            <a:chExt cx="5604480" cy="345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8765DFB-78A5-16AE-5D46-747A924F974C}"/>
                    </a:ext>
                  </a:extLst>
                </p14:cNvPr>
                <p14:cNvContentPartPr/>
                <p14:nvPr/>
              </p14:nvContentPartPr>
              <p14:xfrm>
                <a:off x="2202000" y="471634"/>
                <a:ext cx="206640" cy="469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8765DFB-78A5-16AE-5D46-747A924F97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93360" y="462994"/>
                  <a:ext cx="2242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2795AE7-06AA-1E0E-6EDF-8370A97463B3}"/>
                    </a:ext>
                  </a:extLst>
                </p14:cNvPr>
                <p14:cNvContentPartPr/>
                <p14:nvPr/>
              </p14:nvContentPartPr>
              <p14:xfrm>
                <a:off x="2130720" y="648394"/>
                <a:ext cx="453240" cy="171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2795AE7-06AA-1E0E-6EDF-8370A97463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1720" y="639394"/>
                  <a:ext cx="470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1EB208-780E-B3C1-87DE-98DA9CD2BAE8}"/>
                    </a:ext>
                  </a:extLst>
                </p14:cNvPr>
                <p14:cNvContentPartPr/>
                <p14:nvPr/>
              </p14:nvContentPartPr>
              <p14:xfrm>
                <a:off x="2598720" y="635794"/>
                <a:ext cx="244080" cy="177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1EB208-780E-B3C1-87DE-98DA9CD2BA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90080" y="627154"/>
                  <a:ext cx="261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54D2C8-F121-3CF4-F175-CAE66D6F9D83}"/>
                    </a:ext>
                  </a:extLst>
                </p14:cNvPr>
                <p14:cNvContentPartPr/>
                <p14:nvPr/>
              </p14:nvContentPartPr>
              <p14:xfrm>
                <a:off x="2957640" y="445714"/>
                <a:ext cx="338400" cy="390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54D2C8-F121-3CF4-F175-CAE66D6F9D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8640" y="436714"/>
                  <a:ext cx="3560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809DDC-0CF7-105B-81C4-FF57F85D9DB3}"/>
                    </a:ext>
                  </a:extLst>
                </p14:cNvPr>
                <p14:cNvContentPartPr/>
                <p14:nvPr/>
              </p14:nvContentPartPr>
              <p14:xfrm>
                <a:off x="3183000" y="695554"/>
                <a:ext cx="164520" cy="149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809DDC-0CF7-105B-81C4-FF57F85D9D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4360" y="686914"/>
                  <a:ext cx="182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5F3FEBA-7715-C4B5-53FF-196325E2D1A7}"/>
                    </a:ext>
                  </a:extLst>
                </p14:cNvPr>
                <p14:cNvContentPartPr/>
                <p14:nvPr/>
              </p14:nvContentPartPr>
              <p14:xfrm>
                <a:off x="3379920" y="591154"/>
                <a:ext cx="456480" cy="256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5F3FEBA-7715-C4B5-53FF-196325E2D1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71280" y="582514"/>
                  <a:ext cx="474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4A367E-7EF6-57E5-3F6B-BEA46F3CBFC8}"/>
                    </a:ext>
                  </a:extLst>
                </p14:cNvPr>
                <p14:cNvContentPartPr/>
                <p14:nvPr/>
              </p14:nvContentPartPr>
              <p14:xfrm>
                <a:off x="3924240" y="495034"/>
                <a:ext cx="274680" cy="358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4A367E-7EF6-57E5-3F6B-BEA46F3CBF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15600" y="486034"/>
                  <a:ext cx="292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9D1130-A275-5E5E-236C-3606CB4E0D2B}"/>
                    </a:ext>
                  </a:extLst>
                </p14:cNvPr>
                <p14:cNvContentPartPr/>
                <p14:nvPr/>
              </p14:nvContentPartPr>
              <p14:xfrm>
                <a:off x="4356240" y="435274"/>
                <a:ext cx="260640" cy="335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9D1130-A275-5E5E-236C-3606CB4E0D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47240" y="426274"/>
                  <a:ext cx="278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E280C5-57DC-E06C-FD1A-3BBF65E23FD9}"/>
                    </a:ext>
                  </a:extLst>
                </p14:cNvPr>
                <p14:cNvContentPartPr/>
                <p14:nvPr/>
              </p14:nvContentPartPr>
              <p14:xfrm>
                <a:off x="5379360" y="372274"/>
                <a:ext cx="279360" cy="48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E280C5-57DC-E06C-FD1A-3BBF65E23F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70720" y="363274"/>
                  <a:ext cx="2970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1AB5C0-089F-E4D5-938F-51F5770EF885}"/>
                    </a:ext>
                  </a:extLst>
                </p14:cNvPr>
                <p14:cNvContentPartPr/>
                <p14:nvPr/>
              </p14:nvContentPartPr>
              <p14:xfrm>
                <a:off x="2158080" y="1077874"/>
                <a:ext cx="203040" cy="470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1AB5C0-089F-E4D5-938F-51F5770EF8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49080" y="1068874"/>
                  <a:ext cx="2206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756CBA-938C-BF23-8E54-1B26FDE4ABAB}"/>
                    </a:ext>
                  </a:extLst>
                </p14:cNvPr>
                <p14:cNvContentPartPr/>
                <p14:nvPr/>
              </p14:nvContentPartPr>
              <p14:xfrm>
                <a:off x="2275800" y="1795714"/>
                <a:ext cx="206640" cy="57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756CBA-938C-BF23-8E54-1B26FDE4AB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66800" y="1787074"/>
                  <a:ext cx="22428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99046C-43C4-2962-EAED-418273410FE1}"/>
                    </a:ext>
                  </a:extLst>
                </p14:cNvPr>
                <p14:cNvContentPartPr/>
                <p14:nvPr/>
              </p14:nvContentPartPr>
              <p14:xfrm>
                <a:off x="2835240" y="1591954"/>
                <a:ext cx="967680" cy="78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99046C-43C4-2962-EAED-418273410F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26240" y="1583314"/>
                  <a:ext cx="985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EE47A5-5F64-148A-DED0-E4A7A63EDBC6}"/>
                    </a:ext>
                  </a:extLst>
                </p14:cNvPr>
                <p14:cNvContentPartPr/>
                <p14:nvPr/>
              </p14:nvContentPartPr>
              <p14:xfrm>
                <a:off x="4183080" y="1585114"/>
                <a:ext cx="1103760" cy="9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EE47A5-5F64-148A-DED0-E4A7A63EDB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74080" y="1576114"/>
                  <a:ext cx="1121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72A40B-F27F-8781-2371-A39879164665}"/>
                    </a:ext>
                  </a:extLst>
                </p14:cNvPr>
                <p14:cNvContentPartPr/>
                <p14:nvPr/>
              </p14:nvContentPartPr>
              <p14:xfrm>
                <a:off x="5347320" y="2532994"/>
                <a:ext cx="320040" cy="524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72A40B-F27F-8781-2371-A3987916466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38680" y="2524354"/>
                  <a:ext cx="33768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7C24F7-3D62-6A27-F55A-54FA56BD1E1F}"/>
                    </a:ext>
                  </a:extLst>
                </p14:cNvPr>
                <p14:cNvContentPartPr/>
                <p14:nvPr/>
              </p14:nvContentPartPr>
              <p14:xfrm>
                <a:off x="2184720" y="2607874"/>
                <a:ext cx="117360" cy="579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7C24F7-3D62-6A27-F55A-54FA56BD1E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76080" y="2599234"/>
                  <a:ext cx="1350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D13714-4A09-B25F-3D15-37F07A9CE242}"/>
                    </a:ext>
                  </a:extLst>
                </p14:cNvPr>
                <p14:cNvContentPartPr/>
                <p14:nvPr/>
              </p14:nvContentPartPr>
              <p14:xfrm>
                <a:off x="2091120" y="2830354"/>
                <a:ext cx="397080" cy="157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D13714-4A09-B25F-3D15-37F07A9CE2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82480" y="2821714"/>
                  <a:ext cx="414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96F4FA-F653-AA56-E079-69A34050295B}"/>
                    </a:ext>
                  </a:extLst>
                </p14:cNvPr>
                <p14:cNvContentPartPr/>
                <p14:nvPr/>
              </p14:nvContentPartPr>
              <p14:xfrm>
                <a:off x="2525640" y="2837914"/>
                <a:ext cx="333000" cy="18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96F4FA-F653-AA56-E079-69A3405029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17000" y="2828914"/>
                  <a:ext cx="350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155245-8D23-D237-FD51-53A2E17FA122}"/>
                    </a:ext>
                  </a:extLst>
                </p14:cNvPr>
                <p14:cNvContentPartPr/>
                <p14:nvPr/>
              </p14:nvContentPartPr>
              <p14:xfrm>
                <a:off x="2970960" y="2738194"/>
                <a:ext cx="207720" cy="236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155245-8D23-D237-FD51-53A2E17FA1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1960" y="2729554"/>
                  <a:ext cx="2253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3A6D46-3728-6EC1-D289-C8ED9701343E}"/>
                    </a:ext>
                  </a:extLst>
                </p14:cNvPr>
                <p14:cNvContentPartPr/>
                <p14:nvPr/>
              </p14:nvContentPartPr>
              <p14:xfrm>
                <a:off x="3105600" y="2584834"/>
                <a:ext cx="289080" cy="462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3A6D46-3728-6EC1-D289-C8ED9701343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96960" y="2575834"/>
                  <a:ext cx="30672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6DEEAE-DDAE-1DF3-E8D0-2DB02A998B9C}"/>
                    </a:ext>
                  </a:extLst>
                </p14:cNvPr>
                <p14:cNvContentPartPr/>
                <p14:nvPr/>
              </p14:nvContentPartPr>
              <p14:xfrm>
                <a:off x="3379920" y="2671954"/>
                <a:ext cx="653400" cy="344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6DEEAE-DDAE-1DF3-E8D0-2DB02A998B9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71280" y="2662954"/>
                  <a:ext cx="6710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CE85EE7-48AA-B123-0456-3B5A2D606DAC}"/>
                    </a:ext>
                  </a:extLst>
                </p14:cNvPr>
                <p14:cNvContentPartPr/>
                <p14:nvPr/>
              </p14:nvContentPartPr>
              <p14:xfrm>
                <a:off x="4169040" y="2763754"/>
                <a:ext cx="227520" cy="293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CE85EE7-48AA-B123-0456-3B5A2D606D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60040" y="2755114"/>
                  <a:ext cx="245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364550-D06B-FFF9-9967-753B72E39DEC}"/>
                    </a:ext>
                  </a:extLst>
                </p14:cNvPr>
                <p14:cNvContentPartPr/>
                <p14:nvPr/>
              </p14:nvContentPartPr>
              <p14:xfrm>
                <a:off x="4563240" y="2683834"/>
                <a:ext cx="398520" cy="347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364550-D06B-FFF9-9967-753B72E39D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54600" y="2674834"/>
                  <a:ext cx="4161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CB097F-4534-4A41-0AB3-618C7A7C8B06}"/>
                    </a:ext>
                  </a:extLst>
                </p14:cNvPr>
                <p14:cNvContentPartPr/>
                <p14:nvPr/>
              </p14:nvContentPartPr>
              <p14:xfrm>
                <a:off x="2290560" y="3121594"/>
                <a:ext cx="319680" cy="584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CB097F-4534-4A41-0AB3-618C7A7C8B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81560" y="3112954"/>
                  <a:ext cx="33732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3C2AAA-A15C-AF02-3C2F-CE29775A39F2}"/>
                    </a:ext>
                  </a:extLst>
                </p14:cNvPr>
                <p14:cNvContentPartPr/>
                <p14:nvPr/>
              </p14:nvContentPartPr>
              <p14:xfrm>
                <a:off x="1473720" y="510154"/>
                <a:ext cx="413280" cy="2071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3C2AAA-A15C-AF02-3C2F-CE29775A39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65080" y="501154"/>
                  <a:ext cx="430920" cy="20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B9D066-EA99-52C7-531C-360FA8747715}"/>
                    </a:ext>
                  </a:extLst>
                </p14:cNvPr>
                <p14:cNvContentPartPr/>
                <p14:nvPr/>
              </p14:nvContentPartPr>
              <p14:xfrm>
                <a:off x="102840" y="1563154"/>
                <a:ext cx="334080" cy="952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B9D066-EA99-52C7-531C-360FA87477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200" y="1554514"/>
                  <a:ext cx="35172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4DA57D-ABB7-4149-6C9F-159505CE4FAE}"/>
                    </a:ext>
                  </a:extLst>
                </p14:cNvPr>
                <p14:cNvContentPartPr/>
                <p14:nvPr/>
              </p14:nvContentPartPr>
              <p14:xfrm>
                <a:off x="245400" y="1990474"/>
                <a:ext cx="209880" cy="359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4DA57D-ABB7-4149-6C9F-159505CE4F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6400" y="1981834"/>
                  <a:ext cx="2275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88B5CE9-2DF4-0324-1F85-392A4A84278A}"/>
                    </a:ext>
                  </a:extLst>
                </p14:cNvPr>
                <p14:cNvContentPartPr/>
                <p14:nvPr/>
              </p14:nvContentPartPr>
              <p14:xfrm>
                <a:off x="62880" y="1169314"/>
                <a:ext cx="383760" cy="287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88B5CE9-2DF4-0324-1F85-392A4A8427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880" y="1160674"/>
                  <a:ext cx="401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982858-C408-1278-3DB9-CF6661B26440}"/>
                    </a:ext>
                  </a:extLst>
                </p14:cNvPr>
                <p14:cNvContentPartPr/>
                <p14:nvPr/>
              </p14:nvContentPartPr>
              <p14:xfrm>
                <a:off x="422880" y="1244194"/>
                <a:ext cx="728280" cy="708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982858-C408-1278-3DB9-CF6661B264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3880" y="1235554"/>
                  <a:ext cx="745920" cy="72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C89EDD-944B-DF4A-DAB5-0790AE007B71}"/>
                    </a:ext>
                  </a:extLst>
                </p14:cNvPr>
                <p14:cNvContentPartPr/>
                <p14:nvPr/>
              </p14:nvContentPartPr>
              <p14:xfrm>
                <a:off x="917520" y="1240234"/>
                <a:ext cx="147960" cy="406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C89EDD-944B-DF4A-DAB5-0790AE007B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8880" y="1231234"/>
                  <a:ext cx="1656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365E316-2E41-374E-87F1-64D33E473536}"/>
                    </a:ext>
                  </a:extLst>
                </p14:cNvPr>
                <p14:cNvContentPartPr/>
                <p14:nvPr/>
              </p14:nvContentPartPr>
              <p14:xfrm>
                <a:off x="785040" y="884914"/>
                <a:ext cx="729000" cy="479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365E316-2E41-374E-87F1-64D33E4735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6040" y="875914"/>
                  <a:ext cx="7466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860A62-287C-F5F0-AC1F-2F7454991E06}"/>
                    </a:ext>
                  </a:extLst>
                </p14:cNvPr>
                <p14:cNvContentPartPr/>
                <p14:nvPr/>
              </p14:nvContentPartPr>
              <p14:xfrm>
                <a:off x="1219560" y="583234"/>
                <a:ext cx="301680" cy="395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860A62-287C-F5F0-AC1F-2F7454991E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10560" y="574234"/>
                  <a:ext cx="3193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558994E-99CA-448B-4F1B-244BB6CC6D4C}"/>
                    </a:ext>
                  </a:extLst>
                </p14:cNvPr>
                <p14:cNvContentPartPr/>
                <p14:nvPr/>
              </p14:nvContentPartPr>
              <p14:xfrm>
                <a:off x="1393080" y="675034"/>
                <a:ext cx="280800" cy="234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558994E-99CA-448B-4F1B-244BB6CC6D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84440" y="666034"/>
                  <a:ext cx="298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36A2C6-A163-CA39-7669-7BAAA43F2C21}"/>
                    </a:ext>
                  </a:extLst>
                </p14:cNvPr>
                <p14:cNvContentPartPr/>
                <p14:nvPr/>
              </p14:nvContentPartPr>
              <p14:xfrm>
                <a:off x="1483440" y="254194"/>
                <a:ext cx="698040" cy="438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36A2C6-A163-CA39-7669-7BAAA43F2C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74440" y="245554"/>
                  <a:ext cx="7156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0C3408-1E2F-B017-856A-69FC8C690F73}"/>
                    </a:ext>
                  </a:extLst>
                </p14:cNvPr>
                <p14:cNvContentPartPr/>
                <p14:nvPr/>
              </p14:nvContentPartPr>
              <p14:xfrm>
                <a:off x="1197960" y="3099634"/>
                <a:ext cx="874440" cy="92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0C3408-1E2F-B017-856A-69FC8C690F7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9320" y="3090634"/>
                  <a:ext cx="892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1740EAE-B036-788E-DBF3-E667B23A370E}"/>
                    </a:ext>
                  </a:extLst>
                </p14:cNvPr>
                <p14:cNvContentPartPr/>
                <p14:nvPr/>
              </p14:nvContentPartPr>
              <p14:xfrm>
                <a:off x="1597200" y="886354"/>
                <a:ext cx="460440" cy="184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1740EAE-B036-788E-DBF3-E667B23A37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88560" y="877354"/>
                  <a:ext cx="478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D11797-3026-57AE-95FE-7E790AAFF476}"/>
                    </a:ext>
                  </a:extLst>
                </p14:cNvPr>
                <p14:cNvContentPartPr/>
                <p14:nvPr/>
              </p14:nvContentPartPr>
              <p14:xfrm>
                <a:off x="1116240" y="3034834"/>
                <a:ext cx="801000" cy="109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D11797-3026-57AE-95FE-7E790AAFF4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7240" y="3026194"/>
                  <a:ext cx="81864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E10E83A-8CA3-2BE6-20EE-9C7C173908DB}"/>
                  </a:ext>
                </a:extLst>
              </p14:cNvPr>
              <p14:cNvContentPartPr/>
              <p14:nvPr/>
            </p14:nvContentPartPr>
            <p14:xfrm>
              <a:off x="1152240" y="3103954"/>
              <a:ext cx="668520" cy="204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E10E83A-8CA3-2BE6-20EE-9C7C173908D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43600" y="3095314"/>
                <a:ext cx="6861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1B70154-EF9D-84E1-532A-22CE09D7CBA7}"/>
                  </a:ext>
                </a:extLst>
              </p14:cNvPr>
              <p14:cNvContentPartPr/>
              <p14:nvPr/>
            </p14:nvContentPartPr>
            <p14:xfrm>
              <a:off x="1052280" y="2495880"/>
              <a:ext cx="840240" cy="587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1B70154-EF9D-84E1-532A-22CE09D7CBA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42920" y="2486520"/>
                <a:ext cx="858960" cy="60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486B0F-1E05-592E-14DE-64093B9ABB7E}"/>
                  </a:ext>
                </a:extLst>
              </p14:cNvPr>
              <p14:cNvContentPartPr/>
              <p14:nvPr/>
            </p14:nvContentPartPr>
            <p14:xfrm>
              <a:off x="39240" y="118440"/>
              <a:ext cx="11500200" cy="651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486B0F-1E05-592E-14DE-64093B9AB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80" y="109080"/>
                <a:ext cx="11518920" cy="65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F84A5C-F1F6-4451-F930-FFB5D89E8BBB}"/>
                  </a:ext>
                </a:extLst>
              </p14:cNvPr>
              <p14:cNvContentPartPr/>
              <p14:nvPr/>
            </p14:nvContentPartPr>
            <p14:xfrm>
              <a:off x="1040760" y="218520"/>
              <a:ext cx="10866960" cy="648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F84A5C-F1F6-4451-F930-FFB5D89E8B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00" y="209160"/>
                <a:ext cx="10885680" cy="65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780115A-3752-09F6-B37B-A06F7615156A}"/>
              </a:ext>
            </a:extLst>
          </p:cNvPr>
          <p:cNvGrpSpPr/>
          <p:nvPr/>
        </p:nvGrpSpPr>
        <p:grpSpPr>
          <a:xfrm>
            <a:off x="7934640" y="6315154"/>
            <a:ext cx="586800" cy="405360"/>
            <a:chOff x="7934640" y="6315154"/>
            <a:chExt cx="58680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40FF648-DFAF-F610-D4DB-69E95EBFF7D2}"/>
                    </a:ext>
                  </a:extLst>
                </p14:cNvPr>
                <p14:cNvContentPartPr/>
                <p14:nvPr/>
              </p14:nvContentPartPr>
              <p14:xfrm>
                <a:off x="7934640" y="6466714"/>
                <a:ext cx="515880" cy="57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40FF648-DFAF-F610-D4DB-69E95EBFF7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25640" y="6458074"/>
                  <a:ext cx="533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9E14068-D66F-150C-1265-3456A0DD44D3}"/>
                    </a:ext>
                  </a:extLst>
                </p14:cNvPr>
                <p14:cNvContentPartPr/>
                <p14:nvPr/>
              </p14:nvContentPartPr>
              <p14:xfrm>
                <a:off x="8123640" y="6315154"/>
                <a:ext cx="96840" cy="405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9E14068-D66F-150C-1265-3456A0DD44D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15000" y="6306514"/>
                  <a:ext cx="1144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E7F48C-A86A-1878-C4BD-3603BE641F97}"/>
                    </a:ext>
                  </a:extLst>
                </p14:cNvPr>
                <p14:cNvContentPartPr/>
                <p14:nvPr/>
              </p14:nvContentPartPr>
              <p14:xfrm>
                <a:off x="7972800" y="6456994"/>
                <a:ext cx="548640" cy="58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E7F48C-A86A-1878-C4BD-3603BE641F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64160" y="6448354"/>
                  <a:ext cx="566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6B5DC85-E06A-A7F6-A148-2E8C3E3DDB34}"/>
                    </a:ext>
                  </a:extLst>
                </p14:cNvPr>
                <p14:cNvContentPartPr/>
                <p14:nvPr/>
              </p14:nvContentPartPr>
              <p14:xfrm>
                <a:off x="8112120" y="6353674"/>
                <a:ext cx="124200" cy="31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6B5DC85-E06A-A7F6-A148-2E8C3E3DDB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03480" y="6345034"/>
                  <a:ext cx="14184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EF827B-0AF3-3816-B151-593E9148FEB8}"/>
              </a:ext>
            </a:extLst>
          </p:cNvPr>
          <p:cNvGrpSpPr/>
          <p:nvPr/>
        </p:nvGrpSpPr>
        <p:grpSpPr>
          <a:xfrm>
            <a:off x="2275080" y="1955554"/>
            <a:ext cx="363960" cy="451440"/>
            <a:chOff x="2275080" y="1955554"/>
            <a:chExt cx="363960" cy="4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BC46F70-90CC-AF39-8653-CB58635CA626}"/>
                    </a:ext>
                  </a:extLst>
                </p14:cNvPr>
                <p14:cNvContentPartPr/>
                <p14:nvPr/>
              </p14:nvContentPartPr>
              <p14:xfrm>
                <a:off x="2456880" y="2027554"/>
                <a:ext cx="97920" cy="273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BC46F70-90CC-AF39-8653-CB58635CA6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48240" y="2018554"/>
                  <a:ext cx="115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E9A18E-D7DA-DFDB-660F-8F969B82AB6D}"/>
                    </a:ext>
                  </a:extLst>
                </p14:cNvPr>
                <p14:cNvContentPartPr/>
                <p14:nvPr/>
              </p14:nvContentPartPr>
              <p14:xfrm>
                <a:off x="2275080" y="2088034"/>
                <a:ext cx="363960" cy="80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E9A18E-D7DA-DFDB-660F-8F969B82AB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66440" y="2079034"/>
                  <a:ext cx="381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25A3E4-B994-B928-4154-3085FEBD6DE8}"/>
                    </a:ext>
                  </a:extLst>
                </p14:cNvPr>
                <p14:cNvContentPartPr/>
                <p14:nvPr/>
              </p14:nvContentPartPr>
              <p14:xfrm>
                <a:off x="2422320" y="1955554"/>
                <a:ext cx="70920" cy="451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25A3E4-B994-B928-4154-3085FEBD6D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13320" y="1946554"/>
                  <a:ext cx="8856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E2A1F8-F963-B74F-DF4C-EFD5B092C9CB}"/>
              </a:ext>
            </a:extLst>
          </p:cNvPr>
          <p:cNvGrpSpPr/>
          <p:nvPr/>
        </p:nvGrpSpPr>
        <p:grpSpPr>
          <a:xfrm>
            <a:off x="2202720" y="1275514"/>
            <a:ext cx="413280" cy="393120"/>
            <a:chOff x="2202720" y="1275514"/>
            <a:chExt cx="41328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819C44-1041-E3DE-9177-21758B3ED6E4}"/>
                    </a:ext>
                  </a:extLst>
                </p14:cNvPr>
                <p14:cNvContentPartPr/>
                <p14:nvPr/>
              </p14:nvContentPartPr>
              <p14:xfrm>
                <a:off x="2433840" y="1275514"/>
                <a:ext cx="68040" cy="39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819C44-1041-E3DE-9177-21758B3ED6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24840" y="1266874"/>
                  <a:ext cx="856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2F9B6E-CD2F-25FB-4CBA-CF39F37A15B4}"/>
                    </a:ext>
                  </a:extLst>
                </p14:cNvPr>
                <p14:cNvContentPartPr/>
                <p14:nvPr/>
              </p14:nvContentPartPr>
              <p14:xfrm>
                <a:off x="2202720" y="1419514"/>
                <a:ext cx="413280" cy="128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2F9B6E-CD2F-25FB-4CBA-CF39F37A15B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93720" y="1410514"/>
                  <a:ext cx="430920" cy="14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4F2DB0-53AD-0538-A22D-C2D7EC08DC2B}"/>
                  </a:ext>
                </a:extLst>
              </p14:cNvPr>
              <p14:cNvContentPartPr/>
              <p14:nvPr/>
            </p14:nvContentPartPr>
            <p14:xfrm>
              <a:off x="572760" y="456840"/>
              <a:ext cx="11491200" cy="620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4F2DB0-53AD-0538-A22D-C2D7EC08DC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400" y="447480"/>
                <a:ext cx="11509920" cy="62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6D6995-4C48-369B-D09D-8789B6CCD159}"/>
                  </a:ext>
                </a:extLst>
              </p14:cNvPr>
              <p14:cNvContentPartPr/>
              <p14:nvPr/>
            </p14:nvContentPartPr>
            <p14:xfrm>
              <a:off x="605160" y="479160"/>
              <a:ext cx="11393640" cy="573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6D6995-4C48-369B-D09D-8789B6CCD1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800" y="469800"/>
                <a:ext cx="11412360" cy="57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6B09291-B6AA-EDBD-3117-5C30A946F157}"/>
              </a:ext>
            </a:extLst>
          </p:cNvPr>
          <p:cNvGrpSpPr/>
          <p:nvPr/>
        </p:nvGrpSpPr>
        <p:grpSpPr>
          <a:xfrm>
            <a:off x="6095400" y="1815154"/>
            <a:ext cx="1282320" cy="304200"/>
            <a:chOff x="6095400" y="1815154"/>
            <a:chExt cx="128232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5AE575-FFF5-F290-45E8-B6700F9B94E1}"/>
                    </a:ext>
                  </a:extLst>
                </p14:cNvPr>
                <p14:cNvContentPartPr/>
                <p14:nvPr/>
              </p14:nvContentPartPr>
              <p14:xfrm>
                <a:off x="6095400" y="1815154"/>
                <a:ext cx="608040" cy="304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5AE575-FFF5-F290-45E8-B6700F9B94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86400" y="1806154"/>
                  <a:ext cx="625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869644-98B9-84DB-8B3B-B3973B9F60EB}"/>
                    </a:ext>
                  </a:extLst>
                </p14:cNvPr>
                <p14:cNvContentPartPr/>
                <p14:nvPr/>
              </p14:nvContentPartPr>
              <p14:xfrm>
                <a:off x="6555840" y="1951954"/>
                <a:ext cx="544320" cy="92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869644-98B9-84DB-8B3B-B3973B9F60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46840" y="1943314"/>
                  <a:ext cx="561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9F93E2-9222-F034-5C41-D2C92A487237}"/>
                    </a:ext>
                  </a:extLst>
                </p14:cNvPr>
                <p14:cNvContentPartPr/>
                <p14:nvPr/>
              </p14:nvContentPartPr>
              <p14:xfrm>
                <a:off x="7155960" y="1924234"/>
                <a:ext cx="221760" cy="183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9F93E2-9222-F034-5C41-D2C92A4872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46960" y="1915594"/>
                  <a:ext cx="23940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62C01AC-B799-DD7F-CC5A-6F40ADCCD18B}"/>
                  </a:ext>
                </a:extLst>
              </p14:cNvPr>
              <p14:cNvContentPartPr/>
              <p14:nvPr/>
            </p14:nvContentPartPr>
            <p14:xfrm>
              <a:off x="3011640" y="2380354"/>
              <a:ext cx="16560" cy="20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62C01AC-B799-DD7F-CC5A-6F40ADCCD1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3000" y="2371354"/>
                <a:ext cx="34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5EFBA14-765E-82BD-57F8-B613228E9882}"/>
                  </a:ext>
                </a:extLst>
              </p14:cNvPr>
              <p14:cNvContentPartPr/>
              <p14:nvPr/>
            </p14:nvContentPartPr>
            <p14:xfrm>
              <a:off x="6034200" y="1973914"/>
              <a:ext cx="41400" cy="34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5EFBA14-765E-82BD-57F8-B613228E98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25200" y="1965274"/>
                <a:ext cx="5904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4D43C25-BC3A-E3CA-4284-BE10924BC9B8}"/>
              </a:ext>
            </a:extLst>
          </p:cNvPr>
          <p:cNvGrpSpPr/>
          <p:nvPr/>
        </p:nvGrpSpPr>
        <p:grpSpPr>
          <a:xfrm>
            <a:off x="8308680" y="673234"/>
            <a:ext cx="1823040" cy="1524960"/>
            <a:chOff x="8308680" y="673234"/>
            <a:chExt cx="1823040" cy="15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7A6FBC2-3E55-8AEC-1032-4FAB8B118C06}"/>
                    </a:ext>
                  </a:extLst>
                </p14:cNvPr>
                <p14:cNvContentPartPr/>
                <p14:nvPr/>
              </p14:nvContentPartPr>
              <p14:xfrm>
                <a:off x="8627640" y="847114"/>
                <a:ext cx="440280" cy="315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7A6FBC2-3E55-8AEC-1032-4FAB8B118C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19000" y="838474"/>
                  <a:ext cx="4579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56A86B-99CC-3AA9-6828-64D403A767FE}"/>
                    </a:ext>
                  </a:extLst>
                </p14:cNvPr>
                <p14:cNvContentPartPr/>
                <p14:nvPr/>
              </p14:nvContentPartPr>
              <p14:xfrm>
                <a:off x="9165480" y="765754"/>
                <a:ext cx="117000" cy="266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56A86B-99CC-3AA9-6828-64D403A767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56840" y="757114"/>
                  <a:ext cx="134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A2F722C-EB2F-E45C-C583-8140F26DEEE9}"/>
                    </a:ext>
                  </a:extLst>
                </p14:cNvPr>
                <p14:cNvContentPartPr/>
                <p14:nvPr/>
              </p14:nvContentPartPr>
              <p14:xfrm>
                <a:off x="9309480" y="673234"/>
                <a:ext cx="367200" cy="54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A2F722C-EB2F-E45C-C583-8140F26DEE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00480" y="664594"/>
                  <a:ext cx="3848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8AB304-528A-E4ED-EF1A-5626970CD6F5}"/>
                    </a:ext>
                  </a:extLst>
                </p14:cNvPr>
                <p14:cNvContentPartPr/>
                <p14:nvPr/>
              </p14:nvContentPartPr>
              <p14:xfrm>
                <a:off x="8308680" y="1265794"/>
                <a:ext cx="204480" cy="478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8AB304-528A-E4ED-EF1A-5626970CD6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00040" y="1257154"/>
                  <a:ext cx="2221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F31278-C429-AAC4-B044-7466D73B89ED}"/>
                    </a:ext>
                  </a:extLst>
                </p14:cNvPr>
                <p14:cNvContentPartPr/>
                <p14:nvPr/>
              </p14:nvContentPartPr>
              <p14:xfrm>
                <a:off x="8322000" y="1872034"/>
                <a:ext cx="191520" cy="32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F31278-C429-AAC4-B044-7466D73B89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13000" y="1863034"/>
                  <a:ext cx="209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57FF0F-41EB-0326-00E0-3FADA308DA4A}"/>
                    </a:ext>
                  </a:extLst>
                </p14:cNvPr>
                <p14:cNvContentPartPr/>
                <p14:nvPr/>
              </p14:nvContentPartPr>
              <p14:xfrm>
                <a:off x="8720160" y="1513474"/>
                <a:ext cx="716760" cy="34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57FF0F-41EB-0326-00E0-3FADA308DA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11160" y="1504474"/>
                  <a:ext cx="734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0B89B5-7A66-D2AF-1726-D92F1D948016}"/>
                    </a:ext>
                  </a:extLst>
                </p14:cNvPr>
                <p14:cNvContentPartPr/>
                <p14:nvPr/>
              </p14:nvContentPartPr>
              <p14:xfrm>
                <a:off x="9213720" y="1658554"/>
                <a:ext cx="643320" cy="136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0B89B5-7A66-D2AF-1726-D92F1D948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04720" y="1649914"/>
                  <a:ext cx="660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3B4A88-7058-4B04-23D9-93B8FDEFD96D}"/>
                    </a:ext>
                  </a:extLst>
                </p14:cNvPr>
                <p14:cNvContentPartPr/>
                <p14:nvPr/>
              </p14:nvContentPartPr>
              <p14:xfrm>
                <a:off x="9863520" y="1628674"/>
                <a:ext cx="221040" cy="290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3B4A88-7058-4B04-23D9-93B8FDEFD9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54520" y="1620034"/>
                  <a:ext cx="2386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84539E-0DD4-40C8-3667-5131AC090E9F}"/>
                    </a:ext>
                  </a:extLst>
                </p14:cNvPr>
                <p14:cNvContentPartPr/>
                <p14:nvPr/>
              </p14:nvContentPartPr>
              <p14:xfrm>
                <a:off x="10023720" y="1612114"/>
                <a:ext cx="108000" cy="427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D84539E-0DD4-40C8-3667-5131AC090E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14720" y="1603474"/>
                  <a:ext cx="1256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542EF22-716A-B523-2379-A9B8943A854F}"/>
                    </a:ext>
                  </a:extLst>
                </p14:cNvPr>
                <p14:cNvContentPartPr/>
                <p14:nvPr/>
              </p14:nvContentPartPr>
              <p14:xfrm>
                <a:off x="8726640" y="1822714"/>
                <a:ext cx="51120" cy="52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542EF22-716A-B523-2379-A9B8943A85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18000" y="1813714"/>
                  <a:ext cx="68760" cy="7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31E645-CB0A-7AD9-CF09-68C02C6B08D4}"/>
                  </a:ext>
                </a:extLst>
              </p14:cNvPr>
              <p14:cNvContentPartPr/>
              <p14:nvPr/>
            </p14:nvContentPartPr>
            <p14:xfrm>
              <a:off x="1967760" y="155880"/>
              <a:ext cx="3597120" cy="97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31E645-CB0A-7AD9-CF09-68C02C6B08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8400" y="146520"/>
                <a:ext cx="3615840" cy="9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6BAD2092-E401-519E-E805-BD7E0001250F}"/>
              </a:ext>
            </a:extLst>
          </p:cNvPr>
          <p:cNvGrpSpPr/>
          <p:nvPr/>
        </p:nvGrpSpPr>
        <p:grpSpPr>
          <a:xfrm>
            <a:off x="1576680" y="1279114"/>
            <a:ext cx="10433160" cy="5185080"/>
            <a:chOff x="1576680" y="1279114"/>
            <a:chExt cx="10433160" cy="51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6195559-BD80-409A-C22A-3614B0B9A6F0}"/>
                    </a:ext>
                  </a:extLst>
                </p14:cNvPr>
                <p14:cNvContentPartPr/>
                <p14:nvPr/>
              </p14:nvContentPartPr>
              <p14:xfrm>
                <a:off x="1576680" y="1784914"/>
                <a:ext cx="654480" cy="278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6195559-BD80-409A-C22A-3614B0B9A6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68040" y="1776274"/>
                  <a:ext cx="6721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2F8474-2239-F3CD-28A7-CC6C6869174D}"/>
                    </a:ext>
                  </a:extLst>
                </p14:cNvPr>
                <p14:cNvContentPartPr/>
                <p14:nvPr/>
              </p14:nvContentPartPr>
              <p14:xfrm>
                <a:off x="1858920" y="1799314"/>
                <a:ext cx="205560" cy="737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2F8474-2239-F3CD-28A7-CC6C686917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50280" y="1790314"/>
                  <a:ext cx="22320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1DC265-BDCA-DDE4-79AB-779099E41A93}"/>
                    </a:ext>
                  </a:extLst>
                </p14:cNvPr>
                <p14:cNvContentPartPr/>
                <p14:nvPr/>
              </p14:nvContentPartPr>
              <p14:xfrm>
                <a:off x="2209560" y="1836034"/>
                <a:ext cx="1244880" cy="537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1DC265-BDCA-DDE4-79AB-779099E41A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0920" y="1827034"/>
                  <a:ext cx="126252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174451-29F0-4393-C2EB-C6BF6D088824}"/>
                    </a:ext>
                  </a:extLst>
                </p14:cNvPr>
                <p14:cNvContentPartPr/>
                <p14:nvPr/>
              </p14:nvContentPartPr>
              <p14:xfrm>
                <a:off x="3887520" y="1757914"/>
                <a:ext cx="573120" cy="240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174451-29F0-4393-C2EB-C6BF6D0888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78880" y="1749274"/>
                  <a:ext cx="5907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3A0560-D051-829F-19B2-D7629A15D636}"/>
                    </a:ext>
                  </a:extLst>
                </p14:cNvPr>
                <p14:cNvContentPartPr/>
                <p14:nvPr/>
              </p14:nvContentPartPr>
              <p14:xfrm>
                <a:off x="4358760" y="1520314"/>
                <a:ext cx="14400" cy="2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3A0560-D051-829F-19B2-D7629A15D6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50120" y="1511314"/>
                  <a:ext cx="32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73C325-0AA6-2EBE-C22C-E8B4ACBF61E4}"/>
                    </a:ext>
                  </a:extLst>
                </p14:cNvPr>
                <p14:cNvContentPartPr/>
                <p14:nvPr/>
              </p14:nvContentPartPr>
              <p14:xfrm>
                <a:off x="4656120" y="1608874"/>
                <a:ext cx="64800" cy="262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73C325-0AA6-2EBE-C22C-E8B4ACBF61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47120" y="1600234"/>
                  <a:ext cx="82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14656C-4255-2B1F-BD10-DAA7689CE9FB}"/>
                    </a:ext>
                  </a:extLst>
                </p14:cNvPr>
                <p14:cNvContentPartPr/>
                <p14:nvPr/>
              </p14:nvContentPartPr>
              <p14:xfrm>
                <a:off x="4750080" y="1342474"/>
                <a:ext cx="179640" cy="520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14656C-4255-2B1F-BD10-DAA7689CE9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41440" y="1333834"/>
                  <a:ext cx="1972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CDB500-D7A9-8C44-5D36-E2D199382439}"/>
                    </a:ext>
                  </a:extLst>
                </p14:cNvPr>
                <p14:cNvContentPartPr/>
                <p14:nvPr/>
              </p14:nvContentPartPr>
              <p14:xfrm>
                <a:off x="5277840" y="1318714"/>
                <a:ext cx="297720" cy="522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CDB500-D7A9-8C44-5D36-E2D1993824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68840" y="1309714"/>
                  <a:ext cx="3153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1248CD-8F06-433D-0242-5CE1EC578EFE}"/>
                    </a:ext>
                  </a:extLst>
                </p14:cNvPr>
                <p14:cNvContentPartPr/>
                <p14:nvPr/>
              </p14:nvContentPartPr>
              <p14:xfrm>
                <a:off x="5496360" y="1493674"/>
                <a:ext cx="476640" cy="248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1248CD-8F06-433D-0242-5CE1EC578E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87360" y="1484674"/>
                  <a:ext cx="494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EAFF2E-1074-2DF4-C3D9-6DFD1AAA778A}"/>
                    </a:ext>
                  </a:extLst>
                </p14:cNvPr>
                <p14:cNvContentPartPr/>
                <p14:nvPr/>
              </p14:nvContentPartPr>
              <p14:xfrm>
                <a:off x="2536440" y="2613274"/>
                <a:ext cx="573120" cy="842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EAFF2E-1074-2DF4-C3D9-6DFD1AAA77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27800" y="2604274"/>
                  <a:ext cx="59076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D94753-69FB-06B9-7872-76FE99388260}"/>
                    </a:ext>
                  </a:extLst>
                </p14:cNvPr>
                <p14:cNvContentPartPr/>
                <p14:nvPr/>
              </p14:nvContentPartPr>
              <p14:xfrm>
                <a:off x="3189840" y="2602474"/>
                <a:ext cx="473400" cy="710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D94753-69FB-06B9-7872-76FE993882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80840" y="2593474"/>
                  <a:ext cx="49104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9F15C0-31C0-DEA0-7A6B-64365F0D485A}"/>
                    </a:ext>
                  </a:extLst>
                </p14:cNvPr>
                <p14:cNvContentPartPr/>
                <p14:nvPr/>
              </p14:nvContentPartPr>
              <p14:xfrm>
                <a:off x="3554160" y="2820994"/>
                <a:ext cx="516600" cy="214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9F15C0-31C0-DEA0-7A6B-64365F0D48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45520" y="2812354"/>
                  <a:ext cx="534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8D5475-58B2-3A84-4954-E55E3B535396}"/>
                    </a:ext>
                  </a:extLst>
                </p14:cNvPr>
                <p14:cNvContentPartPr/>
                <p14:nvPr/>
              </p14:nvContentPartPr>
              <p14:xfrm>
                <a:off x="4470360" y="2455234"/>
                <a:ext cx="45720" cy="128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8D5475-58B2-3A84-4954-E55E3B5353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1720" y="2446594"/>
                  <a:ext cx="63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1AB27F-2C5A-87C7-5FA4-4AEFBE4BD9F6}"/>
                    </a:ext>
                  </a:extLst>
                </p14:cNvPr>
                <p14:cNvContentPartPr/>
                <p14:nvPr/>
              </p14:nvContentPartPr>
              <p14:xfrm>
                <a:off x="4285680" y="2356234"/>
                <a:ext cx="460080" cy="622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1AB27F-2C5A-87C7-5FA4-4AEFBE4BD9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77040" y="2347594"/>
                  <a:ext cx="47772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45E043-8C12-6241-7ABA-DE9542D2AA8F}"/>
                    </a:ext>
                  </a:extLst>
                </p14:cNvPr>
                <p14:cNvContentPartPr/>
                <p14:nvPr/>
              </p14:nvContentPartPr>
              <p14:xfrm>
                <a:off x="4615080" y="2623714"/>
                <a:ext cx="128880" cy="19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45E043-8C12-6241-7ABA-DE9542D2AA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06080" y="2615074"/>
                  <a:ext cx="146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E1FF3D-7DFE-1B06-F202-F20C8888F32B}"/>
                    </a:ext>
                  </a:extLst>
                </p14:cNvPr>
                <p14:cNvContentPartPr/>
                <p14:nvPr/>
              </p14:nvContentPartPr>
              <p14:xfrm>
                <a:off x="4932960" y="2503474"/>
                <a:ext cx="272520" cy="227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E1FF3D-7DFE-1B06-F202-F20C8888F3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24320" y="2494474"/>
                  <a:ext cx="290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BFBC9C-022D-A9FA-25EC-266E8052E106}"/>
                    </a:ext>
                  </a:extLst>
                </p14:cNvPr>
                <p14:cNvContentPartPr/>
                <p14:nvPr/>
              </p14:nvContentPartPr>
              <p14:xfrm>
                <a:off x="5292240" y="2008474"/>
                <a:ext cx="383400" cy="755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BFBC9C-022D-A9FA-25EC-266E8052E1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83600" y="1999834"/>
                  <a:ext cx="40104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6B773B-21B8-18BF-C042-C7CE750ADDE9}"/>
                    </a:ext>
                  </a:extLst>
                </p14:cNvPr>
                <p14:cNvContentPartPr/>
                <p14:nvPr/>
              </p14:nvContentPartPr>
              <p14:xfrm>
                <a:off x="5622000" y="2106754"/>
                <a:ext cx="339120" cy="411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6B773B-21B8-18BF-C042-C7CE750ADD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13000" y="2098114"/>
                  <a:ext cx="3567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8AD866-8E83-B627-DBE9-A9359F02A71B}"/>
                    </a:ext>
                  </a:extLst>
                </p14:cNvPr>
                <p14:cNvContentPartPr/>
                <p14:nvPr/>
              </p14:nvContentPartPr>
              <p14:xfrm>
                <a:off x="6385560" y="1959514"/>
                <a:ext cx="581040" cy="685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8AD866-8E83-B627-DBE9-A9359F02A7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76560" y="1950874"/>
                  <a:ext cx="59868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18A13D-9EB7-A8DE-EB07-4F044CF68D5A}"/>
                    </a:ext>
                  </a:extLst>
                </p14:cNvPr>
                <p14:cNvContentPartPr/>
                <p14:nvPr/>
              </p14:nvContentPartPr>
              <p14:xfrm>
                <a:off x="7084320" y="1774474"/>
                <a:ext cx="514440" cy="411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18A13D-9EB7-A8DE-EB07-4F044CF68D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75680" y="1765834"/>
                  <a:ext cx="5320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BB98019-9B26-FAD2-60F9-700E65AEA87C}"/>
                    </a:ext>
                  </a:extLst>
                </p14:cNvPr>
                <p14:cNvContentPartPr/>
                <p14:nvPr/>
              </p14:nvContentPartPr>
              <p14:xfrm>
                <a:off x="2095080" y="3892714"/>
                <a:ext cx="377640" cy="46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BB98019-9B26-FAD2-60F9-700E65AEA8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86080" y="3883714"/>
                  <a:ext cx="3952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DA415B-DA14-2716-2368-D548A856D84A}"/>
                    </a:ext>
                  </a:extLst>
                </p14:cNvPr>
                <p14:cNvContentPartPr/>
                <p14:nvPr/>
              </p14:nvContentPartPr>
              <p14:xfrm>
                <a:off x="2736240" y="3889834"/>
                <a:ext cx="908640" cy="348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DA415B-DA14-2716-2368-D548A856D8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7600" y="3881194"/>
                  <a:ext cx="9262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BB1F0C0-DA06-2F5D-13BB-256125A88B08}"/>
                    </a:ext>
                  </a:extLst>
                </p14:cNvPr>
                <p14:cNvContentPartPr/>
                <p14:nvPr/>
              </p14:nvContentPartPr>
              <p14:xfrm>
                <a:off x="3433200" y="3597874"/>
                <a:ext cx="50040" cy="113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BB1F0C0-DA06-2F5D-13BB-256125A88B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24200" y="3589234"/>
                  <a:ext cx="67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2A6AE6-9F4F-53D1-239C-ABDD7BAAF09C}"/>
                    </a:ext>
                  </a:extLst>
                </p14:cNvPr>
                <p14:cNvContentPartPr/>
                <p14:nvPr/>
              </p14:nvContentPartPr>
              <p14:xfrm>
                <a:off x="3723000" y="3426514"/>
                <a:ext cx="664200" cy="530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2A6AE6-9F4F-53D1-239C-ABDD7BAAF0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14360" y="3417874"/>
                  <a:ext cx="6818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92A546-8ADB-1EA7-0DA1-255F85C5C6B3}"/>
                    </a:ext>
                  </a:extLst>
                </p14:cNvPr>
                <p14:cNvContentPartPr/>
                <p14:nvPr/>
              </p14:nvContentPartPr>
              <p14:xfrm>
                <a:off x="4385040" y="3314914"/>
                <a:ext cx="215640" cy="56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92A546-8ADB-1EA7-0DA1-255F85C5C6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76040" y="3305914"/>
                  <a:ext cx="23328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196C25-F2F5-25C8-BDCC-6301AD6D2A92}"/>
                    </a:ext>
                  </a:extLst>
                </p14:cNvPr>
                <p14:cNvContentPartPr/>
                <p14:nvPr/>
              </p14:nvContentPartPr>
              <p14:xfrm>
                <a:off x="4646400" y="3312394"/>
                <a:ext cx="537120" cy="388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196C25-F2F5-25C8-BDCC-6301AD6D2A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37400" y="3303394"/>
                  <a:ext cx="5547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88E4AC-4578-50D0-22AA-081A196CF14B}"/>
                    </a:ext>
                  </a:extLst>
                </p14:cNvPr>
                <p14:cNvContentPartPr/>
                <p14:nvPr/>
              </p14:nvContentPartPr>
              <p14:xfrm>
                <a:off x="5741520" y="3192874"/>
                <a:ext cx="199440" cy="303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88E4AC-4578-50D0-22AA-081A196CF1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32520" y="3184234"/>
                  <a:ext cx="217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322534-9CFA-88A1-F955-5872CBA3DA48}"/>
                    </a:ext>
                  </a:extLst>
                </p14:cNvPr>
                <p14:cNvContentPartPr/>
                <p14:nvPr/>
              </p14:nvContentPartPr>
              <p14:xfrm>
                <a:off x="6075960" y="2719474"/>
                <a:ext cx="1321200" cy="696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322534-9CFA-88A1-F955-5872CBA3DA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67320" y="2710834"/>
                  <a:ext cx="133884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604814-A5E1-E307-CE39-DA6C5BBF39D1}"/>
                    </a:ext>
                  </a:extLst>
                </p14:cNvPr>
                <p14:cNvContentPartPr/>
                <p14:nvPr/>
              </p14:nvContentPartPr>
              <p14:xfrm>
                <a:off x="7319760" y="2705794"/>
                <a:ext cx="485280" cy="297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604814-A5E1-E307-CE39-DA6C5BBF39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11120" y="2696794"/>
                  <a:ext cx="5029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CC3A87-6828-29ED-C5F8-6FD174F664B0}"/>
                    </a:ext>
                  </a:extLst>
                </p14:cNvPr>
                <p14:cNvContentPartPr/>
                <p14:nvPr/>
              </p14:nvContentPartPr>
              <p14:xfrm>
                <a:off x="7934280" y="2214034"/>
                <a:ext cx="306720" cy="663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CC3A87-6828-29ED-C5F8-6FD174F664B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25640" y="2205034"/>
                  <a:ext cx="32436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FECDE1-6E36-0CEA-7C01-8EB2569898BE}"/>
                    </a:ext>
                  </a:extLst>
                </p14:cNvPr>
                <p14:cNvContentPartPr/>
                <p14:nvPr/>
              </p14:nvContentPartPr>
              <p14:xfrm>
                <a:off x="8570760" y="1947634"/>
                <a:ext cx="436320" cy="621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FECDE1-6E36-0CEA-7C01-8EB2569898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62120" y="1938994"/>
                  <a:ext cx="4539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59DBF73-0B4E-44BA-846E-FBC37412BFB9}"/>
                    </a:ext>
                  </a:extLst>
                </p14:cNvPr>
                <p14:cNvContentPartPr/>
                <p14:nvPr/>
              </p14:nvContentPartPr>
              <p14:xfrm>
                <a:off x="9164760" y="1840354"/>
                <a:ext cx="174960" cy="41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59DBF73-0B4E-44BA-846E-FBC37412BF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56120" y="1831714"/>
                  <a:ext cx="1926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2BE7A98-2C11-7E4A-6F6F-BB7000602FAE}"/>
                    </a:ext>
                  </a:extLst>
                </p14:cNvPr>
                <p14:cNvContentPartPr/>
                <p14:nvPr/>
              </p14:nvContentPartPr>
              <p14:xfrm>
                <a:off x="9418920" y="1279114"/>
                <a:ext cx="1383840" cy="1136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2BE7A98-2C11-7E4A-6F6F-BB7000602F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10280" y="1270474"/>
                  <a:ext cx="1401480" cy="11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CD4F6E-0335-88EE-3C30-E4092FF07680}"/>
                    </a:ext>
                  </a:extLst>
                </p14:cNvPr>
                <p14:cNvContentPartPr/>
                <p14:nvPr/>
              </p14:nvContentPartPr>
              <p14:xfrm>
                <a:off x="2012280" y="4730434"/>
                <a:ext cx="736200" cy="48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CD4F6E-0335-88EE-3C30-E4092FF0768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03280" y="4721434"/>
                  <a:ext cx="7538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4264A2-E6E0-2E28-2591-1B5BD9A5DDDE}"/>
                    </a:ext>
                  </a:extLst>
                </p14:cNvPr>
                <p14:cNvContentPartPr/>
                <p14:nvPr/>
              </p14:nvContentPartPr>
              <p14:xfrm>
                <a:off x="2931000" y="4747714"/>
                <a:ext cx="24840" cy="210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4264A2-E6E0-2E28-2591-1B5BD9A5DDD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22000" y="4739074"/>
                  <a:ext cx="42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C454A3-1E31-8C15-B2AE-059B4AB7A78D}"/>
                    </a:ext>
                  </a:extLst>
                </p14:cNvPr>
                <p14:cNvContentPartPr/>
                <p14:nvPr/>
              </p14:nvContentPartPr>
              <p14:xfrm>
                <a:off x="2825520" y="4450354"/>
                <a:ext cx="364680" cy="457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C454A3-1E31-8C15-B2AE-059B4AB7A7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16520" y="4441714"/>
                  <a:ext cx="3823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CA369D-D0E9-1540-7B32-E656BE90A34E}"/>
                    </a:ext>
                  </a:extLst>
                </p14:cNvPr>
                <p14:cNvContentPartPr/>
                <p14:nvPr/>
              </p14:nvContentPartPr>
              <p14:xfrm>
                <a:off x="2995440" y="4399234"/>
                <a:ext cx="749880" cy="498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CA369D-D0E9-1540-7B32-E656BE90A3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86440" y="4390234"/>
                  <a:ext cx="76752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71A5274-3F42-38F5-E387-FE9F8991A975}"/>
                    </a:ext>
                  </a:extLst>
                </p14:cNvPr>
                <p14:cNvContentPartPr/>
                <p14:nvPr/>
              </p14:nvContentPartPr>
              <p14:xfrm>
                <a:off x="3811920" y="4601194"/>
                <a:ext cx="69120" cy="245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71A5274-3F42-38F5-E387-FE9F8991A97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02920" y="4592194"/>
                  <a:ext cx="86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93FAD8-8A4F-BB7F-9A44-2B08F5A9BF31}"/>
                    </a:ext>
                  </a:extLst>
                </p14:cNvPr>
                <p14:cNvContentPartPr/>
                <p14:nvPr/>
              </p14:nvContentPartPr>
              <p14:xfrm>
                <a:off x="3751080" y="4360354"/>
                <a:ext cx="36720" cy="100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93FAD8-8A4F-BB7F-9A44-2B08F5A9BF3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42440" y="4351714"/>
                  <a:ext cx="54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CBE9A8-2725-01CA-CC88-5C827FD075CF}"/>
                    </a:ext>
                  </a:extLst>
                </p14:cNvPr>
                <p14:cNvContentPartPr/>
                <p14:nvPr/>
              </p14:nvContentPartPr>
              <p14:xfrm>
                <a:off x="3995880" y="4360714"/>
                <a:ext cx="360360" cy="400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CBE9A8-2725-01CA-CC88-5C827FD075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86880" y="4352074"/>
                  <a:ext cx="3780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B5347B1-9E26-182D-D030-54D1B6185C95}"/>
                    </a:ext>
                  </a:extLst>
                </p14:cNvPr>
                <p14:cNvContentPartPr/>
                <p14:nvPr/>
              </p14:nvContentPartPr>
              <p14:xfrm>
                <a:off x="5023680" y="4150114"/>
                <a:ext cx="668880" cy="403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B5347B1-9E26-182D-D030-54D1B6185C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14680" y="4141474"/>
                  <a:ext cx="6865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EED1800-057F-9A5E-5216-4BA3357FFCA8}"/>
                    </a:ext>
                  </a:extLst>
                </p14:cNvPr>
                <p14:cNvContentPartPr/>
                <p14:nvPr/>
              </p14:nvContentPartPr>
              <p14:xfrm>
                <a:off x="5739360" y="3727474"/>
                <a:ext cx="1326600" cy="625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EED1800-057F-9A5E-5216-4BA3357FFC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30360" y="3718834"/>
                  <a:ext cx="134424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D85715-7C16-583B-225A-B35871D5440E}"/>
                    </a:ext>
                  </a:extLst>
                </p14:cNvPr>
                <p14:cNvContentPartPr/>
                <p14:nvPr/>
              </p14:nvContentPartPr>
              <p14:xfrm>
                <a:off x="7201320" y="3472594"/>
                <a:ext cx="299160" cy="360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D85715-7C16-583B-225A-B35871D544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92320" y="3463594"/>
                  <a:ext cx="3168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5DCC4CF-4750-8368-F68B-5D6F096A9BC1}"/>
                    </a:ext>
                  </a:extLst>
                </p14:cNvPr>
                <p14:cNvContentPartPr/>
                <p14:nvPr/>
              </p14:nvContentPartPr>
              <p14:xfrm>
                <a:off x="7191960" y="3481594"/>
                <a:ext cx="319320" cy="425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DCC4CF-4750-8368-F68B-5D6F096A9BC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83320" y="3472954"/>
                  <a:ext cx="3369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2119D0A-9624-C27A-8179-3AF92742AE83}"/>
                    </a:ext>
                  </a:extLst>
                </p14:cNvPr>
                <p14:cNvContentPartPr/>
                <p14:nvPr/>
              </p14:nvContentPartPr>
              <p14:xfrm>
                <a:off x="7640160" y="3296914"/>
                <a:ext cx="43200" cy="533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2119D0A-9624-C27A-8179-3AF92742AE8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31160" y="3288274"/>
                  <a:ext cx="608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91FC676-A98D-ACD9-620C-5BD69D10790F}"/>
                    </a:ext>
                  </a:extLst>
                </p14:cNvPr>
                <p14:cNvContentPartPr/>
                <p14:nvPr/>
              </p14:nvContentPartPr>
              <p14:xfrm>
                <a:off x="7555560" y="3569794"/>
                <a:ext cx="218880" cy="97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91FC676-A98D-ACD9-620C-5BD69D1079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46920" y="3560794"/>
                  <a:ext cx="236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5FF5FA3-C0EE-EE32-700E-580076EEAA0F}"/>
                    </a:ext>
                  </a:extLst>
                </p14:cNvPr>
                <p14:cNvContentPartPr/>
                <p14:nvPr/>
              </p14:nvContentPartPr>
              <p14:xfrm>
                <a:off x="7865880" y="3217354"/>
                <a:ext cx="461880" cy="493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5FF5FA3-C0EE-EE32-700E-580076EEAA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56880" y="3208714"/>
                  <a:ext cx="4795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03F9134-EEA3-EF58-02A3-987DAE752964}"/>
                    </a:ext>
                  </a:extLst>
                </p14:cNvPr>
                <p14:cNvContentPartPr/>
                <p14:nvPr/>
              </p14:nvContentPartPr>
              <p14:xfrm>
                <a:off x="8397240" y="3026914"/>
                <a:ext cx="528480" cy="542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03F9134-EEA3-EF58-02A3-987DAE75296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88240" y="3017914"/>
                  <a:ext cx="5461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E8B18D7-C2BE-C1C6-F73A-409CDA56241F}"/>
                    </a:ext>
                  </a:extLst>
                </p14:cNvPr>
                <p14:cNvContentPartPr/>
                <p14:nvPr/>
              </p14:nvContentPartPr>
              <p14:xfrm>
                <a:off x="4620120" y="4800634"/>
                <a:ext cx="270360" cy="954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E8B18D7-C2BE-C1C6-F73A-409CDA5624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11480" y="4791994"/>
                  <a:ext cx="288000" cy="9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35F88CA-0F90-AB31-91EC-8A1CA6379FD7}"/>
                    </a:ext>
                  </a:extLst>
                </p14:cNvPr>
                <p14:cNvContentPartPr/>
                <p14:nvPr/>
              </p14:nvContentPartPr>
              <p14:xfrm>
                <a:off x="4489440" y="4987834"/>
                <a:ext cx="969840" cy="389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35F88CA-0F90-AB31-91EC-8A1CA6379FD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80440" y="4978834"/>
                  <a:ext cx="987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AEDA51-DE3A-B246-FAE0-ADB311C13BA2}"/>
                    </a:ext>
                  </a:extLst>
                </p14:cNvPr>
                <p14:cNvContentPartPr/>
                <p14:nvPr/>
              </p14:nvContentPartPr>
              <p14:xfrm>
                <a:off x="5037360" y="4987114"/>
                <a:ext cx="65520" cy="430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AEDA51-DE3A-B246-FAE0-ADB311C13BA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28720" y="4978114"/>
                  <a:ext cx="831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9B7A75F-6D4C-032A-FE5D-87D773CE6F76}"/>
                    </a:ext>
                  </a:extLst>
                </p14:cNvPr>
                <p14:cNvContentPartPr/>
                <p14:nvPr/>
              </p14:nvContentPartPr>
              <p14:xfrm>
                <a:off x="5444880" y="4808554"/>
                <a:ext cx="291960" cy="331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9B7A75F-6D4C-032A-FE5D-87D773CE6F7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35880" y="4799914"/>
                  <a:ext cx="3096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5A6527-064A-4505-3E14-4F9572715C7C}"/>
                    </a:ext>
                  </a:extLst>
                </p14:cNvPr>
                <p14:cNvContentPartPr/>
                <p14:nvPr/>
              </p14:nvContentPartPr>
              <p14:xfrm>
                <a:off x="5822520" y="4508674"/>
                <a:ext cx="27360" cy="505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5A6527-064A-4505-3E14-4F9572715C7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13880" y="4499674"/>
                  <a:ext cx="4500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12789D9-6819-FA4B-D877-2550D9A18E8D}"/>
                    </a:ext>
                  </a:extLst>
                </p14:cNvPr>
                <p14:cNvContentPartPr/>
                <p14:nvPr/>
              </p14:nvContentPartPr>
              <p14:xfrm>
                <a:off x="5777520" y="4761754"/>
                <a:ext cx="309240" cy="215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12789D9-6819-FA4B-D877-2550D9A18E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68880" y="4752754"/>
                  <a:ext cx="326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7F6C15C-9B8D-D49F-945E-7CA638DAB2BA}"/>
                    </a:ext>
                  </a:extLst>
                </p14:cNvPr>
                <p14:cNvContentPartPr/>
                <p14:nvPr/>
              </p14:nvContentPartPr>
              <p14:xfrm>
                <a:off x="5926920" y="4424074"/>
                <a:ext cx="904680" cy="501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7F6C15C-9B8D-D49F-945E-7CA638DAB2B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18280" y="4415074"/>
                  <a:ext cx="9223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DFDD6FE-5FF5-CF1E-7B2F-DA81EA6E8517}"/>
                    </a:ext>
                  </a:extLst>
                </p14:cNvPr>
                <p14:cNvContentPartPr/>
                <p14:nvPr/>
              </p14:nvContentPartPr>
              <p14:xfrm>
                <a:off x="6803880" y="4327594"/>
                <a:ext cx="173880" cy="440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DFDD6FE-5FF5-CF1E-7B2F-DA81EA6E85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94880" y="4318594"/>
                  <a:ext cx="1915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170A3C-25C0-F5D9-3A57-69C0727C7D62}"/>
                    </a:ext>
                  </a:extLst>
                </p14:cNvPr>
                <p14:cNvContentPartPr/>
                <p14:nvPr/>
              </p14:nvContentPartPr>
              <p14:xfrm>
                <a:off x="7160280" y="4711354"/>
                <a:ext cx="50760" cy="52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170A3C-25C0-F5D9-3A57-69C0727C7D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51280" y="4702354"/>
                  <a:ext cx="684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43F90E-C143-6A3F-102E-6C55531EB2F4}"/>
                    </a:ext>
                  </a:extLst>
                </p14:cNvPr>
                <p14:cNvContentPartPr/>
                <p14:nvPr/>
              </p14:nvContentPartPr>
              <p14:xfrm>
                <a:off x="7180080" y="4748074"/>
                <a:ext cx="18720" cy="28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43F90E-C143-6A3F-102E-6C55531EB2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71440" y="4739434"/>
                  <a:ext cx="36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0F1DEA7-78FC-EC6C-AC81-A9535BAF05E2}"/>
                    </a:ext>
                  </a:extLst>
                </p14:cNvPr>
                <p14:cNvContentPartPr/>
                <p14:nvPr/>
              </p14:nvContentPartPr>
              <p14:xfrm>
                <a:off x="6482760" y="5391034"/>
                <a:ext cx="392040" cy="756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0F1DEA7-78FC-EC6C-AC81-A9535BAF05E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73760" y="5382034"/>
                  <a:ext cx="40968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5B7895-9EBE-7BE4-7357-1C2AED61FC83}"/>
                    </a:ext>
                  </a:extLst>
                </p14:cNvPr>
                <p14:cNvContentPartPr/>
                <p14:nvPr/>
              </p14:nvContentPartPr>
              <p14:xfrm>
                <a:off x="6472320" y="5607754"/>
                <a:ext cx="385200" cy="263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5B7895-9EBE-7BE4-7357-1C2AED61FC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63680" y="5599114"/>
                  <a:ext cx="4028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15B5F49-258A-EB42-EC50-C8F8EC23EC43}"/>
                    </a:ext>
                  </a:extLst>
                </p14:cNvPr>
                <p14:cNvContentPartPr/>
                <p14:nvPr/>
              </p14:nvContentPartPr>
              <p14:xfrm>
                <a:off x="6916560" y="5052634"/>
                <a:ext cx="645480" cy="747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15B5F49-258A-EB42-EC50-C8F8EC23EC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07920" y="5043994"/>
                  <a:ext cx="66312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DF1B11-68BE-D100-A1F7-C89DBF0FE15D}"/>
                    </a:ext>
                  </a:extLst>
                </p14:cNvPr>
                <p14:cNvContentPartPr/>
                <p14:nvPr/>
              </p14:nvContentPartPr>
              <p14:xfrm>
                <a:off x="7386360" y="5007634"/>
                <a:ext cx="429840" cy="378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DF1B11-68BE-D100-A1F7-C89DBF0FE15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77360" y="4998994"/>
                  <a:ext cx="4474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BDB8553-ADF7-1A42-FC8E-3B1C60C6AD0C}"/>
                    </a:ext>
                  </a:extLst>
                </p14:cNvPr>
                <p14:cNvContentPartPr/>
                <p14:nvPr/>
              </p14:nvContentPartPr>
              <p14:xfrm>
                <a:off x="7782720" y="4780834"/>
                <a:ext cx="553320" cy="384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DB8553-ADF7-1A42-FC8E-3B1C60C6AD0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74080" y="4772194"/>
                  <a:ext cx="5709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203FB0-33B4-95DB-E198-B6D6EBC3D6C6}"/>
                    </a:ext>
                  </a:extLst>
                </p14:cNvPr>
                <p14:cNvContentPartPr/>
                <p14:nvPr/>
              </p14:nvContentPartPr>
              <p14:xfrm>
                <a:off x="8300760" y="4335874"/>
                <a:ext cx="438840" cy="539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203FB0-33B4-95DB-E198-B6D6EBC3D6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92120" y="4327234"/>
                  <a:ext cx="4564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09AAA25-1BBB-C902-D5A3-6C9A05258906}"/>
                    </a:ext>
                  </a:extLst>
                </p14:cNvPr>
                <p14:cNvContentPartPr/>
                <p14:nvPr/>
              </p14:nvContentPartPr>
              <p14:xfrm>
                <a:off x="8619000" y="4392754"/>
                <a:ext cx="371520" cy="198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09AAA25-1BBB-C902-D5A3-6C9A0525890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10000" y="4383754"/>
                  <a:ext cx="389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D332401-C040-0AE1-774C-A3D34C050541}"/>
                    </a:ext>
                  </a:extLst>
                </p14:cNvPr>
                <p14:cNvContentPartPr/>
                <p14:nvPr/>
              </p14:nvContentPartPr>
              <p14:xfrm>
                <a:off x="8838240" y="4098994"/>
                <a:ext cx="90360" cy="151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D332401-C040-0AE1-774C-A3D34C05054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29240" y="4089994"/>
                  <a:ext cx="108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5D3C9A2-355F-1CE2-D325-B7543ADF9403}"/>
                    </a:ext>
                  </a:extLst>
                </p14:cNvPr>
                <p14:cNvContentPartPr/>
                <p14:nvPr/>
              </p14:nvContentPartPr>
              <p14:xfrm>
                <a:off x="9133440" y="4126354"/>
                <a:ext cx="314640" cy="375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5D3C9A2-355F-1CE2-D325-B7543ADF940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24800" y="4117714"/>
                  <a:ext cx="3322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216625-2BA4-1C1D-DFFD-9B6C5A9D75CC}"/>
                    </a:ext>
                  </a:extLst>
                </p14:cNvPr>
                <p14:cNvContentPartPr/>
                <p14:nvPr/>
              </p14:nvContentPartPr>
              <p14:xfrm>
                <a:off x="8088720" y="5004754"/>
                <a:ext cx="420840" cy="578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216625-2BA4-1C1D-DFFD-9B6C5A9D75C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79720" y="4995754"/>
                  <a:ext cx="4384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D49020D-E9D5-FED6-D3D9-AAD7C5D676AA}"/>
                    </a:ext>
                  </a:extLst>
                </p14:cNvPr>
                <p14:cNvContentPartPr/>
                <p14:nvPr/>
              </p14:nvContentPartPr>
              <p14:xfrm>
                <a:off x="8557080" y="4950754"/>
                <a:ext cx="545400" cy="451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D49020D-E9D5-FED6-D3D9-AAD7C5D676A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48440" y="4942114"/>
                  <a:ext cx="5630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C1DE81D-C388-6ED7-EF0E-F932D6A348D9}"/>
                    </a:ext>
                  </a:extLst>
                </p14:cNvPr>
                <p14:cNvContentPartPr/>
                <p14:nvPr/>
              </p14:nvContentPartPr>
              <p14:xfrm>
                <a:off x="9004920" y="4658794"/>
                <a:ext cx="151560" cy="340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C1DE81D-C388-6ED7-EF0E-F932D6A348D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95920" y="4649794"/>
                  <a:ext cx="1692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EAEA92-71D4-7FF1-3066-BE6BF72EF5F5}"/>
                    </a:ext>
                  </a:extLst>
                </p14:cNvPr>
                <p14:cNvContentPartPr/>
                <p14:nvPr/>
              </p14:nvContentPartPr>
              <p14:xfrm>
                <a:off x="9373200" y="4403554"/>
                <a:ext cx="451800" cy="546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EAEA92-71D4-7FF1-3066-BE6BF72EF5F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64200" y="4394914"/>
                  <a:ext cx="46944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56F0EE-8013-ABF9-3B95-5105EB849B9A}"/>
                    </a:ext>
                  </a:extLst>
                </p14:cNvPr>
                <p14:cNvContentPartPr/>
                <p14:nvPr/>
              </p14:nvContentPartPr>
              <p14:xfrm>
                <a:off x="9859560" y="4187914"/>
                <a:ext cx="175680" cy="366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56F0EE-8013-ABF9-3B95-5105EB849B9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50920" y="4178914"/>
                  <a:ext cx="1933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E69FB27-A6A7-FE32-D730-4D3A3C6AB477}"/>
                    </a:ext>
                  </a:extLst>
                </p14:cNvPr>
                <p14:cNvContentPartPr/>
                <p14:nvPr/>
              </p14:nvContentPartPr>
              <p14:xfrm>
                <a:off x="10071240" y="3907834"/>
                <a:ext cx="455760" cy="586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E69FB27-A6A7-FE32-D730-4D3A3C6AB4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62600" y="3899194"/>
                  <a:ext cx="47340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8623AB-FA45-6392-9988-8841873692A0}"/>
                    </a:ext>
                  </a:extLst>
                </p14:cNvPr>
                <p14:cNvContentPartPr/>
                <p14:nvPr/>
              </p14:nvContentPartPr>
              <p14:xfrm>
                <a:off x="8008800" y="5779834"/>
                <a:ext cx="419400" cy="684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8623AB-FA45-6392-9988-8841873692A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99800" y="5770834"/>
                  <a:ext cx="43704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45D8B7B-15C1-9BAC-1177-1B1C4C500B71}"/>
                    </a:ext>
                  </a:extLst>
                </p14:cNvPr>
                <p14:cNvContentPartPr/>
                <p14:nvPr/>
              </p14:nvContentPartPr>
              <p14:xfrm>
                <a:off x="8544120" y="5700994"/>
                <a:ext cx="405720" cy="575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45D8B7B-15C1-9BAC-1177-1B1C4C500B7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35120" y="5692354"/>
                  <a:ext cx="4233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AFCACB4-1739-BB5A-3B0C-3A85AEF77BEE}"/>
                    </a:ext>
                  </a:extLst>
                </p14:cNvPr>
                <p14:cNvContentPartPr/>
                <p14:nvPr/>
              </p14:nvContentPartPr>
              <p14:xfrm>
                <a:off x="9072240" y="5635474"/>
                <a:ext cx="196920" cy="241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AFCACB4-1739-BB5A-3B0C-3A85AEF77B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63240" y="5626834"/>
                  <a:ext cx="214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2D78BA-1E28-5982-DF69-2F10C3539DFE}"/>
                    </a:ext>
                  </a:extLst>
                </p14:cNvPr>
                <p14:cNvContentPartPr/>
                <p14:nvPr/>
              </p14:nvContentPartPr>
              <p14:xfrm>
                <a:off x="9373200" y="5451154"/>
                <a:ext cx="195120" cy="322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2D78BA-1E28-5982-DF69-2F10C3539D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64560" y="5442514"/>
                  <a:ext cx="2127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D87C4B4-B8B0-4AB9-E7E4-DC77B425A916}"/>
                    </a:ext>
                  </a:extLst>
                </p14:cNvPr>
                <p14:cNvContentPartPr/>
                <p14:nvPr/>
              </p14:nvContentPartPr>
              <p14:xfrm>
                <a:off x="9647520" y="4979914"/>
                <a:ext cx="96840" cy="457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D87C4B4-B8B0-4AB9-E7E4-DC77B425A91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38880" y="4971274"/>
                  <a:ext cx="1144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528DEA8-9743-0045-A2C3-1A98C9A7B0EF}"/>
                    </a:ext>
                  </a:extLst>
                </p14:cNvPr>
                <p14:cNvContentPartPr/>
                <p14:nvPr/>
              </p14:nvContentPartPr>
              <p14:xfrm>
                <a:off x="10012200" y="4892794"/>
                <a:ext cx="225000" cy="338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528DEA8-9743-0045-A2C3-1A98C9A7B0E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03560" y="4884154"/>
                  <a:ext cx="242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1E416F7-0141-7A41-E5C6-F5A53CC3FF56}"/>
                    </a:ext>
                  </a:extLst>
                </p14:cNvPr>
                <p14:cNvContentPartPr/>
                <p14:nvPr/>
              </p14:nvContentPartPr>
              <p14:xfrm>
                <a:off x="10316400" y="4763194"/>
                <a:ext cx="533520" cy="433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1E416F7-0141-7A41-E5C6-F5A53CC3FF5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07760" y="4754194"/>
                  <a:ext cx="5511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CC04B95-137E-9394-E1C1-AA58CBCEC565}"/>
                    </a:ext>
                  </a:extLst>
                </p14:cNvPr>
                <p14:cNvContentPartPr/>
                <p14:nvPr/>
              </p14:nvContentPartPr>
              <p14:xfrm>
                <a:off x="10714200" y="4501474"/>
                <a:ext cx="31680" cy="19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CC04B95-137E-9394-E1C1-AA58CBCEC56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05200" y="4492834"/>
                  <a:ext cx="49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79CAF4-AA93-F568-DDF2-B7C975B6BA10}"/>
                    </a:ext>
                  </a:extLst>
                </p14:cNvPr>
                <p14:cNvContentPartPr/>
                <p14:nvPr/>
              </p14:nvContentPartPr>
              <p14:xfrm>
                <a:off x="10932360" y="4255954"/>
                <a:ext cx="402840" cy="518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79CAF4-AA93-F568-DDF2-B7C975B6BA1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23360" y="4246954"/>
                  <a:ext cx="4204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D225193-123C-FA96-6A55-EBC2EFA53BD7}"/>
                    </a:ext>
                  </a:extLst>
                </p14:cNvPr>
                <p14:cNvContentPartPr/>
                <p14:nvPr/>
              </p14:nvContentPartPr>
              <p14:xfrm>
                <a:off x="11288040" y="4037794"/>
                <a:ext cx="140400" cy="438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D225193-123C-FA96-6A55-EBC2EFA53BD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279400" y="4029154"/>
                  <a:ext cx="1580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4A4F8B9-FF59-7D66-B0D5-B36E9BBA4F4B}"/>
                    </a:ext>
                  </a:extLst>
                </p14:cNvPr>
                <p14:cNvContentPartPr/>
                <p14:nvPr/>
              </p14:nvContentPartPr>
              <p14:xfrm>
                <a:off x="11448960" y="3889114"/>
                <a:ext cx="418320" cy="630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4A4F8B9-FF59-7D66-B0D5-B36E9BBA4F4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439960" y="3880474"/>
                  <a:ext cx="43596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77A6572-6350-454F-14B1-B5D0D0639087}"/>
                    </a:ext>
                  </a:extLst>
                </p14:cNvPr>
                <p14:cNvContentPartPr/>
                <p14:nvPr/>
              </p14:nvContentPartPr>
              <p14:xfrm>
                <a:off x="11735520" y="3557914"/>
                <a:ext cx="274320" cy="1751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77A6572-6350-454F-14B1-B5D0D063908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26880" y="3548914"/>
                  <a:ext cx="291960" cy="176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58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20</cp:revision>
  <dcterms:created xsi:type="dcterms:W3CDTF">2023-08-21T09:26:21Z</dcterms:created>
  <dcterms:modified xsi:type="dcterms:W3CDTF">2023-10-11T10:19:44Z</dcterms:modified>
</cp:coreProperties>
</file>