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6:25:0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15 2696,'0'0'56,"-4"-3"-16,-14-6-17,13 7 51,2 3-44,-1-1 0,0 1-1,1-1 1,-1 0-1,0 1 1,1-2 0,-7 0-1,-19 0 69,9 3-51,-1 1-1,0 1 1,1 1 0,0 1-1,-28 11 1,18-3-104,1 1 1,-46 31 0,51-30-1871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0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100 228 4664,'0'0'2264,"2"10"-1958,7 28-211,-7-16 73,-16 110 64,0-48 7,8-54-175,1 1 0,0 36 0,4 100 112,6-82 34,-3-61-180,10 65 147,-9-61-68,1 5 181,2 0-1,1 0 0,14 38 1,-20-69-109,-3-6-29,-20-38 91,4 8-114,2 1 0,-21-63-1,17 12-76,14 47 82,-1-147 54,9 148-48,34-158 49,-24 154-82,-3 8-52,5-14-1,1 1 0,27-53 0,-35 83-18,-2 2-16,1 0 1,1 0-1,0 1 1,1 0-1,0 0 1,0 1-1,15-14 1,45-30 106,-66 54-116,1-1 0,-1 0 0,1 1 0,-1-1 1,1 1-1,0 0 0,-1 0 0,1 0 0,0 0 0,0 1 1,0-1-1,4 0 0,4 0 10,-6 0-14,1 0-1,0 0 1,-1 0-1,1 1 1,0 0-1,-1 0 0,1 1 1,0-1-1,-1 1 1,1 0-1,-1 1 1,1-1-1,-1 1 1,0 0-1,1 1 1,-1-1-1,0 1 0,6 5 1,-5-2-5,-1 0 1,0 1-1,-1-1 1,1 1-1,-1 1 1,0-1-1,-1 0 1,0 1-1,0 0 1,0 0-1,-1 0 1,-1 0-1,1 0 1,0 8-1,2 52 0,-5-28-3,-7 51 0,2-71-4,-4-1 4,0 0 0,-26 32 0,20-37-5,-4-2-1,-1-1 1,0 0 0,-1-2 0,0 0 0,-45 10-1,-16-7-18,67-10 17,-5 1 2,-1 0 0,-28-2-1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4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5384,'2'0'361,"8"1"14,-9 0-343,0-1 0,0 1 1,0 0-1,-1 0 0,1-1 1,0 1-1,-1 0 0,1 0 1,-1 0-1,1-1 0,-1 1 1,1 0-1,-1 0 0,1 0 1,-1 0-1,0 0 0,1 0 0,-1 0 1,0 0-1,0 0 0,0 2 1,0-2 10,-1 107 673,12 22 46,7 5-470,-7-67 78,-7-38-247,1-1 0,18 54 1,-9-40-15,6 13 365,15 81 0,-31-119-243,1 33-1,-5-46-183,0-1 0,0 1 0,0 0 0,-1-1 1,1 1-1,-1 0 0,0-1 0,-1 1 0,1-1 0,-1 0 0,0 1 0,0-1 0,-4 6 0,6-10-36,0 1 0,-1-1 1,1 0-1,-1 0 0,1 0 1,0 0-1,-1 1 0,1-1 0,-1 0 1,1 0-1,-1 0 0,1 0 0,0 0 1,-1 0-1,1 0 0,-1 0 0,1 0 1,-1 0-1,1 0 0,0 0 0,-1-1 1,1 1-1,-1 0 0,1 0 0,-1 0 1,1-1-1,-1 1 0,0-1 14,-3-1 2,1-1 0,-1 0 0,1 0 0,-1-1 0,1 1 0,0-1 0,0 0 0,1 1 0,-1-1 0,1 0 0,0-1 1,0 1-1,-2-5 0,4-1 94,3 1-312,0 0-1,1 1 1,0-1 0,0 1 0,1 0 0,9-11-1,15-23-7254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4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0 9952,'-79'43'177,"-50"36"67,101-56 63,-101 126 111,108-114-164,-16 50-1,30-62-214,-5 37-1,11-58-25,1 1-1,-1-1 0,1 0 0,0 1 1,0-1-1,0 1 0,0-1 0,0 0 0,0 1 1,2 3-1,0 4 16,0 0-1,1 0 1,0 0 0,7 13 0,-4-13-20,0-1 0,1 0 0,0-1 1,9 10-1,-14-16-2,-1-1 0,1 1 0,0-1 0,-1 1 0,1-1 0,0 0 0,0 1 0,0-1 1,0 0-1,4 1 0,34 13 36,69 17 0,-105-31-39,0-1 0,0 1 0,0-1 0,0 1 0,0-1 0,6-1 0,26-4-357,0 0 1,0-3-1,53-18 0,21-12-6872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4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0 230 8880,'6'-7'14,"-4"4"17,1-1 1,0 0-1,0 1 1,0 0 0,0 0-1,0 0 1,1 0-1,0 0 1,-1 0-1,7-2 1,-4 6 56,-1 4-25,1 1-6,0-1 1,-1 1-1,0 1 0,0-1 0,0 1 1,4 7-1,42 82 355,-39-75-145,70 80 97,-61-84-144,18 6-66,48 20 1,-84-42-123,0 0 1,0 0-1,0 0 1,0 0-1,0-1 0,6 1 1,14 1 44,-1-2 0,1-1 1,34-6-1,-55 7-64,-1 0 1,1-1-1,-1 1 0,0 0 1,1-1-1,-1 0 0,1 1 1,-1-1-1,0 0 0,0 1 1,1-1-1,-1 0 0,1-1 1,8-8 22,0 1 0,-1-1 1,-1-1-1,0 0 1,0 0-1,6-13 0,-8 3 119,-3-4-81,-2-1 0,-2-30-1,1 54-61,0 1 0,0 0 0,-1-1-1,1 1 1,0 0 0,-1-1 0,1 1 0,-1 0-1,1-1 1,-1 1 0,1 0 0,-3-2 0,-10-16 58,-2 2 0,-29-30 0,22 32 65,-117-40 42,108 48-123,-106-4 12,114 14-52,-29 16-1,44-14-13,1-1 1,-1 1-1,1 0 1,-1 1-1,-8 9 1,6-3-2,0 0 1,2 1 0,0 0-1,0 1 1,1 0 0,1 0-1,-7 20 1,12-31-2,0-1 1,0 1-1,1-1 1,-1 1 0,1 0-1,-1-1 1,1 1-1,0 5 1,2 30-11,12 70 1,-13-106 9,-1-1-1,0 1 1,1 0 0,0 0 0,-1 0 0,1-1-1,0 1 1,0 0 0,0-1 0,0 1-1,0-1 1,0 1 0,0-1 0,2 2 0,7 9-7,1-1 1,0 0 0,14 11-1,-5-8 1,39 19-1,-54-31 1,-1 1 1,1-1 0,-1-1-1,1 1 1,-1-1-1,10 2 1,230 30-62,-235-33 54,1 1 0,-1-1 1,17-3-1,112-17-40,-2-15 34,-124 31 4,0 1-1,16-10 1,204-112-51,-195 97 16,94-103-11,-115 108 37,-6 0 14,-1 0 1,9-36 0,-18 58 11,0-1-1,1 1 1,-1-1-1,0 1 0,0-1 1,0 1-1,0-1 1,0 1-1,0-1 1,-1 1-1,0-2 1,-12-45-7,10 40 7,-1-1-1,-1 1 1,0 0 0,-8-11 0,8 12 0,-1 1 0,0 0 0,0 0 0,-13-10 0,15 13 0,-1 1 0,1-1 0,-1 1 0,1 0 0,-1 0 0,0 0 0,-8-1 0,10 2 0,-1 1 0,1 0 0,0 0 0,0 0 0,0 0 0,-1 0 0,1 0 0,0 1 0,0 0 0,-5 2 0,5-2 0,0 0 0,0 1 0,0-1 0,1 1 0,-1 0 0,1 0 0,-1 0 1,1 0-1,0 0 0,-3 4 0,3-3 1,0 0-1,0 0 1,0 1-1,0-1 1,1 0-1,-1 1 1,1 0 0,-1 6-1,1-6 1,0 1-1,1 0 0,0-1 1,0 1-1,0 0 0,1-1 1,1 10-1,0-8 1,0 0-1,0 0 1,0 0 0,1-1-1,0 1 1,0-1 0,5 7-1,5 3 1,27 25 0,26 23-1,5 10 0,46 78-2,-101-124-3,32 77 2,-46-89-2,-10 19 4,6-29 1,-1 0 0,0 0 0,0 0 0,0-1 0,0 1 0,-6 5 0,3-4 0,0-1 0,-1 1 0,-13 8 0,-20 4 0,12-11 0,21-6 0,6-5 0,27-25 0,37-38-1528,8-10-6112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137 237 9328,'-32'51'209,"-20"30"83,45-71-184,2 0 1,-1 1-1,1 0 1,1 0-1,0 1 0,1-1 1,-4 22-1,5-23-50,1 11 276,5 0-189,0 0 0,14 38 1,-17-58-130,-1 1 0,1-1 1,0 1-1,0-1 0,0 1 1,0-1-1,0 0 1,0 1-1,0-1 0,1 2 1,9 6 33,-1 0 1,2 0 0,-1-1-1,22 11 1,-32-19-40,0 1 0,0-1 0,-1 1 0,1-1 0,0 0 0,0 0 0,0 1 0,0-1 0,0 0 1,0 0-1,0 0 0,0 0 0,0 0 0,0 0 0,0 0 0,1-1 0,11-2 33,0 0 0,-1-2 1,0 1-1,0-1 0,19-11 0,-13 1 131,63-77 70,-68 72-90,-5 0-100,0 1 1,-2-1-1,5-25 0,-11 44-43,0 0 0,1-1 0,-1 1 0,0 0 0,0-1 0,0 1 0,0 0-1,-1-1 1,1 1 0,0 0 0,0 0 0,-2-3 0,-1-7 25,-1-1 1,-1 1-1,0 1 0,0-1 1,-1 1-1,-1 0 0,0 0 1,-14-16-1,-59-57 134,79 82-163,0-1 0,-1 1 1,1 0-1,0 0 1,0 1-1,-1-1 1,1 0-1,0 0 1,-1 1-1,1-1 0,-3 0 1,-2-1 4,-1 0 0,0 1 0,0 0 0,0 0 0,0 0 0,0 1 1,0 0-1,0 1 0,0 0 0,-13 2 0,19-2-6,0-1 1,-1 1-1,1-1 0,-1 1 1,1-1-1,0 1 0,-1 0 1,1 0-1,0 0 0,0 0 1,-1 1-1,-24 22 56,-25 30-1,40-35 13,6-5-54,0 1-1,2-1 1,0 1 0,-3 28 0,6-41-18,0-1 0,0 0 0,0 0 0,0 1 0,0-1 0,1 0 0,-1 0 0,0 0 0,1 1 0,-1-1 0,0 0 0,1 0 0,-1 0 0,1 0 0,1 2 0,7 10 9,1 1-1,1-1 1,0-1 0,1 0 0,16 13 0,-26-23-8,0-1 0,1 1 0,-1-1 0,0 0 0,0 1 0,1-1 0,-1 0 0,1 0 0,4 1 0,22 6 16,33 6 0,49-1-7,-111-13-13,49 1 28,205-24 12,-245 22-38,0-1 0,0 0 0,11-3 0,85-30 10,8-14-9,-84 34-3,36-26 0,-48 29 0,-1-1 0,22-23 0,-30 27-1,-1 0 1,0-1 0,0 0 0,-1 0 0,-1-1 0,1 1 0,-2-1-1,1 0 1,3-17 0,-6 5-5,-2 13 4,0-2 0,0 1 0,-1-1 0,0 0 0,-1 0 0,-1 0 1,0 1-1,-8-20 0,6 19 0,0 1-1,-13-20 1,18 30 1,0 1-1,-1 0 1,1 0 0,0 0 0,0 0 0,0 0-1,0 0 1,0-1 0,0 1 0,0 0-1,0 0 1,0 0 0,0 0 0,0 0 0,0 0-1,-1 0 1,1 0 0,0-1 0,0 1 0,0 0-1,0 0 1,0 0 0,0 0 0,0 0-1,-1 0 1,1 0 0,0 0 0,0 0 0,0 0-1,0 0 1,0 0 0,-1 0 0,1 0-1,0 0 1,0 0 0,0 0 0,0 0 0,0 0-1,0 0 1,-1 0 0,1 0 0,0 0 0,0 0-1,0 0 1,0 0 0,0 1 0,0-1-1,-1 0 1,1 0 0,0 0 0,0 0 0,0 0-1,0 0 1,0 1 0,-5 2-1,0 1 0,1 1-1,0-1 1,0 1 0,0 0 0,0 0 0,-5 10-1,4-7 1,-4 12-4,9-20 5,-5 16-1,-5 30 1,8-33 0,1 1 0,1-1 0,0 1 0,3 17 0,-1-17-1,0-1 1,1 1-1,1-1 1,6 18 0,0-11-2,0-1 1,2 0-1,14 19 1,92 135-9,-94-135 4,80 145-4,-89-149 4,1 12 1,11 52 0,-26-73-1,-7 8 1,-16 55 0,22-86 5,-1 0-1,0 0 0,0 0 1,0 0-1,0 0 1,0 0-1,0 0 0,-1 0 1,1-1-1,-3 3 1,-33 34-6,-51 41 1,56-58-7,-131 60-1,133-72-7,14-7 14,0-1 1,0 0 0,0-1 0,0-1 0,0-1 0,-16-3 0,31 5 1,0 0 1,0 0 0,0-1 0,0 1-1,0-1 1,0 1 0,0 0-1,0-1 1,0 0 0,0 1 0,0-1-1,0 0 1,0 1 0,0-1 0,1 0-1,-1 0 1,-1-1 0,-6-9-197,1 0 1,0 0 0,1-1-1,0 0 1,0 0-1,2 0 1,-1-1 0,-2-15-1,-13-53-8446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5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10136,'0'0'0,"27"12"32,1 2 8,5 3 8,19-2 0,18-6-48,5-5-8,1-10 8,-4-1-7248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7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0 285 8432,'0'0'1712,"7"5"-1295,-6-5-409,7 7 56,0-1 0,0 1 0,-1 0 0,1 1 0,-1 0 0,-1 0 0,0 0 0,0 1 0,9 18 0,46 110 207,-51-104-150,34 175 46,-38-163-86,-6-42-76,10 239 181,-10-225-158,-1 16 17,0 1-1,-11 54 0,6-60 5,-11 27-1,17-54-43,0 0-1,0-1 0,-1 1 1,1-1-1,0 1 1,-1 0-1,1-1 0,-1 1 1,1-1-1,-1 1 0,1-1 1,-1 1-1,1-1 0,-1 0 1,1 1-1,-1-1 1,0 0-1,1 1 0,-1-1 1,0 0-1,1 0 0,-1 1 1,0-1-1,1 0 1,-1 0-1,0 0 0,1 0 1,-1 0-1,0 0 0,1 0 1,-1 0-1,0 0 1,0 0-1,1-1 0,-1 1 1,0 0-1,1 0 0,-1-1 1,1 1-1,-2-1 1,2 1 2,-4-1 9,2 0-9,0 0-1,0 0 1,0 0-1,0 0 1,0-1-1,1 1 0,-1 0 1,0-1-1,1 1 1,0-1-1,-1 0 1,1 1-1,0-1 0,0 0 1,-1 0-1,1 0 1,1 0-1,-2-2 1,-47-99 134,41 77-34,-20-138 37,24 126-63,-10-174 34,12 169-54,5-167 27,0 169-40,-1 28-35,7-47 28,25-93 1,0 41 1,-33 109-41,-1 1 1,1 0 0,0-1-1,0 1 1,0 0 0,0-1-1,0 1 1,1 0 0,-1 0 0,0 0-1,1 0 1,0 0 0,-1 1-1,4-3 1,3-3 3,20-18 2,-13 17 6,90-18 3,-77 22-11,0 1-1,-1 2 1,34 2-1,-34-1-3,56 3 15,-58 0-14,57 7 0,-59-5-3,28 8 0,12 13 0,-49-20 116,-3-1-552,0 0-1,1 0 0,13 2 0,-5-1-7716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8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1 548 11384,'15'-1'8,"44"-9"83,-54 9-70,158-37 145,-120 27 69,205-65 116,-197 59-31,187-81 100,-197 77-240,144-76 212,-114 59-194,-66 35-83,-8 5-94,0 0 0,-1 0-1,1 0 1,0 0 0,0 1 0,-5 4 0,1 0-3,-5 3 16,1 1 1,0 0-1,0 1 1,1 0 0,0 1-1,-13 24 1,14-23-16,-6 13 75,-42 102 26,51-107-79,4 0-12,1 44 1,1-66-29,0 1 0,0 0 0,0 0 0,0-1 0,0 1 0,0 0 0,0-1 0,0 1 0,1 0 0,-1-1 0,0 1 0,1 0 0,-1-1 0,0 1 0,1-1 0,-1 1 0,1-1 1,0 2-1,7 5 2,0 1 1,1-1-1,-1-1 1,2 1 0,-1-2-1,11 6 1,3-3 4,43 1 4,-44-8-11,-1-1 1,24-3-1,-23 0 2,41-11-1,-49 10-1,1-1-1,25-14 1,-32 15-1,-1 0 0,1-1 0,-1 0 0,0-1 0,8-8 0,-11 10 0,-1 0 0,1-1 0,-1 1 0,-1-1 0,1 0 0,0 1 1,-1-1-1,2-8 0,-1 0 1,-1 0 1,-1 0-1,0 0 0,-1-1 1,0 1-1,-5-23 0,5 35-1,-6-22 15,-10-14 0,-27-41-1,27 59 21,-10-2-6,-45-29-1,51 42 26,4 5-37,-1 0 1,0 1 0,-29 0-1,45 2-14,0 0-1,0 0 0,-1 0 1,1 0-1,0 1 0,0-1 1,0 0-1,0 1 1,0-1-1,0 0 0,0 1 1,0-1-1,-2 2 1,-3 3 1,-1 0 1,1 0 0,0 0 0,0 1-1,1 0 1,0 0 0,0 1-1,-5 7 1,9-13-4,1 1 0,-1-1 1,0 0-1,1 0 0,0 1 0,-1-1 0,1 0 0,0 1 0,-1-1 0,1 1 0,0 1 1,0 23 3,1 0 1,6 39 0,-7-62-5,0-1-1,1 1 1,0-1 0,-1 1 0,1-1-1,0 0 1,0 1 0,3 2 0,4 10 1,1 0 0,11 14 0,-10-17-1,1-1-1,0 0 0,22 17 1,-12-13-1,36 19 0,24 5 0,-31-20-15,100 27 0,-149-45 12,0-1 0,0 0 0,0 0 0,0 0 0,0 0 0,-1 0-1,1 0 1,0 0 0,0 0 0,0 0 0,0 0 0,0 0 0,0-1 0,-1 1 0,1 0-1,0-1 1,0 1 0,0 0 0,-1-1 0,1 1 0,0-1 0,0 0 0,-1 1 0,1-1-1,0 1 1,-1-1 0,2-1 0,6-21-25,-8 19 26,3-7-2,-1 4 1,-1 1 0,0-1-1,0 1 1,0-13 0,1-36-5,0-22 7,3 40 1,1 1 0,14-45 1,-8 54 7,13-12 3,33-37-1,-38 58 25,-13 13-23,8-5 2,0 0 0,1 1 1,0 1-1,0 0 0,1 1 1,22-7-1,62-10 69,-84 24-22,85 17 28,-80-9-35,10 8-19,30 22 0,-61-37-32,0-1 0,0 1-1,0 0 1,0 0 0,0 0-1,0 0 1,0 0 0,0 0-1,0 1 1,0-1 0,0 0-1,0 2 1,6 11 5,-1 0 0,-1 1 0,-1 0 0,0 0 0,3 19 0,-7-8 0,-8 40 4,-7 12-9,0-12-3,13-56 0,0 0 0,0 21 0,2-27-1,1 1 1,-1-1 0,1 1 0,0-1 0,1 0-1,-1 1 1,1-1 0,0 0 0,0 0 0,0 0 0,0 0-1,1-1 1,-1 1 0,5 4 0,7 1-12,102 35-1,-84-37-6,172 5-1854,-86-12-7407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8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10136,'0'17'47,"1"-1"1,5 28 0,3 17 145,43 275 684,-42-296-689,89 264 387,-88-274-549,-5-15 51,-2 1 0,6 28 0,2 21 226,7 123 1,-19-187-299,0 1 0,0-1 0,0 1 0,0-1 0,-1 0 0,1 1 1,0-1-1,0 1 0,-1-1 0,1 0 0,-1 1 0,1-1 0,-1 0 1,0 0-1,0 1 0,1-1 0,-1 0 0,0 0 0,0 0 1,0 0-1,0 0 0,0 0 0,0 0 0,0 0 0,-1-1 0,1 1 1,0 0-1,0-1 0,-1 1 0,1-1 0,0 1 0,-1-1 0,1 0 1,0 1-1,-1-1 0,-2 0 0,3 0-2,1 0-2,0 0 1,-1 0-1,1 0 1,0 0-1,0 0 1,-1 0-1,1 0 1,0 0-1,-1 0 0,1 0 1,0 0-1,-1 0 1,1 0-1,0 0 1,0 0-1,-1 0 1,1 0-1,0-1 1,0 1-1,-1 0 0,1 0 1,0 0-1,0 0 1,-1-1-1,1 1 1,0 0-1,0 0 1,0-1-1,0 1 1,-1 0-1,1 0 0,0-1 1,-5-7-192,0-1 1,0 1-1,1-1 0,0 0 1,1-1-1,0 1 0,-3-18 1,-11-36-7711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9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9776,'6'131'26,"-4"-99"-18,1 11 6,16 178 48,-16-176 172,15 191 98,-14-188-71,35 307 680,-32-249-833,-5-67 146,6 103-1410,-5-87-6144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0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6104,'-7'30'90,"2"0"-1,-2 52 1,5-50-39,-3 132 154,7-131-57,-1-19-88,0 3-20,1 0-1,0-1 1,1 1-1,1-1 1,1 0-1,0 0 1,8 15-1,26 48 180,-37-76-206,0 1 1,0-1 0,1 1-1,0-1 1,0 0 0,0 0-1,0-1 1,0 1-1,0 0 1,1-1 0,-1 0-1,1 0 1,-1 0 0,1 0-1,0-1 1,5 2-1,-3-1 5,8 1 90,-4-4-77,-1 0 0,1-1 1,0 0-1,-1-1 0,1 0 0,-1 0 0,0-1 1,0 0-1,0-1 0,-1 0 0,1 0 0,9-9 0,17-18 21,-22 17 82,4-15 3,-2-1 0,-1-1 0,13-44 0,-7 3 196,-1 12 15,-18 57-121,1 9 52,-1-4-271,0-1 1,-1 1-1,1-1 1,-1 1-1,0-1 1,1 1-1,-1-1 0,1 1 1,-1 0-1,0-1 1,1 1-1,-1 0 1,0-1-1,0 1 1,0 0-1,1-1 0,-1 1 1,0 0-1,0-1 1,0 1-1,0 0 1,0 1-1,17 95 225,-13-78-184,2 0 0,-1-1 0,2 1 0,1-1 0,13 25 0,-16-35-37,-5-6-7,1-1 0,0 1 0,0 0 0,0-1 0,0 0 0,0 1 0,0-1 0,0 0 0,0 1 0,1-1 0,1 1 0,16 11 14,-1-1 0,2 0 0,27 11 0,-44-22-17,-1 0 1,1-1-1,-1 1 1,1 0-1,-1-1 1,1 1-1,4-1 1,31 0 10,60-6 0,-96 6-11,0-1-1,1 1 1,-1-1-1,0 1 1,0-1-1,1 0 1,-1 0-1,0 0 1,3-2-1,11-7 4,0-1 0,0-1 0,-1 0 0,17-19 0,-31 29-3,1 1-1,-1-1 0,0 0 0,0 1 0,0-1 1,0 0-1,0 0 0,0 1 0,0-1 0,0-2 1,9-34 8,10-63 0,-19 70 10,-5-16-4,-12-47 0,8 71 25,-33-51 35,35 64-55,-1 0 1,0 0-1,0 1 1,-1 1 0,-17-17-1,24 25-17,1 0 0,-1 0-1,1 0 1,-1 0-1,1-1 1,-1 1 0,1 0-1,-1 0 1,1 0-1,-1 0 1,1 0 0,-1 0-1,1 1 1,-1-1-1,1 0 1,-1 0 0,1 0-1,-1 0 1,1 1-1,-1-1 1,1 0 0,-1 0-1,1 1 1,-1-1-1,1 0 1,0 1 0,-1-1-1,1 0 1,-1 1-1,1-1 1,0 1 0,0-1-1,-1 1 1,1-1-1,0 0 1,0 1 0,-1 0-1,1 0 7,-13 25-1354,1 5-5449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0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171 690 9592,'-9'-3'37,"1"0"0,-1-1 0,1 0 0,0-1 0,0 0 1,-12-9-1,10 3 104,-4-13 44,2 0-1,1 0 1,0-1-1,-10-42 1,14 46-132,5 13 1,-1 0-1,1 0 0,1 0 0,0-1 1,0-11-1,-3-111 294,7 104-166,37-105 74,-39 130-241,-1 0 1,1 0-1,0 0 1,0 0-1,0 0 1,0 0-1,1 0 1,-1 1 0,0-1-1,3-2 1,10-9 28,0 1 0,1 1 0,0 0 0,32-17 1,-45 27-34,0 0 0,0 0 0,0 0 0,0 1 0,0-1 0,0 1 0,0-1 1,0 1-1,0 0 0,0 0 0,3 0 0,42 3 75,68 12 1,-110-14-66,1 0 0,-1 0 0,0 1 1,9 4-1,148 86 124,-57-20 29,-4-12-99,-63-38-47,16 10 23,70 31-1,-122-63-45,-1 1-1,1-1 0,-1 1 0,1-1 1,0 1-1,-1-1 0,1 0 0,0 0 1,-1 0-1,1 0 0,-1 0 0,1 0 1,0-1-1,-1 1 0,1-1 0,-1 1 1,4-2-1,2 0 5,4 0-2,-7 1-1,0 0 0,-1 0 0,1 0 0,-1 0 0,1-1 0,-1 1 0,0-1 0,1 0 0,4-4 0,11-7 31,-1 0-1,0-2 1,-1-1 0,25-30 0,-32 34-27,-5 7 3,-1-1 0,0 0 0,0 0 0,5-11 0,0-2 10,48-85 147,-57 104-169,0 0 1,0 0 0,0 0 0,0 0-1,0 0 1,0 0 0,0-1 0,0 1 0,0 0-1,1 0 1,-1 0 0,0 0 0,0 0-1,0 0 1,0 0 0,0 0 0,0 0 0,0 0-1,0 0 1,1-1 0,-1 1 0,0 0 0,0 0-1,0 0 1,0 0 0,0 0 0,0 0-1,1 0 1,-1 0 0,0 0 0,0 0 0,0 0-1,0 0 1,0 0 0,0 0 0,1 0-1,-1 0 1,0 1 0,0-1 0,0 0 0,0 0-1,0 0 1,0 0 0,0 0 0,1 0-1,-1 0 1,0 0 0,0 0 0,0 0 0,0 0-1,0 1 1,0-1 0,1 0 0,6 4 8,0 0 1,0 1-1,-1 0 0,1 0 1,-1 1-1,0 0 0,0 0 1,-1 0-1,7 9 1,28 33 23,3 13-25,-1 0-3,-5-7-3,6 18-4,-42-71 2,-1 0 0,0-1 0,0 1-1,0 0 1,1-1 0,-1 1 0,0 0 0,0-1 0,0 1-1,0 0 1,0 0 0,0-1 0,0 1 0,-1 0-1,1-1 1,0 1 0,0 0 0,0-1 0,-1 1-1,1 0 1,0-1 0,-1 1 0,1 0 0,0-1 0,-1 1-1,1-1 1,-1 1 0,1-1 0,-1 1 0,1-1-1,-1 1 1,0-1 0,1 1 0,-2-1 0,1 1 0,-20 7-3,9-9-9,-1-5-270,1 0 1,0-1-1,0 0 1,1-1-1,-15-13 1,-25-21-8119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5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0 8792,'0'0'141,"-2"1"-9,-18 11 37,-15 7-11,0 2-1,-31 27 0,53-38-139,8-6-5,0 0 1,0 0-1,1 0 1,0 1-1,0-1 1,0 1-1,-3 6 1,-3 3 23,1 0 1,1 1 0,0 0-1,1 0 1,1 1 0,0 0-1,-5 24 1,9-28-22,1-8-8,1-1-1,0 0 1,-1 0 0,1 1-1,0-1 1,1 0 0,-1 0 0,0 1-1,1-1 1,0 0 0,0 0-1,2 4 1,29 69 109,-20-62-42,12 3-21,48 26 0,-2-10 71,58 34-31,3 22-22,-110-69-31,1 5-8,30 48-1,-44-54 22,-5-4-39,-1-1 0,-1 0-1,0 0 1,-1 23 0,-1-36-11,1 0 1,0 0-1,0 1 0,0-1 0,-1 0 0,1 0 0,-1 1 0,1-1 0,-1 0 0,1 0 0,-1 0 1,0 1-1,-10 13 14,0-1 1,-1-1 0,-18 17-1,11-19 36,-104 32 24,95-36-4,-38 1 17,-94 1 0,106-13-79,35 0 3,6-1-10,-1-2 0,1 1 0,-17-13 0,20 7-17,2-5-333,0 1-1,2-1 1,-7-25 0,-2-13-6515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1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9504,'10'-16'128,"1"2"1,26-27-1,-37 41-124,0 0-1,0 0 1,0 0 0,0-1-1,1 1 1,-1 0 0,0 0-1,0 0 1,0 0 0,1 0-1,-1 0 1,0 0 0,0 0-1,0 0 1,1 0 0,-1 0-1,0 0 1,0 0 0,1 0-1,-1 0 1,0 0-1,0 0 1,0 0 0,1 0-1,-1 0 1,0 0 0,0 0-1,0 0 1,1 0 0,-1 0-1,0 0 1,0 0 0,0 1-1,1-1 1,13 6 41,0 1 1,-1 1-1,14 9 0,-6-2 6,-1 1-1,0 2 1,-1 0-1,20 24 1,-25-26-37,12 9 33,8-1-442,1-1-1,72 34 1,-4-11-5811</inkml:trace>
  <inkml:trace contextRef="#ctx0" brushRef="#br0" timeOffset="1">946 405 5472,'4'17'185,"0"1"0,-1-1 0,-2 1 0,1 0-1,-2 0 1,0-1 0,-4 21 0,2-1 38,0-9-132,-1 55 557,9 97 35,-1-146-422,35 116 90,-28-123-190,12 16 2,47 64 1,-57-88-183,-5-4-106,2 0 1,0-1-1,1 0 0,0-1 0,15 12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0 234 10312,'26'-2'199,"-1"1"1,0 1 0,1 2 0,33 5-1,-12-1 64,40 4-127,-50-6 171,257 42 346,-266-41-633,-8-2 32,33 11 0,170 69 268,-197-73-286,2 0 0,-1-2 0,38 6 0,-54-12-27,-7-2-2,-1 1 0,1-1 0,-1 0 1,1 0-1,-1 0 0,1-1 0,-1 1 0,1-1 1,-1 0-1,5-1 0,15-6 49,-1 0 0,0-1 0,40-24 0,-50 26-41,-8 4 1,0 0 0,1 0 1,-1-1-1,-1 1 0,1-1 0,5-6 0,4-6 42,0-1-1,-1 0 1,0-1 0,16-38 0,-22 43-42,-4 8 1,0 0 0,0 0 0,-1-1 0,1 1 0,-1-1 0,0-6 1,4-72 104,-8 69-40,-2 4-52,0 0 0,-1 1 1,-10-16-1,6 19 59,-1 4-65,0 1 1,0 0 0,0 0 0,-18 1 0,10 5 32,-18 13-16,-38 24 1,49-23 1,-106 95 20,129-110-56,0 0 0,0 0 0,0 0 0,1 0 0,-1 1 0,-2 4 0,5-8-5,-16 25 19,-12 28 1,21-37-19,0 2 1,1-1 0,1 1 0,-3 18 0,5-16-1,1-1 1,1 1-1,2 37 0,1-37 0,1 1-1,1-1 0,11 36 1,-6-36-2,1 0 1,0-1-1,2 0 1,0 0-1,1-1 1,1-1-1,0 0 1,19 16 0,-30-30-2,0-1 0,0 1 0,0-1 0,0 1 0,0-1 0,0 0 0,1 0 1,-1-1-1,5 2 0,99 40-13,16-13-7,-113-27-3,-1-2 0,1 0 1,17 1-1,126-1-70,41-14-1670,2-3-6968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1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1 8696,'-7'0'52,"0"1"-1,0 0 1,0 1 0,-1 0 0,2 0-1,-1 0 1,0 1 0,0 0 0,1 0 0,-1 1-1,-5 4 1,-7 5 356,-29 29 0,37-32-359,-17 16-22,2 1 0,-41 54-1,52-61-22,-8 12 10,-76 127 4,86-130-3,2 10-3,-8 54 0,18-91-11,1-1-1,0 1 1,0-1-1,0 1 1,0-1-1,0 1 1,0-1 0,0 1-1,0 0 1,1-1-1,-1 0 1,1 1-1,0 2 1,8 13 2,0 0 1,0 0-1,2-1 1,21 26-1,-30-40-1,0 0-1,-1 0 0,1-1 0,0 1 0,0-1 1,0 1-1,0-1 0,0 1 0,0-1 0,3 1 1,23 9 2,-1 0 1,2-2 0,35 6-1,-61-14-2,1 0 0,-1-1-1,1 0 1,-1 0 0,1 0-1,-1 0 1,6-2 0,42-7-606,99-34 0,-35 1-5516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2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8160,'-49'142'398,"43"-120"-322,-19 63 295,17-53-315,-13 46 13,15-48 66,4 9-44,4 65 1,5-78-12,49 92 37,-41-98-10,-1-8-71,0-1 1,1 0 0,31 16-1,-45-26-29,0-1-1,0 1 0,1-1 0,-1 1 0,0-1 1,0 0-1,0 1 0,1-1 0,-1 0 1,0 0-1,0 0 0,1 0 0,-1 0 0,2 0 1,22-4 35,1-1 0,42-15 0,-43 6 33,7-11-13,43-43 0,-73 66-46,-1 0 1,1 0-1,0 0 1,-1 0-1,1 0 1,-1 0-1,0-1 1,1-2-1,7-17 39,-2 0 1,0-1-1,4-30 0,-10 51-37,-1 0-1,0 0 1,0 0 0,0 0-1,0 0 1,0 0-1,-1 0 1,1 0 0,0 0-1,-2-2 1,-10-32 118,-28-58 1,23 69 71,5 7-102,-1 0-30,-1 0 1,-1 0-1,0 1 1,-31-25-1,-28-11 196,63 50-104,7 3-146,0 0-1,0 1 1,0 0 0,0 0 0,0 0-1,0 0 1,0 1 0,0-1 0,-5 4-1,3 3 34,5-3-48,0 0 0,1 1 0,0-1 1,-1 1-1,2-1 0,-1 1 0,1-1 0,-1 0 0,1 1 1,1-1-1,-1 0 0,1 0 0,0 0 0,0 0 0,4 6 1,-5-8-8,1-1 0,0 1 1,0-1-1,-1 1 1,1-1-1,1 0 0,-1 0 1,0 0-1,3 2 1,4 0-2,0 0 1,0-1 0,0 0 0,1 0 0,-1-1-1,1 0 1,17 1 0,-19-2-2,2 1-3,0-1 0,1 0 0,-1-1 0,1 0 0,10-2 0,3 0 1,0 2-3,-13-1-21,1 1 0,-1-2 0,0 1 1,14-5-1,-11 3-39,-1 1 12,0 0-1,-1-2 0,1 0 1,-1 0-1,22-11 1,-14 4-53,-7 2-91,1 1 1,0 1 0,17-7-1,-24 16 94,-4 0 86,4 1 4,-1 1 1,0 0 0,0 0 0,0 1-1,0 0 1,-1 0 0,0 0 0,0 1-1,0-1 1,4 8 0,57 86-38,-54-75 40,13 44 4,0 21 7,13 106 9,-21-97 6,-17-97-10,1 1-1,-1-1 1,0 1-1,1 0 1,-1-1-1,0 1 1,0-1-1,0 1 1,0 0-1,-1-1 1,1 1-1,0-1 1,-1 1-1,1 0 1,-1-1-1,1 1 1,-1-1-1,0 1 1,0-1-1,1 0 1,-1 1-1,0-1 1,-3 2-1,4-2-2,0-1 0,0 0 0,0 0 0,0 0 0,0 0 0,0 0 0,0 0-1,0 0 1,0 0 0,0 0 0,0 0 0,-1 0 0,1 0 0,0 0 0,0 0-1,0 0 1,0 0 0,0 0 0,0 0 0,0 0 0,0 0 0,-1 0 0,1 0-1,0 0 1,0 0 0,0 0 0,0 0 0,0 0 0,0 0 0,0 0 0,0 0 0,0 0-1,-1 0 1,1 0 0,0 0 0,0 0 0,0 0 0,0 0 0,0 0 0,0 0-1,0-1 1,0 1 0,0 0 0,0 0 0,0 0 0,0 0 0,0 0 0,0 0 0,-1 0-1,1 0 1,0 0 0,0-1 0,0 1 0,0 0 0,0 0 0,0 0 0,0 0-1,0 0 1,0 0 0,0 0 0,0-1 0,-5-7 14,0 0 0,1-1 0,0 0 1,-5-16-1,6 18-6,-3-11 19,1-1 0,1 1-1,1-1 1,0 0 0,0-28-1,2 33-10,2-13 91,21-101 55,-13 105-22,53-92 62,22-5 99,-63 92-270,-14 17 15,0 1 0,1 0 0,0 1 0,11-11 0,-5 7-15,25-20 19,-38 33-45,-1-1 0,1 1 0,0-1 0,-1 1 0,1-1 0,-1 1 0,1 0 0,0-1 0,-1 1 0,1 0 0,0 0 0,0-1 0,-1 1 1,1 0-1,0 0 0,0 0 0,-1 0 0,1 0 0,1 0 0,5 1 9,0 0 1,-1 0-1,1 1 1,-1 0 0,1 0-1,-1 0 1,0 1-1,0 0 1,0 0-1,5 5 1,5 7 85,3 14-33,28 59 0,-37-60-21,41 223 67,-38-178-107,-6-46 0,20 30-1,-23-51-6,0 0 1,0-1-1,0 1 0,1 0 0,0-1 0,0 0 0,0 0 0,8 4 1,-8-6 2,0 0 1,0-1 0,0 1-1,0-1 1,1 0-1,-1-1 1,1 1 0,-1-1-1,1 0 1,0-1 0,-1 1-1,7-1 1,6-2-533,0 0 0,25-6-1,-42 8 495,90-19-7845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2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580 691 9504,'-10'-5'54,"1"1"1,-1 1 0,-1-1-1,1 2 1,0-1-1,-1 2 1,1-1 0,-1 1-1,1 1 1,-1 0-1,-15 2 1,14-1 15,-16 3 437,-15 9-163,-69 32 1,82-26 63,-6 12-153,-53 58-1,69-61-179,-43 101 24,57-105-78,5-7-14,1 0-1,0 0 1,2 0 0,3 18-1,2-18 9,2-6-9,-1 1 1,2-2-1,21 20 0,-30-29-5,-1-1 0,1 1 0,0 0 0,0-1 0,0 1 0,0-1 0,0 1 0,1-1 0,-1 0 0,0 1 0,0-1 0,0 0 0,2 1 0,18 0 3,1 0 0,-1-1 1,31-4-1,-25-3 3,41-25-1,-53 24-5,-1-1-1,0-1 0,-1 0 0,12-12 1,-7 2-2,-1-2 1,-1 0 0,-1 0 0,-1-2 0,0 1-1,10-31 1,-8 12-6,-8 17-1,7-21-12,-2-1 0,13-95 0,-5-91-55,-18 185-11,-2-205-107,-3 136 24,0 125 92,1-6 74,0-1-1,1 0 0,-1 0 1,0 1-1,1-1 0,0 0 1,-1 1-1,1-1 0,0 0 0,-1 1 1,1-1-1,0 1 0,0-1 1,0 0-1,1 1 0,-1 1 1,0 162-53,3-122 23,30 172-5,-22-173 17,53 181-7,-49-178 15,-8-23 8,12 31-2,46 93-1,-60-137 6,35 62-9,-36-65 10,0-1-1,0 1 0,0-1 1,1 1-1,0-1 0,0-1 0,0 1 1,0-1-1,12 8 0,-17-12 1,1 0 0,-1 0 0,0 0-1,0 0 1,1 0 0,-1 0 0,0 0-1,1 1 1,-1-1 0,0 0 0,0 0 0,1 0-1,-1 0 1,0 0 0,1 0 0,-1 0-1,0-1 1,0 1 0,1 0 0,-1 0-1,0 0 1,0 0 0,1 0 0,-1 0 0,0 0-1,0-1 1,1 1 0,-1 0 0,24-16-7,-18 10 7,0 1-1,-1-2 1,1 1 0,5-9 0,-5 2 0,1-1 1,-2 1 0,0-1-1,0 0 1,-2-1 0,1 1-1,0-18 1,-1 1 27,-2-58 108,-13-121 0,10 201-39,2 7-78,-1-1 0,1 1 1,-1-1-1,1 1 0,0-1 0,0 1 0,0-1 1,1-4-1,0 2 16,10 22 232,5 30-104,17 73-11,-3-18 14,-22-73-153,12 34 41,6 8 2,-26-71-56,0 0 0,1 0 1,-1 0-1,0 0 0,0 0 0,0 0 0,0 0 1,0 1-1,0-1 0,0 0 0,0 0 1,0 0-1,0 0 0,0 0 0,0 0 0,1 0 1,-1 0-1,0 0 0,0 0 0,0 0 1,0 0-1,0 1 0,0-1 0,0 0 0,0 0 1,1 0-1,-1 0 0,0 0 0,0 0 1,0 0-1,0 0 0,0 0 0,0 0 0,1 0 1,-1 0-1,0 0 0,0 0 0,0-1 1,0 1-1,0 0 0,0 0 0,0 0 0,0 0 1,1 0-1,-1 0 0,0 0 0,0 0 1,0 0-1,0 0 0,0 0 0,0 0 0,0-1 1,0 1-1,0 0 0,0 0 0,0 0 1,0 0-1,0 0 0,1 0 0,-1 0 0,0 0 1,0-1-1,0 1 0,0 0 0,0 0 0,0 0 1,0 0-1,0 0 0,4-12 5,5-37-1574,1-7-6291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3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10040,'37'21'27,"41"28"1,-68-42-22,19 11 43,-2 2 0,0 0 0,-1 2 0,23 26 0,-41-41-10,185 209 381,-176-195-406,-5-6 16,18 31 1,-10-12-6,-2 1 0,-2 1 0,21 64 0,-16-4-21,-9-24-6,19 89-11,5-2 0,-33-148 6,0 1 0,-1-1 0,-1 1 0,1 14 0,-1-1 2,1 0 1,-1-10-4,0 0 0,-2 24 0,1-30-74,-6 80 252,4-73-456,-1 0-1,0 0 1,-1-1-1,-6 18 1,-1-9-6074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3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0 361 9328,'18'-16'3,"-3"3"28,27-19 0,103-63 64,-110 75 25,-16 9-48,18-9 53,1 1-1,1 1 0,45-13 0,118-28 380,-163 50-137,120-8 142,-134 19-161,-3 5-229,-1 1-1,1 2 1,19 11 0,-39-20-96,0 0 1,0 0 0,-1 0-1,1 0 1,-1 1-1,1-1 1,-1 1 0,1-1-1,-1 1 1,1 1 0,14 22 63,-1 0 0,-2 0 0,12 32 0,-14-23 94,-3-5-121,32 105 199,-29-105-169,0-1 0,3 0 0,20 33 0,0-11 58,-33-49-140,0 0 0,0 0 1,0 0-1,0-1 1,0 1-1,0-1 1,1 1-1,-1-1 1,0 1-1,0-1 0,1 0 1,-1 1-1,0-1 1,0 0-1,1 0 1,-1 0-1,0 0 0,1 0 1,-1 0-1,0 0 1,0-1-1,1 1 1,-1 0-1,0-1 1,2 0-1,-2 1 2,5-6 37,1-5-323,-1-1 0,0 0 0,-1 0 0,0-1 0,4-15 0,10-36-8284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4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8432,'2'-1'136,"-1"1"-117,1 0 1,-1-1-1,0 1 1,1 0-1,-1 0 1,1 0-1,-1 0 1,0 0-1,1 0 0,-1 0 1,1 0-1,-1 1 1,0-1-1,1 0 1,-1 1-1,0 0 1,1-1-1,0 2 1,26 19 303,-19-13-338,45 40 99,-27-25 90,138 99 39,-130-100-186,-10-7-17,134 84 5,-69-30-26,-79-56-34,-4 1 17,0-1 1,-1 1-1,-1-1 0,0 2 0,-1-1 1,0 0-1,-2 1 0,1 0 0,-1 15 1,-1-11 7,0-5-36,-2 1 1,-3 25-1,-13 112-124,4-68 16,8-61 141,-16 66-67,15-70 58,1-3 16,1 1 0,0 0 0,1-1 1,0 19-1,5 16-20,0-45 23,7-2 1,-4-4 12,0-1 1,-1-1 0,1 1-1,-1-1 1,1 1 0,-1-1 0,0-1-1,0 1 1,0 0 0,7-6-1,-5 4 5,9-9 35,-4 1-25,-1-1 1,0-1-1,-1 0 1,9-17-1,-18 29-2,1 1 1,0-1-1,-1 1 0,1-1 1,-1 0-1,0 0 0,1 1 1,-1-1-1,0 0 0,0-2 1,-1-36 95,-9-55 0,2 64 106,-50-139 93,46 137-80,11 33-222,-8-22 123,-1 0 1,-1 1 0,0 0 0,-2 1-1,-24-30 1,20 34 46,17 15-171,0 1 1,0 0 0,0 0-1,0 0 1,0-1 0,0 1-1,-1 0 1,1 0-1,0 0 1,0-1 0,0 1-1,0 0 1,-1 0 0,1 0-1,0 0 1,0 0 0,0 0-1,-1-1 1,1 1-1,0 0 1,0 0 0,0 0-1,-1 0 1,1 0 0,0 0-1,0 0 1,-1 0-1,1 0 1,0 0 0,0 0-1,-1 0 1,1 0 0,0 0-1,0 0 1,-1 0-1,1 1 1,0-1 0,0 0-1,0 0 1,-1 0 0,1 0-1,0 0 1,0 0 0,0 1-1,0-1 1,-1 0-1,1 0 1,0 0 0,0 0-1,0 1 1,0-1 0,0 0-1,-1 0 1,1 0-1,0 1 1,0-1 0,0 0-1,0 0 1,0 1 0,0-1-1,0 0 1,0 0-1,0 1 1,0-1 0,0 0-1,0 0 1,0 1 0,1 2 14,0 0 1,0 0-1,0 0 1,0-1 0,1 1-1,-1 0 1,1-1-1,0 1 1,-1-1 0,1 1-1,1-1 1,2 3-1,-3-2-2,19 18 115,-19-20-131,-1 1 0,1 0-1,0-1 1,-1 0-1,1 1 1,0-1 0,0 0-1,0 0 1,3 2-1,8-6-15,-8 1-5,10-5-48,0-1 1,0-1-1,-1 0 1,0-1-1,24-22 0,-29 24 12,-7 6 48,0 0-1,1 1 0,-1-1 0,1 1 0,-1-1 1,1 1-1,-1 0 0,1 0 0,0 0 0,-1 0 1,1 1-1,0-1 0,0 1 0,0-1 1,-1 1-1,1 0 0,5 1 0,1 0 6,0 1-1,-1 1 0,1 0 1,13 6-1,-7-2 3,1 0-1,16 13 1,-19-11 0,-1 0 0,0 1 0,18 20 0,-16-14 0,-1 1 1,19 33-1,-6-1 8,-2 1-1,21 64 1,26 114 64,-71-228-69,1 1 0,-1-1 0,0 1 0,0 0 0,0-1 0,0 1 0,1-1 0,-1 1 0,0 0 0,0-1 0,0 1 0,-1 0 0,1-1 0,0 1 0,0 0 0,0-1 0,0 1 0,-1-1 0,1 1 0,0-1 0,0 1 0,-1 0 0,1-1 1,0 1-1,-1-1 0,1 1 0,-2 0 0,2-1-1,-1 0 0,1 0 0,-1 0 0,1 0 0,-1 0 0,1-1 0,-1 1 0,1 0 0,0 0 0,-1 0 0,1 0 1,-1-1-1,1 1 0,-1 0 0,1 0 0,0-1 0,-1 1 0,1 0 0,-1-1 0,1 1 0,0 0 0,-1-1 0,1 1 0,0-1 0,0 1 1,-1-1-1,1 1 0,0-1 0,0 1 0,0 0 0,0-1 0,-1 0 0,-19-65 73,18 55-58,0-1 1,1 0 0,1-1 0,-1 1-1,2 0 1,0 0 0,5-23-1,-4 20-1,29-163 196,-30 176-209,7-29 117,47-106 42,-42 115-67,-5 11-54,-1 1-21,1 0 1,-1 0 0,2 0 0,0 1-1,0 1 1,0-1 0,17-10 0,-8 9 28,31-14 0,-49 24-46,1-1 0,0 1 0,-1 0 0,1 0 0,-1 0 1,1 0-1,0 0 0,-1-1 0,1 1 0,0 0 0,-1 0 0,1 0 0,0 1 0,-1-1 0,1 0 0,0 0 0,0 1 0,14 3 16,0 2-1,0 0 1,24 15 0,-19-4 2,-6-3-8,21 27-1,-21-19-8,20 41-1,10 32 2,4-5-3,-31-64-4,1 0 1,36 39 0,-53-64-1,0 0 1,0 0 0,-1-1 0,1 1 0,0 0 0,0 0-1,0-1 1,0 1 0,0 0 0,0-1 0,0 1-1,0-1 1,0 0 0,0 1 0,0-1 0,2 1 0,18 3-9,1-1 1,0-1 0,28 0-1,-21-7-55,21-12 16,67-35-1,-112 49 25,1 0 0,-1 0 0,0-1 0,7-5 0,127-122-158,-117 104-2,53-99-67,-68 103 80,-2-14 61,-2-43 1,-6 56 11,-7-6 36,-24-54 1,33 82 56,0 0 1,0 0-1,0 1 1,0-1-1,0 0 1,0 1-1,-1-1 1,1 1 0,-1-1-1,-1-1 1,-8-5-6,-1 0 0,0 0 0,-1 1-1,1 0 1,-1 1 0,-16-5 0,28 11 9,0-1 1,-1 1-1,1-1 0,-1 1 0,1 0 0,0 0 0,-1 0 0,1 0 0,-1 0 0,1 0 0,-1 0 0,1 0 1,-3 1-1,-12 3-6,1 2 1,-1-1-1,1 2 1,-25 14-1,38-20 6,0 0 0,1 0-1,-1 0 1,1 0 0,0 0 0,-1 1-1,1-1 1,0 0 0,0 1-1,-2 2 1,-8 14-5,1 1 0,1 0 0,-11 32 0,19-49 6,1 0 0,-1 0 0,1 0 0,-1 0 0,1 1-1,0-1 1,0 0 0,0 0 0,0 0 0,1 3 0,5 31-3,2-1 1,17 50-1,-9-49-1,33 58 4,19 25 1,-7-7 0,-51-94 0,-1 1 0,12 39 0,-19-50 0,0 1 0,-1-1 0,0 0 0,0 1 0,-1-1 0,0 0 0,0 1 0,-4 15 0,2-15 0,0 0 0,-1-1 0,-1 1 0,1-1 0,-2 0 0,1 0 0,-1 0 0,-10 13 0,5-11 0,0 1 0,0-2 0,-1 1 0,-1-1 0,1-1 0,-15 8 0,-80 36-1258,83-41-5028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8880,'6'-3'169,"-4"2"-105,-1 0-49,0 0 0,0 0-1,0 0 1,0 0 0,0 1-1,0-1 1,1 1 0,-1-1-1,0 1 1,1-1 0,-1 1 0,0 0-1,0-1 1,1 1 0,-1 0-1,1 0 1,-1 0 0,0 0-1,1 0 1,-1 0 0,0 1 0,1-1-1,-1 0 1,0 1 0,0-1-1,1 1 1,-1-1 0,0 1-1,0-1 1,1 1 0,-1 0 0,0 0-1,0 0 1,0 0 0,0-1-1,1 3 1,1 1 93,9 13 138,-1-1 0,18 37 1,42 116 571,-64-151-790,7 25 126,11 77 343,-34-158-1905,0-4-5705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5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8792,'0'0'0,"27"17"16,11 16 8,21 28 16,4 16 0,0 3-40,-3-5-32,5-1 32,1 0-6184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9504,'2'-1'-15,"175"-25"79,128-12 760,-173 29-1819,-49 7-5251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5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5656,'0'0'137,"13"2"599,-8 1-604,1 1 0,-1 0 1,0 0-1,-1 0 0,8 9 0,3 2 618,111 105 2268,-113-109-2885,-8-7-74,0 0 1,0 0-1,1 0 1,-1-1 0,1 0-1,7 3 1,81 33 340,-74-34-199,93 1 71,-89-9-144,10-7-41,45-20 1,-59 18-7,-14 8-60,7-6 2,0 1 0,-1-2 1,0 1-1,-1-2 0,0 0 1,13-19-1,30-44 74,-53 73-91,0 0 0,0 1-1,0-1 1,1 0 0,-1 1-1,1-1 1,-1 1-1,1 0 1,-1-1 0,1 1-1,0 0 1,0 0 0,-1 0-1,1 0 1,0 0 0,0 1-1,0-1 1,0 1 0,0-1-1,0 1 1,0 0 0,0-1-1,4 1 1,-6 0-6,9 5 94,5 10-50,1 1 0,16 26 0,-17-19 56,49 123 41,-4 36-1578,-35-106-6923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6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7448,'0'0'32,"5"-1"-6,13-1 2,-18 2-25,0 0 0,0 0 0,0 0-1,0 0 1,1 0 0,-1 0 0,0 0 0,0 0-1,0 0 1,1 0 0,-1 0 0,0 0-1,0 0 1,0 0 0,1 0 0,-1 0-1,0 0 1,0 0 0,0 0 0,1 0-1,-1 0 1,0 0 0,0 0 0,0 0 0,0 1-1,1-1 1,-1 0 0,0 0 0,0 0-1,0 0 1,0 0 0,0 0 0,0 1-1,1-1 1,-1 0 0,0 0 0,0 0-1,0 1 1,0-1 0,0 0 0,6 10 62,-1 0 1,-1 0 0,1 1-1,4 20 1,32 117 396,-30-87-299,14 73 229,-16-80-224,-9-40-98,0-6-14,0 0 1,0 0-1,3 13 0,0-24 64,4-4-94,-1-1 0,0-1 0,-1 1-1,0-1 1,0 0 0,6-18 0,2-2-1023,13-28-4803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6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7896,'0'0'0,"9"10"144,11 21 8,19 30 168,12 18 0,5 6-288,7 4 0,-2-12-32,5 1-6192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1106 7536,'9'9'81,"0"0"0,0 1 0,-1 0 0,0 1 0,-1-1 0,9 17-1,15 22 228,-21-36-257,-7-8 13,0-1-1,1 1 0,0-1 0,0 0 0,0 0 1,10 6-1,66 48 426,-63-49-242,-2-6-163,1 0 0,-1-1 0,29 1 0,-25-8 117,0-5-109,-1-1 1,30-23-1,-33 17 62,8-19-49,20-42 0,-2-12 162,-4 15-79,49-72 431,-86 146-610,1 1 0,-1-1 1,1 1-1,0-1 0,-1 1 0,1 0 1,0-1-1,-1 1 0,1 0 1,0-1-1,-1 1 0,1 0 0,0 0 1,0 0-1,-1 0 0,1 0 1,0 0-1,0 0 0,-1 0 1,1 0-1,0 0 0,0 0 0,-1 0 1,1 0-1,0 1 0,-1-1 1,2 1-1,0-1 17,14 7 39,0 1-1,-1 0 0,0 1 0,26 22 1,-28-21-44,0 1 0,-2 1 0,1 0 0,-1 0 0,-1 1 0,15 24 0,-10-15-3,72 109 15,-86-128-31,1 0 0,0 0 1,0 0-1,0 0 0,1-1 0,4 5 0,-1-1-108,0-1-1,1 0 1,-1-1-1,1 1 1,0-1 0,0 0-1,1-1 1,-1 0 0,1 0-1,0 0 1,-1-1-1,1 0 1,11 0 0,39 4-7454</inkml:trace>
  <inkml:trace contextRef="#ctx0" brushRef="#br0" timeOffset="1">1253 1 8248,'4'7'72,"56"120"24,-42-88 25,77 166 67,-75-164 0,91 164 75,-86-166-102,-12-19-96,17 26 70,73 81 0,15-5 57,-64-68-1296,-32-35-4696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1 708 9144,'3'-4'88,"22"-19"19,1 0-1,49-30 1,-56 40-119,34-25 146,71-66 0,-33 13 43,-85 85-135,-2 0 0,1 0 1,-1-1-1,0 0 0,0 0 0,0 0 0,-1-1 1,-1 1-1,1-1 0,2-15 0,-3 15-2,1-5 37,-1 1 0,-1-1 0,0 1 1,-1-1-1,0 1 0,-3-17 0,2 15-28,1 6 37,-1 0-1,0 0 1,-1 0-1,-2-11 1,-8-30 445,16 71-212,10 37-179,30 67-31,-30-99-82,85 125 6,-75-121-25,39 42 4,14 2-9,-11-18-3,-18-19 1,-42-34 0,-1 0 0,0-1 0,1 0 0,9 3 0,-13-5-1,-1-1 1,1 1-1,0-1 0,0 1 0,0-1 0,0 0 1,-1 0-1,1 0 0,0 0 0,0 0 0,0-1 0,0 1 1,0 0-1,1-1 0,1-2 1,0 1-1,-1-1 1,1 0-1,-1 0 1,0 0-1,0 0 1,0-1-1,-1 1 1,1-1 0,-1 0-1,1 0 1,-1 0-1,-1 0 1,4-8-1,-3 8 1,3-8 3,-1 1 0,0-1 0,0 0 0,-1-1 0,-1 1 0,0 0 0,0-14 0,2-14 18,5-21 28,24-90 1,-33 150-50,0 1-1,0-1 1,0 1-1,0-1 1,1 1 0,-1-1-1,0 1 1,0-1-1,0 1 1,1-1 0,-1 1-1,0-1 1,0 1-1,1 0 1,-1-1 0,1 1-1,-1 0 1,0-1-1,1 1 1,-1 0 0,1-1-1,-1 1 1,0 0-1,1 0 1,-1-1 0,1 1-1,-1 0 1,1 0-1,-1 0 1,1 0 0,-1 0-1,1 0 1,0 0-1,16 7 16,-15-5-19,29 22 5,4 6-2,0-4 0,-23-18-2,1 0 1,0-1 0,0-1-1,0 0 1,25 8 0,-10-13 1,-24-2 0,-1 0 0,1 0 0,0 0 0,-1-1 0,0 1 0,7-4 0,29-25 0,-2-6 0,-6-2 1,-25 30 0,-1 0 1,0 0-1,0-1 1,-1 1-1,5-13 0,14-71 99,-23 89-72,14 43 47,-11-30-72,-1-6-1,-1 1 1,1-1 0,-1 0-1,1-1 1,0 1-1,5 7 1,14 19 16,7-1-14,0-9 0,-3-8-3,-23-12-2,0 1 0,0-1 0,1 0 0,-1 0 0,0 0 0,0 0 0,0 0 0,1 0 0,2-1 0,-2 0 0,0 0 0,0 0 0,0-1 0,-1 1 0,1-1 0,0 1 0,2-3 0,-2 1 0,0 1 0,0-1 0,0 0 0,-1 0 0,1 0 0,2-5 0,-3 4 0,0-1 0,0 1 0,0-1 0,0 1 0,1-10 0,-2 7 0,0-1 0,0 0 0,-1-14 0,-1 15 0,0 0 0,0 0 0,0 0 1,-5-13-1,0 8 1,-1 0 0,0 1 0,0 0 0,-1 0 1,-1 0-1,-10-9 0,19 20-1,-18-16 8,-5 3-2,0 1-1,-44-15 1,65 26-4,-1 0 0,1 0-1,-1 1 1,1-1-1,-1 1 1,1 0 0,-1 0-1,-2 0 1,-15 1 3,1 2 0,0 0-1,-1 1 1,-33 12 0,30-1 2,-30 30-1,43-34-5,1 0-1,0 0 0,-13 23 1,17-24-1,0 1 0,0-1 0,1 1 0,-5 19 0,7-22 0,1-1 0,0 1 0,1 0 0,0-1 0,0 1 0,0 0 0,3 11 0,-2-11 0,2 0 0,-1-1 0,1 1 0,1 0 0,-1-1 0,1 1 0,8 10 0,-1-3 0,2-1 0,-1 0 0,20 17 0,-3-7 0,34 22 0,-35-28 0,46 22 0,-57-33-158,-1 0 0,1-2 1,0 0-1,1-1 1,-1-1-1,1 0 0,0-2 1,-1 0-1,22-1 1,53-2-7723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8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41 162 6456,'-8'-16'53,"-9"-23"359,14 30-178,0 0 1,1 1-1,-1-1 0,2 0 0,-1 0 1,1-1-1,1 1 0,0 0 0,1-16 1,1 25 207,-2 0-427,1 0 0,0 0 0,0 0 0,-1 0 0,1 0 0,0 0 0,-1 0 0,1 0-1,0 0 1,-1 0 0,1 0 0,0 0 0,-1 0 0,1 1 0,0-1 0,-1 0 0,1 0 0,0 1-1,-1-1 1,1 1 0,-1-1 0,2 1 0,8 13 175,-4-7-143,-1 0 0,0 0 0,0 1 0,-1-1 0,6 17 0,51 103 164,-13-30-13,24 41-71,-62-119-90,76 123 117,-78-129-116,-2-3-14,0 0 1,1-1-1,0 0 0,0 0 0,10 8 1,-17-17-23,1 0 0,-1 0 1,0 0-1,0 0 0,1 0 1,-1 0-1,0 0 0,1 0 1,-1 0-1,0 0 0,1 0 1,-1 0-1,0 0 0,1 0 1,-1-1-1,0 1 0,0 0 1,1 0-1,-1 0 0,0 0 1,0-1-1,1 1 0,-1 0 1,0 0-1,0 0 0,0-1 1,1 1-1,-1 0 0,0-1 1,0 1-1,0 0 0,0 0 1,1-1-1,5-10 13,-2 4-6,-2 3 2,0-1 0,-1 1-1,1-1 1,-1 0 0,1-9 0,15-97 67,-13 73 7,18-68 0,-19 91-72,-1 6 6,0 1 1,0 0-1,1-1 1,0 1-1,5-9 0,0 1-2,12-23 9,-11 28 35,-1 4-39,1 1 0,0 1 0,17-9 0,-14 14 26,-6 2-40,-1 1-1,1-1 1,0 1-1,-1 1 1,0-1-1,1 1 1,-1 0-1,6 6 1,-11-9-6,1-1 0,0 1 0,0 0 0,-1 0-1,1 0 1,-1 0 0,1 0 0,-1-1 0,1 1 0,-1 0 0,1 0 0,-1 0 0,1 2 0,4 20 9,-1 1 0,2 36 0,-8-33-4,-8 41-1,5-46-5,-12 33 0,9-34-2,-1-1 0,-14 25 1,18-38-1,0 1 0,0-1 0,0 0 0,-1-1 0,0 1 0,0-1 0,0-1 0,-9 7 0,13-11-1,-1 0 0,0 0 0,0 0 0,0 0 0,0 0 1,0-1-1,0 0 0,0 1 0,0-1 0,0 0 0,0 0 0,0-1 0,0 1 0,0 0 0,0-1 1,-4-1-1,3 1-3,4 1 3,0 0 1,-1 0-1,1 0 0,-1 0 1,1-1-1,0 1 1,-1 0-1,1 0 1,-1 0-1,1 0 1,0-1-1,-1 1 1,1 0-1,0 0 1,-1-1-1,1 1 0,0 0 1,0-1-1,-1 1 1,1 0-1,0-1 1,0 1-1,0 0 1,-1-1-1,1 1 1,-5-10-213,1 0 0,-1 0 1,2 0-1,0-1 0,0 1 0,-2-19 1,-7-36-7027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8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1 547 7448,'9'-3'48,"1"1"0,-1 1 1,1-1-1,0 1 0,-1 1 1,1 0-1,0 0 0,-1 1 0,12 2 1,5 3 146,0 0 0,26 11 0,35 18 234,-37-15-165,0-3 0,58 13 0,-56-28-188,-33-4 112,4-5-73,0-1 0,-1 0 0,0-2 0,35-21 0,-23 2-58,-24 17 70,-5 1-92,-1 1 1,0-1-1,-1 1 1,3-15-1,-8 12 93,-4-2-68,-1 1 0,-16-26 0,10 25 48,-12-6-30,-34-21 0,41 34 29,7 6-87,0 0 0,0 1 0,0 1 0,0-1 0,0 2 0,-16 1 0,9 6 40,-14 14-21,-32 29 0,46-31-4,-59 94 16,67-88-31,3 8-8,-6 69 1,13-101-12,0 1 0,0 0 0,0 0 0,0-1 0,1 1 0,-1 0 0,2 5 0,2 4 3,0 1 0,11 23 0,-10-28-4,0-1 1,0 1-1,0-1 1,1 0-1,0-1 1,0 1-1,8 5 1,-6-6 0,0 0-1,1-1 1,-1 0 0,1 0 0,0-1 0,14 4-1,-12-5 1,0 0-1,0-1 0,0 0 0,0-1 0,20 0 1,-5-4-2,0-1 0,0-2 0,0 0 0,-1-2 0,34-14 0,-22 4-24,132-93-19,-165 108 25,1-1 1,-1 1-1,0-1 0,7-9 1,96-139-138,-105 148 112,1-1 0,-1 1 0,0-1 0,3-10 0,9-42-115,7-67 0,-21 87-107,-26-128-94,16 139 161,-1 7 133,-2 1 0,0 0 0,-19-20 0,31 37 54,0 0 1,0 0-1,0 0 0,0 0 1,0 0-1,0 1 0,0-1 0,0 0 1,0 1-1,0-1 0,-1 1 1,-1-1-1,-4-1-7,0 0 1,-1 1-1,1 0 1,-1 1-1,1 0 1,-1 0-1,1 0 1,0 1-1,-12 2 1,18-2 15,0-1 0,-1 0 0,1 1 0,0-1 0,0 0 1,0 1-1,0 0 0,0-1 0,0 1 0,0 0 0,0-1 0,0 1 1,-1 1-1,-8 9-6,0 0 1,1 1-1,0 0 1,1 0-1,-8 14 1,9-2-4,-2 44 4,8-48 8,1-1-1,5 34 1,-2-35 0,1-1 0,0 1 0,9 19 0,-7-23 0,1 0 0,0 0 1,16 21-1,-12-20 3,0 0 1,2-1-1,0 0 1,0-1-1,2 0 1,30 21-1,27 11 28,-69-44-27,-1-1 0,1 1 1,-1 0-1,1-1 0,-1 0 0,1 0 1,0 1-1,-1-2 0,1 1 1,0 0-1,-1 0 0,1-1 0,-1 1 1,1-1-1,-1 0 0,1 0 1,-1 0-1,0 0 0,1 0 1,-1-1-1,3-1 0,-2 1 7,0 0 1,0 0 0,0 0 0,0-1 0,-1 1 0,1-1 0,-1 1 0,1-1 0,-1 0 0,0 0 0,0 0 0,0 0 0,-1-1 0,1 1 0,-1 0 0,1-1 0,0-3 0,-1 3 3,1-2 7,-1 0 1,0 0 0,0 0-1,0 0 1,-1 0 0,0 0 0,0 0-1,0 0 1,-3-11 0,1 8-2,-16-149 464,18 155-397,3 10 4,17 41 23,26 69-6,50 138 102,-12-43-153,-67-172-44,65 156 11,-49-104-8,-33-91-16,1-1 0,-1 1 0,0 0 0,1 0 0,-1 0 0,0-1 0,0 1 0,0 0-1,0 0 1,0 0 0,1-1 0,-1 1 0,-1 0 0,1 0 0,0 0 0,0 0 0,0-1 0,0 1 0,-1 0-1,1 0 1,0-1 0,-1 1 0,1 0 0,0 0 0,-1-1 0,1 1 0,-1 0 0,1-1 0,-1 1-1,1-1 1,-1 1 0,0 0 0,1-1 0,-1 1 0,0-1 0,1 0 0,-1 1 0,0-1 0,0 0 0,1 1-1,-1-1 1,0 0 0,-1 0 0,1 1 1,-6-4 19,-4-6-12,0 0 1,0-1-1,-13-17 0,11 7 26,-50-116 16,53 102-31,-25-167 6,30 157-12,-3-66-1,3-21-9,9 5 1,8 2-3,3 23-2,-13 89 0,1 0 0,0 1 0,6-16 0,-7 24 0,0 0-1,-1 0 1,1 0 0,1 0 0,-1 1 0,0-1 0,1 0 0,-1 1 0,1 0 0,0-1 0,0 1 0,0 0 0,0 1 0,0-1 0,0 0 0,0 1-1,1 0 1,3-1 0,-6 1 0,0 1 0,-1 0-1,1 0 1,0-1 0,-1 1-1,1 0 1,0 0 0,-1 0-1,1 0 1,0 0-1,-1 0 1,1 0 0,0 0-1,-1 0 1,1 1 0,0-1-1,-1 0 1,2 1 0,13 5-3,-1 0 0,1 2 0,21 15 0,-29-19-3,0 1 0,0 1 0,-1-1 0,0 1 1,9 12-1,2 1 1,1 0 1,-7-8-10,0 1 1,16 23 0,92 169-233,-110-186 231,-4-9-11,-1-1-1,0 1 1,4 14-1,-3-8-8,-1 0 1,0 1-1,-1-1 0,0 1 1,-1-1-1,-1 1 0,-1 22 1,-1-37 30,1 0 0,-1 0 1,1-1-1,-1 1 0,1 0 1,-1-1-1,1 1 0,-1 0 1,0-1-1,1 1 1,-1-1-1,0 1 0,1-1 1,-1 1-1,0-1 0,0 1 1,0-1-1,1 0 0,-1 1 1,0-1-1,0 0 0,0 0 1,0 0-1,0 0 0,1 0 1,-1 0-1,0 0 1,-2 0-1,2 0-4,-37-4-1285,-3-4-5120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9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9776,'12'1'46,"0"0"1,0 1 0,0 1-1,0 0 1,-1 0 0,1 1-1,-1 0 1,18 11 0,-9-6 15,88 42 134,-42-16-130,73 37 12,55 23-1104,-107-50-5354</inkml:trace>
  <inkml:trace contextRef="#ctx0" brushRef="#br0" timeOffset="1">897 381 8792,'2'1'88,"3"5"18,-4-4 305,0-3-358,1 0-1,-1 1 1,0-1 0,0 0-1,0 0 1,0 0-1,0 0 1,0-1 0,0 1-1,2-2 1,1-3 28,29-27 422,-7 8 94,44-32 0,-17 25-118,-40 23-274,44-23 726,-53 30-708,4-1-1707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3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7712,'1'12'51,"1"0"-1,0 1 1,0-1 0,1 0 0,1 0 0,0-1-1,1 1 1,6 11 0,48 77 608,-46-79-582,2 2 68,13 30 0,-14-25-102,35 71 80,20 37 142,-67-134-210,-12-26 4,1-1 1,1 0-1,1 0 0,1 0 1,2-1-1,0 0 0,1-32 1,2-10-14,1 66-31,0-1 0,0 1 0,1-1 0,-1 1-1,0-1 1,1 1 0,-1 0 0,2-4 0,9-19 48,0 0 0,19-29 0,-29 52-48,0 0-1,0 1 1,0-1 0,1 1-1,-1-1 1,0 1 0,1-1-1,-1 1 1,4-2 0,23-15 87,60-27 0,-84 44-82,0-1 0,0 1 0,0 0 0,0 0 0,0 0 0,5 0 0,210-12 177,-166 17-50,240 50 58,-262-46-1472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0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7712,'5'6'105,"-5"-6"-97,4 5 20,0 1 0,0-1 0,0 1 0,-1-1 0,0 1 0,0 0 0,-1 0 0,1 0 0,-1 1 0,-1-1 0,1 1 0,-1-1 0,0 8 0,20 135 315,-7-27 143,-4-40-394,-5-51 123,35 116 76,-30-118-150,103 207 330,-110-231-351,-3-7 0,-4-12-1332,-2-3-4968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35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2124 7088,'0'0'1554,"4"0"-964,15 4-362,-1 0 1,0 2 0,0 0-1,0 0 1,-1 2 0,0 0-1,25 17 1,-27-16-194,-9-6-5,-1 1-1,1 0 1,-1 0 0,0 0 0,0 1 0,7 9 0,0-2 52,-2-1-40,1 0 0,-1 1 0,-1 0 0,0 0 0,-1 1 0,10 21 0,43 111 155,-24-42 23,8 16-78,-40-107-124,15 39 61,3-2 1,2 0-1,33 46 1,8-2 13,-49-73-25,84 64 32,-79-71-33,91 28 30,-90-37-9,9-5-22,59-10 0,-65 3 42,6-11-57,0 0-1,30-25 1,125-107 160,-150 119-110,170-179 48,-159 161-34,-48 50-115,137-130 119,26-4-70,-89 77 79,343-246 59,-329 242-46,-88 61-141,222-142 145,0 17-89,-137 77 78,309-209 48,-321 206-68,284-177 46,-335 215-100,24-18 1,-46 31-61,156-117 125,-18-9-74,-87 77 77,222-190 279,-108 93-112,-140 118-55,14-23 45,37-65 0,-7-1 299,-61 103-397,0 1 1,1 0 0,0 1-1,1 0 1,1 1-1,23-21 1,-32 31-55,-2 0-128,0 1-1,-1 0 1,1 0-1,0-1 1,0 1-1,0 0 0,0 0 1,0-1-1,0 1 1,0 0-1,0 0 0,0-1 1,0 1-1,0 0 1,0 0-1,0-1 1,0 1-1,0 0 0,1 0 1,-1-1-1,0 1 1,0 0-1,0 0 0,0-1 1,0 1-1,1 0 1,-1 0-1,0 0 1,0-1-1,0 1 0,1 0 1,-1 0-1,0 0 1,0 0-1,0-1 1,1 1-1,-1 0 0,0 0 1,0 0-1,1 0 1,-1 0-1,0 0 0,0 0 1,1 0-1,-1 0 1,0 0-1,1 0 1,-1 0-1,0 0 0,0 0 1,1 0-1,-1 0 1,0 0-1,1 0 1,13 13 65,6 14-50,-16-21-2395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1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0 404 9240,'7'-1'104,"90"-2"37,134-8 324,-184 9-231,195-22 75,-194 17-161,183-36 60,-192 32-81,6-8-41,59-33 1,-102 50-75,0 1 0,0 0 0,0-1-1,0 1 1,0-1 0,0 1 0,0-1 0,2-4 0,2-1 31,1 0-17,-1-1-1,0 0 0,-1 0 0,0 0 1,0 0-1,-1-1 0,0 0 0,0 0 1,-1 0-1,4-16 0,-4 4 92,0-31 1,-3 51-107,0 0 1,0 0-1,0 0 1,0 0-1,0 0 0,0 0 1,-1 0-1,1 0 1,0 0-1,0 0 1,-1 1-1,1-1 1,-1 0-1,1 0 1,-1 0-1,1 0 1,-1 1-1,0-1 1,1 0-1,-1 1 1,0-1-1,1 0 1,-1 1-1,0-1 0,0 1 1,0-1-1,1 1 1,-1-1-1,0 1 1,0 0-1,0-1 1,0 1-1,0 0 1,0 0-1,0 0 1,0 0-1,-1 0 1,-4 3 149,1 4-121,0 1 0,1-1 0,0 1-1,0 0 1,0 0 0,1 0 0,0 0 0,-2 14 0,-3 9 28,1 0 1,2 1 0,1 0 0,0 37 0,5-64-61,-1-1 1,1 0-1,0 1 1,1-1-1,-1 0 1,1 0 0,-1 0-1,1 0 1,1 0-1,4 6 1,-3-3-3,-1-3-1,-1 1 1,1-1 0,1 0 0,-1 1 0,1-1 0,-1-1 0,1 1 0,7 4 0,-10-6-5,0-2 0,0 1 1,0-1-1,0 1 0,0-1 0,0 1 0,0-1 1,1 1-1,-1-1 0,0 0 0,0 0 0,0 1 0,0-1 1,0 0-1,0 0 0,1 0 0,-1-1 0,0 1 0,0 0 1,2-1-1,2 0 2,1 1 2,0-2 1,0 1-1,0-1 0,0 0 1,0 0-1,0 0 0,-1-1 1,1 0-1,8-6 0,-4 2 0,-4 3 2,-1 0 0,0 0 0,0 0 0,-1 0 0,5-7 0,90-95 134,-55 61-51,-35 36-61,0 0 1,20-12 0,-19 19 18,0 4-32,1 1 1,-1 0-1,0 0 1,0 1-1,0 0 0,14 9 1,65 46 64,-87-57-78,135 83 66,-102-65-64,-19-15 10,80 9 10,-90-13-22,1 0 0,-1 0 0,0-1 0,0 0 0,1 0 0,-1-1 0,9-1 0,2-1 0,-3 1-1,37-9 16,-7-4 29,61-32-1,-98 44-34,1 0 0,-1 0-1,1 1 1,0 0-1,-1 0 1,1 0 0,0 1-1,0 1 1,0-1 0,1 1-1,-1 0 1,0 1 0,0 0-1,12 4 1,-10-3-2,-1 1-1,0 1 1,-1 0-1,1 0 1,14 10 0,-10-6-5,-2-3 4,66 31 39,48 2-20,-89-28-23,-9-5-3,-8-6-2,-18 1 0,-1 0 0,1 0 0,0 0 0,-1-1 0,1 1 0,-1 0 0,1 0 0,0-1 0,-1 1 0,1-1 0,-1 1 0,1 0 0,-1-1 0,1 1 0,-1-1 0,1 1 0,0-2 0,-1 1 0,0 1 0,0-1 0,0 0 0,0 1 0,0-1 0,1 0 0,-1 1 0,-1-1 0,1 0 0,0 1 0,0-1 0,0 0 0,0 1 0,0-1 0,-1 0 0,1 1 0,0-1 0,0 0 0,-1 1 0,1-1 0,-1 0 0,-21-25 0,-19-3 0,-17-1 0,-6 3 0,5 6 0,52 19 0,0 1 0,-1-1 0,1 1 0,-10 0 0,15 1 0,0 0 0,0 1 0,-1-1 0,1 0 0,0 1 0,0-1 0,0 1 0,0 0 0,0-1 0,0 1 0,0 0 0,-3 2 0,2 0 0,1 0-1,0 0 1,0 0 0,0 0 0,1 0 0,-1 0 0,1 0 0,0 0 0,-1 1 0,1-1 0,1 1 0,-1-1 0,0 0 0,1 1 0,0 5 0,-1-5-1,2 13-4,7 14 4,12 35-1,-8-45-3,84 100 2,-93-118 2,0 1 0,0-1 0,1 0 0,-1 0 0,1 0 1,4 2-1,-8-5 1,25 18-4,39 19 1,41 5-2,-105-42 5,48 14-19,212 26-21,-252-39 17,0 0 1,0-1-1,0 0 0,13-2 1,57-10-894,122-33 0,-51 2-7564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1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8608,'0'20'125,"1"1"0,7 36 1,0-9 210,13 85 70,-14-99-207,1 0 0,22 57 0,-20-62-161,32 95 222,-1-8-121,19 53 238,-60-169-371,1 1 1,-1-1-1,0 0 0,0 0 1,0 1-1,1-1 0,-1 0 1,0 0-1,0 0 0,1 1 0,-1-1 1,0 0-1,0 0 0,1 0 1,-1 0-1,0 1 0,1-1 1,-1 0-1,0 0 0,0 0 1,1 0-1,-1 0 0,0 0 1,1 0-1,-1 0 0,0 0 1,1 0-1,-1 0 0,0 0 1,1 0-1,-1 0 0,0 0 0,1-1 1,-1 1-1,0 0 0,0 0 1,1 0-1,0-1 14,4-1 7,0 0 1,-1 0-1,1-1 0,-1 0 0,1 0 1,-1 0-1,0 0 0,0-1 0,-1 1 1,1-1-1,-1 0 0,1 0 0,-1 0 1,2-6-1,18-19 144,7-7-10,1 1 0,45-37 0,-22 33-113,-31 27 52,-4 6-73,1 0 1,-1 2-1,1 0 0,25 0 1,-43 4-19,0 0-1,0 0 1,0 0 0,0 0-1,0 0 1,0 1 0,0-1-1,0 1 1,3 1 0,10 4 9,-1 1 1,-1 1 0,1 0 0,-1 1 0,19 17 0,-31-24-14,1-1 0,0 1 0,-1-1 1,0 1-1,1 0 0,-1 0 0,0 0 0,2 3 1,6 16 13,-1 1 1,11 46-1,-19-66-17,1 0-1,-1 0 0,0 0 1,0 0-1,0 0 0,0 0 1,0 0-1,0 0 0,-1 3 1,-2 8 0,-1 1 1,-1-2-1,0 1 1,-1 0-1,0-1 0,-9 13 1,14-23-2,0-1 0,-1 1-1,1 0 1,0-1 0,-1 1 0,1-1 0,-1 0-1,0 0 1,-1 2 0,-28 15 6,-47 22-1,71-37-7,0 0 1,0-1-1,-1 1 0,1-1 0,-1-1 0,-10 2 1,-2 0-1,-31 4-6,35-7-25,14-1-29,0 1 0,1-1 0,-1 1 1,0-1-1,0 0 0,0 0 0,1 0 0,-1 0 1,1 0-1,-1 0 0,1 0 0,-1 0 0,1-1 0,-1 1 1,1 0-1,0-1 0,0 0 0,0 1 0,0-1 1,0 1-1,0-1 0,0 0 0,1 0 0,-1 0 0,0-2 1,-6-21-7680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2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1 201 7984,'49'-39'88,"1"11"17,-40 28-18,66 25 49,-54-15-66,-1 0 1,0 1 0,-1 1-1,26 21 1,-29-21-34,152 104 425,-141-100-281,101 34 92,-104-45-18,19-4-79,51-7 0,-66-1 32,2-6-112,1-2-1,36-25 1,-46 21 64,-5-2-84,0-1 1,19-35-1,-35 56-65,-1 0 0,1 0 0,-1 0 0,1 0 0,-1 0 0,0 0 0,1 0 0,-1 0 0,0 0 0,0 0 0,0 0 0,0 0 0,0 0 0,0-1 0,0 1 0,0-1 0,-2-8 21,0 0 0,-1 1 1,0 0-1,0-1 0,-1 1 1,0 0-1,-11-16 0,-2 9 143,-10-3-51,-52-25 0,56 36 44,-7 2-59,-49-2 1,58 11-49,-4 6-20,-49 23 1,73-31-40,-1 0 0,0 0 0,0 1 0,1-1 0,-1 0 0,0 1 1,1-1-1,-1 1 0,-1 2 0,-38 49 23,32-39-23,1 0 0,1 0-1,-10 27 1,12-25-1,1 0 1,0 0-1,-2 32 0,5-34 0,0 0-1,2 1 0,0-1 0,5 27 1,-1-26-2,0 0 1,1-1 0,1 1 0,0-1 0,1-1 0,1 1 0,0-2 0,0 1-1,16 14 1,-24-24 0,1-1-1,0 0 1,1 0-1,-1-1 1,0 1-1,0 0 1,1-1-1,-1 1 1,1-1-1,2 1 1,-5-2 0,23 11-1,41 14 1,40-2-3,-104-23 3,45 5-13,188-8-14,-225 2 14,-1 0 0,1 0 0,13-4 0,45-16-25,66-32 0,-128 51 25,1 0-1,-1-1 1,0 1 0,0-1-1,0 0 1,5-5 0,35-35-51,47-57 1,-88 97 52,-1-1 1,1 1 0,-1-1-1,0 0 1,0 0-1,3-6 1,8-27-22,-1-1 0,6-40 0,-17 75 28,-1 1 0,1 0 0,-1-1 0,0 1 0,0-1 0,0 1 0,-1 0 0,1-1 0,-1-2 0,-5-18-9,-1 1 0,-1 0 1,-14-26-1,9 30 0,2 9 9,1 1 1,-1 0-1,0 0 1,-23-10-1,33 17 4,1 1 0,-1 0-1,0-1 1,0 1 0,0 0-1,0 0 1,0-1-1,0 1 1,0 0 0,0 0-1,0 0 1,1 0 0,-1 0-1,-2 1 1,-6 1 0,-1 0-1,1 1 1,0 0-1,0 0 1,0 1 0,-10 6-1,5 2-5,4 1 3,0 0 1,1 0 0,-13 25-1,16-19-2,-9 105 2,13-102 0,1 1 0,1-1 0,1 1 0,1-1 0,5 24-1,-4-27 1,-2-4-2,1-2 0,0 0-1,0 0 1,1 1-1,6 12 1,-5-46-10,4-34 6,-2 4 2,2-12 6,1 6 1,3 15 0,-1 15 0,-10 25 0,-1 0 0,0 0 0,1 0 0,-1 0 0,1 0 0,0 0 0,-1 0 0,1 0 0,0 0 0,0 0 0,0 0 0,-1 0 0,1 1 0,0-1 0,2-1 0,2 6 0,-4-3 0,16 20 0,5 29 0,4 37 0,-1 16 0,-6 3 0,-7 6 0,-1 9 0,-2 1 0,1-12 0,-6-24 0,-8-31 0,-6-23 0,11-32 0,-1 0 0,0 0 0,0 1 0,0-1 0,0 0 0,0 0 0,0 0 0,-1 1 0,1-1 0,0 0 0,0 0 0,0 1 0,0-1 0,0 0 0,0 0 0,0 0 0,0 1 0,0-1 0,-1 0 0,1 0 0,0 0 0,0 0 0,0 1 0,0-1 0,-1 0 0,1 0 0,0 0 0,0 0 0,0 0 0,-1 0 0,1 0 0,0 1 0,0-1 0,0 0 0,-1 0 0,1 0 0,0 0 0,0 0 0,-1 0 0,1 0 0,0 0 0,0 0 0,0 0 0,-1 0 0,1 0 0,0 0 0,0 0 0,-1-1 0,1 1 0,0 0 0,0 0 0,0 0 0,-1 0 0,-2-27 0,8-34 0,8-25 0,9-20 0,10-6 0,10 5 0,6-9 0,3-15 0,1 4 0,1 21 0,-9 28 0,-11 30 0,-8 21 0,-3 13 0,-21 13-1,0 1 0,0-1 0,0 0 0,1 1 0,-1-1 1,0 1-1,0-1 0,1 1 0,-1 0 0,1 0 0,-1-1 1,0 1-1,1 0 0,-1 0 0,0 0 0,1 0 0,-1 1 1,0-1-1,1 0 0,-1 1 0,0-1 0,1 1 0,-1-1 1,0 1-1,0-1 0,1 1 0,-1 0 0,0 0 0,0-1 1,0 1-1,0 0 0,0 0 0,0 0 0,0 0 0,-1 0 1,1 1-1,0-1 0,0 0 0,-1 0 0,1 0 0,-1 1 1,1-1-1,0 2 0,1 5-6,0-1 0,0 1 1,-1 0-1,0-1 0,0 16 0,-1-17-3,-2 5-75,1-10 82,1-1-1,-1 0 1,0 1-1,0-1 1,0 0-1,0 0 1,0 1-1,1-1 1,-1 0-1,0 0 1,0 0-1,0 0 1,0 0-1,0 0 1,0 0-1,0 0 1,0-1-1,-1 1 1,-1-2-14,-5-5 1,5 3 1,0-2 6,1-3-1,8-9 4,-6 18 6,0-1 0,0 1 0,0 0 0,0 0 0,0-1 0,0 1 0,0 0 0,0 0 0,1-1 0,-1 1 0,0 0 0,0 0 0,0-1 0,0 1 0,0 0 0,1 0 0,-1-1 0,0 1 0,0 0 0,0 0 0,1 0-1,-1 0 1,0 0 0,0-1 0,1 1 0,-1 0 0,0 0 0,0 0 0,1 0 0,-1 0 0,0 0 0,0 0 0,1 0 0,-1 0 0,0 0 0,1 0 0,-1 0 0,0 0 0,0 0 0,1 0 0,-1 0 0,0 0 0,0 0 0,1 0 0,-1 0 0,0 0 0,0 1 0,1-1 0,3 5 2,-1-3-1,-1 0 0,0 1 0,0 0 1,0-1-1,0 1 0,-1 0 0,1 0 0,-1 0 0,2 4 1,3 9-1,32 75 17,31 76 0,-30-83 6,-28-62-21,34 58 24,-8-18-1,-36-62-23,-1 1 1,1-1-1,-1 0 0,0 1 0,0-1 0,1 0 0,-1 1 1,0-1-1,0 1 0,1-1 0,-1 1 0,0-1 0,0 0 0,0 1 1,0-1-1,0 1 0,1-1 0,-1 1 0,0-1 0,0 1 1,0-1-1,0 1 0,0-1 0,-1 0 0,1 1 0,0 0 1,-7-1-1188,6 0 936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3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8248,'10'6'366,"-6"-1"-236,0 0 0,-1 0 0,0 1-1,1 0 1,1 6 0,-1-4-157,31 68 158,-4-11-72,12 10-47,-25-50-384,1 0 0,43 43 0,-11-16-5208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3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0 293 6728,'4'3'76,"0"-1"-1,0 1 1,-1 0 0,0 0 0,1 0 0,-1 0 0,0 1 0,-1-1-1,1 1 1,0 0 0,-1-1 0,0 1 0,0 1 0,0-1-1,2 8 1,1 7 100,0 0 1,2 25-1,-5-26-58,10 61 199,-8-58-184,1-1-1,0 0 1,2-1-1,15 32 1,-21-50-117,0 0-1,0 0 1,0 0 0,0-1 0,0 1 0,1 0 0,-1-1 0,0 1-1,0 0 1,1-1 0,-1 0 0,1 1 0,-1-1 0,0 0-1,1 0 1,-1 0 0,1 0 0,-1 0 0,0 0 0,1 0 0,-1 0-1,3-1 1,-3 1 10,6-4 168,5-8-100,-1 0 1,0 0 0,-1-1-1,15-24 1,51-84 190,-62 99-178,0 0-1,2 1 0,35-37 1,-39 46-74,9-8 134,2 1-79,1 1 0,0 1 1,39-20-1,20-2 92,-70 37-73,4 6-72,-1 0 1,0 0 0,16 8-1,-14-1 40,6 9-24,41 43 1,-50-40-12,45 131 10,-36-68-22,-16-55-22,17 67 6,-9-49-6,0-13-4,-16-35 11,1-1 1,-1 1 0,0 0 0,1-1 0,0 1 0,-1 0 0,1-1 0,-1 1 0,1-1-1,0 1 1,-1-1 0,1 1 0,0-1 0,0 0 0,-1 1 0,1-1 0,0 0 0,0 0-1,0 1 1,-1-1 0,1 0 0,0 0 0,0 0 0,0 0 0,1 0 0,18-9-1003,-16 6 117,25-14-6628</inkml:trace>
  <inkml:trace contextRef="#ctx0" brushRef="#br0" timeOffset="1">1025 0 8432,'3'1'1,"-1"0"1,1 0 0,-1 0-1,0 0 1,0 0 0,0 1-1,1-1 1,-1 1 0,0-1-1,-1 1 1,1 0-1,2 2 1,18 24 48,-18-22-25,60 59 218,-8-10-54,43 53-7,-81-83-107,54 116 34,-61-113-34,39 170 412,-49-191-327,-3 2 24,2-9-182,0-1 1,0 1 0,0 0 0,0 0 0,0 0-1,0 0 1,0 0 0,0 0 0,0 0 0,-1 0-1,1 0 1,0 0 0,0 0 0,0 0 0,0 0-1,0 0 1,0 0 0,0 0 0,0-1-1,0 1 1,0 0 0,0 0 0,0 0 0,0 0-1,0 0 1,0 0 0,0 0 0,-1 0 0,1 0-1,0 0 1,0 0 0,0 0 0,0 0-1,0 0 1,0 0 0,0 0 0,0 0 0,0 0-1,0 0 1,0 0 0,0 0 0,-1 0 0,1 0-1,0 0 1,0 1 0,0-1 0,0 0 0,0 0-1,0 0 1,0 0 0,0 0 0,0 0-1,0 0 1,0 0 0,-2-2 8,1 1 0,-1-1 1,1 0-1,0 0 0,0 0 0,-1 0 1,1 0-1,1 0 0,-1 0 0,0 0 1,0-2-1,-2-42 110,-1-19-23,0-72 61,3 114-148,1 14-1,0-1 0,1 0 0,0 1 0,3-16 1,1 2 8,2 0-1,0 0 1,1 1 0,1 0 0,13-23 0,-15 33-13,-4 8-1,0-1 0,0 1 0,0 0 0,0 0 0,1 1 0,-1-1 1,5-3-1,2-1 10,-1 1 1,19-12-1,-28 19-13,0 0-1,1 0 1,-1 0-1,1-1 1,-1 1-1,0 0 0,1 0 1,-1 0-1,1 0 1,-1 0-1,1 0 1,-1 0-1,1 0 1,-1 0-1,1 0 1,-1 0-1,0 0 0,1 0 1,-1 0-1,1 0 1,-1 1-1,1-1 1,31 10 22,33 17 1,-40-15 22,-11-3-26,0-2-10,-1 0 1,0 2-1,0 0 0,-1 0 1,0 1-1,-1 1 0,16 18 1,46 79 53,-63-84-17,5 21-13,-3 0-1,12 80 1,-19-142-1403,0-5-5505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4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290 472 7984,'20'62'152,"19"52"50,-32-95-51,7 21 13,-2 0 0,-1 1 0,5 47 0,18 129 244,-3-76-121,-29-130-252,-1 0 0,0 1 1,0 13-1,-2-20 32,-1-16-1,-8-44-1239,-2-12-4760</inkml:trace>
  <inkml:trace contextRef="#ctx0" brushRef="#br0" timeOffset="1">0 1 9240,'0'0'0,"12"13"0,15 21 64,14 15 0,10 21 16,5 13 0,7 17-80,9-13 8,5-28-8,1 0-6672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4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59 6552,'-9'158'664,"9"-145"-623,0-8 12,0 0 1,0 0-1,1 0 1,0 1 0,0-1-1,2 7 1,19 51 375,-22-61-405,1-1 0,0 0 0,-1 1 0,1-1 0,0 0 0,0 0 0,0 1 0,0-1 0,0 0-1,0 0 1,1 0 0,-1 0 0,0 0 0,0 0 0,1-1 0,-1 1 0,0 0 0,1-1 0,1 1 0,3 2 37,24 8 68,-16-10 246,2-3-231,0-1 0,0-1 0,21-8 0,-18 2 463,25-24 317,60-58 1,-56 36-317,-22 21-228,35-42 463,-55 76-683,0 2-136,0 0 1,0 0 0,1 1 0,-1 0 0,0 1 0,-1-1-1,1 1 1,0 0 0,5 4 0,-5-4-1,97 53 61,-93-50-75,0-1 1,1 0-1,-1 0 1,20 5-1,-7-4-2,76 18-1,124 1-17,-218-24 8,41 1-58,-42-2 46,56-1-178,117-15-1,-61-8-203,-111 22 345,-1 1 0,0-1 0,0 1 0,0-1 0,0-1 0,0 1 0,0 0 0,0-1 0,-1 0 0,0 0 0,1 0 0,-1 0 0,0-1 0,0 1 0,3-7 0,-2 5 2,0-7-210,-4 5 216,0-1-1,0 1 1,-1-1 0,-1 1-1,1-1 1,-1 1 0,-4-11-1,-2 5-161,5 10 184,0 0-1,0 0 1,0 0-1,-1 1 1,1-1-1,-1 1 1,0 0-1,1 0 1,-1 0 0,0 1-1,-8-3 1,0 6-59,-60 35-22,54-24 77,-25 28 4,30-27 19,-22 31 0,29-37 2,1 1 0,0 0 0,0 1 0,-5 16 0,8-18 0,0 0 0,0 0 0,1 0 0,0 0 0,1 15 0,0-14 0,1 0 0,1 0 0,-1 0 0,7 16 0,18 32 0,-1-13 0,-24-42 0,0-1 0,0 1 0,0-1 0,0 1 0,0-1 0,0 1 0,1-1 0,-1 0 0,1 1 0,-1-1 0,1 0 0,-1 0 0,3 1 0,-3-2 0,1 0 0,-1 0 0,0 0 0,1 0 0,-1 0 0,0 0 0,1 0 0,-1-1 0,0 1 0,0-1 0,0 1 0,1-1 0,-1 1 0,0-1 0,0 0 0,0 1 0,0-1 0,0 0 0,2-2 0,6-3 0,-4 2 1,0 0 1,-1 0-1,0-1 0,1 1 0,-1-1 1,5-8-1,49-78 27,6-12 104,-59 95-88,-2 3-19,0 1 0,0-1 1,0 1-1,1 0 0,-1 0 0,1 0 0,0 0 1,0 1-1,6-4 0,-10 7-22,0 0 0,0 0 0,0 0 1,0-1-1,0 1 0,1 0 0,-1 0 0,0 0 0,0 0 1,0 0-1,1 0 0,-1 0 0,0 0 0,0 0 0,0 0 0,0 0 1,1 0-1,-1-1 0,0 1 0,0 0 0,0 1 0,1-1 1,-1 0-1,0 0 0,0 0 0,0 0 0,1 0 0,-1 0 1,0 0-1,0 0 0,0 0 0,0 0 0,1 0 0,-1 0 0,0 1 1,0-1-1,0 0 0,8 4 16,-1 1 0,0 0 0,0 1 0,0-1 1,-1 1-1,6 7 0,-8-9-10,-2-3-2,-1 1 0,0-1 1,1 1-1,-1 0 1,0-1-1,0 1 0,0 0 1,0 0-1,0 0 1,0 3-1,13 35 29,-3 1 0,9 57 0,-17-52-8,-19 194 12,8-191-33,-14 71-1,-7 17-4,-1-22-2,2-35 0,26-74 0,0-1-1,0 0 1,-1 0 0,1 0 0,-1-1 0,0 1 0,0-1 0,-1 0 0,1 1 0,-1-1-1,0-1 1,-8 7 0,11-10 0,1 0 0,0 1 0,0-1 0,0 0 0,0 0 0,0 0-1,-1 0 1,1 0 0,0 0 0,0 0 0,0 0 0,0 1 0,-1-1 0,1 0-1,0 0 1,0 0 0,0 0 0,-1 0 0,1 0 0,0 0 0,0 0 0,0 0-1,-1 0 1,1 0 0,0 0 0,0 0 0,0 0 0,0-1 0,-1 1 0,1 0 0,0 0-1,0 0 1,0 0 0,0 0 0,-1 0 0,1 0 0,0 0 0,0-1 0,0 1-1,0 0 1,0 0 0,0 0 0,-1-1 0,-14-19-1,12 13 1,1 1 0,0-1 0,0 0 0,-2-14 0,3-7 1,0 0-1,7-54 1,-2 55 8,0 0 0,14-45 0,2 3 66,14-80 27,-28 115 53,14-169-1518,-13 87-6403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4400,'0'0'1529,"-2"7"-1210,-8 20-203,8-11 145,15 105 90,-3-17-40,5 29-141,-12-107-110,0 1-11,1 0 0,2-1 0,14 45 0,-8-42 26,20 35 1,-22-51 45,4-3-63,0-1 1,19 9-1,-20-14 63,3-4-63,0-1 1,30-6-1,-30 1 62,-8 1-64,-1 2-36,-1-1 1,0 0-1,0 0 1,0 0-1,-1-1 1,1 1-1,-1-1 1,0-1-1,-1 1 1,8-11-1,51-110 504,-44 75-264,-18 44-151,0 4-71,0 0 0,-1 0-1,1 0 1,0 0 0,1 0-1,-1 0 1,0 0 0,1 0-1,0 0 1,0 1-1,-1-1 1,2 0 0,-1 1-1,0 0 1,0 0 0,4-3-1,-2 6 149,-1 1-171,0 0 1,-1 1 0,1-1 0,-1 0 0,0 1 0,1 0-1,-1 0 1,0-1 0,1 5 0,17 23 114,28 36-2,-46-64-123,0 0 1,-1 0 0,1 0 0,0 0 0,0 0-1,0 0 1,0 0 0,1 0 0,-1-1 0,0 1-1,1-1 1,4 2 0,3 2 5,1 1-4,-9-4-5,1 0-1,0 0 1,0-1 0,1 1 0,-1-1 0,0 0 0,0 0-1,1 0 1,-1 0 0,5 0 0,6 0 6,0 0 0,24-1 0,-34-1-7,-1 0 0,0 0-1,0 0 1,0 0 0,0-1 0,0 1 0,0-1-1,0 0 1,-1 0 0,1 0 0,-1 0-1,1 0 1,-1 0 0,0-1 0,0 0 0,0 1-1,0-1 1,2-3 0,-2 3 0,2-10 6,-3 4-6,0 0 1,-1 0-1,0-1 1,-1 1 0,0 0-1,0 0 1,-1 0-1,0 0 1,-1 1-1,-6-17 1,-45-100 14,48 110-12,-1 2 0,0-1 1,-10-12-1,4 6-1,5 7-1,-34-44 8,23 33-84,-57-76-1141,64 81-5425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7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7352,'-9'71'-48,"-1"-15"8,-5 25 32,-6 96 13,20-146 22,3 7-7,8 43 0,-9-75-11,0-1 1,1 1-1,0 0 0,0-1 1,1 1-1,0-1 1,0 0-1,3 6 1,2 1 5,-7-10-8,1 0 0,0-1 0,-1 1 1,1 0-1,0-1 0,0 1 0,0-1 0,0 0 0,0 1 1,0-1-1,1 0 0,-1 0 0,0 0 0,0-1 1,1 1-1,-1-1 0,1 1 0,-1-1 0,0 0 1,4 0-1,-2 1 11,0-1 6,1 0 0,0-1 0,0 1 0,0-1 0,-1 0 0,1 0 0,0 0 0,-1-1 0,1 0 0,-1 1 0,1-2-1,-1 1 1,6-4 0,-4 2 18,6-5 233,-5 2-183,1-1 0,-1 0 0,-1 0 0,1-1 0,-1 0 0,-1 0 0,6-13 0,28-54 1061,-38 76-1135,-1 0 0,1-1-1,-1 1 1,1-1-1,-1 1 1,1 0 0,-1-1-1,1 1 1,-1 0 0,1 0-1,0 0 1,-1-1-1,1 1 1,0 0 0,-1 0-1,1 0 1,-1 0 0,1 0-1,0 0 1,-1 0-1,1 0 1,0 0 0,-1 0-1,1 1 1,-1-1 0,1 0-1,0 0 1,-1 1-1,1-1 1,-1 0 0,1 1-1,0-1-3,4 4 48,-1 0 0,1 0 0,0 0 0,-1 1 0,0 0 1,5 6-1,0 1-43,1 2 10,-6-9 2,0 1 0,1-1 0,0 0 0,-1 0 0,8 5 0,4 3 24,1 0 1,0-1-1,0-1 1,2-1-1,-1-1 1,24 9-1,-27-13-43,-4-1-2,0-2 0,0 1 0,14 0 0,-1 1 3,0-2 1,0 0-1,48-4 0,-64 0-12,0 0-1,-1 0 0,13-6 1,-14 5-1,0-1 0,0 0 0,0 0 0,7-6 0,-8 5 0,0 1 0,-1-1 0,0 0 0,0-1 0,5-6 0,-6 6 0,0 0 0,-1 0 0,1 0 0,-1 0 0,-1-1 0,2-6 0,1-48 0,-13-128 14,4 161-8,4 23 38,3 14-19,24 108 8,-16-87-18,56 121 9,-49-124-17,29 31-1,13 4-4,53 35-9,-110-96-70,4 4-193,1 0-1,1 0 1,-1-1 0,10 5 0,3 0-6863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8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8608,'0'0'0,"3"12"80,12 26 8,11 41 80,13 11 8,19 10-176,19-13 0,18-20 0,-1-4-6360</inkml:trace>
  <inkml:trace contextRef="#ctx0" brushRef="#br0" timeOffset="1">898 503 8432,'-51'10'169,"-58"25"75,83-21 103,8-2-174,-28 24 0,29-20-105,-21 29 0,35-41-12,0-1-1,1 1 1,0-1 0,-1 1-1,-1 6 1,-11 26 90,2 0 1,-8 39 0,20-73-132,1 0 1,-1 0-1,1 0 1,0 0-1,0 0 1,0 0-1,0 0 1,0 0-1,0 0 1,1 0-1,-1 0 1,1 3-1,-1-5-15,3 9 41,-1 1 0,1-1 0,1 0 0,8 18 0,-6-19-27,0 0 0,1 1 0,0-2 0,13 12 0,-18-17 1,1 0 1,-1 0 0,0 0-1,0-1 1,1 1 0,-1-1 0,1 0-1,4 2 1,152 54 177,-156-56-185,-1 0 0,1-1 0,-1 1 0,1-1 0,-1 1 0,1-1 0,-1 0-1,1 0 1,0 0 0,-1 0 0,5-1 0,-7 1-8,17-2 25,0-1-1,0-1 1,24-8 0,-17 1-416,0-1 0,32-22 0,-52 31 229,106-65-6611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3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1 487 6640,'23'48'289,"24"53"82,37 102 898,-69-169-1110,17 38 228,3-3 0,49 75 0,-83-143-378,-1 0-1,1 0 1,-1 0-1,1-1 1,0 1-1,0 0 1,-1 0-1,1 0 1,0-1-1,0 1 1,0 0-1,0-1 1,0 1-1,0-1 1,0 1-1,0-1 1,0 0-1,0 1 1,0-1-1,0 0 1,0 0-1,1 0 1,-1 0-1,0 0 1,0 0-1,0 0 1,0 0-1,0 0 1,0 0-1,0-1 1,2 1-1,0-2 1,0 1 0,0-1 0,0 0 0,0 0 0,0 0-1,4-5 1,-2 4 2,6-11 124,-1-7-85,-1-1-1,-1-1 1,6-25 0,-10 32 42,-1 0 1,2-30 0,-3 18-51,6-71 199,-7 69-172,1-22 233,13-73 0,-15 125-292,0-1-1,0 1 1,0-1-1,1 1 1,-1-1-1,0 1 1,0-1-1,1 1 0,-1-1 1,1 1-1,-1-1 1,0 1-1,1-1 1,-1 1-1,1 0 1,-1-1-1,1 1 1,-1 0-1,1-1 1,-1 1-1,1 0 0,-1 0 1,1-1-1,0 1 1,-1 0-1,1 0 1,-1 0-1,1 0 1,-1 0-1,1 0 1,0 0-1,-1 0 1,1 0-1,1 0 16,3 1 15,1 0 1,-1 1-1,0-1 1,0 1-1,0 0 0,0 1 1,0-1-1,0 1 1,-1 0-1,1 0 0,-1 0 1,5 5-1,6 3-2,33 31 211,60 64 23,-85-86-145,120 67 47,-139-85-157,-1 0-1,1 0 0,0-1 1,0 1-1,0-1 1,5 1-1,28 4 37,0-1 0,48-1 0,-82-4-43,1 0 0,-1 0 0,0-1 0,0 1 0,1-1 1,-1 0-1,3-1 0,17-7 20,-1-1-1,0-1 1,28-18 0,-49 28-23,1 0 0,-1-1 1,1 1-1,-1 0 1,1-1-1,-1 1 0,0-1 1,1 1-1,-1-1 1,1-2-1,12-21 33,-2-2 0,14-39 0,-22 36 47,-9-146 33,0 138-40,-45-149 28,36 152-47,-72-132 114,79 153-130,3 4-13,-1 1-1,0 0 0,-1 0 1,0 0-1,-1 1 0,-14-15 1,19 22-2,3 6-4,3 13-468,1-1 0,0 0 0,10 20 0,10 20-8671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9952,'14'142'728,"11"40"-315,-17-140-185,48 168 73,-42-170-187,60 158 48,-59-160-27,0 3-47,42 101 143,-21-66-55,-36-76-173,0 1 1,0-1-1,1 0 0,-1 0 1,0 1-1,0-1 1,0 0-1,0 0 1,0 1-1,0-1 1,0 0-1,1 0 1,-1 0-1,0 1 1,0-1-1,0 0 1,1 0-1,-1 0 0,0 0 1,0 1-1,0-1 1,1 0-1,-1 0 1,0 0-1,0 0 1,1 0-1,-1 0 1,0 0-1,0 0 1,1 0-1,-1 1 1,0-1-1,1 0 0,-1 0 1,5-1 13,0 1 0,0-1 1,1 0-1,-1-1 0,-1 1 0,1-1 0,0 0 1,0 0-1,4-3 0,5-5 90,10-17-32,25-36 0,-4-8 146,-25 38-127,30-36 1,13-5 86,-52 63-123,0-1 0,1 1 0,0 1 1,24-16-1,-36 26-56,1 0 1,-1 0 0,0 0 0,0 0 0,0 0 0,0 0 0,1-1 0,-1 1 0,0 0 0,0 0 0,0 0 0,1 0 0,-1 0 0,0 0-1,0 0 1,0 0 0,1 0 0,-1 0 0,0 0 0,0 0 0,1 0 0,-1 0 0,0 0 0,0 0 0,0 0 0,1 0 0,-1 1 0,0-1-1,0 0 1,0 0 0,1 0 0,-1 0 0,0 0 0,0 0 0,0 1 0,0-1 0,0 0 0,1 0 0,-1 0 0,0 1 0,9 7 27,-1 1 1,0 0 0,0 1 0,7 13 0,-13-21-25,9 20 74,32 131 24,-38-117-64,11 151 10,-12-149-36,8 56-1,-8-69-12,1-1 0,12 31 0,-13-44-126,0 0 1,2-1 0,-1 1 0,1-1 0,1-1-1,0 1 1,0-1 0,1 0 0,0-1 0,0 0 0,1 0-1,0 0 1,13 7 0,47 33-8569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6456,'11'-31'170,"-10"29"142,0 7 6,4 17-96,-2 0-1,1 28 1,5 110 150,-7-122-105,0-8-123,3 29 93,14 73-1,44 126 543,-57-244-744,29 63 230,-28-62-160,-2-3-51,0-1-1,1 0 1,0 0 0,1 0 0,0-1-1,11 13 1,-14-19-19,1 1-1,-1-1 1,1-1-1,0 1 1,0-1-1,0 0 1,1 0-1,-1 0 1,1-1-1,0 0 1,-1 0-1,1 0 1,0-1-1,0 0 1,0 0 0,0 0-1,0-1 1,0 0-1,9-1 1,-15 1-31,0 0 1,1 0 0,-1 0 0,0 0 0,0 0 0,1 0-1,-1 0 1,0-1 0,1 1 0,-1 0 0,0 0 0,0 0-1,1 0 1,-1 0 0,0-1 0,0 1 0,0 0 0,1 0-1,-1 0 1,0-1 0,0 1 0,0 0 0,1 0-1,-1-1 1,0 1 0,0 0 0,0-1 0,0 1 0,3-5 21,0-1 0,-1 1-1,0-1 1,0 1 0,0-1 0,-1 0 0,0 0 0,0 1 0,0-1 0,-1 0 0,0 0 0,-1-11 0,6-158 434,-4 158-439,-1 12 1,1-1-1,-1 1 1,1-1-1,1 1 1,-1 0-1,3-7 1,3-6 35,0 0 0,11-18 0,-15 32-42,0 1 0,0-1 0,1 1 1,-1 0-1,1 0 0,-1 0 0,1 0 1,0 0-1,0 1 0,1 0 0,-1 0 0,0 0 1,1 0-1,5-1 0,-3 1 2,-2 0 1,1 0-1,-1 1 1,1 0 0,0 0 0,0 1-1,-1-1 1,1 1 0,0 1 0,0-1-1,8 2 1,-5-1-6,-7 0-7,1-1 0,-1 0 0,0 1 0,1-1 0,-1 1 0,0 0 0,1-1 0,-1 1 0,0 0 0,0 1 0,0-1 0,0 0 0,4 3 0,3 3 5,28 20 0,-22-11 4,21 35-1,-25-31-11,16 36 0,4 38 3,-9 6-3,-7-7-2,-8-19 1,9 31 10,-15-100-8,1-1 1,-1 1-1,0-1 1,1 0-1,0 1 0,0-1 1,0 0-1,1 0 1,-1 0-1,1-1 1,0 1-1,0-1 1,0 1-1,1-1 1,3 3-1,-3-3 2,-3-2-3,-1-1 1,1 1 0,0 0 0,0-1-1,-1 1 1,1-1 0,0 0 0,0 1-1,0-1 1,0 1 0,0-1 0,0 0-1,-1 0 1,3 1 0,18 2-390,0-1 0,1 0 0,29-2 0,24-3-7626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9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46 9240,'-2'-3'9,"0"-1"0,1 1 0,-2 0 0,1 0 0,0 0 0,0 0 0,-1 0 0,0 0 0,0 1 1,1-1-1,-1 1 0,-1 0 0,1 0 0,0 0 0,-6-2 0,-1 4 79,0 4-58,0 1 1,-1 0-1,1 1 1,-11 8-1,6 0 177,-10 17-66,-27 46 0,39-50 33,-2 16-56,-10 53 1,23-72 29,3 1-43,8 46 1,-9-70-96,0 0 0,0 0 0,1 0 0,-1 0 0,0 0 0,1 0 0,-1 0 0,1 0 1,-1 0-1,1 0 0,-1-1 0,1 1 0,1 1 0,11 11 41,1 0-1,0-1 1,15 9 0,-10-12 90,1-5-91,0-1 1,-1-1-1,22 0 0,-21-6 84,7-5-42,44-24 0,-54 19 29,0-9-62,0 0 0,15-31 0,-22 29 75,45-213 370,-37 151-120,-18 86-377,0 1 1,0-1-1,0 0 1,0 0 0,0 1-1,1-1 1,-1 1 0,0-1-1,0 0 1,1 1-1,-1-1 1,0 0 0,1 1-1,-1-1 1,0 1-1,1-1 1,-1 1 0,1-1-1,-1 1 1,1-1 0,-1 1-1,1 0 1,-1-1-1,1 1 1,-1 0 0,2-1-1,-1 2 6,1-1 1,-1 1-1,0 0 0,0 0 0,0 0 1,1 0-1,-1 0 0,0 0 0,0 0 0,0 0 1,0 0-1,-1 1 0,2 1 0,6 6 14,-4-4-7,-1-1 0,0 1 0,0 0 0,0 0 0,0 0 0,-1 1 0,2 6 0,54 122 155,-44-104-94,-6-16-55,10 20 2,1 0 1,30 37-1,17 5-22,-65-76-6,-1 1 0,1-1-1,0 1 1,-1 0 0,1-1-1,0 1 1,-1-1 0,1 0-1,0 1 1,-1-1 0,1 0-1,0 1 1,0-1 0,0 0 0,-1 0-1,2 1 1,7 0-188,0-1 0,-1 1 0,1-1 1,0-1-1,-1 1 0,1-2 0,0 1 0,9-4 0,33-9-8258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49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8792,'1'-8'35,"0"0"0,1 0 0,0 0 1,1 1-1,-1-1 0,6-10 0,-7 18-21,0 0 0,-1-1 0,1 1 1,-1 0-1,1 0 0,0-1 0,-1 1 0,1 0 0,0 0 0,-1 0 0,1 0 0,0 0 0,-1 0 0,1 0 0,0 0 0,-1 0 0,1 0 0,0 0 0,-1 0 0,1 1 0,0-1 0,-1 0 0,1 0 0,-1 1 0,2-1 0,-1 1 15,6 2 52,0 1 0,1 0 0,-2 0 1,1 0-1,0 1 0,-1 0 0,7 7 1,31 36 40,-33-36-93,9 13 178,75 121 89,-79-115-56,58 125 257,-39-90-252,-34-65-228,0 0 1,-1 1-1,1-1 0,0 0 0,0 1 0,0-1 0,1 0 1,-1 0-1,0 0 0,0 0 0,1 0 0,-1 0 0,0-1 0,1 1 1,-1 0-1,1-1 0,-1 1 0,1-1 0,1 1 0,-1 0 7,5-3 124,-2-1-122,-1-1-1,1 1 1,-1-1 0,0 0 0,0 0-1,0 0 1,0 0 0,-1-1-1,0 0 1,0 0 0,0 1 0,-1-2-1,3-5 1,34-104 185,-32 87-73,3-38 0,-6 39-46,10-42 1,-4 30 25,2 1 0,1 0 0,26-50 0,-39 87-113,0 1 0,0 0 0,0-1 0,1 1 1,-1 0-1,0-1 0,0 1 0,1 0 0,-1-1 0,0 1 0,0 0 0,1 0 0,-1-1 1,0 1-1,1 0 0,-1 0 0,1 0 0,-1-1 0,0 1 0,1 0 0,-1 0 1,0 0-1,1 0 0,0 0 0,10-2 30,1 0 1,0 1-1,0 0 1,12 2-1,-5 3 60,3 8-51,-1 1 1,36 27-1,-37-20 30,75 104 24,-30-30 16,-7-22-102,-43-57-13,0-1 0,1-1 1,0-1-1,1 0 0,23 11 1,-17-14-19,6-4 3,0-2 1,31 0-1,-38-6-129,-11 0 71,-1 0 28,1 0 0,-1 0-1,0-1 1,0-1 0,0 0 0,-1 0 0,1-1 0,15-12 0,-10 5-92,-1-1 0,-1 0 0,0-1 0,-1 0 0,-1-1 0,14-24 0,-19 27 95,-4 8 13,0 0 1,0 0-1,0-1 0,-1 1 1,0-1-1,1-9 1,0 1-13,0 1 0,-1-1 1,0 0-1,-1 1 0,-1-1 1,0 0-1,-1 1 1,-7-24-1,8 34 38,-1 1 1,0-1-1,0 1 1,0-1-1,0 1 1,-1 0-1,1 0 1,-1 0-1,1 0 1,-1 0-1,0 1 1,1-1-1,-1 1 0,0-1 1,0 1-1,0 0 1,-6-1-1,5 1 1,-12 0-3,-34 7-1,30-1 6,-37 12 1,36-8 0,1 0 0,-26 16 0,29-14 0,0 1 0,0 1 1,-15 15-1,19-14 1,0 0 1,1 1-1,-17 26 0,18-22 0,0 2 0,-12 34 0,13-26 2,-6 31-1,5 13 1,10-59-1,1-1 0,2 21-1,-2-27 0,1-1-1,1 1 1,-1-1-1,1 0 1,5 11-1,-4-12 1,-1-1-1,1 1 1,0-1-1,0 0 1,1 0 0,-1 0-1,1-1 1,5 5-1,0-2 1,0 1-1,1-2 1,0 1-1,13 4 1,-7-3 1,1-2 0,32 7-1,-21-8 0,41 2 0,116-15-4,-151 4-10,147-55-1449,-84 19-5764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0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10040,'5'-1'37,"0"0"1,1 0 0,-1 0-1,0 1 1,1 0 0,-1 0-1,1 0 1,-1 1 0,0 0-1,7 1 1,41 17 501,-47-16-512,14 8 154,6 11-63,44 46 0,-52-44-51,68 122 22,-50-68-8,-25-50-69,0-2-4,-3-9 17,9 34 1,-12-34-8,0 0 1,-1 1-1,-1-1 1,-1 1-1,0 0 1,-2 21-1,0-38-17,0-1 0,0 0-1,0 0 1,0 0-1,0 0 1,0 1 0,-1-1-1,1 0 1,0 0 0,0 0-1,0 0 1,0 0-1,-1 1 1,1-1 0,0 0-1,0 0 1,0 0 0,0 0-1,-1 0 1,1 0-1,0 0 1,0 0 0,0 0-1,-1 0 1,1 0 0,0 0-1,0 0 1,-1 0-1,1 0 1,0 0 0,0 0-1,0 0 1,-1 0 0,1 0-1,0 0 1,0 0-1,0 0 1,0 0 0,-1-1-1,1 1 1,0 0 0,-9-4 6,9 4-7,-7-6 3,0 1 1,0-1-1,0-1 1,1 1 0,0-1-1,-8-11 1,6 7-1,5 7 0,0 1 0,1-1 1,0 0-1,0 0 0,0 0 0,0 0 0,1 0 0,-1 0 0,0-6 1,-4-12 16,1-1 0,1-1 0,2 1 0,0 0 0,2-32 0,8-4 1,-2 35 46,-2 12-40,0-1-9,0 0 0,1 1-1,1 0 1,0 0-1,1 0 1,0 1-1,14-18 1,-14 21 9,0 1 0,1-1 1,17-12-1,-25 20-25,0 0 1,0 0-1,0 0 1,0 0-1,1 0 0,-1-1 1,0 1-1,0 0 1,0 0-1,0 0 1,1 0-1,-1 0 0,0 0 1,0 0-1,1 0 1,-1 0-1,0 0 1,0 0-1,0 0 0,1 0 1,-1 0-1,0 0 1,0 0-1,0 0 1,1 0-1,-1 0 0,0 0 1,0 0-1,0 0 1,1 1-1,-1-1 1,0 0-1,0 0 0,0 0 1,0 0-1,1 0 1,-1 0-1,0 1 0,0-1 1,0 0-1,0 0 1,0 0-1,1 1 1,10 10 30,0 1 0,0 1 1,10 16-1,-15-21-21,9 16 75,-8-11-58,12 23 18,-1 1-1,15 42 1,-22-48-20,24 66 57,-30-81-60,-1 0 1,-1 0-1,0 0 1,1 24-1,-6-25-14,2-13 10,-3-6 0,-8-12-14,8 6 9,4-1-9,1 0-1,0-1 1,1 1-1,0 0 1,1 0 0,0 1-1,0-1 1,10-15-1,0 2 7,1 1-1,25-32 0,-26 36-9,-7 10 4,1 0 0,-1 0 1,17-13-1,75-56 23,-93 74-25,0 0 1,1 0-1,-1 1 1,1 0-1,-1 1 0,1-1 1,0 1-1,0 0 1,0 1-1,1 0 1,-1 0-1,0 0 0,10 1 1,-14 0-3,-2 0-1,0 0 1,0 0-1,0 0 1,0 0-1,0 0 1,0 0-1,-1 0 1,1 1-1,0-1 1,0 0-1,0 1 1,0-1-1,-1 0 1,1 1-1,0-1 1,0 1-1,1 0 1,10 9 4,-1 0 0,1 1 0,-2 0 0,1 1 1,8 14-1,-13-19 3,-1 2-1,0-1 1,0 0-1,-1 1 1,4 10 0,0 2-1,-1-6-3,17 48 29,5 19 0,-22-71-19,1-6-216,0 0-1,0 0 1,0 0 0,0-1-1,1 0 1,0-1 0,13 4-1,36 9-7964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0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460 198 9416,'-25'-47'26,"14"34"108,-5-2-65,0 1 1,-30-18 0,27 25 178,-6 4-134,-1 1 0,-34 2-1,37 5 82,-1 6-109,1 0 0,-33 21 1,40-16 13,2 3-68,1 1 0,1 1 1,-11 23-1,16-19 15,4 6-17,1 56 1,7-66-3,1-11-22,0 0 0,0 0 0,1 0 0,1-1 0,-1 1 1,13 10-1,-1-9 15,14 1-2,61 13-1,-65-23 16,9-6-7,55-11 0,-71 6 47,-11 0-59,0 1 1,0-2 0,-1 0 0,0 0 0,-1-1 0,9-12-1,-17 21-2,0 0-1,1 0 1,-1 0 0,0 0-1,0 0 1,-1 0-1,1 0 1,1-5 0,3-22 41,-1-2 0,0-43 0,-4 71-37,0 0 0,0 0 0,0 0 0,-1 0-1,1 0 1,-1 0 0,-1-4 0,-9-18 49,0-1 0,-28-44-1,22 51 89,7 9-85,0 0-29,-1 1 0,0 0 1,-1 0-1,0 1 1,0 1-1,-21-11 1,15 11 49,-32-8 1,49 15-86,1 0-1,-1-1 1,0 1 0,0 0 0,0 0-1,1 1 1,-1-1 0,0 0 0,0 0-1,1 0 1,-1 0 0,0 1 0,0-1-1,1 0 1,-1 1 0,0-1 0,1 0-1,-1 1 1,0-1 0,1 1 0,-1-1-1,1 1 1,-1 0 0,0-1 0,1 1-1,0-1 1,-1 1 0,0 1 0,-4 14 8,5-15-8,-1 0 0,1 1 0,0-1 0,0 1 1,0-1-1,0 1 0,0-1 0,0 1 0,0-1 1,1 1-1,-1-1 0,0 0 0,1 1 0,-1-1 0,1 1 1,0-1-1,1 3 0,1 1 7,12 21-1563,1-1-6255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1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8880,'2'4'2,"3"5"62,0 0-1,-1 1 0,4 12 1,-6-18 152,4 3 33,-6-7-245,0 0 1,0 0-1,0 0 0,0 0 0,0 0 1,0 0-1,0 0 0,0 0 0,1 0 1,-1 0-1,0 0 0,0 1 1,0-1-1,0 0 0,0 0 0,0 0 1,0 0-1,0 0 0,0 0 0,0 0 1,0 0-1,1 0 0,-1 0 0,0 0 1,0 0-1,0 0 0,0 0 1,0 0-1,0 0 0,0 0 0,0 0 1,0 0-1,1 0 0,-1 0 0,0 0 1,0 0-1,0 0 0,0 0 0,0 0 1,0-1-1,0 1 0,0 0 0,0 0 1,0 0-1,0 0 0,1 0 1,-1 0-1,0 0 0,0 0 0,0 0 1,0 0-1,0 0 0,0 0 0,0-1 1,0 1-1,0 0 0,0 0 0,0 0 1,0 0-1,4-4 42,0 0 0,-1-1 0,0 1 0,1-1 1,-1 0-1,-1 0 0,1 0 0,-1 0 0,0 0 0,2-7 0,-2 7 22,50-147 860,-48 135-884,-3 11 13,0 0-1,1 0 1,0 0 0,1 1 0,2-7 0,0 1 40,1-1 1,0 1-1,1 1 0,0-1 1,1 1-1,0 0 0,1 1 1,-1 0-1,13-9 0,-18 17-70,0 0 0,0 0 0,0 0 0,0 1 0,0-1-1,0 1 1,0 0 0,0 0 0,0 0 0,1 0 0,-1 0 0,0 1-1,0-1 1,0 1 0,5 2 0,-5-2 3,12 4 104,9 10-48,37 28 1,-44-25-19,-10-10-47,5 5-6,-1 1 0,-1 1 0,0-1 0,-1 2 0,0-1 0,8 25 1,50 164 53,-51-166-66,-15-36-3,0 0 0,1-1 0,-1 1 0,0-1 0,1 1 0,-1-1 0,0 0 0,1 0 0,0 1 0,-1-1 0,1 0 0,2 0 0,-2 0 0,0 0 0,0 0 0,0-1 0,0 1 0,0-1 0,0 0 0,0 0 0,1 0 0,-1 0 0,0 0 0,4 0 0,0-2 0,-1 1 0,1-1 0,-1 0 0,1-1 0,9-5 0,43-32 0,8-16 0,-3-5 0,-52 50 0,111-102-7,-114 107 9,32-29-17,63-40 0,-100 74 13,0 0 0,0-1-1,0 1 1,0 0 0,0 0 0,0 1 0,0-1 0,1 1-1,-1-1 1,0 1 0,0 0 0,1 0 0,5 2 0,-5-2-1,-1 0 0,0 1 1,0-1-1,0 1 1,0-1-1,0 1 1,-1 0-1,1 0 1,0 0-1,-1 1 1,1-1-1,4 4 1,5 2-2,-2-2 0,44 32-33,147 91-70,-126-85 93,-45-28-26,100 33-19,-128-48 54,0 1 0,-1-1 0,1 1 1,0-1-1,0 0 0,-1 0 0,1 0 0,0 0 0,0 0 0,2-1 1,16-3-15,0 0 0,-1-2 1,26-11-1,-27 5-34,-9 4 32,-1 3 15,-1-1-1,0-1 0,-1 1 1,1-1-1,-1 0 0,-1-1 1,1 1-1,-1-1 1,5-12-1,-6 9 3,-1 0 0,0 0 1,-1 0-1,1-19 0,-5 14-1,-13-24 4,11 35 1,1-1 0,-1 0 0,0 1 0,0 0 0,-10-10 0,0 5 0,0 0 0,-1 0 1,0 2-1,0 0 1,-22-8-1,11 8 14,-12 3-5,-69 0 0,103 5-7,0 0 0,0 1 1,0-1-1,1 1 0,-1 0 0,-4 1 0,-26 10 6,1 2 1,-40 23-1,71-36-6,-1 1-1,1-1 0,0 1 1,-1 0-1,1 0 0,0 0 1,0 0-1,0 0 0,-1 2 1,3-4-2,-13 16 6,-20 32 1,23-28-5,-13 33 0,21-49-1,1 0 0,0 0 0,0 0 1,0-1-1,0 1 0,0 5 0,-5 76 11,6-68-11,1 1 0,1 0-1,1-1 1,4 18 0,-4-24 0,1-1-1,0 1 1,0-1 0,1 0-1,0 0 1,1 0 0,9 10-1,-7-9 0,2-1 1,0-1-1,0 0 0,1 0 0,21 12 1,3-2-1,0-2 0,1-2 1,63 18-1,-55-23 7,73 3-1,32-9-3,-90-8-527,0-3 1,105-27-1,-30 1-7362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2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829 369 7712,'-9'-34'42,"3"21"172,-2 1-98,0 0 1,-1 1-1,0 0 1,-1 0 0,-1 1-1,-12-10 1,-94-76 524,91 77-233,-109-65 143,106 71-270,-5 6-152,-1 1 0,-55-3 0,87 9-105,0 0 1,-1 0-1,1 0 0,0 0 1,0 1-1,-1 0 1,1-1-1,-3 3 1,-15 3 85,-34 16 0,37-12-77,-31 23 0,49-33-33,-22 20 115,5 2-61,1 0 0,-20 35 1,35-56-51,1-1 0,0 1 0,-1 0 1,1-1-1,0 1 0,-1-1 0,1 1 0,0 0 1,0 0-1,0-1 0,-1 1 0,1 0 1,0-1-1,0 1 0,0 0 0,0 0 0,0-1 1,0 1-1,1 0 0,-1-1 0,0 1 1,0 0-1,1 1 0,2 5 9,1 0 0,0 0 0,0 0 0,1-1 0,-1 0 1,1 1-1,1-2 0,-1 1 0,1-1 0,11 9 0,-15-13-2,0 1 0,1 0-1,-1-1 1,1 0 0,-1 1 0,1-1 0,4 1 0,41 12 45,69 10 1,-77-22-10,63-7-1,-75 2-42,0-1-1,42-12 1,-44 7-187,-1-1 0,0-2 0,-1 0 1,-1-2-1,0 0 0,0-2 0,34-31 0,44-40-7163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2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8072,'42'178'143,"-37"-159"-128,8 27 100,75 218 284,-8-54-107,-64-169-111,0-2-72,58 133 190,-65-154-193,3 9 171,26 40 0,-37-67-265,-1 1 0,1-1 1,-1 1-1,1-1 0,-1 1 0,1-1 1,-1 1-1,1-1 0,-1 0 0,1 1 1,-1-1-1,1 0 0,-1 1 0,1-1 0,0 0 1,-1 0-1,1 0 0,0 0 0,-1 1 1,1-1-1,0 0 0,-1 0 0,1 0 0,0 0 1,-1 0-1,1 0 0,0-1 0,-1 1 1,1 0-1,0 0 0,-1 0 0,1-1 1,-1 1-1,1 0 0,0-1 0,-1 1 0,1 0 1,-1-1-1,1 0 0,18-18 78,-17 16-68,1 0 20,0 0-1,0 0 0,0-1 0,-1 1 0,0-1 0,1 0 1,-1 0-1,-1 1 0,3-6 0,3-8 21,3-2-22,-6 11 7,0-1 0,0 1-1,0-1 1,-1 0 0,2-11 0,11-42 126,-5 15 62,2 0 0,20-46 1,-33 91-200,1 1 1,-1-1 0,1 0 0,0 1 0,0-1 0,0 1-1,0-1 1,0 1 0,0-1 0,0 1 0,0 0 0,1 0-1,-1 0 1,0-1 0,1 1 0,-1 0 0,4-1 0,-5 2-34,3 4 252,0 2-186,4 11 37,-1 0 1,0 1-1,5 33 1,2 13 21,27 116 133,-18-124-237,-10-37 4,1-6-366,0-1 0,1 0 0,0-1 0,27 16 1,16 6-8303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2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482 325 8968,'5'-7'57,"0"0"0,-1-1 0,1 1 0,-2-1 0,1 0 0,-1-1 0,0 1 0,-1 0 1,0-1-1,1-14 0,-3 22-37,0 0 0,0 1 0,0-1 0,0 0 1,-1 1-1,1-1 0,0 0 0,0 0 0,-1 1 1,1-1-1,-1 1 0,1-1 0,0 0 0,-1 1 1,1-1-1,-1 1 0,1-1 0,-1 1 0,0-1 1,1 1-1,-1-1 0,1 1 0,-1 0 0,0-1 1,1 1-1,-1 0 0,0 0 0,0-1 0,1 1 0,-2 0 1,0-1 33,-26-3 79,13 6 194,-21 12-105,-35 20 1,35-15 71,-5 3-100,1 1-1,-43 33 1,5 6 137,66-52-250,1 0-1,1 1 0,0 0 0,0 1 1,-11 18-1,21-30-75,-1 0 0,1 0-1,0 1 1,0-1 0,0 0 0,0 0 0,0 0 0,0 0-1,0 1 1,-1-1 0,1 0 0,0 0 0,0 0-1,0 1 1,0-1 0,0 0 0,0 0 0,0 1 0,0-1-1,0 0 1,0 0 0,0 0 0,0 1 0,1-1-1,-1 0 1,0 0 0,0 0 0,0 1 0,0-1 0,0 0-1,0 0 1,0 0 0,0 1 0,1-1 0,-1 0-1,0 0 1,0 0 0,0 0 0,5 5 22,-1-1 1,1 0-1,0 0 0,0 0 1,0-1-1,1 1 0,-1-1 0,11 4 1,-15-7-26,19 6 86,3-2-56,0-2 1,0-1-1,24-1 0,-24-6 63,-1-4-50,-1-2 0,36-25 0,-40 20 36,2-14-28,23-45 1,-34 51-33,5-44 4,2-23-18,-3 7-2,-2 24-2,-1 21 2,-9 40-5,0-1 0,0 0 1,1 0-1,-1 1 0,0-1 0,0 0 0,0 1 0,1-1 0,-1 0 0,0 0 0,0 1 1,1-1-1,-1 1 0,1-1 0,-1 0 0,1 1 0,-1-1 0,1 1 0,-1-1 0,1 1 1,-1-1-1,1 1 0,0-1 0,1 2 0,-1-1 1,0 1-1,1 0 0,-1 0 1,0 0-1,0 0 0,1 0 1,-1 0-1,0 0 0,0 0 1,0 0-1,0 1 1,-1-1-1,3 3 0,29 48 3,10 23 2,7 14-2,6-3 2,-1-15-2,-4-18 2,-10-12-2,-8-11 2,-5-9-2,-24-19-2,-1 0-1,1-1 1,-1 0 0,1 0 0,0 1-1,-1-2 1,1 1 0,0 0-1,0 0 1,0-1 0,0 0 0,0 1-1,-1-1 1,1 0 0,0-1 0,0 1-1,0 0 1,0-1 0,3-1 0,-1 1 1,-1-1 0,1-1 0,0 1 0,-1-1 0,0 1 0,1-1 0,-1-1 0,-1 1 0,1 0 0,0-1 0,4-5 0,13-23 49,26-49 0,-32 54-37,-11 19 9,1 0 0,0 1 0,1-1 1,-1 1-1,12-10 0,-11 11-8,-4 4-5,-1 1-1,1 0 0,0 0 1,-1 0-1,1 0 1,0 1-1,-1-1 0,1 0 1,0 1-1,0-1 1,0 1-1,0-1 0,0 1 1,0 0-1,-1 0 1,1 0-1,0 0 0,0 0 1,0 0-1,0 1 1,0-1-1,0 1 0,-1-1 1,1 1-1,0 0 1,0-1-1,-1 1 0,1 0 1,0 0-1,-1 0 0,1 1 1,1 0-1,5 4 16,0 1-1,-1 0 0,13 14 0,-17-17-35,173 196 178,-167-188-163,0-1 0,16 15-1,-9-10-1,39 36 0,-37-37-3,2-1 1,30 18-1,-49-31 1,-1-1 0,1 1-1,0-1 1,0 0 0,0 1-1,0-1 1,0 0 0,-1 1-1,1-1 1,0 0 0,0 0-1,0 0 1,0 0 0,0 0 0,0 0-1,1 0 1,18-3-358,-1 0 1,1-1-1,-1-1 1,32-13-1,33-12-8575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37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192 569 10672,'14'7'61,"0"2"0,0 0 1,0 1-1,-2 0 0,23 22 1,-22-15 18,-7-7-24,4 5 17,-1 0 1,-1 0-1,-1 1 1,0 0-1,8 28 1,-5-6 114,45 137 728,-55-174-881,1 1 0,-1-1 1,1 0-1,0 1 0,-1-1 0,1 1 0,0-1 0,0 0 1,0 0-1,0 1 0,0-1 0,0 0 0,0 0 1,1 0-1,-1 0 0,0 0 0,0-1 0,1 1 1,-1 0-1,1-1 0,-1 1 0,1 0 0,-1-1 0,1 0 1,-1 1-1,1-1 0,2 0 0,-1 0-211,1-1 0,0 0-1,-1 0 1,1 0 0,-1 0-1,0-1 1,1 1 0,5-5 0,15-8-8024</inkml:trace>
  <inkml:trace contextRef="#ctx0" brushRef="#br0" timeOffset="1">1 1 9864,'0'0'0,"27"3"24,5 1 0,4-2-24,16 2-16,26 4 16,-1 0-6944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3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0 10400,'-174'169'1452,"152"-149"-1314,2 1 1,-29 37-1,46-54-124,-8 15 113,6-3-94,0-1 0,2 1 0,0 0 0,-2 32 0,5-46-26,0 1 1,0-1-1,0 1 1,0-1-1,1 0 0,-1 1 1,1-1-1,0 3 1,8 18 14,1-1 0,0-1 1,17 25-1,-26-44-17,0 0 0,0 0 1,1 0-1,-1-1 0,1 1 0,0-1 0,-1 1 0,5 2 1,6 4-190,1-1 1,0 0-1,0-1 1,1-1-1,-1 0 1,1 0-1,16 2 1,41 8-7437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3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10224,'18'-4'392,"-14"8"-160,51 66 209,-44-54-372,86 104 333,-87-108-381,-5-7 5,0-1-1,0 1 1,0-1 0,0 0 0,11 7 0,89 48 152,-80-50-43,-3-5-86,0-1 0,0-1 0,37-1 0,-36-6 99,0-5-43,43-27 1,-54 26 34,-5-2-78,1 0 1,8-21 0,-15 22 38,-4 2-73,-1 1-1,1 1 1,-1-1 0,-10-14 0,2 11 33,5 8-40,-2-2-7,0 0-1,-1 1 1,1 0 0,-1 0-1,0 1 1,-1 1 0,1-1-1,-20-2 1,-83-3 69,112 9-78,-1 0 1,0 0-1,1 0 1,-1 1-1,0-1 1,1 0 0,-1 1-1,1-1 1,-1 1-1,-2 0 1,-11 7 15,0 0 0,1 1 0,-27 22 0,39-30-18,1 1 0,-1-1 0,0 1 0,1 0 0,0 0 0,-1 0 0,1 0 0,-1 3 0,-29 57 23,24-41-24,0 0 1,-4 28-1,7-17-1,1-1 1,2 1-1,5 55 0,-4-84-1,0-1-1,0 1 1,1-1-1,-1 1 1,1-1 0,-1 0-1,1 1 1,0-1-1,0 0 1,0 0-1,2 3 1,5 10-1,1 0 1,15 20 0,-12-21-2,1 0 1,19 14 0,-30-26-1,0 0 0,1 0 0,-1 0 0,1-1 0,0 1 0,0-1 0,-1 1 0,1-1 0,4 1 0,58 19-14,74 13 0,-131-32 6,1-1 0,-1 0 0,14 0 0,233-19-61,-245 17 43,0-1-1,0 0 1,11-4 0,228-87-143,-240 89 128,0 0-1,-1-1 1,13-8 0,80-60-131,-17-5 100,-56 47-126,80-112-67,-95 117 135,-5 3 77,-1 0 0,6-44 0,-14 48-5,-2 12 50,-1-1 1,1 1-1,-1-1 1,0 1-1,-1 0 1,1 0-1,-10-8 1,2 6-11,4 7 16,0 0 1,0 0 0,0 1 0,-1 0 0,1 0 0,0 1-1,-10 1 1,1 3-2,-25 15 4,-10 10 2,39-20 1,1 0 0,1 1 0,0 1-1,-18 20 1,27-27 1,-1-1-1,1 1 1,0 0-1,0 0 1,0 0-1,0 0 1,1 1-1,0-1 1,-1 0-1,2 1 1,-1-1-1,0 0 1,1 1-1,0-1 1,1 9-1,-1-9 1,0-3-1,0 0-1,0 0 1,0-1 0,0 1-1,0 0 1,0 0 0,1-1-1,-1 1 1,0 0 0,0 0-1,1-1 1,-1 1 0,1 0-1,-1-1 1,1 2 0,30 40 54,42 44 0,-49-59-40,-23-26-12,1 0-1,-1 1 1,0-1 0,0 0 0,1 0 0,-1 0 0,0 0 0,1 0 0,-1-1 0,1 1 0,-1 0-1,1-1 1,0 1 0,-1-1 0,1 1 0,0-1 0,1 1 0,6 0 6,3 3-2,-8-3 1,0 1 0,0-1 0,1 0 0,-1-1 0,0 1 0,1-1 0,-1 0 0,6 0 0,1 0 28,-4 1-21,0-1 0,0 0 1,0 0-1,1-1 0,-1 0 1,0 0-1,0-1 0,0 1 1,11-6-1,-10 4 17,-1-1-1,0 0 1,0 0-1,-1 0 1,1-1-1,-1 0 1,0-1-1,0 1 1,-1-1-1,0 0 1,9-12 0,-14 17-24,0 0 1,0 1 0,0-1-1,0 0 1,0 0 0,0 0-1,0 1 1,0-1 0,0 0-1,-1 0 1,1 1 0,0-1-1,-1 0 1,1 0 0,0 1-1,-1-1 1,1 0 0,0 1-1,-1-1 1,1 0 0,-1 1-1,-1-2 1,1 1 14,-4-5 36,0 1-1,0 1 0,-1-1 1,0 1-1,0 0 1,0 0-1,0 0 0,0 1 1,-1 0-1,1 1 1,-1-1-1,0 1 0,-12-2 1,9 1 94,9 3 106,-1 0-136,-4 0-7,5 0 91,2 0-116,5 0-7,-4 0-80,0 0 0,0 1 0,0-1 0,-1 1 0,1-1 0,0 1 0,0 0 0,-1 0-1,1 0 1,0 0 0,-1 0 0,1 0 0,-1 0 0,2 2 0,4 3 4,5 2-4,-7-5-2,-1 0 0,1 1 1,-1 0-1,0 0 0,0 0 0,0 0 0,5 8 1,31 40 16,6 20-15,-5 6 0,-4-4-3,-29-58-2,11 31 0,-17-42 0,-1 1 0,0-1 0,0 0 0,-1 0 0,1 1 0,-1-1 0,0 0 0,-1 7 0,0-8 0,0 0 0,0 0 0,0-1 0,0 1 0,-1-1 0,0 1 0,1-1 0,-1 0 0,-1 0 0,1 0 0,-4 4 0,1-1 0,-1-1 0,0 0 0,-1 0 0,1 0 0,-14 6 0,6-4 0,-1 0 0,-29 8 0,20-9 0,-45 5 0,8-7 0,-96-8 1,111-1 6,-182-26-1,186 21-12,-142-69-9,182 78 12,0 0 1,0 0-1,0-1 1,0 1 0,0 0-1,0-1 1,0 0-1,0 1 1,0-1-1,1 0 1,-1 0-1,-2-4 1,4 6 2,-7-10-6,0 0 1,1-1-1,0 0 0,-9-20 1,11 15-360,1-1 0,0 1 0,1-1 0,1-22 0,-4-71-8735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4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337 286 10400,'-3'4'-1,"-1"0"0,0 0 1,-1 0-1,1-1 0,-9 6 0,-27 19 62,-76 77 31,93-78 89,12-13-106,-2 3-26,0 0 1,1 1 0,1 0-1,1 1 1,0 1 0,-10 30 0,12-25 67,-8 47 0,16-72-109,0 1-1,0-1 0,0 1 0,0-1 0,0 1 1,0-1-1,0 1 0,0-1 0,0 1 1,0-1-1,0 1 0,0 0 0,0-1 0,1 1 1,-1-1-1,0 1 0,0-1 0,1 0 1,-1 1-1,0-1 0,0 1 0,1-1 0,0 1 1,6 8 34,1-2 0,0 1 0,1-1 1,0 0-1,19 11 0,-26-17-17,0 0 0,0 0 1,0 0-1,0 0 0,0 0 0,0-1 0,1 1 0,2 0 1,32 5 125,56 1 0,-90-7-134,-1 0 1,1-1-1,-1 1 0,1 0 0,-1-1 0,1 1 1,-1-1-1,4-1 0,11-5 25,0 0 1,-1-2-1,0 0 1,23-17-1,-37 25-33,-1 0 0,0 0 0,1 0 0,-1-1 0,0 1 0,0-1 0,0 1 0,0-1 0,0 1 0,0-1 0,1-1 0,9-25 49,0 0-1,9-42 1,-17 41 137,-15-119 88,4 121-62,-12-13-65,-24-39 0,43 76-130,-1 1 0,0 0 0,1 0 0,-1 0 0,0 0 0,0 0 0,-3-2 0,-15-10 46,1 1-1,-2 1 1,-25-11 0,25 18 88,10 5-126,-1 0 0,1 0 0,0 2 0,-1-1 1,-17 6-1,28-7-31,0 0 1,1 1-1,-1-1 1,0 0-1,1 0 1,-1 1-1,0-1 1,1 0-1,-1 1 1,1-1-1,-1 1 1,0-1-1,1 1 1,-1-1 0,1 1-1,0-1 1,-1 1-1,0 0 1,-2 4 3,1 0 1,-1 0-1,1 1 1,0-1-1,0 0 1,1 1-1,-1 0 1,1-1-1,0 1 1,0 6-1,1-11-6,0 0 0,0-1 0,0 1-1,0 0 1,1 0 0,-1 0 0,0 0-1,0 0 1,0 0 0,1 0 0,-1-1-1,1 1 1,-1 0 0,0 0 0,1-1 0,0 1-1,-1 0 1,1 0 0,7 11 5,0-1 0,13 13 1,-9-13-6,0 0 0,0-1 0,27 16 0,-9-11-2,0-2 0,1-1 1,1-1-1,42 9 1,-36-15-12,22-7 3,73-10 1,-96 3-31,-4-3-11,1-2-1,-1 0 1,39-26 0,-42 22-99,-1-1 1,0-1 0,28-28-1,-48 39 123,-6 5 15,0 1 0,0-1 0,0 0 0,-1 0 0,0 0 0,1 0 0,-1 0 0,2-7 0,5-15-13,-1 0 0,0 0 0,2-29 0,-5 7 23,0-10 6,-13 69 48,-12 31 26,-20 57 16,34-82-65,0 0 0,1 0 0,1 0 0,1 0 0,-3 33 1,5-32-20,-1 12 30,10 153 18,-4-143-39,-1-22-14,7 48 7,20 68 0,-10-61-7,0 10-3,-9-9 2,-10-65-5,-1 0 1,0 1-1,0-1 0,-4 17 1,3-22-2,-1 0 1,1 0 0,-1 0 0,0 0 0,0-1 0,0 1 0,-1 0 0,0-1 0,1 0 0,-1 1 0,0-1 0,0 0 0,-1-1 0,1 1 0,-1-1 0,1 1-1,-1-1 1,0 0 0,0 0 0,-4 1 0,7-2 0,0-1 0,0 0-1,0 1 1,0-1 0,0 1-1,0-1 1,0 0 0,0 0-1,0 0 1,0 0 0,0 0-1,0 0 1,0 0 0,0 0 0,0 0-1,-2 0 1,-13-4-249,0 0 1,1 0-1,-1-2 1,1 0-1,0-1 1,-16-10-1,-40-23-8444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9592,'44'-41'13,"-15"16"-1,85-55 25,-87 67-3,21-3 4,52-8 1,-97 23-16,0 0 1,0 1-1,1 0 0,-1 0 1,0 0-1,1 0 0,3 1 1,22 4 44,1 2 0,-1 1 0,29 12 0,-33-7 172,-19-8-295,3 0-60,-1 1 0,0 0-1,-1 0 1,1 1 0,-1 0 0,-1 0 0,8 10 0,8 16-6205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55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130 355 8072,'-27'0'73,"11"-1"397,0 1 0,0 1 0,-30 6 0,37-5 374,38-10 272,30-3-876,134-15 45,-141 20-171,266-23 50,-239 23-24,149-7 0,35 2-84,-145 7 85,540-16 63,-515 17-56,629-4 65,-613 7-59,618 14 60,-630-10-59,538 12 70,-561-15-50,154-2 4,-30-3-106,-163 1 115,95-12 4,-29-3-115,-143 17-28,0 0 0,0-1-1,16-4 1,5-5 22,0 0 0,-1-2 0,41-25 0,-67 37-48,0-1-1,0 1 1,-1 0 0,1-1-1,0 1 1,-1-1 0,0 0-1,1 1 1,1-4 0,4-7 27,-1 0 1,0-1 0,0 1 0,-2-1 0,7-27 0,-9 29-1918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6:49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0 304 7176,'0'0'342,"1"3"5,-1 4-286,1-1 1,0 0-1,1 0 0,-1 0 0,4 7 1,12 42 306,16 112 32,-28-129-153,61 275 422,-37-220-606,-16-57 78,58 102 63,-57-121-57,-10-13-130,0-1 0,0 0 0,0 0 0,1 0 0,-1-1 0,1 1 0,-1-1 1,1 0-1,0 0 0,0-1 0,9 3 0,-14-4-13,1 0 1,-1 0-1,1 0 1,-1 0-1,0 0 1,1 0-1,-1 0 1,0 0-1,1 0 0,-1 0 1,0 0-1,1-1 1,-1 1-1,0 0 1,1 0-1,-1 0 1,0 0-1,1 0 0,-1-1 1,0 1-1,1 0 1,-1 0-1,0-1 1,0 1-1,1 0 1,-1 0-1,0-1 0,0 1 1,0 0-1,1-1 1,-1 1-1,0-1 1,5-8 21,0-1 0,-1 1 0,0-1 0,0 0 1,-1 0-1,-1 0 0,2-14 0,-2-3 142,-2 13-107,0-7-3,-1-1-1,-1 0 1,-1 1-1,-1-1 1,-12-35 0,-40-112 175,42 132-66,-61-167 65,61 162-71,1 4-66,-43-145 202,29 57-78,27 106-118,1 13-83,0-1-1,0 1 1,1 0 0,1 0-1,-1 0 1,1 0 0,6-11-1,-8 18-13,-1-1 1,0 0-1,1 1 0,-1-1 0,1 1 0,-1-1 0,1 1 0,-1-1 1,1 1-1,0-1 0,-1 1 0,1 0 0,-1-1 0,1 1 0,0 0 1,-1-1-1,2 1 0,25-8 51,47-9-1,-45 14 21,165-3 26,-147 5-67,211-4 8,-204 4-28,81 5-1,21 9-10,-2 6-3,-12 1 0,-118-16-234,-1-2 0,1 0 0,-1-2 1,1-1-1,0 0 0,27-7 1,20-7-7947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6:50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0 523 11744,'109'-48'2,"-77"35"12,187-47 8,-164 48 13,99-20 4,39-11-31,139-51-27,-279 74-73,206-109-1389,-123 58-5399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6:50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661 706 6728,'-32'5'0,"22"-4"5,-1 1 0,1 0 0,0 1 0,-12 5 0,-104 47 23,98-38-41,-114 87 2,49-26 64,7-4 105,6 11 40,72-71 37,7-7-200,0-1-1,1 1 1,-1 0-1,1-1 1,0 1-1,1-1 1,0 1-1,0-1 1,3 11-1,-4-16-19,0-1 0,1 1-1,-1 0 1,0 0 0,1 0-1,-1-1 1,0 1 0,1 0-1,-1-1 1,1 1 0,-1 0-1,1-1 1,0 1 0,-1-1-1,1 1 1,-1-1 0,1 1-1,0-1 1,0 1 0,12 6 43,-1-1 0,1 0 0,0-1 0,0-1 0,0 0 0,19 3 0,-1-6 216,148-28 103,-141 16-130,152-58 81,-155 52-168,8-10-51,53-43 0,-77 49 26,-6 0-87,-2-1 1,0 0-1,9-28 0,-17 28 87,-3 6-88,-2 0 1,0-1-1,-6-22 0,7 37-38,1 1-1,-1-1 0,1 1 1,-1-1-1,0 0 0,0 1 1,0-1-1,0 1 0,0 0 1,0-1-1,0 1 0,0 0 1,0 0-1,-1 0 0,1-1 1,0 1-1,-1 1 0,1-1 1,-1 0-1,1 0 0,-1 0 1,0 1-1,1-1 0,-1 1 1,0-1-1,1 1 0,-1 0 1,0 0-1,1 0 0,-1 0 1,-3 0-1,5 0-5,-1 0 0,1 0 0,0 0 0,-1 0 0,1 0 1,0 0-1,-1 0 0,1 1 0,-1-1 0,1 0 0,0 0 0,-1 0 0,1 0 0,0 1 0,0-1 1,-1 0-1,1 0 0,0 1 0,-1-1 0,1 0 0,0 1 0,0-1 0,0 0 0,-1 1 0,1-1 0,0 0 1,0 1-1,-16 24 59,-21 43 1,27-42 45,1 6-30,-9 65 0,18-95-68,0-1 0,0 1-1,0 0 1,0 0 0,0 0 0,0-1 0,0 1 0,1 0-1,-1 0 1,2 2 0,5 14 29,1 0 0,0-1 0,16 23 0,-23-38-29,0-1 0,0 0-1,0 1 1,0-1 0,1 0 0,-1 0 0,0 0 0,0 0-1,1 0 1,2 1 0,14 8 28,1-2 1,0 0-1,26 6 0,-43-13-29,0-1 0,0 1-1,-1-1 1,1 0-1,0 0 1,0 0 0,0 0-1,0 0 1,0 0-1,2-1 1,27-6 37,-2-1 0,34-13 1,-60 20-36,0 0 0,-1-1 0,1 1 0,-1-1 0,1 1 0,-1-1 0,0 0 1,2-2-1,27-26 34,-2-1 1,24-36 0,-33 33 41,57-160 26,-68 153-66,14-161 13,-24 163-39,-23-173 11,17 171-25,7 37-7,-49-227 22,40 199-19,11 88 4,5 46-7,31 126-2,-26-185-4,63 193-6,-59-187-8,-4-15 9,71 190-33,-81-219 40,67 151-48,-41-109 17,-24-42 23,-1 0 1,1 0-1,0 0 1,0-1-1,1 0 1,-1 0-1,1 0 1,7 4-1,-11-7-1,1-1 0,0 0 0,-1 0 0,1 0 0,-1 0-1,1 0 1,-1 0 0,1 0 0,0-1 0,-1 1 0,1-1 0,-1 1-1,1-1 1,-1 1 0,0-1 0,1 0 0,-1 0 0,0 0 0,1 1 0,-1-1-1,0-1 1,2 0 0,-1 0-50,6-5-64,-1 0-1,1-1 1,10-15 0,-12 15 46,0 0 0,1 0 0,0 1-1,9-8 1,-12 13 14,0-1 0,0 1-1,0 0 1,0 0 0,8-2-1,2-1-1101,13-7-5304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6:51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233 227 8432,'23'-80'-182,"-22"75"37,-1-4 5,0 9 140,0 0-1,0 0 1,0 0 0,0 0 0,0 0-1,0 0 1,0 0 0,0 0-1,0 0 1,0 0 0,0-1-1,0 1 1,0 0 0,0 0-1,0 0 1,0 0 0,0 0-1,0 0 1,-1 0 0,1 0 0,0 0-1,0 0 1,0 0 0,0 0-1,0-1 1,0 1 0,0 0-1,0 0 1,0 0 0,0 0-1,0 0 1,-1 0 0,1 0-1,0 0 1,0 0 0,0 0-1,0 0 1,0 0 0,0 0 0,0 0-1,0 0 1,0 0 0,0 0-1,-1 0 1,1 0 0,0 0-1,0 0 1,0 0 0,0 0-1,0 0 1,0 1 0,0-1-1,0 0 1,0 0 0,0 0 0,0 0-1,-1 0 1,1 0 0,0 0-1,0 0 1,0 0 0,0 0-1,0 0 1,0 0 0,0 0-1,0 1 1,0-1 0,-7 2 7,1 0-1,-1 1 1,1 0 0,-1 0 0,1 1 0,0-1 0,1 1 0,-1 1-1,-6 5 1,2-2 37,-29 22 169,1 3 0,-56 62 1,93-95-209,1 0 0,0 1 0,0-1 0,0 0 0,-1 0 0,1 0 0,0 1 0,0-1 0,0 0 0,0 0 0,-1 1 0,1-1 0,0 0 0,0 0 0,0 1 0,0-1 0,0 0 0,0 1 0,0-1 0,0 0 0,0 0 0,0 1 0,0-1 0,0 0 0,0 0 0,0 1 0,0-1 0,0 0 0,0 1 0,0-1 0,0 0 0,0 0 0,1 1 0,-1-1 0,0 0 0,0 0 0,0 1 0,0-1 0,1 0 0,5 9 33,1 0 0,0 0 1,0-1-1,1-1 0,0 1 1,13 8-1,-20-15-34,23 15 156,134 57 61,-120-62-73,199 30 56,-185-35-97,185 36 41,-199-31-48,9 8-28,47 29 1,-93-48-64,0 1 0,1 0 0,-1 0 0,0-1 0,0 1 0,1 0 0,-1 0 0,0 0 0,0 0 0,0 1 1,0-1-1,-1 0 0,2 2 0,1 2 4,0 1 1,0-1-1,-1 1 1,0 0-1,0-1 1,-1 1-1,0 0 1,0 0 0,0 0-1,0 0 1,-1 0-1,-1 12 1,1-17-7,0 0 1,0 0-1,-1 1 1,1-1 0,0 0-1,-1 0 1,1 0-1,-1 0 1,1 0 0,-1 0-1,0 0 1,1 0-1,-1 0 1,0 0-1,-1 1 1,-14 16 36,-1-1-1,-1-1 1,-27 19 0,16-21 77,-152 33 50,141-42-70,-142 0 40,153-9-66,15 0-61,0-1-1,1-1 1,-1 0 0,1-1 0,0-1-1,-11-8 1,23 15-14,0 0 1,0 1-1,0-1 0,1 0 1,-1 1-1,0-1 0,1 0 1,-1 0-1,0 0 0,1 0 1,-1 0-1,1 1 0,0-1 1,-1 0-1,1 0 0,0 0 1,-1 0-1,1 0 0,0-2 1,-4-23 0,0-2 1,2-46 0,2 70-4,0 0 0,1 0 0,-1 0 0,1 0 0,2-7 0,15-37-9,40-76 1,-55 117-5,1 1 0,0-1 0,10-9 0,155-157-93,-131 141-72,150-117-76,-151 124 56,-37 25 200,29-16-100,34-14 0,-37 22 70,41-10 1,-67 18 29,3-1-10,1 0 0,-1 1-1,0-1 1,1 1 0,-1 0 0,0 0-1,1 0 1,5 1 0,-9-1 10,27 3-44,31 7 0,-37-4 33,34 15-1,-55-21 12,3 1-3,0 1-1,0-1 0,1 1 1,-1 0-1,0 0 1,4 3-1,48 42-17,-40-33 19,22 31 0,-20-20 9,26 51 0,-14-22 59,-6-27-1,-23-26-59,1-1 1,0 0-1,0 0 0,0 0 1,0 1-1,-1-1 0,1 0 1,0 0-1,0 0 0,0 0 1,0-1-1,0 1 0,0 0 1,-1 0-1,1 0 0,0-1 1,0 1-1,0 0 0,-1-1 1,1 1-1,0-1 0,0 1 1,-1-1-1,2 0 0,0 0 9,4-4 18,-1 1 0,1-2 0,-1 1 0,1 0 0,-2-1 0,1 0 0,-1 0-1,6-11 1,-1 4-10,-6 9 1,0 0 1,0-1-1,-1 1 0,1-1 1,-1 0-1,-1 0 0,3-9 1,2-8 61,-1 0 0,-1 0 0,-1-1 0,-1 1 0,-1-1 0,-3-31 0,-10 1-12,12 52-62,0 0 1,0 0 0,0-1 0,-1 1 0,1 0 0,-1 0 0,1 0-1,-1 0 1,1 0 0,-1 0 0,0 0 0,1 0 0,-3-1 0,1-1-2,0 1 0,0 0 1,-1 0-1,1 0 1,-1 0-1,1 1 0,-1-1 1,0 0-1,0 1 1,0 0-1,1 0 0,-1 0 1,-1 0-1,1 0 1,0 1-1,0-1 0,0 1 1,0 0-1,0 0 0,0 0 1,-5 1-1,7-1 2,-1 0-1,1 1 1,0-1-1,-1 0 1,1 1-1,0-1 1,0 1-1,0-1 1,-1 1-1,1 0 1,0 0-1,0-1 0,-2 3 1,-121 107 232,97-79-91,-100 157 44,125-186-191,0 1 0,1 0-1,-1 0 1,1 1 0,-1-1-1,1 0 1,0 0 0,0 1-1,0-1 1,0 7 0,-2 9 11,1 0 0,0 1 1,2 32-1,4-24-11,1-1-1,13 39 1,-18-66-7,1 4 2,-1-1-1,1 0 1,0 0 0,1 0 0,-1 0 0,0 0-1,1-1 1,0 1 0,-1 0 0,1-1-1,0 1 1,0-1 0,1 1 0,3 2 0,15 17 6,1-2 1,48 34 0,-29-30-5,70 30-1,-102-49-2,1-1 0,0-1 0,0 0 0,0 0 1,1-1-1,11 2 0,-22-4-1,267 36 12,125-19-1596,19-8-6349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7:26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37 214 3320,'0'0'393,"-4"-4"-61,-1 0-317,-16-23 2249,20 25-2170,0 1-1,0-1 1,1 1-1,-1-1 1,0 1 0,1-1-1,-1 1 1,1-1-1,0 0 1,0 1-1,-1-1 1,1 0 0,0 1-1,1-1 1,-1 0-1,0 1 1,0-1 0,1 0-1,0-2 1,0 3-67,-1 0 0,1 0 0,-1 0 0,1 1 0,0-1 1,-1 0-1,1 1 0,0-1 0,0 0 0,0 1 0,0-1 0,-1 1 0,1-1 1,0 1-1,0 0 0,2-1 0,2-1 38,106-43 534,-100 41-538,1 0-1,0 1 1,-1 1-1,1 0 1,18-1-1,16-1 161,245-41 558,-252 39-670,1 1 0,56 2 0,-40 2 41,-22-1-64,4 0-25,44 2 0,8 14 22,-77-13-1431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38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6192,'1'24'222,"1"1"0,1-1 0,1 0 0,9 28 0,-1-5 53,24 98 302,-27-114-202,-2-11-184,2 6-36,1 0 1,1-1-1,1-1 1,17 27-1,107 137 1361,-83-120-1152,-46-58-405,3 5-125,1-1 1,0-1 0,1 0-1,23 19 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7:2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8968,'17'9'59,"-1"1"0,-1 0 0,0 1 0,0 0 0,-1 2 0,0-1 0,16 22 0,-14-13 61,0 9-60,-1 0 1,17 49-1,-24-46 127,-5-18-114,23 172 375,-12 70 719,-12-241-1036,-1 1 0,2-1-1,0 0 1,8 23 0,-10-39-121,-1 1-1,1 0 0,0 0 0,0 0 1,0-1-1,0 1 0,0 0 0,-1-1 1,1 1-1,0-1 0,0 1 0,0-1 1,1 0-1,-1 1 0,0-1 0,0 0 1,0 0-1,0 1 0,0-1 0,0 0 0,0 0 1,2-1-1,0 1 12,35-2-1484,5-2-5970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7:27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1 569 9864,'0'1'-8,"2"5"12,-1-4 48,0-2-17,1-1 0,-1 1 0,1 0 0,-1 0 0,1-1 1,-1 1-1,0-1 0,1 1 0,-1-1 0,3-1 0,-1-1-2,1 1 0,-1-1 0,0 0 0,0 0 0,0 0-1,0-1 1,-1 1 0,1-1 0,-1 1 0,0-1 0,0 0-1,0 0 1,0 0 0,-1 0 0,0 0 0,1-1 0,-1-4-1,0 6-19,0 0 37,0-1 1,0 0-1,-1 1 0,1-1 0,-1 0 0,0 0 0,0 0 1,0 1-1,0-1 0,-1-4 0,-2-7 32,-4-53 375,-8-130 528,18 143-890,1 36 112,-1 9-161,1 0 1,1 0 0,-1 1 0,2-1 0,6-8 0,-2 10 121,-2 4-127,1 0 1,0 0-1,0 1 1,0 1-1,0-1 1,0 1-1,1 1 1,-1 0-1,1 0 0,17 2 1,23 5-3,-29 0 41,12 9-26,41 28 0,-54-27 6,-13-9-42,5 5-2,-1 0-1,0 0 1,-1 1 0,-1 0-1,1 1 1,12 27 0,64 162 160,-84-199-171,0 0 0,0 0 1,0 0-1,0 0 0,0 0 1,1-1-1,0 1 0,0-1 1,0 1-1,0-1 0,0 0 1,1 0-1,0-1 0,-1 1 1,1-1-1,0 0 0,0 0 1,0 0-1,0 0 0,7 1 1,21 2 14,-23-5-19,-1-1 0,1 1 0,12-4 0,-12 2-4,1-1 0,-1-1 0,-1 0 0,1 0 0,0 0 1,-1-1-1,13-10 0,-9 2-109,1-7-38,-2-1 0,0 0 0,-1-1 0,-1 0 0,7-30 0,-1-22-486,-11 53 427,3-15-483,3-44 0,-10 78 492,3 7-136,48 88 200,-1 3 94,-48-92 42,0 0-1,0 0 1,0-1-1,0 1 0,1-1 1,-1 1-1,1-1 1,0 0-1,5 5 1,5 3-1,36 32 1,-36-34 0,1 0 1,0-1-1,1 0 1,20 7-1,-20-13 14,9-6-4,39-10 1,-43 6 17,-3-3-13,0-2-1,27-25 1,-33 23 12,-1-2-20,-2-1 0,0 0 0,-1-1 0,-1 1 1,6-31-1,15-55-2,-19 76-5,-5 20 0,0 12 0,0 13 0,-3-15 0,5 47 0,3 8 0,2-5 1,2-12 4,2-10-2,-12-26-2,0 0 1,1 0-1,-1 0 1,1-1-1,0 1 1,0-1-1,0 0 1,0 1-1,1-1 1,-1-1-1,1 1 1,0 0-1,0-1 1,0 0-1,0 0 1,0 0-1,0-1 1,7 3-1,1 0 1,-9-3 0,1 0-1,-1 0 1,1-1-1,0 1 1,0-1-1,-1 1 1,1-1-1,0 0 1,0 0-1,5-2 1,1 2 2,-2 0-4,0-1 1,0 0-1,0 0 1,0 0-1,-1-1 1,1 0-1,0-1 1,-1 0-1,1 0 0,13-8 1,0-4-660,28-24-1,-16 6-5926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7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463 304 6456,'31'-25'98,"-29"24"-83,-2 1-12,1-1 0,-1 1 0,1 0 0,0 0 0,-1-1 0,1 1 0,-1-1 0,1 1 0,-1 0 0,0-1 0,1 1 0,-1-1 0,1 1 1,-1-1-1,0 1 0,1-1 0,-1 1 0,0-1 0,0 0 0,1 0 0,5-9 580,-4 7-286,0-4 31,-4 4 39,-6-3 6,4 3-9,-4-3-5,6 4-285,-1 1-1,0 0 1,1 0 0,-1 1 0,0-1 0,1 1 0,-1-1-1,0 1 1,0 0 0,1 0 0,-7 0 0,-8 0 178,8-2-207,4 1 7,1 0-1,0 0 1,0 1 0,-1 0-1,1-1 1,0 1-1,-1 1 1,1-1 0,0 1-1,-1-1 1,1 1 0,-5 2-1,5-1-27,-13 2 284,16-3-296,0 0-1,0 0 0,0 0 0,1-1 0,-1 1 1,0 0-1,0 0 0,1 0 0,-1 0 1,0 1-1,1-1 0,-1 0 0,1 0 1,0 0-1,-1 0 0,1 0 0,0 1 1,0-1-1,-1 1 0,1 0 4,-1 4 0,-1 26 45,2-22-17,1 22 15,2 0 1,1 0 0,8 31-1,-9-50-47,-2-9-5,0-1 1,0 1-1,0-1 1,1 0-1,-1 1 1,1-1 0,0 0-1,4 6 1,4 6 13,1-1 1,0 0 0,1-1 0,1-1-1,0 1 1,17 10 0,-29-22-20,1 0-1,0 0 1,-1 0 0,1 0-1,0 0 1,-1-1 0,1 1-1,0-1 1,0 1 0,0-1-1,0 0 1,-1 0-1,1 0 1,0 0 0,0 0-1,0 0 1,2-1 0,3 0 0,33-5 5,-22 0 15,-4-2-11,0-1-1,0-1 1,24-23 0,-37 32-6,0-1 0,1 1 0,-1-1 0,0 1 0,0-1 0,0 1 0,0-1 0,0 0 0,1-3 0,40-122 60,-36 98 16,-3-112 40,-6 116 1,0 13-67,2 2-28,-1 0 0,-1 1-1,0-1 1,-1 0-1,1 1 1,-2 0 0,1 0-1,-1 0 1,-1 1-1,-7-10 1,-4 0 47,-1 1 1,-24-18-1,41 34-60,0 0 1,-1 0-1,1 1 1,-1-1-1,1 0 1,-1 0-1,1 1 1,-1-1-1,0 1 0,-2-1 1,-12-1 21,0 0 1,0 2 0,0-1-1,0 2 1,-21 3-1,33-3-16,1-1 1,0 1-1,0 0 0,0 0 0,0 0 0,1 0 0,-6 3 1,-39 25 86,-69 54 0,110-78-78,1 0 0,-1 1 0,1 0 0,-6 6 0,-66 89 112,11 12-90,61-104-12,1 0 0,-7 19 0,-44 172 112,54-198-145,1 0-1,-1-1 1,1 1 0,0 0-1,0 0 1,0 0-1,0 0 1,0 0-1,0 0 1,0 0 0,0 0-1,1-1 1,-1 1-1,1 0 1,1 3 0,2 6 9,0 0 1,1-1 0,0 1-1,13 18 1,-6-15-9,1 0 1,0-1-1,16 12 0,-27-22-1,1-1 0,0 0 0,0 0 0,0 0-1,0 0 1,0 0 0,1-1 0,-1 1 0,0-1 0,5 1 0,28 10 21,54 12 1,59-7-7,-136-16-8,0 0 0,0-1 0,18-3 0,175-18 40,32-16-32,-208 32 3,43-13 1,195-63 22,46-42-1759,-308 120 1616,313-130-9003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02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189 355 8792,'-103'-206'3832,"18"57"-1631,114 167-1868,35 20-2119,8 4-7314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1 528 3592,'6'-2'144,"283"-68"1594,-195 52-1591,-51 10 201,209-41 116,-195 37-257,248-55 67,-242 53-139,226-62 56,-238 60-71,195-64 34,-204 64-100,112-53-865,-91 39-3562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7264,'13'39'-95,"-9"-29"34,0 0 1,-1 1-1,3 13 0,-2 31-1,20 95-1,-17-89 62,10 87 3,-5-39 25,-11-77-25,-1-19 23,1 0-1,0-1 1,5 20-1,-5-24 3,3 10 15,0 0 0,1 0 0,1 0 1,0 0-1,12 21 0,-3-12 101,2-1 0,0-1 0,36 40 0,-51-63-147,0 0-1,0 0 1,0 0 0,1 0 0,-1-1-1,0 1 1,1-1 0,-1 1-1,1-1 1,-1 0 0,1 0-1,0 0 1,4 0 0,-1 1-547,10 2-4115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6456,'3'-1'1,"1"1"1,-1 0-1,1 0 0,-1 0 1,0 1-1,1-1 1,-1 1-1,1-1 0,-1 1 1,0 0-1,0 1 1,1-1-1,-1 0 0,0 1 1,4 3-1,15 5 10,-8-3 6,1 1 0,-1 0 0,-1 1-1,15 12 1,-27-20-14,0-1 1,0 1-1,-1-1 0,1 1 0,0-1 1,0 1-1,0-1 0,0 0 0,0 0 1,0 1-1,0-1 0,0 0 0,0 0 1,0 0-1,1 0 0,5 1 5,6 0 19,0 0 1,1 0-1,-1-1 0,17-3 0,-29 3-17,-1 0-1,1 0 1,-1 0-1,1 0 1,-1-1-1,0 1 1,1 0-1,-1-1 1,1 1-1,-1 0 1,0-1 0,1 1-1,-1 0 1,0-1-1,1 1 1,-1-1-1,0 1 1,0 0-1,1-1 1,-1 1-1,0-1 1,0 1-1,0-1 1,2-2 21,0-1 58,0 1 0,0-1-1,-1 1 1,1-1 0,-1 0 0,0 0 0,1 0-1,-2 0 1,1 0 0,0 0 0,-1 0 0,0 0-1,0 0 1,0-1 0,0 1 0,-1 0-1,0 0 1,0 0 0,0 0 0,0 0 0,-3-6-1,3 8 203,1 6-52,21 226 414,-12-159-620,-8-35 41,-13 152 26,6-144-29,0 13-23,6-48-41,0-2 0,-1 7 12,1 1 0,3 22 1,-2-30-6,0 8 16,-1 1-1,-1-1 1,-2 23 0,7-22 22,-4-16-50,0 1 0,0-1-1,1 0 1,-1 1 0,0-1-1,0 0 1,1 0 0,-1 1-1,0-1 1,1 0 0,-1 0-1,0 0 1,1 1 0,-1-1-1,0 0 1,1 0 0,-1 0-1,0 0 1,1 0 0,-1 0-1,1 0 1,-1 0 0,0 0-1,1 0 1,-1 0 0,0 0-1,1 0 1,-1 0 0,0 0-1,1 0 1,-1 0 0,1 0-1,-1 0 1,0 0 0,1-1-1,-1 1 1,0 0 0,0 0-1,1 0 1,-1-1 0,0 1-1,1 0 1,-1-1 0,0 1-1,0 0 1,1 0 0,-1-1-1,0 1 1,0-1 0,2-8-1270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3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5384,'-10'32'7,"-34"111"77,33-95-69,10-47-10,1 1-1,0-1 0,0 1 0,-1-1 1,1 1-1,0-1 0,0 1 0,1-1 0,-1 1 1,0-1-1,0 1 0,1 2 0,8 20 17,0-1 0,1 1 0,20 33 0,-14-29 46,-16-28-67,7 15 22,-1-1 0,8 30 0,-12-39-20,-1 1-1,0 0 0,0 0 1,-1 0-1,0 9 0,0 36 110,1-40-95,1 0 1,0 0-1,0 0 0,1-1 1,0 1-1,1-1 0,6 12 1,-9-21-10,0 0 1,-1 0-1,1 0 1,0 0-1,0 0 0,-1 1 1,1-1-1,-1 0 1,1 0-1,-1 1 0,1-1 1,-1 0-1,0 1 1,0-1-1,0 0 1,0 1-1,0-1 0,0 0 1,0 1-1,0-1 1,0 0-1,0 1 1,-1-1-1,1 0 0,-1 1 1,1-1-1,-2 2 1,1-2-6,-1 1 1,1-1-1,-1 0 1,1 0 0,-1 0-1,1 0 1,-1 0-1,0-1 1,1 1 0,-1 0-1,-3 0 1,2 0 14,3-1-7,-1 0 1,0 1-1,0-1 1,0 0-1,0 0 0,0 1 1,0-1-1,0 0 1,0 0-1,0 0 1,1 0-1,-1 0 0,0 0 1,0 0-1,0-1 1,0 1-1,0 0 1,0 0-1,0-1 0,0 1 1,1-1-1,-1 1 1,0-1-1,0 1 0,0-1 1,1 1-1,-1-1 1,0 0-1,1 1 1,-1-1-1,0 0 0,1 0 1,-1 0-1,1 0-4,0 1-5,-1 0 4,1-1 0,0 0 0,-1 0 0,1 0 0,0 1 0,0-1 0,-1 0 0,1 0 0,0 0 0,0 0 1,0 0-1,0 0 0,0 1 0,0-1 0,0 0 0,1 0 0,-1 0 0,0 0 0,0 0 0,1 1 0,-1-1 0,1 0 1,-1 0-1,1-1 0,3-8 167,1-13-64,0 0 1,1-26-1,-4 23 105,-2-1 1,-4-40-1,-1-7 183,-2-67 24,7 138-393,0 1 0,0 0-1,0 0 1,0-1 0,0 1 0,1 0 0,-1 0-1,1-1 1,1-3 0,2-5 41,0-1 0,0 1 0,10-16 0,-4 14-35,-1 0 1,19-18-1,-7 12 194,76-40 85,-97 58-301,1 1 1,0 0 0,-1-1 0,1 1 0,0 0-1,-1-1 1,1 1 0,0 0 0,-1 0-1,1 0 1,0-1 0,0 1 0,-1 0-1,1 0 1,0 0 0,1 0 0,3 1 12,-1 0 0,1 1 0,-1-1 0,0 1 0,0 0 0,1 0 0,-1 0 0,0 1 0,-1-1 0,6 6 0,-1 4 96,-5-3-95,-1 1 0,0 0 0,-1 1 0,0-1 0,0 0 0,-1 0 1,-1 0-1,0 0 0,0 1 0,-1-1 0,0 0 0,-4 10 0,-12 21 2,17-40-23,1 1 0,-1-1 0,0 0 0,0 0 0,1 0 0,-1 1 0,0-1 0,0 0 0,0 0 0,0 0 0,-2 1 0,-13 10 11,-1-2 0,0 1 0,-1-2 0,-27 11 0,18-10 46,19-8-47,1 1 0,-1 0 0,-11 7 0,12-7-5,5-1-7,-1-1 0,1 1 0,-1-1-1,1 1 1,0 0 0,0 0 0,0 0 0,-3 4-1,3 0 14,4 3 8,13-18 21,21-13-1358,5-2-5272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3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10 288 4936,'1'2'0,"4"5"14,-2 0-1,1 0 1,-1 0-1,0 0 0,0 0 1,-1 0-1,0 1 1,0-1-1,-1 1 0,0 0 1,0 12-1,-13 33 75,11-52-81,1 0-1,0-1 1,-1 1-1,1 0 1,0 0-1,0 0 1,0 0 0,0-1-1,-1 1 1,1 0-1,0 0 1,1 0-1,-1 0 1,0 0-1,0 0 1,0-1-1,0 1 1,1 0-1,-1 0 1,0 0 0,1-1-1,-1 1 1,0 0-1,1 0 1,-1-1-1,1 1 1,1 1-1,-1-1 5,1-1-1,-1 0 1,0 1-1,1-1 1,-1 0-1,1 1 0,-1-1 1,1 0-1,-1 0 1,1 0-1,-1 0 1,1-1-1,-1 1 0,1 0 1,1-1-1,12-4 78,0 0 1,23-13-1,-23 11-30,5-1-34,-12 6 14,-1-1-1,1-1 0,-1 1 0,1-1 0,9-8 0,13-10 98,39-37 1,-53 40 104,39-90 116,-53 103-282,1 0 0,-1 0 0,0 0 0,0 0 0,-1 0 0,0 0 1,1-6-1,-1-4 13,3-21 63,-3 35-104,-1 1-1,0-1 0,0 0 1,0 0-1,0 0 0,0 0 1,-1 0-1,1 0 0,-1 1 1,1-1-1,-1 0 0,1 0 1,-1 1-1,0-1 0,-2-3 1,-1-2 55,-10-20 62,14 27-147,0-1 0,0 1 0,-1-1 0,1 1 0,0-1 0,-1 1 0,1 0 0,0-1 0,-1 1 0,1 0 0,0-1 0,-1 1 0,1 0 0,-1-1 1,1 1-1,0 0 0,-1 0 0,1-1 0,-1 1 0,1 0 0,-1 0 0,1 0 0,-1 0 0,0 0 0,-13-3 95,0 1 0,0 0 0,0 1 0,-28 2 0,41-1-87,-1 0 0,0 1 1,0-1-1,1 0 1,-1 1-1,0-1 0,1 1 1,-1-1-1,0 1 1,1 0-1,-1-1 0,1 1 1,-2 2-1,3-3-24,-13 7 86,1 1 1,0 0-1,-12 12 0,8-4-22,-24 34-1,20-19 225,-63 118 105,72-123-179,6-9-159,1-1 0,1 1-1,1 0 1,-2 23 0,8-23 40,2-6-63,0 0 1,1 0-1,12 13 0,-8-16 23,2-4-39,-1 0 0,1 0-1,0-1 1,0-1 0,0 0 0,25-1 0,13 0 2,1-4 0,67-10 0,-37-7-1459,3-1-5772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4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884 79 3416,'0'-4'73,"-1"2"-66,1 0-1,0 1 1,0-1-1,-1 1 1,1-1-1,-1 1 1,1-1-1,-1 1 0,0-1 1,0 1-1,1 0 1,-1-1-1,0 1 1,0 0-1,0 0 1,-1 0-1,1 0 1,-2-2-1,-2 0 64,0-1 1,0 1-1,0 0 0,-12-4 1,-4 0 193,-38-8 1,50 13-299,-13-1 487,-2 3-252,-1 1 1,0 2-1,0 0 0,1 1 0,-1 2 1,-30 11-1,-14 14-77,-71 46 374,99-54-425,10-4 247,-101 75 102,113-74-228,12-11-132,-2 2-22,1 0 1,0 1-1,1 0 0,0 1 1,0 0-1,2 0 1,-9 26-1,10-18 10,1 0-1,0 0 1,1 21 0,2-41-38,0 0 1,0 0-1,0 0 1,0 0-1,0 0 1,0 0-1,0 0 1,1 0-1,-1 0 1,0 0-1,1 0 1,-1 0-1,1 0 1,-1 0-1,2 1 1,4 6 17,0-1 0,1 0 0,0 0-1,1-1 1,-1 0 0,1 0 0,0-1 0,14 7 0,4-3 118,150 10 41,-136-21-154,186-34-1087,-103 8-4441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38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1 976 9240,'76'-17'64,"95"-15"38,-127 23 92,204-57 86,-198 51-40,178-66 89,-222 79-294,-1 0-1,1 0 1,-1-1 0,1 0-1,5-4 1,11-8 71,39-32 0,-47 31-79,1 1-1,17-28 1,-29 39 4,0 0 0,0 0 0,-1 0 0,0-1 1,3-7-1,52-160 218,-52 138-121,-7-123 47,-4 131-94,2 12-44,1 2-20,0 0-1,-2 0 0,1 1 1,-1-1-1,-1 1 0,0 0 1,-12-15-1,18 25-15,-30-32 70,27 30-64,1 1-1,0 0 1,-1 0-1,0 0 1,1 0-1,-1 1 1,0-1 0,0 1-1,0-1 1,0 1-1,0 0 1,0 0-1,-6 0 1,8 1-5,1 0 0,-1 1 0,1-1 0,0 1 0,-1-1 0,1 1 0,-1-1 0,1 1 0,0-1 0,-1 1 0,1-1 1,0 1-1,0-1 0,0 1 0,-1 0 0,1-1 0,0 1 0,0-1 0,0 1 0,0 0 0,0-1 0,0 1 0,0 0 0,0 1 2,0 9 7,0 0 0,1 0 0,0 0 0,0 0 0,1 0 0,1-1-1,6 19 1,33 68 27,-27-65-32,4 13 24,17 64 0,-16-43 2,-11-34-13,36 107 33,-16-66-15,-19-57 13,-10-16-49,0 0 0,0 0 1,1 0-1,-1 1 0,0-1 0,1 0 0,-1 0 0,0 0 0,1 0 0,-1 0 0,0 0 0,1 0 0,-1 0 0,0 0 0,1 0 0,-1 0 1,0 0-1,1 0 0,-1 0 0,0 0 0,1 0 0,-1 0 0,0 0 0,1 0 0,-1 0 0,1-1 0,1-1 3,0 0-1,0 0 1,-1 0-1,1 0 1,0 0-1,-1 0 1,0 0-1,3-6 1,18-43 9,-5 14-3,1 0 0,35-53-1,-43 76-8,-3 5 2,1-1 0,15-14 0,27-20 7,-50 44-9,1 0-1,-1-1 1,0 1-1,0 0 1,1 0-1,-1 0 0,0 0 1,0-1-1,1 1 1,-1 0-1,0 0 1,1 0-1,-1 0 1,0 0-1,0 0 0,1 0 1,-1 0-1,0 0 1,1 0-1,-1 0 1,0 0-1,0 0 0,1 0 1,-1 0-1,0 0 1,1 0-1,-1 0 1,0 0-1,0 1 1,1-1-1,-1 0 0,1 0 1,9 5 3,0 1 1,-1 0-1,1 0 0,-1 1 1,11 10-1,-20-16-3,16 18 20,-4 3-13,-1 1 0,-1 1 0,11 43 0,-17-33-1,-2 61-1,-10 25-4,-20 72-1518,13-114-6064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5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256 344 6008,'13'-1'3,"-11"1"-1,0 0 0,0 0 0,0-1 0,0 2 0,0-1 0,0 0 1,0 0-1,-1 0 0,4 2 0,-5-2-2,0 0 1,0 0-1,0 0 1,0 0-1,0 0 0,0 0 1,0 0-1,0 0 1,0 0-1,0 1 0,0-1 1,0 0-1,0 0 1,0 0-1,0 0 1,0 0-1,0 0 0,0 0 1,0 0-1,0 0 1,0 0-1,0 1 1,0-1-1,0 0 0,0 0 1,0 0-1,0 0 1,0 0-1,0 0 1,0 0-1,0 0 0,0 0 1,0 0-1,0 0 1,0 0-1,0 1 1,0-1-1,1 0 0,-1 0 1,0 0-1,0 0 1,0 0-1,0 0 1,0 0-1,0 0 0,0 0 1,0 0-1,0 0 1,0 0-1,0 0 1,1 0-1,-23 5 10,-111 31 284,100-26-256,28-9 2,-1 1 0,1 0 1,0 0-1,-1 0 0,1 1 1,1 0-1,-1 0 0,0 0 1,1 0-1,-1 1 0,1 0 1,0 0-1,0 0 0,0 0 1,-4 7-1,8-10-33,-3 4 71,0 0 1,0 0-1,0 0 1,1 0-1,0 1 0,0-1 1,0 1-1,1 0 1,-2 10-1,1-7-1,2-6-42,0 0 0,0 0 0,0-1 0,1 1 0,-1 0 1,1 0-1,-1-1 0,1 1 0,0 0 0,0-1 0,0 1 0,1-1 0,-1 1 0,0-1 0,1 0 0,0 0 0,-1 1 0,1-1 0,0 0 1,0 0-1,4 2 0,-4-2 14,8 5 246,2-3-160,-1-1 0,20 4 0,-20-9 100,58-36 92,-63 34-285,0 0 0,0-1 0,0 0 0,0 0 0,-1 0 0,0-1 0,0 0 0,0 0 0,-1 0 0,6-12 0,-7 13-12,50-93 694,-48 92-580,-3 3-82,0 0-1,0 1 1,0-1 0,0 0-1,-1 0 1,0 0-1,1-1 1,-1 1 0,0 0-1,0 0 1,-1-1 0,1 1-1,-1-1 1,1 1-1,-1 0 1,-1-7 0,1 3 250,1 13-232,0 0 0,1-1 1,0 1-1,-1 0 0,2 0 0,-1-1 1,1 0-1,6 10 0,5 12 58,1 8-102,-15-34-34,1 0 0,-1 0 1,0 0-1,1-1 1,-1 1-1,0 0 1,1-1-1,-1 1 0,1 0 1,-1-1-1,1 1 1,0 0-1,-1-1 1,1 1-1,-1-1 0,2 1 1,-2-1-3,5 4 7,0 0 1,0-1 0,0 0-1,1 0 1,8 3-1,-3-3-5,0 0 1,1-1-1,-1 0 0,19 0 0,4-3-1,1-1 1,64-13-1,-69 7-13,-11 2 0,-3 2-6,1-1 0,-1-1 0,0-1 0,-1 0 0,22-14 0,19-17-133,-55 37 114,1 0-1,-1 0 0,1 0 1,-1-1-1,0 1 0,0-1 1,1 1-1,-1-1 0,0 1 1,0-1-1,-1 0 0,1 1 1,0-1-1,-1 0 0,1 0 1,-1 1-1,1-1 0,-1 0 1,0 0-1,0 0 0,1 0 1,-1 0-1,-1 0 0,1 1 1,0-1-1,0 0 0,-1 0 1,0-3-1,-2-15-232,6-8-40,-3 26 125,4 5-378,44 45 236,-28-27 173,24 19 1,17 3-2,-50-35 110,-1-1 23,1 1 1,-1 0 0,0 0-1,-1 1 1,0 1 0,-1-1-1,8 12 1,13 27-82,-27-43 94,0-1-1,-1 0 1,1 1-1,-1-1 1,1 1 0,-1-1-1,-1 1 1,1 0-1,-1-1 1,1 1-1,-2 6 1,1-10 7,-1 0-1,1-1 1,-1 1 0,1 0 0,-1-1-1,0 1 1,1 0 0,-1-1-1,0 1 1,1-1 0,-1 1 0,0-1-1,0 1 1,1-1 0,-1 0-1,0 0 1,0 1 0,0-1 0,1 0-1,-1 0 1,0 0 0,0 0-1,-1 0 1,-1 1-3,-7 0 2,1 0 0,-1-1 1,0 0-1,0 0 0,0-1 0,0-1 0,-15-3 0,18-1-2,-7-18 4,-1-21 1,12 30 0,0 0 1,1-1-1,1 1 1,1-19-1,4 17 15,13-16-2,22-31 1,-15 32 7,49-52 1,-47 56-16,36-42 47,-46 54-46,3-5-2,-12 13 1,0 0-1,1 0 0,0 1 1,15-11-1,-10 10 3,-1 0 0,1 0 0,22-9 0,-35 17-8,1-1 1,-1 1-1,1 0 0,-1 0 1,1 0-1,-1 0 0,1 0 1,-1 0-1,0 0 0,1-1 1,-1 1-1,1 0 0,-1 0 1,1 1-1,-1-1 0,1 0 0,-1 0 1,1 0-1,-1 0 0,0 0 1,1 0-1,-1 1 0,1-1 1,0 0-1,26 18 12,-21-13-11,0 1 0,0 0-1,-1 1 1,6 9 0,-2-2 2,13 30-1,2 26 0,-12-15 5,-3 0 0,4 64 0,-12-96-4,1 54 29,-1-47-28,-1 18 48,-1 1 1,-10 63-1,10-108-148,1-2-11,-1 0 0,1 0 0,0 0 1,0 1-1,0-1 0,0 0 0,0 0 1,0 1-1,1 2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5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0 208 5744,'11'0'6,"34"-7"15,-26 3 33,286-64 51,-267 61-130,60-12 4,11-5 17,64-35 296,-122 40-191,-51 19-87,1 0-1,-1 0 1,0 0-1,1 0 1,-1 1-1,0-1 1,1 0 0,-1 0-1,0 0 1,1 1-1,-1-1 1,0 0-1,1 0 1,-1 1-1,0-1 1,0 0 0,1 1-1,-1-1 1,0 0-1,0 1 1,0-1-1,0 0 1,1 1-1,-1-1 1,0 0 0,0 1-1,0-1 1,0 0-1,0 1 1,0-1-1,0 1 1,0-1-1,0 0 1,0 1 0,0 0-1,-18 56 586,8-29-507,7-14 9,1 0 1,0 1-1,1-1 1,0 25-1,1-11 52,0-4-81,-1-1 90,1 0 0,2 0-1,0 0 1,1 0 0,7 25-1,-9-48-144,0 0 0,-1-1 0,1 1 0,0 0 0,0-1 0,-1 1 0,1 0 1,-1-1-1,1 1 0,0-1 0,-1 1 0,1-1 0,-1 1 0,1-1 0,-1 1 0,1-1 0,-1 0 0,1 1 0,-1-1 0,1-1 0,17-30-1099,2-5-4484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5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5656,'22'3'1,"12"5"6,14 12 23,90 52 0,-1 10 30,-100-60-23,-2 2 0,61 51 1,-89-67-3,-1 0 1,0 0 0,0 0-1,-1 1 1,0 0-1,-1 0 1,0 0-1,0 1 1,-1-1 0,2 11-1,-3-11 25,0-1 1,1 1-1,0-1 1,1 0-1,-1 0 0,1-1 1,1 1-1,9 13 0,-13-21-42,0 1-1,0 0 1,-1 0-1,1 0 0,0-1 1,0 1-1,0 0 0,0-1 1,0 1-1,0-1 1,0 1-1,0-1 0,0 1 1,0-1-1,0 0 0,0 0 1,0 1-1,0-1 0,0 0 1,0 0-1,0 0 1,0 0-1,0 0 0,0 0 1,1 0-1,-1-1 0,0 1 1,1-1-1,3-1 20,-1 0 1,0-1-1,0 1 0,0-1 0,5-6 0,6-3 62,-2 2-60,6-5 106,-1 1-1,2 2 0,0 0 1,34-16-1,-51 27-108,-1 0 1,1 0-1,0 0 1,-1 1-1,1-1 0,-1 1 1,1-1-1,0 1 1,0 0-1,-1 0 0,1 0 1,0 0-1,-1 0 1,1 1-1,0-1 0,3 2 1,-1 1 19,0 0 1,0 1 0,0-1-1,0 1 1,0 0-1,4 6 1,-3-4-22,0 0 0,1-1-1,0 1 1,-1-1 0,11 5 0,92 42-1028,-44-26-4727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6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391 137 8072,'-3'0'24,"-6"-1"-15,0 1 0,0 0 0,0 1 0,0 0 0,0 0 0,0 1 0,1 0 0,-12 4 0,10-3-8,-4 2 21,-1 0 0,1 1-1,0 0 1,1 1-1,-21 14 1,20-12-1,-3 1 83,3-2-46,0 0 0,1 1 1,0 0-1,0 1 0,1 1 1,-17 18-1,-11 20 222,40-49-268,-1 1 0,1 0-1,0-1 1,-1 1 0,1 0 0,0-1 0,-1 1-1,1 0 1,0-1 0,0 1 0,0 0 0,0 0-1,0 0 1,0-1 0,0 1 0,0 0-1,0 0 1,0-1 0,0 1 0,0 0 0,0 0-1,1-1 1,-1 1 0,0 0 0,1-1 0,-1 1-1,0 0 1,1-1 0,-1 1 0,1-1 0,-1 1-1,1 0 1,-1-1 0,1 1 0,-1-1-1,1 1 1,0-1 0,-1 0 0,1 1 0,0-1-1,-1 0 1,1 1 0,0-1 0,-1 0 0,1 0-1,0 0 1,0 1 0,-1-1 0,1 0-1,0 0 1,0 0 0,0 0 0,-1 0 0,1-1-1,0 1 1,1 0 0,16-6 115,36-16-1,-36 11 29,-11 4-104,6-2-10,-2-2-1,1 0 1,-2 0-1,1-1 1,-2 0-1,12-18 1,85-170 476,-82 163-170,-23 37-341,-1 0 1,0 0-1,0-1 1,1 1-1,-1 0 1,0 0-1,1 0 1,-1 0-1,0 0 1,1 0-1,-1 0 1,0 0-1,1 0 1,-1 0-1,0 0 1,0 0-1,1 0 0,-1 0 1,0 0-1,1 0 1,-1 0-1,0 0 1,1 0-1,-1 0 1,0 1-1,0-1 1,1 0-1,-1 0 1,0 0-1,0 0 1,1 1-1,-1-1 1,0 0-1,0 0 1,1 1-1,-1-1 1,0 1-1,3 3 11,-1 1 0,1 0 0,-1 0-1,-1-1 1,1 2 0,0-1 0,-1 0 0,0 0-1,-1 0 1,1 1 0,-1 9 0,2 86 39,0-14-23,3 20-25,-1 2-3,-2 0-3,-8 100-5,4-175-10,-4 3 2,-16 53 0,20-83 6,-1 0-1,0 0 0,-1-1 1,1 1-1,-1-1 1,0 0-1,-1 0 0,-10 10 1,8-8-2,5-5 2,0-1 0,0 0 0,0 0 0,0 0 0,0 0 0,0 0-1,-1 0 1,1-1 0,0 1 0,-1-1 0,0 0 0,-3 2 0,5-3 4,1 1 2,-1-1-1,1 0 0,-1 0 0,1 0 0,0 0 1,-1 0-1,1 0 0,0 0 0,-1 0 0,1 0 1,-1 0-1,1 0 0,0 0 0,-1 0 0,1 0 1,-1 0-1,1-1 0,0 1 0,-1 0 0,1 0 1,0 0-1,-1-1 0,1 1 0,0 0 0,-1 0 1,1-1-1,0 1 0,0 0 0,-1 0 0,1-1 1,0 1-1,0 0 0,-1-1 0,1 1 0,0 0 1,0-1-1,0 1 0,0-1 0,0 1 0,0 0 1,-1-1-1,1 1 0,0-1 0,0 1 0,0 0 1,0-1-1,0 1 0,1-1 0,0-20 20,0 11-14,-1 6 7,1 0-1,0 1 0,0-1 0,0 0 1,0 1-1,0-1 0,1 1 1,2-6-1,1-1 40,0-2-6,1 0 1,0 0-1,1 1 0,0-1 0,1 2 1,17-20-1,58-45 265,-82 73-287,1 1 0,-1 0 0,1-1 0,0 1 0,-1 0 0,1 0 0,0 0 1,0 0-1,0 0 0,-1 0 0,1 0 0,0 1 0,0-1 0,0 1 0,0 0 1,0-1-1,3 1 0,0 0 28,-4 0-48,0 0 0,-1 0 0,1 0-1,0 0 1,0 0 0,-1 0 0,1 0 0,0 0-1,-1 0 1,1 0 0,0 1 0,-1-1 0,1 0 0,0 0-1,-1 1 1,1-1 0,1 1 0,-2-1-1,0 1 1,0-1-1,0 0 1,0 0-1,0 1 1,0-1-1,0 0 1,0 1-1,0-1 1,1 0-1,-1 1 1,0-1-1,-1 0 1,1 1-1,0-1 1,0 0-1,0 1 1,0-1-1,0 0 1,0 0-1,0 1 1,0-1-1,0 0 1,-1 1-1,1-1 1,0 1-1,-2 1 9,0 1-1,-1-1 1,1 1-1,-1-1 1,1 0-1,-1 0 0,-3 2 1,-54 26-1587,-9 1-6391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6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9776,'20'11'-23,"-17"-8"13,0-1 0,0 0 0,0 0 0,0 0 0,0-1 0,1 1 0,4 1 0,101 35-99,-78-31 49,71 6 0,57-5 49,211-6 21,-349-3-8,71 0 25,173-6-1,30 0 4,-164 4 90,230-4 0,25 0-67,-226 6 95,658 5 71,-652-2-38,684 16 100,-685-14 13,602 24 128,-626-22-67,186 10 4,-25 0-218,-195-11 207,123 8 4,-33-2-217,-134-7 186,-12 0-109,170 5 524,-199-11-604,-22 2-129,0 0 1,0 0-1,0 0 1,0 0-1,0 0 1,0 0-1,0 0 1,0 0-1,0 0 0,0 0 1,0 0-1,0 0 1,0-1-1,0 1 1,0 0-1,0 0 1,0 0-1,0 0 0,0 0 1,0 0-1,0 0 1,0 0-1,0 0 1,0 0-1,0 0 1,0 0-1,0 0 0,0 0 1,0 0-1,0 0 1,0 0-1,0 0 1,0-1-1,0 1 1,0 0-1,0 0 1,0 0-1,0 0 0,0 0 1,0 0-1,0 0 1,0 0-1,0 0 1,0 0-1,0 0 1,0 0-1,0 0 0,0 0 1,0 0-1,0 0 1,0 0-1,0 0 1,1 0-1,-17-4 162,-39-3-1901,-8 0-7144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09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406 217 6456,'0'0'2242,"2"-4"-1636,5-12-109,-10 25-400,1 0 0,0 0 0,0 0 0,1 18 0,0-17-57,-4 59 177,4-45-169,-1 0 0,-11 45 1,9-51-14,-1 5-9,-1 1-1,-1-1 0,-1 0 0,-19 37 0,-52 83 43,62-116-40,5-11-11,-11 15 12,0-1 0,-29 27 0,41-45-10,-35 35 59,41-42-61,0 0 1,-1 0 0,0-1-1,0 0 1,0 0-1,-9 4 1,11-7 49,-3-3 17,5-5 17,2-2-82,0 0 0,0 0 0,1 0 0,1 0 0,0 0 0,3-9 0,3-1 95,4-1-63,1 1 0,23-27 0,-21 34 37,6 2-24,42-16 0,-45 24 24,-9 2-55,1 1-14,0-1 1,0 2-1,0-1 1,0 1-1,-1 1 1,1-1-1,0 2 0,13 6 1,9 5 53,1-1 1,57 16-1,-41-25-56,-28-6 17,15-8-12,43-17 0,-54 12-2,106-79 13,-106 72 15,72-90 32,-96 109-71,0 1-1,1-1 1,-1 0 0,0 0-1,0 0 1,0-1 0,0 1-1,0 0 1,0-3 0,2-4 24,1-4-9,-1 1 0,0-1 0,-1 1 0,0-1 0,-1 0 0,0 0 0,-1 0 0,0 0 0,-4-15 0,-21-135 183,18 130-47,2 15-87,1 2-33,0 0 0,-1 0 0,-1 0-1,0 1 1,-2-1 0,1 2 0,-13-18 0,-35-33 186,45 59-92,0 4-104,1 1 0,0 1 0,-1 0 0,1 0 1,-18 3-1,25-3-22,1 0 1,-1 0-1,1 1 0,0-1 0,-1 0 1,1 1-1,0 0 0,-1-1 1,1 1-1,0 0 0,0-1 1,-2 2-1,-12 10 22,0 1 0,1 1 0,1 0 0,-18 23 1,30-35-21,-1 1 0,0-1 0,1 1 0,-1 0 0,1-1 0,0 1 0,-2 5 0,-11 45 39,-8 56 0,21-104-47,1-1 0,-1 0 0,1 0 1,0 0-1,0 1 0,1 3 0,11 69 17,-10-68-19,1 0 1,-1 0-1,1-1 1,1 1-1,0-1 1,9 14 0,-8-15-1,1 0 0,0-1 0,1 1 0,-1-1 1,1-1-1,0 1 0,12 6 0,44 18-6,-59-28 4,28 8-30,144 13-71,-142-23-242,128-15-171,-132 9-16,-21 3 496,70-19-1335,110-47 1,-181 65 1093,21-9-817,-47 7 770,9 4 305,5 1 10,0 0-1,-1 0 1,1 1-1,0-1 1,0 1-1,0 0 1,0 1 0,-6 0-1,-4 1-8,1 0 0,0 1 0,-16 5 0,22-5 17,0-1 0,0 1 0,0 0 0,0 1 0,1 0 0,-1 0 0,1 0 0,-6 6 0,-9 19 2,17-18 6,4-6-6,0-1 1,0 1 0,1 0-1,0-1 1,-1 0-1,2 1 1,-1-1 0,0 1-1,4 6 1,4-3 39,0-3-20,1 0-1,0-1 1,0-1-1,0 0 1,0 0-1,0-1 1,15 2-1,-1-2 34,43-1 0,-52-2-21,0-1-1,0 0 1,0-1-1,-1-1 1,23-9-1,-21 8 0,0 0 100,-1-1 0,25-12 0,-26 11-59,-11 5-13,0-1 0,0 1 0,0-1 0,0 1 0,0-1-1,-1 0 1,1 0 0,-1 0 0,0 0 0,0-1 0,3-5 0,-2 3 17,26-34 842,-28 37 45,-2 8-718,0 4-196,0-1 0,1 0 0,0 0-1,0 0 1,2 13 0,6 10-21,-1-19 6,3-1-23,1-1 0,0-1 0,13 10 0,-8-12-4,31 0 4,-35-7-11,1 0 0,-1-1 0,15-2 0,-10 0 1,0-2-1,18-5 1,-18 3-1,-1 0 0,17-10 0,-18 8 1,0-1-1,13-12 1,-19 14-1,0-1-1,0 0 0,9-12 1,-10 9-1,-1-1 0,0 1 1,-1-1-1,-1-1 1,0 1-1,5-26 0,-7 29 5,-1 1 0,0-1-1,-1 0 1,0-19-1,0 3 0,2 0-2,-2 15 5,0 0-1,-1 0 1,0 1-1,-3-17 1,3 27-7,-1-25 38,-2 1 0,-1 0 1,-12-41-1,6 51 49,10 14-86,0 0 1,0 0 0,-1 0 0,1 0 0,0-1 0,0 1 0,-1 0 0,1 0 0,0 0-1,0 0 1,-1 0 0,1 0 0,0 0 0,-1 0 0,1 0 0,0 0 0,0 0 0,-1 0-1,1 0 1,0 0 0,-1 0 0,1 0 0,0 0 0,-1 0 0,1 0 0,0 0 0,0 1-1,-1-1 1,0 1 4,0 1-1,-1-1 0,1 1 0,0 0 0,0-1 0,1 1 0,-1 0 0,0 0 1,0-1-1,1 1 0,-1 0 0,1 0 0,-1 3 0,-2 9 2,2-7-4,0 0-1,0 0 1,0 0 0,1 0 0,0 0 0,1 9 0,4 56 16,8 24-15,14 94-19,20 39-162,-46-224 8,0-1 0,0 0 1,1 1-1,-1-1 0,1 0 1,0 0-1,1 0 0,-1 0 1,5 5-1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0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6192,'129'-15'112,"35"-1"18,-129 11-36,168-34 28,-158 29-67,198-46 89,-78 11 213,-164 45-330,-1-1 0,1 1-1,0-1 1,0 1-1,0 0 1,0-1 0,-1 1-1,1 0 1,0 0-1,0 0 1,0 0 0,0 0-1,0 0 1,0 0-1,0 0 1,-1 0 0,1 0-1,0 0 1,1 1-1,-2-1-9,0 1 0,0-1 0,0 1-1,0 0 1,0-1 0,0 1-1,0-1 1,-1 1 0,1 0 0,0-1-1,0 1 1,-1-1 0,1 1 0,0-1-1,-1 1 1,1-1 0,0 1 0,-1-1-1,1 0 1,-1 1 0,-35 32 491,24-24-452,-37 24 299,27-20-255,-54 35 357,69-43-399,0 1 0,0-1 0,0 1 1,1 0-1,0 1 0,0-1 0,-8 14 1,14-18-40,-1 0 0,1 0 1,0 0-1,0 0 1,0 0-1,0 0 0,0 0 1,0 0-1,0 0 0,1 0 1,-1 0-1,1 0 1,-1 0-1,1 0 0,0 0 1,0 0-1,0 0 0,0 0 1,0 0-1,0-1 1,0 1-1,3 2 0,-2-2 5,6 3 124,69 9 60,-57-14-80,9-5-10,0-1 0,0-1 0,0-2 1,39-17-1,-66 25-109,40-25 122,-27 16 41,71-54 689,-85 62-673,-4 7 4,-50 89 267,48-82-416,0 0 1,0 0-1,1 1 0,1-1 1,0 1-1,-1 20 1,2-22-26,1 3 3,0 0 0,0-1 0,2 1 0,0 0 0,0-1 0,1 1 0,5 15 0,-3-13-9,-4-14-7,0 0 0,1 0 0,-1 0 0,1 0 0,-1 0 0,1-1 0,0 1 0,0 0 0,0 0 0,1 1 0,10 13 10,0-1 1,0-1-1,2 0 1,16 14-1,-29-27-13,1 0 1,-1 0-1,0 0 0,1 0 0,-1 0 1,1-1-1,-1 1 0,1 0 0,-1-1 0,1 1 1,-1-1-1,1 0 0,0 1 0,1-1 1,11 2 5,0 0 0,1 0 1,15-2-1,-2-2-793,43-11 0,-68 12 654,101-20-8409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8968,'57'16'-79,"-57"-16"74,1 1 0,-1-1 0,1 0 0,-1 1 0,0-1 0,1 1 0,-1-1 0,1 1 0,-1-1 0,0 1 0,0-1-1,1 1 1,-1-1 0,0 1 0,0-1 0,0 1 0,1-1 0,-1 1 0,0-1 0,0 1 0,0 0 0,0-1 0,0 1 0,0 0 0,0 1-9,5 54 12,10 55 112,11 55 45,-20-131 65,1 1-48,2 0 0,1-1 1,16 34-1,-4-5 215,-9-23 388,28 60 0,-40-99-832,0 0 0,0-1 0,0 1-1,0 0 1,1 0 0,-1-1 0,0 1-1,1-1 1,0 1 0,-1-1 0,1 1 0,0-1-1,-1 0 1,1 0 0,3 2 0,-5-3 43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1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7800,'5'-17'9,"-5"16"-7,0 1 0,0-1-1,0 1 1,0 0 0,1-1 0,-1 1 0,0 0-1,0-1 1,1 1 0,-1 0 0,0-1-1,1 1 1,-1 0 0,0 0 0,1-1 0,-1 1-1,0 0 1,1 0 0,-1-1 0,1 1-1,-1 0 1,0 0 0,1 0 0,-1 0 0,1 0-1,0 0 1,26-11 22,2 2 0,45-8 0,-58 13-11,27-5 102,-22 5-68,36-8 65,87-31 0,-76 20 542,124-26 1,-189 48-588,0 1-1,0-1 1,0 1-1,0 0 1,1 0-1,-1 0 1,0 0-1,0 1 1,0-1-1,0 1 1,0 0-1,0 0 1,0 0 0,-1 0-1,1 1 1,0-1-1,-1 1 1,1-1-1,0 1 1,2 3-1,-4-4-22,0 0 0,0 0 0,0 0 0,0 0 0,0 0 0,-1 0 1,1 0-1,0 1 0,-1-1 0,1 0 0,-1 0 0,1 1 0,-1-1 0,0 0 0,0 1 0,1-1 0,-1 0 0,0 1 0,0 1 0,0 2 69,1 27 215,-1-27-263,-1 0-1,1 1 1,0-1 0,0 0 0,1 1 0,0-1 0,0 0-1,0 0 1,1 0 0,-1 0 0,1 0 0,0 0-1,1 0 1,-1 0 0,6 7 0,-4-8-39,1 0 1,0 0-1,0-1 0,0 1 1,0-1-1,1 0 0,-1-1 1,1 1-1,0-1 1,-1 0-1,1 0 0,10 1 1,-12-3-11,0 0 0,0-1 0,0 1 0,0-1 0,1 1 0,-1-2 0,0 1-1,0 0 1,0-1 0,4-2 0,-1 1 5,-2 2 22,0-1 1,-1 1 0,1-1-1,0-1 1,0 1 0,-1-1-1,0 0 1,1 0 0,-1 0 0,0 0-1,0-1 1,-1 1 0,1-1-1,-1 0 1,0-1 0,0 1-1,0 0 1,-1-1 0,1 1-1,-1-1 1,3-10 0,16-30 443,-20 43-186,2 7-197,2 3-86,0 1 0,0 0 1,-1 0-1,0 1 0,0-1 1,2 16-1,10 34 14,1 25-24,18 133-8,-29-186-2,17 103-21,-22-127 15,0-1 4,0-1 0,0 1-1,-1 0 1,0 0 0,0 0 0,0 0 0,-1 0 0,0-1-1,0 1 1,-1 0 0,1 0 0,-1-1 0,0 1 0,-1-1-1,1 0 1,-1 0 0,-4 5 0,6-8 0,-1 1-1,0-1 1,0 0 0,0 0 0,0 0 0,0 0-1,-1-1 1,1 1 0,0-1 0,-1 1 0,1-1-1,-1 0 1,0 0 0,1 0 0,-1 0 0,0 0-1,1-1 1,-1 1 0,-5-1 0,4 0-2,-1-1-1,1 1 1,-1-1 0,1 0-1,-1-1 1,1 1 0,0-1 0,-1 0-1,1 0 1,-7-5 0,0-1-3,0 0 1,1-1 0,0 0 0,1-1 0,0 0-1,-11-15 1,12 8-18,3-5-449,1-1 0,1 0 0,0-44 0,3-17-8865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1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0 8696,'0'93'97,"-8"132"358,6-196-430,0 52 150,14 188 293,-9-248-440,8 38 212,-10-54-164,22 68 694,-22-71-471,-7-7-47,0 0-211,3 2-11,0 1 1,0-1-1,0 1 1,1-1-1,-1 0 0,1 0 1,0 0-1,-2-3 1,-57-91 262,49 71-146,-41-127 43,46 121-115,-5-126 25,15 128-72,9-12-8,21-52 0,-20 71-12,24-24 4,-31 41-12,-1 1 1,1 0-1,0 0 1,0 0-1,13-6 1,-15 8-1,1 1 0,0 0 0,0 1 0,0-1 0,0 1 0,0 0 0,9-1 0,-9 2 0,0 0 0,0 0 0,0 0 0,0 1 0,0 0 1,0 0-1,7 3 0,-4 0 1,-1 0 0,1 1 0,-1-1-1,0 2 1,0-1 0,0 1 0,-1 0 0,10 12 0,-11-11 1,1-1-1,-2 2 1,1-1 0,-1 0-1,0 1 1,0 0 0,-1 0-1,2 9 1,-1-6 0,-3-6 0,1-1 1,-1 1-1,-1-1 0,1 1 0,-1 0 0,1-1 0,-1 1 0,-1 0 0,1-1 0,-1 1 1,0-1-1,0 1 0,-2 7 0,1-6 0,0 0 2,0 0-1,-1-1 0,1 1 1,-1-1-1,0 0 1,-1 1-1,1-1 0,-1-1 1,0 1-1,-5 4 1,3-2-2,2-3 1,0 0-1,0 0 1,0-1-1,-1 0 1,1 1-1,-1-1 1,0-1-1,0 1 1,0-1-1,0 0 1,-9 3-1,7-3 2,3-1 0,1 1 0,-1-1 1,0 0-1,0 0 1,0 0-1,0-1 1,-1 0-1,1 0 0,-4 0 1,-5 0 28,14-4-1,5-13-1576,2-5-6209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39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8696,'4'-5'88,"12"-19"48,-16 24-128,0 0 1,0 0-1,0-1 1,0 1-1,0 0 0,0-1 1,1 1-1,-1 0 1,0 0-1,0-1 1,0 1-1,0 0 1,1 0-1,-1 0 0,0-1 1,0 1-1,1 0 1,-1 0-1,0 0 1,0 0-1,1 0 0,-1-1 1,0 1-1,1 0 1,-1 0-1,0 0 1,1 0-1,-1 0 1,0 0-1,0 0 0,1 0 1,-1 0-1,0 0 1,1 0-1,-1 0 1,0 0-1,1 0 1,-1 1-1,9 1 49,-1 1 0,0 0 0,0 1 0,-1 0 0,1 0 0,-1 0 0,13 11 0,-17-13-30,18 17 473,93 119 168,-91-105-328,142 243 852,-103-159-799,91 182 308,-145-279-2303,0-1-6458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1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 8520,'19'-9'2,"-10"5"5,0 0 1,-1 1-1,19-4 1,71-10 30,-81 17-3,-10 1-21,-2 0-10,0-1-1,0 1 1,0 0 0,0 1 0,0-1 0,0 1 0,-1 0 0,1 0 0,0 0 0,-1 1-1,0 0 1,1 0 0,-1 0 0,3 3 0,0 5 14,0-1 0,-1 1 0,-1-1 0,7 17 0,-3-5 23,-7-19-18,0 0 0,0 0 0,0 0 0,0 0 1,0 0-1,1-1 0,-1 1 0,1-1 0,4 3 1,-3-1 5,-2-3-1,0 0 1,0 0-1,0 0 1,0 0-1,1 0 0,-1 0 1,0 0-1,0-1 1,1 1-1,-1-1 0,0 0 1,1 1-1,-1-1 0,0 0 1,1-1-1,-1 1 1,0 0-1,1-1 0,-1 1 1,0-1-1,0 1 1,4-3-1,3-1 54,0 0-1,0 0 1,11-9 0,-14 8-79,12-5 213,-1-2 1,-1 0 0,18-17-1,-31 26-173,0 1 0,0-1-1,-1 0 1,1 0 0,-1 0-1,0 0 1,0 0 0,0 0-1,0-1 1,-1 1 0,1-1-1,-1 1 1,0-1 0,0 0-1,0 1 1,-1-1 0,1 0-1,-1 0 1,0 1 0,0-7-1,-1 6 23,1-1 0,-1 1 0,0 0 0,0 0 0,-1 0-1,1 0 1,-1 0 0,1 1 0,-1-1 0,-4-5 0,1 1 3,5 7-47,-1 0 1,0 0 0,0 0 0,1-1-1,-1 1 1,0 0 0,0 0-1,0 0 1,-1 0 0,1 1 0,0-1-1,0 0 1,0 0 0,-1 1 0,1-1-1,0 1 1,-1-1 0,1 1 0,-3-1-1,-1-1 31,-30-6 39,33 8-75,1 0 0,0 0 0,-1 0 0,1 0-1,0 0 1,-1 0 0,1 0 0,0 0 0,0 0 0,-1 1 0,1-1 0,-2 1 0,-19 7 55,1 1 0,-1 1 0,-28 18 0,25-9 110,-104 92 60,107-89-146,3 5-30,-30 52 1,49-78-63,-1 0 1,0 0 0,1 0 0,0 0-1,-1 1 1,1-1 0,-1 0 0,1 0-1,0 0 1,0 0 0,0 1 0,0-1-1,0 0 1,0 0 0,0 2 0,3 12 9,0-1 1,1 1 0,0-1 0,1 0-1,10 19 1,-14-31-7,1 1 0,-1-1-1,1 0 1,-1 1 0,1-1-1,0 0 1,3 2 0,19 17 17,2-1 0,43 26 1,-38-33 22,155 22 17,-143-34-24,81-9 0,52-15-1803,5-1-7090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2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0 7000,'-210'65'1578,"184"-53"-1403,-99 79 84,105-70-38,20-21-221,-7 11 56,-1 0 1,2 0-1,-7 13 0,10-14-30,-1 0-1,2 1 0,-4 18 1,5-5 254,14 75 112,-7-83-112,1-6-204,1-1 0,0 1 0,1-1 0,15 12 0,-23-20-59,0-1 0,0 1 0,0 0 0,1 0 0,-1-1 0,0 1 0,0-1 0,1 1 0,-1-1 0,0 0 0,1 1 0,1-1 0,42 6 126,53 0 1,-61-8-63,161-30-1346,-95 11-5575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2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329 183 7088,'13'-74'140,"-13"73"-135,0-1 1,-1 1 0,1 0-1,-1 0 1,1 0-1,-1 0 1,0 0 0,1 0-1,-1 0 1,0 0-1,0 0 1,0 0 0,0 0-1,0 1 1,0-1-1,0 0 1,0 1 0,0-1-1,0 0 1,0 1-1,0 0 1,0-1 0,0 1-1,-1 0 1,-1-1-1,3 1 4,-11-2 66,-14 4-8,-47 10 1,49-3 133,-4 8-99,2 1 0,-32 28-1,39-25 194,2 9-78,-24 63 1,39-90-180,0-1 0,1 0 0,-1 0 0,1 0 0,-1 0 0,1 0 0,0 0 0,0 1 0,0 2 0,2 13 66,1 0 0,0-1 0,1 0 0,8 20 0,-11-36-85,-1 0 0,0 1-1,1-1 1,-1 0 0,1 0 0,0-1 0,-1 1 0,1 0 0,0 0 0,-1 0 0,1 0 0,0 0-1,0-1 1,0 1 0,0 0 0,1 0 0,17 10 93,1-1 1,-1-1-1,32 10 0,-24-14 183,108-9 129,-110-2-97,-4-3-212,-1-1 0,0-1 0,25-18 0,-44 28-87,0 0 1,1-1-1,-1 1 0,1 0 1,-1 0-1,0-1 1,0 1-1,0-1 1,0 1-1,0-1 1,1-2-1,7-16 97,-1 0 1,-1-1-1,9-38 0,-15 32 309,-5-7-134,-11-49 1,6 64 107,-5 1-219,-1 0 1,-33-29-1,28 34 179,-84-30 127,84 39-255,3 4-164,1 1 1,-1 1 0,-17 3-1,32-5-68,0 1 0,0 0-1,0-1 1,0 1 0,0 0-1,0 0 1,1 0 0,-1 0 0,0 0-1,1 1 1,-1-1 0,0 0-1,1 1 1,-1-1 0,1 1 0,0 0-1,0-1 1,0 1 0,-1 0-1,1 0 1,1 0 0,-1 0 0,0-1-1,0 1 1,1 1 0,-1-1-1,1 3 1,0-4-7,0-1-1,-1 0 0,1 0 1,0 1-1,0-1 0,0 0 1,0 0-1,0 1 1,0-1-1,1 0 0,-1 0 1,0 1-1,0-1 0,0 0 1,0 1-1,0-1 0,0 0 1,0 0-1,1 0 1,-1 1-1,0-1 0,0 0 1,0 0-1,0 0 0,1 1 1,-1-1-1,0 0 1,0 0-1,0 0 0,1 0 1,-1 1-1,0-1 0,0 0 1,1 0-1,-1 0 0,17 10 5,0-1 0,28 11 0,-21-13-12,21 1-86,-1-3 0,87 1 0,-118-7 58,0 0-71,0-1 0,22-6 1,103-31-1617,-134 38 1717,0 0-1,1 0 1,-1 0-1,0 1 1,1 0-1,-1 0 1,0 0-1,0 1 1,1-1-1,-1 1 1,0 0-1,0 0 1,0 1-1,0-1 1,0 1-1,7 4 1,-4-3 2,5 6-2,17 24 4,1 19 2,-16-17 8,0 0 0,-2 1 0,7 41 0,-17-70 1,-2-1 0,1 1 0,-1 0 0,0 12 0,-1-18-6,1 1 0,0 0 0,-1 0 0,1 0 1,-1 0-1,1 0 0,-1-1 0,0 1 1,0 0-1,0 0 0,0-1 0,0 1 0,0-1 1,-1 1-1,1-1 0,-2 2 0,2-3 3,0 0-1,0 0 0,0 0 1,0 0-1,0 0 1,0 0-1,0-1 0,0 1 1,0 0-1,0-1 1,0 1-1,0-1 0,0 1 1,0-1-1,0 1 1,1-1-1,-1 0 1,0 1-1,0-1 0,0-1 1,-1 1 5,-4-4 4,4 4-8,0 0 1,0 0-1,1-1 1,-1 1-1,0-1 1,1 1-1,-1-1 1,1 0-1,0 0 1,-1 0-1,1 1 1,0-1-1,0 0 1,0 0-1,0-3 1,-6-14 46,0 0 0,2 0-1,0-1 1,2 0 0,0 0 0,-1-30 0,4 37-36,0 10-10,0 0 0,0 0 0,0 0 0,0 0 0,1-1 0,-1 1 0,1 1 0,0-1 0,0 0 0,0 0 0,0 0 0,2-4 0,9-14 58,29-38-1,-25 42 8,12-4-23,43-26 0,-49 38 24,89-12 25,-92 21-73,2 4-16,-1 1 0,26 10 0,-32-6-3,12 23 4,-22-25-12,-1-1 1,0 1-1,0 0 1,-1 0-1,3 12 1,-2-2-1,2 34 0,-5 33 0,-6 4 0,-4-6 0,8-69-1,1 0 1,0 0 0,1 1 0,0-1-1,5 25 1,-5-36-52,0-1 0,1 1-1,-1-1 1,1 0 0,-1 1-1,1-1 1,0 0 0,0 1 0,-1-1-1,1 0 1,0 0 0,0 0-1,0 0 1,0 0 0,0 0-1,0 0 1,1 0 0,-1 0 0,0-1-1,0 1 1,1 0 0,-1-1-1,0 1 1,1-1 0,-1 1 0,1-1-1,-1 0 1,1 1 0,-1-1-1,0 0 1,1 0 0,-1 0-1,1 0 1,-1-1 0,3 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4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0 234 10400,'5'3'0,"3"1"19,-1 0-1,0 0 1,-1 1 0,1 0 0,-1 0 0,0 1-1,0-1 1,7 10 0,73 93 732,-77-97-610,-2 1 0,0-1 1,0 1-1,-1 1 0,7 19 1,8 14 250,-17-39-282,0 0 0,1 0 0,0 0 0,0 0 1,1-1-1,0 0 0,0 0 0,10 7 1,-15-13-63,1-1 0,-1 1 0,1-1 0,-1 0 0,0 0 0,1 1 0,-1-1 0,0 0 0,0 0 0,1 0 0,-1 0 0,0 0 0,0 0 0,0-1 0,1-1 0,4-4 68,-1-1 0,0 0 0,0 0 0,-1 0 0,5-13 1,-3 8-46,4-7 388,13-43 0,-6 17 133,-12 35-531,13-22 337,-7 16-215,2 0 0,0 0-1,0 1 1,2 1 0,19-17 0,-31 30-155,1 0-1,-1 0 1,0 0 0,1 1-1,-1-1 1,1 1-1,0 0 1,-1 0 0,1 0-1,0 0 1,0 1-1,0 0 1,3 0 0,-2-1-8,0 2-2,1-1-1,-1 0 1,1 1 0,-1 0 0,0 1-1,1-1 1,-1 1 0,0 0 0,0 0 0,7 5-1,-5-3-3,83 39 105,36 11-127,-104-42-135,1 1 1,28 22 0,-33-22-76,1 0 1,0-1-1,39 17 0,-44-23 90,-8-3 48,1 0-1,0 0 0,-1-1 1,1 0-1,0 0 0,0-1 1,0 0-1,0 0 0,13 0 1,-19-1 75,0 0 0,-1 0 0,1-1 0,0 1 0,0 0 0,0 0 0,-1-1 0,1 1 0,0-1 0,0 1 0,-1-1 0,1 1 1,0-1-1,-1 1 0,1-1 0,0 1 0,-1-1 0,1 0 0,-1 1 0,1-1 0,-1 0 0,1 0 0,-1 1 0,0-1 0,1 0 0,-1 0 0,0 0 0,1-1 0,1-26-18,-9-5 20,-10-7 3,-10 1 2,23 34-1,-1 0 1,0 0-1,0 1 1,-1-1 0,0 1-1,1 1 1,-1-1-1,-1 1 1,1 0-1,0 0 1,-1 1-1,1 0 1,-1 0 0,0 1-1,1-1 1,-1 1-1,-14 1 1,8-1 0,9 0-1,0 1 0,1 0 0,-1 0 0,0 1 0,0-1 0,0 1 0,1 0 0,-1 0 0,-6 2 0,-35 14 11,33-10-11,1-1 0,-20 15-1,20-10 0,-1-1 0,1 2 0,1-1-1,-17 26 1,26-37 0,0 1-1,1 0 1,-1 0 0,1 0-1,-1 0 1,1 0-1,0-1 1,-1 1 0,1 0-1,0 0 1,-1 0-1,1 0 1,0 0 0,0 0-1,0 0 1,0 2-1,1 9-1,1 0 0,0-1 0,0 1 0,1-1 0,0 1 0,11 20 0,0-11-32,78 76-20,-70-82-19,-4-8 51,1 0 1,0-1 0,1-1 0,21 2 0,-38-6 12,-1-1-1,0 0 1,1 0-1,-1 0 1,0 0-1,1-1 1,-1 1-1,4-1 1,32-11-47,53-23 0,-64 19-16,105-83-21,-106 76 34,78-94-9,-89 94 56,13-35 4,-21 37 7,6-34 1,-8 35 0,-1-1 2,0 0 0,-1-1 0,0-35 0,-3 47-3,0-32 17,0 39-13,0 0-1,0 0 0,-1 0 0,1 1 1,-1-1-1,0 0 0,0 0 0,0 0 0,0 0 1,0 1-1,-2-4 0,2 6-1,1 0 0,-1 0 0,1 0 0,-1 0 1,1 0-1,-1 0 0,1 1 0,0-1 0,-1 0 0,1 0 0,-1 0 0,1 1 0,0-1 0,-1 0 0,1 0 0,-1 1 0,1-1 1,0 0-1,0 1 0,-1-1 0,1 0 0,0 1 0,-1-1 0,1 1 0,0-1 0,0 0 0,0 1 0,-1-1 0,1 1 0,0 0 1,-2 23 3,8 15 0,10 11-3,-5-31-6,0 0 0,1-1 0,1 0 0,29 31 0,-19-24 1,24 33-54,12 31-18,-50-70-18,-5-9 55,2 6 6,-1 0-1,-1 0 1,0 0-1,2 30 1,1 81-234,-7-125 220,1 3-39,-1-5 79,1-10-3,0-2 6,2 1 1,-1 0 0,2 0-1,-1 1 1,1-1 0,1 1 0,0 0-1,11-17 1,-11 19 1,-2 1 0,1 0 0,1 0 0,-1 1 0,1-1 1,12-10-1,0-1 0,39-43 1,7 5 0,3 9 1,-58 41-1,23-14 11,-1-2 0,30-27 0,-54 44 4,4-3 8,-6 5 2,2-3 3,-5 4-8,14 2 4,-8-1-20,-3 3 3,19 12-3,-6-5-15,0 1 0,-1 1 0,-1 0 0,0 1 1,0 1-1,-1 1 0,-1 0 0,0 0 1,-1 1-1,-1 1 0,15 25 0,-19-31 5,-5-8 0,0 1-1,-1-1 1,1 1-1,-1 0 1,1-1-1,-1 1 1,0 0-1,0 0 1,1 3 0,3 14-38,-1 0 0,-1 0 0,-1 0 1,0 39-1,-2-44 32,0-10 0,0-1 0,0 1 0,-1-1-1,1 1 1,-1-1 0,0 0 0,-3 7 0,1-3-7,0-1 0,0 0 1,0 1-1,-1-1 0,-6 8 1,9-15 13,1 1 1,0 0-1,-1 0 1,1-1-1,-1 1 1,1-1-1,-1 1 1,0 0-1,1-1 1,-1 1-1,1-1 1,-1 1 0,0-1-1,0 1 1,1-1-1,-1 0 1,0 1-1,0-1 1,1 0-1,-1 0 1,0 0-1,0 1 1,0-1-1,0 0 1,1 0-1,-1 0 1,0 0 0,0 0-1,0 0 1,1-1-1,-1 1 1,0 0-1,0 0 1,0-1-1,1 1 1,-1 0-1,0-1 1,0 1-1,1-1 1,-1 1-1,0-1 1,1 1 0,-2-2-1,0-1-3,0 0-1,0 0 1,0 0-1,0-1 1,0 1-1,1-1 1,-3-6 0,0-2 2,2 7 5,1 0-1,-1 0 1,1 0-1,0 0 1,0 0-1,1-10 1,-3-31-6,3 38 7,0 0-1,0 0 1,3-13 0,1 9 0,0 1 0,0-1 0,1 1 0,1 0 0,0 1 0,9-13 0,-12 19 1,12-16 7,20-14 2,42-31 0,-50 46 17,-3 5-12,5-5 4,2 1 1,59-24-1,34 2 36,-104 38-14,-14 2-30,2 1-5,0-1 0,-1 1-1,1 1 1,-1-1 0,1 1-1,-1 1 1,0-1 0,0 1 0,0 0-1,0 1 1,11 7 0,-5 1 3,1 0-1,-2 1 1,0 1 0,0 0-1,16 28 1,-4 5-6,-16-29-6,-1 0 1,-1 1-1,-1 0 1,0 0-1,-2 0 1,0 1-1,0 22 1,-4-31-17,-2 5-1,3-16 19,0 0-1,0 1 1,-1-1 0,1 0-1,0 1 1,0-1 0,-1 0-1,1 0 1,0 1-1,-1-1 1,1 0 0,0 0-1,-1 0 1,1 1 0,-1-1-1,1 0 1,0 0 0,-1 0-1,1 0 1,0 0 0,-1 0-1,1 0 1,-1 0 0,1 0-1,0 0 1,-1 0 0,1 0-1,-1 0 1,1 0 0,0 0-1,-1 0 1,1 0 0,0-1-1,-1 1 1,1 0 0,0 0-1,-1 0 1,0-1 0,1 1-3,-1-2-1,0 0 0,0 0 1,0 0-1,1 0 0,-1 0 0,0 0 0,1 0 1,-1 0-1,1-1 0,0 1 0,0 0 0,0 0 1,0 0-1,0-1 0,0 1 0,1-3 1,0-1 6,2-41-1724,2-3-6858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4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8248,'2'-14'127,"2"22"136,11 17-15,-8-16-235,23 20 32,69 46-3,-73-59-27,125 54 5,-75-43-43,-51-20 19,48 16-1042,-4-2-4174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15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194 138 5024,'0'0'25,"-4"0"-2,-4 1 13,1 0 1,-1 1-1,0 0 1,1 1-1,0 0 1,-1 0-1,1 0 1,0 1-1,1 0 1,-1 0-1,1 1 1,-1 0-1,1 0 1,1 0-1,-8 10 1,2-2 108,1 1 0,1 0 1,0 0-1,1 1 0,-9 24 1,9-3-32,8-21 180,2 0-183,2 0-1,0-1 1,1 1 0,0-1 0,1 0 0,1-1 0,16 26-1,-15-26-65,-5-9-6,-1 0 0,1 0 0,0 0 0,1-1 0,-1 1-1,1-1 1,-1 0 0,7 4 0,-1-1 42,0 0 1,1-1-1,-1 0 0,21 8 1,-15-13 198,1-5-184,0 0 1,0-1 0,17-9-1,-18 4 158,-6 1-181,-1 0-1,-1-1 1,1 1 0,6-16 0,-10 11 228,-6-10-84,-6-44-1,0 49 118,4 10-223,-5-8-2,-1 0 1,0 1-1,-1 0 1,-1 1-1,-15-16 1,10 12 1,-107-111 816,119 127-813,-1-3 8,18 6-6,26 9-89,7-3-8,21-3-15,8-3-4,0-4 1,85-19 14,-72 9-5,-77 14-5,0 0-1,0 1 0,-1 0 1,1 0-1,0 1 0,15 3 1,-14-2 0,0 0 6,0 1-1,0 0 1,0 1-1,0 0 1,-1 0-1,15 9 1,-13-7-3,5 6 33,137 125 138,-97-77-110,-37-35-36,-1 1 0,-1 0 0,-1 1 0,21 45 0,-37-68-28,0 0 1,0 1-1,0-1 0,-1 0 0,0 1 1,1-1-1,-1 1 0,-1-1 0,1 0 0,-1 1 1,0-1-1,0 0 0,-2 8 0,1-6 1,1-3-3,0 0 1,0 0 0,0 0-1,-1 0 1,1 0-1,-1 0 1,1 0-1,-1-1 1,0 1-1,0 0 1,-1-1 0,1 0-1,0 0 1,-1 1-1,1-1 1,-5 2-1,4-2 1,-7 1 24,1-2-18,0 0 0,-1-1 0,1-1 0,0 1 1,0-2-1,0 1 0,-15-5 0,-1-3 16,1 0 1,-24-14-1,-106-66 130,152 88-144,0-1 1,0 1-1,1 0 1,-1-1-1,0 0 1,0 1-1,1-1 1,-1 0 0,1 0-1,-1 0 1,1 0-1,0 0 1,0 0-1,0 0 1,0-1-1,0 1 1,1 0-1,-1 0 1,1-1-1,-1 1 1,1-1-1,0 1 1,0 0-1,0-1 1,0 1-1,0 0 1,0-1-1,2-2 1,0-5 28,2 1 1,-1 0 0,1 0-1,1 1 1,7-12 0,-11 17-42,28-43 43,-13 26 65,102-87 45,-89 87-58,-15 12-59,13-9 1,0 3 0,1 0 1,0 2-1,34-11 1,72-8 75,-111 29-66,-12 2-30,-1 0-11,-1 0 1,0 1-1,1 0 1,-1 0-1,0 0 0,0 2 1,0-1-1,0 1 1,0 0-1,15 8 1,-2 4 9,35 30 1,-45-31-9,12 26 4,-2 13-8,-7-3 1,-5-2-3,-3-2-2,-4 0 0,0-29-1,1 1 1,0-1 0,8 21-1,-7-27-1,0 0 0,1 0 0,0 0 0,0-1 0,1 0 0,0 0 1,13 11-1,-11-10-1,1 0-3,0-1 1,0 0 0,1-1 0,0 0 0,0-1 0,1 0 0,20 10 0,-21-13-2,15 7-52,140 37-14,-126-41 33,181 22-14,-176-26 28,168-4-12,-173-5 13,17-8-911,88-32 0,-40 4-8297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2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10 8160,'0'0'193,"-5"-2"-28,4 1-97,0 0-20,0 1 1,-1-1-1,1 0 1,0 0 0,-1 1-1,1-1 1,0 1-1,-1 0 1,1-1-1,0 1 1,-1 0-1,-2-1 1,1 3 26,0 1 0,1-1 0,-1 0 0,1 1 0,-1-1 0,1 1 0,0 0 0,-3 4 0,2-3-13,2-3-32,0 1 0,0-1 0,0 1 0,0-1 0,1 1 0,-1-1 0,0 1 0,1 0 0,-1-1 0,1 1 0,-1 0 0,1 0 0,0-1 0,0 4 0,-1 4 34,-1 1-26,-2 34 145,0 72 17,3-80-96,1 0 0,2 0 0,8 40 0,-8-56-59,12 69 149,-12-78-130,1 1 0,1-1 0,-1 0 0,2 0 0,0 0 0,6 11 0,-10-22-59,-1 0 1,1 1-1,0-1 1,-1 0 0,1 0-1,-1 1 1,1-1-1,0 0 1,-1 0 0,1 0-1,0 0 1,-1 0-1,1 0 1,-1 0 0,1 0-1,0 0 1,-1-1-1,1 1 1,0 0 0,-1 0-1,1 0 1,-1-1-1,1 1 1,-1 0 0,1-1-1,0 1 1,0-1-1,0 0 5,24-17-1435,0-4-5788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2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7984,'5'-1'36,"0"1"-1,1 0 1,-1 1 0,0 0 0,0-1-1,0 2 1,0-1 0,0 0 0,0 1-1,0 0 1,0 0 0,-1 1 0,1-1-1,-1 1 1,6 4 0,10 8 238,-2 1 0,17 19 0,-16-17-178,48 48 14,42 45-1158,-49-50-4592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2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9 321 5832,'-2'6'53,"0"-1"1,1 1-1,-1 0 1,1 0-1,1 0 1,-1 0-1,1 0 0,0 0 1,0 1-1,1-1 1,0 0-1,0 0 1,2 7-1,3-1 109,-1 1 0,2-1 0,0 0 0,15 21 0,10 13 64,-27-36-176,0-1 0,-1 1 1,6 19-1,-10-28-43,0 1 0,1-1-1,-1 0 1,0 0 0,1 0 0,-1 1 0,1-1-1,0 0 1,-1 0 0,1 0 0,0 0-1,0 0 1,0 0 0,0 0 0,-1 0-1,1 0 1,0-1 0,1 1 0,-1 0 0,0-1-1,0 1 1,2 0 0,1 1 10,2 2-2,-4-2-9,0-1 1,1 1-1,-1-1 1,1 0-1,0 0 1,-1 0-1,1 0 1,0-1-1,-1 1 1,1-1-1,0 1 1,4-1-1,6 1 27,1-1 0,19-1 0,-24-3 28,-4-1-43,0 0 0,-1 0 0,9-11 0,19-25 13,59-54-1,-26 36 37,-51 45-38,0 2 0,1 0-1,1 0 1,27-14 0,-39 24-17,0 1 0,0 0 0,0 0 0,0 1 0,0-1 0,0 1 0,0 0 0,0 0 0,0 0 0,1 1 0,-1-1 0,0 1 0,0 0 0,0 0 0,6 3 0,-5-2 1,-4-2-9,0 0 0,-1 1 0,1-1 0,0 0 0,-1 0 0,1 0 0,-1 1 0,1-1 0,0 1 0,-1-1 0,1 0 0,-1 1-1,1-1 1,-1 1 0,1-1 0,-1 1 0,0-1 0,1 2 0,4 6 9,0 0-1,0 0 1,-1 1 0,-1 0-1,0 0 1,0 0 0,2 10-1,-2-8-4,0 1-1,0-1 1,1 0-1,1 0 0,0 0 1,0 0-1,1-1 1,1 0-1,0 0 1,9 9-1,-10-11-3,1 2 4,1 0 1,0-1 0,15 13-1,-4-5-2,28 30-1,-41-42-4,1 0 0,0 0 0,0-1 0,0 0-1,13 5 1,-9-5 0,0 0-1,1-1 0,-1-1 0,17 2 1,-12-3-1,0-1 0,0 0 0,19-3 0,-20 1 0,1-2 0,-1 1 0,23-9 0,-29 8 0,1-1 0,-1 1 0,0-1 0,0-1 0,14-11 0,-16 10 0,0 0 0,0 0 0,-1 0 0,0-1 0,8-15 0,9-24 4,-3-1 0,20-67 0,-34 94-2,14-38 5,-15 36 21,-4 15-21,-1-1 1,0 1-1,0-1 1,-1 1-1,0-1 0,-1 1 1,0-1-1,0 1 0,-1 0 1,0 0-1,0 0 1,-1 1-1,0-1 0,-6-8 1,-1-4 43,1 0 0,1 0 1,0-1-1,2 0 0,-8-30 1,15 50-48,0 1-1,0 0 1,0 0 0,0 0 0,-1 0 0,1 0 0,0 0 0,0-1-1,0 1 1,0 0 0,0 0 0,-1 0 0,1 0 0,0 0 0,0 0 0,0 0-1,0 0 1,-1 0 0,1 0 0,0 0 0,0 0 0,0 0 0,0 0-1,-1 0 1,1 0 0,0 0 0,0 0 0,0 0 0,0 0 0,-1 0-1,1 0 1,0 0 0,0 0 0,0 0 0,0 0 0,0 1 0,-1-1-1,1 0 1,0 0 0,0 0 0,0 0 0,0 0 0,0 1 0,-9 5 30,8-6-32,-22 19 38,15-7 54,1 5-53,1 1-1,-5 33 1,11-30 13,20 111 15,-12-101-41,48 139 12,-42-136-32,25 45 4,5-4-8,-8-20 1,-13-19-3,-10-15-1206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3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6904,'0'0'0,"9"1"0,13 7 8,26-4 8,39-4 48,37-9 0,40-10-64,29-7 0,16-10 0,-1 1-4816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39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1034 9056,'25'-5'-1,"-16"3"-1,1 0 1,-1-1-1,17-7 1,123-55-2,-112 48-2,185-78 1,-174 75-9,167-89 9,-179 84 64,105-116 61,-119 111 126,25-44 381,50-110 0,-77 145 147,-16 34-708,-2 2 479,-2 8-302,-3 85 157,9 38-208,-6-118-159,1-1 0,0 1-1,1 0 1,5 17 0,-1-8-9,9 29 7,-7-32 28,7 2-21,1-1 0,0-1 1,1 0-1,0-1 0,21 13 1,-36-27-35,-1 0 1,0-1 0,1 1 0,-1 0 0,0-1 0,1 1 0,-1-1-1,1 1 1,-1-1 0,1 0 0,-1 1 0,1-1 0,-1 0 0,1 0-1,-1 0 1,1 0 0,1-1 0,5 1 9,2 1-5,-7 0-5,0-1 0,0 0 0,0 0 0,0 0 1,0 0-1,0-1 0,0 1 0,0-1 0,0 1 0,0-1 1,0 0-1,3-2 0,8-3 15,1-1-1,-1-1 1,19-13 0,-19 6 20,-3 1-29,-1-1 1,0 0-1,-2-1 0,15-32 1,-21 42-9,7-15 4,0 1-1,1 1 1,18-27-1,-28 46-6,1-1 0,-1 1 1,0-1-1,1 1 0,-1-1 0,0 1 0,1-1 0,-1 1 0,1-1 0,-1 1 1,1-1-1,-1 1 0,1-1 0,0 1 0,-1 0 0,1-1 0,-1 1 0,1 0 0,0 0 1,-1 0-1,1-1 0,1 1 0,0 1 0,0 0 1,0 0-1,0 0 1,-1 0-1,1 0 1,0 0-1,0 1 1,-1-1-1,1 0 1,1 3-1,40 40 3,5 16 2,-7 4-2,-3-2 2,-29-50-4,1 1-1,12 13 1,-5-12-2,0 0 1,1-1 0,0 0 0,20 9-1,-15-12-5,2-5 0,-1 0 0,41 2 0,-42-9-39,-11-1 19,2 0 2,-1-1 0,0 0 1,0-1-1,-1 0 0,1-1 1,21-13-1,51-44-153,-71 48-22,4-15 20,-1 0-1,-1-1 1,18-53 0,-3-9-33,-26 78 144,3-9-29,2-1 0,20-37 0,-29 61 94,-1 0 1,1 1-1,-1-1 0,1 0 0,-1 0 1,1 1-1,0-1 0,0 0 1,-1 1-1,1-1 0,0 1 0,0-1 1,-1 1-1,1-1 0,0 1 1,0-1-1,0 1 0,0 0 0,0-1 1,1 1-1,20 3-32,-20-3 36,46 16-7,5 6 6,-7-1 0,2-4 0,9-4 0,-44-11 0,0-1 0,0 0 0,14-2 0,-15 0 0,-1 0 0,0-1 0,1-1 0,12-4 0,-12 2 0,0 0 0,1-1 0,15-10 0,-17 8 0,-1 1 0,0-1 1,11-13-1,-15 15 1,0 0 0,-1-1 0,0 0 0,7-14 0,-10 17 0,0-1-1,0 0 0,0 0 1,-1 0-1,0 1 0,0-1 1,1-9-1,-2 10 1,-1 0-1,1 1 1,0-1-1,-1 0 1,0 0-1,0 0 1,0 1-1,0-1 1,-3-5-1,1 3 1,0 1-1,-1 0 1,0-1-1,0 1 1,-9-8-1,-5-3 3,-2 1-1,-36-20 1,37 26 4,-32-6-1,41 14-5,0 0-1,1 0 1,-1 1-1,-14 1 1,12 0 0,0 1 1,0 1-1,-15 5 0,14-4 0,1 1-1,0 1 0,-17 10 1,16-7-1,0 1 0,1 0 0,-14 14 0,14-11 0,0 0 0,1 2 0,-11 16 0,14-18 0,1 0 0,1 1 0,0 0 0,-6 21 0,8-19 0,1 0 0,0 1 0,2-1 0,-1 24 0,2-25 0,2-1 0,-1 1 0,2 0 0,8 28 0,-7-32 0,0 1 0,1-1 0,1 0 0,0-1 0,14 20 0,-12-20 0,1-1 0,0 1 0,1-1 0,0-1 0,13 9 0,-8-7 0,1-1 0,0 0 1,24 8-1,-4-6 2,-1-2 0,2-2 0,55 5 0,-53-12 5,144-28-1,-151 19-11,116-56-1407,-73 28-5641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3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38 7088,'0'0'630,"-4"-4"-108,1 1-443,-1-1 0,0 1 0,0 0 0,0 1 0,0-1 1,0 1-1,-1 0 0,1 0 0,-1 0 0,0 1 0,1-1 0,-1 1 1,0 0-1,0 1 0,0-1 0,-7 1 0,-2-1-26,9 0-30,1 1 0,-1 0 1,0 0-1,0 1 1,1-1-1,-1 1 0,1 0 1,-1 0-1,-5 3 1,-24 8 98,-46 24 0,57-21 18,1 5-93,1 1 1,1 1 0,-19 27-1,37-46-28,0 1 1,0-1-1,0 1 0,0-1 0,-2 8 0,-35 126 142,38-113-67,4-6-63,0 0 1,1 0 0,7 18-1,-11-35-27,1 0 0,-1 0 1,0 0-1,1-1 0,-1 1 0,1 0 0,-1 0 0,1-1 0,-1 1 0,1 0 0,-1-1 0,1 1 0,0-1 0,-1 1 0,1-1 1,0 1-1,1 0 0,13 7 20,0 0 1,1 0 0,25 7-1,-18-12 31,102-10 22,-101 1-43,3-5-10,45-28 1,-57 26 23,-9 7-27,0 0-9,-1 0-1,0 0 1,0-1 0,0 0-1,0 0 1,-1 0-1,-1-1 1,1 1-1,-1-1 1,0 0-1,2-11 1,-4 12 20,2-3-3,-1 0 0,-1 0 0,0-1-1,0 1 1,-1-1 0,0 1 0,-3-19 0,-1 12 24,0-1 247,-4-34 0,8 50 116,2 6-196,18 54 20,-9-28-88,12 24-30,2 0-1,41 64 1,-61-111-112,1 0 0,-1 0 0,1 0 0,0-1 0,1 0 0,-1 0 0,16 9 0,-17-12-7,-2 0-2,-1-1 0,1-1 0,0 1 0,0 0 0,0-1 0,0 0 0,0 1 0,0-1 0,0 0 1,6 0-1,3 2 0,36 5 1,-33-7-557,-1 0 0,26-2 1,-16-2-7766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4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1 11928,'54'60'141,"-54"-59"-139,1-1-1,-1 1 1,0 0-1,1-1 1,-1 1 0,0-1-1,0 1 1,1 0 0,-1-1-1,0 1 1,0-1-1,0 1 1,0 0 0,0-1-1,0 1 1,0 0-1,0-1 1,0 1 0,0 0-1,0-1 1,0 1 0,0 0-1,-1-1 1,1 1-1,0-1 1,0 1 0,-1 0-1,1-1 1,0 1 0,-1-1-1,1 1 1,-1-1-1,1 1 1,0-1 0,-2 1-1,1 0-1,1 0 0,-1-1-1,1 1 1,-1 0 0,1-1-1,-1 1 1,1 0 0,-1 0-1,1-1 1,0 1 0,-1 0-1,1 0 1,0 0 0,0 0-1,-1-1 1,1 1 0,0 0-1,0 1 1,1 0 0,-1 0-1,1 0 1,-1 0 0,1 0-1,0 0 1,0 0-1,0 0 1,0-1 0,0 1-1,0-1 1,1 1 0,-1 0-1,3 1 1,27 20-203,-7-6 94,16 17-1311,0 1-5540</inkml:trace>
  <inkml:trace contextRef="#ctx0" brushRef="#br0" timeOffset="1">601 504 5384,'-33'79'7,"20"-54"27,-86 117 27,74-110 13,-121 141 28,118-138-27,-106 156 116,52-73-768,41-66-2790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145 213 2872,'-67'-24'6278,"73"60"-5803,1 108-14,-8-106-186,-15 170 105,11-166-152,-8 175 84,13-174-145,20 150 55,-13-160-108,7 4-38,27 56 1,-27-74 11,8 2-25,34 27-1,-39-40 13,-11-6-50,2 1-6,0-1 0,0 0 0,1 0 0,-1-1 0,1 0 1,-1 0-1,1-1 0,-1 0 0,1 0 0,-1-1 0,12-3 1,78-27 172,-82 20-31,-11 5-135,1 0-1,-2-1 1,1 1 0,-1-1 0,0 0 0,0 0-1,-1-1 1,5-15 0,-8 22-11,1-1 0,-1 1 1,0-1-1,0 0 0,0 1 1,0-1-1,0 0 0,0 1 0,0-1 1,-1-2-1,-8-40 104,-16-45-1,12 58 37,-72-112 64,65 118-79,-99-78 50,93 87-76,13 8-70,-4-1-6,0 0 0,-1 1-1,0 0 1,-34-8 0,41 13 3,1 1-10,0 0 1,-1 0 0,1 1-1,-1 0 1,-16 1 0,120 2 0,-19-1-26,29-8-3,120-22 2,-181 21-10,150-41 0,-161 36-15,-6-3 9,0-1 0,39-37 1,-48 33-30,-3-7 16,-2-1 0,10-31 0,-19 37-96,-3 16 85,1-2 12,0 0-1,-1 0 1,-1 1 0,0-1 0,0 1 0,0-1 0,-1 1-1,0-1 1,-1 1 0,0 0 0,0 1 0,-11-15 0,-112-162-600,122 177 561,1 0 0,-1 0 1,-1 0-1,1 1 0,-1-1 1,-8-5-1,14 12 53,-1 1 0,1 0 1,0 0-1,0 0 0,-1 0 0,1 0 1,0 0-1,0 0 0,0 0 0,0 0 1,0 0-1,0 0 0,0 0 0,1 0 1,-1 1-1,10 42-83,11 73 7,14 109-55,-28-182 100,4 38 7,26 159-5,-29-212 37,12 31 1,13 11 0,-28-63 0,-1 0 0,1-1 0,1 0 0,-1 0 0,8 7 0,-8-10 0,-1-1-1,1 0 1,1 0 0,-1 0 0,0-1 0,1 1 0,-1-1 0,1 0 0,0-1 0,0 0 0,0 0 0,0 0 0,0 0-1,0-1 1,6 0 0,10-4-5,116-46-2,-64 14-34,-47 21 36,49-24-1479,-3-1-5916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5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97 6904,'-2'-14'0,"-6"-40"0,9 42-4,-1 11 3,0 1 0,0-1-1,0 1 1,0 0 0,0-1 0,0 1 0,0-1 0,0 1 0,0-1 0,-1 1 0,1 0 0,0-1 0,0 1-1,0 0 1,0-1 0,-1 1 0,1-1 0,0 1 0,0 0 0,-1-1 0,1 1 0,0 0 0,-1 0-1,1-1 1,0 1 0,-1 0 0,0-1 0,1 1-2,-1-1 3,0 1 0,0 0 0,1 0 0,-1-1 0,0 1 0,0 0 0,1 0 0,-1 0 0,0 0 0,0 0 0,1 0 0,-1 0-1,0 0 1,0 0 0,1 0 0,-1 0 0,-1 1 0,-4 2 1,-1 0 1,1 0-1,1 1 0,-1 0 1,1 0-1,-10 9 1,10-7 1,-2 0 6,0 0 0,1 1-1,0 0 1,1 0 0,-1 1-1,1-1 1,1 1 0,-7 16-1,6-15 4,1 6 68,4-10-47,-1-1-23,1 0 1,0-1 0,0 1-1,0 0 1,0 0 0,0 0-1,1-1 1,0 1 0,0 0 0,0-1-1,0 1 1,0-1 0,1 1-1,-1-1 1,1 0 0,0 1-1,3 2 1,-1-1 18,0-1-1,1 0 1,0-1-1,0 1 0,0-1 1,0 0-1,0 0 1,1-1-1,-1 1 1,1-1-1,-1 0 1,1-1-1,7 2 1,-6-3 10,0 0 0,-1-1 0,1 1-1,-1-1 1,1-1 0,-1 1 0,1-1 0,-1-1 0,0 1 0,0-1 0,0 0 0,0 0 0,0-1 0,6-4 0,-8 3 11,0 1 0,0 0 1,-1-1-1,1 0 0,-1 0 1,0 0-1,-1 0 0,1 0 1,-1 0-1,0-1 0,0 1 1,-1-1-1,0 0 0,0 1 1,1-12-1,-2 9-5,0 4-8,-1 1-1,1-1 0,-1 0 1,1 0-1,-1 1 0,0-1 0,-1 1 1,-2-7-1,-29-67 996,32 75-784,14-6 93,-5 6-146,20 1-43,46 5 0,-58-3-105,190 14-1319,-82-6-5648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362 686 7264,'34'0'0,"-17"2"0,-29 1 0,10-3 0,-44 10 0,-169 48 124,193-52-110,-34 15 216,55-20-219,-9 3 60,0 0 0,1 1 0,-18 13-1,27-18-64,0 0 0,0 0 0,0 0 0,0 0-1,0 0 1,0 0 0,-1 0 0,1 0 0,0 0-1,0 0 1,0 0 0,0 0 0,0 0 0,0 0-1,0 1 1,0-1 0,-1 0 0,1 0 0,0 0-1,0 0 1,0 0 0,0 0 0,0 0 0,0 1-1,0-1 1,0 0 0,0 0 0,0 0 0,0 0-1,0 0 1,0 0 0,0 1 0,0-1 0,0 0-1,0 0 1,0 0 0,0 0 0,0 0 0,0 1 0,0-1-1,0 0 1,0 0 0,0 0 0,0 0 0,0 0-1,0 0 1,0 0 0,1 1 0,-1-1 0,0 0-1,0 0 1,0 0 0,0 0 0,3 3 27,0 0 1,0-1 0,0 1 0,0-1-1,0 0 1,0 0 0,1 0 0,-1 0-1,1-1 1,-1 1 0,5 0-1,-4 0 3,6 1 42,0 0 0,1-1 0,-1 0 0,1 0 1,0-1-1,0-1 0,0 0 0,16-1 0,-14 0-17,23-2 158,0-1 0,44-11 0,-49 9-164,91-19 391,-14 4-191,-86 17-150,62-15 363,-79 17-289,2-2-3,-21 4 95,12 1-257,-1 0-1,1 1 1,0-1 0,0 0 0,0 1 0,0-1 0,0 1 0,0 0 0,0-1 0,1 1 0,-1 0 0,1 0 0,-1 0 0,-1 4 0,2-5-5,1 0 0,-1 1-1,1-1 1,-1 1 0,1-1 0,0 0 0,0 1 0,-1-1 0,1 1 0,0-1 0,0 1 0,0-1 0,1 1 0,-1-1 0,0 1 0,0-1 0,1 1 0,-1-1 0,1 0 0,0 1 0,-1-1 0,1 0 0,0 1 0,-1-1 0,1 0-1,0 0 1,0 0 0,0 1 0,0-1 0,2 1 0,0 0 1,1 0 1,-1 1-1,0-2 0,1 1 0,-1 0 0,1-1 0,0 1 0,-1-1 1,1 0-1,0 0 0,0-1 0,0 1 0,7-1 0,1 0 1,0-1-1,18-3 0,-18 3-5,17-3 16,-1-2 1,1 0-1,43-17 1,-49 15-18,12-5 11,128-69 9,-136 62-16,31-37 4,-47 44-11,-1 0-1,0 0 1,12-23 0,-13 15-1,-1-1 0,0 0 0,-2 0 0,-1 0 1,4-28-1,-8 20 8,-1 13-1,-1-3-1,0 0 1,-1 1 0,-1-1-1,-1 1 1,-9-28 0,3 20 21,-24-48 1,29 65-17,0 1 0,-1 0 0,0 0 0,-1 0 0,0 1 0,0 0 0,0 0 0,-1 1 0,-11-8 0,19 15-7,-1-1 0,1 1-1,-1 0 1,0-1 0,1 1 0,-1 0 0,1-1-1,-1 1 1,0 0 0,1 0 0,-1 0 0,0-1 0,1 1-1,-1 0 1,0 0 0,1 0 0,-2 0 0,-4 1 6,1 0 1,-1 0 0,1 0 0,-1 1 0,1 0 0,-1 0 0,1 0 0,0 1-1,-7 4 1,1 4 62,5 2-55,0 1 0,1 0 0,0 0 0,-3 15 1,8-6 21,35 114 16,-22-105-43,24 57-1,10 21-9,47 97-4,-35-85-32,-29-53-1716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6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9144,'0'0'0,"27"9"160,36-2 8,71-2 184,25-13 0,13-9-336,10-5 0,1-7-16,3 0-7176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7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403 267 7088,'4'-19'291,"-2"1"0,-1-1 0,0 0 0,-2-20 0,1 32-216,-1 0 65,0-1 0,0 0 0,-1 0 0,0 0 0,-1 1 0,1-1 0,-1 1 1,-6-10-1,4 7-22,-24-44 1149,29 53-1246,-1 1 1,1-1-1,-1 1 0,0 0 1,1-1-1,-1 1 1,1 0-1,-1 0 1,0 0-1,1-1 0,-1 1 1,0 0-1,0 0 1,1 0-1,-1 0 1,0 0-1,1 0 0,-1 0 1,0 0-1,1 1 1,-1-1-1,0 0 1,1 0-1,-1 1 0,0-1 1,1 0-1,-2 1 1,1 0 24,-5 0 7,3 0-33,1 0 0,0 0 0,0-1 0,0 1 0,0 0 0,0 0 0,0 1 0,1-1 0,-1 0 0,0 1 0,1-1 0,-1 1 1,1-1-1,-2 3 0,-56 69 308,49-53-127,1 13-68,-9 58 1,16-60-33,7 172 38,0-158-78,-3-30-44,8 43 38,35 111 1,-33-138-30,1 6 2,-1 1 1,10 58-1,-4 35 67,-15-104-44,-1 1-1,-2-1 0,-3 35 1,2-59-37,0 0 0,1 0 0,-1 0 0,0 0 0,0 0 0,-1-1 0,1 1 0,-1 0 0,1-1 0,-1 1 0,0 0 0,0-1 1,0 0-1,0 0 0,0 1 0,-1-1 0,1-1 0,-1 1 0,1 0 0,-4 1 0,3-1 4,-10 1 116,-8-3-74,0-1 0,-25-5 0,25-1 41,-2-6-510,2 0-1,0-1 1,-32-29 0,-9-14-8411</inkml:trace>
  <inkml:trace contextRef="#ctx0" brushRef="#br0" timeOffset="1">7 608 8248,'99'10'-48,"41"3"-39,-110-13-105,136-12-35,-131 7 222,53-12 4,19-10 1,-39 5-441,70-33 0,-41 13-3965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7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9416,'2'2'32,"5"4"9,-6-5-8,1-1 0,0 1 0,-1-1 0,1 0-1,0 1 1,-1-1 0,1 0 0,0 0 0,0 0 0,-1 0 0,1 0 0,0 0 0,0 0-1,-1-1 1,1 1 0,0-1 0,1 0 0,89-32 815,121-32 293,-123 46-747,-13 1-58,-77 18-335,1 0 0,-1 0 0,0 0 0,0 0 0,0 0 0,0 0 0,0 0 1,0 0-1,0-1 0,1 1 0,-1 0 0,0 0 0,0 0 0,0 0 0,0 0 1,0 0-1,0 0 0,1 0 0,-1 0 0,0 0 0,0 0 0,0 0 0,0 0 1,0 0-1,1 0 0,-1 0 0,0 1 0,0-1 0,0 0 0,0 0 0,0 0 0,0 0 1,0 0-1,1 0 0,-1 0 0,0 0 0,0 0 0,0 0 0,0 1 0,0-1 1,0 0-1,0 0 0,0 0 0,0 0 0,0 0 0,0 0 0,0 0 0,1 1 1,-1-1-1,0 0 0,0 0 0,0 0 0,0 0 0,0 0 0,0 1 0,0-1 1,0 0-1,0 0 0,0 0 0,-1 0 0,1 0 0,0 1 0,-4 6 15,-18 19-1538,-6 2-6138</inkml:trace>
  <inkml:trace contextRef="#ctx0" brushRef="#br0" timeOffset="1">60 679 9056,'61'2'160,"61"-17"22,-91 7-68,158-50 52,-147 43-11,162-85 54,-165 77-115,176-121-1184,-99 63-4916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8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23 9328,'0'1'153,"1"6"-9,-1-6 45,4-2 5,15-4-59,1-1 4,0 1 1,23-3-1,-25 5-114,-10 2 3,1 0-1,-1 0 1,0 1-1,0 0 1,12 2 0,92 15 161,-93-10-42,-12-2-114,1-1-1,-1 2 1,1-1 0,-2 1 0,10 10 0,-16-16-30,1 0 1,-1 0-1,0 0 0,0 0 1,1 1-1,-1-1 1,0 0-1,0 0 0,0 1 1,0-1-1,0 0 0,1 0 1,-1 1-1,0-1 1,0 0-1,0 1 0,0-1 1,0 0-1,0 0 0,0 1 1,0-1-1,0 0 1,0 1-1,0-1 0,0 0 1,0 0-1,0 1 0,0-1 1,0 0-1,0 1 1,-1-1-1,0 4 11,0 0-1,0 0 1,-1-1-1,0 1 1,0 0-1,0-1 1,0 1 0,0-1-1,0 0 1,-1 0-1,0 0 1,0 0-1,0 0 1,0-1 0,0 1-1,-6 3 1,-26 15 69,0-1 0,-50 20 0,26-20 29,46-17-54,3 0-10,0 0 1,1 0-1,-1 1 0,1 1 1,-9 5-1,15-9 67,3 0-108,0-1 1,1 1-1,-1-1 0,0 1 1,0-1-1,0 1 1,1-1-1,-1 1 1,0-1-1,0 1 1,1-1-1,-1 1 0,0-1 1,1 1-1,-1-1 1,1 0-1,-1 1 1,0-1-1,1 0 1,-1 1-1,1-1 0,-1 0 1,1 0-1,-1 1 1,1-1-1,-1 0 1,1 0-1,1 0 1,22 3 69,-9-2-41,0 2-1,28 7 1,88 34 54,-104-31-36,1 7-30,0 2 0,26 27 1,-38-29 23,-7 0-30,0 0-1,-1 0 1,6 24 0,-14-43-16,0 0 1,1 0 0,-1 0 0,0 0 0,0 0 0,0 1 0,0-1-1,0 0 1,0 0 0,0 0 0,0 1 0,-1-1 0,0 2 0,-2 5 3,0 0 1,-1 0-1,0-1 1,-1 1-1,1-1 1,-1 0-1,-1 0 1,-10 10-1,-2-5 49,-101 36 24,110-45-68,-1 0 1,1 0-1,-1-1 1,1 0 0,-12 0-1,-2 0 0,0 2-5,13-2 2,0-1 1,-1 0-1,-17-1 1,-17-1 17,38 0-24,-1 0-1,1 0 0,-13-5 1,16 5-103,1-1 0,0 1 0,0-1 0,-1 0 0,1 0 0,1 0 0,-1 0 0,0-1 0,0 1 0,1-1 0,0 0 0,-1 0 0,1 1 0,0-1 0,-3-6 0,-11-17-7979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8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24 7800,'-17'12'14,"-14"13"84,-58 58 42,70-62 1,3-1-75,2 1 1,-23 43-1,32-44 54,4 3-42,6 43 1,-5-66-74,0 1-1,0 0 0,0 0 1,0 0-1,1 0 1,-1 0-1,0 0 1,1 0-1,-1 0 1,1-1-1,-1 1 0,1 0 1,-1 0-1,2 1 1,4 5 7,1-1 1,0 0-1,0 0 1,0 0 0,1-1-1,9 5 1,-1-6 28,98-13 30,-87 2 9,-13 3-44,1-1-9,0 0 0,0-2-1,0 1 1,0-2-1,-1 0 1,-1-1-1,16-12 1,37-41 168,-60 51-14,-1-10-44,4-39 1,-10 41 123,-4-3-137,-1 0 1,-12-29-1,9 35 150,-3 4-144,1 0 1,-24-18 0,22 24 189,-6 3-176,1 0 0,-22-1 0,37 4-118,0 0 0,0 0 1,0 1-1,0-1 0,0 1 1,0 0-1,0-1 0,0 1 1,0 0-1,0 1 0,1-1 1,-1 1-1,0-1 1,1 1-1,-1 0 0,1 0 1,-1 0-1,1 0 0,0 0 1,-4 5-1,6-7-21,0 0-1,0 1 1,-1-1 0,1 0-1,0 0 1,0 1 0,0-1-1,0 0 1,-1 0 0,1 1 0,0-1-1,0 0 1,0 1 0,0-1-1,0 0 1,0 1 0,0-1-1,0 0 1,0 1 0,0-1-1,0 0 1,0 0 0,0 1 0,0-1-1,0 0 1,0 1 0,2 5-130,0-1 1,0 0 0,0 0-1,0 0 1,1 0-1,0 0 1,0-1 0,0 1-1,0-1 1,5 4 0,20 26-7476</inkml:trace>
  <inkml:trace contextRef="#ctx0" brushRef="#br0" timeOffset="1">616 357 7800,'2'1'217,"4"4"14,-5-5-205,0 1 1,1-1-1,-1 0 0,0 1 1,0-1-1,1 0 0,-1 0 1,0 0-1,0 0 1,1 0-1,-1 0 0,0 0 1,0-1-1,1 1 1,-1 0-1,0-1 0,0 1 1,0-1-1,0 1 1,1-1-1,-1 0 0,1-1 1,6-1 334,3-1-69,-2 0-41,0 1 1,0-1-1,15-11 0,-17 11-4,-5 3-30,-2 1-209,-1 0 1,1 0-1,0 0 1,-1 0-1,1 0 0,0 0 1,-1 0-1,1 0 0,0 0 1,0-1-1,-1 1 1,1 0-1,0 0 0,-1 0 1,1-1-1,0 1 0,0 0 1,-1 0-1,1-1 1,0 1-1,0 0 0,0 0 1,-1-1-1,1 1 0,0-1 1,-11-8 148,6 6-178,2 1-94,0 1 0,-1 0 0,1-1 0,-1 1 0,1 0 1,-1 1-1,-6-2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1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1 855 8248,'0'0'568,"4"-1"-335,13-1-126,-17 2-98,1 0 1,-1 0-1,0 0 0,0 0 1,1 0-1,-1 0 1,0 0-1,0 0 0,1 0 1,-1 0-1,0 0 1,0 0-1,1 0 1,-1 0-1,0-1 0,0 1 1,0 0-1,1 0 1,-1 0-1,0 0 0,0-1 1,0 1-1,0 0 1,1 0-1,-1 0 1,0-1-1,0 1 0,0 0 1,0 0-1,0-1 1,1 1-1,27-49 451,37-70 64,14-18-20,-37 82-328,73-75 209,-101 115-368,-7 7 11,1 0-1,0 1 1,11-7-1,-8 5-3,35-27 93,60-36-1,-88 61-105,-11 7-1,-1 0-1,1 1 1,0 0-1,0 0 1,0 1-1,11-3 1,18-3 26,47-4 1,-59 13 11,-4 2-24,1 2-1,37 14 1,-57-18-21,0-1 0,0 1 0,0-1 0,0 1 0,0 0 0,0-1 0,0 1 0,0 0 0,0 0 0,0 0 0,0-1 1,1 3-1,4 5 6,0 1 0,0 0 1,-1 1-1,0-1 0,0 1 1,-1 0-1,-1 0 0,0 1 1,0-1-1,-1 1 0,0 0 1,0 12-1,-1-9-4,0-3 1,-2 0 1,1 0-1,-3 12 1,-31 137 51,33-157-55,1-1 0,0 1-1,-1 0 1,1-1 0,0 1 0,1-1-1,-1 1 1,0 0 0,1-1-1,0 1 1,-1-1 0,1 1 0,0-1-1,0 1 1,0-1 0,1 1-1,-1-1 1,0 0 0,1 0 0,0 0-1,-1 0 1,1 0 0,0 0-1,0 0 1,0-1 0,5 3 0,-6-3-1,0-1 0,0 0 0,0 0 0,1 0 0,-1 0 0,0 0 0,0 0 0,0 0 0,1 0 0,-1 0 0,0-1 0,0 1 0,0 0 1,0-1-1,0 1 0,2-1 0,3-2 3,4 0-1,24-10 36,-18 4-6,-1-1 1,-1 0 0,0 0-1,0-2 1,20-21 0,-9 7 83,37-54 0,-47 56 46,17-35 1,-14 24-17,-18 35-143,0 0-1,0-1 1,0 1 0,1 0 0,-1 0-1,0-1 1,1 1 0,-1 0-1,0 0 1,0-1 0,1 1 0,-1 0-1,0 0 1,1 0 0,-1 0 0,0-1-1,1 1 1,-1 0 0,1 0-1,-1 0 1,0 0 0,1 0 0,-1 0-1,0 0 1,1 0 0,-1 0 0,1 0-1,-1 0 1,0 0 0,1 0-1,-1 1 1,0-1 0,1 0 0,1 1 7,3 0 7,0 1 0,0 1 0,1-1-1,-2 1 1,1 0 0,0 0 0,7 7 0,32 31 45,-13-10-28,-20-21-31,-8-7-2,1 0 0,-1 0 1,1 0-1,0 0 0,0-1 0,0 1 0,7 2 1,8 3 3,-1 0 1,1-1-1,1-1 1,-1-1-1,31 3 1,-3-10-4,-35 0-1,1-1 0,-1 0 0,1-1 0,-1 0 0,0-1 0,-1 0 0,1-1 0,-1 0 0,0-1 0,11-9 0,-14 5 12,1-6-6,-2-2 1,6-21-1,-10 20 19,-10-87 20,7 101-36,-1 0-1,0 0 1,0 0-1,0 1 1,-1-1 0,-4-10-1,-1 0 1,-7-21 10,6 25 39,-4 2-39,0 1 1,-1 0-1,-20-10 0,13 12 32,-17 3-18,-55 2 1,62 7 10,-121 49 14,147-53-56,0 1-1,0 0 1,1 0 0,-1 0-1,-5 5 1,-2 1 5,-2 2-5,0 0 0,0 1 0,1 0 0,1 1 0,0 0 0,0 1 1,1 0-1,-11 21 0,-15 30 14,0 11-14,29-56-2,-10 34-1,15-42-1,0 1-1,0-1 0,1 17 1,1-20-1,0 1 0,1-1 0,0 0 0,4 14 0,-3-15 0,1 0 0,0-1 0,0 0 0,0 1 0,8 10 0,0-5-1,1 0 1,-1-1 0,2 0 0,0-1 0,17 11-1,-28-19 1,22 10-5,18 2 4,68 14-1,-76-25-4,152-5-1782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40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1153 9864,'6'1'29,"-3"0"-16,-1-1 0,1 1 0,-1-1 0,1 0 0,-1 0 0,0 0 1,1 0-1,-1 0 0,1-1 0,-1 1 0,1-1 0,-1 1 0,0-1 0,1 0 1,-1 0-1,0 0 0,0 0 0,0-1 0,0 1 0,0 0 0,0-1 0,0 0 1,2-1-1,29-25 25,-18 11 76,60-116 56,-61 100 5,70-258 494,-66 196-587,-12 57 119,-2 18-120,41-189 341,-11 92-128,-27 105-100,-4 9-173,0 0-1,1 1 1,0 0 0,0-1 0,-1 1 0,1 1 0,1-1 0,-1 0 0,0 1-1,0 0 1,6-1 0,-9 2-16,0 0 0,-1 0 0,1 0 0,0 0 0,0 0 0,-1 0 0,1 0 0,0 0-1,-1 0 1,1 0 0,0 0 0,0 1 0,-1-1 0,1 0 0,0 1 0,-1-1 0,1 0 0,0 1 0,13 8 19,-2 0 0,1 1 0,-1 1 0,20 22 0,-16-9 16,47 130 12,-54-121-32,3 23-8,-1-2 6,2 0-1,38 95 1,-35-113-6,0-4-8,-3-14 1,-12-17-5,-1-1 0,1 1 1,0-1-1,-1 1 0,1-1 0,0 0 0,0 1 0,-1-1 0,1 0 0,0 0 1,0 1-1,0-1 0,-1 0 0,1 0 0,0 0 0,0 0 0,0 0 0,0 0 0,-1 0 1,1-1-1,0 1 0,1 0 0,2-2 1,0 0-1,0 0 1,1 0 0,-2 0 0,1 0-1,6-6 1,3-3 0,23-24 0,-22 19-1,22-34 0,-25 32 0,-1 0 0,10-27 1,-4-5 2,-2-1-1,8-55 1,-15 63 4,23-180 9,-23 164-10,-2 16-4,1 24-2,-5 19 0,-1-1 0,0 1 0,0 0 0,0 0 0,1 0 0,-1-1 0,0 1 0,0 0 0,1 0 0,-1 0 0,0 0 0,0 0 0,1 0 0,-1 0 0,0-1 0,0 1 0,1 0 0,-1 0 0,0 0 0,0 0 0,1 0 0,-1 0 0,0 0 0,1 0 0,-1 0 0,0 1 0,0-1 0,1 0 0,-1 0 0,0 0 0,0 0 0,1 0 0,-1 0 0,0 0 0,0 1 0,1-1 0,-1 0 0,0 0 0,0 0 0,1 1 0,4 4 0,1 1 0,-1 0-1,0 0 1,0 0 0,-1 1 0,5 8 0,-4-7-1,90 152-21,-74-127 8,1-2 0,1-1 0,43 44 0,-55-69-25,2-2 22,0-2-1,21 1 1,-33-2 14,-1 0 0,1 0 0,0 0 0,0 0 0,-1 0 0,1 0 0,0 0 0,0-1 0,-1 1 0,1 0 0,0 0 0,-1-1 0,1 1 0,0-1 0,-1 1 1,1 0-1,0-2 0,15-11-16,-1-1 0,0 0 0,17-23 0,-18 15-40,-4 1-342,-2 1 1,0-2-1,8-41 0,-4-3-7285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9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2 9056,'-21'-2'312,"12"5"-234,7-3-43,0 0-1,0 1 1,0-1 0,0 1 0,0 0-1,0-1 1,1 1 0,-1 0 0,0 0-1,0 0 1,1 0 0,-1 0 0,1 1-1,-1-1 1,1 0 0,-1 1 0,1-1-1,0 1 1,0-1 0,0 1-1,0 0 1,0 0 0,-1 2 0,1 4 33,0 1 1,0-1 0,1 1 0,0-1 0,1 1-1,0 0 1,0-1 0,1 1 0,0-1 0,0 0-1,1 0 1,0 0 0,0 0 0,8 11 0,126 202 611,-129-210-628,0 0 0,0 0 1,17 16-1,-7-9-21,-4-3-11,38 34 113,7 6 28,-59-55-153,1 1-1,-1-1 0,1 0 1,-1 1-1,1-1 1,-1 1-1,1-1 0,-1 1 1,1-1-1,-1 1 1,0-1-1,1 1 0,-1-1 1,0 1-1,1 0 0,-1-1 1,0 1-1,0-1 1,0 1-1,0 0 0,1-1 1,-1 1-1,0 0 1,0-1-1,0 1 0,0 0 1,-1-1-1,1 1 0,0 0 1,0-1-1,0 1 1,0-1-1,-1 1 0,1 0 1,0-1-1,0 1 1,-1-1-1,1 1 0,-1-1 1,1 1-1,0-1 0,-1 1 1,1-1-1,-1 1 1,1-1-1,-1 0 0,1 1 1,-1-1-1,0 0 1,0 1-1,-2 0 19,0 0-1,0 0 1,0 0 0,0 0-1,0 0 1,0-1 0,-1 0 0,-4 0-1,-3 0-1,5 0-5,1 0 0,-1-1 0,1 0 0,-1 0 0,1 0 0,-7-3 1,-96-30 124,90 27-164,0 0 1,1-1-1,0-1 1,-21-15 0,7 4-1332,-32-19-6769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29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0 301 8880,'17'-12'16,"-15"9"-6,1 1 1,0 0-1,0 0 1,0 0-1,0 0 1,6-2-1,14-7 98,1 2 0,0 0 0,40-9 0,36 2 84,72-7-16,-49 11-76,-91 9-92,47-9 43,161-52 54,-211 56-95,-24 7 2,1-1 0,-1 0 0,1 0 1,-1 0-1,6-4 0,-10 5 98,-2 2-100,-1 0 0,0 0 0,0 0 0,0 0 0,1 0 0,-1 0 0,1 1 0,-1-1 0,1 0 0,-1 1 0,-1 3 0,-3 1 6,-29 37 110,-21 36 0,52-73-110,1 1-1,-1 0 0,1 0 1,0 0-1,1 0 0,0 1 1,0-1-1,0 1 1,1-1-1,0 12 0,0-11-5,3 8 38,5 0-24,1 0-1,17 26 1,-12-28 16,11 1-15,47 25 0,-48-33-10,15-3-2,50-2 1,-64-5 6,-10 0-9,-3 1-3,-1 0-1,0-1 1,1 0-1,-1 0 1,0-1 0,-1-1-1,18-10 1,-12 4 24,25-27 1,-32 25 55,-6 4-71,-1-1 1,1 1-1,-1-1 1,-1 0-1,0 0 1,0 1-1,-3-12 1,-3 0 130,-10-12-40,-24-34 0,24 50 59,-8 0-51,-52-26 1,52 35 51,13 6-115,-1-1-30,0 1 0,0 0-1,0 1 1,-1 0 0,1 1-1,0 1 1,0-1 0,0 2-1,-20 4 1,7 2 18,-46 22 1,69-29-29,-1 0 1,1 0 0,0 1 0,0-1 0,0 1 0,0-1-1,1 1 1,-1 0 0,0-1 0,1 1 0,-3 4 0,4-5-92,-1 0 0,1 0 1,0-1-1,0 1 0,-1 0 1,1 0-1,0 0 0,0 0 0,0 0 1,0 0-1,0 0 0,1 0 1,-1 0-1,0 0 0,0 0 1,0 0-1,1-1 0,-1 1 1,1 0-1,0 1 0</inkml:trace>
  <inkml:trace contextRef="#ctx0" brushRef="#br0" timeOffset="1">1789 0 9776,'14'6'45,"-6"-4"-22,0 2 1,-1-1-1,1 1 0,-1 0 1,9 7-1,80 59-504,-40-27-270,-10-10-338,-1 0-3911</inkml:trace>
  <inkml:trace contextRef="#ctx0" brushRef="#br0" timeOffset="2">2156 520 6104,'0'0'0,"-14"28"0,-29 52 0,-16 11 0,-9-3 0,-11-13 0,-16-6 0,0-10-72,-4-1 72,0 1-4048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0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33 6640,'-36'0'772,"33"-1"-635,0 1 0,0 0 0,0 0 0,0-1 0,0 0 0,0 0 0,0 0 0,0 0 0,0 0 0,1 0 0,-6-3 0,-14-8 863,18 11-891,-1-1 1,0 1-1,0-1 0,0 2 1,0-1-1,0 0 1,0 1-1,0 0 0,0 0 1,0 0-1,0 1 1,0 0-1,0 0 0,0 0 1,-7 3-1,-40 14 29,30-7 183,19-9-290,-6 4 23,-1 0 1,1 1 0,1 0 0,-1 0 0,1 1-1,1 1 1,-1-1 0,1 1 0,1 0-1,0 1 1,-9 17 0,-59 111 278,62-111-178,9-17-131,0 0 0,1 0 0,0 0 1,0 0-1,1 1 0,1-1 0,-1 0 0,4 20 0,-3-29-17,0 0 0,0 0-1,0 0 1,0-1 0,1 1-1,-1 0 1,0 0 0,1 0-1,-1 0 1,0-1 0,1 1-1,-1 0 1,1-1 0,0 1-1,-1 0 1,1-1 0,-1 1-1,1 0 1,1 0 0,11 8 29,0 0 1,0-1 0,1-1 0,22 9 0,-14-12 83,12-4-42,45-7 1,-77 6-74,-1 1 0,0 0 0,1 0 0,-1-1 1,1 1-1,-1-1 0,1 1 0,-1-1 0,0 0 0,0 1 0,1-1 0,0-1 1,0 1-1,3-3 3,1 1-1,-1-2 1,0 1 0,0 0-1,0-1 1,-1 0 0,1 0-1,-1 0 1,0-1 0,-1 1-1,0-1 1,1 0 0,-2 0-1,1 0 1,1-8 0,78-179 178,-77 179-169,-3 9 2,0 0 1,-1 1 0,0-1 0,0 0-1,0 0 1,0 0 0,-1-9 0,0 4 68,0-2 35,1 0 1,0 0-1,4-11 0,-5 20 79,1 13-129,1 1 0,0 0 1,1-1-1,0 1 1,1-1-1,7 17 1,-4-13-39,7 27 97,11 48-1,-18-61-72,13 57 29,-20-84-85,1 0-1,-1 0 0,0-1 1,0 1-1,0 0 0,0-1 1,1 1-1,-1 0 0,0-1 0,1 1 1,-1 0-1,1-1 0,-1 1 1,0-1-1,1 1 0,-1 0 1,2 0-1,5 5 6,0-1-1,1 0 1,0 0 0,0 0 0,1-1 0,-1 0 0,16 4-1,-22-7-2,0 0-1,0 0 1,0-1-1,1 0 1,-1 1-1,0-1 1,0 0-1,4 0 0,15-1-331,0-2-1,-1 0 1,0-1-1,0-1 1,21-8-1,38-15-9738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0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11120,'19'0'0,"27"3"9,3 0 28,96-5-1,-127 0-19,54-9 188,179-46 928,-239 54-2586</inkml:trace>
  <inkml:trace contextRef="#ctx0" brushRef="#br0" timeOffset="1">124 420 8344,'2'5'44,"0"0"1,0 0 0,0 1-1,1-2 1,0 1 0,0 0-1,0 0 1,1-1 0,6 7-1,17 8 87,-11-13 316,17-5-147,49-2 1,-52-4 27,162-38 111,-147 31-238,183-60 60,-183 56-187,217-84-1326,-117 43-5448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1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659 259 7984,'-9'-22'15,"6"14"12,-1 1 1,1 0-1,-1 0 0,-8-10 1,-6-8 232,-2 1 1,-1 1-1,0 1 1,-32-25-1,40 37-169,8 7-4,1-1 0,-1 1-1,0 0 1,-1 0-1,1 0 1,-9-2 0,7 2 39,0 0 0,-1 1 1,1 0-1,-1 0 0,1 0 1,-1 1-1,0 1 0,1-1 1,-1 1-1,0 0 0,-14 3 1,-9 10 21,19-3 172,-3 11-171,2 1-1,-18 36 1,21-30 166,-20 137 113,28-129-200,14 155 84,-6-149-145,39 182 58,-35-179-98,64 292 222,-56-239-313,-11-60 51,9 124 31,-18-136-43,-5 7-20,-13 35 1,19-67-51,1 0 1,0 0 0,-1 0 0,1 0 0,-1 0-1,0 0 1,1 0 0,-1 0 0,0 0 0,1 0-1,-1 0 1,0 0 0,-2 1 0,-13 10 35,-1 0 0,-33 17 0,29-22 59,-122 16-1847,57-13-7586</inkml:trace>
  <inkml:trace contextRef="#ctx0" brushRef="#br0" timeOffset="1">273 816 10136,'26'1'-4,"21"-3"353,216-47 1210,-257 48-1591,70-14 471,33-11-229,-86 19-674,0-1 0,27-15 0,-5-1-7129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1 12016,'0'0'0,"15"1"0,18 7 144,3-1 0,-19-5-144,-2-7 0</inkml:trace>
  <inkml:trace contextRef="#ctx0" brushRef="#br0" timeOffset="1">576 890 8432,'0'0'0,"-16"46"0,-28 71 24,-14 3 8,-10-24 128,-6-10 0,-13-7-64,5-16 8,9-10-104,0-1-6280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863 272 5208,'7'-19'270,"-2"-1"0,1 1 0,-2-1 1,-1 0-1,-1 0 0,0 0 0,-1-1 1,-3-20-1,1 31 181,0 0 0,0 0 1,-2 0-1,1 0 0,-5-12 1,6 22-413,0 0 0,0 0-1,0 0 1,1 0 0,-1 0 0,0 1 0,0-1 0,0 0 0,1 0 0,-1 1 0,0-1 0,0 0 0,1 1 0,-1-1-1,0 1 1,1-1 0,-1 1 0,0 0 0,0-1-12,-5 3 34,4-2-36,0 0-1,0 1 0,0-1 0,0 0 0,0 1 0,0-1 0,1 1 0,-1 0 0,0-1 1,1 1-1,0 0 0,-1 0 0,0 3 0,-91 133 339,70-97-183,-94 183 61,95-177-113,-104 223 53,100-212-66,-4 11-36,-73 158 98,5-28-41,77-163-49,18-32-76,-33 50 87,-45 51 1,31-46 13,59-79-32,31-50-56,74-103-1634,-45 73-6516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3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821 1 9504,'-70'122'-23,"-29"48"10,75-128 33,-110 176 25,106-172 62,-104 219 65,106-209 48,-137 238 436,59-109-202,92-156-139,10-23-367,-4 12-270,1 0 1,-6 38-1,6-17-6678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4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457 349 6904,'0'0'249,"-2"2"-117,-4 5-19,0 1-1,1 0 1,-7 14 0,3-4 32,-2-1 0,-14 20 1,13-18-89,-3 4 209,-22 26 1,-7 9 164,-72 85 470,94-117-694,-28 35 197,-35 25 1072,90-89-1462,-1 0 0,1 0 1,0 1-1,0 0 0,0 0 0,0 0 0,0 0 1,0 1-1,0 0 0,1 0 0,9 0 0,-7 0-12,2 0 0,-1 0 1,0 0-1,1 1 0,-1 1 0,1-1 1,-1 2-1,0-1 0,10 4 1,-12-4-4,2 2-2,0-1 0,-1 1 1,1 0-1,11 7 0,22 9-91,37 1-11,-61-20-15,98-20-39,-88 12 87,-25 7 67,22-8-18,0-1 0,-1-1 0,0-2 0,38-25 0,-1-5-5,7-13 23,-44 33 6,0-2 0,32-45 1,-42 45 19,37-124 22,-44 114 17,3-145 38,-12 146 37,-4-6-34,-17-57-1,14 77 74,1 11-133,0 0 1,-1 0 0,0 0 0,0 1 0,-12-8-1,7 11 174,10 4-147,1 1-51,1-1 0,-1 1 0,0-1 0,0 1 0,0 0 0,0 0-1,1 0 1,-1 0 0,0 1 0,0-1 0,0 1 0,0 0 0,1-1 0,-1 1 0,0 1 0,1-1-1,-1 0 1,1 1 0,-1-1 0,1 1 0,-4 3 0,-48 68 187,42-51-97,-31 124 35,39-112-67,3-10-36,4 35 1,0-38-28,12 36 1,-15-57-13,11 27 47,9 6-18,36 45 0,-54-76-27,-1 0-1,1-1 1,-1 1-1,1-1 1,0 1-1,-1-1 1,1 0-1,0 0 0,4 2 1,58 27 17,-43-23-18,0-1 1,34 5 0,1-6-4,96-3 0,-113-6-50,-11 1 5,4-1-39,0-1 0,0-1-1,52-18 1,40-36-329,-104 44-11,-7 1 277,-1-1 1,-1-1 0,18-35-1,-23 29-257,-5 2 223,-1-1 0,-5-40 1,5 60 157,0 1 0,0 0 0,-1 0 0,1-1 0,0 1 0,-1 0 0,1 0 0,-1 0 0,0-1 0,1 1 0,-2-2 0,-1-1-7,-1 0-1,1 0 1,0 1 0,-1-1 0,0 1 0,1 0 0,-1 0 0,-1 0 0,1 0 0,0 1-1,-8-3 1,11 4 26,1 1 0,-1 0 0,0 0-1,1 0 1,-1 0 0,1-1-1,-1 1 1,0 0 0,1 0 0,-1 0-1,0 0 1,1 1 0,-1-1 0,0 0-1,1 0 1,-1 0 0,1 0 0,-1 1-1,0-1 1,-6 3-24,0-1-1,1 1 1,-12 7 0,10-4 25,0 0 0,1 1 0,0-1 0,-11 13 1,7-3 4,1 0 1,0 1 0,1-1 0,-12 33 0,19-44 3,-1 1 0,2-1 1,-1 1-1,0-1 1,1 1-1,0 0 0,0 11 1,0 0 0,-1 32 12,2-46-7,0 0-1,-1 0 1,2 0 0,-1 0 0,0 0-1,1 0 1,-1 0 0,1 0 0,0-1-1,0 1 1,2 5 0,1 1 6,7 15 16,-4-17 62,45 20 34,-38-25-48,7-4-46,-1 0 1,28-8 0,-42 9-26,-1 0 0,1-1 1,-1 0-1,1 0 0,-1-1 1,0 0-1,6-3 0,4-3 3,25-13 11,-26 11 44,-1-6-33,-1-1 0,15-26 0,-21 24 80,0-11-33,1-49 0,-9 57 53,-3 1 15,-9-29-1,11 42-317,0 1 0,-1-1 0,0 1 0,0 0-1,0 0 1,-1 0 0,-10-11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5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73 270 9240,'-7'6'50,"1"1"1,0 0-1,0 1 1,0-1 0,1 1-1,1 0 1,-1 1-1,1-1 1,1 1-1,-1-1 1,1 1-1,-2 12 1,2-9 69,1 0 0,1 0 1,-1 0-1,2 0 0,0 0 0,2 17 0,-1-23-68,0-1 0,1 1-1,-1-1 1,1 1 0,1-1-1,-1 0 1,1 0-1,0 0 1,0 0 0,6 7-1,-8-11-32,1 0 1,-1 0-1,0 0 0,1-1 0,-1 1 0,1-1 0,-1 1 1,1-1-1,-1 1 0,1-1 0,-1 0 0,1 0 0,-1 0 1,1 0-1,-1 0 0,1 0 0,-1 0 0,1 0 0,-1-1 0,1 1 1,-1-1-1,1 1 0,-1-1 0,1 1 0,2-3 0,-2 3 18,15-6 50,9-3-3,30-14 0,116-68 158,-91 47-172,-70 37-63,45-24 64,100-43 0,-143 73-43,1 4-20,-1 1 1,1 1-1,-1 0 1,0 0-1,0 2 1,-1-1-1,18 13 1,16 13-5,-8-5 1,-13-12-3,-23-14-3,1 0 0,-1 0 0,1 0 0,-1 0 0,1-1 0,-1 1 1,1-1-1,-1 1 0,1-1 0,0 0 0,-1 0 0,1 0 0,0 0 1,-1 0-1,1-1 0,3 0 0,19-10 0,-22 8 1,0 1 0,-1-1 0,1 1 0,0-1 0,-1 0 0,1 0 0,2-5 0,-1 2 0,-1-1 0,0 0 0,0 0 1,4-12-1,-5 4 3,0 1-1,-1-1 1,0 0 0,-2 0-1,-3-28 1,2 27 18,-1 1 0,0-1 0,-2 0 0,-8-22-1,6 21 3,6 12-1,-1 1 1,0-1 0,0 0 0,-1 1 0,1-1-1,-1 1 1,0 0 0,0 0 0,-1 0 0,1 0-1,-1 1 1,-7-7 0,8 8-2,0 0 11,0 0 0,0 0-1,0 0 1,-1 1 0,1-1 0,-1 1 0,1 0 0,-1 0-1,1 0 1,-1 0 0,1 1 0,-1 0 0,0-1 0,1 1-1,-5 1 1,3-1 3,3 0-60,0 0 0,0 0 1,1 1-1,-1-1 0,0 1 0,0-1 1,0 1-1,1 0 0,-1 0 0,0-1 1,1 1-1,-1 0 0,1 1 0,-1-1 1,1 0-1,0 0 0,-1 0 0,1 1 1,0-1-1,0 1 0,0-1 0,0 1 0,0 0 1,0-1-1,0 1 0,1 0 0,-1-1 1,0 1-1,1 0 0,-1 3 0,0-2-475,-9 25-7893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41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5 837 7264,'-1'7'40,"-1"15"3,1 0 0,0-1 0,6 41 0,-3-46-29,-1-8 22,0-1 1,1 0 0,0 1-1,6 13 1,7 18 151,2 0 0,37 60 0,-23-61-120,-16-26 100,9-1-42,41 15 0,-64-25-107,1-1 0,-1 1 0,1-1 0,-1 0 0,1 1 0,-1-1 0,1 0 0,-1 0 0,1 0 0,0 0 0,1-1 0,17-2 62,0-2 0,0 0 0,22-10 0,-40 15-60,0-1-1,0 0 1,-1 0-1,1 0 1,-1 0 0,1 0-1,-1 0 1,1 0 0,-1 0-1,2-2 1,8-10 30,-1 0 1,0-1-1,0-1 1,-2 1-1,8-17 1,-9 6 136,-2 6-95,0-5-20,0 1-1,-2-1 1,1-46 0,-7-95 103,1 128-88,-18-161 36,15 159-57,0 1-27,-12-124 65,15 138-63,-3-94 151,5 117-132,2 6 4,8 29 13,-7-19-45,11 74 55,4 59-19,-8-74-17,-3-17-33,21 75 1,-6-42-1,6 3-14,0-15 0,-1-19-3,-5-19-2,-21-38 0,0 0 0,0 0 0,0 0 0,0 0 0,0-1 0,1 1 0,-1 0 0,1-1 0,-1 1 0,3 1 0,-3-3 0,0 0 0,0 0 0,0 1 0,1-1 0,-1 0 0,0 0 0,0 0 0,1 0 0,-1-1 0,0 1 0,0 0 0,1 0 0,-1-1 0,0 1 0,0-1 0,0 1 0,2-2 0,39-23 0,-31 16 0,0-1 0,-1 0 0,0 0 1,-1-1-1,12-19 0,-13 12 8,-7 11-4,4-13 4,-1 0 1,-1-1-1,-1 1 1,0-33 0,-3-117 33,-3 46 65,4 94-98,-5-42 90,1 52-46,1-1 32,1 1-1,0-37 1,12 71 72,8 32-69,39 61-1,-40-79-66,0-1 1,3 0 0,22 24-1,-31-38-15,-1 0 5,1-1 1,18 16-1,-12-13-5,29 24-2,-36-33-5,0-1 1,1 0 0,0 0-1,-1-2 1,1 1-1,19 3 1,-29-7 0,19 1-12,-2-4 9,-1-1 0,0-1 0,0 0 0,17-8 0,-15 0-23,4-9 8,37-47 1,-48 48 4,-2-8 4,12-53 0,-20 60 4,-7-33 4,3 43 1,0-1 0,-9-21 0,7 24 0,-1-1 0,0 2 0,-1-1 0,0 1 0,-1 0 1,0 0-1,-9-9 0,11 14 2,0-1 0,0 1 0,-1 0 0,1 0 0,-1 1 0,0-1 0,0 1 0,-1 1 0,1-1 0,0 1 0,-1 0 0,-9-1 0,9 1 1,-9 1 31,2 5-25,1 0 1,-1 1 0,1 0 0,-16 9 0,11-1 38,-78 87 25,77-74-18,-8 26-14,-25 70 1,42-82 18,-10 143 22,22-153-27,0-19-35,-1 1-9,2-1-1,0 1 1,0-1-1,1 1 1,0-1-1,1 0 1,0-1-1,1 1 1,0-1-1,8 10 1,13 15 43,2-2 1,2-1-1,51 44 0,-81-76-50,0 1-1,0-1 1,0 1-1,-1 0 1,1-1 0,0 1-1,0-1 1,0 0-1,0 1 1,0-1-1,0 0 1,0 0-1,0 1 1,2-1 0,25 2 20,0-1 0,32-3 1,-30-3 22,124-55 15,-125 43-27,96-91 17,-104 81-24,8-26-7,22-56 1,-39 71-2,41-168 8,-45 163-8,-5 30-15,25-221 39,-24 78-8,-7 132-9,0 12-21,-1 0 1,0 0 0,-1 0-1,0 0 1,-8-11 0,13 23-5,0-1 0,-1 0 0,1 1 0,0-1 0,-1 1 0,1-1 0,-1 1 0,1-1 1,-1 1-1,0-1 0,1 1 0,-1-1 0,1 1 0,-1 0 0,0-1 0,1 1 0,-1 0 0,-1-1 1,-1 0 7,0-1-5,-1 1-1,0 0 1,0-1 0,0 1-1,0 0 1,1 1 0,-1-1-1,-1 1 1,1 0 0,0 0-1,0 0 1,0 0 0,0 1-1,0-1 1,0 1 0,1 0 0,-1 0-1,0 1 1,-4 1 0,-2 3 8,0 0 1,1 0 0,0 1 0,0 0-1,1 0 1,-1 1 0,2 0 0,-1 1 0,1-1-1,0 1 1,-7 15 0,3 17 6,10-40-17,1 1 0,0-1 0,0 0 1,0 0-1,0 0 0,0 0 0,0 1 0,0-1 1,0 0-1,0 0 0,0 0 0,1 0 0,-1 0 1,1 2-1,6 13 11,0 0 0,1-1 0,1 0 0,18 23 1,-6-17 26,135 74 22,-120-76-22,146 82 18,-151-80-38,-6-1-10,-1 1 0,32 37 0,-55-57-10,0-1-1,-1 1 1,1 0 0,-1-1-1,1 1 1,-1 0-1,1-1 1,-1 1-1,1 0 1,-1 0 0,0 0-1,1-1 1,-1 1-1,0 0 1,0 0-1,0 0 1,1 0 0,-1 0-1,0 0 1,0-1-1,0 1 1,-1 1 0,-1 8 0,0 0 1,0 0 0,-1 0-1,-1-1 1,0 1 0,0-1 0,-1 0-1,0-1 1,-9 13 0,12-18-1,0 0 0,0-1-1,-1 1 1,1-1 0,-1 1 0,0-1 0,-4 3 0,-50 33 3,-71 34 1,80-50 2,-263 123-1795,128-61-7192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5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7176,'9'20'112,"0"0"0,-1 1 0,-1-1 0,-1 1 0,5 31 0,19 153 24,-15-131-63,-13-65-36,-1-3-11,1 1 0,-1-1 0,-1 1 0,1-1 0,-1 1 0,0-1 0,-1 1 0,0-1 0,-3 13 0,4-17 336,-3-82 466,3 36-521,1-1 0,9-48 0,-6 71-262,-3 13 18,1-1-1,0 1 1,0 0 0,7-14 0,4-8 109,20-35 0,-29 60-140,0 1 0,0 0 0,0 1 1,0-1-1,1 1 0,-1-1 1,1 1-1,0 1 0,1-1 0,-1 1 1,1 0-1,-1 0 0,8-2 0,-7 2 5,2-1 21,0 1 0,0 1 0,0 0 1,0 0-1,0 0 0,0 1 0,0 0 0,13 1 1,-11 0-21,5 2 136,2 4-97,-1 1 0,29 19 1,-30-12 42,-12-9-96,3 3-8,0 0 0,-1 0 0,0 0 0,0 1 1,-1 0-1,0 0 0,0 1 0,-1-1 0,0 1 0,-1-1 0,1 13 0,11 199-1411,-14-193-6411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6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0 12016,'0'2'6,"0"-1"1,0 0 0,0 1 0,0-1-1,0 0 1,-1 1 0,1-1 0,0 0-1,-1 0 1,1 1 0,-1-1 0,1 0 0,-1 0-1,0 0 1,1 1 0,-1-1 0,0 0-1,0 0 1,0 0 0,0 0 0,1-1-1,-2 1 1,1 0 0,-1 1 0,-2 0 46,-1-1 1,1 1 0,-1-1 0,1 0 0,-9 1-1,-24 6 138,27-4-153,-22 11 218,25-11-237,-3 1 78,-1 1 0,1 1-1,0 0 1,0 0 0,1 1 0,0 0-1,-10 12 1,19-19-77,-1 1 1,0 0 0,1-1-1,-1 1 1,1 0-1,0 0 1,0 0-1,-1-1 1,1 1 0,0 0-1,1 0 1,-1 0-1,0-1 1,0 1-1,1 0 1,-1 0-1,1 0 1,0-1 0,-1 1-1,1 0 1,0-1-1,0 1 1,0-1-1,0 1 1,2 1 0,7 7 35,0-1 0,1 0 0,1 0 0,-1-1 0,1-1 0,23 11 0,20 13 33,-25-12-56,-2 2 1,49 45-1,-35-16-29,-33-38-2,0 0-1,8 18 1,-13-22-2,0 0 1,-1 1-1,0 0 0,2 12 1,-4-14-1,0 0 0,0 0 0,-1 1 0,-1 13 0,1-17 0,-1 0 0,1-1 0,-1 1 0,0 0 0,0-1 0,-1 1 0,1-1 0,-4 5 0,4-5 0,-1-1 0,-1 1 0,1-1 0,0 1 0,-1-1 0,1 0 0,-1 0 0,-4 3 0,2-2 0,-1 0 0,1-1 0,0 0 0,-11 3 0,11-4 0,0 0 0,0 0 0,0-1 0,0 1 0,0-1 0,-6-1 0,7 0 0,-1 1 0,1-1 0,0 0 0,-1-1 0,1 1 1,0-1-1,-5-2 0,5 1 1,0 0-1,0-1 1,1 1 0,-1-1-1,1 1 1,0-1 0,0 0-1,0 0 1,1-1 0,-1 1-1,1-1 1,0 1 0,-2-7-1,2-6 15,10-87 12,-5 89-20,1-1 1,0 1-1,1 0 1,0 1-1,2-1 1,8-15-1,-8 17-2,6-6 23,76-68 16,-67 71-16,-13 10-18,15-9 9,1 1 0,0 1 0,44-16 1,36-5 37,-100 33-50,0 0 1,-1 1-1,1-1 1,0 1-1,0 0 1,-1 0-1,1 1 1,0-1-1,0 1 1,-1 0-1,1 1 0,-1-1 1,1 1-1,7 3 1,-6-2 1,8 5 45,3 9-18,22 27 0,-31-30 4,-3 6-19,0 1 0,-1-1 1,-1 1-1,1 40 0,-4-43-17,0-10-1,0 0-1,-1 0 1,-2 15 0,-2 11 9,1-16-10,-1-16-1,0-17-8,-8-67-1874,2 27-7519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9328,'11'-18'0,"-7"11"3,0-1-1,1 0 0,0 1 0,0 0 0,1 0 1,0 1-1,0 0 0,0 0 0,11-8 0,-4 10 32,90-5 12,-78 10-11,-7 1-19,-3 0-10,0 0 0,0 0-1,-1 1 1,1 1 0,-1 1-1,25 10 1,-16-1 6,0 1 0,-1 0-1,0 2 1,34 34 0,-46-39-8,-5-8 1,-1 1 1,0 1-1,0-1 1,0 1-1,4 9 1,-2-3 4,0 1 0,-1 0 0,0 0 0,-1 1 0,-1 0 0,0-1 0,0 1-1,-1 17 1,-1-18-6,-1-7-1,0 0 0,-1 0-1,0 0 1,1-1 0,-2 1-1,-1 6 1,-13 35 16,9-26-11,0-1-1,1 1 0,1 0 1,-3 28-1,6-27 9,2 0 1,3 27-1,-2-47 76,0-2-83,0 0 0,0 0 0,0 0 0,0 0-1,1 0 1,-1-1 0,0 1 0,0 0 0,0-1-1,0 1 1,0 0 0,1-1 0,-1 1 0,1-2-1,4-2 71,0-1 0,0 0 0,10-11 0,-4 3-23,29-25 339,85-53 834,-122 89-1117,0 0-1,0 0 1,0 0-1,0 1 1,0-1-1,1 1 1,-1 0-1,0 0 1,1 0-1,-1 1 1,1-1 0,-1 1-1,8 1 1,-10-1 0,1 0-32,44 0 94,-45 1-173,14 1 56,-16-2-109,1 1 1,-1-1 0,1 1 0,-1-1 0,1 0 0,-1 1 0,0-1-1,1 1 1,-1 0 0,0-1 0,1 1 0,-1-1 0,0 1 0,0-1 0,0 1-1,1 0 1,-1-1 0,0 1 0,0 0 0,0-1 0,0 1 0,0-1-1,0 1 1,0 0 0,0-1 0,-1 1 0,1 0 0,0-1 0,0 1-1,-1 0 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6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9240,'12'6'30,"0"0"1,20 14 0,-31-20-29,0 1 0,-1 0 0,1 0-1,-1 0 1,1 0 0,-1 0 0,1 0 0,-1 0 0,1 0 0,-1 0 0,0 0 0,0 0 0,1 0 0,-1 0 0,0 0 0,0 0 0,0 2 0,0 4 3,9 42 255,6 125 696,-15-166-807,1-1 1,1 0 0,-1 0 0,1 0 0,6 14-1,2 9 406,-10-28-20,1-4-310,13-26-1558,-4 7-6407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7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8520,'0'0'0,"20"25"120,8 16 8,19 26-56,1 4 0,-9-3-72,-4-8-176,1-6 176,0 1-6072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7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4040,'-23'46'1,"15"-27"3,2 0 0,0 0 0,2 0 0,0 1-1,1-1 1,1 1 0,0 0 0,3 27 0,-1-38 11,1 0 0,1 0-1,-1 0 1,1 0 0,1-1 0,0 1 0,0-1 0,0 1 0,1-1-1,7 11 1,-8-14 3,-1-2 18,-1 0 0,1 0 0,0 0 0,0 0 0,0 0 0,0-1 0,1 1 0,-1-1 0,6 5-1,1 1 20,-5-4 44,1 1 0,-1-1 1,1 0-1,0 0 0,0 0 1,0-1-1,0 0 0,0 0 0,1 0 1,0-1-1,-1 1 0,1-2 1,0 1-1,0 0 0,0-1 1,0 0-1,9 0 0,-13-1-44,-1-1-1,1 1 1,-1-1-1,1 1 0,-1-1 1,1 0-1,-1 1 1,0-1-1,1 0 0,-1 0 1,0 0-1,0 0 1,1 0-1,-1 0 0,1-2 1,5-4 68,3 0-40,-5 3-1,-1 0-1,0 1 0,0-1 0,0 0 0,0-1 1,4-6-1,24-36 781,29-57 1,-22 18 685,-39 86-1506,0-1-1,0 0 1,1 1-1,-1-1 1,0 0-1,1 1 1,-1-1 0,0 1-1,1-1 1,-1 0-1,1 1 1,-1-1-1,1 1 1,-1-1 0,1 1-1,-1 0 1,1-1-1,0 1 1,-1 0-1,1-1 1,0 1 0,-1 0-1,1-1 1,0 1-1,-1 0 1,1 0 0,0 0-1,-1 0 1,1 0-1,0 0 1,0 0-1,-1 0 1,2 0 0,20 12 253,-18-8-244,9 6-4,28 18 217,81 38 8,-95-55-152,-16-8-91,15 6-1,0-1 0,0-2-1,1 0 1,36 2 0,-34-6-27,1-1 0,-1-1 1,0-1-1,42-8 0,-68 7-6,0 1 0,-1-1 0,1 0 0,0 0 0,-1 0-1,1 0 1,-1 0 0,0 0 0,0 0 0,0-1 0,0 1-1,0-1 1,-1 0 0,1 0 0,-1 1 0,1-1 0,-1 0 0,0 0-1,1-4 1,-1 3-1,2-9-27,-4 0 22,0 1 0,0 0 0,-5-19 0,0 20-9,0 7 16,0-1 0,0 1 0,0 0 0,0 1 1,-1-1-1,-10-3 0,3 6-8,-27 11 4,31-6 8,1 0-1,-1 1 1,-14 10 0,10-4-2,1 1 1,1 1-1,0 0 1,0 0-1,1 1 1,1 1-1,1 0 1,0 0-1,-8 20 1,9-20-1,6-10-1,-1 0 1,1-1-1,0 1 0,1 0 0,-1 0 0,1 0 1,-1 7-1,1-8-3,0 0 3,0 0-1,1 1 0,-1-1 0,1 0 1,-1 0-1,1 1 0,1-1 0,-1 0 1,1 0-1,-1 1 0,1-1 0,0 0 1,1 0-1,-1 0 0,1 0 0,3 5 1,-5-7-3,1-1 1,1 1 0,-1-1-1,0 0 1,0 1 0,0-1-1,1 0 1,-1 0 0,1 0-1,-1 0 1,1 0 0,-1 0-1,1 0 1,0 0 0,-1-1 0,1 1-1,0 0 1,0-1 0,-1 0-1,1 1 1,0-1 0,0 0-1,0 0 1,-1 0 0,5-1-1,3 0-4,0-1-1,0-1 0,0 1 0,10-6 0,-16 7 9,5-2-5,-1 0 1,0 0-1,0-1 0,10-8 1,39-23-2,-47 30 8,0 0 0,0 1 0,0 0 1,10-2-1,-18 6 1,1-1 0,-1 1-1,0 0 1,1 0 0,-1 0 0,0 0 0,1 0 0,-1 0-1,0 0 1,0 0 0,1 1 0,-1-1 0,0 1 0,0-1 0,1 1-1,-1-1 1,0 1 0,0-1 0,0 1 0,2 1 0,1 1 1,20 16 2,-16-8 3,10 30-1,-14-28-5,0 1-1,2 22 1,1 134-2,-7-167 0,0 36-4,0 159 1,-2-161-9,-19 136-9,13-143-4,-4 1 6,-32 56 0,30-71-19,6-11 32,0 0 0,0 0 0,0-1 1,-1 0-1,0 0 0,-14 3 0,9-8-26,3-4 24,-1 0 1,1 0-1,0-1 0,-10-8 1,10 2-4,-6-23 4,16 30 8,-1 0 0,1 0 0,0 0 0,0 0 0,0 0 0,1-10 0,1 5 1,1-1 1,1 1-1,-1 1 1,2-1-1,-1 0 1,1 1-1,1 0 1,6-12-1,4 2 34,100-100 29,-83 90 23,162-132 23,-186 154-101,1 1-1,0 0 0,10-5 1,-19 11-9,122-64 33,-74 44-29,55-14 0,163-31-1612,-148 40-6465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319 255 6552,'-4'-1'472,"-13"-5"121,16 6-568,1 0 0,0 0 0,0 0 1,0-1-1,-1 1 0,1 0 0,0 0 0,0 0 0,0 0 0,-1 0 0,1 0 0,0 0 1,0 0-1,0 0 0,0 0 0,-1-1 0,1 1 0,0 0 0,0 0 0,0 0 1,0 0-1,0-1 0,0 1 0,0 0 0,-1 0 0,1 0 0,0 0 0,0-1 0,0 1 1,0 0-1,0 0 0,0 0 0,0-1 0,0 1 0,0 0 0,0 0 0,0 0 0,0-1 1,0 1-1,0 0 0,0 0 0,0-1 0,5-55 1334,1 41-598,6-4-422,1 0-1,24-26 1,-35 43-285,0 0 0,0 0 0,0 1 0,0-1 0,0 0 0,0 1 0,1 0 1,2-2-1,33-15 258,79-24 0,-80 35-111,145 3 88,-179 4-265,0 1 0,1-1-1,-1 0 1,0 1 0,0 0-1,0-1 1,0 1 0,4 2 0,25 12 72,-1 1 0,49 32 1,-77-45-69,1 0-1,-1-1 1,0 1 0,0 1 0,5 5 0,15 22 48,-3 0 1,26 52 0,-44-80-61,-1-1-1,0 1 1,0 0-1,0 0 1,-1 0-1,1 0 0,0 0 1,-1 0-1,0 4 1,2 17 63,-3 41 1,-16 32-26,17-97-54,-11 40 114,-63 169 40,55-168-60,-34 54-1,-9-15-58,62-80-35,-2 3 9,-1 0 0,1 0 0,-1 0 0,0 0 0,0-1 0,0 1 0,0-1 0,-5 3 0,8-5-9,-95 53 85,-16-8-66,111-45-19,-46 13 7,-164 18-1,173-30-11,-153-23-1840,86 3-7375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8608,'9'9'0,"-7"-6"1,1-1 0,-1 1 0,0 0 0,0 0 1,0 0-1,0 0 0,2 6 0,36 91 35,-26-58 126,15 74-1,-24-93-80,20 126 108,-18-119-74,6 3-63,3 0 0,25 42 0,-20-50 15,9 1-417,1-1 1,51 30 0,2-5-5291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9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435 605 9056,'1'-1'3,"0"-1"0,-1 1 0,1-1 0,0 1 0,-1-1 1,1 1-1,-1-1 0,0 1 0,1-1 0,-1 1 0,0-1 0,0 1 1,0-1-1,0 0 0,-1-2 0,1 4 2,0-1 0,-1 0-1,1 1 1,-1-1 0,1 0 0,-1 1 0,1-1 0,-1 1-1,1-1 1,-1 1 0,1-1 0,-1 1 0,0-1-1,1 1 1,-1 0 0,0-1 0,1 1 0,-1 0-1,0 0 1,1-1 0,-1 1 0,0 0 0,-1 0-1,-5 0 32,-1 0-1,1 0 0,0 1 0,-1 0 1,-13 3-1,1 0-12,10-2 0,0 0-1,0 1 0,1 0 0,-19 9 1,-98 55 118,104-51 46,-67 77 79,85-89-224,1 0 0,0 0-1,0 0 1,0 0-1,0 1 1,1-1-1,-1 1 1,-2 7 0,1 1 10,3-10-30,-1-1-1,1 1 1,0 0 0,0-1-1,0 1 1,1 0-1,-1 0 1,1 0 0,-1 0-1,1 0 1,0 0 0,0 0-1,0 0 1,1 0 0,-1 0-1,1 0 1,-1-1 0,1 1-1,0 0 1,0 0-1,0 0 1,1-1 0,-1 1-1,1-1 1,2 5 0,5-4 139,8-4-87,0-1 0,29-5-1,-28 2-31,-1 0 0,1-2 0,-1 1 0,0-2-1,21-13 1,-22 12-17,51-30 212,-51 29-207,1 0-7,-5 2 32,-1 1 0,15-14 0,-6 4 112,-1 0 0,24-29 0,-37 59 60,3 23-105,1 1-1,2-1 1,19 38 0,-30-72-118,0 0 0,-1-1 0,1 1 1,0 0-1,1-1 0,-1 1 0,0-1 1,0 1-1,1-1 0,-1 0 0,1 0 1,-1 0-1,1 1 0,-1-1 0,1 0 1,0-1-1,2 2 0,3 1 6,29 11 5,-35-13-13,-1-1-1,1 1 1,0-1 0,0 0-1,0 0 1,0 0 0,0 0-1,0 0 1,0 0 0,0 0-1,0 0 1,0 0 0,0 0-1,0 0 1,2-1 0,14-4 6,0-1 1,0 0 0,32-18-1,-26 7 6,110-92 6,-107 85 0,83-98 5,-94 96-18,11-43-1,-21 52-5,-1-1 0,4-32 0,-6 25 2,-4-44-1,-12-32 0,-9 12-2,18 74 0,0 2 0,-14-26 0,15 33 0,0 0 0,0 0 0,-1 0 0,0 0 0,-8-7 0,10 11 0,0-1 0,0 1 0,0 0 0,0 1 0,0-1 0,0 0 0,0 1 0,-1 0 0,1-1 0,-4 0 0,4 2 0,1 0 0,0 0 0,-1 0 0,1 0 0,0 0 0,-1 1 0,1-1 0,0 1 0,0-1 0,0 1 0,-1 0 0,1 0 0,0 0 0,-3 2 0,1-1 0,0 1 0,1 0 0,-1 0 0,1 0 0,-1 1 0,1-1 0,0 1 0,-4 6 0,3-1 0,-1 0 0,1-1 0,1 1 0,-1 1 0,-2 12 0,2 3 0,-4 46 0,8 36 0,3-81 0,10 49 0,-7-52 0,1 0 0,13 28 0,32 43 0,6 0 0,-3 0 0,30 56-52,-77-138-1584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39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7984,'96'-12'113,"49"-2"39,-35 4 174,40-7-172,74-9-19,-180 21-55,168-20 236,-183 22-143,-29 4-19,0 0-151,0-1 0,0 0 1,1 0-1,-1 1 1,0-1-1,0 0 0,0 1 1,0-1-1,0 0 0,0 0 1,0 1-1,0-1 1,0 0-1,0 1 0,0-1 1,0 0-1,0 1 0,-1-1 1,1 0-1,0 0 0,0 1 1,0-1-1,0 0 1,0 0-1,-1 1 0,1-1 1,0 0-1,0 0 0,0 1 1,-1-1-1,1 0 0,0 0 1,0 0-1,-1 0 1,1 1-1,0-1 0,0 0 1,-1 0-1,1 0 0,0 0 1,-1 0-1,1 0 1,0 0-1,0 0 0,-1 0 1,1 0-1,0 0 0,-1 0 1,-117 34 178,85-23-68,-136 69 46,140-62-39,6 2-64,1 1 1,-28 33-1,47-51-40,1-1 0,-1 2 0,1-1 0,0 0 0,0 0 0,0 1 0,1-1 0,-1 1 0,1 0 0,-2 5 0,0 2 9,-3 16 18,6-27-41,0 0-1,0 0 0,0 1 0,0-1 1,-1 0-1,1 0 0,0 0 0,0 0 1,0 0-1,0 1 0,0-1 0,0 0 1,0 0-1,0 0 0,0 0 0,0 1 1,0-1-1,0 0 0,0 0 0,0 0 1,0 0-1,0 1 0,0-1 0,1 0 1,-1 0-1,0 0 0,0 0 0,0 0 1,0 1-1,0-1 0,0 0 0,0 0 1,0 0-1,1 0 0,-1 0 0,0 0 1,0 0-1,0 0 0,0 1 0,0-1 1,1 0-1,-1 0 0,0 0 0,0 0 0,0 0 1,0 0-1,0 0 0,1 0 0,-1 0 1,0 0-1,6 1 15,0 0-1,0 0 1,0-1 0,0 1-1,-1-1 1,1-1-1,0 1 1,10-3 0,-9 2-2,17-5 100,123-50 58,-71 23 98,-48 20-228,61-29 205,29-23 528,-116 64-536,0 1 0,0 0-220,-1 0 0,0 1 0,1-1 0,-1 1 0,0-1 0,0 1 0,1-1 0,-1 1 0,0 0 0,0-1 0,0 1 0,0 0 0,0 0 0,0 0 0,0 0 0,0 0 0,0 0 0,0 0 0,-1 0 0,1 1 0,0-1 0,0 2 0,11 29 44,-10-27-40,5 14 75,2-1 1,0 0 0,22 31 0,-18-29-62,4 2 130,-3-10-359,0-1 0,0 0 0,1-1 1,1-1-1,0 0 0,0-1 0,18 6 0,56 19-8475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45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4576,'2'19'76,"0"1"0,-1 0 0,-2 0 0,0 0 0,-6 36 0,-9 17 356,-36 140 737,34-143-770,-18 45 753,38-107-742,3-12-162,8-17-558,-9 13-380,14-18-4456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0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8696,'0'0'2521,"-1"4"-1609,-32 172 1251,25-90-1807,2 63-23,3-60 11,3 48-132,2-98-118,2 1-1,2-1 1,15 58 0,-14-86-53,-2-6-308,1-1 1,1 1-1,-1-1 0,1 0 1,0 0-1,9 3 0,17 7-9339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0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 9688,'-3'0'13,"0"0"1,-1 1 0,1 0 0,0 0-1,0 0 1,0 0 0,0 0-1,0 1 1,0-1 0,1 1 0,-1 0-1,0 0 1,1 0 0,-1 0 0,1 0-1,0 0 1,-3 4 0,-6 7 118,1 1 0,-10 17 0,6-8-46,-32 48 18,1 14-25,38-69-66,0-1 0,1 1 0,1 0 0,-5 22 0,10-37-10,0 0 1,0 0-1,0 1 1,0-1-1,0 0 1,0 0-1,1 0 1,-1 0-1,0 0 1,1 0-1,-1 0 1,0 0-1,1 0 1,-1 0-1,1 0 1,0 0-1,-1 0 1,1 0-1,0 0 1,-1 0-1,1-1 1,0 1-1,2 1 1,-1 1 5,2 0 6,1 1 0,-1-1 0,1 0 0,-1 0 0,1 0 0,0-1 0,0 1 0,0-1 0,0 0 0,0-1 0,1 0 0,10 2 0,-14-3-2,0 0-1,1 0 1,-1 0-1,0 0 1,0 0-1,1-1 1,-1 1 0,0-1-1,0 1 1,1-1-1,2-2 1,8-2 9,3 0-5,-6 2 25,0 0 0,-1-1 0,17-9 1,86-51 158,-111 64-190,0-1 0,1 0 1,-1 0-1,0 0 0,0 1 0,0-1 0,0 0 1,0-1-1,0 1 0,0 0 0,0 0 0,-1 0 1,1 0-1,1-2 0,2-7 19,1 0-1,-2 0 1,1-1 0,-1 1-1,-1-1 1,0 0 0,1-13-1,-3 23-18,0-1 0,0 1 0,0 0 0,0-1 0,0 1 0,-1 0 0,1-1 0,0 1 0,-1 0 0,1-1 0,-1 1 0,1 0 0,-2-2 0,-1-5 44,-2-2-19,0 0-1,0 0 1,-1 1-1,0-1 1,-1 1 0,0 0-1,0 1 1,-11-10 0,-25-24 176,41 39-112,2-2 54,1 5-197,3 6-1346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0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152 188 8248,'2'-2'20,"1"0"1,-1 0-1,0 0 1,0 0-1,0 0 1,0 0-1,-1-1 1,1 1-1,-1-1 1,1 0-1,-1 1 1,0-1-1,0 0 1,0 0-1,1-4 1,-2 4-1,0 1 0,0 0 0,-1 0 0,1-1 0,0 1 0,-1 0 0,1 0 0,-1 0 0,0 0 0,0 0 0,0-1 0,0 2 0,0-1 0,0 0 0,0 0 0,-1 0 0,1 0 0,-1 1 0,-2-3 0,-5-2 80,0 1 0,0 0 0,0 1 0,0 0 0,-1 0 0,0 1 0,-11-2 0,17 4-61,1 1 1,-1 0-1,1 0 0,0 0 1,-1 0-1,1 1 0,-1-1 1,1 1-1,0 0 1,-1 0-1,1 0 0,0 0 1,0 1-1,0-1 1,-5 4-1,4-3 4,-2 5 205,5-4-221,0 0 0,0 0 0,0 0 0,1 1 0,-1-1 0,1 0 1,0 0-1,0 0 0,0 0 0,0 1 0,1-1 0,1 6 0,1 2 75,0-1-1,1 1 1,7 14-1,55 83 407,-56-93-518,4 6 34,32 42 95,43 40 5,-84-99-111,-1 1 1,0-1 0,0 1 0,0-1 0,-1 1-1,0 0 1,4 7 0,-1 1 2,11 22 8,-17-35-21,1 1 0,-1 0 0,0-1 0,1 1 0,-1-1 0,0 1-1,0-1 1,0 1 0,0 0 0,0-1 0,0 1 0,0 0 0,0-1 0,0 1-1,0-1 1,0 1 0,0 0 0,0 0 0,-2 5 6,0 0 0,-1 0 0,1-1 0,-1 1-1,-1-1 1,1 0 0,0 1 0,-9 7 0,-2-3 39,-15 3 2,0-1 1,-1-1-1,-33 7 0,53-16-17,-1 0-1,1 0 1,0-1-1,-1 0 1,1-1-1,0-1 1,-17-1-1,26 1-26,1 1 0,0 0-1,0 0 1,-1 0 0,1-1-1,0 1 1,0 0 0,0 0-1,-1-1 1,1 1 0,0 0-1,0 0 1,0-1 0,0 1-1,0 0 1,0 0 0,0-1-1,0 1 1,-1 0 0,1-1-1,0 1 1,0 0 0,0 0-1,0-1 1,1 1 0,-1 0-1,0-1 1,0 1-1,0 0 1,0-1 0,0 1-1,0 0 1,1-1 0,3-9 35,-2 3-20,-1 5-10,0-1 1,1 1-1,-1 0 0,0 0 0,1-1 1,-1 1-1,1 0 0,0 1 0,-1-1 1,1 0-1,0 0 0,4-2 1,97-77 158,-72 60-36,175-106 51,-159 98-58,195-124 41,-195 124-87,209-107 95,-139 80-88,-116 56-84,0 0 1,0-1 0,-1 1-1,1 0 1,0-1-1,0 0 1,0 1 0,-1-1-1,1 1 1,0-1-1,0 0 1,-1 1 0,1-1-1,-1 0 1,1 0-1,0-1 1,-1 1-4,0 1 0,0-1 0,0 1 0,0-1 0,0 0 1,0 1-1,0-1 0,0 1 0,0-1 0,0 1 0,0-1 0,0 1 0,0-1 0,-1 1 0,1-1 1,0 1-1,0-1 0,-1 1 0,1 0 0,-1-1 0,-13-11 11,14 12-12,-14-4 54,-17 0-16,-53 1 0,56 6 23,-11 6-16,-51 17-1,85-24-33,0 0-1,0 0 0,0 0 1,1 0-1,-1 1 0,1 0 1,-1 0-1,-6 6 1,-1 1 2,-16 17 0,27-27-12,1 1 0,-1-1-1,1 0 1,-1 1 0,1-1-1,0 1 1,-1-1 0,1 1 0,0-1-1,-1 1 1,1-1 0,0 1-1,0-1 1,0 1 0,-1-1-1,1 1 1,0-1 0,0 2 0,0 23 12,0-22-13,1 0 0,0 0 1,1 0-1,-1 0 0,0 0 0,1-1 1,0 1-1,-1 0 0,4 3 1,10 8-2,0 0 1,0-1 0,24 15 0,-32-23-1,17 12-1,2-1 0,52 25 0,13 4-6,-67-32 4,2 0 2,-1 0-1,0 2 1,-1 2-1,24 20 1,-5 2-5,-39-35 7,1 1-1,-1-1 1,0 1 0,-1 0 0,1 0 0,3 8 0,-6-11 0,0 0 0,-1 1 0,1-1 0,0 1 0,-1-1 0,0 1 0,1-1 0,-1 1 0,0 0 0,0-1 0,0 1 0,-1-1 0,0 5 0,-1-2 0,1-1 0,-1 1 0,0-1 0,0 0 0,-1 0 0,1 0 1,-1 0-1,-4 4 0,-3 2 1,-1-1 1,0 0-1,0-1 0,-1 0 1,0-1-1,0 0 0,-15 5 1,-59 25 38,64-26-37,15-7 11,-2 0 0,1-1 0,-16 5 1,21-7-94,-1 0-41,0 1-1,-1-1 1,1 0-1,-1 0 0,1-1 1,-1 1-1,1-1 1,-1 0-1,0-1 0,1 1 1,-1-1-1,1 1 1,-5-3-1,-20-7-8992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22 104 7896,'0'0'145,"1"4"-20,1 13 103,-2 1 1,1 0-1,-2 0 0,-3 20 0,1-15-147,-11 199 1459,11-53-970,7-76-121,-1-64-384,8 83 227,16 58 366,-27-167-523,3-8 4,1 1-116,-3 3-15,0 0 0,0-1 1,0 1-1,0-1 0,0 1 0,0-1 1,0 1-1,-1-1 0,1 0 1,-1 1-1,1-1 0,-1 0 0,1 0 1,-1 1-1,0-1 0,0-3 1,6-109 139,-10-100-8,4-37-155,0 164 0,1 52-50,0 11 35,1-12-3,2-1 0,11-50 0,7 4-30,-22 82 61,0 0-1,1 0 1,-1 0-1,1-1 1,-1 1-1,1 0 1,0 0 0,-1 0-1,1 0 1,0 0-1,0 0 1,0 1 0,0-1-1,0 0 1,0 0-1,0 0 1,0 1 0,0-1-1,0 1 1,0-1-1,0 1 1,0-1 0,1 1-1,1-1 1,1 0-5,34-7-1,-19 8 2,34 11-1,-44-7 7,0-1 0,0 1 0,0 1 0,0-1 0,10 9 0,-7-3 1,-1 1 0,0 1 0,-1 0 0,0 1 0,0-1 0,-2 2 0,1-1 0,7 20 0,-14-29 2,0 0-1,0 0 1,-1 1-1,1-1 0,0 6 1,8 42 12,3 52-1,-13-101-10,0 0 1,0 0-1,0 0 0,0-1 0,-1 1 0,1 0 0,-2 5 1,0-2 4,-1 6 0,0-1 1,-1 1-1,0-1 1,-1 1-1,0-1 1,-1-1-1,0 1 1,-1-1-1,0 0 0,-10 10 1,-134 124 318,82-91 32,59-46-198,15-8 184,13-6-254,-8 3-74,-6 3-7,0 0 1,0 0-1,0 0 0,0 1 1,0-1-1,0 1 0,0 0 1,5 1-1,13 0 28,0 2-1,32 8 1,-34-2 29,2 8-37,0 1-1,22 23 1,-43-40-29,0 0 0,0 0 0,-1 0 0,1 0 0,0 0 0,0 1 0,0-1 0,-1 0 0,1 1 0,-1-1 0,1 0 0,-1 1 0,1 1 0,1 8 2,0-1 1,-1 1 0,-1 0-1,1 0 1,-2-1-1,1 1 1,-2 0 0,-2 13-1,3-22-3,1-1 1,-1 1-1,1 0 0,-1 0 0,0-1 0,0 1 1,0 0-1,0-1 0,0 1 0,-2 2 1,-39 44 11,27-34-11,-30 23 0,-20 3 3,5-9-3,-4 0-5,60-29-9,7-6 4,11-14-1824,3-6-7321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2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50 10312,'23'3'-3,"-20"-3"21,1 1 0,0-1 0,-1 1 0,1 0 0,-1 0 0,1 0 0,-1 0 1,5 3-1,3 2 29,-1 1 1,0-1-1,0 2 1,12 11-1,-13-6 341,-6-4-296,1 0-1,-2-1 1,1 1-1,-1 0 1,-1 0-1,1 0 1,-1 0-1,-1 16 1,3 90 713,-3-115-794,0 1-1,1-1 1,-1 0-1,1 1 1,-1-1-1,1 0 1,-1 0-1,1 1 1,-1-1-1,1 0 1,-1 0-1,1 0 1,-1 0-1,1 1 1,-1-1 0,1 0-1,-1 0 1,1 0-1,-1 0 1,1 0-1,-1 0 1,1 0-1,-1-1 1,1 1-1,-1 0 1,2 0-1,-1 0 13,5-1 17,0-1-1,0 1 1,0-1 0,0 0 0,-1-1-1,1 1 1,-1-1 0,1 0 0,7-6-1,-5 3-5,30-30 230,44-43 48,-67 62-71,-12 13-170,-1 2-50,0-1 1,0 0-1,0 1 0,0-1 0,-1 0 1,1 0-1,-1 0 0,0 0 0,0 0 1,0-1-1,0 1 0,0 0 0,-1 0 1,1-1-1,-1 1 0,0 0 1,0 0-1,0-1 0,-1 1 0,1 0 1,-1-1-1,1 1 0,-1 0 0,0 0 1,-2-3-1,0-1 55,0 0 0,0 0 1,0 0-1,-1-11 0,4 17-57,-1 0 0,1 0-1,0 0 1,0 0 0,-1 0-1,1 0 1,0 0 0,-1 0 0,1 1-1,-1-1 1,1 0 0,-1 0-1,0 0 1,1 0 0,-1 1 0,0-1-1,0 0 1,1 1 0,-1-1-1,0 0 1,0 1 0,-2-2 0,0 1 24,-26-12 42,12 11 103,-22 6-60,-43 12 0,53-6 0,-20 17-42,-48 35 0,94-59-78,-1-1 0,1 0 1,0 1-1,1 0 0,-1-1 1,0 1-1,-1 4 0,4-7-8,-10 12 17,1 1 0,0 0-1,-7 16 1,11-17-11,0 0-1,1 1 1,-3 22 0,6-32 0,0 0-1,1 0 1,-1 0 0,1 0 0,0 0 0,0 0 0,1 5-1,3 21 25,15 56 0,-19-84-29,0 0 0,0 0 0,1 0 0,-1 0 0,0 0 0,1-1 0,-1 1 0,1 0 0,-1 0 0,1 0 0,0-1 0,-1 1 0,1 0 0,0-1 0,-1 1 0,1 0 0,0-1 0,0 1 0,1 0 0,-2-1-1,9 6 4,0-1 0,0 1 0,1-2 0,10 5 0,2-3-2,0 0 0,43 5 0,4-7-2,132-9 1,-189 4-10,1-1 0,17-4 0,280-81-2048,-140 31-8069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3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24 10040,'-6'-2'24,"0"0"1,0 1-1,-1 0 0,1 0 1,0 1-1,-1-1 1,1 1-1,-8 1 0,-43 9 359,42-7-272,-16 4 256,-137 55 121,135-44-248,-122 100 73,151-114-287,0-1-1,0 1 1,0 0-1,-5 8 1,-8 14 33,2 0-1,-24 57 1,33-59 29,4 1-27,2 39-1,0-64-57,0 1-1,0-1 0,0 1 0,0 0 0,0-1 1,0 1-1,0-1 0,0 1 0,0-1 1,0 1-1,0-1 0,1 1 0,-1-1 0,0 1 1,0-1-1,1 0 0,-1 1 0,0-1 1,1 1-1,-1-1 0,1 0 0,-1 1 0,1 0 1,5 3 4,0-1 0,0 1 1,0-1-1,1 0 0,-1 0 1,1-1-1,0 0 0,-1 0 1,10 1-1,7-2 41,128-15 24,-116 8-24,162-46-1535,-88 18-6259</inkml:trace>
  <inkml:trace contextRef="#ctx0" brushRef="#br0" timeOffset="1">780 119 8160,'1'-6'0,"-3"1"0,-9-33 0,8 24-5,-6-19-10,8 31 16,1 0 0,-1 1 0,1-1 0,-1 1 0,0-1 0,0 1 0,0-1 0,0 1 0,0-1 0,0 1 0,0 0 0,0-1 0,-3-1 0,-1 4 93,-3 5-59,0-1 1,1 1-1,0 0 1,-10 12-1,13-13 23,0 1 0,0 0 0,0 0 0,0 0 0,1 0 0,0 0 0,0 1 0,1 0 1,0-1-1,0 1 0,1 0 0,-2 12 0,2-11 6,0 12 396,5 4-144,10 43 1,-7-52 91,2-6-268,-1 0-1,1 0 1,15 10 0,-11-15 181,5-3-187,0-1 1,0 0-1,0-2 0,0 0 0,0-1 1,22-7-1,11-8-46,-31 8 100,-19 9-177,12-8 52,-1 0 1,1-1-1,-1-1 1,-1 0 0,0 0-1,12-17 1,62-87 544,-83 113-480,-2 1-109,0 1 0,0-1 0,0 1 0,0-1 0,0 1 0,0-1 0,0 1 0,0-1 0,0 1 0,0-1 0,0 0 0,0 1 1,0-1-1,0 1 0,-1-1 0,1 1 0,0-1 0,0 1 0,0-1 0,-1 0 0,-3 2 0,1 1-1,-1 0 1,1-1-1,0 1 1,0 0 0,0 0-1,0 1 1,0-1 0,0 1-1,1-1 1,-1 1-1,-2 5 1,1-4-9,0 1 0,1-1 0,0 0 1,0 1-1,0-1 0,1 1 0,-1 0 0,1 0 1,1 0-1,-1 0 0,1 1 0,-1-1 1,2 0-1,-1 1 0,0 5 0,1-6-4,-1-2-3,1 0 0,0-1 1,-1 1-1,1 0 0,0 0 1,1 0-1,-1 0 0,1 0 1,-1 0-1,1-1 0,1 6 1,2 2 2,6 17 0,-7-22-160,0 0 1,0 0 0,1-1 0,0 0 0,0 1-1,0-1 1,6 4 0,-7-6-404,21 19-8356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 73 6552,'-3'-2'-17,"0"0"0,0 1 0,1-2 0,-1 1 0,0 0 0,1 0 0,0-1 0,-3-2-1,4 3 92,-21-16 703,5 11-155,-1 2 1,-1 0-1,1 1 0,0 0 0,-21 0 0,9 3 46,-35 3-1,44 1-536,-1 2 1,1 0-1,0 1 1,1 2-1,-1 0 1,-34 19-1,46-21-84,0-1 0,1 2 0,-1-1 0,2 1 0,-1 0 0,-11 15 0,10-12-16,-5 7 117,-1 12-46,-18 50 0,27-54 6,3 2-59,1 1 1,2-1-1,0 1 1,2-1 0,1 1-1,7 29 1,-4-45 10,1-6-47,0 0 1,0 0 0,1 0 0,-1-1-1,11 6 1,-17-11-10,0 1-1,0-1 0,0 1 1,-1-1-1,1 0 0,0 1 1,0-1-1,0 0 0,0 0 1,0 0-1,0 0 0,0 0 1,0 0-1,0 0 0,1 0 1,17-3 14,-1 0 1,0-2 0,22-7-1,-19 1 36,88-65 26,-97 67-44,0-1 0,-1 0 0,10-12 1,-5 5-16,27-32 18,-29 29 68,5-17 119,23-65 1,-40 96-119,2-3 23,-3 7 99,-3 8-136,-1 2-79,1 0 0,-1 0 1,2 0-1,-1 1 0,1-1 1,0 1-1,1 0 0,0-1 1,1 11-1,1 10 29,9 46 1,-9-62-36,1-1 1,1 0-1,0 0 0,1 0 1,0 0-1,13 21 0,-17-31-5,0 0-1,1 0 0,-1 0 0,1 0 0,0 0 1,-1 0-1,1-1 0,0 1 0,0 0 0,3 1 0,3 2 2,15 9 1,-22-14-84,1 1 1,0-1 0,-1 0-1,1 0 1,0 0 0,-1 0-1,1 0 1,0 0 0,0 0-1,-1-1 1,1 1 0,0 0-1,-1-1 1,1 0 0,-1 1-1,1-1 1,0 0 0,-1 0-1,0 0 1,1 0 0,1-1-1,-2 1-196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5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2 278 9328,'0'-39'108,"-1"17"109,1 0 0,5-34-1,-5 55-194,1 0 0,-1 0-1,0 0 1,0 0 0,1 0-1,-1 0 1,1 0-1,-1 0 1,1 0 0,-1 0-1,1 0 1,0 0 0,-1 0-1,1 1 1,0-1 0,0 0-1,-1 1 1,1-1 0,0 0-1,0 1 1,0-1-1,0 1 1,0-1 0,0 1-1,0-1 1,0 1 0,0 0-1,0 0 1,0 0 0,0-1-1,0 1 1,0 0 0,0 0-1,0 0 1,0 0-1,2 1 1,0-1 0,-1 1 0,1 0 0,-1-1 0,1 1 0,-1 0 0,1 1 0,-1-1 0,0 0 0,1 1 0,-1-1 0,0 1 1,0-1-1,0 1 0,0 0 0,2 4 0,9 16 84,-1 2 0,-1-1 0,-1 2 0,10 36 0,-10-32-90,-7-20 22,1-1-1,0 1 1,0-1-1,1 1 0,0-1 1,0-1-1,14 15 1,-10-12-8,-6-6-6,0 0 0,0-1 1,1 1-1,0-1 1,0 0-1,0 0 1,0 0-1,0-1 1,0 0-1,1 1 0,-1-1 1,7 1-1,-5-1 1,-5-1-19,-1-1 0,1 0 0,-1 0-1,1 0 1,-1 0 0,0 1 0,1-1 0,-1 0-1,1 0 1,-1 0 0,1 0 0,-1 0 0,1 0-1,-1 0 1,1 0 0,-1-1 0,0 1 0,1 0-1,-1 0 1,1 0 0,-1 0 0,1-1 0,0 1 5,6-2 14,0-1 0,-1 0 0,1 0 0,-1 0 0,0-1 0,0 0 0,0 0 1,0 0-1,-1-1 0,0 0 0,9-10 0,-12 13-10,9-11 32,1 0-1,-2-1 1,0 0 0,-1-1 0,14-27 0,-11 17 5,2-1 38,14-39 0,-25 56-64,0-1-1,-1 1 1,1-1 0,-2 0 0,1 0-1,-2 0 1,1 0 0,-1 0-1,-2-10 1,0 10 24,1 1 11,-1-1 0,1 0 0,1-14 1,0 22 35,-4 8-12,0 0-72,-11 23 56,7-10-53,2 0 0,0 1 1,1 0-1,1 0 0,1 0 1,-1 21-1,6 35-9,2-52-6,1 0 1,2 0-1,11 31 0,-8-36-6,4-3 2,0 0 1,17 15-1,-28-29-2,1 0 0,-1 0 0,1 0 0,-1 0 0,1 0 0,-1-1 0,1 0 0,0 0-1,0 0 1,0 0 0,0 0 0,0-1 0,-1 0 0,1 0 0,5 0 0,-4 0-6,-2 0-2,0-1 0,1 0 1,-1 1-1,0-1 0,0-1 0,0 1 0,0 0 1,0-1-1,0 1 0,0-1 0,0 0 1,-1 0-1,1 0 0,0 0 0,3-5 1,-2 3-12,5-5-37,0-1 0,-1-1 1,1 1-1,-2-2 0,0 1 0,0-1 0,-1 0 1,-1 0-1,0-1 0,0 1 0,4-24 1,2-6-218,-4 14 1,6-41 1,-12 65 260,19-15 7,-15 15 9,-2 3 0,21-14 0,2 6 0,-1-4 0,-15 8 0,2 2 0,-3-2 1,0-1 7,-6 5 7,3 1 6,-3-1 22,4-2 7,-5 2 524,-2 2-561,0 0-12,0-1 1,0 0-1,1 1 0,-1-1 0,0 1 1,0-1-1,0 0 0,-1 1 1,1-1-1,0 1 0,0-1 0,0 0 1,0 1-1,0-1 0,0 1 0,-1-1 1,1 0-1,0 1 0,0-1 1,0 0-1,-1 1 0,1-1 0,0 0 1,-1 1-1,1-1 0,0 0 1,-1 0-1,1 1 0,0-1 0,-1 0 1,1 0-1,0 0 0,-1 1 0,1-1 1,-1 0-1,1 0 0,0 0 1,-1 0-1,1 0 0,-1 0 0,1 0 1,0 0-1,-1 0 0,1 0 1,-1 0-1,1 0 0,-1 0 0,1 0 1,-1-1-1,-2 1 42,-3-3 10,2 1 23,-3-1 13,6 2 13,-4-4-16,5 5-81,0 0 0,0 0-1,0 1 1,0-1-1,0 0 1,0 0 0,0 0-1,0 0 1,0 0 0,0 0-1,0 0 1,0 1-1,0-1 1,0 0 0,0 0-1,0 0 1,0 0-1,0 0 1,0 0 0,0 1-1,0-1 1,0 0-1,0 0 1,0 0 0,0 0-1,0 0 1,0 0-1,0 0 1,0 0 0,-1 0-1,1 1 1,0-1-1,0 0 1,0 0 0,0 0-1,0 0 1,0 0-1,0 0 1,0 0 0,-1 0-1,1 0 1,0 0-1,0 0 1,0 0 0,0 0-1,0 0 1,0 0-1,0 0 1,-1 0 0,1 0-1,0 0 1,0 0-1,0 0 1,0 0 0,0 0-1,0 0 1,0 0 0,-1 0-1,1 0 1,0 0-1,0 0 1,0 0 0,0-1-1,0 1 1,0 0-1,0 0 1,0 0 0,0 9 16,0 0 0,1 0 0,0 1 0,0-1 0,1 0 0,1 0 0,6 16 0,42 100 60,-34-89-42,1 0 1,41 60 0,-27-48-27,3 6-9,-11-9 1,-12-12-3,-12-30-2,1 0 0,-1 1 0,0-1 0,0 0 0,-1 0 0,1 0 0,0 0 0,-2 5 0,-1 1 0,0-1 0,-1 0 0,-5 10 0,3-8 0,0-1 0,-14 17 0,11-17 0,-1 1 0,-17 12 0,17-14 0,-2-1 0,-23 11 0,17-10 0,-32 8 0,-15-2 0,58-13 0,0 0 0,0 0 0,-1-1 0,-8 0 0,13 0 0,1-1 0,0 1 0,-1-1 0,1 1 0,0-1 0,0 0 0,-1 0 0,1 0 0,0 0 0,0-1 0,0 1 0,-3-3 0,4 3 0,-1-1 0,1 1 0,-1-1 0,1 0 0,0 0 0,0 0 0,0 1 0,0-1 0,0 0 0,0 0 0,0 0 0,1-1 0,-1 1 0,0-4 0,1 3 0,0 0 0,0 1 0,0-1 0,1 0 0,-1 0 0,1 0 0,0 0 0,0 1 0,0-1 0,0 0 0,0 1 0,1-1 0,-1 0 0,3-2 0,3-3 0,0-1 0,1 1 0,0 1 1,12-10-1,52-32 5,12 0-2,3-10 2,1-14-3,5-10-2,6-5 0,-67 60-5,2 2 1,0 1-1,2 1 1,0 3-1,47-21 1,-82 42 3,-1-1 1,1 1-1,0 0 1,0 0-1,0 0 0,-1 0 1,1 0-1,0 0 1,0 0-1,0 0 1,-1 0-1,1 0 0,0 1 1,0-1-1,0 0 1,-1 1-1,1-1 0,0 0 1,-1 1-1,1-1 1,0 1-1,-1-1 1,1 1-1,0-1 0,-1 1 1,1-1-1,-1 1 1,1 0-1,-1-1 1,1 1-1,0 1 0,0 0 0,3 2 0,-2-1 0,0-1 1,-1 1-1,1 0 0,-1 0 1,1-1-1,-1 1 0,0 0 1,0 0-1,0 0 1,0 5-1,8 27 0,-3 3 1,-1-8 0,3-11 0,-7-18 0,0 0 0,0 0 0,0 0 0,-1-1 0,1 1 0,0 0 0,0-1 0,0 1 0,0-1 0,1 1 0,-1-1 0,0 0 0,0 1 0,2-1 0,0 1 0,-1-1 0,1 0 0,-1 0 0,1 0 0,0 0 0,-1-1 1,1 1-1,2-2 0,3-1 1,-1 0 0,1-1 0,-1 0 0,0-1 1,0 0-1,9-7 0,-13 9 1,0 0-1,0 1 1,0-1 0,0 0-1,0 0 1,0-1 0,-1 1-1,0 0 1,3-5 0,2-5 1,3 1 0,-7 8 0,-1 0 1,1 1-1,-1-1 1,0 0-1,0 0 1,0 0-1,0 0 1,1-7 0,1-1 9,-1-1 1,4-23 0,-7 34-9,0 1 0,0-1 0,0 0-1,0 1 1,-1-1 0,1 1 0,0-1 0,-1 1 0,1-1 0,-1 1 0,1-1 0,-1 1-1,0-1 1,0 1 0,0 0 0,1 0 0,-3-3 0,-2-1 7,1-3-1,3 6-4,0 0-1,-1-1 1,1 1 0,-1 0 0,0 0 0,0 0 0,1 0 0,-1 1-1,0-1 1,-1 0 0,1 1 0,-3-2 0,-5-3 15,0 1 1,0 1-1,-1-1 0,-16-3 1,10 8 65,-7 4-45,-1 2-1,-34 13 1,57-18-32,-1 0 0,0 0-1,0 0 1,1 1 0,-1-1 0,1 1 0,-3 2 0,-29 26 45,-46 53 0,77-79-50,0 0 1,0-1 0,1 1-1,-1 0 1,-2 7 0,-9 22 11,1 0 0,-13 54 0,26-85-15,-1 1 1,1-1-1,0 0 0,-1 1 0,1-1 0,0 1 0,0-1 0,1 0 1,-1 1-1,1 3 0,-1-6-3,3 13 10,0 0-1,1 1 1,6 14 0,-5-18-7,1 1 1,0-1 0,14 15-1,0-5 32,105 63 17,-96-70-24,134 31 17,-125-39-11,219 1-1866,-107-9-7528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5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223 415 7264,'16'-16'1,"-8"8"34,0-1-1,13-18 1,3-6 430,-1-1-1,23-47 0,-32 39-289,-12 26 112,-3 4-191,-1 0 0,-1-1 1,0 1-1,-4-12 0,-1 12 591,-7-3-235,-28-22 1,29 30-45,6 6-323,-1-1 0,0 1 0,0 1 1,1 0-1,-1 0 0,-11 2 0,19-2-55,0 0 0,0 0-1,0 0 1,1 1 0,-1-1 0,0 0 0,0 0-1,1 1 1,-1-1 0,0 1 0,0-1 0,1 1-1,-1-1 1,0 1 0,1-1 0,-2 2 0,-12 13 206,1 1 0,-19 28 0,31-42-181,0 1 1,0-1 0,0 0-1,0 0 1,0 1 0,0-1-1,0 0 1,0 5 0,-25 183 612,25-143-361,13 185 102,-6-186-201,47 196 76,-40-193-136,47 165 57,-52-179-91,6 105 43,-14-134-139,0 0 1,0 0-1,0 1 1,-1-1-1,0 0 0,-1 0 1,1 0-1,-1 0 1,0 0-1,0-1 0,-1 1 1,-6 10-1,8-14-13,-7 5 41,1-4-38,1-1 0,-1-1 0,0 1 0,0-1 0,0 0-1,0-1 1,-13 0 0,3-3 27,0-4-434,0-1 1,1 0-1,0-1 0,-20-15 1,-19-17-9802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0 839 12376,'16'0'19,"33"-3"176,-42 2-129,122-16 300,89-20 617,-208 34-939,32-7 324,156-60 111,-162 51-319,155-107-1795,-87 51-7498</inkml:trace>
  <inkml:trace contextRef="#ctx0" brushRef="#br0" timeOffset="1">917 42 9504,'-31'-30'74,"29"29"-45,1 0 0,-1 0 0,0 0-1,1 0 1,-1 0 0,0 0 0,0 0 0,0 0-1,0 1 1,0-1 0,1 1 0,-1-1 0,0 1-1,0 0 1,0 0 0,0 0 0,0 0-1,0 0 1,0 0 0,0 1 0,0-1 0,0 1-1,0-1 1,0 1 0,0 0 0,0-1-1,1 1 1,-1 0 0,0 0 0,-2 2 0,4-2-20,-9 9 391,6-4-281,-5 7 0,2 0 0,0 1-1,1-1 1,0 1 0,-5 23 0,-15 96 274,23-102-185,2 156 84,2-146-105,19 155 71,-14-160-83,41 114 70,-48-148-229,1 0-1,0 1 1,0-1-1,0 0 1,1 0-1,-1 0 1,1 0-1,-1 0 0,3 2 1,16 16 59,1-1-1,39 28 1,-58-46-54,1 1 0,-1-1 0,0 0 0,1 0 0,-1 0 0,1 0 0,5 1 0,23 5-518,0-2-1,53 3 1,-4-5-7996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45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7000,'1'3'1,"6"9"147,1 1-1,0-1 0,0-1 0,19 20 0,5 5-6,-1 2 0,26 45 0,-47-67-59,-2 0 0,9 22 0,10 21 1,12 22-947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279 764 9776,'18'-24'0,"-14"18"2,0 0-1,0 0 1,-1-1-1,1 1 1,2-12-1,12-28 11,-17 42-11,1-1-1,-1 0 1,0 0-1,-1 0 1,1 0-1,-1 0 1,0-6-1,0 10 0,0 0 0,0 0 1,-1 0-1,1 0 0,0-1 0,-1 1 0,1 0 1,0 0-1,-1 0 0,1 0 0,-1 0 0,0 0 0,1 0 1,-1 0-1,0 0 0,0 1 0,0-1 0,1 0 1,-1 0-1,0 0 0,0 1 0,0-1 0,0 1 1,0-1-1,0 1 0,0-1 0,-2 0 0,0 1 1,0-1 0,0 1 0,0 0 0,0 0 0,0 0 0,-6 1 0,7-1 0,-15 6 34,-99 63 40,92-50 65,12-9-71,-2 2-11,0 0-1,1 1 1,1 0 0,0 1 0,1 0-1,-10 17 1,15-21 16,1-1 0,0 2 0,1-1-1,-6 19 1,10-29-61,0 1 0,-1-1 0,1 1 0,0-1-1,0 1 1,0-1 0,0 1 0,0-1 0,0 0-1,0 1 1,0-1 0,0 1 0,0-1 0,1 1 0,-1-1-1,0 0 1,0 1 0,0-1 0,0 1 0,1-1-1,-1 0 1,1 1 0,4 7 57,2 0 0,-1 0-1,1-1 1,0 0 0,11 7 0,-1-5 230,9-2-162,0-2 1,38 4 0,-38-9 142,-12-2-160,0 1-46,0-1 0,-1 0 0,1-1 0,0 0 1,-1-1-1,21-10 0,23-18 271,-52 25-131,-3-5-141,-1 1 1,-1-1-1,-1-23 0,1 28-38,-2-1 0,1 0-1,-1 1 1,0-1-1,-1 1 1,0-1 0,0 1-1,-1 0 1,1 0 0,-9-10-1,8 10-11,1 3 0,0 0 0,0-1-1,0 1 1,-1 1 0,0-1-1,0 0 1,0 1-1,0 0 1,0 0 0,0 0-1,-1 0 1,-7-2 0,9 3-12,2 2-3,-1-1 0,1 1-1,0-1 1,0 1 0,0 0-1,0 0 1,-1 0 0,1 0-1,0 0 1,0 0 0,-1 0-1,1 0 1,0 0 0,0 1-1,0-1 1,0 0 0,-1 1-1,1-1 1,0 1 0,0-1-1,0 1 1,-1 1 0,-15 13 10,17-14-8,-1-1-8,1 0 0,0 1 0,0-1 0,-1 0 0,1 0 0,0 1 0,0-1 0,-1 0 0,1 0 0,0 1 0,0-1 0,0 0 1,0 1-1,0-1 0,0 0 0,-1 1 0,1-1 0,0 0 0,0 1 0,0-1 0,0 0 0,0 1 0,0-1 0,0 0 0,1 1 1,0 5 7,0 0-1,1 0 1,-1-1 0,1 1 0,1-1 0,-1 1 0,1-1 0,5 8 0,5-1 4,6-2-10,1-1 1,0-1-1,26 6 0,-16-9-10,156 3-24,-143-10-111,-23 1 63,204-18-493,-86-2 5,-135 20 497,1 1 1,-1-1 0,1 1 0,-1-1 0,0 0-1,0-1 1,1 1 0,-1 0 0,0-1-1,0 0 1,4-2 0,2-3-46,15-11-6,-24 18 114,1-1-1,-1 1 1,0 0 0,1 0 0,-1-1-1,0 1 1,0 0 0,1-1-1,-1 1 1,0 0 0,0-1 0,1 1-1,-1 0 1,0-1 0,0 1-1,0 0 1,0-1 0,0 1 0,0-1-1,1 1 1,-1-1 0,0 1-1,0 0 1,0-1 0,-1-6-14,1 1-1,-1 0 1,0-1 0,0 1-1,0 0 1,-1 0 0,-5-12-1,6 17 20,1 0-1,0 0 1,-1 0 0,1 1-1,-1-1 1,1 0-1,-1 0 1,0 0-1,1 1 1,-1-1-1,0 0 1,1 1 0,-1-1-1,-1 0 1,-9-6-1,-1 0-1,0 1 1,0 0 0,-20-6 0,31 12 3,-1-1-1,0 1 0,1 0 1,-1 0-1,1-1 0,-1 1 1,1 0-1,-1 0 0,0 0 1,-2 1-1,-38 7 22,-39 12-1,56-9 92,3 4-73,2 1 0,0 0 1,-18 20-1,25-17 106,10-11-125,0 0 0,1 1 0,0-1 0,0 0 0,0 1 0,1-1 0,1 1 0,0 14 0,0-23-16,0 1-1,0 0 1,0 0-1,1 0 1,-1-1-1,0 1 0,0 0 1,1 0-1,-1-1 1,0 1-1,1 0 1,-1 0-1,1-1 1,-1 1-1,1 0 1,-1-1-1,1 1 1,-1-1-1,1 1 0,1 0 1,15 13 34,1-1 0,0-1 0,31 16 0,-19-17 47,140 23 29,-133-32-55,180-16 26,-170 6-47,167-50 18,-177 43-4,1-7-16,69-53 0,-104 73-28,0-1 0,0 0 0,0 0 0,0 0 1,4-7-1,79-132 83,-72 111-18,-13 27-65,15-39 84,19-87 1,-29 105-49,2-11 88,-1-1 0,-2 0-1,1-41 1,-6 74-11,2-5-10,-2 6 111,2 1-210,0 0 0,0-1 0,-1 1 0,1-1 0,-1 1 0,1-1 0,-1 0 0,0 0 0,0 0 0,0 0 0,0-3 0,2-10 10,0 0-1,-2-1 1,0 1 0,-2-24-1,1 10 48,0 28 0,-1 3-68,0-1-1,-1 0 1,1 0 0,0 1 0,0-1-1,0 1 1,0-1 0,0 1 0,0 0-1,0-1 1,1 1 0,-1 0 0,0-1-1,0 1 1,0 0 0,0 1 0,-4 3 0,3-3-2,0 1 1,0 0 0,0-1-1,0 1 1,1 0 0,-1 0-1,1 0 1,0 0 0,-2 6 0,-14 39 11,-2 20-10,4 10-3,3 3 0,10 103-2,6-148-3,26 133 2,-22-141-2,14 31 4,6-4 1,3-14 0,1-4 0,-23-26 0,31 22 0,-32-27-277,1 0 0,-1-1 0,1 0 0,0 0 1,1-1-1,10 4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7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0 10224,'1'4'-1,"-1"-1"0,1 1 0,-1 0 1,0 0-1,0-1 0,0 1 0,-1 0 1,1-1-1,-1 1 0,0 0 0,-2 4 1,-20 43-9,10-24 4,-19 43 21,26-56-1,2-7-5,1 1 1,0 0-1,0 0 0,0 1 1,1-1-1,0 0 1,1 1-1,0-1 1,0 1-1,1 0 1,1 14-1,-1-14 2,0-6-1,0-1-1,1 1 1,-1-1 0,0 1-1,1-1 1,0 0-1,-1 1 1,1-1-1,0 0 1,0 1-1,3 2 1,7 12-153,1-2 1,1 0 0,0 0-1,1-1 1,18 14 0,-5-4-6299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7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0 325 11480,'7'1'0,"1"0"0,-1-1 0,0 0 0,8-1 0,3-3 0,0-1 1,0-1 0,27-12 0,-28 10 32,15-3 147,187-54 85,-167 51-18,216-49 98,-216 51-98,213-62-1509,-127 29-6524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8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12552,'0'0'344,"9"11"-58,2 1-229,-5-6 57,0 0-1,-1 0 1,0 1 0,0 0-1,7 13 1,43 91 647,-47-87-386,28 191 573,-28-189-620,-7-22-507,0-1-1,0 1 0,0-1 0,0 1 1,-1 0-1,1-1 0,-1 1 0,0 7 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8792,'16'8'211,"0"0"-1,-1 1 1,0 1 0,-1 0 0,23 22 0,75 62 514,-73-69-707,-29-19-20,1 0-10,0 1 0,0 0 0,-1 1 0,16 16 0,-26-23 6,0 0-1,0 0 0,0 0 0,-1 0 1,1 0-1,0 0 0,-1-1 1,1 1-1,-1 0 0,1 0 0,-1 0 1,1 0-1,-1 0 0,1-1 1,-1 1-1,0 0 0,-1 1 0,0 0-5,-26 30-112,13-15 61,2 1 0,0 1 0,-20 39 0,28-47 54,3-7 5,1-1 1,0 0-1,0 1 1,0-1-1,0 1 1,0-1-1,1 1 1,-1-1-1,1 6 1,0 5-1,0-1 1,1 0-1,0 0 0,1 0 1,0 0-1,1 0 0,1 0 0,6 16 1,16 9 3,-4-13-8,-14-16 22,0-1-1,-1 1 1,0 1 0,-1-1-1,0 1 1,6 13 0,-6 8 20,-9-18 100,-1-5-85,-1-1 0,0 1-1,-1-1 1,0 0 0,0 0 0,-1-1 0,1 0 0,-2 0 0,1-1 0,0 1 0,-1-2 0,-11 6 0,12-6-140,0-1 1,0 0-1,-1-1 1,1 0-1,-1 0 1,0 0-1,-15 0 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9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7984,'4'-3'17,"12"-11"35,-7 10 120,54 8 79,-46 1-31,8 7-108,-1 2 0,35 25 0,-37-17 248,6 16-94,36 66 1,-51-72 240,-1 0-341,8 22 662,24 101 0,-45-143-473,0-8-304,-1 0 0,1 0 0,-1 0 0,0 0 0,-1 0 0,1-1 1,0 1-1,-1-1 0,0 0 0,0 1 0,0-1 0,0-1 0,-1 1 0,1 0 0,-1-1 0,1 0 0,-1 1 1,0-2-1,0 1 0,0 0 0,-6 1 0,9-3-35,0 0 1,0 0 0,-1 0-1,1 0 1,0 0-1,0 0 1,0 0-1,0-1 1,0 1-1,-1 0 1,1-1 0,0 1-1,0-1 1,0 1-1,0-1 1,0 1-1,0-1 1,0 0-1,-1-1 1,-1 0 25,-2-1-17,1 0 0,0 0-1,0 0 1,0 0 0,1-1-1,-1 1 1,1-1 0,0 0-1,0 0 1,0 0 0,0-1-1,1 1 1,0 0 0,0-1-1,0 0 1,0 0 0,1 1-1,0-1 1,-1-8 0,-1-66 117,6 58-67,35-103 32,-25 98-47,63-81 21,-58 91-34,-1 6-32,1 1 1,0 1 0,29-10-1,-46 18-12,1-1 0,-1 1-1,1-1 1,0 1 0,-1 0-1,1 0 1,-1 0 0,1 0-1,0 0 1,-1 0 0,1 0-1,1 1 1,19 4 11,0 2-1,-1 0 1,29 14 0,-48-20-11,0 0 1,0 0 0,0 1 0,0-1-1,0 0 1,0 1 0,-1-1 0,1 1-1,-1-1 1,2 3 0,11 15 9,0 0-1,-2 1 1,0 0 0,9 23 0,-14-16 34,-3 12-13,-2 47 1,-5-66 32,-6 3-19,-17 32 0,24-52-40,0-1 0,0 1 0,1-1 0,-2 0 0,1 0 0,0 0 0,0 0 0,0 0 1,-1 0-1,1-1 0,-1 1 0,0-1 0,1 0 0,-1 1 0,0-1 0,0-1 0,0 1 1,0 0-1,0-1 0,0 1 0,-4-1 0,4 0-2,1 0-3,0 0 1,0 0 0,0 0 0,-1 0 0,1-1 0,0 1 0,0-1 0,0 0 0,0 0 0,0 1 0,0-1 0,0 0 0,0-1 0,1 1 0,-1 0 0,0-1 0,0 1-1,1 0 1,-1-1 0,1 0 0,0 1 0,-2-4 0,1-3 11,7-22 4,9-18-14,-8 36-3,0 0-1,13-19 1,29-29 0,58-53-4,-99 105-1,1 0 0,0 0 0,17-13 1,-8 9 0,30-20 1,-2 13 1,-39 17 0,0 0 0,0 1 0,0 0 0,0 0 0,0 0 0,6 1 0,-7 0 0,-1 1 0,0 0 0,1 0 0,-1 0 0,0 0 0,1 0 0,-1 1 0,0 0 0,7 4 0,-5-2 0,0 1 0,-1 0 0,1 0 0,-1 0 0,0 0 1,6 9-1,-5-6 1,0 0-1,-1 1 1,0 0-1,7 17 1,-4 1 13,5 29 0,8 41 15,-20-93-26,0 0 1,0 0-1,1 0 1,-1-1-1,1 1 1,0 0-1,0-1 1,0 0-1,1 1 0,-1-1 1,1 0-1,0 0 1,0 0-1,0-1 1,0 1-1,1-1 1,-1 0-1,5 3 1,-4-2-2,11 3 5,4-1-488,0-1 0,0-2 0,22 2 0,16-2-9179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49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246 168 9688,'-3'-12'16,"-1"0"1,1 0 0,-2 1 0,0-1 0,0 1-1,-11-17 1,14 25-11,0 0 0,0 0 0,-1 1 0,1-1 0,-1 0 0,0 1 0,1 0 1,-1 0-1,0 0 0,0 0 0,-1 0 0,1 0 0,-6-1 0,5 1 13,-7 1 169,1 3-143,1 0 0,-1 1 0,1 1 0,0-1 1,-11 7-1,7 2 155,1 6-130,0 2 0,1-1 1,-9 23-1,14-17 138,2 12-58,4 61 0,0-95-122,0 0 1,0-1-1,1 1 0,0 0 1,-1 0-1,1 0 0,2 3 1,5 12 49,0 0 0,2-1 0,22 32 0,-16-36 123,5 0-111,1-2 0,25 10 1,-26-17 30,13-2-36,44-4 1,-55-2 14,83-38 44,-105 42-135,0-1 0,0 0 0,0 1 1,1-1-1,-1 0 0,0 1 0,0-1 0,0 0 1,0 0-1,0 0 0,0 0 0,1-2 1,4-7 18,0 0 0,0 0 0,-1 0 0,-1-1 1,7-20-1,-11 30-18,0-1 0,1 1-1,-1 0 1,0-1 0,0 1 0,0 0 0,0-1 0,0 1 0,0-1-1,0 1 1,-1 0 0,1-2 0,-8-22 52,0 0 0,-17-33 1,11 34 78,-19-17 27,-1 2 0,-52-46 0,72 73-142,10 8 1,-1 0 0,0 1 0,0-1 0,0 1 0,0 0 0,-10-3 0,-42-17 171,56 23-194,1 0 0,-1 1 0,0-1 0,1 0 0,-1 0 0,1 0 1,-1 1-1,1-1 0,-1 0 0,1 1 0,-1-1 0,1 1 0,-1-1 0,1 0 0,-1 1 0,1-1 0,0 1 0,-1-1 0,1 1 0,0-1 0,-1 1 0,1-1 0,0 1 0,0 0 0,0-1 0,-1 1 0,1-1 0,0 1 0,0 0 0,0-1 0,0 1 0,0-1 1,0 1-1,0 0 0,0 0 0,0 0 4,-1 5 2,1-3-8,-1-1 0,1 0 0,0 1 1,0-1-1,0 1 0,0-1 0,1 1 1,-1-1-1,1 0 0,-1 1 0,1-1 0,0 0 1,1 3-1,42 93 27,-28-75-35,14 6-586,2-1 0,51 35 0,8 0-8248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50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1 553 8696,'20'9'4,"-12"-5"3,-1-1 0,1 0 0,0 0-1,0 0 1,15 2 0,-22-5-5,0-1 0,0 1 0,-1 0 0,1 0 0,0 0 0,0-1 0,-1 1-1,1 0 1,0-1 0,-1 1 0,1-1 0,0 1 0,-1-1 0,1 1 0,0-1 0,-1 1 0,1-1 0,-1 0 0,1 1 0,-1-1 0,0 1-1,1-1 1,-1 0 0,1 0 0,0-2 3,3-4 34,-1 0-1,0 0 1,0-1-1,0 0 0,-1 1 1,0-1-1,-1 0 0,1-10 1,2-72 310,-4 50-165,0 17-147,4-36 334,10-27 66,-12 81-384,-1 1-1,1-1 1,0 1 0,0 0-1,0 0 1,0 0-1,1 0 1,-1 0-1,1 1 1,0-1 0,1 1-1,-1 0 1,0 0-1,5-3 1,-2 1 13,6-2 281,3 4-254,-1 1 0,1 0 0,-1 1 0,17 2 0,-10 3 155,14 9-77,33 19-1,-49-18 24,67 86 70,-70-77-104,-9-10-103,7 10 5,-1 1 0,-1 0 0,13 40 0,16 70 229,-40-132-161,1-2-121,-1 0-1,1-1 1,0 1 0,0 0-1,0-1 1,-1 1-1,1-1 1,0 0-1,0 0 1,-1 1-1,1-1 1,-1 0 0,1-1-1,-1 1 1,2-2-1,16-17-8,-16 17 13,32-34 99,-19 20-82,0-1 1,15-23 0,108-137 150,-124 161-172,-5 6 8,0 0 0,23-17 0,-21 17-6,2-2 13,1 0 0,22-13 0,-34 23-17,1 1 0,0 0 0,0 0 0,0 0 0,0 0 0,0 1 0,1-1-1,-1 1 1,0 0 0,1 0 0,-1 1 0,1-1 0,-1 1 0,0 0 0,1 0 0,8 2 0,-11-1-4,-1-1-1,1 1 0,0 0 1,0 0-1,-1 0 0,1 0 1,-1 0-1,1 0 0,-1 0 1,1 0-1,-1 1 0,0-1 1,1 1-1,1 2 0,-1-1 1,0 0 0,1 0-1,-1-1 1,1 1-1,0-1 1,4 4 0,1-1 1,1 0 1,0 0 0,0 0-1,0-1 1,0 0 0,1-1 0,-1 0-1,1-1 1,0 0 0,12 1 0,-5-2-1,-7 0 2,0-1 0,1-1 1,-1 1-1,14-4 1,239-48 142,-260 51-138,1 0-1,-1 0 1,0 0 0,1-1 0,-1 1-1,0-1 1,0 0 0,0 0-1,0 0 1,0 0 0,-1 0 0,1-1-1,4-4 1,-4 4 2,-3 3-11,0-1 1,0 1 0,1 0-1,-1 0 1,0 0 0,0-1-1,0 1 1,0 0 0,0 0-1,1 0 1,-1-1 0,0 1-1,0 0 1,0 0 0,0-1-1,0 1 1,0 0 0,0 0-1,0-1 1,0 1 0,0 0-1,0-1 1,0 1 0,0 0-1,0 0 1,0-1 0,0 1-1,0 0 1,0-1 0,-2-4 7,0 0 1,0 0 0,0 0 0,0 1 0,-1-1 0,0 1 0,0-1 0,0 1 0,-5-5 0,-7-1 56,-9 1-36,0 1 0,-44-7 0,38 13 36,-125 13 26,125-4-25,-7 7-20,-57 31 0,91-44-42,1 1 0,-1-1 0,1 1 0,0 0 0,0 0 0,0 0 0,-4 4 0,-12 16 17,1 1 1,-22 39 0,38-61-21,1 1 0,-1-1 0,0 1 0,0 0 0,1-1 0,-1 1 0,1 0 0,0-1 0,-1 1 0,1 0 0,0 0 0,0 2 1,1 13 4,1 1 0,0 0 1,1-1-1,1 1 1,8 21-1,-11-37-6,0 1-1,0-1 1,0 1-1,1-1 1,-1 1-1,1-1 1,0 0-1,2 3 1,-4-5-2,13 16 6,28 25 1,-19-23-4,27 16-1,-49-34-2,4 2 2,0 1 0,0-1 0,0 0 0,0 0 0,1 0 0,6 1 0,99 29 11,53-3-10,186-7-6,-285-23-9,270-35-1953,-158 8-7815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50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8696,'0'0'694,"1"7"-491,2 5-112,1 6 14,-1-1 0,-1 1 1,0 28-1,2 98 287,-4-125-248,1 0-1,4 24 1,0-19-82,-3-5-21,12 52 208,5-2 288,41 100 0,-54-163-250,-3-12-152,0-15-79,-3 19-46,2-6 36,0-1 1,1 0-1,0 1 0,0 0 0,1 0 0,0 0 0,0 0 1,1 0-1,6-7 0,2 0 6,0 1 0,1 1 1,19-15-1,42-25 67,-68 50-104,0-1 1,0 1-1,1 1 1,-1 0-1,1 0 1,-1 0-1,1 1 1,-1 0 0,1 0-1,0 1 1,10 0-1,-7 1 4,11 0 89,-5 3-77,-1 1 1,0 0-1,0 1 1,17 10-1,-32-16-24,0 0-1,-1 1 0,1-1 0,0 1 1,0 0-1,0-1 0,-1 1 1,1-1-1,0 1 0,-1 0 0,1 0 1,0 0-1,-1-1 0,1 1 1,-1 0-1,1 0 0,-1 1 1,4 7 11,0 1 1,-1 0 0,-1 0 0,0 0 0,0 0 0,-1 0-1,0 15 1,-5-2 56,-45 96 33,35-97-40,-10 3-21,-49 38 1,52-50-7,8-8-30,0 0 0,0 0 0,-1-1 1,-22 3-1,36-7-11,0 0 0,-1 1 1,1-1-1,-1 0 0,1 0 0,-1 0 1,1 0-1,0 0 0,-1 0 0,1 0 1,-1 0-1,1 0 0,0 0 0,-1 0 0,1-1 1,-1 1-1,1 0 0,0 0 0,-1 0 1,1 0-1,-1-1 0,1 1 0,0 0 1,-1 0-1,1-1 0,0 1 0,-1-1 1,-1-1-86,1 0 1,-1-1 0,1 1 0,0-1 0,-1 0 0,1 1 0,0-1 0,1 0 0,-1 1 0,0-1 0,1 0 0,0 0 0,-1 0 0,1 0 0,0 1 0,1-1 0,-1 0-1,0 0 1,1 0 0,1-4 0,4-36-8782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51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9776,'89'-39'150,"-89"39"-139,1 0 0,-1 0 0,1 0 0,-1 0 0,1 0 0,-1 0 0,1 0 0,-1 0 0,0 0 0,1 0 0,-1 0 0,1 1 0,-1-1 0,1 0 0,-1 0 0,0 0-1,1 1 1,-1-1 0,0 0 0,1 1 0,-1-1 0,0 0 0,1 1 0,-1-1 0,0 0 0,0 1 0,1-1 0,-1 0 0,0 1 0,0-1 0,1 1 0,-1 1 25,18 23 368,-12-14-322,2-1-1,-1 0 1,2 0-1,-1-1 1,1 0-1,13 10 1,-19-16-68,117 89 645,-105-82-626,-11-7-1,1 0 1,0 0 0,-1 0 0,1-1-1,1 0 1,-1 0 0,7 2 0,9 2 65,1-2 0,34 4 0,-37-10 97,67-26 77,-79 25-235,0 0 0,-1-1 1,0 0-1,1 0 0,-2 0 1,1-1-1,0 0 0,-1 0 0,9-11 1,-7 8-7,-1 1 11,-1-1 1,0 0-1,0 0 1,-1 0-1,0 0 1,0-1-1,-1 1 1,0-1-1,0 0 1,-1 0-1,0 0 0,0-18 1,-3-10 161,-1 37-141,1 0-62,1 0 1,0-1-1,0 1 1,0 0-1,-1 0 0,1 0 1,0 0-1,0 0 1,-1 0-1,1 0 1,0 0-1,0 0 1,0 0-1,-1 0 0,1 0 1,0 0-1,0 0 1,-1 0-1,1 0 1,0 0-1,0 0 1,-1 0-1,1 1 1,0-1-1,0 0 0,0 0 1,-1 0-1,1 0 1,0 0-1,0 1 1,0-1-1,0 0 1,-1 0-1,1 0 1,0 0-1,0 1 0,0-1 1,0 0-1,0 0 1,0 0-1,0 1 1,0-1-1,-1 0 1,0 17 44,0-6-25,1 1-1,0-1 0,2 17 1,16 90 56,-12-84-21,0 0 0,0 63 0,-5-56 11,0-20-39,-1 12 52,2-1 1,1 0-1,2-1 1,15 56-1,-19-85-39,2-6 0,5-7-223,-1 0 0,0-1 0,11-24 1,-11 20-850,25-51-8155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46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0 589 7624,'26'8'2,"-10"-3"8,0-1 0,0-1 0,0 0 0,0-1 0,0 0 0,30-2 0,123-2 34,-47-4-4,-25-2 61,-15-4 42,-76 11-79,-1 0 1,1-1-1,-1 0 1,1-1-1,-1 1 1,0-1-1,0 0 1,0 0-1,-1-1 0,1 1 1,-1-1-1,1 0 1,-1 0-1,-1 0 1,1-1-1,3-5 1,-6 8-62,0 1 0,0-1 0,-1 0 0,1 0 1,0 0-1,-1 0 0,0 0 0,1 0 0,-1 0 0,0-1 1,0 1-1,0 0 0,0 0 0,0 0 0,-1 0 1,1 0-1,-1 0 0,1 0 0,-1 0 0,0 0 0,-2-3 1,1-3-673,-8-23-4964</inkml:trace>
  <inkml:trace contextRef="#ctx0" brushRef="#br0" timeOffset="1">455 0 7264,'61'85'286,"-57"-79"-269,0 0 0,-1 0 0,0 0-1,0 1 1,0-1 0,-1 1-1,0 0 1,0 0 0,1 12 0,-2-12-2,-1-1 3,1-1 1,-1 1-1,0 0 0,-1-1 1,1 1-1,-1-1 0,0 1 1,-1-1-1,1 1 0,-1-1 1,0 0-1,-5 9 0,3-6 5,-3 7 36,-1 0-1,-1 0 1,0 0-1,-18 20 1,15-20-25,-116 153 534,-40 96 144,160-251-851,0 0 0,-1-1-1,0 0 1,-1-1 0,-1 0 0,-19 16-1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51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9864,'14'38'161,"23"40"0,-21-48 82,-2 0 0,14 45-1,-21-56-179,4 14 225,35 152 120,-39-147-120,15 239 612,-22-250-860,0-14 23,0 0 0,-1 1-1,-5 22 1,-17 81 214,23-114-252,0-1 0,-1 0 0,1 0 1,-1 1-1,1-1 0,-1 0 0,0 0 0,0 0 0,0 1 0,0-1 1,0 0-1,-3 3 0,0 0 21,-6 6-1659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8:52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1 517 9952,'8'6'3,"1"2"16,0-2 1,1 1 0,0-1 0,0-1-1,1 0 1,0 0 0,-1-1-1,1 0 1,19 3 0,181 19 370,-190-23-363,28-1 196,92-10 462,-77 0-386,-38 5-27,1-1 0,-1-2 0,46-15 0,-59 17-217,-7 2-8,1 0 0,-1-1-1,0 0 1,0 0 0,0 0 0,8-7-1,-13 9-40,-1 0-1,1-1 0,-1 1 0,0 0 1,1 0-1,-1 0 0,0 0 1,0-1-1,0 1 0,1 0 0,-1 0 1,-1-1-1,1 1 0,0 0 0,0 0 1,0 0-1,-1-1 0,1 1 1,0 0-1,-1 0 0,1 0 0,-1 0 1,0 0-1,1 0 0,-2-1 1,-9-16 12,0 1 0,-2 0 0,0 1 0,0 1 0,-1 0 0,-1 1 0,-19-14 0,13 10 25,-1 1 0,-1 1 0,-41-22 0,22 28-18,24 10 42,-10 8-22,-49 22 0,74-29-38,0 0 0,1 1 0,-1-1 0,1 1-1,0 0 1,-1 0 0,-1 2 0,-99 107 69,87-86-48,3 4-14,2 0 0,-9 36 1,19-44 6,5 1-10,1-1 0,16 39 0,-9-39 3,20 15-2,1 0 0,56 46 1,-42-49 0,-27-22 41,12-2-13,59 9 0,-62-17 54,24-7-29,53-13 0,-73 8 1,122-65 11,-126 58-83,35-29-76,93-89-1,-91 64 16,-40 41-193,107-144-113,-107 140 39,103-133-395,-71 87 376,-56 80 341,-1-1 0,0 0 1,0 0-1,0 0 0,0 0 1,0 0-1,0 0 1,0 0-1,-1 0 0,1 0 1,-1-1-1,0 1 0,1 0 1,-1 0-1,0-1 1,0 1-1,0 0 0,-1 0 1,1 0-1,-1-1 0,1 1 1,-1 0-1,-1-3 0,1 3 5,1 1 5,-1 0-1,1 0 0,-1 0 0,0 1 1,1-1-1,-1 0 0,0 0 1,0 1-1,1-1 0,-1 0 0,0 1 1,0-1-1,0 1 0,0-1 1,0 1-1,0-1 0,0 1 0,0 0 1,0-1-1,0 1 0,0 0 1,0 0-1,0 0 0,-2 0 0,1 0-1,-5 0 1,0 0 1,0 1 0,0 0 0,0 1 0,0 0-1,1 0 1,-1 0 0,1 0 0,-10 6 0,-27 14 5,26-10 17,3 4-5,0 1-1,-21 33 1,35-49-11,-1 1 0,0-1 1,1 0-1,-1 0 1,1 1-1,-1-1 1,1 0-1,0 1 0,-1-1 1,1 0-1,0 1 1,0-1-1,0 1 1,0 1-1,2 35 62,11 61-1,-3-68 89,-9-30-152,20 48 203,50 83 1,7-11 73,-66-101-33,-6-4-150,0 1 1,-1 0 0,4 29-1,-9-45-70,1 0-1,-1-1 0,0 1 1,0 0-1,0 0 0,0 0 1,0 0-1,-1 0 1,1 0-1,0 0 0,0 0 1,0 0-1,-1 0 0,1-1 1,-1 1-1,1 0 1,-1 1-1,-6 9 85,-1 0 0,-1 0 0,0-1 0,0 0 0,-13 11 1,1-9 348,-3-1-278,-2-2 1,1-1 0,-1 0-1,-34 3 1,-135 25-1392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08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303 320 2160,'0'0'233,"4"2"-1,-1 0-211,0-1-1,-1 0 0,1 0 0,0 0 1,0 0-1,0-1 0,0 1 1,0-1-1,0 0 0,5 0 0,4-2 90,0 0 0,23-8-1,109-34 229,57-9 132,-100 29-271,-48 11-102,173-43 127,-226 56-223,206-65 254,-127 36-109,-79 29-143,0 0 0,0 0 0,0-1 1,0 1-1,0 0 0,0 0 0,0 0 1,0-1-1,0 1 0,0 0 0,0 0 1,0 0-1,0 0 0,0-1 0,0 1 1,-1 0-1,1 0 0,0 0 0,0 0 1,0 0-1,0-1 0,0 1 0,0 0 1,0 0-1,-1 0 0,1 0 0,0 0 1,0 0-1,0-1 0,0 1 0,-1 0 1,1 0-1,0 0 0,0 0 0,0 0 1,0 0-1,-1 0 0,1 0 0,0 0 1,0 0-1,0 0 0,-1 0 0,1 0 1,0 0-1,0 0 0,0 0 0,0 0 1,-1 0-1,-16-4 31,2 1-15,5 2 15,0 0 0,0 0 0,0 1 0,-15 2 0,-178 5 174,154-3-40,-227 27 72,217-23-72,-236 26 63,241-29-110,-206 28 167,154-17-131,99-15-83,12-3-1,0-1-62,26-6 18,120-23 3,-112 24-25,187-42-1,-177 40-11,206-25 1,-205 31-9,61 0-1,-11 7 12,1 2 3,-99-3 7,-6 2-5,-9 5-1,2-2 1,2-3 5,0 1 0,0-1-1,0-1 1,-12 4 0,-167 53 48,145-47 25,4-2-30,-167 53 137,194-60-130,-24 9 145,-54 27 1,125-61-1093,9-4-3711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0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6368,'1'-2'18,"0"0"0,0 0 0,1-1 0,-1 1 0,1 1 0,-1-1 0,1 0 0,0 0 0,0 1 0,0-1 0,0 1 0,0-1 0,0 1 0,0 0 0,0 0 0,0 0 0,1 0 0,-1 0 0,0 1 0,4-2 0,11-4 92,237-75 586,-221 76-616,141-1 34,-139 8-19,118 26 37,-130-20-64,-12-2-48,0 1-1,0 1 0,0 0 1,15 15-1,-26-23-16,1 1 0,-1-1 1,1 1-1,-1-1 0,1 1 0,-1-1 0,0 1 0,1 0 0,-1-1 0,0 1 0,1 0 0,-1-1 0,0 1 0,0 0 0,0-1 0,0 1 0,0 0 0,1 8 11,-1 0-1,0-1 1,0 1-1,-1-1 1,-4 15-1,-3-9 41,-19 13-18,-37 29 0,36-38 5,-133 65 22,85-51 11,51-23-62,-45 16 71,22-6 10,45-17-19,14-11-42,-1 2 1,1-1 0,0 1-1,0 1 1,1 0-1,0 1 1,0 0 0,20-5-1,-12 4-13,10-4 61,145-28 22,-139 35-67,133 14 14,-139-3-34,-1 6-7,0 1 1,29 20-1,-41-19 6,-11-7-12,0 0 1,-1 0 0,0 1-1,0-1 1,-1 1 0,5 17-1,-9-26-1,0 0 0,1-1-1,-1 1 1,0 0 0,0-1-1,0 1 1,0 0-1,0-1 1,0 1 0,0 0-1,0-1 1,0 1 0,0 0-1,-1-1 1,1 1 0,0 0-1,0-1 1,-1 1-1,1 0 1,-1 0 0,-4 7 1,-1-1 0,1 1 0,-2-2 0,1 1 1,-1-1-1,0 0 0,-13 9 0,-1-4 5,-113 34 2,60-23 7,-113 16 0,184-37-16,-91 15 12,3-2-9,-10-1-1122,70-10-4474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09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0 8160,'-23'12'0,"-14"8"0,20-8 6,0 2 0,2-1 0,-23 26 0,22-17 114,-60 123 53,23-30 127,38-86-276,8-16 22,1 0 0,1 0 0,-6 20 0,2-5 61,-6 52 1,17-63 52,2-7-124,0 0 1,1-1 0,0 0-1,0 0 1,14 16 0,-18-24-29,-1 0 0,1-1 1,0 1-1,0 0 0,-1-1 1,1 1-1,0 0 0,0-1 1,0 1-1,0-1 0,0 0 0,0 1 1,0-1-1,0 0 0,0 1 1,1-1-1,18 4 32,-1-2-1,1 0 0,0-1 1,20-2-1,-9-5 76,148-49 53,-143 39-41,5-9-37,60-48 1,-99 72-80,0-1-1,-1 1 1,1 0-1,-1-1 1,0 1-1,0-1 1,1 1 0,-1-1-1,0 0 1,0 0-1,0 1 1,-1-1-1,2-3 1,3-8 27,0 0 0,0-1 0,3-20 0,-6 11-9,-1-45 1,-1 65-15,0-1 1,0 1-1,0-1 1,-1 0-1,1 1 1,-1-1 0,0 1-1,-3-6 1,4 9-16,-8-23 46,-1 1 1,-13-23 0,10 25-25,-2 0 0,-17-19 0,28 36 3,1 0-1,-1 0 0,0 0 1,0 0-1,0 0 0,0 1 1,-4-3-1,-13-8 75,-34-18 1,37 23-72,-1 1 0,-22-5 0,40 12-28,-2 0 14,0-1 1,1 1 0,-1-1 0,0 1-1,1 0 1,-1-1 0,0 1 0,0 0-1,1 0 1,-1 0 0,0 1 0,1-1-1,-1 0 1,-3 1 0,-4 1 23,1 1-1,-1-1 1,0 2-1,1-1 1,-10 6-1,9-3-281,1 1-1,-1 0 1,2 1-1,-15 16 1,20-22 68,-52 59-7044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16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1 173 6816,'0'0'249,"4"-1"30,8-2-125,0-1 0,17-9-1,32-11 343,16 6-108,72-14-16,-113 26-184,182-19 71,-169 21-118,197-9 56,-200 12-83,178-13 26,-183 11-120,132-5-1184,-94 5-4776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16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8792,'-3'3'-2,"1"1"0,0 0 1,0 0-1,0 0 0,0 0 0,1 0 1,-1 0-1,1 1 0,0-1 1,0 0-1,1 1 0,0-1 1,-1 1-1,2 5 0,-1-3-6,-2 21-21,1 1 0,5 34 0,0-10 70,10 202 403,-9-147-39,8 61 38,-9-137-103,-1-12-186,0 1-49,1-1 0,0 1 0,2-1 1,14 35-1,-16-45-159,1 0 0,0 0 1,0 0-1,1-1 0,0 0 0,1 0 1,0-1-1,0 0 0,1 0 1,0 0-1,1-1 0,-1 0 0,16 8 1,11 2-6827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17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9144,'3'1'2,"0"0"1,0 0 0,0 0-1,-1 0 1,1 0 0,0 1-1,-1 0 1,1-1 0,3 4-1,22 27 43,-26-30-43,9 12 24,-1 0-1,0 1 1,-1 0-1,13 30 1,36 89 85,-25-42 55,-26-69-153,11 25 112,-14-39-68,-1-1 1,1 0-1,1 0 1,0 0-1,0 0 0,0-1 1,1 0-1,0 0 1,12 11-1,-17-18-39,-1 0 0,1 0 0,0 0-1,-1 0 1,1 0 0,0-1 0,-1 1-1,1 0 1,-1 0 0,1 0 0,0-1-1,-1 1 1,1 0 0,-1-1 0,1 1-1,-1 0 1,1-1 0,-1 1-1,1-1 1,-1 1 0,0-1 0,1 1-1,0-2 1,0 1 23,7-10 86,0 0 1,0 0-1,-1-1 0,0 0 1,-1 0-1,7-22 0,3-5 102,-8 22-191,-3 6 48,0 0-1,13-20 1,49-71 195,-53 85-113,3 2-89,0 2-1,26-17 1,-43 29-70,1 1 0,0-1 1,0 1-1,0 0 0,0-1 0,0 1 1,-1 0-1,1-1 0,0 1 0,0 0 1,0 0-1,0 0 0,0 0 0,0 0 1,1 0-1,5 0 13,0 1 1,0 0-1,-1 1 1,1-1 0,0 1-1,-1 1 1,0-1-1,12 7 1,-6 4 78,42 82 35,-44-75-115,0-1 0,1 0 1,1 0-1,21 24 0,-32-42-20,14 13 19,-7-7-13,-1-1-4,0 0-1,1 0 1,0-1-1,0 0 1,0-1 0,0 0-1,1 0 1,0-1-1,18 5 1,70 5 13,-78-15-9,26-10-1,-35 9-5,-1 0 0,1-1-1,10-7 1,21-20 4,-3-6-2,57-76 18,-88 105-21,-2 1 3,0 0 1,1 1 0,0 0-1,0 0 1,0 0-1,1 1 1,12-9-1,-18 14-2,0 0 0,0-1 0,1 1 1,-1 0-1,0 0 0,0 0 0,0 0 0,0 0 0,1 0 0,-1 1 0,0-1 0,0 0 0,0 0 0,0 1 1,0-1-1,0 1 0,0-1 0,0 1 0,0-1 0,0 1 0,1 0 0,2 2 2,4 0 0,-5-1-1,0-1 0,0 1 1,0 0-1,0 0 1,0 0-1,-1 0 0,1 0 1,-1 0-1,4 5 1,96 108 65,-24-40-31,-76-73-35,-1 0 0,1-1 0,-1 1 0,1-1 1,0 1-1,0-1 0,0 1 0,0-1 0,0 0 0,0 0 0,0 0 1,0 0-1,1-1 0,2 2 0,-5-3-1,0 1 0,1-1 0,-1 1-1,0-1 1,0 1 0,1-1 0,-1 1 0,0-1 0,0 0 0,0 1 0,0-1-1,0 1 1,0-1 0,0 1 0,0-1 0,0 0 0,0 1 0,0-1 0,-1 1 0,1-1-1,0 1 1,0-1 0,0 1 0,-1-1 0,1 0 0,-8-18 5,7 17-6,-16-39 10,-7 2 3,-35-43 1,54 76-12,-33-45 25,36 48-25,-41-51 55,37 48-46,0 0 1,0 0-1,-1 1 0,0 0 1,0 0-1,-13-7 0,17 11-8,0 1 0,0-1 0,0 1 0,0 0 0,0 0-1,0 0 1,0 0 0,0 0 0,0 1 0,1-1 0,-1 1-1,-5 2 1,4-2 0,-7 4 11,9-4-12,-5 4 1,0 0 0,1 0 0,0 0 0,0 1 0,0 0 1,1 0-1,0 0 0,0 0 0,-7 15 0,-45 76 21,54-92-22,-1 1 0,1-1 0,0 1 0,1 0 0,-1 0 1,1 1-1,-1 8 0,-2 3 1,-8 36 1,12-35 3,8 26-1,-5-38-5,0 0-1,1-1 0,0 0 1,0 1-1,1-1 1,4 7-1,-2-6 1,1 1 0,-1-1 0,1-1 0,13 11 0,-9-9 0,1-1-1,-1 0 0,19 7 1,-11-6-1,1-2 0,26 6 0,68 6 0,-30-8-4,111-3 1,37-10-1708,-111 1-6835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1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238 167 1976,'0'0'929,"17"-1"-563,55-2-234,-36 0 162,169-24 108,-158 21-189,192-25 84,-193 24-90,190-37 258,-137 22-208,-99 22-251,0 0-1,-1 0 0,1 0 0,0 0 0,0 0 0,0-1 1,-1 1-1,1 0 0,0 0 0,0 0 0,0 0 0,0-1 0,-1 1 1,1 0-1,0 0 0,0 0 0,0-1 0,0 1 0,0 0 1,0 0-1,0-1 0,0 1 0,0 0 0,-1 0 0,1 0 0,0-1 1,0 1-1,0 0 0,0 0 0,0-1 0,0 1 0,1 0 1,-1 0-1,0-1 0,0 1 0,0 0 0,0 0 0,0-1 0,0 1 1,0 0-1,0 0 0,1 0 0,-1-1 0,0 1 0,0 0 1,0 0-1,0 0 0,1 0 0,-1-1 0,0 1 0,0 0 0,0 0 1,1 0-1,-1 0 0,0 0 0,0 0 0,1 0 0,-1 0 1,0 0-1,0-1 0,0 1 0,1 0 0,-1 0 0,0 0 0,1 0 1,-1 0 0,-4-2 23,3 1-19,0 0 0,-1 0 1,0 0-1,1 0 0,-1 0 0,1 1 0,-1-1 0,0 0 1,0 1-1,1 0 0,-1-1 0,0 1 0,0 0 0,1 0 1,-1 0-1,0 0 0,-3 1 0,-135 4 199,100-2-74,-198 25 66,185-22-27,-218 23 67,221-23-73,36-5-123,-226 15 301,218-16-268,2-1-5,0 1 0,0 1-1,-34 6 1,35-3 110,48-2 95,-11-1-258,52-2 91,136-11 8,-158 9-79,245-8 33,-279 11-68,115-1 24,-108 2-22,1 0 0,0 1-1,-1 2 1,25 6 0,-46-10-6,0 0 0,1 0 0,-1 0 0,0 1-1,0-1 1,0 0 0,1 0 0,-1 0 0,0 0 0,0 0 0,0 1 0,0-1 0,1 0-1,-1 0 1,0 0 0,0 1 0,0-1 0,0 0 0,0 0 0,0 1 0,0-1 0,0 0-1,1 0 1,-1 0 0,0 1 0,0-1 0,0 0 0,0 0 0,0 1 0,0-1 0,0 0-1,-1 0 1,1 1 0,0-1 0,0 0 0,0 0 0,0 1 0,0-1 0,0 0 0,0 0-1,0 0 1,-1 1 0,1-1 0,0 0 0,0 0 0,0 0 0,0 0 0,-1 1 0,1-1-1,-10 9 9,4-4-3,3-3-1,0 0-1,0 0 1,-1 0-1,1 0 0,0-1 1,-1 1-1,1-1 1,-1 0-1,0 0 1,-6 0-1,-145 29 57,117-25-27,-53 5-8,-186 23 54,270-32-75,0 0-1,0 0 0,0 0 0,0 1 0,1 0 1,-1 1-1,1 0 0,-1 0 0,-10 7 0,15-9-2,31-28 65,44-38-1144,10-6-4343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19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0 1712,'0'0'1703,"-4"2"-1517,-12 3-14,11-3-40,1 4-5,1-3 2,-3 3 5,4-2-5,0 2 7,2-5 217,0 1-162,0 5 8,0-5 271,0-1-203,0 5 1,0-4 225,-1 1-481,1-1 1,0 1-1,-1 0 0,0 0 0,0 0 1,0 0-1,0-1 0,-2 5 0,0 0-523,-6 14-3609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4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8072,'2'1'0,"34"17"10,-1 1 0,45 32 0,-62-36-8,28 19 127,56 39 51,-82-58-55,1-2 0,0 0 0,39 16-1,-38-19-59,10 6 219,0-2 0,0-1 0,41 9 0,-69-20-237,8 1 56,1 2 121,1-1 1,0 0-1,0-1 0,0-1 0,0 0 1,1-1-1,19-1 0,-24-2-202,1-1 0,-2 0-1,1-1 1,0 0 0,-1-1 0,0 0-1,0 0 1,13-10 0,-14 10-667,35-24-7195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1 255 5112,'0'0'105,"8"0"-13,1 1-77,-4-1-2,0 0 0,0 0 0,-1 0 0,1 0 1,0-1-1,7-1 0,123-15 83,-95 12-56,215-25 22,-190 22 12,127-11-1,30-1-38,-120 12 65,184-14 0,24-1-54,-180 13 89,541-31 62,-538 34-42,495-16 68,-512 19-63,409-3 82,-433 6 12,350-5 370,-172 5-7,-39 1-38,-191 0-6719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0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72 153 9592,'-66'1'-35,"66"0"38,-1-1-1,1 1 0,-1 0 1,1 0-1,-1-1 1,1 1-1,-1 0 1,1 0-1,0 0 1,0 0-1,-1 0 1,1 0-1,0 0 1,0-1-1,0 1 0,0 0 1,0 0-1,0 0 1,0 2-1,0-1 2,0 6 6,3 29 107,4-10-29,0 0 1,1 0-1,15 31 0,-16-44-69,-5-8 7,1 0 0,0 0 0,1-1 0,-1 1 0,6 5 0,-3-4 19,0 1-1,0-1 1,0 1 0,1-2 0,1 1-1,-1-1 1,1 0 0,0-1 0,0 1-1,17 6 1,-16-12 103,0-3-101,0 0 0,0-1 0,0 0 0,0-1-1,15-11 1,48-39 327,-49 36-288,26-16 0,-39 30-59,1 0 1,0 0-1,0 1 0,0 0 1,0 1-1,0 0 1,13-1-1,-9 2-5,-4 0 3,0 0-1,0 1 1,0 1 0,0 0-1,0 0 1,0 1 0,0 0-1,-1 1 1,15 4 0,-15-4-8,6 2 24,0 1 0,0 0 1,0 2-1,-1-1 0,27 18 0,-34-19-27,5 2 20,0 2-1,-1 0 1,0 1-1,-1 0 1,18 20-1,-17-17-19,58 63 93,-68-75-106,-1 1 1,0-1 0,1 0 0,-1 0 0,1 0-1,-1 0 1,1 0 0,0 0 0,-1 0 0,1 0 0,0-1-1,0 1 1,-1 0 0,1-1 0,0 0 0,0 1-1,0-1 1,0 0 0,0 0 0,-1 0 0,1 0-1,0-1 1,0 1 0,3-1 0,-5 1-2,6-5 8,0-7-3,0-1 1,8-25-1,-11 27-2,-1-1 0,0 1 1,0-1-1,-1 1 0,-1-1 0,-1-16 1,1 11-2,-5-68 39,3 63-23,1 1 1,2-38-1,9 7-2,-2 33 38,1 6-42,0 2 1,1 0 0,0 0 0,1 0 0,18-13 0,-27 23-6,-1-1 0,1 1-1,0 0 1,0 0 0,0 0 0,0 0 0,1 0-1,-1 1 1,2-1 0,33-7 38,60-4 1,-69 14-26,116 39 11,-63-17-17,-4-4-1605,1-1-6375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1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7352,'2'3'24,"13"16"27,0-1-1,23 22 1,4 2-17,-2 9-28,1 9-6,-4 10 0,-1-3 0,-30-58 0,0 1 0,1-1 1,8 9-1,-13-16-31,0-1 1,-1 1-1,1 0 0,0-1 0,0 1 1,0-1-1,0 1 0,0-1 0,0 0 0,0 0 1,1 0-1,-1 0 0,0-1 0,1 1 1,-1 0-1,0-1 0,1 0 0,-1 1 1,1-1-1,-1 0 0,0 0 0,1-1 1,-1 1-1,1 0 0,-1-1 0,0 0 1,5-1-1,27-7-4309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8792,'15'3'15,"-14"-3"-8,1 0 0,0 1 0,0-1 0,-1 0 0,1 1 0,0-1 0,0 1 0,-1 0 0,1 0 0,-1-1 0,1 1 0,-1 0 0,3 2 0,9 7 67,-1 0 1,0 0-1,-1 2 0,0-1 1,0 1-1,-1 1 0,15 25 1,-16-22-39,-2-5 18,-1 1 0,-1 1 0,7 17 0,58 167 388,-62-176-425,17 37 69,38 81 9,26 80 63,-84-207-140,79 236 230,-78-225-236,-3-12 12,0 0-1,-1 0 0,1 13 0,13 137-1092,-13-142-5511</inkml:trace>
  <inkml:trace contextRef="#ctx0" brushRef="#br0" timeOffset="1">1005 171 9144,'6'33'102,"-1"0"0,1 55 1,-3-23 22,-1-41-95,7 45 268,21 93 30,-2-34-2,3-7 29,-12-52 133,48 113 0,-67-181-475,1 0 0,-1 0 0,1 0 0,-1 0 0,1 0-1,-1 0 1,1 0 0,0 0 0,0-1 0,-1 1 0,1 0 0,0 0 0,0-1 0,0 1 0,1 0 0,7 4-148,0 0-1,1-1 1,-1 0 0,1 0 0,0-1 0,1-1 0,-1 0 0,15 2 0,40 3-7185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1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8880,'21'159'233,"-17"-126"-173,0 14 47,23 220 73,-21-214 81,-1-8-116,5 30 74,19 83 0,2-51 94,-23-84-160,1 1 1,23 43-1,-31-65-134,0-1 0,-1 0 0,1 0 0,0 0 0,0 1 0,-1-1-1,1 0 1,0 0 0,0 0 0,0-1 0,0 1 0,0 0 0,1 0 0,-1 0 0,0-1 0,0 1 0,0-1 0,1 1 0,-1-1-1,0 1 1,1-1 0,-1 0 0,0 1 0,1-1 0,-1 0 0,0 0 0,1 0 0,-1 0 0,0 0 0,1-1 0,-1 1 0,0 0-1,1-1 1,0 0 0,4-2 28,0 0 0,0-1-1,-1 0 1,1 0-1,9-10 1,-5 4 22,113-104 389,-119 111-435,0 0 0,0 0 0,1 0 0,-1 1 0,1-1 0,0 1 0,0 0 0,7-2 0,-7 2-6,-3 2-9,-1 0 0,0 0 0,0 0 0,0-1 0,1 1 0,-1 0-1,0 1 1,0-1 0,0 0 0,0 0 0,1 0 0,-1 1 0,0-1 0,0 1-1,0-1 1,0 1 0,0-1 0,0 1 0,0-1 0,1 2 0,3 1 13,20 12 6,-17-5 14,-4-1-31,0 0-1,-1 0 1,-1 1 0,1-1 0,0 14 0,-5-7 11,-3-5-16,-1 1 1,0-1 0,-1 0-1,0-1 1,-8 10-1,0-7 10,7-9-9,0 2-4,0-1 1,0-1 0,0 0-1,-1 0 1,0 0-1,1-1 1,-1 0 0,-1-1-1,-17 2 1,-15-2 9,40-2-12,0 0 0,0 0 1,0 0-1,0 0 0,0-1 0,0 1 0,0 0 0,0-1 1,0 0-1,0 0 0,0 1 0,0-1 0,-2-2 1,4 2-1,-1 0 1,0 1-1,1-1 1,0 0-1,-1 0 1,1 0-1,-1 0 1,1 0-1,0 1 1,0-1 0,-1 0-1,1 0 1,0 0-1,0 0 1,0 0-1,0 0 1,0 0-1,0 0 1,0 0-1,1 0 1,-1 0 0,0 0-1,0 0 1,1 1-1,-1-1 1,0 0-1,2-1 1,15-25-810,-13 21 32,22-32-7076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2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7896,'13'11'3,"-9"-8"4,0 0 0,-1 1-1,0 0 1,1-1 0,-1 1 0,0 0-1,-1 1 1,4 5 0,50 99 58,12 67 110,-30-99 9,-30-66-23,6-2-82,1 0-1,22 10 1,-20-14 108,6-4-102,0 0 0,30-4 1,-34-3 74,-4-1-83,0-1-1,28-21 1,-43 29-65,1-1-1,-1 1 0,1-1 1,0 1-1,-1-1 1,1 1-1,-1-1 0,1 0 1,-1 1-1,0-1 0,1 0 1,-1 1-1,0-1 1,1 0-1,-1 1 0,1-3 1,2-11 56,-1 0 0,0-1 0,1-21 0,-7 17 132,-9-12-62,-23-41 1,21 52 48,-80-67 73,74 75-80,10 8-151,-1 1 0,1 0 1,-1 1-1,0 0 0,1 1 1,-1 1-1,-13 0 0,23 0-22,1 0 0,-1 0 0,1 0-1,-1 1 1,1-1 0,-1 1 0,1-1-1,-1 1 1,1-1 0,0 1 0,-1 0-1,1 0 1,-2 1 0,-27 19 59,-46 46 0,56-43 2,0 9-21,-29 65 1,48-96-45,0-1 1,1 1-1,-1 0 0,1 0 1,-1 0-1,1 0 1,0 0-1,-1 0 1,1 0-1,0-1 1,1 4-1,1 13 9,1 1 0,1-1 0,1-1 0,13 35 0,-17-50-9,1 1 0,-1-1 0,0 0 0,1 1 1,0-1-1,-1 0 0,1 0 0,3 3 0,35 32 17,55 38 0,-89-71-18,0 0 0,0 0 0,13 4 0,85 36 10,40-1-9,-99-33-3,61 4 0,-74-12 0,1-1 0,46-5 0,-39-3-237,-1-1 0,1-2 1,-2-2-1,1-2 0,36-18 1,57-28-6864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2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0 10040,'0'66'185,"-2"58"63,0-91 40,-27 189 103,22-171-190,-20 184 68,24-192-155,8 173 34,0-173-88,-1-16-34,4 29 17,28 95 1,18 11 19,-14-56-33,-52-138-1460,0-6-5770</inkml:trace>
  <inkml:trace contextRef="#ctx0" brushRef="#br0" timeOffset="1">1 1121 9504,'15'-5'24,"0"1"0,0 1 0,1 0 0,24-1 0,-25 3 38,50-4 286,76 4 0,-103 1-266,13 0 318,209 6 129,-213-6-281,177-11-1359,-114 1-5955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3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1 692 10312,'8'-17'353,"1"0"0,1 1 0,23-29 0,24-37 340,32-73-164,-70 122-314,-4 10-109,5-10 5,2 2 0,48-54 0,46-21 87,-93 91-83,-2 7-75,1 1-1,0 1 1,36-6 0,-56 12-31,1 0 0,-1 0 0,0 0 0,1 0 0,-1 0 0,0 0 0,1 1 0,3 0 0,23 8 28,0 2 0,33 16 0,-38-10 4,95 100 16,-97-89-43,25 50-1,-1 24-9,-7-7 1,-5-20-3,-6-19-2,-7-14 0,-1-11 0,-17-28 0,-1 0 0,1-1 0,0 1 0,0 0 0,0-1 0,5 3 0,-2-2-1,-1-1 1,1-1 0,-1 1 0,1-1 0,0 0 0,-1-1 0,1 1 0,0-1 0,0 0 0,7-1 0,-9 0-1,15-2-4,7-7-569,0-2 0,31-17 1,6-6-8027</inkml:trace>
  <inkml:trace contextRef="#ctx0" brushRef="#br0" timeOffset="1">1731 266 8696,'11'25'26,"0"7"36,27 78 58,-27-79 3,0-1 0,22 40 0,-29-61-95,33 53 439,-23-40-406,-6-14 87,-2-4-119,0 0 1,1 0-1,0-1 0,0-1 0,0 1 0,0-1 1,0 0-1,0 0 0,0-1 0,1 0 1,-1 0-1,1-1 0,-1 0 0,9-1 1,22-8 18,-23 2 73,-1-6-60,0 0 0,20-25 0,-24 20 100,-7 12-111,3-6 3,-1 0 0,-1-1 0,0 1 1,-1-1-1,0 0 0,2-24 1,-3 19 59,1-5 137,-1-35-1,-15 79 84,7-10-308,3-7-6,1 1-1,0 0 1,0-1 0,1 1-1,-1 0 1,1 0 0,-1 8 0,-1 13 60,0 53 0,8-59-5,3-3-51,1 0 1,1-1 0,22 27-1,-14-27 12,4-4-406,0-1 0,1-1 0,47 15 0,14-2-7282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3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540 142 8968,'1'-19'11,"-1"15"5,0-1-1,0 1 1,0-1 0,-1 0 0,1 1-1,-1 0 1,-3-8 0,1 1 15,-1 1-1,0 0 1,0 1 0,-8-13-1,11 21-27,1 1 0,0-1 0,-1 1 0,1 0-1,0-1 1,-1 1 0,1-1 0,-1 1 0,1-1-1,-1 1 1,1 0 0,-1 0 0,1-1 0,-1 1-1,1 0 1,-1 0 0,0-1 0,0 1 0,-10-3 12,0 1 1,-1 0-1,1 0 1,-15 1-1,7 5 53,-18 15-18,-49 32 0,58-29 17,13-9-36,-18 17 26,1 1 0,-42 52-1,-8 29 101,72-93-2,7-9-124,1 0-1,0 0 1,1 0 0,0 0-1,0 0 1,1 12 0,0-22-26,0 1-1,0 0 1,0-1 0,0 1 0,1-1 0,-1 1 0,0-1 0,0 1-1,0 0 1,1-1 0,-1 1 0,0-1 0,1 1 0,-1-1-1,0 1 1,1-1 0,-1 0 0,0 1 0,1-1 0,-1 1 0,1-1-1,-1 0 1,1 1 0,0-1 0,14 10 29,1-1 0,0-1 0,0 0-1,23 6 1,-10-7 60,31-3-676,82-6 0,-23-4-5798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3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408 326 8432,'-3'0'16,"-5"1"-11,0 1 1,0-1-1,0 1 1,0 1-1,1 0 1,-11 4-1,-48 26 28,45-22-32,-2 2 39,-86 70 17,91-64-9,-3 8-2,-18 32 0,32-48-23,1 1 0,0-1-1,1 1 1,0 0-1,1 0 1,-6 25 0,12-25 77,3-6-77,-1 1 1,2-1-1,-1 1 1,1-1 0,8 7-1,2-7 84,23 1-34,47 0 0,-54-7 22,141-22 44,-140 14-39,106-43 40,-118 38-40,-16 9-73,3-2-8,-1 1 0,-1-1 1,1-1-1,-1 1 0,0-1 1,-1 0-1,1-1 1,-1 1-1,-1-1 0,8-16 1,10-28 116,-20 49-56,-3 9 0,-3 34 8,-1 49-7,5-79-70,0-1 1,1 1-1,1-1 0,0 1 0,0-1 1,1 0-1,0 0 0,7 15 0,-5-14-4,-5-9-5,0 0 0,1 0 0,-1 1-1,1-1 1,0 0 0,-1 0 0,1 0 0,0 0 0,0 0 0,0-1 0,-1 1-1,1 0 1,0 0 0,1 0 0,45 34 30,-33-28-30,0 1 0,1-2 0,20 7 0,-12-6 0,0-1 0,29 2-1,-21-4 0,46-2 0,-53-3-1,-1 0 0,33-8 0,-40 5 0,0 0 0,-1-1 0,29-14 0,-31 12 0,0-1 0,-1 0 0,0 0 0,13-13 0,-14 10 0,-1 0 0,1 0 0,-2-1 1,9-14-1,-3-2 2,-1-1 1,-1-1-1,15-57 0,-28 86-2,9-37 15,13-138 16,-21 145 10,-19-125 28,17 145-43,-1-1-1,0 1 1,-1 1-1,-6-15 1,2 5-7,-8-21 13,15 40-23,0 1 0,0-1-1,-1 0 1,1 0 0,-1 0 0,1 1-1,0-1 1,-1 0 0,1 1 0,-1-1-1,0 0 1,1 1 0,-1-1 0,1 1 0,-1-1-1,-1 0 1,-8 3 34,-2 13-38,12-15 3,-6 13 66,-16 83 23,20-70-49,8 130 20,-1-121-40,42 163 13,-35-157-26,22 56 4,6 0-14,-7-14 0,-13-16-2,-9-27-1398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47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7176,'15'79'-162,"1"-17"148,24 165 116,-20-132 4,24 56 19,-16-76 135,-17-48-220,26 63 232,-27-64-179,58 174 910,-66-191-854,0 0 0,-1 0 0,0 0 0,-1 17 0,0-14 147,-1-11-270,0 0 0,0-1 0,0 1 1,0-1-1,0 0 0,0 1 0,0-1 0,0 0 0,0 1 0,0-1 0,0 0 0,0 0 0,0 0 0,0 0 0,-2 0 0,3 0 9,-1 0-18,1-1-1,-1 1 0,0 0 1,0 0-1,1 0 1,-1-1-1,0 1 0,0 0 1,1-1-1,-1 1 0,0-1 1,1 1-1,-1 0 1,1-1-1,-1 0 0,1 1 1,-1-1-1,1 1 0,-1-1 1,1 0-1,-1 1 1,1-1-1,-1-1 0,-6-20 190,5 15-75,-1-7-60,1 1 1,0-1-1,1 0 0,1 1 1,0-1-1,1 0 1,0 0-1,1 1 1,0-1-1,2 1 1,6-22-1,28-86 148,-33 105-166,1-1 0,1 1 0,1 0 0,0 0 0,16-23 0,-18 30-35,-2 3 0,0 1 1,0-1 0,1 1-1,-1 0 1,1 0 0,0 0-1,1 1 1,-1 0 0,1 0-1,0 0 1,7-3 0,-8 4-6,2 0 10,0 0 1,0 0-1,1 1 1,-1 0-1,1 0 1,-1 0-1,15 0 0,-9 1-7,2 1 45,0 3-39,-1 2-1,1-1 1,20 12 0,-21-6 18,-14-9-39,5 4 4,-1 0 0,1 1 0,-1-1 0,0 1 0,-1 0 0,0 1 0,0-1 0,0 0 0,0 1 0,-1 0 0,0-1 0,-1 1 1,2 12-1,3 33 15,1 11-15,-2 0 0,-2-8-3,-2-36-4,6 31 1,-6-45 0,0 0 0,1 0 0,-1-1 0,1 1 0,0-1 1,0 1-1,1-1 0,-1 0 0,1 0 0,6 8 1,-6-10-3,0 0 1,0-1-1,0 1 0,0 0 1,0-1-1,0 1 1,0-1-1,0 0 1,1 0-1,-1-1 1,0 1-1,1 0 1,-1-1-1,7 0 0,-5 0-2,-1 1-2,-1-1 1,1 0 0,0 0-1,-1 0 1,1-1 0,0 1-1,-1-1 1,1 0 0,-1 0-1,5-1 1,9-4-4,53-14-1572,2-1-6284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4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0 290 8880,'63'-15'9,"-1"0"3,36-11-8,-63 17 11,167-47 138,-85 23 56,-101 33 5,-2 4-139,0 0 1,0 1 0,14 8-1,-14-2 159,-7-3-179,0 0 0,0 1 0,-1-1 0,0 1 1,-1 1-1,0-1 0,-1 1 0,0 0 0,5 17 1,2 9 100,26 80 388,-36-114-525,0 0-1,0 0 1,0-1 0,0 1 0,1 0 0,-1-1 0,0 1 0,1 0-1,-1-1 1,1 0 0,0 1 0,0-1 0,-1 0 0,1 0 0,0 0 0,0 0-1,0 0 1,0 0 0,0-1 0,0 1 0,0-1 0,0 1 0,0-1 0,1 0-1,-1 0 1,2 0 0,4 0 9,0-1 1,0 0-1,0-1 0,13-3 0,-14 3-34,-2 1 27,-1 0 0,1 0 0,0-1 0,-1 1 0,1-1 0,-1 0 0,1 0 0,-1-1 0,5-3 0,3-2 9,26-19 16,-26 14 68,-2-5-65,0 1 1,-1-1 0,-1-1-1,-1 0 1,0 0 0,5-30 0,-9 32-32,-2 11-3,0 0 1,0 0-1,-1 0 0,0 1 0,0-1 1,-1 0-1,1 0 0,-3-6 1,0-6 24,-2 0 0,0 0 0,-8-18 0,4 23 81,1 6-93,-1 1-1,1 0 1,-1 0 0,0 0 0,-12-4 0,20 9-23,0 1 0,0 0 0,1-1 0,-1 1 0,0 0 0,0 0 0,0 0 0,0 0 0,0-1 0,0 1 1,0 0-1,0 0 0,1 1 0,-1-1 0,-2 0 0,-9 3 14,0 1 0,0 0 0,1 0-1,-1 1 1,-14 9 0,10 1 35,-8 19-22,-26 52 1,38-55-25,-6 50 4,16-66-12,0 1 1,1-1 0,1 1-1,2 17 1,0-23-1,-1 0 0,2 1 0,-1-1 0,2 0 0,-1 0 0,6 10 0,-4-11 0,0-1 0,1 1 0,-1-1 0,2 0 0,-1-1 0,12 11 0,-6-9 0,0 0 0,1 0 0,0-1 0,28 12 0,39 10-2,-77-29 2,39 9-5,217 20-1618,-112-21-6483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4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881 994 7624,'16'-23'5,"-9"11"12,-1 1 0,11-24 0,-9 12 7,0-1 0,6-34 0,-15 37 57,-1 11-67,-1 1 0,-1 0 0,0 0 0,0 0 0,0 0 0,-1 1 0,-9-12 0,13 19-11,0 0 1,0 0-1,0 0 0,1 0 1,-2 0-1,1 0 0,0 0 1,0 1-1,0-1 0,0 1 1,0-1-1,-1 0 0,-1 0 1,-39-13 34,-51-11 1,59 22 68,-141 13 54,140-2 6,-144 68 69,143-55-56,-126 111 62,136-104-107,-67 94 50,83-102-90,7-13-76,1 1 1,-1-1-1,1 1 0,1 0 0,0 0 0,-1 15 1,2-23-17,0 1-1,0-1 1,0 0 0,0 1 0,0-1 0,0 0-1,0 1 1,1-1 0,-1 0 0,0 1 0,0-1-1,0 0 1,0 1 0,0-1 0,1 0 0,-1 1-1,0-1 1,0 0 0,1 0 0,-1 1 0,0-1-1,0 0 1,1 0 0,-1 1 0,0-1 0,1 0-1,-1 0 1,1 0 0,9 6 17,0-2 0,1 1-1,-1-1 1,1-1 0,16 3 0,-4-5 60,12-5-25,60-17 0,-92 20-45,0 0-1,0 0 0,0 0 0,0 0 0,0-1 0,0 1 1,2-3-1,25-18 27,-2-1 1,29-31-1,-53 50-18,-2 1 0,1-1-1,0 1 1,-1-1 0,4-6 0,74-166 143,-68 137 7,34-152 81,-40 152-35,14-173 82,-17 169-95,-1 15-102,3-152 274,-10 96-113,5 84-249,0-1 0,0 0 1,0 0-1,0 0 0,-1 1 1,1-1-1,0 0 0,-1 0 0,1 1 1,0-1-1,-1 0 0,1 0 0,-1 1 1,1-1-1,-1 0 0,1 1 1,-1-1-1,1 1 0,-1-1 0,0 1 1,1-1-1,-1 1 0,0-1 0,0 1 1,0-1-1,0 1-6,1 0-1,-1 0 1,0 0 0,1 0 0,-1 0-1,1 0 1,-1 0 0,0 0-1,1 0 1,-1 1 0,1-1 0,-1 0-1,0 0 1,1 1 0,-1-1-1,1 0 1,-1 1 0,1-1 0,-1 0-1,1 1 1,-1-1 0,1 1-1,-1-1 1,1 1 0,0-1 0,-1 1-1,1-1 1,0 1 0,-1-1-1,1 1 1,0 0 0,-6 16 42,1 0 0,-5 22 0,8-28-21,1-1-1,-1 1 1,1 0-1,1 15 1,1 4-7,-2 59 0,2-51 2,1 61 4,4 22-18,3 11-2,6 13-3,37 99-4,-39-208-4,2-9-389,2-1 0,0 0 0,39 43 0,10 0-7465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25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0 11568,'0'0'0,"-12"2"176,-9 17 8,-16 16-184,1 1-8472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8713 328 5560,'-96'-10'273,"-47"-8"60,108 13-58,-196-43 128,178 35-63,-235-64 98,226 60-284,-280-64 58,265 67-72,-350-27 46,334 38-91,-397 9 36,390-1-71,-405 47 21,402-39-34,-427 59 14,419-58-34,-474 50 9,464-51-16,-511 47 6,503-48-12,-186 20-1,-50 8-10,18 5-3,20 5 0,21 12 0,62 2-3,152-35-9,-331 127-4,345-123-16,-266 145-19,328-169 23,1 1 0,-15 12-1,-108 89-52,12 9 39,80-71-84,-157 178-56,196-219 146,0 0-1,1 0 0,-7 10 1,13-18 36,-61 105-147,46-73 120,-11 41-1,24-69 10,1 1 0,-1-1 0,1 0 0,0 1 0,1-1 0,-1 10 0,0 9-46,3 45 1,1-50 44,1 0 1,9 27-1,-13-45 19,1 2-10,-1 0 0,1 0 0,0 0 0,-1 0-1,1-1 1,0 1 0,0 0 0,0-1 0,0 1 0,1 0 0,-1-1 0,0 1-1,1-1 1,2 3 0,-4-4 10,15 14-49,1-1-1,24 16 1,-10-11 19,34 13 0,-56-27-1,-1-1 1,0 0-1,1-1 0,11 2 1,130 28-124,22-9 98,-91-17-70,156 7-1,32-2 80,-150-8-59,206 0-1,30-5 62,-204 1-74,640-4-36,-624 4 69,709-20-32,-694 15 52,729-34-25,-730 29 39,698-58-8,-707 50 47,250-42-1,-4-14 10,-259 41-1,211-57 4,32-27 1,-51-13 0,-91 14 1,-259 117-1,24-10 4,41-27 0,-65 37-4,179-117 12,-37 3 28,-142 114-40,4-4 23,1 0 1,0 0-1,-1-1 0,0 1 1,0-1-1,0 0 0,5-9 1,-9 14-24,15-23 62,-2 0 0,16-37 0,-23 43-38,-2 1-1,0-1 1,0 0-1,0-19 1,-4 36-24,1-2 23,-1 0 1,0 0-1,0-1 1,0 1-1,0 0 1,0-1 0,0 1-1,-1 0 1,1 0-1,-1-1 1,1 1-1,-1 0 1,0 0-1,0 0 1,0 0-1,-2-4 1,-10-21 109,-2 1 0,-22-31 1,-66-63 20,103 120-154,-5-6 47,-1 0 0,0 0 0,0 1 0,-1 0 0,1 0-1,-1 1 1,-11-6 0,18 10-47,-205-108 379,-46 12-245,251 96-134,-28-10 99,0 1-1,-29-4 0,-246-46 201,-8 16-183,311 43-116,-119-13 280,-435-46-1027,283 26-4666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21 145 5296,'-19'-94'685,"18"92"-604,1 0 0,0 0 0,0 0 0,0 0 0,0 0 0,0 0 0,1 0 0,-1 0 0,0 0 0,1 0 0,0 0 0,-1 0 0,1 0-1,0 0 1,0 0 0,0 0 0,0 1 0,0-1 0,1 0 0,-1 1 0,0-1 0,1 1 0,-1-1 0,1 1 0,0 0 0,-1 0 0,4-2 0,-1 7 80,27 52 53,-30-53-204,7 19 118,12 157 45,-20-134-99,-13 194 24,10-192-44,-10 185 19,13-189-25,0-18-24,0 2-6,0 0-1,2 0 0,1-1 0,9 37 1,-4-39 8,17 40 1,-25-64-26,0 1 0,0-1 1,1 1-1,-1-1 0,0 1 0,1-1 0,-1 1 0,0-1 0,1 1 1,-1-1-1,0 1 0,1-1 0,-1 0 0,1 1 0,-1-1 1,1 1-1,-1-1 0,1 0 0,-1 0 0,1 1 0,-1-1 1,2 0-1,4 2-78,0-1 0,0 0 0,1-1 0,-1 1 0,0-1 1,0 0-1,1-1 0,-1 1 0,0-1 0,0-1 0,0 1 0,0-1 1,7-3-1,47-13-5463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8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 8160,'-5'0'19,"0"1"-1,0 0 1,0 1 0,0-1 0,0 1-1,0 0 1,1 0 0,-1 1 0,1 0 0,-1-1-1,1 1 1,0 1 0,0-1 0,-4 5-1,0-1 19,-4 8 118,-58 112 65,54-93-73,-57 139 58,62-141-58,0 13-41,-5 55 1,15-97-86,1 0 0,0-1-1,0 1 1,0 0 0,0-1-1,1 1 1,-1 0 0,2 2 0,7 25 67,1 0 0,24 45 0,-16-50 113,2-6-106,2 0 0,43 31 0,-64-49-77,1 0 0,0 0-1,0 0 1,-1 0 0,1-1 0,0 1-1,0 0 1,0-1 0,0 1-1,2-1 1,11 2 28,0-2 0,0 0 0,0 0 0,0-2 0,28-5 0,-41 6-27,0 1-1,1-1 1,-1 0 0,0 0-1,0 0 1,0 0 0,0 0-1,0 0 1,2-3 0,17-13 44,-1 0 0,-1-2 0,24-31 0,-27 23 78,0-14-40,16-60 1,-29 71 39,-18-136 59,6 132-72,-46-110 52,53 138-159,0 1 1,0 0-1,-1 0 0,1 0 1,-1 0-1,-1 1 1,1-1-1,-5-4 0,-1 0 7,-14-14 41,23 23-62,-1 0 1,1 0-1,0-1 0,0 1 0,0 0 0,-1 0 0,1 0 0,0-1 0,0 1 0,0 0 1,-1 0-1,1 0 0,0 0 0,-1 0 0,1 0 0,0-1 0,0 1 0,-1 0 0,1 0 1,0 0-1,0 0 0,-1 0 0,1 0 0,0 0 0,-1 0 0,1 0 0,0 0 0,0 0 1,-1 1-1,1-1 0,0 0 0,-1 0 0,-3 2 23,0 0 0,0 0 0,1 1 0,-1-1 0,1 1 0,-1 0 0,1 0 0,0 0 0,0 1 1,-4 6-1,-1 4 190,-2 13-908,-10 51 1,7-15-7506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8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84 292 12640,'0'0'1849,"2"-3"-1266,46-74 734,-46 72-1091,-1-3 33,-1 4-52,0-2-14,0 5-18,-2 3-30,-2 2-112,-1 0-1,1-1 1,0 1-1,-1-1 1,1 0-1,-1 0 0,0-1 1,0 1-1,0-1 1,-1 0-1,1-1 1,0 1-1,-9 1 1,12-3-29,0 0 1,0 1 0,0-1-1,0 0 1,-1 0 0,1 0-1,0 0 1,0-1-1,0 1 1,0-1 0,0 1-1,0-1 1,0 0 0,0 1-1,0-1 1,0 0-1,0 0 1,0-1 0,0 1-1,1 0 1,-1-1 0,0 1-1,1-1 1,-1 1-1,1-1 1,0 0 0,0 1-1,-1-1 1,1 0 0,0 0-1,-1-4 1,2 6-4,0-1 0,0 1 0,0-1 0,0 1 0,0-1 0,0 1 1,0-1-1,0 1 0,0-1 0,0 1 0,0-1 0,0 1 0,0-1 0,0 1 0,1-1 1,-1 1-1,0-1 0,0 1 0,1-1 0,-1 1 0,0 0 0,1-1 0,-1 0 0,14-20-468,2 1 0,0 0-1,27-26 1,-40 43 166,68-71-10712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9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1 726 10584,'1'2'249,"4"6"30,-4-8-246,0 1 1,0 0-1,0-1 1,0 1 0,0-1-1,0 0 1,0 1-1,0-1 1,1 0 0,-1 1-1,0-1 1,0 0-1,0 0 1,1 0 0,-1 0-1,0 0 1,0 0-1,2-1 1,2 1 44,7 0-19,-8 0-4,1 0 0,0 0 0,0-1 0,0 1 0,0-1 0,0 0 1,6-3-1,108-37 423,-94 27-244,11-13-72,39-38 1,-73 64-142,-1-1-1,1 1 1,-1-1 0,0 1 0,1-1-1,-1 0 1,0 0 0,0 0-1,0 0 1,1-3 0,3-8 37,0 0 0,-1 0 0,3-16 0,-4 7-18,-1-38 0,-1 55-12,-2 0 0,1 0 0,0 1 0,-1-1 0,-2-7 0,2 6-1,-5-21 33,-1 0-1,-1 1 1,-1 0-1,-2 0 0,-21-38 1,-74-111 396,108 175-442,-1 0 1,1 0-1,-1 0 1,1 0-1,-1 0 1,1 1-1,-1-1 0,1 0 1,-1 1-1,1-1 1,2 2-1,8 1 0,-7-2-4,0 1 1,-1-1-1,1 1 0,-1 0 0,1 0 0,-1 0 0,0 1 0,7 5 1,116 85 86,-100-68-49,106 134 17,-108-124-51,32 52-1,2 11-10,-47-74-3,-1 2 0,9 26 0,6 55 0,-1 98-16,-12-114-4,-12-91 19,-1 1 0,0-1 0,0 1 0,0-1 1,0 1-1,0-1 0,0 1 0,1-1 0,-1 1 1,0-1-1,0 1 0,1-1 0,-1 1 0,0-1 1,1 0-1,-1 1 0,0-1 0,1 0 0,-1 1 1,0-1-1,1 0 0,-1 1 0,1-1 0,0 0 1,8 5-4,0-2 0,0 1 0,1-1 0,0 0 0,-1-1 1,1 0-1,10 0 0,7-3-29,15-7-591,-1-2 1,52-19 0,9-9-8523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0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440 706 9504,'-5'-1'16,"0"0"1,-1 0 0,1 1 0,-1 0-1,1 0 1,-1 0 0,1 1-1,0 0 1,-1 0 0,1 0 0,0 1-1,-1-1 1,1 1 0,0 1-1,0-1 1,-4 3 0,-1 0 35,-12 6 77,0 0 0,1 2 0,-37 28 1,37-25-97,-4 6 81,-82 111 59,92-105 15,1 7-38,-15 58 0,27-71 198,3-12-278,0 1 1,1-1-1,-1 0 1,2 0-1,0 0 1,4 10-1,-7-20-56,0 1-1,0-1 1,0 0 0,1 1-1,-1-1 1,0 1-1,0-1 1,1 0 0,-1 1-1,0-1 1,0 0-1,1 1 1,-1-1 0,0 0-1,1 1 1,-1-1-1,1 0 1,-1 0 0,0 1-1,1-1 1,-1 0-1,1 0 1,-1 0-1,1 0 1,0 1 0,6 0 34,-1 0 1,1-1 0,0 0-1,0 0 1,-1 0 0,1-1-1,0 0 1,0 0 0,8-3-1,-13 3-22,-1 1 0,1-1 1,0 1-1,-1-1 0,1 0 0,-1 1 0,0-1 0,1 0 0,-1 0 0,0 0 0,2-1 1,15-15 78,-2 0 0,0-1 1,19-27-1,-21 19 123,-7 10-132,1-1-45,-1 0 1,-1 0 0,0-1 0,-2 0 0,6-34 0,-9 41-17,1-6-5,0-1 0,-2 0 0,0 1 0,-5-36 0,-19-79 91,23 120-111,5 21-9,-3-7 0,16 33 1,14 9-2,15 3 0,9 1 0,-38-34 0,26 15 0,-23-19-5,0-1 1,1 0 0,41 10-1,-41-17-81,-6-4 53,0-1 1,0-1 0,0 0-1,17-7 1,-18 1-253,-12 8 239,5-4-16,-1-1 0,1 0 1,-2 0-1,1 0 0,-1-1 1,0 0-1,0 0 0,4-11 1,-7 13 33,12-26-362,32-57 0,-43 86 373,-1 0 0,0-1 0,0 2 1,1-1-1,0 0 0,4-3 0,-1 6-8,15 12 4,13 16 17,-10-2 17,-1 1 0,-1 1 0,34 57 0,-42-62 76,1 1 1,30 35 0,-6-15 58,-39-43-146,1-1 0,-1 0 1,0 0-1,0 1 0,0-1 1,1 0-1,-1 0 0,0 0 0,0 0 1,1 1-1,-1-1 0,0 0 0,0 0 1,1 0-1,-1 0 0,0 0 0,1 0 1,-1 0-1,0 1 0,1-1 1,-1 0-1,0 0 0,0 0 0,1 0 1,-1-1-1,0 1 0,1 0 0,-1 0 1,1 0-1,7-1 13,1 0 0,0-1 0,-1 0 0,1-1 0,-1 0 0,0 0 0,0 0 0,15-10 0,98-47 34,-82 42-44,0 2-1,53-15 1,-68 24-6,13-4-5,158-40-24,-155 40-76,162-42-69,-162 43-57,160-42-304,-105 21 248,-92 30 263,1 0-1,-1-1 1,0 0 0,0 0-1,0 0 1,0 0 0,0 0-1,0 0 1,-1-1 0,1 0-1,-1 1 1,4-6 0,-2 3 9,-4 4 13,1 0-1,-1 0 1,1 0 0,-1 0 0,1 0 0,-1 0 0,0 0 0,1 0 0,-1 0-1,0-1 1,0 1 0,0 0 0,0 0 0,0 0 0,0 0 0,0-1 0,0 1-1,-1 0 1,1 0 0,0 0 0,-1 0 0,0-2 0,0-1-5,-10-24-2,1 16 5,-29-16 4,29 23 1,0 1 0,-1-1 0,1 1 1,-18-3-1,-4 3 5,0 1-1,0 1 1,-57 5-1,88-3-3,-4 0 9,0 1 0,-1-1 0,1 1 0,0 0 0,-8 3 0,-85 30 50,5 15-16,60-25 116,-106 100 76,119-100-15,12-9-168,1 0 0,1 0 0,0 0 0,1 1-1,-5 27 1,9-42-38,1 0-1,0 1 1,0-1 0,0 0-1,0 1 1,0-1-1,0 0 1,0 1 0,0-1-1,1 0 1,-1 0-1,0 1 1,1-1-1,-1 0 1,2 2 0,5 10 30,0-1 0,1 0-1,0 0 1,1 0 0,1-1 0,13 13 0,-21-23-31,-1 0-1,0 0 1,1 0-1,-1 0 0,1 0 1,-1 0-1,1 0 1,0 0-1,-1 0 1,1-1-1,0 1 0,2 0 1,-4-1-14,12 4 45,0-1-1,0-1 1,16 2 0,-13-4-22,-1-1 0,26-3 0,-37 3 1,1 1 0,-1-1-1,0 0 1,1 0 0,-1 0 0,6-3 0,150-79 181,-154 80-200,0 0 1,0-1-1,0 1 0,7-8 1,-12 11-6,71-70 26,-13-8-19,-55 73-6,1-1 1,-1 1-1,0 0 0,3-9 1,30-82 4,-7-26-4,-12 1-2,-6 7 0,-7 11 0,-6 18 0,-3 29 0,2 43 0,3 12 0,0 1 0,0 0 0,-1 0 0,1 0 0,0 0 0,0 0 0,0-1 0,0 1 0,0 0 0,0 0 0,0 0 0,0 0 0,-1 0 0,1 0 0,0 0 0,0 0 0,0 0 0,0-1 0,0 1 0,0 0 0,-1 0 0,1 0 0,0 0 0,0 0 0,0 0 0,0 0 0,-1 0 0,1 0 0,0 0 0,0 0 0,0 0 0,0 0 0,0 0 0,-1 0 0,1 0 0,0 0 0,0 0 0,0 1 0,0-1 0,0 0 0,-1 0 0,-1 3 0,-1 0 0,0 0 0,1 1 0,0-1 0,0 0 0,0 1 0,-2 4 0,-27 66 0,-7 36 0,4 33 0,25-94 0,-2 54 0,10-72 0,1-1 0,7 53 1,0-49 0,2 0 1,2-1-1,1-1 0,1 0 1,24 41-1,-34-66 1,1 0-1,1 0 1,8 11 0,55 64 4,-50-63-5,0 0-1,26 20 1,-34-32-2,1 0 1,0-1 0,0 0 0,0-1 0,0 0 0,1 0 0,0-2 0,0 1-1,0-2 1,14 3 0,-25-5 0,1 0-1,0 0 1,-1 0 0,1 0-1,-1 0 1,1 0 0,0 0-1,-1 0 1,1-1-1,-1 1 1,1 0 0,0-1-1,1 0 1,15-8-1,1 0 0,-1-1 1,0 0-1,20-18 0,-19 8-12,1-13 1,23-49 1,-36 59-22,-1-38-17,-5-91 1,-5 57 21,2 7-4,1 120 23,3 29 2,6 12 6,-4-50 1,15 43 0,1-16 0,42 74 1,-42-93 6,29 38-1,-33-49-5,23 22 0,-33-35-1,1-1 0,0 0 0,0 0 0,1-1 0,0 0 1,0 0-1,13 6 0,-21-11 0,0 0 0,0 0 0,0 0 1,0 0-1,1 0 0,-1 0 0,0 1 0,0-1 0,0 0 1,1 0-1,-1 0 0,0 0 0,0 0 0,0 0 0,0 0 0,1 0 1,-1 0-1,0 0 0,0 0 0,0 0 0,1 0 0,-1 0 1,0 0-1,0 0 0,0 0 0,1-1 0,-1 1 0,0 0 1,0 0-1,0 0 0,0 0 0,1 0 0,-1 0 0,0 0 1,0-1-1,0 1 0,0 0 0,0 0 0,0 0 0,1 0 0,-1-1 1,0 1-1,0 0 0,0 0 0,0 0 0,0 0 0,0-1 1,0 1-1,0 0 0,5-11 3,-1 1 1,-1-1-1,1 1 0,-2-1 1,3-14-1,-4 1 24,-11-97 11,4 99-3,-19-32 47,-52-82 0,24 51 9,43 68-215,1-2-140,-1 1 0,-1 1 0,-1 0 0,-25-29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10936,'56'-13'104,"-52"16"-24,6 8-41,-2 0 1,10 17-1,-15-23-15,3 5 29,-1-1 0,-1 1-1,0 0 1,0 1-1,-1-1 1,0 1 0,-1 0-1,0-1 1,0 12 0,0-10-10,1 10 128,-1 0 0,-2 33 0,-1-9 100,1-37-167,5 58 486,-5-65-411,2-6-34,55-161 445,-41 114-546,36-88 188,-51 135-220,0-1 0,1 0 0,0 0 1,0 1-1,0-1 0,1 1 0,0 0 1,3-5-1,2-1 4,10-13 7,-18 23-22,0 0 0,0 0 0,1-1 1,-1 1-1,0 0 0,0 0 0,0 0 0,0-1 1,0 1-1,1 0 0,-1 0 0,0 0 0,0 0 1,0 0-1,1-1 0,-1 1 0,0 0 0,0 0 1,0 0-1,1 0 0,-1 0 0,0 0 0,0 0 1,1 0-1,-1 0 0,0 0 0,0 0 0,1 0 1,-1 0-1,0 0 0,0 0 0,0 0 0,1 0 1,-1 0-1,0 0 0,0 0 0,1 0 0,-1 1 1,0-1-1,6 2 5,-1 1 1,0 0-1,0 1 1,0-1-1,0 1 1,-1 0-1,1 0 1,-1 0 0,6 8-1,-7-9-3,8 11 9,0 0 1,-1 0-1,0 1 1,8 16-1,21 36 18,39 30 3,-75-93-30,1 0 1,0 0-1,0-1 0,0 1 0,0-1 0,0 0 0,1 0 1,5 2-1,3 2 2,20 10 0,-33-17-5,1 1 1,0-1-1,-1 0 1,1 1-1,0-1 1,-1 0-1,1 0 1,0 0-1,-1 0 1,1 0-1,0 1 1,0-1-1,-1 0 0,1-1 1,0 1-1,1 0 1,12-3 2,0-1 0,-1 0 0,1-1 1,13-7-1,-17 7-1,0 0 0,-1-1 0,0-1 1,0 1-1,-1-2 0,0 1 0,0-1 0,0 0 0,10-15 0,-12 14-2,7-7-2,-1 0-1,-1-1 0,14-30 1,-11 19-24,19-28 1,-3 16-3,42-45 0,-48 65-45,102-56-23,-101 66 56,-9 6 30,0 1 0,1 1 0,-1 0 0,24 2 0,-39 0 10,0 0-1,0 0 1,1 0 0,-1 0-1,0 0 1,0 1 0,0-1-1,0 0 1,0 1-1,0-1 1,0 1 0,0 0-1,1 0 1,5 3 0,-1 1-1,1-1 1,9 11 0,-9-7 0,0 1 0,-1 0 0,10 17 0,16 41 0,-4 10 1,-16-40 2,-8-21-1,1 0 1,0-1-1,2 0 0,12 22 1,-14-28-2,1-1 1,0-1-1,1 1 1,0-1-1,8 7 1,-3-8 5,1-4-4,0 0 1,-1-1-1,1 0 1,0-1-1,0-1 1,17-2-1,0-1 8,36-11 0,-18-3 49,-5 3 10,-17 13-4,-25 2-65,-1 0 0,0 0 0,0 0 0,0 0 0,0 0-1,0 0 1,0 0 0,0 0 0,0 0 0,1 0 0,-1 1 0,0-1 0,0 0-1,0 0 1,0 0 0,0 0 0,0 0 0,0 0 0,0 0 0,0 0 0,0 1-1,0-1 1,0 0 0,1 0 0,-1 0 0,0 0 0,0 0 0,0 0 0,0 1-1,0-1 1,0 0 0,0 0 0,0 0 0,0 0 0,0 0 0,0 0 0,-1 1-1,1-1 1,0 0 0,0 0 0,0 0 0,0 0 0,0 0 0,0 0 0,0 0-1,0 0 1,0 1 0,0-1 0,0 0 0,0 0 0,-1 0 0,1 0 0,0 0-1,0 0 1,0 0 0,0 0 0,0 0 0,0 0 0,0 0 0,-1 0 0,-2 9 9,0 0 0,-1-1 1,0 1-1,-1-1 1,-8 10-1,-21 34 1,-76 113-1792,48-75-7199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47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1 6368,'-23'2'135,"0"1"0,0 1 0,0 1 1,-34 12-1,46-13-100,0 1 1,0 0-1,0 1 1,1 0-1,0 0 1,0 1 0,0 1-1,-11 11 1,12-11 0,-10 12 204,-62 102 105,69-95-58,-29 97 114,37-103-113,3 2-56,3 43 0,-1-58-174,0 1 0,0 0 0,1 0 0,0-1 0,1 1 0,0-1-1,1 0 1,7 15 0,-2-15 156,5-2-118,1 1 1,22 5-1,-20-10 72,-4-3-121,-1 0 0,1-1 0,-1-1 0,1 0 0,-1-1 0,0 0 0,0 0 1,0-1-1,19-12 0,-17 8-27,-8 5 5,0 1 0,0-2 0,-1 1-1,1-1 1,6-7 0,-1 2 40,-2 2-25,0-1-1,0 0 1,-1-1 0,-1 1-1,1-1 1,11-22 0,65-164 649,-70 169-517,-14 26-163,1 1-1,-1 0 1,1 0-1,0 0 1,-1 0-1,1 0 1,-1 0-1,1 0 1,0 0 0,-1 1-1,1-1 1,-1 0-1,1 0 1,-1 0-1,1 1 1,0-1-1,-1 0 1,1 1 0,-1-1-1,1 0 1,-1 1-1,1 0 1,0 0 7,4 2-6,0 1 0,-1-1-1,1 1 1,-1 1 0,0-1-1,0 0 1,-1 1 0,1 0 0,-1 0-1,0 0 1,0 0 0,-1 1-1,1-1 1,1 7 0,3 6 8,0-1 0,2-1 0,0 0 0,1 0 0,20 25 0,-6-15-18,-17-18-1,-3-4-1,-1 0 0,1 0 0,0-1 0,0 1 0,0-1 0,1 0 1,-1 0-1,1-1 0,0 1 0,-1-1 0,1 0 0,11 3 0,-15-5 1,0 1-1,0-1 1,0 0-1,0 0 0,0 0 1,0 0-1,0 0 1,0 0-1,1 0 1,-1 0-1,0 0 1,0 0-1,0-1 0,0 1 1,0 0-1,0-1 1,0 1-1,0-1 1,2 0-1,9-5-37,-8 4 44,27-11-159,58-32-1,-78 39 124,-7 4-17,-1-1 0,0 1 0,1-1 0,-1 1 0,0-1 0,0 0 0,3-4 0,9-15-270,0 0-1,-1-1 1,20-44 0,-26 47-88,10-37 0,-17 53 416,0-1-56,0 0 0,-1 1 0,1-1 0,-1 0-1,0 1 1,-1-1 0,1 0 0,-1 1 0,0-1 0,-2-6-1,2 10 21,-21-11-76,20 12 77,-5 11-103,6 147-76,-2-138 193,1-17 10,1 1 0,0 0 0,0 0-1,0 0 1,0 0 0,1 0 0,-1 1 0,2 5 0,-1 12 1,5-5 0,8-2 0,12 4 0,11 1 0,12 0 0,-1-6 1,-25-8 1,-1 1 0,34 15 1,-25-6 1,40 29 1,-68-44-4,-1 0 0,0 0-1,0 0 1,1 0 0,-1 0-1,0 0 1,0 1 0,0-1 0,0 0-1,1 3 1,1 4 1,1 0 0,-1 1 0,0-1 0,0 1 0,-1 0 0,-1 0 0,1 0 0,-2 0 0,1 10 0,-1-18 0,0 1 0,0 0 1,0-1-1,0 1 0,-1 0 0,1-1 0,-1 1 0,1-1 0,-1 1 1,1-1-1,-1 1 0,-1 1 0,-15 25 14,-1 0 0,-30 34 0,45-58-8,0-1 0,0 0-1,0 0 1,-1 0 0,-5 4 0,-38 22 26,-68 32 0,112-60-27,0 0-1,0 1 1,0-1 0,-1 0 0,1 0 0,0-1-1,-1 1 1,-4-1 0,-10 1-134,0 0 0,0-2 0,1 0-1,-1-1 1,0-1 0,1 0 0,-19-7 0,-43-17-5353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1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 10224,'-56'60'50,"36"-35"204,-74 120 143,77-114 70,-36 97 177,50-108-223,3-12-351,1 1 0,0-1 0,1 0 0,0 1 0,0-1 0,1 0 0,4 9 0,-7-16-58,0-1 0,0 1-1,1 0 1,-1-1 0,0 1 0,1-1 0,-1 1-1,1-1 1,-1 1 0,1-1 0,-1 1 0,1-1-1,-1 1 1,1-1 0,-1 0 0,1 1 0,0-1 0,-1 0-1,1 0 1,0 1 0,14 4 53,0-1 1,0 0-1,1-1 0,16 1 1,-8-5 54,97-31 37,-119 32-150,0-1 0,0 0-1,0 1 1,0-1 0,-1 0 0,1 0 0,0 0-1,-1-1 1,4-1 0,1-2 15,1-1-11,0 1 0,-1-1 1,0 0-1,0-1 0,0 1 0,-1-1 0,0 0 0,0-1 0,-1 1 0,0-1 0,0 0 0,4-13 1,1-17 37,7-53 0,-15 64 45,-1 21-72,-2-33 91,-9-52 1,5 37 50,6 54-161,0 0 0,0 0 0,0-1 0,0 1 0,0 0 0,0 0 0,0 0 0,0 0-1,0 0 1,0 0 0,0 0 0,0 0 0,0-1 0,0 1 0,0 0 0,0 0 0,0 0 0,0 0 0,0 0 0,0 0 0,1 0 0,-1 0 0,0 0 0,0 0 0,0-1 0,0 1 0,0 0 0,0 0 0,0 0 0,0 0 0,0 0-1,1 0 1,-1 0 0,0 0 0,0 0 0,0 0 0,0 0 0,0 0 0,0 0 0,0 0 0,1 0 0,-1 0 0,0 0 0,0 0 0,0 0 0,0 0 0,0 0 0,0 0 0,0 0 0,0 0 0,1 1 0,-1-1 0,0 0 0,0 0-1,0 0 1,0 0 0,0 0 0,0 0 0,0 0 0,7 5 33,-3-1-20,-2-2-10,0-1 0,-1 1 0,1 0 0,0 0 0,-1-1 0,0 1 0,0 0 0,1 1 0,-1-1 0,0 0 0,-1 0 0,2 3 0,57 144 78,-44-108-23,73 185 31,-70-178-24,74 223 24,-77-214-64,34 216 15,-47-263-38,-1 0 0,-1-1 1,0 12-1,-26 204 28,25-219-30,-1 0 0,1 0-1,-1-1 1,-5 11 0,7-16-3,-11 24 6,-19 33 1,20-44-6,0 0 1,-20 21-1,28-33 0,1 1-1,-1 0 1,1-1 0,-1 1-1,0-1 1,0 0 0,0 0 0,1 1-1,-1-1 1,-3 0 0,-7 4 1,0 0 1,-1-1-1,0-1 1,0-1-1,0 1 1,-15-1-1,27-2-1,0 0 0,0 0-1,0 0 1,0 0 0,0 0-1,0 0 1,0 0 0,0-1 0,0 1-1,0 0 1,0-1 0,1 1-1,-1 0 1,0-1 0,0 0-1,0 1 1,0-1 0,-1 0 0,-9-9 2,1 0 0,0 0 0,0-1 0,1-1 0,0 0 0,-10-19 0,7 3 25,-25-138 23,35 128 10,13-180 34,-10 210-75,0 0 0,0 0 0,6-16 0,91-225 92,-95 242-96,1-1 0,0 1 0,0 0 0,10-11 0,75-89 64,17 12-50,-106 95-30,44-33 75,164-99 33,-171 113-40,-14 8-38,7-3-12,1 2 0,0 0 0,42-8 0,-18 7-4,-14 5-10,-18 3 1,-23 5-5,0 0 0,0 0 0,0 0 0,1 0 0,-1 0 0,0 0 0,0-1 0,0 1 0,1 0 0,-1 0 1,0 0-1,0 0 0,0 0 0,1 0 0,-1 0 0,0 0 0,0 0 0,0 0 0,1 0 0,-1 0 0,0 0 0,0 0 0,0 0 0,1 0 0,-1 0 0,0 0 0,0 1 0,0-1 0,1 0 0,-1 0 0,0 0 0,0 0 0,0 0 0,0 0 0,1 0 0,-1 1 0,0-1 0,0 0 0,0 0 0,0 0 0,0 0 0,0 1 1,0-1-1,1 0 0,-1 0 0,0 0 0,0 1 0,0-1 0,0 0 0,0 0 0,0 1 0,-5 8 0,3-6-1,-2 7 1,-16 22-8,-49 64-4,-32 40-38,87-112 16,6-9 18,-1 0 4,1 0 0,1 0 0,0 1 0,1 0 0,-6 30 1,2 19-55,9-58 48,0 0 1,1 0 0,0-1 0,0 1-1,1 0 1,0 0 0,0 0-1,4 10 1,-5-17 16,0 0 0,0 0-1,0 0 1,0 1 0,0-1 0,0 0-1,0 0 1,0 0 0,0 0 0,0 0-1,0 0 1,0 0 0,0 1 0,1-1-1,-1 0 1,0 0 0,0 0 0,0 0-1,0 0 1,0 0 0,0 0 0,0 0-1,0 0 1,1 0 0,-1 0-1,0 0 1,0 0 0,0 1 0,0-1-1,0 0 1,0 0 0,1 0 0,-1 0-1,0 0 1,0 0 0,0 0 0,0 0-1,0-1 1,0 1 0,0 0 0,1 0-1,-1 0 1,0 0 0,0 0 0,0 0-1,0 0 1,0 0 0,0 0 0,0 0-1,1 0 1,-1 0 0,0 0 0,4-2-11,0 1 0,0-1 0,0 0 0,0 0 0,7-4 0,24-30-76,-6 1 14,-3 0 1,32-56 0,-20 10-67,23-53-11,-47 107 38,59-75-47,-59 90 41,-10 10 109,-1 1 0,1-1 0,0 1 0,0 0 0,0 0 0,0 0 0,0 1 1,0-1-1,0 1 0,0 0 0,0 0 0,0 0 0,0 1 0,0-1 0,7 3 0,3 6-95,1 10 58,0 0 0,19 33 0,-15-15-61,15 43 0,-23-54 81,28 87-355,-26-73 225,-12-37 71,-1-2 78,0-1 1,1 0-1,-1 1 1,1-1 0,-1 0-1,0 1 1,1-1 0,-1 0-1,1 1 1,-1-1 0,0 0-1,1 0 1,-1 0 0,1 1-1,-1-1 1,1 0-1,-1 0 1,1 0 0,-1 0-1,1 0 1,-1 0 0,1 0-1,-1 0 1,2 0 0,6-28-62,-2 0 0,6-46 0,2-6 32,-11 61 34,-2 13 2,1 0 0,-1 0 0,1 0 0,0 0 0,0 0 0,1 0 0,3-6 0,22-40 0,-19 40 1,-1-1 0,2 2 0,11-14 0,-14 19 0,0 0 0,1 0 0,-1 0 0,1 1 0,15-8 0,-18 10 0,1 1 0,0 0 0,0 0 0,0 0 0,1 1 0,-1 0 0,0 0 0,10 0 0,-10 2 0,0-1 0,0 1 0,0 0 0,0 0 0,0 1 0,0 0 0,0 0 0,11 5 0,-8-1 0,0-1 0,-1 2 0,1-1 0,-1 1 0,8 9 0,3 5 0,16 23 0,16 30 0,-32-45-1,13 22-3,70 84 1,-48-83 1,-52-50 1,0 0 1,1 0-1,-1 0 0,1 0 0,-1-1 0,1 1 0,4 1 1,12 5-266,0-1 0,0-1 0,1 0 0,0-2 0,33 4 0,34-2-7674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2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502 960 8968,'1'-25'7,"-3"-22"42,-14-71 24,15 109-47,0 1 0,-1 0 0,0 0 0,0 0 0,-7-14 0,1 4-2,2 0 1,4 12 37,0 0-1,-1 0 1,1 0 0,-1 1-1,-7-11 1,5 8 25,-1 0 0,0 1 0,-1-1 0,-7-6 1,13 13-51,-1 0-1,1 0 1,-1 1 0,0-1 0,0 0 0,1 1 0,-1-1-1,0 1 1,0 0 0,0-1 0,1 1 0,-1 0 0,0 0-1,0 0 1,0 0 0,0 1 0,1-1 0,-1 0 0,0 1 0,-3 1-1,-27 14 400,25-12-299,0 1 0,1 0 0,0 0 0,-9 10 0,2-1 121,10-12-110,-3 1-22,5-3-117,0 1 0,0-1 0,0 0 0,0 0 0,-1 0 0,1 0 0,0 0-1,0 0 1,0 0 0,0 0 0,0 0 0,0-1 0,0 1 0,0 0 0,0-1 0,0 1 0,0-1-1,1 1 1,-1-1 0,0 1 0,0-1 0,0 0 0,0 0 0,-14-14 81,12 11-55,0-2 10,1 3-2,-4-5 4,5 6 1,-7-6 22,8 7-58,-1 0 0,1 1 0,-1-1 0,1 0 0,-1 0 0,1 0 0,-1 1 0,0-1 0,1 0 0,-1 1-1,0-1 1,0 1 0,0-1 0,1 1 0,-1-1 0,0 1 0,0-1 0,-1 1 0,-1 0-8,1 0 0,-1 0 1,1 0-1,-1 0 0,1 1 1,-1-1-1,1 1 0,0 0 0,-1-1 1,1 1-1,0 0 0,-1 1 0,-2 1 1,-2 2-3,1-1 0,0 1-1,1 0 1,-7 8 0,-24 35 1,27-32-1,1-1-1,-8 21 1,8-14 0,-8 36-1,3 24 4,10-9-3,3-61-2,1 1 0,5 21 0,-4-27 0,0 1 0,0 0 0,1-1 0,4 9 0,-3-9 0,1-1 0,-1 1 0,10 9 0,18 14 0,-3-9 0,-8-11 1,-18-10 0,0 1 1,-1-1-1,1 0 1,0-1-1,-1 1 1,1 0 0,0-1-1,-1 1 1,1-1-1,-1 0 1,1 0-1,-1 0 1,1 0-1,-1-1 1,4-2-1,-1 1 6,0-1 0,0 0 0,-1 0 0,7-8 0,-8 9 11,-1-1 0,0 0 0,0-1 0,0 1 0,0 0 0,-1 0 0,0-1 0,0 1 0,0-1 0,0 1 0,-1-1 0,0-7 0,0-6 54,-5-29 0,3 31-70,-9-177 415,-25-90-2,21 195-374,7 52 47,-37-144 40,35 147-40,-62-131 176,66 147-227,10 31 53,19 113-65,-16-89-18,8 66-1,-3 28-3,-9 14 2,-4 20-3,2-4-2,5-23 0,20 112-7,-6-134 4,-20-116 3,0 1 0,0-1-1,0 0 1,1 1 0,-1-1 0,0 0-1,1 0 1,-1 1 0,1-1 0,-1 0-1,1 0 1,0 0 0,-1 0-1,1 0 1,0 0 0,0 0 0,-1 0-1,1 0 1,0 0 0,0 0 0,0 0-1,1 0 1,0 0 0,1 1 0,-2-2 0,0 1 0,1-1 0,-1 1 0,0-1 0,0 0 0,1 1 0,-1-1 0,0 0 0,0 0 0,1 0 0,-1 0 0,0 0 0,0 0 0,1 0 0,-1 0 0,0-1 0,0 1 0,1 0 0,-1-1 0,1 0 0,2-1 0,-1 0 0,0 0 0,1-1 0,-1 1 0,0-1 0,0 0 0,-1 0 0,1 0 0,2-3 0,6-10 0,15-28 0,9-29 0,-1-2 1,45-76 7,-59 122-1,107-113 2,-99 118-2,-10 12-4,30-16 0,-43 25-3,0 1 0,0 0 1,0 0-1,1 0 0,-1 1 0,0 0 0,1 0 0,0 1 0,-1-1 0,9 1 1,-10 1-1,0-1 0,0 1 0,0 0 0,0 0 0,-1 1 0,1-1 0,0 1 0,-1 0 0,0 0 0,1 0 0,-1 0 0,0 0 0,4 5 0,-1-2 0,-2 1 0,1-1 0,-1 1 0,1 0 0,-2 1 0,1-1 0,4 12 0,-4-9 0,-1 1 0,-1-1 0,0 1 0,0-1 0,0 1 0,-1 11 0,-1-10 0,-1 1 0,0-1 0,0 0 0,-1 1 0,-5 15 0,2-13 0,0 1 0,-2-2 0,1 1 0,-12 16 0,3-8 0,-2 0 0,-20 22 0,-1-9-1,-1 0 1,-44 28-1,54-46-4,5-7 4,1 0 0,-2-2 0,-30 6 0,54-14 0,0 0 0,0 1 1,0-1-1,0 0 0,-1 0 0,1 0 0,0 0 1,0 0-1,0 0 0,0 0 0,0-1 0,0 1 1,0 0-1,0-1 0,0 1 0,-2-1 1,-3-2-2,1-1 0,-1 1 0,1-1 0,-1 0 0,1 0 0,0-1 0,0 1 0,1-1 1,0 0-1,0-1 0,-7-10 0,10 15 0,1 0 1,-1 1 0,1-1-1,0 0 1,-1 0-1,1 0 1,0 1-1,-1-1 1,1 0-1,0 0 1,0 0-1,0 0 1,0 0 0,0 1-1,0-1 1,0 0-1,0 0 1,0 0-1,0 0 1,1 0-1,-1-1 1,4-10-208,0 0 0,1 0 0,0 1 0,1-1 0,0 1 1,1 0-1,0 1 0,16-19 0,33-39-9024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3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0 10760,'-55'97'72,"-54"60"26,83-122 36,-103 126 46,105-131-80,-62 117 64,76-117 57,3 5-56,-3 68 1,10-101-145,0-1 1,0 1-1,0-1 1,0 0-1,1 1 1,-1-1-1,0 1 1,1-1-1,-1 1 1,0-1-1,1 0 1,0 1-1,1 2 1,2 3 21,1 1 0,1-1-1,-1 0 1,1 0 0,1-1 0,-1 1 0,1-1-1,0-1 1,9 6 0,-16-10-27,1-1 0,0 1 0,0-1 1,0 1-1,0-1 0,0 1 0,0-1 0,0 0 0,0 0 0,0 1 0,0-1 1,0 0-1,0 0 0,0 0 0,0 0 0,0 0 0,0-1 0,2 1 1,21-5 84,0-1 0,-1 0 1,35-16-1,-54 20-74,-1 1-1,1-1 1,-1 0 0,0-1-1,1 1 1,2-3 0,110-108 218,-97 88-137,-11 12-66,3-5-14,0 0-1,-2 0 1,0 0 0,-1-1-1,6-22 1,30-142 192,-43 179-153,-2 24 86,-6 33 0,4-33-75,-2 38-1,8-5-40,2-33 57,4-2-52,1 0 0,24 33 0,-34-50-37,1-1-1,0 1 0,-1 0 0,1 0 1,0 0-1,0 0 0,0-1 1,0 1-1,0 0 0,0-1 1,0 1-1,0-1 0,0 1 1,0-1-1,0 1 0,2-1 1,17 5 13,0-1 1,1-1 0,-1-1 0,37-2 0,-23-5 15,161-57-1852,-89 24-7468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3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200 299 9776,'14'-22'9,"-11"18"-1,0 0 0,0-1 0,-1 1 0,1-1 0,-1 0 0,2-5 0,28-90 83,-30 96-74,-1-1 1,1 1-1,-1-1 1,0 0-1,-1 0 1,1 0-1,-1 0 1,0 1-1,-1-8 1,0-2 7,-3-27 43,3 40-53,1-1 0,0 1 0,0 0 0,-1-1 0,1 1 0,0 0 0,-1-1 0,0 1 0,1 0 0,-1 0 0,0 0 0,1-1 0,-1 1 0,0 0 0,0 0 0,0 0 0,0 0 0,0 0 0,0 0 0,0 1 0,0-1 0,-1 0 0,1 0 0,0 1 0,0-1 0,-1 1 0,1-1 0,0 1 0,-1 0 0,1-1 1,0 1-1,-1 0 0,1 0 0,-1 0 0,1 0 0,0 0 0,-1 0 0,-1 1 0,2-1-8,1 0 7,-1 0-1,1 0 1,-1 0 0,0 1 0,1-1-1,-1 0 1,1 0 0,-1 0-1,1 1 1,-1-1 0,1 0 0,0 0-1,-1 1 1,1-1 0,-1 0-1,1 1 1,-1-1 0,1 1 0,0-1-1,-1 1 1,-16 20 125,0 0-1,-14 25 1,-62 108 648,80-130-447,-3 14-110,-11 41 1,25-56 37,2-12-171,0 4-29,1-1 1,1 1-1,0-1 0,1 1 0,0-1 0,10 24 1,-6-22 0,1-1 0,0 1 1,12 15-1,-20-30-62,0-1-1,1 1 1,-1-1 0,0 0 0,1 1-1,-1-1 1,0 1 0,1-1-1,-1 0 1,0 1 0,1-1 0,-1 0-1,1 0 1,-1 1 0,1-1 0,-1 0-1,1 0 1,-1 0 0,0 0-1,1 1 1,0-1 0,3 0 7,-1 1 0,1-1 1,0 0-1,0-1 0,-1 1 1,1 0-1,-1-1 0,1 0 0,0 0 1,-1 0-1,1 0 0,-1-1 1,0 1-1,0-1 0,1 0 0,-1 0 1,0 0-1,0-1 0,4-3 0,1-2 0,0-1 0,0 1 0,-1-2 0,-1 1 0,1-1 0,6-14 0,0-2 10,-3 4-14,1 1 0,0 0-1,2 1 1,19-24 0,2 13 9,-34 31-19,0 0 1,0 0-1,0 0 1,1 0 0,-1 0-1,0-1 1,0 1-1,1 0 1,-1 0 0,0 0-1,0 0 1,0 0-1,1 0 1,-1 0 0,0 0-1,0 0 1,1 0 0,-1 0-1,0 0 1,0 0-1,1 0 1,-1 0 0,0 0-1,0 0 1,1 0-1,-1 0 1,0 1 0,0-1-1,0 0 1,1 0-1,-1 0 1,0 0 0,0 0-1,1 1 1,11 7 7,0 0 0,0 1 1,15 15-1,-24-22-6,-1 0 0,0 0 0,0 0 1,0 0-1,-1 0 0,1 0 1,0 1-1,-1-1 1,2 3-1,17 36 9,-2 2 0,14 45 0,-22-44 4,16 181 9,-27-180-17,-11 71-1,-17 25-3,20-107 0,-24 55-1,25-73-1,0 1-1,-1-1 0,-16 20 1,20-29-1,0-1 0,-1 1 0,0-2 0,0 1 0,0-1 0,-13 9 0,16-12 0,1-1 0,-1 1 0,0-1 0,0 0 0,-1 0 0,1 0 0,0 0 0,0 0 0,0-1 0,-1 0 0,1 1 0,0-1 0,0 0 0,-5-1 0,6 1 0,0-1 0,-1 0 0,1 0 0,0 0 0,0 0 0,0 0 0,0 0 0,0-1 0,0 1 0,0-1 0,0 1 0,1-1 0,-1 0 0,0 1 0,1-1 0,0 0 0,-1 0 0,1 0 0,-1-3 0,-2-2 0,2-1 0,-1 1 0,1-1 0,0 1 0,0-1 0,1 0 0,-1-11 0,3-6-1,1 0 1,1 0-1,2 0 1,0 1-1,13-38 1,-2 23-13,97-187-22,-85 176-58,129-203-57,-122 204-36,148-183-86,-146 192 33,-37 40 239,90-81-235,-68 66 198,41-24 0,-61 38 24,1-1 0,-1 1 1,1 0-1,-1 0 1,1 0-1,-1 0 0,1 0 1,0 1-1,-1-1 1,4 0-1,5 0-14,0 0 0,0 0 0,0 1 0,15 1 0,-17 1 22,0 0-1,-1 1 1,1 0-1,-1 0 0,11 6 1,-18-8 2,1 0 1,0 0 0,-1-1-1,1 1 1,-1 0-1,0 0 1,1 0-1,-1 1 1,0-1-1,0 0 1,1 0-1,0 3 1,8 8-7,-2 0-1,10 16 1,-12-14 8,0-1-1,-1 1 1,4 19 0,5 38 2,10 40 7,-21-103-11,36 111 42,-35-106-28,2 0 0,0-1 0,0 0 1,1 0-1,0-1 0,1 1 0,16 15 0,-24-26-8,0-1-1,1 0 1,-1 1 0,0-1-1,1 0 1,-1 1 0,0-1-1,1 0 1,-1 0-1,1 1 1,-1-1 0,0 0-1,1 0 1,-1 0 0,1 1-1,-1-1 1,1 0-1,-1 0 1,1 0 0,-1 0-1,1 0 1,-1 0-1,1 0 1,-1 0 0,1 0-1,-1 0 1,1-1 0,9-1 10,0-1 0,0 0 0,-1 0 0,0-1 0,1-1 1,-2 1-1,13-9 0,-1-4 75,7-14-21,31-45 1,-46 53 53,0-9-38,10-46-1,-22 56-8,-4 2-50,-1 1 0,-1 0 0,-16-34 0,7 32 16,-7 1-23,0 1 0,-40-26 1,61 43-17,-1 1 1,0 0 0,0 0 0,0 0-1,0 1 1,0-1 0,0 0 0,0 1 0,0-1-1,0 1 1,-3 0 0,-9-2 6,0 0 1,-30 2-1,26 2-6,-1 1 1,-21 7-1,36-9-1,1 0 0,-1 0 0,0 0 0,1 1 0,-1 0 0,-5 3 0,-71 45 5,61-35-5,1 0 0,0 0-1,-20 25 1,23-22 0,1 1 0,0 1 0,2 0 0,-11 22 0,11-15 0,1 0-1,1 0 0,-9 44 1,15-51-1,1-1 0,1 0 0,0 1 0,2-1 0,3 37 0,-1-43 0,1-1 0,0 0 0,1 1 0,0-1 0,1 0 0,0-1 0,1 1 0,10 15 0,-6-14 0,0 0 0,1 0 0,1-1 0,0 0 0,26 19 0,-19-18 0,1 0 0,1-1 0,0-1 0,24 8 0,-16-9 108,0-1 0,1-2 0,43 6 1,91-1-2274,11-5-6495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4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518 192 7536,'-52'-9'225,"-60"-12"67,53 11 196,27 4-322,0-1 0,-44-15 1,-27-19 178,99 40-318,0-1 0,0 0 0,1 0 0,-1 0 0,1 0 1,0-1-1,-1 0 0,1 1 0,0-1 0,0 0 0,1 0 0,-1-1 0,-2-4 0,3 5-7,2 3-18,-1 0 0,1 0 0,0 0 0,0 0 0,0 0 0,0-1 0,0 1 0,0 0 1,0 0-1,0 0 0,0 0 0,0 0 0,0 0 0,0-1 0,0 1 0,-1 0 0,1 0 0,0 0 0,0 0 1,0 0-1,0 0 0,0-1 0,0 1 0,0 0 0,0 0 0,0 0 0,1 0 0,-1 0 0,0 0 0,0-1 1,0 1-1,0 0 0,0 0 0,0 0 0,0 0 0,0 0 0,0 0 0,0 0 0,0-1 0,0 1 0,1 0 1,-1 0-1,0 0 0,0 0 0,0 0 0,0 0 0,0 0 0,0 0 0,0 0 0,1 0 0,-1 0 0,0 0 1,0 0-1,0 0 0,0 0 0,0 0 0,1 0 0,6-4 17,0 0 0,0 1 1,0 1-1,1-1 0,-1 1 0,1 0 0,9-1 1,-6 2-5,16-2 80,156 4 42,-140 4-42,180 41 38,-179-32-59,155 79 23,-195-91-91,-1 0 0,1 0 0,0 1-1,-1-1 1,1 1 0,-1 0 0,4 5 0,11 11 17,29 39 0,-34-37-13,20 45 0,-32-63-5,0-1 0,1 1 0,-1 0 0,0 0 0,0 0-1,-1 1 1,1-1 0,-1 0 0,1 0 0,-1 4 0,1 16 12,0-1 1,-4 26 0,0-27-9,-1 1 0,-9 24 0,12-42 1,-1 0 0,1 0 0,-1-1 0,1 1 0,-1 0 1,0-1-1,-4 6 0,-122 171 114,99-142-17,-131 176 190,134-181-204,-67 95 157,87-119-196,-3 4-9,2 0-1,-1 0 1,2 1-1,0 0 0,-6 18 1,-2 30-1354,9-34-6031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4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219 373 9864,'-20'63'216,"17"-56"-256,-3 10 328,0-1 0,-2 1 0,0-1 1,-12 17-1,19-33-259,1 1 0,-1-1 1,0 1-1,0-1 0,0 0 0,0 0 1,0 1-1,0-1 0,0 0 0,0 0 0,-1 0 1,1 0-1,0 0 0,0 0 0,0 0 0,0 0 1,0-1-1,0 1 0,0 0 0,0-1 1,0 1-1,-1-1 0,0 0 39,-6 0-4,6 0-34,-1 1 0,1-1 0,0 0 0,0 1 0,-1-1 0,1 0 0,0 0-1,0-1 1,0 1 0,0 0 0,0-1 0,0 1 0,-3-4 0,-8-8 86,1-1 1,0 0 0,-11-18-1,22 30-83,0 0-1,0 0 1,0 0 0,0 0-1,0 0 1,0 0-1,1 0 1,-1-4 0,-5-30 103,2 0 0,1-44 0,7 45 144,2 11-140,11-34 0,-9 41-105,0-1 1,12-16-1,-20 34-35,1-2 26,1 0-1,-1-1 1,0 1-1,1 0 1,-1 0-1,1 1 0,0-1 1,0 0-1,2-1 1,16-12 93,1 1 1,42-20 0,-61 33-99,0 0 1,-1 0 0,1 1 0,0-1 0,0 1-1,-1 0 1,1-1 0,0 1 0,0 0 0,2 0 0,17 1 84,0 1 0,40 8 0,-59-10-92,-1 1 0,1-1 0,-1 1 0,1-1 0,-1 1 1,1 0-1,-1 0 0,0-1 0,1 1 0,1 2 0,14 14 40,0 0-1,-2 1 1,25 35 0,-22-22 66,63 149 41,-69-141-75,18 175 20,-29-206-105,-1 0 1,0 0 0,-2 13-1,-34 215 6,24-189-12,-108 301-63,88-246 29,22-63-126,-17 121-83,27-136-24,4 0 82,11 42 0,-15-65 170,1 0 1,-1 0-1,0 0 1,1 0 0,-1 0-1,1 0 1,-1 0-1,1 0 1,0 0-1,-1 0 1,1 0-1,0-1 1,0 1-1,0 0 1,9 8-56,-1-1 1,1-1-1,0 0 0,1 0 1,0-1-1,0 0 0,0-1 1,14 5-1,120 41-798,-144-50 867,0-1 0,-1 1 1,1 0-1,0-1 1,0 1-1,-1 0 0,1-1 1,0 1-1,-1 0 0,1 0 1,-1 0-1,1 0 1,-1-1-1,1 1 0,-1 0 1,1 0-1,-1 0 0,0 0 1,0 0-1,1 0 1,-1 0-1,0 0 0,0 0 1,0 0-1,0 2 1,0-1-9,-1 29-6,-4-16 1,-10 8 9,-32 41 0,30-49-2,9-9-165,0-1 0,-1 0 0,1-1 0,-1 0 0,0 0 0,0-1 0,-1-1 0,-17 4 0,-26 0-7743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4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6640,'19'73'161,"-9"-21"204,4 75 1,-14-103-329,4 31 323,-4-50-320,12 75 336,-10-70-327,1 1 1,0 0 0,0-1-1,1 0 1,9 17-1,-13-27-47,0 0 1,0 1-1,0-1 0,0 0 0,0 0 0,0 0 0,0 0 0,0 1 0,1-1 0,-1 0 0,0 0 0,0 0 0,0 0 0,0 0 1,0 1-1,0-1 0,1 0 0,-1 0 0,0 0 0,0 0 0,0 0 0,0 0 0,1 0 0,-1 0 0,0 0 0,0 0 0,0 0 0,1 0 1,-1 0-1,0 0 0,0 0 0,0 0 0,0 0 0,1 0 0,-1 0 0,0 0 0,0 0 0,0 0 0,0 0 0,1 0 0,-1 0 1,0 0-1,0 0 0,0-1 0,9-2-75,-2 0 0,1-1 0,0 0 0,-1 0 0,0-1 0,11-8 0,-11 7-331,40-29-4729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5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8248,'0'0'0,"19"17"144,10 28 0,15 43 184,2 20 0,-7 12-304,-6 2 8,2 0-32,-2-4-6456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1 418 5560,'0'14'35,"2"0"1,-1-1-1,2 1 0,0-1 1,0 0-1,2 1 1,-1-2-1,13 24 0,-13-24-21,-3-9-9,0 0 0,1 0 0,-1 0 0,0-1 0,1 1 0,-1 0 0,1-1 1,0 1-1,0-1 0,0 0 0,3 3 0,7 6 30,1 0-1,0-1 0,0-1 1,25 13-1,52 21 65,-77-38-86,1-1 1,-1 0 0,1-1 0,0 0-1,0-1 1,27 0 0,-26-1-8,-4-1 5,0 0 0,0-1 0,0 0 0,0-1 0,0 0 0,-1 0 0,17-7 0,-14 5 8,4-2 78,-1-1-1,0 0 1,-1-2-1,25-15 1,-1 0 131,-25 15-195,28-11 238,46-7 25,-80 26-267,0 0 0,0 0 0,0 1 1,-1 0-1,1 0 0,0 1 0,0 0 0,0 0 1,0 1-1,-1 0 0,9 3 0,-7-2-6,10 6 85,15 13-33,31 27-1,39 52 91,-76-72-156,-2-7 12,-9-10-8,35 18-1,-33-22-6,38 11-1,-54-18-2,0 0 0,0-1 0,0 1 0,0-1 0,0 1 0,1-1 0,-1 0 0,4 0 0,16-1 10,36-6 0,-43 3-11,0 0-1,0-1 0,-1-1 1,17-8-1,-8 0 1,-1-1 0,0-1 0,-1 0 0,28-29-1,-29 21 14,62-103 26,-71 99 54,24-136 53,-33 128-1,-3 33-137,1-67 197,-8-74 0,-1-10 605,8 151-631,1 8 4,31 121 199,-28-107-369,5 14 72,64 152 27,-54-148-60,36 53-1,20 8-42,-60-80-12,120 162-21,-72-88-1341,-39-55-5363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5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9144,'165'-5'100,"10"-6"35,-64 0-105,22 0-5,38-5-19,-68 2-556,108-28 0,-65 7-4950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49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1219 8072,'0'0'566,"6"-3"5,1-2-447,0 0 0,-1 0 0,0-1 0,0 0 1,0 0-1,0-1 0,-1 1 0,0-1 0,0 0 0,-1-1 0,5-11 0,-2 6-62,-4 8-16,-1 0 0,0 0 0,0 0 0,0 0 0,-1 0 0,0-1 0,1-8 0,12-111 336,-13 83-269,-1 0 0,-8-45 0,5 55-88,-2-7 69,1 9-48,-2-10 1,-1 0-1,-25-74 0,-34-71 47,52 148-18,-51-141 101,35 110-80,30 67-94,0 1 0,0 0-1,0-1 1,0 1 0,0 0 0,-1 0 0,1-1 0,0 1-1,0 0 1,0 0 0,-1-1 0,1 1 0,0 0 0,0 0 0,-1-1-1,1 1 1,0 0 0,0 0 0,-1 0 0,1 0 0,0-1-1,-1 1 1,1 0 0,0 0 0,-1 0 0,1 0 0,0 0-1,-1 0 1,1 0 0,0 0 0,0 0 0,-1 0 0,1 0-1,0 0 1,-1 0 0,1 0 0,0 0 0,-1 0 0,1 0-1,0 1 1,-1-1 0,1 0 0,0 0 0,-1 0 0,1 0-1,0 1 1,0-1 0,-1 0 0,1 0 0,0 1 0,0-1-1,0 0 1,-1 0 0,1 1 0,0-1 0,-6 11 2,3 0 16,0 89 5,4 7-12,2-6-11,8 102-4,-7-164-4,0-3 2,2 21-2,20 77 0,-21-110 2,0 0 2,0 0-1,2-1 1,1 0-1,12 26 1,9 2-23,55 76 0,-81-123 19,4 2-2,-3-4 1,-4-1 7,1-1 0,-1 1 0,0-1 0,1 1 0,0-1 0,-1 0 0,1 1 0,-1-1 0,1 0 0,-1 0 0,1 1 0,0-1 0,-1 0 0,1 0 0,-1 0 0,1 0 0,0 0 0,-1 1 0,1-1 0,0-1 1,-1 1-1,1 0 0,0 0 0,-1 0 0,1 0 0,-1 0 0,1 0 0,0-1 0,-1 1 0,1 0 0,-1-1 0,1 1 0,-1 0 0,1-1 0,-1 1 0,1-1 0,-1 1 0,1 0 0,-1-1 0,1 1 0,-1-1 0,0 0 0,1 1 0,-1-1 0,0 1 0,1-1 0,-1-1 0,4-3 14,10-13 0,0 0 8,1 0-1,1 1 1,1 1-1,0 1 1,23-17 0,-30 25 5,-3 1-13,1 1-1,-1 0 0,1 0 1,0 0-1,0 1 1,0 1-1,1-1 0,-1 1 1,14-2-1,64-1 108,-69 9-27,-1 3-63,-1 1 0,0 1 1,18 12-1,-21-7 36,-7-6-45,0 1-11,0 0 0,0 1 0,-1-1 0,0 1 0,-1 0 0,0 0 0,0 0 0,2 18 0,-3-18-3,34 185 60,-17-135-64,-3-19 1,-4-17-3,-12-23-2,0 1 0,1-1 0,-1 0 0,0 1 0,1-1 0,-1 1 0,1-1 0,-1 0 0,0 0 0,1 1 0,-1-1 0,1 0 0,-1 0 0,1 1 0,-1-1 0,1 0 0,-1 0 0,1 0 0,-1 0 0,1 0 0,-1 0 0,1 0 0,-1 0 0,1 0 0,-1 0 0,1 0 0,-1 0 0,2 0 0,3-3 0,-1-1 0,1 1 0,-1 0 0,1-1 0,-1 0 0,-1 0 0,1-1 0,5-7 0,-4 6 1,7-11 7,-3 2 2,-1 0 0,-1 0 0,0-1 0,-1 0 0,-1 0 0,4-21 1,1-5 16,33-156 292,-43 197-315,0 1 1,0-1-1,0 0 0,0 1 0,0-1 0,0 0 1,0 1-1,0-1 0,1 1 0,-1-1 0,0 0 0,0 1 1,1-1-1,-1 1 0,0-1 0,1 1 0,-1-1 1,0 1-1,1-1 0,-1 1 0,1-1 0,-1 1 0,1-1 1,-1 1-1,2-1 0,-1 2 0,0-1 0,0 0 0,-1 0 0,1 1-1,0-1 1,0 1 0,0-1 0,-1 1 0,1-1 0,0 1 0,0-1 0,-1 1 0,1 0 0,-1-1-1,1 1 1,-1 0 0,1 0 0,-1-1 0,1 1 0,0 1 0,19 32 28,-16-26-24,-1-1 0,1 1 0,3 15 0,6 13 8,19 43 0,-15-45-11,-17-32-5,1 0 1,0 0-1,0 0 0,0-1 0,0 1 0,1-1 0,-1 1 0,0-1 0,3 3 1,-3-4-1,0 1 0,0-1 0,0 0 0,0 0 0,0 0 0,0 0 0,0 0 0,0 0 0,0 0 0,0 0 0,0 0 0,0 0 0,0 0 0,0-1 0,-1 1 0,1 0 0,0-1 0,0 1 0,0-1 0,0 1 0,0-1 0,0 0 0,16-13-2,-15 13 1,7-10-11,0-5-417,-1 0 1,0-1-1,6-22 0,3-16-8097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6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484 262 7176,'-18'-31'24,"-1"2"0,-2 0 0,-1 2 1,-31-32-1,52 59-24,-6-8 31,0 0-1,-1 1 1,1-1-1,-13-7 1,6 6-11,-27-18 23,40 27-36,0-1-1,1 1 1,-1-1 0,0 1-1,1-1 1,-1 1 0,0 0-1,0 0 1,1-1 0,-1 1-1,0 0 1,0 0 0,0 0-1,1 0 1,-1 0 0,0 0-1,0 0 1,-1 0 0,-7 2 16,1 0 0,-1 0 0,0 1 0,1 0 0,-1 1 0,1 0 0,-10 6 0,0 6 137,-64 110 62,80-122-200,-1 0 0,1 0 0,1 0 0,-1 1 0,1-1 0,-1 6 0,-35 216 171,36-174-146,19 198 10,-9-202-50,16 72-1,9 25-4,-1-8-2,-7-24 0,-19-71-1,3 82 0,-14-98-4,-2-6-196,-2-1 0,0 1 0,-1-1 0,-15 22 0,-14 18-4819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1 617 8432,'22'-11'16,"0"2"-1,1 0 1,30-6 0,65-11 79,-87 20-81,9-2 6,166-36 5,-164 35-17,59-9 4,12-4-8,115-26-1003,-117 22-4027</inkml:trace>
  <inkml:trace contextRef="#ctx0" brushRef="#br0" timeOffset="1">1601 1 8696,'0'0'0,"11"9"0,10 16 64,14 13 0,10 15-64,16 1 8,7-4-8,1 3-6144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6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0 4216,'0'0'0,"-12"24"0,-26 47 0,-13 18 8,-12 10 224,-7 12 8,-7 12-136,11-12 8,18-20-112,0 0-3208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7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624 565 2968,'2'-62'272,"7"-46"137,-7 82-37,-2 0-1,-1 0 1,-6-38-1,4 38-238,-2-3 408,-31-88 182,35 116-692,1-1 0,-1 1 0,0-1-1,1 1 1,-1 0 0,0-1 0,0 1 0,0 0 0,0 0 0,-2-3 0,-12-8 78,0 1 0,0 0 1,-26-14-1,40 25-99,0-1 0,0 0 0,0 1 0,-1-1-1,1 1 1,0 0 0,-1-1 0,1 1 0,0 0 0,-1 0 0,1 0 0,0 0-1,-1 0 1,-2 0 0,-17 3 29,1 1 0,-1 1 0,1 1 0,-34 14 0,51-19-33,0 1 1,0-1 0,0 1-1,0 0 1,0 0 0,0 0-1,1 0 1,-5 4 0,-16 16 23,-25 29 0,-16 40-14,60-85-12,0 0 0,0 0 1,1 1-1,-5 12 0,-80 260 28,83-261-29,-4 31 1,-15 133 2,8 58-4,18 28-2,16 16 0,46 227-2,-52-423-3,12 120 4,-4 26 1,-7-28 0,-8-32 1,-7-109 5,-14 95 0,16-158-3,0 0-1,-1 0 0,1 0 1,-1 0-1,1 0 1,-1 0-1,0 0 0,1 0 1,-1 0-1,-2 3 1,1-2-41,0 0-1,0 1 1,0-1 0,-1 0 0,0 0 0,1 0-1,-1-1 1,0 1 0,0-1 0,0 1 0,-1-1-1,1 0 1,0 0 0,-1 0 0,1-1 0,-1 1-1,0-1 1,0 0 0,1 0 0,-1 0 0,0-1-1,-5 1 1,-41 4-4515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8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1620 8608,'17'-15'-2,"-14"12"13,-1 0 0,2 1 0,-1-1 0,0 1 0,0 0-1,1-1 1,-1 2 0,8-4 0,116-43 95,-91 39-52,212-39 12,-188 38-51,271-45 29,-263 41 63,250-60 65,-262 57 49,181-89 104,-198 82-51,124-116 108,-136 109-108,5-16-762,43-85 0,-27 32-6032</inkml:trace>
  <inkml:trace contextRef="#ctx0" brushRef="#br0" timeOffset="1">1902 0 7712,'18'70'-7,"-13"-28"6,-3 24 1,-1 130-2,-1-149-4,-4 211-4,3-203 4,4 89-1,13 38 6,16-11 1,-21-130 0,24 58 0,-19-65-1,1-1 1,2-1 0,1 0 0,25 30-1,-44-61 1,0 1 0,1 0-1,-1 0 1,1 0-1,0-1 1,-1 1 0,1-1-1,0 1 1,0-1-1,0 0 1,0 0 0,4 2-1,-6-3 1,12 6 0,-1-1 0,1-1-1,0 1 1,17 2 0,-12-5-220,0-1 0,0-1 1,32-4-1,54-5-4173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8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 7000,'-14'6'3,"1"1"1,-1 1-1,1 0 0,1 1 1,0 0-1,-15 15 1,12-11 2,-2 6 28,-60 105 31,66-94 63,-26 124 61,36-124-34,2-12-110,2 0-1,0 1 1,2-2-1,9 28 1,-14-44-34,1 0 1,-1 1-1,1-1 1,-1 0-1,1 0 1,0 0-1,0 0 1,-1 0-1,1 0 1,0 0 0,0 0-1,0-1 1,2 2-1,11 8 46,0-2 1,1 1-1,28 10 0,-21-16 98,9-5-76,0-2-1,31-8 1,-59 12-51,0-1 1,-1 0-1,1 0 0,0 0 1,-1 0-1,1-1 0,2-1 1,19-13 77,-2-1-1,36-36 1,-55 51-78,-1 0 1,0 0-1,-1-1 0,1 1 1,0-1-1,-1 0 0,2-3 1,-1 3 2,8-17 52,-1 1 1,-1-1-1,-1 0 1,-1-1 0,-1 1-1,4-25 1,-6 19 183,0 0 1,-2 0 0,-2-40-1,0 61-32,0-3 41,16 14 152,22 21-253,86 38-1499,-43-27-5976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9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551 320 8696,'-7'-5'14,"0"1"1,-1 1-1,1-1 0,-1 1 1,0 0-1,0 1 0,0 0 1,-1 0-1,1 1 1,0 0-1,-1 0 0,1 1 1,-1 0-1,1 0 1,-16 4-1,0 0 49,1 2-1,0 1 1,-29 12-1,51-18-61,-25 11 47,-94 62 24,98-56-25,0 6-28,1 2 0,-18 29 0,28-32-12,8-14-4,-1 2-1,0 1 1,1 1 0,0-1-1,1 1 1,0-1-1,1 1 1,0 14 0,2-14 4,0 1 1,5 18-1,-6-31-4,0-1 0,0 1 0,0-1 0,0 1 0,0-1-1,0 1 1,0-1 0,1 1 0,-1-1 0,0 1 0,0-1-1,1 1 1,-1-1 0,0 1 0,1-1 0,-1 0 0,0 1 0,1-1-1,-1 1 1,1-1 0,-1 0 0,1 1 0,-1-1 0,1 0-1,-1 0 1,1 1 0,-1-1 0,1 0 0,-1 0 0,1 0-1,-1 0 1,1 0 0,1 0 3,-1 0-1,0-1 1,0 1-1,0-1 1,0 1-1,0-1 1,0 0-1,0 0 1,0 1-1,0-1 1,0 0-1,0 0 1,0-1-1,18-25 52,-17 24-31,1-1-1,-1 0 1,0 0-1,0 0 0,0 0 1,1-6-1,9-25 264,-11 35-285,-1 0-1,0 0 1,0 0 0,0 0-1,0-1 1,0 1 0,0 0-1,1 0 1,-1 0 0,0 0-1,0 0 1,0 0-1,0 0 1,1 0 0,-1 0-1,0 0 1,0 0 0,0 0-1,0 0 1,1 0 0,-1 0-1,0 0 1,0 0 0,0 0-1,0 0 1,0 0 0,1 0-1,-1 0 1,0 0 0,0 0-1,0 0 1,0 1-1,0-1 1,1 0 0,-1 0-1,0 0 1,0 0 0,0 0-1,0 0 1,0 0 0,0 1-1,0-1 1,1 0 0,-1 0-1,0 0 1,0 0 0,0 0-1,0 1 1,0-1 0,6 9 28,6 40 108,18 59-10,-20-85-75,1-5-37,2-1 1,0 0-1,25 24 0,-18-28-3,36 9 4,-41-18-18,0 0 0,0-1 0,16 1 0,-18-3-1,0-1 0,0 0 0,0-1 0,14-2 0,-15 0 0,0 0 0,0 0 0,-1-1 0,20-9 0,-22 7 0,1 1 0,-1-1 0,-1 0 0,1-1 0,14-15 0,-7 3 0,0-1 1,13-24-1,74-141 9,-87 150 6,45-145 17,-53 142 15,6-158 25,-14 160 8,-1 5-32,-2-85 225,2 114-214,-3 5 2,-1 2-48,1 1 0,-1 0 0,1 1 0,0-1 0,1 1 0,0 0 0,0 0 0,0 0 0,-3 13 0,4-11-3,-6 21 57,-19 143 15,27-134-67,9 68 4,17 35-15,-10-91-5,1-2 1,46 89-1,-42-102-5,96 135-26,-61-93-1383,-33-46-5538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9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 9056,'0'0'0,"24"12"0,32-3 8,50-5 144,39-5 8,44-7-160,38-16 0,59-26 0,-4 3-6552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39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11032,'31'88'232,"19"81"97,-38-128 158,-3-14-256,62 165 555,2-44-219,-65-135-509,27 55 153,-34-67-194,-1-6-6,-1-23-285,-8-49 0,5 45-823,-11-75-7243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0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 8608,'2'-41'-3,"-2"31"19,1 0 1,0 0 0,0 0 0,3-9 0,0 4 11,-1 1 0,2 1 0,7-18 0,-12 30-24,0 1 0,1 0 0,-1-1-1,0 1 1,0 0 0,0 0 0,0-1 0,0 1 0,1 0-1,-1 0 1,0-1 0,0 1 0,1 0 0,-1 0 0,0-1-1,0 1 1,1 0 0,-1 0 0,0 0 0,0 0 0,1 0 0,-1-1-1,0 1 1,1 0 0,-1 0 0,0 0 0,1 0 0,-1 0-1,0 0 1,1 0 0,-1 0 0,1 0 0,5 0 12,1 1 1,0 0-1,-1 0 1,0 1-1,1-1 1,-1 1-1,0 1 1,0-1 0,8 5-1,4 6 51,13 16-24,37 46 0,-48-45-8,25 60 4,4 33-31,42 115-16,-73-200-31,35 42 4,-35-59 21,24 23 0,-18-24-92,7 1-118,2-1 0,67 30 0,-95-49 64,4-1-22,-6-1 45,3-1 30,-5 3 104,-1-1-1,1 1 0,0-1 0,-1 1 1,1-1-1,0 1 0,-1 0 0,1-1 0,-1 1 1,1 0-1,-1-1 0,1 1 0,-1 0 0,0 0 1,1 0-1,0 1-2,6 11 4,1 0 1,-2 0 0,8 20 0,-10-21 3,1-1 1,0 0-1,13 20 1,71 106 13,-87-134-15,0 0 0,0 0 0,0 0 0,0-1 0,1 1-1,0-1 1,-1 1 0,5 2 0,-7-5-1,22 17 6,37 22 0,38 7 3,-91-43-2,1-1 0,0 0 0,-1 0 0,11 2 0,205 22 56,-216-26-50,0 1 1,0-2-1,0 1 1,0-1 0,6-1-1,48-12 51,79-30 0,-101 26 63,141-97 51,-145 91-44,-10 6-67,10-7 10,1 1-1,54-27 1,25 4 78,-94 44-94,8 5-20,48 10 1,-52-3-22,40 23 0,18 23-15,81 62 0,-134-100-11,1-7 2,-1 0 0,51 9 0,-78-19 2,0 0 1,0 0-1,-1 1 1,1-1 0,0 0-1,-1-1 1,1 1-1,0 0 1,0 0-1,-1-1 1,1 1 0,0-1-1,1 0 1,19-9-6,-1-1 0,0 0 1,-1-2-1,23-18 0,-18 7-39,90-120-25,-112 141 62,-1 0 0,0-1 0,0 1-1,0-1 1,0 1 0,-1-1 0,2-4 0,-3 8 9,9-23-37,9-42 0,-14 39 29,2-42-1,-8 28-4,-14-66-1,-13-30 12,11 66 10,-3 1 1,-30-69-1,-6 0 44,56 134-27,0 0 0,-1 0 1,0 1-1,0-1 0,0 1 0,0-1 0,-5-4 0,7 8-22,-1-1-1,0 1 0,1-1 0,-1 1 1,0 0-1,1-1 0,-1 1 0,0 0 0,1-1 1,-1 1-1,0 0 0,0 0 0,0 0 1,1-1-1,-1 1 0,0 0 0,0 0 0,1 0 1,-1 0-1,0 0 0,0 1 0,1-1 1,-2 0-1,1 0 1,1 0 0,0 1-1,0-1 1,0 0 0,-1 0 0,1 0 0,0 0 0,0 0 0,0 0 0,-1 1 0,1-1-1,0 0 1,0 0 0,0 0 0,0 0 0,-1 1 0,1-1 0,0 0 0,0 0 0,0 0 0,0 1-1,0-1 1,0 0 0,0 0 0,0 1 0,0-1 0,-1 0 0,1 0 0,0 1 0,0-1-1,0 0 1,0 0 0,1 0 0,-1 1 0,-3 22 69,-1 43 0,6-37 15,28 165 30,-28-186-104,-1 0 1,1-1-1,1 1 0,2 7 1,-5-15-14,51 122 66,16 1-44,-67-123-22,30 49 40,123 188 10,-125-192-36,33 61-1,-5 3-10,-48-92-3,-1 0 0,6 22 0,-12-37-89,-1 0-1,1 0 1,-1 0 0,0 0 0,0 0 0,0 0 0,0 0 0,0 0 0,0 1-1,0-1 1,-1 0 0,0 3 0,-7 16-5704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4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19 136 7712,'1'-17'2,"-5"-26"27,3 41-28,-14-71 108,37 82 24,-15-4-123,26 24 43,61 65 10,-78-76-26,29 22 0,-20-20-25,55 47-1,-49-43-11,1-2-1,67 36 1,1-2-112,-99-56 107,-1 1 0,0-1 0,0 0 1,1 1-1,-1-1 0,0 0 0,0 1 0,0-1 1,1 0-1,-1 1 0,0-1 0,0 1 0,0-1 1,0 1-1,0-1 0,0 0 0,0 1 0,0-1 1,0 1-1,0-1 0,0 0 0,0 1 0,0-1 1,-1 1-1,1-1 0,0 0 0,0 1 0,0-1 1,0 1-1,-1-1 0,1 0 0,-1 1 1,-12 14-118,6-10 77,0 0 24,-1-1 0,0 1 0,0-1 0,0-1 0,-1 0 0,-14 4 0,-94 26-65,99-28 73,0 0-1,-21 9 0,20-5 9,-1-1 3,-33 21 0,36-18 2,1 2 1,0 0-1,1 1 1,-19 22-1,23-19 15,3 4 0,1 0 0,-5 24 0,13-30 99,1-9-92,0 0 1,1 0-1,0-1 1,0 1-1,0 0 1,1-1-1,5 6 1,-9-10-12,0-1 0,1 1 0,-1-1 0,1 0 0,-1 1 0,1-1 0,-1 0 0,1 1 0,-1-1 0,1 0 0,0 1 1,-1-1-1,1 0 0,-1 0 0,1 0 0,0 0 0,-1 0 0,1 1 0,0-1 0,16 1 69,0-1 0,-1 0 0,30-5 0,-23-2 167,93-52 93,-95 43-119,-10 6-122,0 1-43,-1-1-1,0 0 0,-1-1 1,0 0-1,-1 0 0,14-24 1,32-90 552,-37 99-327,-16 26-273,-1 0 0,1 0 0,0 0 0,0 0 0,-1 0 0,1 1 0,0-1 0,0 0 0,-1 1 0,1-1 0,0 0 0,0 1 0,-1-1 0,1 1 0,-1-1 0,1 1 0,0-1 0,-1 1 0,1 0 0,1 1 5,18 16 18,-11-4 36,3 18-23,14 60 0,-11-7 25,-10-50-58,9 50 1,-7-52 9,7 21-2,34 159 18,-47-206-34,0 0 1,-1 0-1,1-1 0,-1 1 0,-1 0 1,-2 13-1,2-12-1,0-7-1,1 0 0,0-1 0,0 1-1,-1 0 1,1-1 0,-1 1 0,1-1 0,0 1-1,-1 0 1,1-1 0,-1 1 0,1-1 0,-1 0-1,1 1 1,-1-1 0,0 1 0,1-1 0,-1 0-1,0 1 1,1-1 0,-1 0 0,0 0 0,1 0-1,-1 1 1,0-1 0,1 0 0,-1 0 0,0 0-1,0 0 1,0 0 0,-1 0 1,-1 0-1,-1-1 1,1 1-1,-1-1 1,1 1-1,-1-1 0,1 0 1,0 0-1,-1-1 1,1 1-1,0-1 1,0 1-1,0-1 0,0 0 1,0 0-1,0 0 1,-4-5-1,-23-30 3,13 13-660,-25-53 0,15 20-5937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1 554 9144,'26'-5'6,"18"-2"21,145 0 18,-134 7-10,289-17 46,-258 11 94,162-14 4,24-5-102,-159 13 131,454-64 84,-457 58-105,407-93 53,-422 86-159,325-100 24,-354 103-91,-57 19-18,251-72-87,-252 75-139,-11 4 114,-21 13 41,8-6 17,-59 41-35,37-25-159,-190 125-89,180-121 122,-11 5 76,-149 93-186,69-27 98,124-85 126,12-12 95,0 0-1,1 0 1,-1 0 0,1 0-1,0 1 1,1-1 0,0 1-1,-1-1 1,2 1-1,-1-1 1,1 1 0,0 6-1,0-12 9,0 1 0,0-1 0,0 1-1,0-1 1,0 1 0,0-1 0,0 1-1,0-1 1,1 1 0,-1-1 0,0 1-1,0-1 1,1 1 0,-1-1 0,0 0-1,0 1 1,1-1 0,-1 1 0,1-1-1,-1 0 1,0 1 0,1-1 0,-1 0-1,1 0 1,-1 1 0,1-1 0,-1 0-1,1 1 1,14 6-13,1 0 0,0-1 0,0 0 0,30 5 0,-42-10 15,0 0-1,-1-1 0,1 1 0,0-1 1,0 0-1,4-1 0,41-4 1,69-17 0,-84 9 8,144-70 27,-143 65 65,6-6-31,109-58 175,-51 32-12,-86 46-65,-3 4-111,0 1 1,1 0 0,18 6-1,-18-1 79,-4 2-101,0 1 1,-1 0-1,0-1 0,-1 2 1,0-1-1,0 1 0,4 11 1,21 71 80,-24-74-124,4 8 44,56 102 14,-65-126-47,0 1-1,1-1 0,-1 0 1,1 0-1,-1 0 0,1 0 1,-1 0-1,1-1 0,3 3 1,-5-4-2,13 12 6,29 19 1,-34-26-6,0-1-1,0 0 1,1-1-1,-1 1 1,1-1-1,0-1 1,10 2-1,-12-3 5,0 0-1,0-1 1,0 0-1,0-1 1,0 1-1,0-1 1,-1-1-1,1 1 1,0-1 0,7-3-1,2-2-410,-1-1-1,28-18 1,34-24-5474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1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8432,'57'2'10,"-21"1"4,115 3 30,-25-3 162,-13 0-168,-48 1-25,-51-3-12,0 1 0,17 4 0,-28-5-35,-1-1 0,0 1 0,0 0 0,0 0 0,0 0 1,1 0-1,-1 0 0,0 0 0,-1 0 0,1 1 0,0-1 0,0 1 0,0 0 1,-1-1-1,1 1 0,-1 0 0,0 0 0,1 0 0,-1 0 0,0 0 1,0 0-1,0 0 0,0 0 0,-1 1 0,1-1 0,0 0 0,-1 0 1,0 1-1,1 3 0,3 30-5046</inkml:trace>
  <inkml:trace contextRef="#ctx0" brushRef="#br0" timeOffset="0.07">93 606 5384,'13'22'15,"-5"-15"58,4-4-53,0 1 0,0-1 0,0-1 1,0 0-1,15 0 0,0-4 148,161-33 99,-142 23 33,222-80 114,-211 69-140,241-109-785,-143 60-3682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7536,'2'36'67,"8"49"-1,-7-63-25,26 176 212,-21-151-228,1-3 76,51 196 91,-21-65-89,-32-136-55,20 63 39,-22-83-62,2 0 1,0 0-1,20 34 1,-27-53-25,0 1-1,0-1 1,0 0-1,0 0 1,0 0 0,1 1-1,-1-1 1,0 0-1,0 0 1,0 0 0,0 0-1,1 1 1,-1-1-1,0 0 1,0 0 0,0 0-1,1 0 1,-1 0-1,0 0 1,0 0 0,0 0-1,1 0 1,-1 0-1,0 1 1,0-1 0,1 0-1,-1 0 1,0 0-1,0 0 1,0 0 0,1-1-1,-1 1 1,0 0-1,0 0 1,1 0 0,-1 0-1,0 0 1,0 0-1,0 0 1,1 0-1,-1 0 1,0-1 0,0 1-1,0 0 1,0 0-1,1-1 1,31-12-246,38-24 0,-52 28-233,69-39-4555</inkml:trace>
  <inkml:trace contextRef="#ctx0" brushRef="#br0" timeOffset="1">956 220 6552,'-3'8'72,"-53"113"16,51-110-74,-13 26 140,-59 129 62,67-140-56,5-3-87,0 0 0,-2 37-1,10-44 63,1-7-98,1-1-1,0 0 1,0 0-1,13 14 1,-7-15 44,-1-5-54,-1 0-1,0-1 1,0 0 0,1 0-1,-1-1 1,0 0 0,1-1-1,-1 0 1,0 0 0,0-1-1,0 0 1,0-1 0,10-4-1,-3 2-3,-11 3 0,0 1-1,0-2 1,0 1-1,0 0 1,-1-1-1,1 0 1,6-5-1,7-6 94,27-28 0,-38 29 131,-2-7-131,-2-1 1,3-38-1,-6 42-16,-1 0 0,0 0 0,-1-1 0,-1 1 1,-9-28-1,9 33-56,0 0 61,-1 1 0,0 0 0,0-1-1,-8-12 1,2 5-34,7 14 116,3 7 6,0-1-187,0-1 1,0 1 0,0-1-1,0 1 1,0-1-1,0 1 1,0-1 0,0 1-1,0-1 1,1 0 0,-1 1-1,0-1 1,0 1 0,0-1-1,1 1 1,-1-1-1,0 0 1,0 1 0,1-1-1,-1 0 1,0 1 0,1-1-1,-1 0 1,0 1-1,1-1 1,-1 0 0,1 0-1,-1 1 1,1-1 0,17 14-394,1 0 0,31 16 1,13 6-6254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1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1169 0 8880,'0'0'0,"19"29"80,-2 7 0,1 11-72,0 10 8,5 8-16,-8 2-120,-15-1 120,0-3-6232</inkml:trace>
  <inkml:trace contextRef="#ctx0" brushRef="#br0" timeOffset="1">862 1349 6456,'0'0'0,"-36"37"0,-66 63 0,-21 27-24,-8 7 24,-16-22-128,-13-34 128,-2 1-4248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2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646 378 8696,'-39'-92'201,"-17"-21"78,42 93 82,-4-2-191,-2 1-1,0 1 1,-1 2-1,-1 0 1,-47-29-1,55 42-75,2 4-69,0 1 0,0 0 0,0 0 0,-20 5 0,15 2 42,3 4-50,2 0 0,0 0 0,0 1 0,-15 20 0,15-8 10,-28 123 7,37-111-20,3 76-1,11 51-9,13 23 1,9 14-3,0-5-2,2-8 0,3 140-2,-35-274-3,-11 164 2,8-213 2,-1 1 1,1-1-1,-1 0 0,0 0 0,-3 8 0,-6 13 0,-1-1 1,-2 0-1,-16 24 0,28-46 1,0-1-1,0 0 1,0 1-1,0-1 1,-1 1-1,1-1 1,0 0-1,-1 0 1,1 0-1,-4 2 1,-9 4-185,0-1-1,0 0 1,0-1 0,-1-1-1,1 0 1,-29 3 0,-34 2-6295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2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8696,'81'-11'177,"105"-3"66,-136 11 57,227-19 104,-218 17-183,256-17 70,-254 19-190,241-12-1214,-148 7-5087</inkml:trace>
  <inkml:trace contextRef="#ctx0" brushRef="#br0" timeOffset="1">1486 129 8608,'-1'2'5,"0"0"0,1 0 0,-1 1 0,0-1 0,1 0 0,0 1-1,0-1 1,0 1 0,0-1 0,0 0 0,0 1 0,0-1 0,1 0 0,-1 1 0,1-1 0,0 0 0,0 1 0,0-1 0,1 3 0,1-3 11,0 1 1,0-1-1,0 0 1,0 0-1,0-1 1,0 1-1,0 0 1,1-1-1,-1 0 1,1 0-1,-1 0 1,6 1-1,57 12 168,-41-10-199,73 15 312,-81-15-532,-1 1 0,-1 1 1,1 0-1,21 12 0,-6 1-5178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0 508 8608,'19'1'-1,"23"-3"179,131-16 30,-125 11-80,86-20 4,47-21-104,17-11-23,15-10-3,-122 34-363,-1-4 1,109-66-1,-26 6-5045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696 399 9240,'25'-55'-107,"-23"53"14,-7 2 76,0 0 0,0-1 0,0 1 0,0-1 0,1 0 0,-6-2 0,3 1 26,0 0 0,0 1 0,1 0 0,-1 0 0,0 0 0,0 1 0,-8 1 0,-158 19 74,133-11 18,-152 62 50,188-70-136,1 1 0,0-1 0,-1 1 0,1 0 0,0 0 0,0 1 0,-6 4 0,-14 14 45,-21 24 0,-14 34-15,55-75-30,0 0 1,1 0-1,0 0 1,0 0-1,0 1 1,-2 5-1,-9 34 62,-14 88 1,27-129-67,-1 0 0,1-1 0,0 1 1,0 0-1,0 0 0,1 0 1,-1 0-1,2 5 0,1 4 15,0 1 1,1-1-1,7 15 0,-6-18-18,1-1 0,-1 0 0,1 0-1,10 9 1,-15-15-2,0-1 1,0 0-1,1 1 0,-1-1 0,0 0 1,1 0-1,-1 0 0,1 0 1,0 0-1,-1-1 0,1 1 0,0 0 1,1 0-1,39 12 36,1-2 0,45 5 1,-46-14 37,170-18 32,-206 15-96,0 0 0,0 0 0,-1 0 1,11-4-1,29-13 43,73-41-1,-115 57-48,0 0-1,0 1 0,-1-2 1,1 1-1,0 0 0,-1-1 1,4-4-1,27-37 46,33-57-1,-51 70 20,-1-5 4,-1 0 0,14-71 0,-23 89-21,-5 37 27,-1 6-87,0-5 6,1-10-1,1 0 0,0 0 0,0 0 0,4 19 0,6 49 10,12 18-8,-15-74-2,0 0 0,13 23-1,-11-28 0,1-1-1,17 23 1,-13-21-2,0-1-1,1 0 1,1-1 0,0 0 0,1-2 0,21 15 0,72 40-17,-108-68 15,-1 0 0,0-1-1,1 1 1,-1 0 0,0-1-1,1 1 1,-1-1 0,1 1-1,-1-1 1,1 0 0,-1 0-1,1 0 1,1 0 0,8 0-123,0-1 0,0 0 0,-1-1 0,1 0 1,-1-1-1,1 0 0,-1-1 0,0 0 0,-1-1 1,10-5-1,52-28-6514</inkml:trace>
  <inkml:trace contextRef="#ctx0" brushRef="#br0" timeOffset="1">2077 1 8344,'0'0'0,"15"12"0,21 21 0,18 20-56,15 19 56,6-5-256,-2-22 256,0 3-5544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925 1 8072,'0'0'0,"-28"51"0,-48 97 16,-38 35 0,-43 12-8,-17-23 0,-15-39-8,2 2-5616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6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1 300 8432,'0'-3'4,"1"-1"1,0 0-1,0 1 1,1 0-1,-1-1 0,1 1 1,0 0-1,3-5 1,-4 7-2,0 0 0,0 0 0,0 1 0,0-1 0,0 0 0,0 0 0,0 0 0,1 1 0,-1-1 0,0 1 0,1-1 0,-1 1 0,0-1 0,1 1 0,-1 0 1,1-1-1,-1 1 0,1 0 0,-1 0 0,2 1 0,-2-1 1,-1 0-1,1 0 1,0 0 0,-1 0 0,1 0 0,-1 0-1,1 0 1,-1 1 0,1-1 0,-1 0 0,1 1-1,-1-1 1,1 0 0,-1 1 0,1-1 0,-1 0 0,1 1-1,-1-1 1,0 1 0,1 0 0,13 14 25,-2 1 1,0 0 0,19 34-1,-17-19 86,46 177 42,-50-157-83,46 259 24,-42-243-44,34 98-1,13-6-34,-61-159-19,4 9 8,0 0 0,0 0 1,1 0-1,9 12 0,12 19 15,40 44-1,-35-51-14,49 38 0,-75-66-2,0-1 0,1 0 0,0 0-1,0 0 1,13 6 0,16 7 13,48 17 1,-52-25-13,56 8 0,-87-17-7,4 1 4,0-1-1,0 1 1,0-1-1,0 0 1,1 0-1,-1 0 1,0 0-1,0-1 1,6-1-1,-10 2-3,33-7 19,48-15 1,-44 7-12,40-22 1,-71 34 0,1 0 1,0-1-1,-1 0 0,10-9 1,75-66 36,-16-7-30,-71 83-11,-1-1-1,-1 0 0,1 0 0,0 0 0,-1-1 0,0 1 1,3-7-1,9-25 12,13-45 1,-2-55-1,-23 122 0,0 0 0,-1-18 0,-9-284 65,1 253 14,-65-245 50,55 252-10,4 17-59,-71-184 216,83 220-280,-48-99 211,49 102-219,0 0 0,0-1 0,0 1 0,0 0 0,0 0 1,0 0-1,-1-1 0,1 1 0,0 0 0,0 0 0,0-1 1,0 1-1,0 0 0,0 0 0,0 0 0,-1 0 0,1-1 0,0 1 1,0 0-1,0 0 0,0 0 0,-1 0 0,1 0 0,0-1 1,0 1-1,0 0 0,-1 0 0,1 0 0,0 0 0,0 0 1,-1 0-1,1 0 0,0 0 0,0 0 0,0 0 0,-1 0 0,1 0 1,0 0-1,0 0 0,-1 0 0,1 0 0,0 0 0,0 0 1,-1 0-1,1 0 0,0 0 0,0 0 0,0 1 0,-1-1 0,1 0 1,0 0-1,0 0 0,0 0 0,0 0 0,-1 1 0,1-1 1,-4 11 44,2-3-26,1-1-5,0 0 0,0-1 1,1 1-1,0-1 0,0 1 1,2 8-1,11 161-1243,-2-72-5535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1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42 9504,'0'0'449,"-3"-4"-237,1 1-180,1 2-23,0-1-1,1 1 0,-1 0 0,0 0 0,0 0 0,0 0 0,0 0 0,0 0 0,0 0 1,0 1-1,0-1 0,0 0 0,0 1 0,0-1 0,-1 0 0,1 1 0,0-1 0,0 1 1,-2-1-1,-74-16 148,58 16-135,-85 19 14,84-10-15,-18 17-3,2 1 1,-54 51 0,70-59-16,7-7 4,1 0 0,-12 15 0,-42 61 19,65-86-24,0 0 0,1 0 0,-1 0 1,1 0-1,-1 0 0,1 0 0,-1 0 0,1 0 0,0 0 0,-1 0 0,1 0 0,0 0 0,0 2 0,0 7 3,0 0-1,1 0 1,1 0-1,-1 0 1,2-1 0,5 18-1,2-10 11,74 74 4,-81-89-16,-1 0 0,0 0-1,1 0 1,-1 0 0,1 0-1,-1-1 1,4 2 0,14 8 4,29 10 1,-29-14-6,1-2 0,36 6 0,-1-7-3,110-6 1,-123-4-12,175-50-1269,-104 21-5044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7352,'16'4'0,"15"5"1,-20-3 2,-1 1 0,0 1 0,-1-1 0,0 1 0,14 16-1,-13-12 17,0 0 0,0 0-1,-2 1 1,1 1 0,-2-1-1,7 18 1,-9-22-8,4 13 35,-1 0-1,-1 0 1,9 44 0,-11-43-27,18 100 163,-3-8 27,-8-62 18,22 59 1,-31-101-120,-2-5-51,1 1-1,-1-1 1,2 1 0,-1-1-1,1 0 1,0 0-1,7 11 1,-5-11 239,-5-6-292,0 0 0,0 0 0,0 0 0,0-1 0,0 1 0,0 0 0,0 0 0,0 0 0,0 0-1,0 0 1,0 0 0,0 0 0,0 0 0,0 0 0,0-1 0,0 1 0,0 0 0,0 0 0,0 0 0,0 0 0,0 0 0,0 0 0,0 0 0,0 0 0,0 0 0,0 0-1,0-1 1,0 1 0,0 0 0,0 0 0,0 0 0,0 0 0,0 0 0,0 0 0,1 0 0,-1 0 0,0 0 0,0 0 0,0 0 0,0 0 0,0 0 0,0 0 0,0 0 0,0 0-1,0 0 1,0 0 0,1 0 0,-1 0 0,0 0 0,0 0 0,0 0 0,0 0 0,0 0 0,0 0 0,0 0 0,0 0 0,0 0 0,0 0 0,1 0 0,-1 0 0,0 0-1,0 0 1,0 0 0,0 0 0,0 0 0,0 0 0,0 0 0,0 0 0,5-9 55,-1-1-1,0 1 1,-1-1-1,0 0 1,0-1-1,1-10 1,-2 10 19,24-203 453,-23 132-390,5 9-10,-8 71-120,1-1 1,0 1-1,-1-1 0,1 1 1,0-1-1,0 1 1,0 0-1,1 0 1,-1 0-1,3-4 0,1 0 1,-4 5-9,0 0 1,0 1-1,1-1 0,-1 0 1,0 1-1,1-1 0,-1 1 1,0-1-1,1 1 1,-1 0-1,1-1 0,-1 1 1,0 0-1,1 0 0,-1 0 1,1 0-1,-1 0 0,1 1 1,-1-1-1,1 0 1,-1 1-1,0-1 0,1 1 1,-1-1-1,0 1 0,2 0 1,11 4 8,-3-1-8,-1 0-1,0 0 1,0 1-1,0 1 1,14 9-1,159 118 33,-120-95-32,-11-12 1,-45-23-4,-1-1 0,1 0-1,13 3 1,-11-5 0,-1 1 0,1-2 0,-1 1 0,0-1 0,1-1 0,-1 1 1,8-4-1,-12 4-1,4-1 3,0-1 0,0 0 0,0-1 0,0 0 0,-1 0 0,0-1 0,0 0 0,0 0 0,11-12 0,-9 10 1,-2 0 3,1 0 1,-1 0-1,0-1 1,-1 0 0,0 0-1,6-11 1,-6 10-1,-2 2 9,0-1 0,-1 1 0,0-1 0,0 0 0,-1 1 0,1-1 0,-2 0 0,1-1 0,-1 1 0,-1 0 0,1 0 0,-2-9 0,1 16-13,0 0 1,0 0-1,0 1 1,0-1-1,0 0 1,0 0-1,0 0 1,0 1-1,0-1 1,-1 0-1,1 0 1,0 0-1,-1 1 1,1-1-1,-1 0 1,1 1-1,0-1 1,-1 0-1,0 1 1,1-1-1,-1 0 1,1 1-1,-1-1 1,0 1-1,1-1 1,-1 1-1,-1-1 1,1 1 0,-1 0 0,1 0 0,0 0 0,-1 0 0,1 0 0,-1 0 0,1 0 0,0 1 0,-1-1 0,1 1 0,0-1 0,0 1 0,-1-1 0,0 2 0,-29 22 26,23-16-24,1 2 0,0-1 1,1 0-1,0 1 0,0 1 1,1-1-1,-7 19 0,7-14-3,-6 12 5,-11 48 4,4 21-8,5-5 1,4-13-3,7-54-3,1-1 0,3 29 0,-2-48-1,1-1 1,0 1-1,0 0 0,0-1 1,0 1-1,1-1 0,-1 0 1,1 1-1,0-1 0,0 0 1,0 0-1,4 4 0,-2-2-1,5 0-17,5-2 13,1-2 0,-1 0 1,24-1-1,-14-2 1,-1 0 0,0-2 0,1-1 1,26-10-1,-30 9 3,-1 1-5,0 0 0,26-13 1,-20 8 3,47-23-1,-69 31 3,0 1 0,0-1 0,0 0 0,0 1 0,0-2 1,5-3-1,18-20-4,-1-1 0,32-46 0,-39 42 0,22-51-1,3-15 6,-7 15 1,-11 26 1,-17 39 2,-4 11 2,-2-1-1,1 1 0,-1-1 0,0 1 0,0-1 0,1-8 0,-3 11 20,1-4 8,0 6 7,13 0 26,35 5-25,-6 1-28,16 1-8,-2-3 1,-17-2-3,-35 0-3,1 0 0,-1 1 0,0-1 0,1 1 0,-1 0 0,0 1 1,0-1-1,0 1 0,0 0 0,0 0 0,0 1 0,0-1 0,5 5 1,-10-7-2,1 1 1,-1 0-1,0-1 1,1 1-1,-1 0 1,0-1-1,0 1 1,0 0-1,1 0 1,-1-1-1,0 1 0,0 0 1,0 0-1,0-1 1,0 1-1,0 0 1,-1 0-1,1-1 1,0 1-1,0 0 1,0-1-1,-1 1 1,0 1-1,1 0-1,-5 9-7,0-1 1,-1 0-1,0 0 1,0 0-1,-1-1 1,0 0-1,-1 0 1,0-1-1,-9 8 1,4-3 0,-2 4-13,1-1 1,0 2-1,2 0 0,0 0 1,-17 36-1,26-48 17,-8 21-47,3 2 29,0 1 1,-2 34-1,9-62 19,1-1 0,0 1 0,0-1 0,0 1 0,0-1 0,0 1 0,0-1 0,1 1 0,-1-1 0,0 1 0,1-1 0,0 2 0,5 9-7,0 0 0,0 0 0,1-1 0,1 1-1,9 10 1,-16-21 8,0 0-1,1 0 0,-1 0 0,0 0 0,0 0 1,1 0-1,-1 0 0,0 0 0,1 0 1,-1-1-1,3 1 0,23 9-15,0-1 1,38 6-1,-38-13-14,122-22-13,-145 19 42,1 0 0,-1-1 0,1 1-1,-1-1 1,6-2 0,51-28-668,63-45 0,-20 6-5921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6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60 278 10488,'9'27'0,"7"32"1,19 155-1,-34-208-1,7 44-38,28 193 12,-28-200 102,-2-16-28,43 158 202,-16-94 2,-33-90-235,0-1 1,0 1-1,0-1 1,0 1-1,0 0 1,0-1-1,0 1 1,1-1-1,-1 1 1,0-1-1,0 1 1,1-1-1,-1 1 1,0-1-1,1 1 1,-1-1-1,0 1 1,1-1-1,-1 0 1,1 1-1,-1-1 1,1 0-1,-1 1 1,1-1-1,-1 0 1,1 0-1,0 1 1,0-2-5,-1 0 0,0 0-1,0-1 1,0 1 0,0 0 0,0 0 0,0 0 0,0 0 0,0-1-1,0 1 1,0 0 0,-1 0 0,1 0 0,-1 0 0,0-2 0,-42-94 156,-11-12-82,2-4-76,-32-131-16,74 197-20,-13-180-29,23 220 32,0 0 1,0 1-1,0-1 0,3-8 1,10-45-64,25-68 1,-37 124 60,1 1 1,0-1-1,-1 0 1,1 1-1,0-1 1,5-5-1,5-7-31,0 1 0,17-16 0,-17 21 36,0 1 0,25-16 0,-37 25 20,2-1-10,-1 0 1,1 0-1,0 0 1,0 0-1,0 0 1,0 1-1,-1-1 1,1 1-1,0-1 1,0 1-1,0-1 1,0 1-1,3 0 1,15-2-36,1 1 1,21 2-1,53 15 5,-91-15 32,0 0 0,0 0-1,0 0 1,0 0 0,0 1-1,0 0 1,5 3 0,16 8-26,36 27 1,-40-23 22,31 34 1,-49-49 6,-1 0 1,0 0 0,0 0 0,-1 0 0,1 0-1,0 1 1,-1-1 0,0 1 0,1-1-1,-1 1 1,1 3 0,-2-6 3,6 15-9,-1 0 1,0 1-1,3 20 0,-7-22 7,0 1-1,-1 0 0,-2 23 1,2-38 2,-1 3-2,1 0 1,0-1-1,-1 1 1,1-1-1,-1 1 0,0 0 1,0-1-1,0 0 1,0 1-1,0-1 1,0 0-1,-3 4 1,-12 21-9,-33 42 0,-49 36 0,98-105 10,-6 6-4,0 0 0,0-1 0,0 1-1,-1-1 1,-9 5 0,16-10 4,-124 71-21,87-56-601,-70 20 1,-37 6-5572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7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8792,'-5'67'-8,"-4"16"-7,-17 223-12,19-225-19,-34 406-9,31-377 62,-49 479 18,47-471 63,-42 441 52,44-460 7,-36 351-1045,23-229-4468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7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 11032,'2'5'26,"0"1"0,-1-1 0,0 1 0,-1 0 1,1 11-1,0 9 43,3 60-19,-4-40 91,-14 260 51,8-230-104,-17 138 4,-7 25-61,17-136 30,-60 447 19,62-445-73,-14 374-1421,21-246-5692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8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668 314 11744,'0'0'136,"-5"3"-23,-13 9-86,10-2-7,-36 79 8,31-61-15,-1 0-1,-1-1 1,-21 26 0,-2 2 4,-58 71 15,54-63-11,41-61-18,0 0 0,0 0 0,1 0 0,-1 0-1,1-1 1,-1 1 0,1 0 0,0 0 0,0 0 0,0 0 0,0 0 0,0 0 0,0 0-1,0 0 1,1 0 0,-1 0 0,1 0 0,-1 0 0,1 0 0,0-1 0,0 1 0,1 2 0,-1-3-1,5 4 52,6-1-30,-1 0 0,1-1 0,0 0 1,0 0-1,17 0 0,7 1 19,115 18 163,-148-21-195,-1 0-1,0-1 1,0 1-1,0 0 1,0 0-1,0 0 1,0 1-1,0-1 0,0 0 1,0 1-1,0-1 1,0 1-1,-1 0 1,1-1-1,-1 1 1,0 0-1,1 0 1,-1 0-1,1 3 1,-1-3-1,0-2-7,-1 0 0,0 1 0,0-1 0,0 0-1,0 1 1,1-1 0,-1 0 0,0 1 0,0-1-1,0 0 1,0 1 0,0-1 0,0 1 0,0-1 0,0 0-1,0 1 1,0-1 0,0 0 0,0 1 0,0-1 0,-1 0-1,1 1 1,0-1 0,0 1 0,0-1 0,-5 12 17,-1 0 0,1-1 0,-2 0 0,-13 19 0,1-12 40,-133 82 22,112-82-27,-60 16 4,82-29-56,0 0 0,0-2 0,-37 3 0,47-7-4,-1 1 0,0-1 1,0-1-1,0 1 0,1-1 1,-1-1-1,1 0 1,-1 0-1,1-1 0,0 0 1,1 0-1,-1-1 0,1 0 1,0 0-1,0 0 1,-7-8-1,12 11-3,1 1 0,-1 0 0,1-1 0,-1 1-1,1-1 1,0 0 0,0 1 0,0-1 0,0 0 0,0 0 0,0 1 0,-1-5 0,-6-20-324,1-1 0,1 1 0,1-2 0,-2-45 0,3-36-7552</inkml:trace>
  <inkml:trace contextRef="#ctx0" brushRef="#br0" timeOffset="1">358 160 7000,'115'-78'6,"-81"59"28,14-1-13,79-19 0,-124 38-19,1 0 0,-1 0-1,0 1 1,1 0 0,-1 0-1,0 0 1,1 0-1,4 1 1,17 2 7,38 9 1,-44-7-9,-1 1-1,0 1 1,-1 1 0,23 12 0,-14-1 1,-1 0 0,-1 2 0,-1 0 0,0 2 0,33 45 0,-51-62 13,0 0 0,-1 1 1,8 14-1,90 221 102,-86-190 78,33 197 96,-45-203-30,-2-10-112,2 26 96,-6 78 1,0-113-486,-1-1-1,-12 49 1,0-22-5000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8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9056,'3'0'17,"16"3"2,8 9-14,-14-4-10,0 0-1,-1 2 1,-1-1-1,13 13 1,-4-3-73,97 85-56,-88-81 29,159 120-1016,-84-60-3879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8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0 417 5112,'0'42'-36,"21"-50"207,23-18 214,-12 9 101,0 3 0,2 0 1,38-9-1,-66 21-407,2-1 44,0 1 0,0 0 0,0 0 0,1 1 0,-1 0 0,0 0 0,1 1 0,-1 0 0,0 0 0,12 3 0,2 0 6,1-2 0,-1 0 0,1-1 0,-1-1-1,45-9 1,-49 7-116,39-13 49,-29 7-35,7-1-10,0-1 0,-1-2 0,-1-2 0,59-35 0,-87 47-15,0-1 1,0 1-1,0-1 1,-1 0-1,1-1 1,-1 1-1,0-1 1,-1 0-1,1 0 0,-1 0 1,5-10-1,-6-6 1,-2 21-3,0 0 1,0-1-1,0 1 0,0 0 0,0-1 1,0 1-1,0 0 0,0 0 0,0-1 1,0 1-1,0 0 0,0 0 0,0-1 1,0 1-1,-1 0 0,1 0 1,0-1-1,0 1 0,0 0 0,0 0 1,0 0-1,-1-1 0,1 1 0,0 0 1,0 0-1,0 0 0,-1 0 0,1-1 1,-1 1-1,-3-3 2,-1 1-1,0 0 1,1 0-1,-1 0 1,0 0 0,-1 1-1,1 0 1,0 0-1,-8-1 1,-6 3 6,-99 27 8,93-18-9,-38 23-1,41-19-4,-27 21-1,33-21 2,-31 32-1,35-32-1,0 1-1,-17 29 1,18-21-2,2 0 1,0 0 0,1 1 0,-5 28-1,10-28-4,3-8 4,2 0-1,0 0 1,8 29 0,-10-44 0,0 0 0,0-1 0,1 1 0,-1 0 0,0 0-1,1-1 1,-1 1 0,0 0 0,1 0 0,-1-1 0,1 1 0,0-1 0,-1 1 0,1-1 0,-1 1 0,1 0 0,0-1 0,10 7-4,0 0 0,1-1 1,-1-1-1,25 8 0,-13-9-28,128-8-18,-116-1-1,163-46-1153,-89 18-4535</inkml:trace>
  <inkml:trace contextRef="#ctx0" brushRef="#br0" timeOffset="1">1601 0 5744,'9'8'0,"-6"-6"-1,-1 0 0,1 0 0,-1 1 0,1-1 0,-1 1 0,0 0 0,3 4 0,3 4 0,14 20-14,34 64 0,-47-78 15,-5-11 5,-1 1 1,0 0-1,-1 0 0,1 0 0,1 15 0,7 30 71,-3 1 1,1 55-1,-9-91-58,-4 42 111,-1 4-701,5-40-2928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49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9144,'1'5'0,"0"0"1,1-1-1,-1 1 1,1-1-1,0 1 0,0-1 1,1 0-1,4 7 1,2 0 1,31 39 0,-8-18-4,58 43 1,-86-72 0,104 77-33,-32-17 17,-46-39-56,122 102-1053,-72-60-4060</inkml:trace>
  <inkml:trace contextRef="#ctx0" brushRef="#br0" timeOffset="1">979 777 4848,'19'7'26,"-2"1"1,1 1-1,16 11 1,30 14 60,-49-26-73,-8-5 9,0 0 0,0-1-1,0 1 1,0-1 0,11 1 0,119 18 161,114 2 657,-58-13-464,-154-10-82,176-13 117,-170 10-144,6-1-86,131-14 419,-161 16-406,9-1 44,-1-2 0,32-9 0,9-9 262,-59 16-274,-3-1-383,0-1 1,-1 0 0,0 0-1,-1-1 1,9-17 0,9-23-5865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0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808 196 6728,'-3'-44'33,"0"28"135,-1 8-65,0 0 0,0 1-1,-1 0 1,0-1 0,0 1 0,0 1-1,-1-1 1,0 1 0,-1 0 0,1 1-1,-1-1 1,0 1 0,-14-7 0,7 4-9,9 5-18,0 0 1,-1 1-1,1-1 0,-1 1 1,0 0-1,1 1 1,-10-2-1,-10-1 244,-45-2 0,52 10-113,-2 7-115,0 0 1,-27 22-1,44-31-76,1 0 1,0-1-1,0 1 0,1 0 1,-1 0-1,0 1 0,1-1 0,-3 4 1,-26 49 81,-29 72 1,44-79 9,-44 208 44,52-204-65,6 222 30,6-218-50,12 42 1,29 97 1,7 31 3,-45-183-25,0 140 15,-7-180-58,-2 0 1,1 0-1,0 0 0,-1-1 0,1 1 0,-1 0 0,-1 4 1,-2 3 3,1 0 0,-1-1 1,-11 18-1,10-20-6,-2 1 1,1-1-1,-1 0 1,-9 7-1,15-13 0,0 0 0,0 0-1,-1 0 1,1 0 0,0 0 0,-1-1-1,1 1 1,-1 0 0,1-1 0,-1 1 0,1-1-1,-1 1 1,1-1 0,-3 1 0,-26 3-268,1-1 0,-1-1 0,0-1 0,-35-4 0,-47-8-6540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0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8072,'0'0'0,"25"-6"0,50-14 88,53-6 8,46 5 96,35 2 0,18 2-96,0 8 8,-9 10-104,0 2-6152</inkml:trace>
  <inkml:trace contextRef="#ctx0" brushRef="#br0" timeOffset="3.34">2502 89 12464,'0'0'0,"16"1"0,28 11 0,19 12-96,18 13 96,6 5-608,-4 0 608,-23-6-560,-36-10 560,3 0-7920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1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1103 8520,'61'-10'34,"2"2"5,107-29 72,-126 25 289,210-55 174,-196 52-99,252-68 185,-247 63-233,257-132-1305,-151 57-6068</inkml:trace>
  <inkml:trace contextRef="#ctx0" brushRef="#br0" timeOffset="1">1900 0 7448,'5'97'-7,"-4"46"0,13 95-47,-12-218 54,3 32 20,27 221 30,-26-218 85,36 218 84,-32-222 42,51 156 107,-47-175-121,8 7-621,35 46 1,-14-28-4840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236 122 5296,'-24'266'1762,"19"-221"-1551,1-9-63,-6 165 67,10-159-54,0 10-97,-9 283 695,8-325-733,-6 64 226,5-62-166,1-1 0,-2 1-1,0-1 1,-6 17-1,8-28-69,1 0-1,-1 0 1,1-1-1,-1 1 1,1 0-1,-1 0 1,1 0-1,-1 0 1,1 0-1,0-1 1,-1 1-1,1 0 1,-1 0-1,1-1 1,0 1-1,-1 0 0,1 0 1,0-1-1,-1 1 1,1-1-1,0 1 1,-1 0-1,1-1 1,0 1-1,0-1 1,-1 1-1,1-1 1,-6-11 48,0 0 0,0 0 0,1-1 0,1 0 0,0 1 0,-2-16 1,3 12-45,-22-69 241,-4-21-154,11 15-35,2-34-56,11 70-15,-7-165-19,11 196 0,1-10-13,1-1 0,1 0-1,9-41 1,-8 61-15,1-9-15,1 0 1,1 1-1,14-34 1,10-4-125,-21 53 105,10 0 45,1 0 0,23-5 1,-20 9-6,-7 5 29,1-1 0,0 2 1,-1 0-1,27 7 0,-25 1-14,-5 0 20,0 2-1,-1 0 1,-1 0 0,11 16-1,-12-9 1,5 31 4,-13-41 1,-1 1 0,0-1 0,0 0 0,-2 13 0,0-12 0,0 0 0,-1 0 0,0 0 0,-4 9 0,1-4 0,-2 0 0,-8 15 0,-21 27 0,-6 1 0,14-22 7,-57 53 0,57-68-5,10-11-1138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1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 8072,'0'4'8,"-5"18"-21,-2 7 187,-36 151 59,33-132 62,-33 182 112,39-190-167,9 119 76,1-134-176,3-6-76,0 0 1,23 33-1,-32-51-56,1 0-1,0 0 1,-1-1-1,1 1 1,-1 0-1,1 0 1,0-1-1,-1 1 1,1-1-1,0 1 1,0-1-1,0 1 1,-1-1-1,1 1 1,0-1-1,1 1 1,5 1 10,0-1-1,0 0 1,1 0 0,-1 0 0,0-1-1,0 0 1,1 0 0,-1-1 0,11-2-1,-16 3-8,-1-1-1,1 1 1,-1 0-1,1-1 1,0 0-1,-1 1 1,1-1-1,-1 0 1,0 0-1,2-1 1,24-20 53,37-36 1,-50 37 5,0-12-9,18-61-1,-29 64 96,-18-152 72,7 144-11,3 18-118,-3-13 19,-2 0 0,0 1-1,-21-41 1,-10-6 231,41 78-337,-1 1 1,1-1-1,0 1 1,-1-1-1,1 1 1,-1-1-1,1 1 1,-1-1-1,1 1 1,-1 0-1,1-1 1,-1 1-1,1 0 1,-1-1-1,0 1 1,1 0-1,-1 0 1,1 0-1,-1-1 1,0 1-1,1 0 1,-1 0-1,0 0 1,1 0-1,-1 0 1,0 0-1,1 0 1,-1 0-1,0 1 1,1-1-1,-1 0 1,1 0-1,-1 0 1,0 1-1,1-1 1,-1 0-1,1 1 1,-1-1-1,0 1 1,0 0 15,-20 17 46,12-3 63,-5 22-44,-12 59 1,20-61-11,1 157-1561,8-89-6433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2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29 289 12104,'-8'8'9,"7"-7"60,2-2 141,5-4 46,1 1-129,-1 1 0,1 0 0,-1 0 0,1 1 0,0-1 0,0 2 0,0-1 0,0 1 0,11-1 0,-13 1-103,1 2 250,2 3 44,-8-4-306,0 0 0,0 0 1,0 1-1,0-1 0,0 0 0,0 0 0,0 1 0,1-1 0,-1 0 0,0 1 1,0-1-1,0 0 0,0 0 0,0 1 0,0-1 0,0 0 0,0 0 0,-1 1 0,1-1 1,0 0-1,0 1 0,0-1 0,0 0 0,0 0 0,0 0 0,0 1 0,-1-1 1,1 0-1,0 0 0,0 1 0,0-1 0,0 0 0,-1 0 0,1 0 0,0 1 1,-8 6 58,5-5-47,-1 0 0,1 0 0,-1-1 0,1 0 0,-1 0 0,0 0 0,0 0 0,0 0 0,0-1 0,1 0 0,-1 0-1,0 0 1,0 0 0,0 0 0,0-1 0,0 0 0,1 1 0,-1-2 0,0 1 0,-3-2 0,-2-5 63,4-3-60,1 1 0,0-1 1,-5-21-1,8 31-26,1 0 1,0 0 0,0 0-1,0 0 1,0 0-1,0 0 1,0 0-1,0 0 1,0 1 0,0-1-1,1 0 1,-1 0-1,0 0 1,0 0-1,1 0 1,0-1 0,8-17-313,2 1 0,0 0 1,1 0-1,0 1 0,17-17 1,38-44-9170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2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0 10936,'-51'69'185,"-38"41"68,67-80 62,-78 153 120,85-143-175,-24 150 88,39-186-322,-1 0-1,1 0 1,0 0 0,0 0 0,0 0 0,1 5 0,5 23 57,2 0 1,11 31 0,-19-62-76,1 0 0,-1 1 1,1-1-1,-1 0 0,1 0 0,-1 0 1,1 0-1,-1 0 0,1 0 1,0 0-1,0-1 0,0 1 1,-1 0-1,1 0 0,0 0 1,2 0-1,7 5 15,1 0 1,0 0-1,-1-2 1,2 1-1,-1-1 1,1-1-1,12 2 1,1-5 43,5-6-38,1-1 0,30-12 1,-59 18-27,0 0 0,-1 1 0,1-1 0,0 0 0,-1 0 0,1 0 0,0 0 0,-1 0 0,0 0 0,1-1 0,-1 1 1,2-2-1,11-14 9,-1 0 0,-1-1 0,-1-1 0,13-26 0,-16 17 49,13-125 30,-22 123-30,0 19-41,-2-13 6,0-1 1,-2 1-1,0 0 0,-13-33 1,17 55-20,-10-29 41,-1 1 0,-24-40 0,-13-15 113,49 85-161,0 0 1,0 0-1,0 0 1,0 0-1,0 0 1,0 0-1,0-1 0,0 1 1,0 0-1,0 0 1,0 0-1,0 0 1,0 0-1,0-1 1,0 1-1,0 0 0,0 0 1,0 0-1,0 0 1,0 0-1,0 0 1,0 0-1,0-1 1,0 1-1,1 0 0,-1 0 1,0 0-1,0 0 1,0 0-1,0 0 1,0 0-1,0 0 0,0 0 1,1 0-1,-1-1 1,0 1-1,0 0 1,0 0-1,0 0 1,0 0-1,1 0 0,-1 0 1,0 0-1,0 0 1,0 0-1,0 0 1,0 0-1,0 0 1,1 0-1,-1 0 0,0 1 1,0-1-1,0 0 1,11 1 3,32 11-1,-4-3-4,68 6 0,-71-13-5,175 1-14,-169-5-39,172-18-173,-120 9 35,-91 11 176,0 0 1,0 0 0,0 1 0,0-1 0,0 1 0,-1 0 0,1 0 0,0 0-1,0 0 1,-1 0 0,1 1 0,-1-1 0,1 1 0,-1-1 0,1 1 0,-1 0-1,0 0 1,0 0 0,2 3 0,-1-3-15,3 10-171,-2 5 133,-1 0 0,-1 0 1,1 22-1,-4-9-143,-6 50 1,3-47 104,-1 55 0,22 98-111,-17-181 198,1-1 0,0 0 0,0 0-1,0 0 1,4 7 0,3 6-8,1 0-1,1-1 1,1 0-1,0-1 1,15 15-1,-25-29 25,0 0 0,0 0 1,0 0-1,0 0 0,0 0 0,0-1 0,0 1 0,0 0 0,1-1 0,-1 1 0,0 0 0,0-1 0,1 0 0,-1 1 1,2-1-1,10 2-15,1 0 0,-1-1 0,1-1 0,0 0 0,-1-1 1,20-3-1,-32 4 20,1 0 0,0-1 0,-1 1 0,1-1 0,-1 1 1,1-1-1,-1 0 0,1 0 0,-1 1 0,1-1 0,-1 0 0,0 0 1,2-2-1,-3 3 3,10-8-10,0 0 0,0-1 0,9-12 0,-10 8 7,0-1-1,11-21 1,-20 35 3,1-2 0,0-1-1,0 1 1,0-1-1,0 1 1,0-1-1,0 0 1,0 1-1,-1-1 1,1-3-1,1-12 1,0 1-1,-2-29 1,-1 31 0,-1-1 0,-1 1 0,-1-1 0,-9-23 0,3 16 1,-2 0 0,0 1 0,-2 0 0,0 1 0,-1 0 1,-25-24-1,10 17 39,-133-89 29,161 115-62,1 1 0,-1 0 0,0-1 0,-1 1 1,1 0-1,0 1 0,0-1 0,0 0 0,0 0 0,-1 1 0,1 0 0,0-1 0,-1 1 1,-1 0-1,4 0-7,-15-1 21,-1 0 0,1 1 1,0 1-1,-19 3 0,5 3-477,1 2-1,-44 19 1,-62 29-6497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9:53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939 178 9504,'-50'-14'177,"42"12"-178,-40-11 419,-54-7 0,80 17-366,7 1 81,0 1 0,-25 0 1,-252 14 730,253-11-455,131-4-320,117-21 36,-181 19-115,18-5 37,185-47 50,-132 29-41,-90 23-9,-1-1 9,-7 4-28,-10 0 0,-26-2-6,-1 2 1,-36 3 0,30 2 37,-206 23 18,195-21-44,-211 18 10,218-20-23,-171 22 24,208-24-41,14 0-2,19 0 0,-21-2-2,85 3 2,34-4-2,20-12 0,15 0 0,6 4 0,136-4 8,-187 10 2,-112 3-9,0 0-1,0 0 1,1 0-1,-1 0 0,0 0 1,0 0-1,1 0 1,-1 0-1,0 0 1,0-1-1,1 1 1,-1 0-1,0 0 0,0 1 1,1-1-1,-1 0 1,0 0-1,0 0 1,1 0-1,-1 0 1,0 0-1,0 0 0,1 0 1,-1 0-1,0 1 1,0-1-1,1 0 1,-1 0-1,0 0 1,0 0-1,0 1 0,0-1 1,1 0-1,-1 0 1,0 0-1,0 1 1,0-1-1,0 0 1,0 0-1,0 1 0,1-1 1,-1 0-1,0 0 1,0 1-1,0-1 1,0 0-1,0 1 1,0-1-1,0 1 0,-6 7 5,1-3-3,-5 4-2,-23 5 18,-139 34 7,127-38-11,-203 41 4,199-41-4,28-6-9,-195 31 22,121-18-10,88-16-10,15 2-1,21 6-3,-9-7 4,51-4-1,48-11-3,31-6 2,22-7-2,8-3 2,-9-2-2,-105 20 0,121-29 17,-183 39-16,-12 0 0,-24 2-1,1 1 0,-51 10 0,38-3 5,-217 54 8,250-60-14,-1 1 0,-17 6 1,-90 45 3,85-33-762,-48 38 0,80-59 662,-110 87-7946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5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1977 7624,'61'13'208,"57"23"64,-89-24 48,129 81 130,-153-90-383,-1 0 0,1 1-1,-1-1 1,8 10 0,-12-13-67,67 78 333,-8 13-221,-59-91-112,21 38 227,75 125 73,-77-136-159,76 72 51,-94-97-182,1-1-1,0 0 1,-1 1 0,1-1-1,0 0 1,0 0-1,0 0 1,3 1 0,18 6 36,1-1 1,38 6 0,-38-14 134,113-33 88,-105 21-35,149-94 106,-136 79-39,245-135 139,-210 123-72,174-76 4,55-14-232,-166 74 187,260-94-1,36-5-204,-255 91 159,762-272 107,-758 270-160,727-241 91,-745 248-118,212-91 4,-33-11-154,-349 161-51,125-61 48,153-76 4,16 0-41,-75 41-11,-87 42-7,-96 39-25,60-27-1905,-65 27-7583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6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1 706 7352,'133'-67'804,"-109"52"-103,107-99 238,-101 84-479,138-128 160,-134 127-280,152-115 300,-180 141-620,65-50 250,-59 45-203,-1 0 0,0-1 1,-1 0-1,11-14 0,-21 24-63,1 1 1,-1 0-1,0-1 0,0 1 0,0-1 0,0 1 0,1 0 1,-1-1-1,0 1 0,0 0 0,0-1 0,0 1 0,0-1 1,0 1-1,0 0 0,0-1 0,0 1 0,-1-1 0,1 1 1,0 0-1,0-1 0,0 1 0,0-1 0,0 1 0,-1 0 1,1-1-1,0 1 0,0 0 0,-1-1 0,1 1 0,0 0 1,0 0-1,-1-1 0,1 1 0,0 0 0,-1 0 0,1-1 1,0 1-1,-1 0 0,1 0 0,-1 0 0,0 0 0,1-1 4,-5 0 3,0 0 0,0 1 0,-1-1 0,1 1 0,0 0 0,0 0 0,0 1 0,-1 0 0,1-1 0,0 2 0,0-1 0,-6 3 0,-37 14 3,26-6 0,-97 88-2,116-96-16,-1 0 1,0 0 0,1 0 0,0 0 0,-3 5 0,-95 183-44,87-149-99,-21 158-82,35-196 185,-1 0-1,1 0 1,0 0 0,0 0 0,2 6 0,36 161-325,-24-138 55,-12-30 276,18 35-188,1-1 0,45 62 0,58 64-513,-123-162 730,0-1 0,0 1 0,-1 0 0,1-1 0,0 1 0,-1 0 0,1 0 0,-1 0 0,0 0 0,1 0 1,-1-1-1,0 1 0,0 0 0,0 0 0,-1 0 0,1 0 0,0 0 0,-1 0 0,1-1 0,-1 1 0,1 0 0,-3 3 0,2-2-5,-6 6-53,-3-2 50,1 0 0,-2 0 0,1-1 0,-1 0 0,0-1 0,-21 8 0,-128 44-46,134-45 60,14-4 8,13-7-1,0-1-1,0 0 1,0 1-1,0-1 1,0 0-1,0 0 0,0 0 1,0 0-1,0 1 1,0-2-1,0 1 1,0 0-1,0 0 1,2-1-1,4 0 7,18-7 10,-4 0 66,122-46 61,-109 40 33,129-69 70,-136 62-110,7-12-49,40-52 0,-59 58-44,36-119 16,-46 117-56,-1-40 4,-7 1-9,-6 23-6,7 36 1,0-1 1,0 1-1,1-1 0,-1-11 0,2 20-17,-1 3 4,0 2 14,0 0-1,0 0 0,0 0 0,0 0 1,1 0-1,-1 0 0,1 1 0,0-1 1,1 4-1,7 34 1,29 84 9,-37-124-8,48 139 12,-37-112 8,-3-11-7,2 6 7,1 0 1,2-1 0,28 41 0,-38-60-20,37 47 96,-33-43-47,0 0 1,0-1-1,0 0 1,16 12-1,-21-18 65,-1-5 4,2-10-67,0 0 1,-1 1-1,0-1 1,-1-1-1,-2-15 1,1 13-34,2-64 195,-2 45-124,10-70 0,27-57 67,-26 136-49,7-1-29,40-47 1,-42 62 41,58-26 51,-74 38-165,1 1-1,0 0 1,0-1 0,-1 1-1,1 0 1,0 0 0,0-1-1,0 1 1,0 0 0,-1 0-1,1 0 1,0 0 0,0 0-1,0 0 1,1 1 0,12 2 21,0 1 1,0 1 0,0 0 0,23 13 0,-16-3 52,7 11-22,37 46-1,-50-47 16,56 122 18,-28-52-46,-12-36-39,-7-21-2,-24-38-5,1 1 0,-1 0 0,0 0 0,1-1 1,-1 1-1,1 0 0,-1-1 0,1 1 0,0-1 0,-1 1 0,1-1 0,0 1 0,-1-1 0,1 1 0,0-1 0,-1 1 0,1-1 0,0 0 0,0 1 0,0-1 0,-1 0 0,1 0 0,0 0 0,0 0 1,1 0-1,0-1 0,0-1 0,0 1 0,0-1 0,-1 1 0,1-1 0,-1 0 0,1 0 0,-1 0 0,0 0 0,1 0 0,-1 0 0,1-5 0,28-60-1620,1-7-6480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9328,'2'1'25,"0"0"-23,0 1 0,0-1 0,0 1 0,0 0 0,-1-1 1,1 1-1,0 0 0,-1 0 0,1 0 0,-1 0 0,0 0 0,0 1 0,0-1 0,0 0 0,1 4 0,3 5 4,43 120 150,-34-91-70,11 29 120,4-7 73,-25-54-215,0-1-1,1 0 1,0 0 0,0 0 0,0-1-1,13 12 1,-17-18-47,0 0-1,0 1 1,-1-1-1,1 1 1,0-1 0,0 0-1,0 1 1,0-1-1,0 0 1,0 0-1,0 0 1,-1 0 0,1 0-1,0 0 1,0 0-1,0 0 1,0 0 0,0 0-1,0-1 1,0 1-1,0 0 1,0-1-1,-1 1 1,1 0 0,0-1-1,0 1 1,0-1-1,-1 1 1,2-2 0,-1 1 18,22-23-1296,-2-4-5312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7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8792,'1'-4'19,"0"0"0,0 0 0,0 0 0,1 0 1,-1 1-1,1-1 0,0 0 0,0 1 0,0 0 1,1-1-1,-1 1 0,1 0 0,0 0 0,0 0 1,0 1-1,0-1 0,5-2 0,2 3 229,83 16 97,-67-7-131,110 51 60,-109-41-179,97 104 32,-102-92-86,146 228 50,-115-172-86,-2 6 0,0 12-3,2 24-6,-11-22 1,64 112-21,-96-201 22,27 36-13,-35-50 15,11 16-14,1-1 0,1 0 1,1-1-1,24 19 1,-38-33-6,-7-6 4,-24-16-1211,-4-5-4894</inkml:trace>
  <inkml:trace contextRef="#ctx0" brushRef="#br0" timeOffset="1">514 1125 8792,'4'-5'3,"1"0"1,-1 1 0,1-1-1,0 1 1,0 0-1,0 0 1,0 1 0,11-5-1,-9 4 5,169-99 369,13-3-10,-149 86-6,-7 3-155,8-4 16,2 1 0,47-14 0,27 4 270,-116 30-475,0-1-1,0 1 1,0 0 0,0 0 0,1 0-1,-1 0 1,0 0 0,0 0 0,0 0-1,1 0 1,-1 0 0,0 1 0,0-1-1,0 0 1,1 1 0,22 10 107,-1 0 0,38 25 0,-38-16 103,77 104 67,-44-34-60,-8-16-145,2 13 40,-49-87-128,-1 1-1,0 0 1,1 0-1,-1 0 1,1 0-1,-1-1 1,1 1-1,-1 0 1,1 0-1,-1-1 1,1 1-1,0 0 1,-1-1-1,1 1 1,0-1 0,0 1-1,0-1 1,-1 1-1,1-1 1,0 1-1,0-1 1,0 0-1,0 0 1,1 1-1,-1-1 0,-1 0 0,0 0-1,1-1 1,-1 1 0,0 0 0,1 0-1,-1 0 1,0-1 0,1 1 0,-1 0-1,0 0 1,0 0 0,1-1 0,-1 1-1,0 0 1,0-1 0,0 1 0,1 0 0,-1-1-1,0 1 1,0 0 0,0-1 0,0 1-1,0 0 1,0-1 0,1 1 0,-1 0-1,0-1 1,0 1 0,0-1 0,-2-7-128,0-1-1,0 1 1,-1 0 0,0 0 0,-5-9 0,3 6-646,-20-42-6899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7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7800,'20'19'15,"2"-1"0,39 26 1,-45-33-4,34 24 69,-6-4-31,78 40 1,57 18 10,-142-73-33,183 52-931,-94-35-3803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8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535 721 8160,'-9'-1'31,"-1"0"0,1 1 1,0-1-1,-1 2 0,1 0 1,-14 2-1,-58 18 323,52-12-279,3-3-30,6 0 217,-34 13-1,-84 40 327,116-45-247,5 1-181,1 2 1,-25 30-1,33-31 174,7-11-289,0 0 0,1 0-1,-1 0 1,1 0 0,0 1 0,0-1 0,0 0 0,1 0 0,1 8 0,-1-13-36,-1 1 0,0-1 0,0 1 1,0-1-1,0 0 0,1 1 0,-1-1 0,0 0 0,0 1 0,0-1 0,1 0 1,-1 1-1,0-1 0,1 0 0,-1 0 0,0 1 0,1-1 0,-1 0 1,0 0-1,1 1 0,-1-1 0,1 0 0,-1 0 0,0 0 0,1 0 1,0 0-1,16 5 72,-1 0 0,1-2 0,33 3 0,-21-6 60,17-8-50,62-17 1,-80 14-51,30-19 4,-45 22-42,-1-1 1,14-12-1,-12 8-48,-1-1 0,0-1 0,-1 0 0,0-1 0,16-30 0,-23 39 36,-5 6 1,0 1 1,1-1-1,-1 1 1,1 0-1,-1-1 1,1 1-1,-1 0 1,1-1-1,-1 1 1,1 0-1,-1 0 1,1-1-1,-1 1 1,1 0-1,0 0 1,-1 0-1,1 0 1,-1 0-1,1 0 1,-1 0-1,1 0 1,0 0-1,-1 0 1,1 0-1,-1 0 1,1 0-1,0 0 1,-1 1-1,1-1 1,-1 0-1,1 0 1,-1 1-1,1-1 1,0 1-1,12 8-8,22 17-175,50 33-3,44 17 15,-102-64 53,6-5 67,0-1 1,44 1 0,-74-7 46,-1 0-1,1 0 1,0 0-1,0 0 1,0-1-1,-1 0 1,1 1-1,4-2 1,31-14-62,69-36 0,-79 31-19,95-93-35,-104 89 48,-4-7 46,0 0 0,14-49 0,-25 48 9,-5-24 12,-10-67-1,2 88 9,-19-47 4,-14-5 1,29 63 0,3 5 2,-1 1-1,-1 0 1,-1 0 0,-26-29 0,29 37 5,-1 0 0,-22-16 0,33 27-6,0 0 0,0 0-1,0 0 1,0-1 0,0 1 0,0 0-1,0 0 1,-1 0 0,1 0-1,0 0 1,0 0 0,0 0-1,0 0 1,0-1 0,-1 1-1,1 0 1,0 0 0,0 0 0,0 0-1,0 0 1,0 0 0,-1 0-1,1 0 1,0 0 0,0 0-1,0 0 1,0 0 0,-1 0-1,1 0 1,0 0 0,0 0 0,0 0-1,0 0 1,-1 0 0,1 0-1,0 0 1,0 1 0,0-1-1,0 0 1,0 0 0,-1 0-1,1 0 1,0 0 0,0 0 0,0 0-1,0 1 1,0-1 0,0 0-1,0 0 1,-3 4 4,0 0 0,1 0 1,0 0-1,0 0 0,0 1 0,1-1 0,-1 0 0,1 1 1,-1 7-1,1-9-2,0 17 37,11 115 17,-4-103-10,50 166 15,-38-155-28,-9-27-24,6 15 0,2 0 1,1-2-1,2 0 0,0-1 0,33 33 1,114 121 45,-80-90-30,-87-91-25,0-1 0,1 1-1,-1-1 1,1 1 0,-1-1 0,1 1-1,-1-1 1,1 1 0,-1-1-1,1 0 1,0 1 0,-1-1-1,1 0 1,-1 1 0,1-1 0,0 0-1,-1 0 1,2 1 0,0-1 0,0 0 0,0 1 0,0-1 1,0 0-1,-1 0 0,1 0 0,0 0 0,0 0 1,0-1-1,3 0 0,-3 0-1,0 0 0,0-1 1,0 1-1,0 0 0,0-1 0,0 1 0,-1-1 1,1 0-1,0 0 0,-1 0 0,0 1 0,1-1 0,0-3 1,1-1-1,0 0 0,0 0 0,-1 0 0,0-1 0,2-11 0,0-48 0,-7-33-9,1-64-12,10 71 12,-3 56-24,5-8 9,19-54 0,-19 80-16,-5 10 30,1 1 1,1 0 0,-1 0-1,1 1 1,15-11 0,-21 17 7,-1-1 1,1 1-1,-1 0 0,1 0 1,-1-1-1,1 1 1,-1 0-1,1 0 1,-1 0-1,1 0 1,-1 0-1,1 0 1,-1 0-1,1 0 0,0 0 1,-1 0-1,1 0 1,-1 0-1,1 0 1,-1 0-1,1 0 1,-1 0-1,1 1 1,0-1-1,12 5-4,-1 1-1,0 0 1,-1 0 0,1 2 0,-1-1-1,11 11 1,-1 3-6,-21-21 12,50 67-8,-36-44 7,21 49 1,-2 24 0,-27-75 0,5 37 0,-10-45 0,0 1 0,-3 24 0,2-32 0,-1-1 0,0 0 0,0 1 0,0-1 0,-1 0 0,0 0 0,-2 5 0,2-8 20,1 0 1,0 0 0,-1 0-1,1 0 1,-1 0 0,0 0-1,1-1 1,-1 1 0,0-1-1,0 1 1,0-1 0,0 0-1,-1 0 1,-3 2 0,-33 5-1208,35-8 813,-44 6-5879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0 631 6640,'16'20'265,"-15"-20"-239,0-1 1,0 1-1,0 0 1,-1 0-1,1-1 0,0 1 1,0 0-1,0-1 0,0 1 1,0-1-1,-1 1 0,1-1 1,0 1-1,0-1 0,-1 0 1,1 1-1,0-1 0,-1 0 1,1 0-1,0 0 0,2-3 16,11-19 75,-7 8 106,39-88 175,11-67 788,27-36-42,-83 203-1083,1 0 0,-1 0 0,1 0 0,0 0 0,0 0 0,0 0 0,4-4 0,0 0 12,-5 7-61,-1 0 0,1 0 0,-1 0 1,1-1-1,-1 1 0,1 0 0,-1 0 0,1 0 0,-1 0 1,1 0-1,-1 0 0,1 0 0,-1 0 0,1 0 0,-1 0 0,1 1 1,-1-1-1,1 0 0,-1 0 0,1 0 0,-1 0 0,1 1 0,-1-1 1,1 0-1,0 1 0,0 0 12,3 2 9,1 0-1,0 1 1,-1 0 0,0 0-1,0 0 1,0 0 0,-1 1-1,1-1 1,-1 1 0,4 8-1,24 54 119,-29-63-138,2 11-1,-3-10-4,1-1 1,-1 0-1,1 0 1,0 0-1,0 0 1,5 7 0,1 0 10,1-1 0,0 0 1,0 0-1,1-1 1,0-1-1,11 9 1,-10-10-14,17 9 28,-21-12-27,1-1 1,-1 0-1,1-1 1,-1 1-1,1-2 1,0 1-1,0-1 1,0 0-1,0-1 1,11 0-1,-7-1-2,-7 0-2,0 1 0,0-1 1,-1 0-1,1-1 0,0 1 0,-1-1 1,6-2-1,14-7 19,-1-1 1,0-1-1,27-19 0,-38 21-18,14-10 30,-12 10-19,-5 4 4,0 0 1,0 1-1,1 0 0,0 1 1,1 0-1,20-7 0,-27 11-14,-1 0-1,1 1 0,-1-1 0,1 1 0,-1 0 1,1 0-1,0 1 0,-1-1 0,1 1 1,-1-1-1,1 1 0,-1 0 0,0 1 1,1-1-1,-1 0 0,6 4 0,14 10-1,-15-11-1,17 19 3,-20-18-4,-1 0 1,-3-3-2,1-1 1,-1 1-1,1-1 1,-1 1-1,1-1 1,-1 0-1,1 0 1,0 0-1,0 0 1,0 0-1,3 1 1,6 3 6,9 0 5,-14-9-11,-4 3 0,8-8 1,0-9-2,-2-10 0,-7 20-2,-1 0 0,0-1 1,-1 1-1,0 0 0,0 0 1,-1 1-1,1-1 0,-2 0 1,1 0-1,-1 1 0,0-1 1,-1 1-1,0 0 0,0 0 1,-7-8-1,1 1-2,0 2-1,0-1 1,-1 2 0,-1-1-1,0 2 1,0-1 0,-15-8-1,26 19 2,0-1 0,0 1-1,-1 0 1,1-1-1,0 1 1,0 0 0,-1 0-1,1 0 1,0-1-1,0 1 1,-1 1 0,1-1-1,0 0 1,0 0 0,-1 0-1,1 1 1,0-1-1,0 0 1,0 1 0,0-1-1,-1 1 1,1 0 0,0-1-1,0 1 1,0 0-1,0 0 1,0 0 0,1-1-1,-1 1 1,0 0 0,0 0-1,0 0 1,0 3-1,-4 2-12,1 0 0,0 1 0,-4 11-1,6-16 21,-3 10-32,0 0 0,1-1-1,0 2 1,-4 23 0,6-28 15,1 11-66,5 5 37,1 1 0,0-1 1,2 0-1,1 0 0,19 40 0,11 6 13,-21-41-44,-11-21 53,13 21-21,2-1 0,0-1 1,35 34-1,21 11-74,-74-70 99,0 1 0,1-1 0,-1 0 0,1 0 0,0 0 0,-1 0-1,1 0 1,0-1 0,0 0 0,0 0 0,0 0 0,0 0 0,0-1 0,1 1 0,-1-1-1,4 0 1,-2 0-6,10-2-103,-1-4-165,1 0 1,-2-1-1,1 0 1,23-16-1,18-15-6223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8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0 950 8968,'18'-8'12,"-11"5"3,0-1 1,0 1 0,0 0 0,0 1 0,1 0-1,-1 0 1,1 1 0,0-1 0,-1 2 0,1-1-1,0 1 1,8 1 0,122 19 132,-105-13 40,225 72 409,-239-72-570,-10-3 9,0-1-1,-1 1 0,0 1 0,9 6 0,123 86 352,-125-86-372,-10-7-2,1 1 0,-1-1-1,0 1 1,-1 0 0,9 11 0,-3-2 6,0-1 0,-1 2 0,-1 0 0,0 0 0,-1 0 0,-1 1 0,5 17 0,-7-18-14,-2-5 2,-1 1 0,1-1-1,-1 17 1,3 128 31,2-125-35,-6-30-3,0 1 0,0 0 1,0 0-1,0-1 0,1 1 0,-1 0 0,0-1 1,0 1-1,1 0 0,-1-1 0,1 1 0,-1 0 1,0-1-1,1 1 0,-1-1 0,1 1 0,-1-1 1,1 1-1,0-1 0,-1 1 0,1-1 1,-1 0-1,1 1 0,0-1 0,0 1 0,3-1 0,-1 0 1,1 0-1,0 0 0,-1 0 0,1-1 0,-1 1 0,1-1 1,5-2-1,55-21 0,10-17 0,-3-11 0,-8-6 0,-8-7 0,-9-3 0,-6-3 0,-7-7 0,-6-3 0,-20 48-3,-1 0 1,2-64-1,-6 59 0,-8 50-17,-8 30 12,8-19 6,2 0 0,0 0 0,2 1 1,0 39-1,2-60 2,1 1 0,0 0 0,-1 0 0,2-1 0,-1 1 0,0 0 0,1-1 0,3 7 0,-3-7 0,0-1 0,1 1 0,-1 0 0,1-1 0,0 1 0,-1-1 0,1 0 0,0 0 0,0 0 0,4 1 0,2 1 0,1 0 0,-1-1 0,18 4 0,-14-4 0,1-2 0,23 2 0,-22-4 0,0 0 0,21-4 0,-22 2 0,1-1 0,19-8 0,-21 7 0,-1-1 0,21-14 0,-21 12 0,-1-1 0,16-16 0,-17 15 0,-1-1 1,13-20-1,-13 15 2,-1-1 0,-1 1 0,-1-1-1,8-32 1,-12 37 3,0 0-1,0 0 0,-1 0 1,-1 0-1,0 0 0,-3-19 1,2 17 0,0 6 7,0 0 0,0 1 0,-1-1 0,0 0-1,-5-12 1,2 7-1,5 12-7,0 0 0,-1 0 0,1 0 0,0 1 0,-1-1 0,1 0 0,-1 0 1,1 1-1,-1-1 0,1 0 0,-1 1 0,1-1 0,-1 0 0,0 1 0,0-1 0,1 1 0,-1-1 1,0 1-1,0-1 0,0 1-2,1 0-1,-1 0 1,1 0 0,-1 0-1,1 0 1,0 0 0,-1 0 0,1 1-1,-1-1 1,1 0 0,-1 0 0,1 0-1,0 1 1,-1-1 0,1 0 0,0 0-1,-1 1 1,1-1 0,0 0 0,-1 1-1,1-1 1,0 0 0,0 1-1,-1-1 1,1 0 0,0 1 0,0-1-1,0 1 1,0-1 0,-1 0 0,1 1-1,0-1 1,0 1 0,0-1 0,0 0-1,0 1 1,0-1 0,0 1 0,0-1-1,0 1 1,-6 86 66,7-62-40,25 116 13,-25-138-39,0 0 0,0 0 0,0 0 0,0 0-1,0 0 1,1-1 0,1 4 0,12 16 6,2 0 0,31 32 0,-46-53-7,-1 1-1,1-1 1,-1 1 0,1-1-1,0 0 1,0 0 0,0 0-1,-1 0 1,5 1 0,24 8 2,0-2 0,39 6 0,-40-14 4,45-11-1,-59 7-5,-1 0-1,0 0 1,-1-1-1,14-7 1,-16 6 0,-1 0 0,0-1 0,-1 0 0,1 0-1,11-13 1,-9 7 0,-1-1 0,0 0-1,13-24 1,-11 14 2,18-45-1,-2-27 1,-13 4 2,-13 63-4,-2-32 0,-8-41-1,-9-17 0,-7 1 0,-3 16 0,2 22 0,0 26 0,12 34 0,11 29 2,15 40 2,-13-47-4,29 91 11,-2-7 1,12 28-8,2-1 1,-1-15-3,-8-5-2,-10-7 0,-3 17-1363,-13-70-5450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1 490 8520,'41'-12'424,"-24"7"12,32-13 0,7-10-266,-30 13 285,113-93 150,-110 81-331,-25 23-233,155-159 534,-77 72-253,-80 90-304,-1-1-1,1 0 1,0 1-1,-1-1 0,1 1 1,0 0-1,0 0 1,0-1-1,0 1 1,0 0-1,0 1 0,0-1 1,0 0-1,1 1 1,-1-1-1,0 1 1,0-1-1,1 1 0,-1 0 1,0 0-1,4 1 1,-2-1 2,-4 0-16,0 0 0,1 0-1,-1 0 1,0 0 0,1 0-1,-1 0 1,0 0 0,1 0 0,-1 0-1,0 1 1,1-1 0,-1 0-1,0 0 1,1 0 0,-1 1-1,0-1 1,0 0 0,1 0 0,-1 1-1,0-1 1,0 0 0,1 0-1,-1 1 1,0-1 0,0 0-1,0 1 1,0-1 0,1 0 0,-1 1-1,0-1 1,7 14 22,0 1-1,-2-1 1,1 1 0,-2 0-1,4 16 1,-8-28-21,7 30 76,3 39-17,39 222 88,-37-226-128,-11-65-21,-3-5-1,-11-19 0,-30-76-1581,17 40-6314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2 356 7984,'-1'-25'2,"0"19"0,1-1 0,0 0 0,0 1 0,1-1 0,0 0 0,0 1 0,0-1 0,4-9 0,2 8 18,8-2-11,0 2 0,30-13-1,-24 15 6,-12 4-10,4 0-1,0 0 0,0 0 1,0 2-1,1-1 0,-1 2 0,0 0 1,0 0-1,19 5 0,38 12 45,89 36 0,-92-22-32,-43-17 31,-5 3-31,0 1 1,-1 1 0,19 27-1,-25-22 39,-1 17-14,8 52 1,-19-69 18,-1-1-17,-2 1 1,-1-1 0,-14 47-1,14-56 73,14-35-53,20-40-32,24-73 11,-49 118-1,0 1 0,0-1 0,2-20 0,-2 11-18,6-45 40,-9 52 19,-1 0 1,-1 0 0,0 0 0,-1 0-1,-7-33 1,5 33-30,-3-7 235,-44-86 119,36 92-127,-11-4-96,-28-21 0,50 41-162,0 0 0,1 0 0,-1 0 0,0 1 0,0-1 0,0 1 0,0-1 0,0 1 0,0 0 0,0 1 0,-1-1 0,-2 0 0,-5 0 18,-19-2 12,29 3-45,0 0 0,0 0-1,0 0 1,0 0 0,1 1 0,-1-1-1,0 0 1,0 0 0,0 1 0,0-1-1,0 1 1,0-1 0,0 1-1,1-1 1,-1 1 0,0-1 0,0 1-1,1 0 1,-1 0 0,0-1-1,1 1 1,-1 0 0,1 0 0,-1 0-1,1-1 1,-1 1 0,1 0 0,0 0-1,-1 1 1,-2 20 8,3-21-8,0 0-4,0-1 0,0 1 0,0-1-1,0 1 1,0 0 0,1-1-1,-1 1 1,0-1 0,0 1 0,0-1-1,0 1 1,1-1 0,-1 1 0,0-1-1,1 1 1,-1-1 0,0 1 0,1-1-1,0 1 1,10 11 16,1 0 1,0-1-1,25 18 0,-14-16 15,124 40 8,-114-46-28,131 11 0,-135-18-19,2-4-701,50-12 0,-31 2-6347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0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10 224 7536,'-1'-5'9,"-1"1"94,0-1 0,1 0-1,0 1 1,0-1 0,0 0 0,1 0-1,-1 1 1,1-1 0,0 0 0,1 0-1,-1 0 1,1 0 0,0 1 0,0-1-1,3-9 1,-4 14-83,1 0 0,-1 0 0,0 0 1,0-1-1,1 1 0,-1 0 0,0 0 0,0 0 0,1 0 0,-1 0 0,0 0 1,0 0-1,1-1 0,-1 1 0,0 0 0,1 0 0,-1 0 0,0 0 0,0 0 1,1 0-1,-1 0 0,0 0 0,1 0 0,-1 1 0,0-1 0,1 0 0,-1 0 1,0 0-1,0 0 0,1 0 0,-1 0 0,0 1 0,0-1 0,1 0 1,-1 0-1,1 1 9,0 0 0,1 0 0,-1-1 0,0 1 0,0 0 1,0 0-1,0 0 0,-1 0 0,1 0 0,0 0 1,1 3-1,10 20 176,-1 1 0,8 32 1,61 154 442,-50-148-552,-8-24-14,-21-49 105,-7-32 28,4 29-179,0-1 0,1 1 0,0-1 0,1 0 0,1 1 0,2-19 0,22-106 113,-19 112-88,2 1 1,0 0-1,21-45 0,-22 57-42,-4 4 20,1 0-1,1 1 1,-1 0-1,9-12 1,-3 8-12,16-20 14,-25 32-37,-1-1-1,0 1 1,1-1 0,-1 1-1,1-1 1,-1 1-1,1 0 1,-1-1 0,1 1-1,-1 0 1,1-1-1,-1 1 1,1 0 0,0 0-1,-1-1 1,1 1-1,-1 0 1,1 0-1,0 0 1,-1 0 0,1 0-1,-1 0 1,1 0-1,0 0 1,0 0 0,19 2 21,1 0 1,-1 2-1,0 0 1,33 12 0,-50-15-19,0 0 0,0 0 1,0 0-1,-1 0 1,1 1-1,0-1 0,-1 1 1,1 0-1,-1-1 1,4 5-1,-6-6-7,18 15 28,-1 1 1,22 25-1,-16-11-819,31 58 0,18 40-7209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11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521 714 3680,'5'-2'32,"14"-3"29,-13 4 118,3-2 1702,-10 3-1861,-1 0-1,1 0 0,0 0 1,-1 0-1,1 0 1,-1 0-1,1 1 1,0-1-1,-1 0 0,1 1 1,0-1-1,-3 2 1,2-1 10,-21 5 71,1 1 0,-37 17 0,39-15-75,-9 4 82,-125 77 52,150-87-139,0 0 0,0 0 0,0 0 1,1 0-1,-7 7 0,-30 40 75,-44 70 0,66-82 104,-37 126 90,51-138-35,5-12-194,0 0-1,1-1 1,0 1 0,1-1-1,8 22 1,-11-34-48,0 0 1,1-1-1,-1 1 1,0 0-1,1 0 0,-1-1 1,1 1-1,-1 0 1,1-1-1,-1 1 0,1 0 1,-1-1-1,1 1 1,0-1-1,-1 1 0,1-1 1,0 1-1,0-1 1,1 1-1,8 3 34,0 0-1,0-1 1,0-1 0,1 1-1,-1-2 1,1 1 0,18-1-1,-27-1-28,0 0 0,0 0 0,0 0 0,0 0 0,0-1 0,0 1 0,0-1 0,0 1 0,0-1 0,0 0 0,0 0 0,2-1 0,-4 2-18,19-9 116,37-24 1,25-32-37,-77 62-56,0-1 0,0 0 0,0 0 0,-1 0 0,0 0 0,5-7 0,-8 11-24,18-27 86,24-48 0,-27 41-56,13-49 0,-26 77-9,0-1 1,-1 1-1,0-1 0,0 1 1,1-12-1,0-108 111,-18 4-85,16 122-47,-13-48 101,-83-194 43,72 195-57,-113-194 106,120 210-138,-65-109 282,80 139-108,1 5-155,4 11-20,0-3-24,-1-4 12,1 1 1,1-1-1,-1 0 0,7 10 1,73 128 197,-60-111-80,122 165 54,-112-160-100,-12-15-65,11 13 4,2-1 0,68 57 0,-67-67-30,2-1 1,0-2 0,61 29-1,-96-52-23,1 0-1,0-1 0,0 1 1,-1-1-1,1 1 1,0-1-1,0 0 0,0 0 1,0 0-1,-1-1 0,1 1 1,0 0-1,0-1 1,4-1-1,-3 0-3,-2 1 0,1 0 0,0-1-1,-1 0 1,0 0 0,1 1 0,-1-1 0,0-1-1,0 1 1,0 0 0,0 0 0,0-1 0,0 1-1,-1-1 1,1 0 0,1-4 0,-2 4-4,7-10-53,-3 4 30,0 0 0,-1 0-1,0-1 1,2-9 0,-4 15 8,3 0-46,-1 3 61,-1-1-1,1 1 1,0 1-1,0-1 1,0 1 0,8-1-1,40 11-53,164 46-61,-193-50 118,-14-4-5,1 0 1,-1 0-1,1-1 0,17 0 1,-14 0-11,2 0 5,1 0 0,-1-2-1,0 1 1,0-2 0,24-5 0,26-13-48,-64 19 62,0 1-1,0 0 1,-1-1-1,1 0 0,-1 1 1,1-1-1,0 1 1,-1-1-1,1 0 0,-1 1 1,0-1-1,1 0 1,-1 1-1,1-1 1,-1 0-1,0 0 0,0 0 1,0 1-1,1-1 1,-1 0-1,0 0 0,0 0 1,0 0-1,0 1 1,0-1-1,0 0 1,0 0-1,0 0 0,-1 1 1,1-3-1,-1 1-2,1-3 0,0 3 3,0 0 1,0 0-1,-1 0 0,1 0 0,-1 0 0,1 0 0,-1 1 0,0-1 0,1 0 0,-1 0 0,0 0 0,0 1 1,0-1-1,-1 1 0,1-1 0,0 1 0,-3-3 0,-28-30-7,20 23 8,-1 0-1,-13-8 1,10 9 0,-33-15 0,36 19 0,0 2 0,0-1 0,-20-3 0,21 7 0,0 0 0,0 1 0,0 1 0,0 0 0,0 0 0,0 1 1,0 0-1,1 1 0,-14 5 0,23-7 1,0 0-1,0 0 1,0-1-1,0 1 1,0 0 0,1 0-1,-1 1 1,0-1-1,1 0 1,-3 2 0,-12 13 1,1 1 0,0 0 1,-20 32-1,34-47-1,0 0-1,0 0 1,0 0 0,0 0 0,0 0-1,1 0 1,-1 0 0,1 0 0,-1 0-1,1 5 1,-3 9 3,2 1 0,0 26 0,4-18-2,9 36 0,-12-57-1,1 1 0,1-1 0,-1 1 1,1-1-1,0 0 0,3 6 0,29 49 8,47 60-1,-79-116-6,0 0-1,1-1 0,-1 1 1,1 0-1,0-1 0,0 0 1,-1 1-1,2-1 0,-1 0 1,5 2-1,21 13 8,54 22 1,-40-24-6,46 8 1,-80-20 0,0-1 1,-1-1-1,1 0 0,14 0 1,128-1 20,4-19-12,-147 18-8,0 0 1,1-1 0,-1 0-1,0-1 1,10-4 0,-18 7-7,139-61 40,-7-16-30,-124 72-6,1-1-1,-1 0 0,12-12 1,71-69 9,-23 4-14,-66 81-1,0-1 0,0 1 0,0-1 0,0 0 0,-1 0 0,1 0 1,-1 0-1,0 0 0,2-6 0,5-18-5,7-44-1,-8-41-24,-7 104 3,0 1 0,0 0 0,-1-1 0,-2-9 0,-57-202-170,43 180 54,-76-123-58,75 137 37,-9-5 55,-32-27 0,59 56 105,-1 0-1,1 1 0,-1-1 1,0 1-1,0-1 0,1 1 1,-1-1-1,0 1 0,0-1 1,0 1-1,1 0 0,-1-1 1,0 1-1,0 0 0,-1-1 1,-1 1 0,1 0 1,0 0 0,0 0-1,0 0 1,-1 0-1,1 0 1,0 1 0,0-1-1,0 1 1,0-1-1,-1 1 1,1 0 0,0 0-1,0 0 1,1 0-1,-1 0 1,0 0 0,0 1-1,0-1 1,1 1 0,-1-1-1,1 1 1,-3 3-1,3-4 6,0-1 0,1 1-1,-1 0 1,1 0 0,0-1-1,-1 1 1,1 0 0,-1 0-1,1 0 1,0 0 0,0 0-1,0-1 1,-1 1 0,1 0-1,0 2 1,-1 29 1,2 50-1,5-50 15,64 187 25,-47-165 47,121 243 38,-112-237-18,131 231 46,-133-236-25,95 198 52,-105-207-72,44 161 35,-63-205-140,-1 1 1,1-1 0,-1 1 0,1 0-1,-1-1 1,0 1 0,0 0 0,0-1-1,0 1 1,-1 4 0,1-7-4,-2 10 8,1-1-1,-1 0 1,-1 0-1,0 0 1,-6 12-1,4-13-186,0-1-1,0 0 0,-1 0 1,0-1-1,-1 1 0,-10 7 1,16-13 60,-57 49-6807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12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2342 8344,'97'-79'97,"108"-71"43,-152 114 48,237-156 77,-232 154-91,206-123 58,-220 134-112,10-8 37,-1-2 1,51-48 0,-85 66-50,-37 38 152,5-5-236,-34 40 119,-93 112 11,110-126-59,-96 176 40,109-175-54,-5 22 28,3 0 1,-11 68-1,30-130-108,0-1 1,0 0-1,0 0 0,0 0 1,0 0-1,0 0 0,0 0 0,0 0 1,0 1-1,0-1 0,-1 0 1,1 0-1,0 0 0,0 0 1,0 0-1,0 0 0,0 1 1,0-1-1,0 0 0,0 0 1,0 0-1,1 0 0,-1 0 1,0 0-1,0 1 0,0-1 0,0 0 1,0 0-1,0 0 0,0 0 1,0 0-1,0 0 0,0 0 1,0 1-1,0-1 0,0 0 1,1 0-1,-1 0 0,0 0 1,0 0-1,0 0 0,0 0 0,0 0 1,0 0-1,0 0 0,1 0 1,-1 0-1,0 0 0,0 0 1,0 0-1,0 0 0,0 0 1,0 0-1,1 0 0,-1 0 1,0 0-1,0 0 0,0 0 0,0 0 1,0 0-1,0 0 0,1 0 1,-1 0-1,0 0 0,0 0 1,0 0-1,9-2 15,-1 1 0,1-2 0,-1 1 1,0-1-1,1 0 0,7-5 0,-6 3-2,13-9 67,4-11-39,0-1 0,34-42-1,-42 36 73,54-140 44,-63 136-44,-5 13-60,3-8-4,-2-1 1,-1 0 0,2-50 0,-7 62 1,-1-108 112,-2 74-60,14 73-4,-7-6-92,13 27 28,14 17-9,41 56-1,-27-53-24,0-10-2,-40-45 0,0 0 0,0-1 0,1 1 0,-1-1 0,12 5 0,-12-7 0,1-1-1,-1 0 1,1 0 0,0 0 0,-1 0 0,1-1 0,0 0 0,-1-1 0,1 1 0,0-1 0,-1 0 0,1 0 0,0-1 0,-1 0 0,6-2-1,-9 3 1,-1 1 0,1-1-1,0 1 0,0-1 1,-1 0-1,1 0 0,0 0 1,-1 0-1,1 0 0,1-2 1,14-12-4,-2 0 0,25-32 1,-32 29-9,-6 13 9,1-6-1,0 0 1,-1 0-1,0 0 0,-1 0 1,0-1-1,-1 1 1,-1-17-1,-26-146-67,26 163 45,1-5-6,0 16 31,0 0 1,1 0-1,-1 0 0,0 0 1,0 0-1,0 0 1,0 0-1,0 0 1,0 0-1,0 0 1,0 0-1,0 0 0,0 0 1,1 1-1,-1-1 1,0 0-1,0 0 1,0 0-1,0 0 1,0 0-1,0 0 1,0 0-1,0 0 0,1 0 1,-1 0-1,0 0 1,0 0-1,0 0 1,0 0-1,0-1 1,0 1-1,0 0 1,0 0-1,0 0 0,1 0 1,-1 0-1,0 0 1,0 0-1,0 0 1,0 0-1,0 0 1,0 0-1,0 0 1,0 0-1,0-1 0,0 1 1,0 0-1,0 0 1,0 0-1,0 0 1,0 0-1,1 0 1,-1 0-1,0 0 0,0-1 1,31 28-20,4 7-40,6-1-1,74 46-1,-106-74 57,-1-1-1,1-1 1,-1 1-1,1-2 1,0 1 0,0-1-1,0 0 1,1-1-1,-1 0 1,16-1-1,-10-4-19,-1-5 19,0 0 0,-1-1 0,0 0-1,15-18 1,-26 27 3,0-1 0,0 0 0,-1-1 0,1 1 0,-1 0 1,1 0-1,-1-1 0,1-2 0,11-30-10,-1 0 1,10-55-1,-20 53-12,-1 13 15,-1-5 4,0 1-1,-2 0 1,-1-1 0,-10-42 0,-34-98-12,8 43 5,8 16 12,2 13 1,2 22 0,8 25 0,12 36 0,4 14 0,4 16 0,-1-12 0,8 59 0,6 32 0,8 28 0,38 134-2,-45-210-3,94 185 1,-105-225 2,0-1-1,0 1 1,0-1-1,9 9 1,67 74-6,5-18 5,-80-67 2,0 0 0,0 0-1,1-1 1,7 4 0,66 30-6,-70-33 7,1 0 0,0-1-1,0 0 1,0 0 0,19 2 0,-24-5 0,0 0 0,0-1 0,0 1 0,0-1 0,0 0 0,0 0 0,0 0 0,0-1 0,-1 1 0,1-1 0,8-5 0,-6 2 0,-1 0 0,1 0 0,-1 0 0,0-1 0,-1 0 0,1 0 0,8-13 0,-5 3 0,0-1 0,-1 1 0,0-2 0,5-20 0,12-53-2,-19 46-3,1-71 4,-12-25 1,-34-149-3,28 234-9,-45-217-1,44 222-7,3 10 8,-8-30-10,-27-72 1,-2 31-10,45 110 28,1 1 0,-1-1 0,0 1 1,1-1-1,-1 1 0,0-1 0,0 1 0,0 0 0,-1-1 0,1 1 0,0 0 0,0 0 0,-1 0 0,1 0 0,-3-1 0,3 2 3,0-1 0,1 1-1,-1 0 1,0 0 0,1 1 0,-1-1 0,0 0-1,1 0 1,-1 0 0,0 0 0,1 1-1,-1-1 1,1 0 0,-1 0 0,0 1-1,1-1 1,-1 0 0,1 1 0,-1-1 0,0 1-1,-3 10-4,-3 39 4,0 49 1,5 22 0,9 7 1,35 160 7,-30-230 0,69 209 8,-78-259-14,1 1-1,0-1 1,6 12 0,54 83 4,11-13-3,-71-85-2,1-1 0,-1 1 0,1-1 0,0 0 1,5 3-1,15 11 2,38 19 0,-50-31-2,0 0-1,1-1 1,0 0-1,0-1 1,24 3-1,-29-6 0,0 0 1,1-1-1,-1-1 0,0 0 1,0 0-1,1-1 0,-1 0 1,0 0-1,0-1 0,0 0 1,-1-1-1,1 0 0,-1 0 1,0-1-1,10-7 0,-16 10 0,1 1-1,-1-1 0,1 0 1,-1-1-1,0 1 0,0 0 1,3-5-1,97-137-1428,-48 61-5711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13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1 475 4576,'0'0'0,"9"-5"0,1 1-2952</inkml:trace>
  <inkml:trace contextRef="#ctx0" brushRef="#br0" timeOffset="1">29 380 4488,'0'0'0,"3"-14"0,2-27 0,8-16 8,19-10-8,11 4 8,11 13 0,-8 14 8,-16 10-16,-2 1-2920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50:13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1826 13448,'28'-69'-23,"-16"47"-89,117-128-29,-85 110 81,103-82 0,102-60 48,427-235 28,-544 336 65,-132 81-81,300-211 85,4-45-1486,-293 247 1244,291-258-7723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2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7000,'8'7'9,"0"2"13,0 0 1,0 0-1,-1 1 0,0 0 0,-1 1 0,0-1 0,-1 1 1,8 22-1,-9-22 14,27 44 387,-28-52-291,7 2 6,-5-4 13,4-3 9,-9 2-153,0 0 0,1 0 0,-1-1 0,0 1 0,0 0 0,1 0-1,-1 0 1,0 0 0,0-1 0,1 1 0,-1 0 0,0 0 0,0 0 0,0-1 0,0 1 0,1 0 0,-1 0-1,0-1 1,0 1 0,0 0 0,0-1 0,0 1 0,0 0 0,0 0 0,0-1 0,0 1 0,0 0-1,0-1 1,0 1 0,0 0 0,0 0 0,0-1 0,0 1 0,0 0 0,0 0 0,0-1 0,0 1 0,0 0-1,0-1 1,0 1 0,-1 0 0,1 0 0,0-1 0,0 1 0,0 0 0,-1-1 0,-11-13 180,4 10-149,1 0-1,-1 0 1,0 1 0,-1 0 0,1 0-1,0 1 1,-1 0 0,1 0-1,-1 1 1,0 0 0,0 1 0,1 0-1,-1 0 1,0 1 0,1 0-1,-1 0 1,0 1 0,1 0 0,0 1-1,-11 4 1,16-5-32,0-1 1,0 1-1,0 0 0,1 0 0,-1 0 1,1 0-1,-1 1 0,1-1 0,0 1 1,0-1-1,0 1 0,0 0 0,1 0 1,-1 0-1,1 0 0,-1 0 0,1 0 1,0 0-1,0 0 0,1 1 1,-1-1-1,0 7 0,-1 1-2,2-8-3,-1 0 0,1 0 0,0 0 0,0 0 0,0 0 0,0 1 0,1-1 0,-1 0 0,1 0 0,0 0 0,2 5 0,10 37 11,10 13-8,8-2 1,-24-45-4,1-1-1,0 0 0,10 10 1,-8-11-1,1-1 0,18 13 0,24 6 0,-35-21-228,0-1 1,0 0-1,0-2 1,25 3-1,17 1-5458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2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307 131 3864,'0'5'-1,"0"0"0,0 0 1,-1 0-1,0 0 0,-2 8 0,0 9-2,3-16 8,0-1 0,1 1 0,0-1 1,0 0-1,0 0 0,1 1 0,-1-1 0,1 0 1,3 5-1,-3-8 56,-2-1-19,1 0 1,-1 0-1,1 0 0,-1-1 0,1 1 0,0 0 0,-1-1 0,1 1 1,0 0-1,0-1 0,-1 1 0,1-1 0,0 1 0,0-1 0,0 0 1,0 1-1,1-1 0,11-7 124,0-1 0,-1 0 1,0-1-1,0-1 0,-1 0 1,13-14-1,-22 21-124,0 0 0,0 0 0,-1 0 0,1-1 0,-1 1 0,1 0 0,-1-1 0,0 1 0,0-1 0,-1 1 0,1-1 0,-1 1 0,1-1 0,-1 1 0,0-1 0,-1 0 0,0-3 0,1 2 16,-3-8 276,1 6-261,-1 0 0,-1 0 0,1 1 0,-1 0 0,0-1 0,-1 2 0,1-1 0,-1 0 0,0 1 0,-1 0 0,1 0 0,-1 0 0,-12-6 0,-14-1 23,17 10 98,9 2-140,-1 0-28,0 0 0,0 1 1,-1 0-1,1 0 0,0 1 0,0 0 1,0 0-1,0 1 0,0 0 1,1 0-1,-10 5 0,-78 55 129,76-47-95,-4 12-22,-31 48 0,43-52-18,-5 40 0,13-49-19,0 0 0,1 1 1,1 17-1,1-20 0,1 0 1,0 0-1,7 22 0,-4-21 0,0-1-1,11 20 1,-3-13-2,26 34 0,-39-54 1,0 1 0,0-1 0,1 1 0,-1-1-1,1 0 1,-1 1 0,0-1 0,1 0-1,-1 1 1,1-1 0,-1 0 0,0 0-1,1 1 1,-1-1 0,1 0 0,-1 0 0,1 0-1,-1 0 1,1 1 0,-1-1 0,1 0-1,-1 0 1,2 0 0,19 1-263,0-1-1,0 0 1,27-5 0,27-4-4997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3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238 564 7536,'-2'-1'8,"-1"-1"4,-1 0-1,1 1 1,0 0 0,-1 0 0,0 0 0,1 0-1,-1 0 1,1 0 0,-1 1 0,0 0-1,1 0 1,-1 0 0,0 0 0,1 1 0,-1-1-1,0 1 1,1 0 0,-1 0 0,1 0 0,-6 3-1,-5 3 24,1 0-1,0 1 1,-18 14-1,19-14-37,7-4 11,1 0-1,-1 0 1,1 0-1,0 0 1,0 1-1,0 0 1,0 0-1,1 0 0,0 0 1,-4 8-1,4-7-2,2-3-1,-1 0 1,0 0-1,1 1 0,-1-1 0,1 1 0,0 0 1,0-1-1,1 1 0,-1 0 0,0 4 1,0 7 1,-3 0-1,3-10-1,0-1 0,0 1 0,1-1 0,-1 1 0,1 0 1,0-1-1,0 1 0,0-1 0,2 6 0,-1 1 12,-1-3-9,1 0 0,0 0 0,0-1 1,1 1-1,0 0 0,0 0 1,1-1-1,5 13 0,18 18 49,-26-38-55,0 0 0,0 0 0,0 0 0,0 0 0,0 1 0,0-1 0,0 0 0,0 0 0,1 0 1,-1 0-1,0 0 0,0 0 0,0 0 0,0 0 0,0 0 0,0 0 0,1 0 0,-1 1 0,0-1 0,0 0 0,0 0 0,0 0 0,1 0 0,-1 0 0,0 0 0,0 0 0,0 0 0,0 0 0,0 0 0,1-1 0,-1 1 0,0 0 1,0 0-1,0 0 0,0 0 0,0 0 0,1 0 0,-1 0 0,0 0 0,0 0 0,0 0 0,0 0 0,0-1 0,0 1 0,1 0 0,10-6 15,-1-1-1,1 0 1,13-12 0,-17 13-11,11-11 23,7-13-6,32-51 0,-46 55 6,-7 12-18,3-8-3,-2 0 1,0-1-1,-2 1 0,2-44 1,-4-20-2,-5-29-3,-2 4 2,-2 16-2,1 37 0,4 30 28,-2-42-1,6 72-21,-1 0 1,0 0-1,-1 0 0,1-1 1,0 1-1,0 0 0,-1 0 0,1 0 1,-1 0-1,-1 3 0,0-1 4,1 0-1,-1 1 0,1-1 0,0 0 1,-1 9-1,-14 112 83,5 57 81,11-159-159,1 12 71,0-13-44,0 1-11,1 0 0,1 0 0,1 0-1,11 38 1,-2-29 35,0-1-1,3 0 1,24 37 0,-11-32-34,-16-24 60,11 3-28,28 12 1,-35-23 41,16-4-31,51-7 1,-73 6-35,1-1 1,0 0-1,19-7 1,-10 2-18,-2 3-9,-14 2 2,1 1 1,-1-1 0,0 1 0,0-1 0,1-1 0,6-4 0,-1 1 41,0-1 0,-1 0 0,1-1 0,17-18 0,-29 26-54,0-1-1,0 0 1,0 0 0,0 1-1,0-1 1,0 0 0,0 1-1,0-1 1,0 1 0,0 0-1,-1-1 1,1 1 0,0 0-1,-2 0 1,-32-2-1282,-1 2-5151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4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170 248 5472,'0'0'2496,"6"-3"-2287,50-22 54,-37 17-136,0 0-1,0-2 1,-1 0-1,32-23 1,-42 26-100,19-20 170,-20 21-114,-2 0-41,0 1 0,0 0-1,0-1 1,-1 0 0,0 0 0,6-12 0,-9 16-27,0 1-1,-1-1 1,1 0 0,-1 1-1,1-1 1,-1 0-1,1 1 1,-1-1 0,0 0-1,0 0 1,0 1 0,0-1-1,0 0 1,0 0-1,-1 1 1,1-1 0,-1 0-1,1 1 1,-1-1 0,1 0-1,-1 1 1,0-1-1,0 1 1,0-1 0,0 1-1,0 0 1,0-1 0,0 1-1,0 0 1,-1-1-1,1 1 1,-3-2 0,-1 2 6,0 0 0,0 0 1,-1 1-1,1-1 0,0 1 1,0 0-1,-1 0 0,1 1 1,0 0-1,0-1 0,0 2 1,-9 2-1,-2 0-4,9-3-6,0 2 1,0-1 0,0 1-1,0 0 1,-12 7 0,-103 56 56,99-50-47,0 5-10,2 2-1,-25 32 1,34-33-4,-8 35-1,17-46-5,1-1-1,0 1 0,1 0 0,0 14 1,1-18-2,1 1 1,0-1 0,1 0-1,0 1 1,0-1 0,0 0 0,1 0-1,0 0 1,1 0 0,0-1-1,0 1 1,7 8 0,-10-13-2,0-1 0,0 1 1,1-1-1,-1 0 0,0 1 0,0-1 1,1 0-1,-1 0 0,1 0 1,2 1-1,22 11-6,2-1 1,50 16-1,-43-22-17,153 7-4,-148-15 10,170-24-2,-203 25 16,1-1 0,-1 1 0,12-5 0,14-7-309,0-1 1,-2-1 0,57-37-1,-4-9-5832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4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9144,'5'7'97,"2"6"-21,0 0 1,-1 0-1,-1 1 1,0 0-1,5 19 0,12 69 327,-21-95-433,9 49 400,-5-25-256,2 0 0,14 39 0,52 139 238,-34-121-272,-34-77-70,90 177 126,-90-182-121,3-1-1342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5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0 267 8248,'5'3'13,"0"-1"1,0 0-1,0 0 1,1-1 0,-1 1-1,0-1 1,1-1-1,-1 1 1,1-1-1,-1 1 1,1-2 0,-1 1-1,1-1 1,5-1-1,-3 1 17,28-3 92,-1-2 0,38-12 1,-49 12-82,29-7 230,138-43 153,-140 39-344,199-76 614,-242 89-599,0 0-1,-1-1 0,0 0 0,0-1 1,11-10-1,8-7 160,-24 22-50,-6 5-129,-11 12-52,0 1-1,1 1 1,1 0 0,1 1-1,-13 27 1,20-34-20,0 0 0,1 1 1,1-1-1,0 1 0,1 0 0,-2 19 1,3-16-3,0-5 2,0 1-1,1-1 1,0 0-1,1 0 1,1 0-1,-1 0 1,2 0-1,3 11 1,-3-11-2,-1-1 2,1-1 1,0-1-1,1 1 0,0 0 1,0-1-1,8 11 0,-8-12-1,-3-5 0,1-1 0,-1 1 0,1 0 0,0-1 0,0 0 0,0 1 0,0-1 0,0 0 0,0 0 0,0 0 0,0 0 0,0 0 0,0-1 0,1 1 0,-1-1 0,0 1 0,0-1 0,1 0-1,4 0 1,-4 0 2,8-1 23,3-5-17,0 0 0,-1-2 0,17-10 0,-15 4 30,-8 6-24,5-5 0,-1 0 0,-1-1 1,0 0-1,-1 0 0,9-22 0,49-140 340,-64 172-296,4-3 0,-7 7-59,0 0 0,0-1 0,0 1-1,0 0 1,0 0 0,0 0 0,0 0 0,0 0 0,1 0 0,-1 0-1,0 0 1,0 0 0,0 0 0,0 0 0,0 0 0,1 0 0,-1 0-1,0 0 1,0 0 0,0 0 0,0 0 0,0 0 0,0 0 0,1 0-1,-1 0 1,0 0 0,0 0 0,0 0 0,0 0 0,0 0 0,0 0-1,1 0 1,-1 0 0,0 0 0,0 1 0,0-1 0,0 0 0,0 0-1,0 0 1,0 0 0,0 0 0,0 0 0,1 0 0,-1 0 0,0 1-1,0-1 1,0 0 0,0 0 0,0 0 0,0 0 0,0 0 0,0 1-1,0-1 1,0 0 0,0 0 0,0 0 0,0 0 0,0 0 0,75 120 105,-37-73-98,-19-28 6,38 24-1,-38-31-12,0-1 0,22 9 0,-20-12-251,1-1 1,0 0 0,0-2-1,0-1 1,31 3 0,26 1-7231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5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99 8072,'-4'-7'15,"0"1"1,-1-1 0,1 1 0,-1-1-1,0 1 1,-1 1 0,1-1-1,-1 1 1,0 0 0,0 0-1,-1 1 1,0 0 0,1 0 0,-2 0-1,1 1 1,0 0 0,-15-4-1,12 5-2,6 1-5,0 1 0,1-1 0,-1 1 0,1 0 0,-1 0 0,0 0 0,1 0 1,-1 0-1,1 1 0,-6 1 0,-14 4 48,-33 13 1,41-10 70,5 2-70,0-1 1,0 1 0,1 0-1,0 1 1,1 0 0,1 1-1,0 0 1,-11 26-1,12-23-25,4-10 0,0 0 0,0-1 0,1 1 1,-1 0-1,1 0 0,1 0 0,-1 10 1,0 4 72,1 1 0,0-1 0,2 1 0,0-1 0,1 0 0,1 0 0,7 20 0,-10-38-84,0-1 0,0 0 0,0 1 0,0-1 0,0 0 0,0 0 0,0 0 0,0 0 0,1 0 0,-1 0 0,0 0 0,1 0 0,-1 0 0,0-1 0,1 1 0,-1-1 0,1 1 0,-1-1 0,1 1 1,-1-1-1,1 0 0,0 0 0,-1 1 0,1-1 0,-1 0 0,1-1 0,0 1 0,-1 0 0,1 0 0,-1-1 0,3 0 0,16-6 108,31-15 1,-34 11 11,8-13-48,31-37-1,-44 41-37,8-27 1,-2-1 0,20-81 0,-30 90-31,-7 36-10,1 4 8,-2-1-23,0 0 0,1 0 1,-1 0-1,0 0 0,0 0 0,0 0 0,1 0 0,-1 0 1,0 0-1,0 0 0,0 0 0,1 0 0,-1 0 0,0 0 0,0 0 1,0 0-1,1 0 0,-1 0 0,0 0 0,0 1 0,0-1 1,1 0-1,-1 0 0,0 0 0,0 0 0,0 0 0,0 1 0,0-1 1,1 0-1,-1 0 0,0 0 0,0 0 0,0 1 0,0-1 1,0 0-1,0 0 0,0 0 0,0 1 0,0-1 0,0 0 1,0 0-1,0 0 0,0 1 0,0-1 0,0 0 0,0 0 0,0 1 1,11 27 5,5 24-3,5 15 2,6 11-3,-20-61-8,0-1 0,1 1 0,0-1 0,2-1 0,0 0 0,0 0 0,17 17 0,25 26-1440,-32-36-5540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3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343 665 2968,'0'2'145,"3"7"1206,-3-10-1342,0 1 1,0 0 0,0-1-1,0 1 1,0 0-1,0 0 1,0-1-1,0 1 1,0 0-1,0 0 1,0 0-1,0-1 1,0 1 0,1 0-1,-1 0 1,0-1-1,0 1 1,0 0-1,0 0 1,1 0-1,-1 0 1,0-1-1,0 1 1,1 0 0,-1 0-1,0 0 1,0 0-1,0 0 1,1 0-1,-1 0 1,0-1-1,0 1 1,1 0 0,-1 0-1,0 0 1,1 0-1,-1 0 1,0 0-1,0 0 1,1 0-1,-1 1 1,0-1-1,0 0 1,1 0 0,-1 0-1,0 0 1,0 0-1,0 0 1,1 0-1,-1 0 1,0 1-1,0-1 1,1 0 0,-1 0-1,0 1 1,16 9 392,-1 2-133,0 0 0,33 17 0,-41-26-225,0 0-1,-1 0 0,1 0 1,0-1-1,1-1 0,-1 1 0,0-1 1,0 0-1,1-1 0,-1 1 1,9-2-1,-12 1-1,-1 0 1,1-1-1,0 1 1,0-1-1,0 0 1,0 0-1,-1 0 1,1-1-1,-1 1 1,1-1-1,-1 0 0,1 0 1,-1 0-1,0 0 1,0-1-1,0 1 1,0-1-1,0 0 1,-1 0-1,1 0 1,-1 0-1,0 0 1,0 0-1,0-1 1,0 1-1,-1-1 1,3-6-1,-4-1 265,-6-9-95,-14-35 0,9 38 68,-1 4-185,0 0 1,-1 1 0,-29-20-1,40 31-69,0 0 0,1 0 0,-1 0 0,0 0 0,0 1 0,0-1 0,0 0 0,-4 0 0,-27-4 78,1 2 1,-45 1-1,45 7 64,-121 46 53,127-36-146,-5 9-24,-37 35-1,55-42-15,8-5-25,-1 1 0,2-1 0,0 1-1,-4 24 1,10-20 4,15 25-1,-12-34-12,1 0 0,0 0-1,0 0 1,12 12 0,-6-10 0,0 0 1,0-1-1,20 12 0,-6-7 0,44 17 0,40 5-1,-74-28 0,43 5 0,-44-10 0,49-2 0,42-14 0,118-38-6,-244 51 6,44-12-25,254-93-214,-223 71 190,-47 19-104,-11 4 78,6-3 0,0-1 0,-1 0 0,33-32 0,5-14-129,-58 59 193,0-1 0,0 0 0,0 1 0,-1-1 0,1 0 0,-1 0 0,0 0 1,0 0-1,0-1 0,0 1 0,-1 0 0,1 0 0,-1-1 0,0 1 0,1 0 0,-2 0 0,1-4 0,0 2-3,-4-7-52,-2 3 48,-2 0 1,1 1 0,-1-1-1,-15-11 1,6 11-15,-7 3 21,-1 2-1,-30-3 0,31 8 7,-2 5 12,0 0 0,0 2 0,0 0 1,1 2-1,-41 22 0,49-21 1,10-7 9,0 1 0,1 0-1,-1 0 1,1 0 0,0 1-1,-7 9 1,-7 8 63,-26 41 0,46-63-66,-1 0 0,0 0 0,1 0 0,-1 1-1,1-1 1,-1 0 0,1 0 0,-1 1 0,1-1 0,0 0 0,-1 3 0,1 8 33,0 0 1,0 0-1,1 0 1,5 21-1,1-17 140,58 65 69,-47-67-95,2-4-106,0-1 1,1-1-1,30 8 0,-48-15-40,0-1-1,0 1 0,0-1 0,0 0 0,0 1 0,0-2 1,5 1-1,42-7 67,66-18 0,-80 14 54,129-60 54,-136 53-75,6-13-37,48-54 0,-81 83-66,0 0-1,0-1 1,0 0-1,-1 1 1,1-1-1,-1 0 1,1 0-1,0-5 1,15-45 56,13-75 1,-26 87 13,-1 8-35,0-8 2,-1-1 0,-5-62 1,-12 1 68,12 88-92,0 0-1,-1 0 1,-1 0 0,-1 1 0,-9-20 0,7 27 29,7 6-51,-1 0 1,0 0 0,0 1 0,0-1 0,0 1-1,0 0 1,0-1 0,0 1 0,1 0-1,-1 0 1,0 0 0,0 0 0,0 1-1,0-1 1,0 0 0,0 1 0,0-1 0,0 1-1,1 0 1,-3 1 0,1 0 1,0 0 0,0 0 0,0 0 0,0 1 0,1-1 0,-1 1 0,1 0 0,0 0 0,0 0 0,0 0 0,0 0 0,-2 3 0,-9 30 4,11-19-1,4 30 4,10 18-9,27 93-5,-30-124-4,48 127-9,-44-133-18,8 5 7,39 48 0,-41-64-33,-11-11 41,5 3 4,0 0-1,1-1 0,0 0 0,0-1 0,1-1 0,27 9 1,-17-8-10,1-1-1,34 3 1,-50-8 17,1 0 0,0-1 0,0 0 0,0-1 0,-1 0 0,1-1 0,0 0 0,-1 0 0,1-1 0,13-7 0,1-5 5,-18 11 6,-2-1 0,1-1 0,0 1 0,-1-1 0,0 0 0,-1 0 0,1 0 0,-1-1 0,0 0 0,-1 0 0,1 0 1,-1 0-1,-1 0 0,1-1 0,-1 1 0,1-12 0,-3 17 55,17 18-1,-5-1-50,21 23 4,-25-32-11,0 0-1,0 0 0,11 6 1,-2-4-2,1-1 0,0 0 0,0-1 0,0-1 0,30 4 0,-8-4-1,43 0-1,-62-5-4,1 0-1,-1-2 1,37-7 0,-44 6 4,-4 1-1,-1 0 0,1 0 0,-1-1-1,17-6 1,-19 5 2,-6 4 2,0 0 0,-1-1 0,1 1-1,-1 0 1,1-1 0,-1 1 0,1 0-1,-1-1 1,1 1 0,-1-1 0,1 1-1,-1-1 1,0 1 0,1-1 0,-1 1-1,0-1 1,1 1 0,-1-1 0,0 0-1,0 1 1,1-1 0,-1 1 0,0-1-1,0-1 1,1 0 0,0-23 0,-4 15 0,0 1 0,0 0 0,-1-1 0,0 1 0,-1 0 0,-7-10 1,10 16-1,1 1 1,0 1-1,0-1 1,0 0 0,0 1-1,0 0 1,-1-1 0,1 1-1,0 0 1,-3-2 0,-11-7 0,1 2 1,-1-1 0,-1 2 0,1 0 0,-28-8-1,39 14 1,1 1 0,-1-1 1,0 0-1,1 1 0,-1 0 0,-4 0 0,-42 3 11,-60 11-1,81-4 3,-98 63 9,107-55-16,-24 32 4,36-39-11,1-1-1,0 1 1,-9 22 0,13-25-1,0 0 0,1 0 0,-1 0 0,2 0 0,-1 0 0,0 14 0,2-11 0,1 0 0,0 0 0,1 0 0,0 0 0,4 13 0,1-5-1,2 1 1,0-1 0,2-1 0,0 0 0,24 31-1,-33-46 1,0 0-1,1-1 0,-1 1 1,1-1-1,-1 1 0,1-1 1,4 3-1,-7-5 1,19 13-1,34 20 1,-28-22-1,33 11 0,-22-13-5,150 8-4,-152-19 4,124-41-4,-155 42 10,0 0-1,1-1 0,-1 1 1,0-1-1,0 0 0,0 1 1,4-4-1,59-48 0,-47 34 1,31-38 0,6-22 0,-15 6 0,-14 7 0,-9 4 0,-8 10 0,-5 13 1,0-52 24,-5 90-23,1 1-1,0-1 1,-1 0-1,1 1 1,-1-1-1,1 0 1,0 1-1,-1-1 1,1 1-1,0 0 1,-1-1-1,1 1 1,0-1-1,0 1 1,0 0-1,-1 0 1,1-1-1,0 1 0,1 0 1,1-1 2,5-1-2,0 1 1,0 0 0,0 0-1,0 0 1,0 1-1,0 0 1,0 1 0,0 0-1,0 0 1,0 0 0,0 1-1,0 1 1,8 2-1,-8-2-1,-2-1 1,1 0-1,0 0 1,-1 1 0,1 0-1,-1 0 1,9 7 0,3 1-1,-1-1 0,39 26 8,-8-1-3,5 6-3,-2-3 2,-7 1-2,-8 3 2,-9 5-2,-10-1 2,-9-6-2,-8-9 2,-6-10-2,6-19-3,-1-1 1,0 0-1,0 0 0,0 0 1,0 0-1,0 0 0,0 0 1,0 0-1,0-1 1,0 1-1,0 0 0,0 0 1,0-1-1,-2 1 0,0 0 1,0 0-1,0-1 0,0 1 0,0-1 1,1 0-1,-1 0 0,0 0 1,-3-1-1,-4-1 3,0 0-1,1 0 1,-1-2 0,1 1-1,0-1 1,0 0 0,0-1-1,-12-9 1,-1-1 8,-27-27-1,34 29 22,-22-27 0,4 3 50,29 32-64,-1 0 0,1-1 0,0 1 1,0-1-1,1 0 0,0 0 0,0 0 0,0-1 1,1 1-1,0-1 0,-2-9 0,4 8-3,0 1 1,1 0-1,0 0 0,0 0 0,1 0 0,-1 0 0,2 0 0,-1 0 1,1 1-1,0-1 0,0 1 0,1-1 0,7-8 0,-4 4-7,6-7 66,8-4-26,43-32 1,-44 44-1,101-24 24,-94 30-25,-20 4-38,18-1 8,1 0 0,-1 2 1,0 1-1,30 6 1,-19 1 2,37 14 1,-56-14-13,20 20 4,-29-21-11,1 0 0,11 15 0,-13-13-3,-1 0 0,1 1 1,-2 0-1,1 0 0,-1 0 1,-1 1-1,0 0 1,4 23-1,-7-25 0,0-6-1,-1 0 0,0 0 1,0 1-1,-1-1 0,1 0 0,-1 0 1,-1 7-1,-29 88-41,21-67 27,5-20 13,-5 27-28,9-33 29,-8 48-42,8-50 40,1 0 0,-1 0-1,1 0 1,0 0 0,1 1 0,-1-1-1,1 0 1,0 0 0,0 0-1,0 0 1,2 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5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7984,'12'-21'1,"-12"16"2,-1 1 0,7-9-2,-6 13 0,0 0 0,0-1 0,0 1 1,0 0-1,1 0 0,-1-1 0,0 1 1,0 0-1,0 0 0,1 0 0,-1 0 1,0-1-1,0 1 0,1 0 0,-1 0 0,0 0 1,1 0-1,-1 0 0,0 0 0,0 0 1,1-1-1,-1 1 0,0 0 0,1 0 1,-1 0-1,0 0 0,0 0 0,1 0 0,-1 1 1,0-1-1,1 0 0,-1 0 0,0 0 1,0 0-1,1 0 0,-1 0 0,1 1 1,12 9 107,2 10 116,-6-9-115,0 1-1,-1 0 1,-1 0-1,0 1 1,7 19-1,-8-17 62,2 2-105,4 9 174,0 1-1,-2 0 1,7 30-1,-17-53-164,1 0 0,-1 1 0,0-1 1,0 1-1,0-1 0,-2 8 0,2-11-62,0 0-1,-1-1 0,1 1 1,0 0-1,0 0 1,-1 0-1,1 0 1,0 0-1,-1-1 1,1 1-1,-1 0 1,1 0-1,-1 0 1,1-1-1,-1 1 1,0 0-1,1-1 0,-1 1 1,0-1-1,1 1 1,-1-1-1,0 1 1,0-1-1,0 1 1,1-1-1,-1 0 1,0 1-1,0-1 1,-1 0-1,1 0 3,0 0 0,0-1 1,1 1-1,-1-1 0,0 1 0,0 0 0,1-1 1,-1 0-1,0 1 0,1-1 0,-1 1 0,1-1 0,-1 0 1,0 1-1,1-1 0,-1-1 0,-2-1 20,-1-3-10,0 1 0,0-1 0,1 0-1,0 1 1,0-2 0,0 1 0,1 0-1,0 0 1,0-1 0,0 1 0,1-1-1,-1-13 1,1 11-16,-1-7 31,1-1 0,1 0 1,0 1-1,1-1 0,4-19 0,-2 18-17,2-6 84,8-11-34,23-41 0,-22 58 21,72-52 31,-82 67-112,0 0 1,1 0 0,-1 0-1,1 1 1,-1-1-1,1 1 1,-1 0-1,9-1 1,1-1 4,24-6 7,-24 10 30,5 6-29,-1 0 0,28 15-1,-28-8 9,-1 7-21,-1 0 1,21 35 0,-28-31-6,6 38 4,-3 14-8,-6-5 1,-3-13-3,-1-18-2,-2-38 0,0-1 0,0 0 0,1 0 0,-1 0 0,0 0 0,0 0 0,1 0 0,-1 0 0,1 0 0,-1 0 0,1 0 0,-1 0 0,1 0 0,-1 0 0,1 0 0,0 0 0,0 0 0,-1 0 0,1-1 0,2 2 0,-1-1 24,1 0 1,-1 0 0,1-1 0,0 1 0,-1-1 0,1 0 0,0 1-1,0-1 1,-1-1 0,1 1 0,0 0 0,-1-1 0,5 0 0,38-14-631,-28 9-668,54-18-6386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7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25 4576,'0'-20'4080,"-33"23"-2564,30-4-1366,-5-3 171,7 3 102,5 0 351,3 12-709,-1-6 104,-4-8 246,-2 2-240,1-1-87,0-4-2,-1 5 80,2 1-98,5 0-8,-6 0-15,-1 0-43,0 1 0,0-1-1,0 1 1,0-1 0,0 0 0,0 1 0,0-1 0,0 1 0,0-1-1,0 1 1,1-1 0,-1 0 0,0 1 0,0-1 0,0 0 0,0 1-1,1-1 1,-1 1 0,0-1 0,0 0 0,1 1 0,-1-1-1,0 0 1,1 0 0,-1 1 0,1 0-1,0 0 1,0 0-1,0-1 0,-1 1 1,1 0-1,0 0 0,-1 0 1,1 0-1,-1 0 0,1 0 1,-1 1-1,1-1 0,-1 0 1,0 0-1,0 0 0,1 0 1,-1 2-1,17 97 32,20 120 5,-36-214-37,8 53 18,4 0 1,2-1-1,30 79 0,-43-134-9,-10-23-1600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49 229 6192,'-15'-25'25,"10"18"0,0 0 1,1 0-1,0 0 0,1 0 0,0-1 0,0 1 0,-3-15 0,5 19 18,1-1 0,0 1-1,0 0 1,1 0-1,-1 0 1,1 0-1,-1 0 1,1 0 0,0 0-1,0 0 1,0 0-1,1 1 1,-1-1-1,1 0 1,-1 1-1,1-1 1,0 1 0,0-1-1,0 1 1,0 0-1,1 0 1,-1 0-1,4-3 1,3 0 7,0 0 1,0 0-1,0 1 1,1 1 0,9-4-1,-2 2-32,-2-1 73,1 1 0,0 1 0,0 0-1,30-2 1,-32 4-53,2 1 45,1 0 0,-1 1 0,1 0 0,27 5 0,-28-3-47,-6-1 8,-1 1 1,1 0-1,-1 0 1,0 1-1,1 0 1,-1 1-1,13 7 1,-14-7-15,3 4 145,-3 1-114,-1 1 1,0 1-1,7 13 0,-11-12 93,-3-3-116,0 0-1,-1 0 1,0-1 0,-1 1 0,0 0 0,0-1 0,-1 0 0,0 1 0,-1-1 0,0 0-1,-7 11 1,5-5-17,4-10-6,0-1 1,0 1 0,0 0 0,-1-1 0,1 1 0,-1-1-1,0 0 1,-6 6 0,1-1 32,1 0-23,-1 0-1,-1-1 1,1 0 0,-1 0 0,0-1 0,-1 0 0,-19 9 0,-39 10 105,60-23-105,-1 1-1,1-1 0,-1-1 1,0 0-1,0 0 0,0-1 1,-9 0-1,18-1-20,-1 1 0,1 0-1,-1-1 1,1 1 0,0 0 0,-1-1 0,1 1-1,0-1 1,-1 1 0,1-1 0,0 1 0,0-1-1,-1 1 1,1 0 0,0-1 0,0 1 0,0-1 0,0 0-1,0 1 1,0-1 0,0 1 0,0-1 0,0 1-1,0-1 1,0 1 0,0-1 0,0 1 0,0-1-1,0 1 1,0-1 0,1 1 0,-1-1 0,0 0 3,10-23-425,0 1 0,23-39 0,-8 21-6082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1 177 5112,'2'-19'-17,"0"-1"1,2 1-1,0 0 0,1 0 1,11-28-1,1 17 1153,-17 30-1097,0-1-1,0 1 0,0 0 0,1 0 0,-1-1 0,0 1 1,0 0-1,1 0 0,-1 0 0,0-1 0,0 1 0,1 0 1,-1 0-1,0 0 0,1 0 0,-1 0 0,0-1 0,1 1 1,-1 0-1,0 0 0,1 0 0,-1 0 0,0 0 0,1 0 1,-1 0-1,0 0 0,1 0 0,0 1-16,-1-1 0,1 1 1,-1 0-1,1-1 0,-1 1 0,1-1 0,-1 1 0,0 0 0,1-1 0,-1 1 0,0 0 1,1 0-1,-1-1 0,0 1 0,0 0 0,1 1 0,1 14 173,0 0 0,-1 17 1,-1-17-170,3 52 274,3 105 328,-5-99-400,11 123 323,0-129-350,6 8 320,-16-76-506,-1 0 0,0 0 0,0 0 0,0 0 0,1-1 0,-1 1 0,0 0 0,0-1 0,0 1 0,0-1 0,0 0 0,0 1 0,0-1 0,0 0 0,0 1 0,0-1 0,1-1 0,29-27-1278,2-4-5170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8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7712,'4'4'12,"-1"-1"0,0 0 0,0 1 0,0 0 1,0 0-1,-1 0 0,1 0 0,-1 0 0,0 0 0,2 5 1,-1 4 66,1 1 1,1 16-1,0 0-2,2 10 90,-4-17-61,1-1 0,1 0 1,12 34-1,-12-44-62,-1 1 46,2 0 0,-1 0 0,15 23 0,-19-35-79,-1-1 0,1 0-1,0 1 1,0-1 0,-1 1 0,1-1-1,0 0 1,0 0 0,-1 1 0,1-1 0,0 0-1,0 0 1,0 0 0,-1 0 0,1 0-1,0 0 1,0 0 0,0 0 0,0 0 0,-1 0-1,1 0 1,0-1 0,0 1 0,-1 0-1,1-1 1,0 1 0,0 0 0,-1-1 0,1 1-1,0-1 1,-1 1 0,1-1 0,-1 1-1,1-1 1,0-1 0,5-2 38,6-5-2,-2 1-1,1-2 1,-1 1-1,-1-1 1,10-13-1,15-20 197,-2-2-1,41-73 1,-66 106-81,0 0 0,15-17 1,-20 27-42,-3 7-22,-35 167 238,32-155-329,3-11-2,0 1-1,0-1 1,0 0 0,1 1 0,0 7 0,0 0 5,2 1 0,3 20 0,-4-34-10,-1 0 0,0 0 0,0 1-1,1-1 1,-1 0 0,1 0 0,-1 0 0,1 0 0,-1 0 0,1 0 0,0 0-1,-1-1 1,1 1 0,0 0 0,0 0 0,0 0 0,0-1 0,0 1 0,2 1-1,0 0 3,-2-1-3,1 0 1,-1-1-1,1 1 0,0 0 1,-1 0-1,1-1 0,0 1 1,0-1-1,-1 0 0,1 1 1,3-1-1,1 0 1,0 0 0,1-1 0,-1 0 0,8-2 0,0-1 0,0 0-1,16-8 1,-10 1-4,-1 0 1,-1-1-1,0-2 1,21-18 0,-22 12-58,5-13-57,-2-1 0,-1-1 0,22-56 0,-39 83 74,0 1 0,-1-1 0,0 0 1,0 0-1,0 0 0,-1 0 0,0 0 1,-3-14-1,2 12 14,1 4 3,-1 0-1,0-1 1,-1 1-1,0 0 0,0 0 1,0 0-1,-1 0 1,1 0-1,-5-6 0,3 5 9,2 4 5,1 0 0,-1 0 0,0 0 0,0 0 0,0 1 0,-1-1 0,1 1 0,-1-1 0,1 1 0,-4-3 0,3 4 7,3 0 5,0 1 1,-1 0-1,1 0 0,0 0 0,-1 0 1,1-1-1,0 1 0,-1 0 0,1 0 1,0 0-1,-1 0 0,1 0 0,0 0 1,-1 0-1,1 0 0,-1 0 0,1 0 1,0 0-1,-1 0 0,1 0 0,0 1 1,-1-1-1,1 0 0,0 0 0,-1 0 1,1 0-1,0 1 0,-1-1 0,1 0 1,0 0-1,-1 1 0,1-1 0,0 1 1,-1-1-2,-6 13 0,6-8 4,0 0-1,0 0 1,1 0 0,-1 0 0,1 0 0,1 1-1,-1-1 1,1 0 0,0 0 0,0 0 0,0 0 0,0-1-1,4 8 1,1 3 17,1-1 0,16 27 0,12 12 28,12 40 5,-41-72-24,-3 6-13,-1 0-1,-2 30 1,-5-36 13,-4-1-15,0-1 1,-24 35-1,17-39-5,-32 16 4,34-24-11,1 0 1,-24 7-1,23-10-179,1-1-1,-1-1 1,0 0-1,0 0 1,1-1-1,-19-2 1,-17-2-6102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58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11568,'0'0'0,"0"12"0,0 0-1056,0 5 1056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4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58 502 2160,'0'0'169,"2"-5"-23,0 2-107,-2 2-2,1 0-1,0 0 1,0-1-1,-1 1 1,1 0 0,-1 0-1,1-1 1,-1 1-1,1-1 1,-1 1 0,0-3-1,4 32 1167,-30 128-330,5 38-383,17-149-447,0 0 132,-10 177 69,13-182-96,0-15-72,0-1-19,1 1-1,1-1 1,1 0 0,10 45 0,-7-52-5,0-1 1,1 0-1,10 19 0,-16-35-48,0 0 0,0 0 0,0 1 0,0-1 0,0 0-1,0 1 1,1-1 0,-1 0 0,0 0 0,0 1-1,0-1 1,1 0 0,-1 0 0,0 1 0,0-1-1,1 0 1,-1 0 0,0 0 0,0 1 0,1-1-1,-1 0 1,0 0 0,1 0 0,-1 0 0,0 0 0,1 0-1,-1 0 1,0 0 0,0 0 0,1 0 0,-1 0-1,0 0 1,1 0 0,0 0 0,3 0 11,1-1 0,0-1-1,-1 1 1,1 0 0,0-1 0,-1 0 0,0 0 0,1-1 0,-1 1 0,0-1-1,0 0 1,4-4 0,6-9 153,66-111 80,-64 95-41,43-145 91,-52 137-44,3-186 87,-11 179-153,-16-187 81,12 189-75,-29-181 78,27 185-72,-21-149 480,24 172-554,3 16-57,0-1 0,0 0 1,1 1-1,-1-1 1,1 0-1,0 1 0,0-1 1,0 0-1,0 0 1,0 1-1,1-6 0,12 28 245,12 37-81,44 95 3,-51-115-88,77 153 53,-76-151-106,63 173 37,-66-169-64,-4-8-31,8 20 16,44 89 1,19-9 17,-66-115-31,-9-12-26,0 0-8,0 0-1,1-1 1,0 0 0,0 0 0,1-1-1,-1 0 1,1 0 0,1-1 0,13 5 0,21 2 14,-36-11-19,0 0 0,0-1 0,15-1 0,-18 1-157,-1 0 0,1-1 1,-1 0-1,0 0 1,1 0-1,-1-1 0,0 0 1,0 0-1,5-3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5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1 321 7896,'2'3'11,"1"0"0,0-1 0,1 1 0,-1-1 0,0 1 0,1-1 0,-1 0 0,1-1 0,0 1 0,-1 0 0,1-1 0,5 1 0,-1 1 16,8 0 67,107-7 32,-91-1-52,180-38 48,-162 31 52,210-67 86,-207 61 1,203-71 106,-210 73-126,243-71 583,-284 86-656,-166 33 389,155-30-541,-25 7 98,-130 56 38,64-16 14,71-38-153,18-8 3,0 0-1,0 1 0,1 0 1,-1 1-1,-7 5 1,2 0 16,-1 1 0,-20 22 0,34-33-30,-1 1 0,1-1 0,0 1 0,-1-1 0,1 0 0,0 1 0,-1-1 0,1 1 0,0-1 0,0 1 0,-1-1 0,1 1 0,0-1 0,0 1 0,0-1 0,0 1 0,0-1 0,0 1 0,0 0 0,-1 2 2,1 0 0,1 0 1,-1 0-1,0 0 0,1 0 1,-1 0-1,1-1 0,0 1 1,0 0-1,0 0 0,1-1 0,-1 1 1,3 3-1,0 0 4,1-2-1,-1 1 1,1 0-1,0-1 1,0 0-1,9 6 1,-1-1-3,-5-4-1,-1 0-1,0-1 1,1 0 0,11 4 0,176 67 48,-129-42-49,-59-29-3,1 1 0,-1 0 0,0 1 0,9 8 0,-14-11 0,0-1 0,0 0 0,0 1 0,0 0 0,0-1 0,-1 1 0,1 0 0,-1 0 0,0 0 0,2 5 0,-3-6 0,0 0 0,0-1 0,0 1 0,0 0 0,0 0 0,0-1 0,0 1 0,-1 0 0,1-1 0,0 1 0,-1-1 0,0 1 0,1 0 0,-1-1 0,0 1 0,0-1 0,-1 2 0,-1 1 0,-1 0 0,0 0 0,0 0 0,0-1 0,0 1 0,-5 2 0,-39 22 0,-8 5 0,5-4 0,12-11 0,14-8 0,25-10 0,0 0 0,0 1 0,0-1 0,-1 0 0,1 0 0,0 0 0,0 0 0,0 0 0,-1 1 0,1-1 0,0 0 0,0 0 0,-1 0 0,1 0 0,0 0 0,0 0 0,0 0 0,-1 0 0,1 0 0,0 0 0,0 0 0,-1 0 0,1 0 0,0 0 0,0 0 0,-1 0 0,1 0 0,0 0 0,0 0 0,-1 0 0,1 0 0,0 0 0,0-1 0,0 1 0,-1 0 0,1 0 0,0 0 0,0 0 0,0 0 0,0-1 0,-1 1 0,1 0 0,0 0 0,0 0 0,0-1 0,0 1 0,0 0 0,0 0 0,-1-1 0,1 1 0,3-10 0,-2 9 0,1-6-1,-1 5 0,0-1-1,0 0 1,0 1 0,1-1 0,-1 1-1,1 0 1,-1-1 0,1 1 0,0 0-1,3-3 1,18-18-6,34-27 1,-33 34-13,128-67-5,-119 65-8,126-76-9,-131 73 2,-15 10 26,19-17-13,56-62 0,-81 82 19,33-40-12,-37 44 17,0 0 1,0-1-1,0 0 0,0 1 0,-1-1 1,1 0-1,-1-1 0,2-9 0,-4 14 2,0 0 0,0 0-1,0 0 1,0 0 0,0 0-1,0 0 1,-1 0 0,1 0-1,0 0 1,-1 0 0,1 0-1,-1 0 1,1 1 0,-1-1-1,1 0 1,-1 0 0,0 1-1,0-2 1,-2-2 0,-15-16 0,-4 1 0,4 7 0,2 8 0,16 4 0,-1 0 0,0 0 0,0 0 0,1 0 0,-1 0 0,0 1 0,0-1 0,1 0 0,-1 0 0,0 1 0,0-1 0,1 0 0,-1 1 0,0-1 0,1 1 0,-2 0 0,2 0 0,-1 0 0,1-1 0,-1 1 0,1 0 0,-1 0 0,1 0 0,0-1 0,0 1 0,-1 0 0,1 0 0,0 0 0,0 0 0,0 0 0,0 0 0,0-1 0,0 1 0,0 0 0,0 1 0,1 1 0,0 1 0,0-1 0,0 0 0,0 0 0,0 0 0,0 0 0,4 5 0,-2-4 0,0 0 0,0 1 0,1-1 0,0-1 0,0 1 0,6 5 0,4 0 0,28 15 0,32 10 0,17 4 0,3 3 0,-10 0 0,-19-3 0,-18-3 0,-41-29-1,-1 0 1,1 1 0,-1 0 0,-1-1 0,1 2 0,-1-1-1,5 13 1,-7-7-5,-4-6 4,0 0 1,0 0-1,-1 0 0,0 0 1,0 0-1,-1 0 1,1-1-1,-2 1 0,1-1 1,-1 0-1,1-1 1,-2 1-1,1-1 0,-12 9 1,6-5-1,7-5 0,0-1 0,-1 0 1,1 0-1,-1 0 0,0 0 0,0-1 1,-8 3-1,-17 6-4,-1-2-1,-59 10 1,55-19 4,13-7 1,22 6 0,-1 1 0,0-1 0,0 0 0,1 1 0,-1-1 0,0 0 0,1 1 0,-1-1 0,0 0 0,1 0 0,-1 1 0,1-1 0,-1 0 0,1 0 0,0 0 0,-1 0 0,1 0 0,0-1 0,-1 0 0,1-1 0,1 1 0,-1-1 0,0 0 0,0 1 0,1-1 0,0 1 0,-1-1 0,3-4 0,3-6 0,0 1 1,9-15-1,6-3 3,2 1 0,35-34 0,90-68 27,-125 113-26,9-7 17,170-109 51,-193 129-65,84-47 42,-82 47-33,0-1 0,0 2 0,1-1 0,-1 2 0,1-1 0,0 2 0,15-3 0,-26 6-14,-1-1 0,0 0 0,0 0 0,0 0 0,1 0 0,-1 1-1,0-1 1,0 0 0,0 0 0,0 0 0,1 1 0,-1-1 0,0 0 0,0 0 0,0 1 0,0-1 0,0 0 0,0 0 0,0 1-1,0-1 1,0 0 0,0 1 0,0-1 0,0 0 0,0 0 0,0 1 0,0-1 0,0 0 0,0 0 0,0 1 0,0-1 0,0 0-1,0 0 1,0 1 0,-1-1 0,1 0 0,0 0 0,0 1 0,0-1 0,0 0 0,-1 0 0,1 0 0,0 0 0,0 1 0,0-1-1,-1 0 1,1 0 0,-11 16 41,10-14-43,-5 5 6,-10 21 36,8-9-26,1 2 0,1-1 0,0 1 1,2 0-1,-2 22 0,5-40-14,1 1 0,0 0 0,0-1 0,0 1-1,0 0 1,0-1 0,1 1 0,1 6 0,2 1 1,10 30 0,10-2-3,7-6 0,-1-9-3,1-1-1,34 18 1,-59-38-2,5 0 4,0-5 1,-8 1-1,7-14 2,-6 8 0,-1 0 1,0 1 1,-1-1-1,1 0 0,-1 0 1,-1-1-1,1 1 0,-1 0 1,-1 0-1,0-13 0,3-20 22,4-103 190,-6 125-110,-1 16-98,0 1 0,0 0 0,0 0 0,1-1 0,-1 1 0,-1 0 0,1-1 0,0 1 0,0 0 0,0 0 0,-1-1 1,1 1-1,-1 0 0,1 0 0,-1 0 0,1-1 0,-1 1 0,0 0 0,1 0 0,-1 0 0,0 0 0,0 0 0,0 0 0,0 1 0,0-1 0,0 0 0,0 0 0,-2-1 0,-17-16 11,1 8-12,12 13-3,5-2-1,1-1-1,-1 1 0,1-1 1,0 1-1,0 0 0,0-1 0,0 1 0,0 0 0,1-1 0,-1 1 0,0 0 0,0 0 0,0 0 1,0 1-1,1-2 11,-1 1 1,1-1-1,0 1 1,0-1 0,-1 1-1,1-1 1,0 1-1,0-1 1,0 1-1,0-1 1,0 1 0,0-1-1,0 1 1,0 0-1,0-1 1,0 1-1,0-1 1,0 1 0,0-1-1,0 1 1,1-1-1,-1 1 1,0-1 0,0 1-1,1-1 1,-1 1-1,0-1 1,1 0-1,-1 1 1,0-1 0,1 1-1,0 0 1,16 9-1340,-14-9 722,24 11-7154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6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12 6456,'7'0'2,"30"1"24,-30-3-8,-22-3-3,-1 3 17,-1 0-1,1 1 0,0 0 1,0 2-1,-19 2 0,15-2-6,-7 2 103,0 1 0,-28 7 0,33-6-85,9-2 9,1 0 1,0 1-1,0 0 0,0 1 1,1 0-1,0 1 0,-11 7 1,10-6-20,-4 6 135,1 5-91,2 1 0,-22 38 0,28-33 44,3 11-37,0 57 0,9-68 3,-1-13-55,0 2-14,1 0 0,0-1 1,0 0-1,2 0 0,-1-1 0,1 0 0,17 19 0,5 1 73,65 51-1,-58-58-75,-20-18 13,2-3-225,0-2 0,0 0 0,-1-1 0,20-2 0,27-5-4923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6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0 481 7264,'6'18'63,"-1"1"0,0 0 0,2 26 0,4 29 150,15 44 26,-20-94-185,1-1 0,1-1 0,17 33 0,-23-51-35,1 0 0,0 0 1,0 0-1,0-1 0,0 1 1,0-1-1,1 0 0,0 0 1,0 0-1,-1-1 0,2 1 1,-1-1-1,8 3 0,-7-2-3,7 0 58,-1-4-56,-1-1 1,0 0 0,0 0-1,17-7 1,-26 9-17,0 0 0,0-1 0,0 0 0,0 1 0,0-1 0,1 1 0,-2-1 0,1 0 1,0 0-1,0 0 0,0 0 0,1-1 0,11-14-197,-1-1-1,-1 0 1,-1-1 0,15-34 0,11-31-4845</inkml:trace>
  <inkml:trace contextRef="#ctx0" brushRef="#br0" timeOffset="1">193 7 6008,'-2'-2'0,"1"2"1,1 0 0,-1-1 0,1 1-1,-1-1 1,1 1 0,-1 0-1,1-1 1,-1 1 0,1 0-1,-1 0 1,1-1 0,-1 1 0,0 0-1,1 0 1,-1 0 0,1 0-1,-1 0 1,1 0 0,-1 0-1,0 0 1,1 0 0,-1 0 0,1 0-1,-1 0 1,0 0 0,1 1-1,-1-1 1,1 0 0,-1 0-1,1 0 1,-1 1 0,1-1 0,-1 0-1,1 1 1,-1-1 0,1 1-1,-1-1 1,1 0 0,-1 1-1,1 0 1,-2 1 3,1 1-1,-1-1 1,1 0-1,0 1 1,0-1 0,0 1-1,1 0 1,-1-1-1,0 1 1,1 0 0,0-1-1,0 1 1,0 0-1,0 0 1,0 4 0,11 37 15,-8-34-17,5 7 18,25 28 0,-20-30-18,29 25 1,-11-15-174,2-3-1,0 0 1,43 19 0,26 11-3289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35 8344,'-2'-5'25,"1"3"-23,0 1 0,0-1 1,-1 0-1,1 0 0,0 1 0,0-1 1,-1 0-1,1 1 0,-1 0 0,0-1 0,1 1 1,-1 0-1,0 0 0,0 0 0,1 0 0,-4-1 1,2 1 1,-1 0 0,0 0 0,1 1 0,-1-1 0,1 1-1,-1 0 1,0 0 0,1 0 0,-1 0 0,-6 2 0,-27 10 3,-1 9-2,2 9-3,0 10-2,-2 8 0,-18 39 1,49-72 6,4-4-5,1 1 1,1 0-1,0-1 0,0 18 1,6-15 18,9 7-2,26 28 1,-23-37 21,12 2-6,53 18 1,-54-27 44,144-1 25,-134-8-57,162-43-1025,-98 17-4223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7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584 552 6008,'-227'0'-363,"143"1"311,-30 9 47,94-4 66,4 2-26,0 1-1,1 1 1,-22 18 0,24-13 266,5-1-191,0 1 1,1-1-1,-10 30 0,15-26 265,4-9-310,-1-1-1,1 1 1,1-1-1,0 0 1,0 1-1,0-1 1,7 10-1,1-7 243,5-3-204,-1 0 0,1-1 0,24 7 0,-20-12 118,-9-2-129,-2 1-59,0-1 0,0 0 1,-1-1-1,1 0 0,0 0 0,-1-1 0,1 0 0,-1 0 0,0-1 0,12-5 0,0-4 36,-1-1 0,0-1-1,-1 0 1,31-33 0,-40 37-59,-5 6-2,0-1-1,0 0 0,-1 0 0,5-9 1,-5 8-4,0 1 0,0 0 0,1 0 0,0 0 0,0 1 0,0-1 0,0 1 1,1 0-1,0 0 0,-1 1 0,2-1 0,8-4 0,-12 8-4,1-1 1,0 1-1,-1-1 0,1 1 0,0 0 1,0 0-1,-1 1 0,1-1 0,4 1 1,-3 1-1,0-1 0,0 1 0,0-1 0,0 1 0,0 0 0,0 1 0,4 2 0,34 33 0,-9-9-2,1 0 0,2-3 0,42 25 0,-14-18 0,-36-23-3,16-1 3,71 5 0,-81-16-10,139-35 1,-168 36 10,0 0 0,0-1 0,0 0 0,8-5 0,23-14 0,-1-1 0,37-33 0,-50 32-4,21-35 4,-35 45 1,0-1 0,11-27 0,-12 19 0,-1-1 1,-2 0 0,4-36-1,-7 34 15,-13-123 16,-3 41 49,0 10 1,13 82-42,1 5-6,-1 0-1,0-1 0,-1 1 0,0 0 1,-1 0-1,-6-12 0,10 21-30,0 1 1,0 0-1,0 0 0,0 0 0,0 0 0,0 0 0,-1 0 0,1 0 0,0 0 0,0-1 0,0 1 0,0 0 0,0 0 0,-1 0 1,1 0-1,0 0 0,0 0 0,0 0 0,0 0 0,0 0 0,-1 0 0,1 0 0,0 0 0,0 0 0,0 0 0,0 0 1,-1 0-1,1 0 0,0 0 0,0 0 0,0 0 0,0 0 0,0 0 0,-1 1 0,1-1 0,0 0 0,0 0 0,0 0 0,0 0 1,0 0-1,0 0 0,0 0 0,-1 0 0,1 1 0,0-1 0,0 0 0,0 0 0,0 0 0,0 0 0,0 0 0,0 1 0,0-1 1,-5 9 16,3-4-12,1-1-4,1-1 0,-1 1 0,1-1 0,0 1 0,0 0 0,0 0 0,1 4 0,-1-2 3,10 125 26,5-14-19,0-15-11,23 130-10,0 95-15,-34-280-1132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7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1 229 7176,'25'-7'-1,"-1"0"-1,35-17 1,-5 1-2,93-30-2,-35 19-35,-13 6 37,-47 14 69,0 3 1,55-6-1,-14 9 201,-73 6-94,1 2 1,-1 0-1,22 4 1,-29-3-109,-10 0-25,0-1 0,1 1 0,-1 0-1,0 0 1,0 0 0,0 0 0,0 0 0,0 1-1,0-1 1,0 1 0,4 3 0,2 1 74,-1 1-1,0-1 1,0 2 0,-1-1 0,0 1 0,0 0 0,-1 0 0,0 1 0,8 14-1,-10-13-63,-2-4 0,0-1 0,0 1 0,0 0 0,-1 0 0,1 7 0,6 19 135,-3-14-31,-1 2 1,-1-1 0,0 0 0,0 24-1,-3-41 17,-3-8-116,-32-97-1371,14 34-5504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7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7536,'58'58'301,"-56"-56"-284,0 0 1,0 0-1,0-1 0,0 1 1,0 0-1,0-1 0,0 0 1,1 0-1,-1 1 0,5 0 1,5 3 11,46 23 114,-53-26-124,160 64 132,-98-51-1113,3-1-3878</inkml:trace>
  <inkml:trace contextRef="#ctx0" brushRef="#br0" timeOffset="1">639 284 5472,'0'41'7,"0"-13"36,3 33 0,0-46-16,0 0 0,1 0-1,10 24 1,-1-7 79,2-1 0,1-1 1,33 47-1,-37-62-73,-6-7 43,1 0-1,0 0 1,14 11 0,1-1 216,0 0 0,1-2 0,0-1 0,36 18 0,-58-33-263,0 0 0,-1 0-1,1 1 1,0-1 0,0 0-1,0 0 1,0 0 0,0 0 0,0 0-1,0 0 1,0 0 0,0-1 0,0 1-1,0 0 1,0 0 0,0-1-1,0 1 1,0-1 0,-1 1 0,1 0-1,0-1 1,0 0 0,0 1-1,-1-1 1,1 0 0,1 0 0,-1-1 48,4-3-13,-1 1-1,-1-1 1,1-1-1,-1 1 1,0 0-1,0-1 1,-1 0-1,0 0 1,0 0-1,0 1 1,0-2-1,0-5 1,2-5-8,9-59 293,-8 44-224,27-161 642,-27 173-727,-2 7 33,1 0 1,10-23-1,45-85 168,-55 112-202,1 0 0,1 0 0,0 1 0,0-1 0,8-7 0,0 0-6,29-28 15,-27 30 59,1 6-59,0 0 1,32-11-1,-33 17 40,-4 4-52,0 0 0,-1 1 0,1 0 0,-1 0 0,12 6 0,60 30-851,-67-31 101,38 18-6486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8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6728,'-27'51'0,"23"-44"3,0 1 0,1 0 0,0 0-1,0 0 1,-4 17 0,2 2 12,1 0-1,1 1 1,1 53 0,2-64-11,8 39 37,-5-37 8,1 0-1,1-1 1,0 0-1,16 33 1,-21-52-27,1 0 0,0 0 0,0 0 0,0 0 0,-1 0 0,1-1 0,0 1 0,-1 0 0,1 0 0,-1 0 0,0-1 0,1 0 0,2-7 8,2-33 227,-1-92-906,-4 54-3911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7264,'1'2'169,"1"5"24,2-3 77,5-1-211,-1 0 0,1-1-1,0 0 1,-1 0 0,1-1 0,18 0 0,53-2 12,-65 0-73,4 1 8,36-6 0,-34 2-5,55-11 1,-28 3-44,-21 5-27,0 1 1,0 0-1,46-1 1,-71 7 54,-1 0 0,1 0 1,-1 0-1,1 0 1,-1 1-1,1-1 0,-1 1 1,1-1-1,-1 1 0,0 0 1,1-1-1,-1 1 0,0 0 1,1 0-1,-1 0 0,0 0 1,0 0-1,0 0 0,0 0 1,0 0-1,0 1 1,0-1-1,0 0 0,-1 0 1,1 1-1,0-1 0,-1 1 1,1-1-1,-1 1 0,0-1 1,1 1-1,-1-1 0,0 1 1,0-1-1,0 1 0,0-1 1,0 2-1,0 7-26,-1 0-1,0 0 0,0 0 1,-3 11-1,2-15 39,-4 31-111,1 1 1,0 53-1,6-12 107,6-2 28,21 95 0,-22-148-19,4 30 110,-8-37-30,-1 1 0,-1-1 0,-1 1 0,-1-1 1,0 1-1,-1-1 0,-9 30 0,10-42-94,-2 19-711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8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6456,'3'-2'8,"0"1"1,0-1-1,0 1 1,1 0-1,-1 0 1,0 0-1,1 0 1,-1 1-1,0-1 1,1 1-1,5 0 1,40 7 159,-26-3-125,37 3 69,49 3 9,-94-8-86,0 0 0,0 1-1,1 0 1,-2 2 0,25 9-1,-24-8-7,3 3 120,55 46 67,-62-41-20,-8-11-157,4 8 13,-1-1 1,0 1-1,0 0 1,-1 0-1,-1 0 1,0 1 0,4 19-1,-6-22-26,47 186 584,-41-171-387,14 30-1,-22-53-214,0-1 0,0 1-1,0-1 1,0 1 0,0-1-1,1 0 1,-1 1 0,0-1-1,0 1 1,1-1-1,-1 0 1,0 1 0,1-1-1,-1 1 1,0-1 0,1 0-1,-1 0 1,1 1 0,-1-1-1,0 0 1,1 0 0,-1 1-1,1-1 1,-1 0-1,1 0 1,-1 0 0,1 0-1,-1 0 1,1 0 0,-1 1-1,1-1 1,-1 0 0,1-1-1,12-10 195,-9 6-210,4-3 37,-4 4 0,0-1 0,0 1 0,0-1 1,-1 0-1,0 0 0,3-6 0,54-104 197,-29 45 73,-23 49-254,22-60 137,43-105 243,-73 186-421,0-2 2,1 0 1,0 0-1,-1 1 0,1-1 0,0 0 0,0 1 0,0-1 0,0 0 0,0 1 0,1-1 0,-1 1 0,0 0 0,1-1 0,-1 1 0,0 0 0,1 0 0,0 0 0,-1 0 0,1 0 0,0 0 1,-1 1-1,1-1 0,3 0 0,-3 1-4,0 0 1,0 0-1,-1 0 1,1 1-1,0-1 1,0 1-1,0 0 1,0-1-1,2 2 1,0 2 0,0-1-1,0 1 1,0 0-1,0-1 1,-1 2-1,0-1 1,0 0-1,0 1 1,0-1-1,3 10 1,-4-11-2,4 15-4,22 118-3,25 167-176,-15-40 59,-32-209 26,7 205-26,-13-210 65,-14 182-19,8-188 47,-47 134-4,52-174 35,0 0-1,0 0 1,0 0 0,-1-1-1,1 1 1,-1 0 0,0-1-1,-2 4 1,4-6 1,-11 13-3,1-1 1,-19 17-1,23-24 3,-1 0 0,0 0 0,0 0-1,-1-1 1,1 0 0,-1-1 0,-14 5 0,13-6 0,0-1 0,0 0 0,0-1 0,0 0 0,0 0 0,0-1 0,0 0 0,0-1 0,0 1 1,1-2-1,-1 0 0,0 0 0,1 0 0,-14-8 0,20 10 1,0 0-1,-1-1 1,1 1 0,0 0-1,0-1 1,0 0 0,0 1-1,0-1 1,-3-3 0,-27-34 5,-32-49 1,49 58 21,-38-127 27,52 152-42,0 1 0,0 0 1,0-1-1,1 1 0,0-9 1,16-195 104,-15 201-95,0-1 0,1 1-1,0-1 1,3-7 0,-5 15-23,43-109 113,10 14-64,-53 95-49,2-5 23,1 1-1,0-1 0,1 1 0,-1-1 0,7-4 1,29-27 70,68-48 0,-76 69 41,-13 7-73,1 1-25,0 0 0,0 0-1,0 2 1,1 1 0,-1 0 0,23-1 0,-28 4 20,4 0-8,0 0 0,0 1 0,1 1 0,21 3 0,-27-2-7,-3-1 15,0 0 0,-1 1 1,1 0-1,0 1 0,-1-1 0,13 7 0,-21-9-47,0 1 0,-1-1-1,1 0 1,0 1 0,0-1-1,0 0 1,0 0 0,0 0 0,0 0-1,0 0 1,0 0 0,0 0-1,0 0 1,0 0 0,0 0-1,0-1 1,0 1 0,0 0-1,1-1 1,2-1 11,29-11-1508,3-4-6052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9:09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9144,'0'0'0,"15"16"112,2 5 8,4 8 40,1 4 8,-1 5-168,2 7 0,-2 1 0,1 0-6800</inkml:trace>
  <inkml:trace contextRef="#ctx0" brushRef="#br0" timeOffset="1">208 777 6368,'0'0'0,"-26"21"32,1 5 8,1 7 40,-5-5 8,-10-2-88,8-11-24,14-15 24,0 0-4464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44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32 251 2872,'-4'-5'449,"1"2"-317,2 1-102,-1 1 1,1 0 0,0-1-1,0 1 1,0-1-1,0 1 1,0-1 0,0 1-1,0-1 1,1 0-1,-1 0 1,0 1 0,1-1-1,0 0 1,-1-4 833,0-3 3041,-7 7-3274,6 1-222,5 4-110,0 1-242,-1-1 0,0 1 0,1 0 0,-1 0 0,-1 0 0,1 0 0,0 0 0,-1 1 0,0-1 0,1 7 0,4 52 239,-2-15-81,-2-31-182,0-6 14,0-1-1,0 1 1,6 14-1,58 137 503,-60-146-525,10 17 179,-12-26-165,1 0 0,0 0 0,0-1 0,1 1-1,0-1 1,0-1 0,0 1 0,1-1 0,0 0 0,0-1 0,11 6 0,-8-5-19,-7-3-7,1-1 0,-1 1-1,0-1 1,1 0 0,-1 0 0,1 0 0,-1-1-1,1 1 1,5-1 0,4 1 23,0 0 0,0-2 0,0 1 0,0-2 0,0 0 0,0 0 0,24-9 0,-32 10-16,-1-1 0,0 0-1,1-1 1,-1 1 0,0-1 0,0 0 0,-1 0 0,1 0 0,-1 0-1,1-1 1,-1 1 0,0-1 0,-1 0 0,1 0 0,0 0 0,-1 0-1,0 0 1,0-1 0,0 1 0,-1-1 0,2-8 0,-2 3 25,0-1 113,0 0 0,-1-1 0,0 1-1,-1-1 1,0 1 0,-1 0 0,0 0-1,-1-1 1,0 1 0,-6-13 0,7 20 202,0 6-73,1-2-267,-1 1-1,1 0 0,0 0 1,0 0-1,0 0 1,0 0-1,0 0 1,0 0-1,0 1 0,1-1 1,-1 0-1,0 0 1,1 1-1,-1-1 0,1 0 1,-1 1-1,1-1 1,0 1-1,-1-1 0,1 0 1,0 1-1,0-1 1,0 2-1,4 32 46,-3-29-51,4 9 93,2 0-70,2-1 0,-1 0-1,14 15 1,-8-18 37,3-4-49,0-1 0,0-1-1,23 4 1,-20-9 11,15-7-11,48-17 0,-59 11-16,4-9-2,-2 0 0,31-34 0,-39 31 16,47-117 15,-64 138-32,0 1 0,0-1 0,0 1 0,0-1 0,-1 1 0,1-6 0,0-24 13,-2 0 0,-5-41 0,-2 50 22,-9-5-11,-37-48 0,36 60 17,-5 3-26,-1 0 0,-34-13 0,36 22 0,8 5-363,0 0 0,0 1 0,1 0 0,-1 1 0,-25 7 0,-13 8-10070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46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5744,'1'-4'240,"1"-11"66,-1 9 268,2-2 78,-2 6 49,-2-4 920,-2 8-521,1 1-1350,1 3 451,17 89 238,18 112 90,-23-125-353,29 114 260,-24-122-280,-15-69-143,3 17 60,1-1 0,1 0 0,1 0-1,10 22 1,-16-41 375,-3-4-314,0 0-123,-1 0 0,1 0 0,0-1 1,0 1-1,0-1 0,0 1 0,0-1 1,0 0-1,1 0 0,-1 0 1,1 0-1,0 0 0,-1-4 0,-6-15 120,-2-8-18,1 0 0,2-1 0,-5-36 0,12 48 11,0 0 1,2-1 0,6-34-1,-3 43 71,3 0-127,0 2 0,0-1 0,1 1 0,1 1 0,-1-1 0,1 2 0,1-1 0,19-10 0,-16 10-38,-10 6-8,0 0 1,0 0-1,0 0 0,1 0 0,-1 1 0,0 0 0,1 0 1,-1 0-1,8-1 0,4 0 37,1 1 0,0 0 0,0 1 0,-1 1 0,1 0 0,0 2 0,18 4 0,-23-4-42,-9-2-10,1 1 0,-1-1 0,0 0 0,1 1 0,-1 0 0,0-1 0,0 1 0,0 0 0,-1 1 0,4 2 0,57 54 72,-53-44-44,-2 0-23,-2 0-1,0 0 1,0 0 0,-2 0 0,6 29-1,-8-32-5,15 71 19,-13-69-21,-1-1-1,2-1 1,0 1 0,9 17 0,-13-28-4,0-1 1,1 1 0,-1 0-1,0-1 1,1 1 0,-1-1-1,1 0 1,0 1 0,-1-1-1,1 0 1,0 0 0,0 0-1,0 0 1,0 0 0,-1-1-1,1 1 1,0-1 0,0 1-1,1-1 1,-1 1 0,0-1-1,3 0 1,-3 0 0,7-3 7,2-4-4,-1 0 0,1-1 0,-2-1 0,1 0 0,-1 0 0,0-1 0,-1 0 0,12-18 0,11-27 0,-2-2 1,-3 1-4,-17 36-9,-2 0-1,1-1 0,-2 0 0,5-32 0,-11 52-27,2 4 3,41 67-164,-39-63 172,1-1-1,-1 0 1,1-1 0,0 1 0,1-1 0,-1 0-1,1 0 1,0-1 0,7 5 0,-4-3-7,-7-4 5,1 0 0,0 0 0,0 0 0,0 0 0,0-1 0,0 1 0,0-1 0,0 0 0,0 0 0,5 1 0,5 2-16,-1 1 14,-9-4 3,1 1 0,-1-1-1,1 0 1,-1 0 0,1 0 0,0-1 0,-1 1 0,8-1 0,1 1-22,0-2 0,1 1-1,-1-2 1,0 1 0,0-2 0,-1 1 0,1-2 0,0 0 0,-1 0 0,16-9 0,-24 11 42,-1 0 0,0 0 0,0 0 1,0 0-1,0-1 0,0 1 1,-1-1-1,1 1 0,-1-1 1,0 0-1,1 1 0,-1-1 0,0 0 1,0-5-1,1 4 2,-2 2 3,1 0 0,0 0 0,0 0 0,-1 0 0,1 0 0,-1 0 0,0 0 0,1 0 0,-1 0 0,0-4-1,-1 0 1,1 4 1,0-1 0,0 1-1,0-1 1,-1 1 0,1 0 0,-1-1 0,0 1 0,-1-4 0,-4-3 0,1 1 0,-1-1 0,-1 1 0,1 0 0,-9-7 0,10 11 2,-11-8 12,3 6-11,-1 1 1,0 0 0,0 1 0,-1 0-1,-20-1 1,11 6 31,4 3-22,1 0-1,-1 2 1,-33 15 0,34-9 8,-1 7-4,-34 42-1,44-43-1,7-6-11,0 0 0,1 0 0,0 1 0,0 0 0,2 15 0,0-27-4,0 0 1,0 0-1,0 0 0,0 0 1,0 0-1,0 0 1,1 0-1,-1 0 0,0 0 1,1 0-1,-1 0 1,1 0-1,-1-1 0,1 1 1,-1 0-1,2 1 1,7 9 0,1 0 1,0-1 0,1 0 0,21 14 0,-10-14 5,44 8-1,-43-13-4,42 2-1,-39-6 2,36-4-1,-40 0-1,31-7 0,-36 5-27,1-1 1,0 0 0,-1-1-1,0-1 1,-1 0 0,0-2-1,0 0 1,-1 0 0,0-1-1,24-24 1,-8 4-238,-29 29-123,2-7-33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4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3144,'0'0'8258,"8"6"-8084,4 1-132,106 75 325,-80-50-328,-24-17 41,-5-4-42,0 1-16,0 0 0,-1 1 0,-1 0 0,1 0 1,-2 1-1,6 17 0,53 220 394,-63-242-365,0 2 14,0 0-1,1 0 0,6 13 0,-9-22 28,-2-2-74,0-1-1,-1 1 1,1-1-1,0 1 1,-1-1 0,1 0-1,0 0 1,0 0 0,0 0-1,-1 0 1,1-1-1,0 1 1,1-1 0,-1 1-1,-2-3 1,-21-26-8,21 24 10,-7-8 13,1 1 0,1-2 1,0 1-1,1-1 0,-10-24 0,15 31-17,-4-14 104,3-14-34,1-43 1,6 57 61,0 12-92,-1 1-29,1 0 0,0 0-1,0 0 1,1 0 0,1 0 0,-1 1 0,1 0 0,0 0 0,1 0 0,11-11 0,-2 5 55,0 1 0,2 1-1,0 0 1,32-17 0,-38 24-65,-8 4-6,0-1 1,0 1-1,0 0 0,1 0 0,-1 0 0,0 0 0,1 1 0,5-1 1,9 0 21,0 1 0,0 0 0,0 2 0,-1 0 0,29 7 0,-34-6-25,-7-2-3,-1 1 1,1-1-1,-1 1 0,1 0 1,-1 0-1,0 0 0,5 5 1,50 34 45,-49-30-30,-8-7-16,2 2-2,0 0 0,-1 0-1,1 0 1,-2 1 0,1 0 0,-1-1 0,0 1-1,0 0 1,0 0 0,-1 0 0,0 14 0,0 175 19,0-182-21,0 0 0,5 18 0,-4-26 0,0 0-1,0 0 1,0 0 0,1 0 0,0 0-1,5 8 1,-5-10-1,0 0 0,1 0 1,-1 0-1,1 0 0,0-1 0,1 1 0,-1-1 0,9 5 1,-7-5 3,-1-1 0,1 0 1,0 0-1,1 0 0,-1 0 0,0-1 1,0 0-1,1-1 0,8 0 1,5-1-632,32-5 1,-40 4-4,80-12-8570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4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75 5744,'1'0'1,"-1"0"0,0-1 0,0 1 0,0 0 0,0 0 0,0-1 0,0 1 0,0 0-1,1 0 1,-1-1 0,0 1 0,0 0 0,0 0 0,0-1 0,0 1 0,0 0 0,0 0 0,0-1 0,0 1 0,0 0 0,-1-1 0,1 1 0,0 0 0,0 0 0,0-1 0,0 1 0,0 0 0,0 0 0,-1 0 0,1-1 0,0 1 0,0 0 0,0 0 0,0 0 0,-1-1 0,-10 3 35,-14 14 29,-45 62 236,66-74-255,-1 0-1,2 0 1,-1 1-1,0-1 0,1 1 1,0 0-1,0 0 1,0 0-1,-3 9 1,6-14-41,-1 2 21,1 0-1,0 0 1,0-1-1,0 1 1,-1 0-1,2 0 1,-1 0-1,0 0 1,0-1-1,1 1 1,-1 0-1,0 0 1,1-1-1,0 1 1,-1 0-1,1-1 1,0 1-1,0-1 1,0 1 0,0-1-1,2 3 1,-2-3 8,6 3 234,13 1-114,0-1 0,0-2 0,1 0 0,-1-1 0,28-2 0,-39 0-94,-1 0 1,1 0-1,-1-1 0,0 0 1,0 0-1,12-5 1,-12 3-12,-3 2 16,0 0 1,-1 0-1,0-1 0,1 0 0,-1 0 0,0 0 1,0 0-1,5-6 0,-3 3-12,0-4 174,0-5-122,-1 0 1,5-33 0,-10 41-64,1 0 1,-1 0-1,0 0 0,-1-1 0,0 1 1,0 0-1,0 0 0,-1 0 0,0 0 1,0 0-1,-6-11 0,5 11-10,3 7-23,0-1 0,-1 0 0,1 1 0,0-1 0,0 1 1,-1-1-1,1 0 0,0 1 0,-1-1 0,1 1 0,-1-1 0,1 1 1,-1-1-1,1 1 0,-1 0 0,1-1 0,-1 1 0,1 0 1,-1-1-1,1 1 0,-2-1 0,-7-2 26,0 0 0,0 0 0,-1 1 0,1 0 0,0 1 0,-1 0 0,-11 0 0,18 1-18,1 0-1,0 0 1,0 0 0,0 1-1,0-1 1,0 1 0,0-1-1,0 1 1,-3 1 0,-130 62 200,106-47-129,-104 82 33,112-79-66,7-1-36,0 0 0,2 0 0,-14 27 0,21-24 9,5 3-14,1-1 0,8 49-1,0-46 2,8 3-7,1 0 1,30 37-1,-25-45 6,124 64 3,-115-74-10,121 22 3,-126-32 4,15-6-5,41-9 0,-80 12-7,-1 1-1,0-1 1,0 0-1,1 0 1,-1 1-1,0-2 1,0 1-1,3-2 1,0 0 3,14-9 10,-1 0 0,-1-1 0,0-1 0,27-29 0,47-59 73,-83 92-1452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47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0 4760,'-4'8'56,"-5"8"-5,1 2 1,0-1-1,2 1 1,-6 23-1,-34 108 215,16-43 327,21-77-550,-9 35 391,8-6-61,2 1 0,0 66 0,11-50-253,0-47 160,-3-25-250,7 30 171,0 0 0,17 44 0,-13-47-72,-5-8 107,2 1-1,1-1 1,1-1-1,16 26 1,-26-46-290,1 0 0,0 0 0,-1 0 0,1 0 0,0 1 0,-1-1 0,1 0 0,-1 0 0,0 0 0,1 0 0,-1 1 0,0-1 0,0 0 0,0 0 0,1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49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1 843 7536,'34'-3'40,"0"-1"1,34-8-1,48-22 137,-22 2 69,110-27 11,-161 47-89,265-99 405,-193 59-315,-6-4 0,-81 40-152,0-1 0,30-25 0,-14-2-32,-31 25 140,-8 9-123,1 0-42,-1 0 1,0 0-1,0 0 1,-1-1-1,-1 1 0,0-1 1,0 0-1,0-12 1,1-13 193,-1 0 1,-4-49-1,0 82-218,0 1-1,1 0 0,-1-1 1,-1 1-1,1 0 1,0-1-1,0 1 0,-1 0 1,1 0-1,-1 0 1,0 0-1,0 1 0,1-1 1,-1 0-1,0 1 1,-4-3-1,3 2-3,0-1 0,0 1 0,0 0-1,0 1 1,-1-1 0,1 0 0,0 1 0,-1 0 0,-5-2 0,7 3-15,1 0 0,-1 0 0,0 0 0,0 0 0,1 0 1,-1 1-1,0-1 0,1 1 0,-1-1 0,1 1 0,-1-1 1,1 1-1,-1 0 0,1 0 0,-1 0 0,1 0 0,-1 0 1,1 0-1,0 0 0,0 0 0,-1 1 0,1-1 0,0 0 1,0 1-1,1-1 0,-1 1 0,-1 1 0,-3 5 1,3-6-4,1 1 0,-1 0 0,1 0 0,-1 0 0,1 1 0,0-1 0,0 0 0,0 5 0,-26 112 22,9-11-12,6-13-11,4 0-2,4 6 0,6-3 0,9-11 0,8-11 0,-15-62 0,2 0 0,8 17 0,-10-24 0,0-1 0,1 0 0,-1 0 0,11 10 0,-10-12 0,0 0 0,1 0 0,-1-1 0,13 7 0,22 6 0,-4-13 1,-32-4 1,1-1 0,0 0 0,-1 0 0,1 0 0,-1 0 0,1-1-1,-1 0 1,0 0 0,0 0 0,0-1 0,0 1 0,0-1 0,0 0 0,-1 0 0,1 0 0,4-6 0,2-3 6,-1 0 0,-1 0 0,9-16-1,-16 26-7,7-17 47,11-87 64,-2 7 74,-15 91-65,1-3 24,-2 8 0,-1 6-24,1 4-86,0 0 1,0 0-1,1 0 1,0-1 0,0 1-1,1-1 1,-1 1 0,1-1-1,6 8 1,4 7 46,21 25 1,-2-10-54,-18-24 20,-1-4-35,-1-1 1,1 0-1,1-1 1,-1-1-1,1 0 1,0-1-1,0 0 1,27 3-1,-28-7-9,-8 1-2,0-1 0,0 0-1,-1 0 1,1-1 0,0 1 0,-1-1-1,1 0 1,-1-1 0,8-2 0,6-2 4,-1-2 0,1 0 0,-1 0 0,-1-2 1,25-17-1,-33 19-4,20-22 8,-16 14-3,-6 7 1,0 1 0,0 0 0,0 0 1,11-9-1,-16 16-7,0 1-1,-1 0 1,1 0 0,0-1 0,-1 1-1,1 0 1,0 0 0,0 0 0,-1 0-1,1 0 1,0 0 0,0 0-1,-1 0 1,1 0 0,0 0 0,0 0-1,-1 0 1,1 0 0,0 1 0,-1-1-1,1 0 1,0 0 0,-1 1 0,1-1-1,0 1 1,-1-1 0,1 1 0,20 19 18,-19-18-17,15 18 9,1-2-1,0 0 0,23 16 1,7-6-7,-32-23-2,0 0-1,1 0 1,0-2-1,19 2 1,-27-4 0,-1 0-1,1-1 1,0-1 0,0 1-1,-1-2 1,1 1 0,-1-1-1,13-4 1,-11 3 0,3-3 12,-1-6-8,0 0 1,16-21 0,-20 17 13,-5-1-13,-1 0 0,-1 1 1,0-23-1,-6 20 20,-4 1-18,-1 1 1,0 0 0,-20-22-1,13 24 25,8 8-25,-2-1-3,-1-1 0,-1 1 0,0 1 0,0 0 0,0 1 0,-1 0 0,-26-6 0,4 5 6,-51-4 0,65 14-5,-29 13-1,44-12-5,0-1-1,1 1 0,0 0 1,0 0-1,0 0 1,-8 9-1,8-7 1,0 1-1,1-1 1,0 1 0,0 0 0,1 1-1,-4 9 1,3-6-1,0 2 1,1-1-1,1 0 0,-3 17 1,5-12-2,0 0 1,2 0-1,0 0 1,0 1 0,2-1-1,7 26 1,-10-41-1,1 0-1,-1 0 1,1 0 0,0 0 0,0 0 0,0 0-1,0 0 1,0 0 0,3 3 0,12 16-4,1-2 1,38 34 0,-52-51 1,-1 0 1,0-1 0,0 1 0,1-1 0,-1 0 0,0 1 0,1-1 0,2 0 0,36 11-9,66 12-1,-73-22-13,138-12-3,-137 3 15,134-59-5,-137 47 12,43-38-1,7-19 6,-14 0 1,-10 5 1,-35 42 3,-9 14 4,-2-1 0,20-32 0,-24 27 17,-8 20-15,1 2-4,6 16-1,-8-9-2,15 43-1,70 176-16,-72-186-30,-9-30 33,0 0-1,1-1 0,0 0 0,1 0 0,10 18 1,-10-19-1,0 0-8,0-1 1,0 1-1,10 10 0,-14-17 14,1 0-1,0 0 1,0 0-1,1 0 1,-1 0-1,0-1 0,0 1 1,1-1-1,-1 1 1,1-1-1,0 0 1,-1 0-1,1 0 1,0 0-1,0-1 1,-1 1-1,1-1 0,5 1 1,1-2 0,0-1 1,-1 0-1,1 0 1,-1-1-1,1 0 1,-1 0-1,0-1 1,0 0-1,0-1 1,-1 1-1,1-2 1,-1 1-1,-1-1 1,1 0-1,10-12 1,13-16 4,9-15 1,-15 13 6,32-66 0,-27 47 0,-28 53-4,0 0 1,0 0-1,0 0 0,0 1 0,1-1 1,-1 0-1,0 1 0,1-1 0,0 0 0,-1 1 1,1 0-1,0-1 0,0 1 0,-1 0 1,1 0-1,0 0 0,0 0 0,0 0 0,1 1 1,-1-1-1,0 1 0,0-1 0,0 1 0,0 0 1,1-1-1,-1 1 0,0 1 0,0-1 1,0 0-1,4 1 0,0 1 1,0 0 1,0 1-1,0-1 0,0 1 1,0 0-1,0 1 0,-1 0 1,6 4-1,25 25 0,0 7-3,4 0 0,-28-31-1,-1-1 1,1 0 0,0-1 0,1 0-1,20 7 1,-13-9-5,93-2 1,-88-7-8,-13 0 9,7 0 1,0-2-1,0 0 1,-1-1 0,0-1 0,25-15 0,5-8 1,-38 24 1,-1-1 0,13-13 0,-15 11 0,1 1 0,11-20 1,-19 21 6,-3-2-5,-1 1 0,-1 0 1,0 1-1,-9-14 1,0 9 17,-4 3-14,0 1 1,0 1 0,-37-11-1,28 16 8,-47 3-1,53 2-12,0 1 1,-26 7-1,32-6 0,0 1 1,0 1-1,-21 10 0,25-10 0,0 1-1,0 1 0,1-1 0,-14 15 1,11-9-1,2 0 0,0 1 0,-11 17 0,9-10 0,-20 45 0,25-43-1,1-1 1,1 1 0,1 0 0,1 0-1,-1 24 1,4-45 0,1 0-1,0 0 1,0 0-1,0 0 1,0 0 0,0 0-1,1 0 1,-1 0-1,1 0 1,-1 0-1,2 2 1,5 13-1,1 0 0,1-1 1,1 0-1,18 25 0,-26-39-1,0 1 1,1-1-1,-1 0 1,0 0-1,0 0 1,1-1-1,2 3 1,36 19-4,65 25-1,-69-37 1,65 12 4,33-1 1,5-10 0,0-13 0,162-20-1686,-142 10-6740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0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731 31 9056,'-40'17'152,"-1"-1"0,-53 12 0,70-22-120,-159 42 152,146-38-103,-15 10-22,-58 30-1,85-33 17,-3 7-20,-37 44 1,54-49 24,5-1-50,2 1 0,0 0 1,-2 24-1,8-24 98,4-2-66,1-1 0,17 30-1,-12-34 73,2-5-97,0 0 0,0-1 0,0-1 0,20 4 0,-11-8 91,11-7-65,-1-2 0,33-11 0,-39 6 91,97-71 60,-104 65-59,5-10 11,-1-1-1,-1-2 1,-2 0-1,19-37 1,-40 68-153,1-1 0,0 1 0,-1-1 1,1 1-1,-1-1 0,0 1 0,1-1 0,-1 1 0,0-1 1,0 1-1,0-1 0,0-2 0,-1 4-8,1-1-1,0 1 0,0 0 1,0-1-1,-1 1 1,1-1-1,0 1 1,0 0-1,-1-1 1,1 1-1,0 0 1,-1-1-1,1 1 0,0 0 1,-1-1-1,1 1 1,-1 0-1,1 0 1,-1-1-1,1 1 1,0 0-1,-1 0 1,1 0-1,-1 0 1,1 0-1,-1 0 0,1 0 1,-1 0-1,1 0 1,-2 0-1,2 0 4,-1 0 0,0 1 0,0-1 0,1 0 0,-1 1 1,0-1-1,1 1 0,-1-1 0,0 1 0,1-1 0,-1 1 0,1-1 0,-1 1 0,1 0 0,-1-1 0,1 1 0,-1 0 0,1-1 0,0 1 0,-1 1 0,0 0 10,-1 3-11,0-1 1,0 1-1,1 0 1,0-1-1,-1 1 1,2 0-1,-1 0 0,1 0 1,0 0-1,0 0 1,0 0-1,0 0 1,1-1-1,0 1 1,0 0-1,0 0 0,1 0 1,2 4-1,-2-1-5,-1-4 2,0 0 0,1 0 0,-1 0 0,0-1 0,1 1 0,0 0 0,0-1 0,0 1 0,5 5 0,2 2 2,-4-4-4,0-1 0,1 1-1,13 10 1,-14-12-1,0-1 0,1-1 0,0 1-1,0-1 1,9 4 0,-9-4-1,1-1 1,0-1-1,0 1 0,0-1 0,9 0 1,-7-1-2,0-1 1,0 0 0,-1 0 0,1-1 0,0 0 0,-1-1 0,0 0 0,0 0 0,0-1-1,9-5 1,-12 7-1,1-1 1,-1-1-1,0 1 0,1-1 0,-2 0 0,1 0 1,4-6-1,6-4 1,31-32 0,-8 3 0,-12 7 0,-19 23 0,0-1-1,5-14 1,-8 17 10,1 0-1,0 0 0,1 0 1,0 1-1,14-18 1,-19 26-10,0 2 3,-1-1 0,1 0 0,-1 0 0,1 0 0,0 1 0,-1-1 0,1 0 0,0 1 0,0-1 0,-1 0 0,1 1 0,0-1 0,0 1 0,0-1 0,0 1 0,0 0 0,0-1 0,0 1 0,0 0 0,0 0 0,-1-1 0,1 1 0,0 0 0,0 0 0,0 0 0,0 0 0,0 0 0,0 1 0,0-1 0,0 0 0,0 0 1,0 1-1,0-1 0,0 0 0,0 1 0,1 0 0,3 2 1,-1 1 0,0-1 0,0 1 0,0-1 0,-1 1 0,1 0 0,-1 1 0,0-1 0,0 1 0,3 7 0,10 27 1,-4 4 0,1 5-3,-1-1-4,19 62-4,-11-71 6,1-10 0,-19-26 0,0-1 0,0 0 0,0 1 0,0-1 0,0 0 0,0 0 0,0 0 0,0 0 0,0-1 0,0 1 0,4 0 0,-3 0 0,1-1 0,-1 0 0,1 0 0,-1 0 1,1 0-1,-1-1 0,1 1 0,-1-1 0,5-1 1,2-2 1,0-1 0,18-11 0,139-99 42,-99 63-15,21-27 46,-38 33 42,-50 45-114,0 0-1,0 0 1,0 1-1,0-1 1,0 0 0,0 1-1,0-1 1,0 0 0,0 1-1,0-1 1,0 1-1,0 0 1,1-1 0,-1 1-1,0 0 1,0 0 0,0 0-1,1 0 1,-1 0-1,0 0 1,0 0 0,1 0-1,0 1 1,1 0 0,-1 0 0,0 0 0,1 1 0,-1-1-1,0 1 1,0-1 0,0 1 0,0 0 0,3 3 0,22 27 1,-22-23-1,1 1 0,36 30-2,33 22-3,-57-51-3,0-4 4,1-1 1,0-1-1,32 4 0,-27-9-5,35-11-1,-46 7 7,0-1-1,0 0 1,14-9 0,-10 4 0,0-2 0,-1 0 1,21-19-1,-33 26 1,0 1 0,0-1 1,-1 0-1,0 0 0,0 0 0,0 0 0,0-1 1,-1 1-1,1-1 0,-2 1 0,1-1 1,1-10-1,-1 8 2,0-9 18,-12-77 16,4 75-3,-5 1-19,0 1 0,-23-27 0,34 43-13,-1 0-1,0 0 1,0 0 0,0 0 0,0 1-1,1-1 1,-1 0 0,0 1 0,0-1-1,0 1 1,-1-1 0,1 1 0,0-1-1,0 1 1,-1-1 0,-16-2 7,0-1 0,0 2 0,-1 0 0,-28 2 0,18 6 26,-19 12-10,-52 27 1,73-28-5,-29 35 4,44-39-23,1 1-1,0 0 0,-12 21 1,12-11-3,0 0 1,2 1 0,0 1 0,-9 50-1,17-72 0,0 0 0,1 0 1,-1 1-1,1-1 0,1 9 0,3 24 0,1 0-1,16 51 1,-21-85 0,1 0-1,0 0 1,1 0 0,-1-1-1,0 1 1,1 0 0,0-1-1,2 4 1,16 17-3,0-1 1,2-1-1,25 20 0,-44-39 1,-1 0 1,0-1-1,1 1 0,0-1 0,-1 1 0,1-1 1,0 0-1,5 1 0,174 33-25,-141-34 15,168-30-5,-166 17 13,198-75 1,-231 83-1,1 0 1,18-11 0,46-32-844,103-83 0,-50 21-7552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2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6192,'0'0'32,"1"-5"-6,38-93 198,-29 77 150,19-31 0,-24 44-307,2 1 301,6 4-236,-1-1 1,1 2-1,12-2 0,-7 5 282,-3 5-301,0 0 1,0 0 0,0 2-1,15 10 1,-13-2 246,59 91 130,-63-82-196,71 192 460,-61-130-604,-21-77-130,7 20 107,-2 1-1,4 35 1,-11-64-7,-3-5 0,-4-5-70,2 0 0,-1-1 0,1 1 0,1-1 1,0 0-1,-5-14 0,-16-60 206,24 81-249,1 0 7,0 0 1,-1 1-1,1-1 0,0 0 0,0 0 0,0 1 0,0-1 0,0 0 0,0 1 1,0-1-1,1 0 0,-1 0 0,1-2 0,2-5 15,-1-3-11,9-31 91,9-26 8,-19 67-109,-1-1 0,1 1-1,0 0 1,0 0 0,0 0 0,0 0-1,1 0 1,-1 0 0,1 0 0,-1 1 0,1-1-1,-1 0 1,1 1 0,0-1 0,0 1 0,0 0-1,0-1 1,2 0 0,-1 0 3,1 1-2,0-1 0,0 1 1,0 0-1,0 0 1,-1 1-1,1-1 0,0 1 1,1 0-1,-1 0 1,0 0-1,0 0 0,0 1 1,6 1-1,-5-1 1,3 1 1,0-1 1,-1 1-1,1 1 0,0-1 1,-1 1-1,0 0 0,1 1 1,8 6-1,-8-5-4,-1-1 1,-1 1 0,0-1 1,0 1-1,0 1 0,0-1 0,-1 1 0,0 0 0,0 1 0,7 11 0,-6-9-2,-1-2 3,-1 1 1,1 0 0,-1-1-1,-1 2 1,1-1-1,3 16 1,-5-15-5,0-5 1,-1 1 0,1-1 1,-1 1-1,-1-1 0,1 1 0,-1-1 0,1 1 1,-2 7-1,1 23 45,0-32-26,-4-7 0,0-2-14,-1 1 0,1-1-1,0 0 1,0-1 0,1 1 0,0-1-1,0 1 1,1-1 0,-1 0 0,1 0-1,1 0 1,0 0 0,0 0 0,0 0-1,1-10 1,-1 3-1,1 10-1,0-1 1,0 1 0,0-1 0,1 1-1,0-1 1,0 1 0,0-1 0,3-7 0,-3 9 0,2-8 8,1-1 1,1 1-1,0 0 1,0 0-1,1 0 0,0 1 1,1 0-1,13-16 1,67-60 83,-69 72-28,-3 7-49,1 0 0,0 0 0,26-6 0,-41 13-21,0 0 0,0 0 0,0 0 1,0-1-1,0 1 0,0 0 1,0 0-1,0 0 0,0 1 0,0-1 1,0 0-1,0 0 0,2 1 1,8 3 7,0 0 1,0 1-1,-1 1 0,0 0 1,0 0-1,0 1 1,-1 0-1,0 0 1,0 1-1,12 15 1,24 36 11,-7-19-2,58 48 0,-51-53-19,-6-9-3,-5-12 0,-24-12-1,0 0 1,0-1 0,1-1-1,11 0 1,-19 0-1,-1 0 1,0 0-1,0-1 0,1 1 0,-1 0 0,0-1 0,0 0 1,0 1-1,0-1 0,0 0 0,0 0 0,0 0 0,4-3 1,3-2-2,3 1 1,-8 3-2,0 0 1,1 0 0,-1-1 0,0 0 0,0 0 0,5-5 0,16-12-28,-2-2-1,41-48 1,-54 57 22,-5 6-15,1-1 0,-2 0-1,7-12 1,60-129-550,-69 144 458,0 5 38,-2 12 4,-3 11 46,-19 118-221,16-30 166,9-91 36,29 73-20,-22-77 20,2-4 29,1-1 0,0 0 1,17 10-1,-29-20 13,0 0 0,0-1 1,0 1-1,0-1 0,0 1 0,0-1 0,0 0 0,0 1 1,1-1-1,-1 0 0,0 0 0,0 0 0,2 0 1,18 0-22,1-1 1,34-5-1,-35-2-21,78-54-13,-83 47 46,3-8 4,22-37 0,-34 41 4,2-41 4,-8 36 1,-4-39 1,-4 16 6,-21-73-1,18 94 28,-1 9-21,0 1 1,0 1 0,-24-24-1,35 39-9,-1-1-1,1 1 0,-1-1 0,1 1 1,-1-1-1,1 1 0,-1-1 0,1 1 0,-1 0 1,0-1-1,1 1 0,-1 0 0,1 0 1,-1-1-1,0 1 0,1 0 0,-1 0 1,0 0-1,1 0 0,-1 0 0,0 0 1,-1 0-1,-6 1 8,1 0 1,-1 1-1,1 0 0,-1 0 1,1 1-1,0 0 0,-1 0 1,2 1-1,-12 6 0,16-9 0,1 1-1,-1-1 1,0 0-1,0 1 1,1 0-1,-1-1 1,1 1-1,-3 3 1,-20 30 58,-22 44-1,37-53 26,5-5-64,1 1 0,2-1 1,0 34-1,1-53-27,0-1 1,0 1-1,1-1 0,-1 0 1,0 1-1,0-1 0,1 0 1,-1 1-1,1-1 0,0 0 1,-1 0-1,1 1 0,1 0 1,8 12 8,1 0 0,1-1 0,0 0 0,15 11 0,-6-11 8,29 10-1,101 32 0,-139-52-18,0-1-1,18 1 1,-24-3-1,0 0 0,1-1 0,-1 1 0,11-4 0,-12 3 0,-1-1 0,1 0 0,0 0 0,-1 0 1,6-4-1,3-3 5,-1-1 0,0-1 0,-1 0 0,0-1 1,0 0-1,16-25 0,-20 27-2,-5 7-1,0 1 0,0-1 0,-1 1 0,1-1 0,-1 0 0,0 0 0,0 1 1,0-1-1,0 0 0,0 0 0,0-6 0,10-147 94,-7 88 7,-4 66-63,3-2 9,-3 4-48,0-1 0,0 1-1,0 0 1,0 0 0,0-1 0,0 1 0,0 0 0,0 0 0,1-1 0,-1 1 0,0 0 0,0 0-1,0 0 1,0-1 0,0 1 0,1 0 0,-1 0 0,0 0 0,0-1 0,0 1 0,1 0 0,-1 0 0,0 0-1,0 0 1,0 0 0,1 0 0,-1-1 0,0 1 0,0 0 0,1 0 0,-1 0 0,0 0 0,0 0-1,1 0 1,-1 0 0,0 0 0,0 0 0,1 0 0,-1 0 0,0 0 0,0 0 0,1 0 0,20 5 31,-14-3-27,-1 0-1,1 0 1,0 0 0,0 1 0,-1 0-1,9 5 1,13 9 7,0 1 0,-2 2 0,0 0 0,24 26 0,-42-38-11,39 49 9,-17-17-4,-3 3-3,-5-5 2,4 19-3,-26-56-3,1 0 1,-1 0 0,1 0-1,-1 0 1,1 0 0,-1 0 0,1-1-1,-1 1 1,1 0 0,0 0-1,-1-1 1,1 1 0,0 0 0,0-1-1,0 1 1,-1-1 0,1 1 0,0-1-1,0 1 1,0-1 0,0 1-1,0-1 1,0 0 0,0 0 0,0 0-1,0 1 1,0-1 0,0 0-1,0 0 1,0 0 0,0-1 0,0 1-1,0 0 1,0 0 0,0 0 0,2-1-1,2-2-1,0 0 0,-1 0 0,1 0 0,-1-1-1,8-6 1,-6 4 2,33-32 0,2-11 0,-8-4 0,-5-10 0,-2-7 0,-12 31-2,21-55-6,-34 93 6,2 5-1,3 0 2,-4-2 0,0 0 0,0 0 0,0 0 0,0 0 0,-1 1 0,1-1 0,-1 1 0,3 3 1,12 23-1,-2-3-19,2-1 0,21 29 1,6-8 7,-23-29-28,96 45-22,-91-53-4,90 11-21,-95-20 54,-2-3 22,-1-1-1,0-1 1,0 0 0,0-1 0,0 0 0,25-16 0,-14-4 7,-27 26 4,0-1-1,0 0 1,-1 1 0,1-1-1,-1 0 1,1 0 0,0 0-1,-1 0 1,0 0-1,1 0 1,-1 1 0,1-1-1,-1-2 1,0 3 0,3-8 0,-1 0-1,-1 0 1,2-12 0,-3 10 0,0 0 0,-1 1 0,0-1 0,-4-15 0,2 13 0,0 1 0,-1-1 0,-10-19 0,6 18 0,0-1 0,-18-20 0,16 22 0,0 1 0,-22-17 0,24 21 0,-1 2 0,0-1 0,0 1 1,-15-6-1,14 7 1,0 1 0,0 0 0,0 1 0,-19-2 0,17 3 0,-1 1-1,1 1 1,-1 0-1,-19 4 1,16-1 0,1 0 1,-1 2-1,-27 13 0,23-8 0,0 1-1,-32 25 1,31-17-2,1 0 1,1 2 0,0 0 0,-28 46-1,33-40-4,3 9 4,-12 59-1,23-94 2,0 0-1,-1 1 0,1-1 0,0 1 1,0-1-1,1 1 0,-1-1 0,1 3 1,6 20-3,0-1 1,2-1 0,16 33-1,-24-53 2,1 0 0,0 0 0,1 1 0,-1-1 0,0-1 1,4 4-1,123 109-10,-98-96-2,135 52-6,-132-63 7,164 2 0,-155-13 0,170-29-3,-172 23-10,167-66-1612,-101 26-6423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2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 7176,'-23'100'80,"-1"63"28,21-124 33,-1 52 166,12 122 1,7-123-236,-8-54 88,75 242 340,-74-253-478,9 35 160,-10-28-93,-1 0 0,-1 1 1,-2 0-1,-1 34 0,-2-64-81,0 0 1,0 0-1,-1 0 0,1-1 0,-1 1 0,0 0 0,0-1 0,0 1 0,0-1 1,-1 1-1,1-1 0,0 0 0,-1 1 0,0-1 0,0 0 0,1 0 0,-1 0 1,0 0-1,-1 0 0,1-1 0,-3 3 0,-4-2 40,0-4-228,0 0 0,0-1-1,0 0 1,0 0 0,-9-5 0,-21-11-5540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2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1 713 7352,'18'17'-1,"-13"-11"0,0-1-1,1 0 1,0 0 0,0-1 0,7 4 0,88 44 5,-74-44 56,148 9 76,-134-18 185,176-30 178,-175 19 42,-38 11-493,40-16 262,-1-1 0,0-3 0,51-32 0,74-53 399,-137 85-355,95-90 123,-106 86-210,52-116 95,-61 112-147,-5 7-104,4-13 77,10-61 1,-17 79-64,-1 10-85,0 0 0,0 0 0,-1-1 0,0 1 1,-1-1-1,0 1 0,0-1 0,-1 1 0,-1-10 1,-3 29 125,1 15-115,1 0 0,0 38 0,2-37-45,-1 8 23,0-8-19,1 0-1,1 0 0,2 0 1,5 30-1,4 16 3,8 18-8,6 2 1,3 0-3,27 53-4,-54-142 1,1 1 1,1-1-1,-1 0 0,1 0 0,0 0 0,6 8 1,-1-2-1,10 15-1,-18-26 2,1 1 0,-1-1-1,0 1 1,0-1 0,1 0-1,-1 1 1,0-1 0,1 0 0,-1 1-1,0-1 1,1 0 0,-1 0-1,1 1 1,-1-1 0,0 0-1,1 0 1,-1 0 0,1 1-1,-1-1 1,1 0 0,0 0 0,11 2-2,1 0 0,0-1 0,0-1 0,-1 0 1,1-1-1,0 0 0,-1-1 0,19-4 1,-23 4 1,-1 0 0,1-1 0,-1 1 0,9-5 0,-10 3 0,0 1 0,-1-1 0,0 0 0,1-1 0,-1 1 0,4-6 0,0-2 0,1 0 0,10-19 1,-12 17 1,-1 0 0,0 0 0,-1-1 0,-1 0 0,0 0 0,-1 0 0,4-28 0,6-37 55,-12 77-19,3-3 3,-5 6-40,0 0-1,0 0 1,0 0 0,0 0 0,0 0-1,0 0 1,0 0 0,0 0-1,0 0 1,0 0 0,0 1 0,0-1-1,0 0 1,0 0 0,0 0 0,0 0-1,0 0 1,0 0 0,0 0-1,0 0 1,0 0 0,0 0 0,0 0-1,0 0 1,0 1 0,0-1 0,0 0-1,0 0 1,0 0 0,0 0 0,0 0-1,0 0 1,0 0 0,1 0-1,-1 0 1,0 0 0,0 0 0,0 0-1,0 0 1,0 0 0,0 0 0,0 0-1,0 0 1,0 0 0,0 0-1,0 0 1,0 0 0,1 0 0,-1 0-1,0 0 1,0 0 0,0 0 0,0 0-1,0 0 1,0 0 0,0 0-1,0 0 1,0 0 0,0 0 0,0 0-1,0 0 1,0 0 0,1 0 0,30 68 88,18 18-40,-36-71-35,3-3-10,1-1 1,32 17 0,-28-23-10,11-4-567,0-2 1,42-6-1,6-3-7994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3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325 141 7984,'69'-73'268,"-68"72"-250,-1 0 1,1 0 0,0 0-1,-1 0 1,1 0 0,-1 0-1,0-1 1,1 1-1,-1 0 1,0 0 0,0 0-1,1 0 1,-1-1 0,0 1-1,0 0 1,0 0-1,-1 0 1,1-1 0,0 1-1,0 0 1,-1 0 0,1 0-1,0 0 1,-1 0-1,1 0 1,-1-1 0,0 1-1,1 0 1,-1 0 0,0 1-1,0-1 1,1 0-1,-1 0 1,0 0 0,0 0-1,-2 0 1,-2-3 20,0 1 1,0-1-1,0 1 1,-10-4-1,12 6-49,-12-3 170,-11 2-51,-51 4 0,54 4 25,-8 9-39,-55 36 0,67-33 60,13-12-103,-1 2-23,1 0 0,0 1 0,0-1 0,0 1 0,1 0 0,1 0 0,0 1 0,0-1 0,0 1 0,1 0 0,-2 14 0,2 5 96,1 45-1,6-56 50,1-8-127,0 1 1,0-1 0,1 0 0,12 13-1,-18-22-38,1-1-1,-1 1 1,1-1-1,-1 1 1,1-1-1,-1 1 1,1-1-1,0 1 1,-1-1 0,1 0-1,0 1 1,-1-1-1,1 0 1,0 0-1,0 1 1,-1-1-1,2 0 1,88 14 203,-77-14-169,1 0 1,-1 0 0,0-1 0,0-1-1,0 0 1,23-8 0,-20 6-17,5-5 100,9-12-41,41-38 1,-53 38 20,-11 11-68,8-10 14,-1-2 0,-2 1 0,0-2 0,12-30 0,-18 35 41,-3 6-32,1 0 0,0 0-1,1 1 1,0 0 0,1 0 0,12-17-1,-17 26 54,2 9 32,-2-6-143,-1-1-1,1 1 1,-1 0-1,1-1 1,-1 1 0,0-1-1,1 1 1,-1 0-1,0-1 1,1 1 0,-1 0-1,0-1 1,0 1-1,0 0 1,0 0 0,1-1-1,-1 1 1,0 0-1,0 0 1,-1 0 0,5 80 84,-3-67-76,0-1 0,1 1 1,1 0-1,0-1 0,0 0 0,11 26 1,-9-26-9,5 5 11,20 21 4,-25-34-19,0 0 1,0 0 0,0-1 0,1 1 0,9 4 0,-7-5-162,-1-1 1,1 0-1,0 0 0,0-1 1,0-1-1,1 1 0,-1-1 1,0 0-1,17-1 0,25 0-7905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3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8344,'4'-15'70,"-1"1"1,0-1 0,-1 0-1,1-29 1,-3 43 97,3-4 43,-3 5-205,1-1 0,-1 1-1,0 0 1,0 0 0,0-1 0,0 1 0,0 0-1,0 0 1,0-1 0,1 1 0,-1 0 0,0-1-1,0 1 1,0 0 0,0 0 0,1 0 0,-1-1-1,0 1 1,0 0 0,1 0 0,-1 0 0,0 0-1,0-1 1,1 1 0,-1 0 0,0 0-1,1 0 1,-1 0 0,0 0 0,0 0 0,1 0-1,-1 0 1,1 0 0,7 4 138,-5-2-121,-1 0 0,1-1 0,0 1 1,-1 0-1,1 1 0,-1-1 0,0 0 1,1 1-1,-1-1 0,0 1 0,1 3 1,14 21 105,11 30 0,-12-18 106,12 46-1,-16-48-177,9 32 361,-15-46-356,14 51 242,-8-13-10,-11-54-99,-3 1 40,2-8-232,0 0 1,0 0-1,0 0 1,0 0 0,0 0-1,0 0 1,0 0-1,0 0 1,0 0 0,-1 1-1,1-1 1,0 0 0,0 0-1,0 0 1,0 0-1,0 0 1,0 0 0,0 0-1,0 0 1,0 0-1,0 0 1,0 0 0,0 0-1,0 0 1,0 0-1,0 0 1,-1 0 0,1 0-1,0 0 1,0 1-1,0-1 1,0 0 0,0 0-1,0 0 1,0 0-1,0 0 1,0 0 0,-1 0-1,1 0 1,0 0-1,0-1 1,0 1 0,0 0-1,0 0 1,0 0 0,0 0-1,0 0 1,0 0-1,0 0 1,0 0 0,-1 0-1,1 0 1,0 0-1,0 0 1,0 0 0,0 0-1,0 0 1,0 0-1,0 0 1,0-1 0,-3 0 20,0-1-1,0 0 1,0 1 0,1-1 0,-1-1 0,0 1 0,1 0 0,0-1 0,0 1-1,-1-1 1,1 0 0,1 1 0,-1-1 0,0 0 0,1 0 0,0 0 0,-3-7 0,1-1 21,0 0 1,1 0 0,0-1-1,1 1 1,0-19 0,6-98 124,-1 100-76,39-109 31,-31 113-58,8-4-21,35-39 0,-53 66-40,-1-1 0,0 1 0,1 0 0,-1 0 0,1 0 0,-1 0 1,1 0-1,0 0 0,3-1 0,17-6 17,0 1 0,0 1 0,26-4 0,-24 11 44,-1 5-35,0 1 0,42 18 1,-63-24-26,0 0 0,0 0 1,-1 0-1,1 0 0,-1 0 0,1 0 0,-1 0 1,1 1-1,-1-1 0,0 0 0,2 3 1,19 27 52,36 65 0,-45-63 21,36 152 30,-40-147-71,54 156 10,-61-190-48,-1-1-1,1 1 1,-1-1-1,1 1 1,0-1-1,0 0 1,1 0-1,3 5 1,6 6 1,0-1 0,1 0 1,22 17-1,-16-18-400,0-1 1,1-1-1,29 11 0,-47-20 279,114 47-8422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4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381 143 5920,'-5'-2'489,"-3"0"-344,0 0 1,0 0-1,-1 1 0,1 0 1,0 1-1,0 0 0,-1 0 1,-15 3-1,13-2-85,8-1-30,0 0-1,0 1 1,1-1 0,-1 1 0,0-1 0,1 1 0,-1 0 0,0 0 0,1 1 0,0-1 0,-4 2 0,-77 46 356,65-34-172,-11 13-66,-26 37 1,42-44 58,1 4-114,2 1-1,-8 34 1,16-40 61,4-8-119,0-1 0,1 1 1,0-1-1,1 1 0,7 13 1,-10-24-26,-1 0 1,1 1 0,0-1 0,0 0 0,-1 0-1,1 0 1,0 0 0,0 0 0,0 0-1,0 0 1,0-1 0,2 2 0,92 59 177,-72-50-88,104 16 38,-121-26-117,0 0 0,1 0 0,0-1 0,-1 1 0,1-2 0,-1 1 1,10-2-1,1-2 4,28-3 35,-29 0 141,67-62 96,-82 67-268,1 1-1,0-1 0,-1 0 1,0 0-1,1 1 0,-1-1 0,0 0 1,2-4-1,6-16 61,0 0 1,-2 0-1,7-40 0,-13 60-63,-1-1 0,0 0 0,0 0 0,0 0 0,0 0 0,0 0 0,0 0 0,-2-3 0,-9-40 135,-21-60 0,30 103-130,1-1-1,-1 0 1,0 1-1,0-1 1,0 1-1,-3-4 1,-20-23 114,-49-48 0,51 63 29,-11 1-56,-63-16 1,69 27 29,-10 3-50,-46 7 0,80-7-88,1 1-1,-1-1 1,1 1 0,-1 0 0,1 0-1,0 0 1,-1 0 0,1 0 0,0 1 0,0 0-1,-5 3 1,-1 1 6,-13 11 7,22-16-22,0-1 0,0 0 0,0 0 0,-1 0 0,1 0 0,0 0 1,0 0-1,0 0 0,0 1 0,0-1 0,-1 0 0,1 0 0,0 0 0,0 0 0,0 1 0,0-1 0,0 0 1,0 0-1,0 0 0,0 1 0,0-1 0,0 0 0,0 0 0,-1 0 0,1 1 0,0-1 0,0 0 0,0 0 1,1 0-1,-1 1 0,0-1 0,0 0 0,0 0 0,0 0 0,0 0 0,0 1 0,0-1 0,0 0 0,0 0 1,0 0-1,0 1 0,1-1 0,-1 0 0,3 4 5,0 0-1,0 0 1,0-1 0,1 1-1,-1-1 1,1 0-1,0 0 1,0 0 0,0 0-1,0-1 1,6 3 0,-9-4-5,11 4 9,0 0 0,0 0 0,0-1 0,0-1 0,1 0 0,0-1 0,21 2 0,-19-2-7,-7-1 0,1 0 0,-1 0-1,0-1 1,0 0 0,13-1 0,-3-1 0,-1 1-2,-13 1-1,0 0-1,0 0 1,0 0-1,0-1 1,-1 0-1,1 0 1,0 0-1,0 0 1,0 0-1,4-4 1,26-11-60,0-2 0,-2-2 0,38-29 0,-56 38-2,-2 2-38,0 0 0,22-12 1,-33 20 90,1 0 0,-1 1 0,1 0 0,-1-1 0,1 1 0,0 0 0,-1 0 0,1-1 0,-1 1 0,1 1 0,0-1 0,-1 0 0,1 0 0,2 1 0,5 1-10,4-2 7,-9-1 5,0 2 0,0-1-1,0 0 1,0 1 0,0 0-1,0 0 1,0 0 0,0 0-1,7 4 1,4 2-8,0 1 0,-1 0 0,0 1 0,21 18 0,-20-9-30,53 96-10,-49-75 26,20 60 0,-29-74 21,-1 0-19,-1 0 1,8 43-1,-13-51 19,-2-12 1,0 0 1,0 0-1,-1 1 0,0-1 1,0 0-1,0 1 1,0-1-1,-1 0 1,0 0-1,0 0 1,0 1-1,-1-1 1,-3 8-1,3-10 3,1 0-1,-1 0 0,0 0 0,0 0 0,0-1 0,0 1 0,-1-1 0,1 1 0,-1-1 0,0 0 0,1 0 0,-1 0 0,0 0 0,0-1 0,0 1 0,-1-1 0,1 1 0,-5 0 0,4-1-1,-8 2-33,-2-5 26,0 1-1,1-2 1,-1 0 0,1-1-1,0 0 1,-23-10 0,24 8 10,-22-13-13,4-2 8,27 18 8,-1 0 0,1-1-1,0 1 1,0-1 0,-5-8 0,5 6 0,1 0 0,0-1 1,0 1-1,0-1 0,0 0 0,1 0 1,1 0-1,-1-7 0,3-3 15,28-100 17,-20 88 15,-5 17-30,6-18 13,2 0 0,1 2-1,26-41 1,-25 49 3,0 1 1,26-25 0,-26 35 73,11 1-36,47-7 0,-48 15 4,110 17 32,-132-16-100,0-1 1,-1 1-1,1 0 1,0 0-1,0 0 1,-1 0-1,6 3 1,36 24 32,48 39 0,-65-41 0,-15-11-26,9 10-2,-1 0-1,-1 2 1,-2 0 0,21 41 0,-27-45 0,1-1-6,-2 0-1,-1 0 1,-1 1-1,0 0 1,4 25-1,-8-7-3,-4-35-204,-1 0 0,0 0 1,0 0-1,0 0 0,0 0 1,-1 0-1,-3 8 0,-6 10-7864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5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63 3416,'0'0'280,"3"1"-120,9 4-41,-1 1 1,1 0 0,-1 1-1,0 1 1,-1-1-1,0 2 1,0-1 0,-1 2-1,0-1 1,0 1-1,-1 0 1,7 13 0,17 21 213,-19-24-210,-6-9-19,0 0 0,0-1-1,1 0 1,1 0 0,0 0-1,0-1 1,1-1 0,0 0-1,16 11 1,-21-17-23,1 0 1,-1 0-1,1 0 1,0 0-1,-1-1 1,1 0-1,0-1 1,0 1-1,12-1 0,-17 0-58,1-1 0,-1 1-1,1-1 1,-1 0-1,0 1 1,1-1-1,-1 0 1,0 0-1,0 1 1,1-1-1,-1 0 1,0 0 0,0-1-1,1-1 1,5-3 25,3-2-15,21-25 190,-16 14-91,22-37 0,-33 40 75,-3 4-136,-1 0 0,0 0 0,-1-1-1,0 1 1,-1 0 0,0 0 0,-1 0 0,-1 0 0,-6-14 0,6 16-35,2 8-18,1-1 0,0 0 0,-1 1 0,0-1 0,0 1 0,0-1 0,0 1 0,0 0 0,0 0 0,0 0 0,-4-3 0,-8-4 105,-26-16-1,27 23 33,-16 4-50,-30 6-1,38-1-9,-91 55 30,89-43-91,-5 10-12,-45 61 0,58-62-2,-42 108 9,52-112-2,5-1-18,1-1 0,1 0 0,5 22 0,3-23 12,70 93 16,-59-91-3,104 74 10,-97-84-23,8-1-9,1-3 1,39 6-1,-44-15 23,150-28 26,-142 18 14,162-62 40,-161 54-14,211-107-1334,-105 51-5567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5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250 577 5296,'0'0'504,"-5"2"-271,-14 5-133,9-7 167,5-2-173,-3 0-41,0-1 0,1-1 0,0 1-1,-1-1 1,1 0 0,1-1 0,-1 0-1,-8-7 1,-61-67 230,63 59-143,-28-83 49,39 99-170,1 0 0,0-1 1,0 1-1,0-1 0,0 1 0,1-1 0,-1 1 0,1-1 1,1-6-1,0-3 9,1-24 12,3 24 48,12-13-23,23-29 1,-22 37 35,-8 11-62,1-4-15,2 2 1,-1 0-1,1 0 0,1 1 0,0 1 0,0 0 0,18-7 0,-1 4 39,35-7 1,-62 17-52,1 1 0,-1 0 0,1-1 1,-1 2-1,1-1 0,0 0 0,-1 1 1,1 0-1,-1 0 0,0 1 0,1-1 0,-1 1 1,0 0-1,7 3 0,-6-2-2,-5-3-7,1 0-1,0 1 1,-1-1-1,1 0 1,-1 1 0,1-1-1,-1 0 1,1 1-1,-1-1 1,1 0 0,-1 1-1,0-1 1,1 1-1,-1-1 1,0 1 0,1 0-1,0 0 1,2 6 4,-1 0 1,1 0-1,-1 1 1,0-1-1,-1 1 1,0-1-1,1 15 1,-5-2 12,-46 101 5,-7-13-5,0-5-16,-3-5 1,-2-15-3,8-17-2,12-18 0,16-15 0,23-31 0,1-1 0,0 1 0,0-1 0,1 1 0,-1-1 0,0 1 0,0-1 0,1 1 0,-1 0 0,0 2 0,1-3 0,0-1 0,1 0 0,-1 1 0,0-1 0,0 1 0,0-1 0,0 0 0,1 1 0,-1-1 0,0 0 0,0 0 0,0 1 0,1-1 0,-1 0 0,0 1 0,1-1 0,-1 0 0,0 0 0,1 0 0,-1 1 0,0-1 0,1 0 0,-1 0 0,0 0 0,1 0 0,-1 0 0,0 0 0,1 1 0,-1-1 0,1 0 0,-1 0 0,0 0 0,1 0 0,-1 0 0,1-1 0,28-5 0,18-10 0,0-2 0,-14 4 1,-8 1 25,36-23 0,-61 36-21,1 0-1,0 0 0,-1 0 1,1 0-1,0-1 1,-1 1-1,1 0 1,-1 0-1,1 1 1,0-1-1,-1 0 1,1 0-1,0 0 1,-1 0-1,1 0 0,-1 1 1,1-1-1,0 0 1,-1 1-1,1-1 1,-1 0-1,1 1 1,-1-1-1,1 1 1,-1-1-1,1 1 1,0 0-1,-1-1 4,6 7 22,-1 1 1,0-1-1,-1 1 0,0 0 0,0 0 0,4 12 0,15 46 109,16 59-1,3 34 68,-38-141-192,-1-3-1108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6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449 278 3952,'-16'-14'528,"-22"-24"1,9 10 36,25 24-469,-1 1-1,0 0 0,0 0 0,0 0 0,0 1 0,-1 0 0,1 0 0,-11-2 0,7 1-36,2 1-7,0 0 0,0 0 0,0 0 1,0 1-1,-1 0 0,1 1 0,0-1 0,-15 3 0,17-2-29,-9 5 125,-4 8-80,0 1 0,-29 29 0,30-20 40,-56 114 41,63-108-74,2 12-19,-4 46 0,14-65 32,4-3-55,1-1 0,0 0 0,13 21 0,-19-37-23,0-1-1,0 1 1,0-1 0,0 1 0,0-1-1,0 0 1,1 0 0,-1 0-1,0 0 1,2 1 0,20 13 60,43 22 0,-64-36-65,-1-1 1,1 1-1,0 0 1,0-1 0,-1 1-1,1-1 1,0 0-1,0 0 1,0 1 0,2-2-1,139-9 91,-111 4-8,122-43 49,-128 36-3,-4-1-66,-1-2 0,33-31 0,-53 46-46,1 0 0,-1-1 0,0 0 0,0 1 0,1-1 0,-1 0 0,0 1 0,-1-1 0,2-2 0,5-17 58,0 0 1,-2-1 0,4-24-1,-10 23 214,-7-7-92,-19-50 1,15 60 65,0 8-174,-1 0 1,1 0-1,-23-15 0,34 27-77,0-1 0,1 1 0,-1-1 0,0 1 0,0-1 0,0 1 0,0 0-1,0-1 1,0 1 0,0 0 0,0 0 0,0 0 0,0 0 0,-1 0 0,-10 0 38,0 1 1,0 0-1,0 1 1,0 1-1,-15 5 1,9 2 91,-1 6-83,1 1 1,-21 25-1,29-24 24,7-7-68,0 1 1,0 0-1,1 0 1,1-1-1,-1 14 1,2-24-18,0-1 0,0 1 0,0 0 0,1 0 0,-1-1 0,0 1 0,0 0 0,0-1 0,0 1 0,1 0 0,-1-1 0,0 1 0,1 0 1,-1-1-1,0 1 0,1 0 0,-1-1 0,1 1 0,0 0 0,6 6 8,1 0-1,0 0 1,1 0 0,-1-1-1,1-1 1,1 1 0,9 3-1,4-3 25,121 2 16,-113-12-31,10-7-8,62-27 1,-77 23-5,37-30 4,9-11-9,48-56-18,-106 99 8,24-18-1,-38 30 7,1 1-1,0-1 1,-1 1 0,1 0-1,0 0 1,-1-1-1,1 1 1,0 0 0,-1 0-1,1 0 1,0 0-1,0 0 1,-1 0-1,1 0 1,0 0 0,0 0-1,-1 0 1,1 0-1,0 0 1,-1 1 0,1-1-1,0 0 1,-1 0-1,1 1 1,0-1 0,-1 1-1,1-1 1,0 0-1,0 1 1,1 1-3,2 1-5,0 0 1,0 0 0,0 1 0,-1-1 0,1 1 0,-1 0-1,0 0 1,0 0 0,0 1 0,3 5 0,16 44-13,-17-39 16,5 10-15,-2 1 0,0 0 1,5 39-1,-10-45 13,10 49-27,5 76 0,-17-134 29,34 307-43,-31-292 47,-4-14 1,-5-22 0,3 6 0,-19-40 1,-31-92 8,13 28 25,12 32-20,17 44 40,-16-160 22,24 150-15,14-153 28,-5 161-34,1 9-28,2 0 0,24-46 0,-21 56 27,-4 8-40,1-1 0,1 1 1,-1 1-1,21-10 1,-15 14 26,4 3-23,1 2-1,-1 1 1,0 0-1,-1 2 1,37 14-1,-37-13-13,-13-4-1,1-1 0,0 1 0,-1 1 0,1-1 0,10 9 0,25 21 10,-35-26-12,-1 0 0,1 0-1,-1 1 1,6 13 0,-6-11 0,-1 0 0,-1 1 0,0 0 0,0 0 0,-1 1 0,-1-1 0,2 14 0,-6-7 6,-4-3-4,0-1 1,-1 1 0,-1-1-1,0-1 1,-1 1 0,0-1-1,-16 16 1,-38 21 43,62-49-47,-1 0 0,1 0 1,0-1-1,0 1 0,-1 0 1,1 0-1,0-1 0,-1 1 1,1-1-1,0 1 0,-3-1 1,4 0-2,-1 0 1,1 0 0,0 0 0,-1 0 0,1 0-1,-1 0 1,1 0 0,0 0 0,-1-1 0,1 1-1,-1 0 1,1 0 0,0 0 0,-1-1-1,1 1 1,0 0 0,-1-1 0,1 1 0,0 0-1,0-1 1,-1 1 0,1 0 0,0-1 0,0 1-1,0 0 1,-1-1 0,1 1 0,0 0 0,0-1-1,0 1 1,0-1 0,0 1 0,0-1-1,0 1 1,0 0 0,0-1 0,0 1 0,0-1-1,0 1 1,0 0 0,0-1 0,0 1 0,0-1-1,1 1 1,-1 0 0,0-1 0,0 1 0,1-1-1,12-25-11,-13 26 12,32-49-1515,4-5-6051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7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357 218 7536,'2'25'89,"0"-1"1,-2 1 0,0-1-1,-2 1 1,-7 38 0,4-36 37,2 1 1,1 39 0,2-62-91,0-1 0,1 1-1,0-1 1,0 1 0,0-1 0,0 0 0,1 0 0,0 0-1,0 0 1,0 0 0,0 0 0,4 5 0,-4-6-8,0-1-3,0 0 0,1 0 0,-1 0 0,1 0 0,-1-1 0,1 1 0,0-1-1,0 0 1,-1 0 0,1 0 0,0 0 0,0 0 0,0 0 0,0-1 0,0 1 0,0-1 0,0 0 0,0 0 0,4-1 0,-4 1 12,9 0 55,0 0-1,0-1 0,0-1 1,0 0-1,17-5 0,-17 4-44,7-4 172,78-48 90,-80 40-75,-4 0-153,-1-1 0,0 0 0,10-19 0,-22 34-67,1 0 0,0 0 0,-1 0-1,0 0 1,1 0 0,-1 0 0,0 0 0,1 0 0,-1 0 0,0-1-1,0 1 1,0 0 0,0-2 0,-2-12 43,0 0 0,0 1 0,-2-1-1,-6-19 1,-1 16 116,-2 3-115,-1 2 0,0 0 1,-24-16-1,19 22 89,-14 2-45,-47 0 1,54 9 16,-119 51 42,114-37-67,-115 99 38,120-91-59,-5 16-25,-29 51 0,58-90-42,1-1 0,0 1 0,0-1 0,0 1-1,0 0 1,0 0 0,-1 3 0,0 6 4,1 0 0,0 0 0,1 0-1,0 0 1,0 0 0,4 19 0,-3-30-10,-1 0 1,0 0-1,0 0 1,1 0-1,-1 0 0,0 0 1,1 0-1,-1-1 1,1 1-1,-1 0 0,1 0 1,0 0-1,-1-1 1,1 1-1,0 0 0,-1-1 1,1 1-1,1 0 1,17 13 6,1-1 0,0-1 1,34 15-1,-23-17 0,137 18 8,-134-25-9,149-13 2,-145 2-2,133-48 2,-142 41-2,-7-1-3,-1-1 0,38-39 1,-46 34 22,-11 19-23,7-16 10,-2-1 0,0 1 0,-1-1 0,-1 0 0,4-33 0,5-91 83,-14 127-83,0 1 20,1 1 0,0 0 0,5-22-1,-6 37-30,0-1 0,1 0-1,-1 1 1,1-1 0,0 1-1,-1-1 1,1 1 0,-1-1 0,1 1-1,0-1 1,-1 1 0,1-1-1,0 1 1,-1 0 0,1 0 0,0-1-1,0 1 1,-1 0 0,1 0-1,0 0 1,1 0 0,0-1 4,8-1 5,0 0-1,0 1 1,-1 0 0,1 1-1,18 2 1,52 8 16,-63-7-19,2 0-7,-9-2 1,0 0 0,-1 1-1,17 6 1,29 10 9,-38-11-10,28 16 0,-36-18-1,0 1 1,-1 0-1,15 14 0,-18-15 0,0 1-1,-1-1 1,0 1-1,0 0 0,5 12 1,-6-11 0,0 1 0,0-1 0,-1 1 0,2 15 0,-2-10 0,-2 0-1,0 19 1,-7 24-1,0-7 0,7-43 0,-1 0 0,1-1 0,1 1 0,-1 0 0,3 9 0,-2-12 0,0 1 0,0-1 0,1 1 0,-1-1 0,1 0 0,0 0 0,0 0 0,0 0 0,3 3 0,0-1-1,0-1 1,1-1 0,-1 1 0,1-1 0,0 0 0,0 0 0,0-1 0,0 1 0,1-1 0,-1-1 0,10 2 0,-14-2-1,21 1-4,119-15 2,57-27-12,-168 33 12,10-4-16,147-54-9,-157 49-25,97-71-31,-109 68-16,-4 1 30,15-29-1,-26 42 55,-1 0 0,0-1 0,-1 0 0,1 1 0,-1-1 0,0 0 0,0 0 0,-1 0 0,0-1 0,0 1-1,-1 0 1,1-7 0,-6 7-90,-6 1 70,0 1 0,-1 0 1,-16-4-1,9 6-37,-1 5 41,-1 1 0,-37 11 1,40-5-1,-65 59-4,70-53 24,-10 23 4,21-35 8,0 0 0,0 0-1,1 0 1,0 1 0,0-1 0,0 1 0,-1 7 0,2-10 0,0 1 0,1-1 0,-1 0 0,0 1 0,1-1 0,0 1 0,-1-1 0,1 0 0,0 1 0,0-1 0,0 0 0,3 4 0,-1-3 0,0 1 0,0 0 0,0-1 0,1 0 0,-1 0 0,8 5 0,0-2 0,1 0 0,0-1 0,0 0 1,22 5-1,-30-9 1,0 1 0,0-2 0,0 1 1,0 0-1,0-1 0,0 0 0,0 0 0,0 0 0,6-1 1,5 0-1,-1 1 2,-10 0 1,0 0 0,0 0 0,0 0 0,0-1 0,-1 1 0,1-1 0,0 0 0,0 0 0,6-3 0,6-3 28,-1-1 1,0 0-1,0-1 0,-1 0 1,0-1-1,17-17 1,-27 22 67,2-5 21,-4 8 7,8 14 24,-9-11-141,0 1-1,0-1 1,0 1 0,-1-1 0,1 1-1,0-1 1,-1 1 0,1 0 0,-1-1-1,1 1 1,-1 0 0,0-1 0,1 4-1,0 5 13,1 2-10,-2-8-8,0-1 0,1 0 0,0 0 0,-1 0 0,1 0 0,0-1 0,0 1 0,1 0 1,-1 0-1,1-1 0,2 5 0,8 9 15,1 1 0,23 23 0,-17-27 0,38 15 0,-37-20-18,39 9 1,-39-12-1,-1-2-1,23 1 1,-29-4-1,0 0-1,1 0 0,23-6 1,-25 4-1,-2-1 0,1-1 0,0 0 0,18-10 0,-14 5 0,0-1 0,26-22 0,-12 3-1,-1-1 1,38-54-1,-47 53-4,22-49 4,-29 53 1,10-38 0,-15 43 0,4-35 0,-10 44 0,0 1 0,-1-1 0,-1-13 0,0 16 0,0 0 0,-1-1 0,-4-10 0,-12-19 0,-1 10 0,18 28 0,0 0 0,-1 1 0,1-1 0,0 1 0,-1-1 0,1 1 0,-1 0 0,1 0 0,-1 0 0,-2-2 0,2 3 0,1-1 0,-1 1 0,0 0 0,1-1 0,-1 1 0,1 0 0,-1 0 0,1 0 0,-1 0 0,0 0 0,1 1 0,-1-1 0,-2 1 0,0 1 0,1-1 0,-1 1 0,0-1 0,1 1 1,-1 1-1,-5 3 0,5-3 1,1 0-1,-1 1 1,1 0 0,0-1-1,0 1 1,0 0 0,1 1 0,-1-1-1,1 0 1,0 1 0,0-1-1,-2 9 1,2-2 2,0 0-1,0 0 0,1 0 1,1 22-1,8 40 1,11 14 2,9 9-2,8-5 2,2-10-3,-27-60-3,28 59-2,-35-70 1,0 1 0,0 0 1,-1 0-1,4 22 1,-7-33-1,0 1 1,-1-1 0,1 1-1,0 0 1,0-1 0,-1 1 0,1-1-1,0 1 1,-1-1 0,1 1-1,0-1 1,-1 1 0,1-1 0,-1 1-1,1-1 1,-1 0 0,1 1-1,-1-1 1,1 1 0,-1-1 0,1 0-1,-1 0 1,0 1 0,1-1-1,-1 0 1,1 0 0,-1 0 0,-1 0-1,2 1 0,-25 2-1668,-1 0-6656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8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1 262 8432,'5'5'24,"1"0"0,0 0 1,1 0-1,-1-1 0,1 0 1,-1 0-1,1 0 0,0-1 0,1 0 1,-1-1-1,9 3 0,3-2 66,0 0-1,0-1 0,0-2 0,22 0 0,208-27 808,-163 17-618,-64 9-136,-1 0 0,1 2 0,-1 1 0,37 6 0,-47-5-106,-8-2-18,-1-1 0,1 1 0,-1 0 0,1 0 0,-1 0 0,0 0 0,1 0 0,-1 0 0,0 1 0,0-1 0,0 1 0,3 2 0,2 4 41,1-1 1,-2 1 0,1 1-1,-1-1 1,0 1 0,-1 0-1,0 0 1,0 1 0,4 13-1,-5-11-34,-2-8-8,-1 1 1,0-1-1,0 1 1,0-1-1,-1 1 1,1 5-1,0 6 22,0 3 27,0 1 0,2-1 1,7 29-1,-9-45-62,1 0 0,0 0 0,0 0-1,0-1 1,0 1 0,1-1 0,-1 1-1,1-1 1,-1 1 0,1-1 0,0 0-1,0 0 1,0-1 0,0 1 0,0-1 0,6 3-1,-4-3 1,1 2-1,1-1 0,0 0 1,-1 0-1,1-1 0,0 0 0,0 0 1,0 0-1,0-1 0,14-1 1,-11 0-3,-5 1 0,0 0 0,0 0 0,0-1 0,0 1 0,0-1 1,0-1-1,6-1 0,4-2 1,33-11 1,-42 13-3,-1 0 1,0 0-1,0 0 0,0-1 1,0 1-1,-1-1 0,0 0 1,1 0-1,-2-1 0,5-5 1,-4-2 38,-3-16-8,-3-31 0,-3 37 48,-7-5-41,-1 0 1,-21-32-1,17 38 75,6 9-58,-1-1-16,0 0 0,0 1 0,-2 0 1,1 1-1,-26-15 0,19 15 56,-34-12 0,42 22 32,0 5-82,0 0 0,0 1 0,-18 10 0,19-4 81,6-2-104,0 0 1,1 1-1,0-1 1,0 1 0,1 0-1,-2 15 1,4-24-20,1 0 1,0 0 0,0 1-1,0-1 1,0 0-1,0 0 1,0 0-1,0 1 1,0-1-1,0 0 1,1 0-1,-1 0 1,1 0-1,0 2 1,4 8 6,1 0 1,0 0-1,1-1 1,0 1-1,1-2 1,0 1-1,11 9 1,-17-17-8,1 0 0,0 1-1,0-1 1,-1 0 0,1-1 0,5 3 0,154 68 29,-126-60-26,54 11-1,14-5-4,-5-8-2,-7-8 0,16-10-3,-94 6 0,0-1 1,0 0-1,-1 0 0,1-2 1,14-6-1,-26 9 2,-1 1 0,1-1-1,0 0 1,0 0 0,-1 0 0,1 0 0,-1 0 0,0 0 0,0 0 0,0-1-1,0 1 1,0 0 0,0-1 0,0 1 0,-1-1 0,1 1 0,-1-1-1,0-2 1,1 2-1,1-6-1,-1 0 1,0-1-1,-1 1 1,0-1-1,0 1 0,-1-1 1,-2-12-1,1 11 1,-9-62-4,4 9 6,1 7 0,2 15 0,4 34 1,0 1 0,0 0 1,1 0-1,-1 0 1,2 0-1,-1-1 1,1 1-1,0 1 1,5-13-1,-5 16 1,-1-1 1,1 1-1,0-1 0,0 1 0,1 0 0,-1 0 1,0 0-1,1 0 0,0 0 0,0 1 0,0-1 1,0 1-1,7-4 0,-4 2 0,-3 3-1,-1 0-1,0 0 1,0 0 0,1 0-1,-1 0 1,0 1 0,1-1 0,-1 1-1,1-1 1,-1 1 0,1 0-1,-1 0 1,3 1 0,29-1 11,3 5-9,-29-2-4,0-1 0,-1 1 0,1 0 0,-1 1 0,0 0 1,0 0-1,0 1 0,0-1 0,-1 1 0,0 1 0,0-1 1,0 1-1,-1 0 0,0 1 0,8 11 0,-9-4-24,1 38-43,-3 76 0,-2-94 64,0-16-24,1 1 0,1 0 1,6 28-1,-6-36 18,-1-4-1,1-1 1,0 1-1,0-1 1,1 0 0,0 0-1,0 0 1,0 0-1,1 0 1,0 0 0,0-1-1,7 7 1,-7-7 3,9 6-32,-4-6 22,2 3 2,1-2 0,1 1 0,-1-1 0,1-1 0,0-1 0,16 5 1,195 30-316,-144-32-1286,0 1-6350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0:59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7000,'4'2'112,"3"2"-66,0 1 0,-1 0 0,1 0 1,-1 0-1,0 1 0,-1 0 0,7 8 1,27 43 147,-30-37-53,27 117 50,-12 22-11,-16-86-112,21 101 6,-20-138-19,57 150 29,-48-151-17,89 111 30,-84-122-9,-12-14-49,8 7 11,1 0 0,1-2 1,34 20-1,-45-28 23,-4-3-22,-1 0 1,1-1 0,0 1-1,0-1 1,0-1 0,0 1-1,0-1 1,7 1-1,-12-3-46,-1 0 0,0 0 0,0 0 0,0 0 0,0 0 0,0 0 0,0 0 0,1 0 0,-1 0 0,0 0 0,0 0 0,0 0 0,0 0 0,0 0 0,0 0-1,0 0 1,1 0 0,-1 0 0,0 0 0,0 0 0,0-1 0,0 1 0,0 0 0,0 0 0,0 0 0,0 0 0,0 0 0,1 0 0,-1 0 0,0-1 0,0 1 0,0 0-1,0 0 1,0 0 0,0 0 0,0 0 0,0 0 0,0-1 0,0 1 0,0 0 0,0 0 0,0 0 0,0 0 0,0 0 0,0 0 0,0-1 0,0 1 0,0 0 0,0 0-1,0 0 1,-1 0 0,1 0 0,0 0 0,0 0 0,0-1 0,0 1 0,0 0 0,0-6 31,-1 0 0,0 0 0,0-1 1,0 1-1,-1 0 0,0 0 0,0 1 0,0-1 0,-6-9 0,4 7 38,-1 0-1,0 0 0,0 0 1,-1 0-1,-7-7 1,-5-6-8,-35-43 33,28 36 142,-116-119 96,112 119-123,-117-108 211,61 61-58,83 74-326,3 1-39,-1 0-1,0 0 1,1 0 0,-1 0 0,0 0-1,1 0 1,-1 0 0,0 0 0,1 0 0,-1 0-1,0 0 1,1 0 0,-1-1 0,0 1-1,1 0 1,-1 0 0,0 0 0,1 0-1,-1-1 1,0 1 0,0 0 0,1 0-1,-1-1 1,0 1 0,0 0 0,1-1-1,-1 1 1,0 0 0,0 0 0,0-1-1,1 0 1,-1 0-1,0 1 1,1-1-1,-1 0 0,1 0 1,0 1-1,-1-1 0,1 0 1,-1 1-1,1-1 0,0 0 1,0 1-1,-1-1 0,1 1 1,0-1-1,0 1 0,0 0 1,0-1-1,-1 1 0,1 0 1,0-1-1,0 1 0,0 0 1,2 0-1,101-18 40,6 4-9,41-8-2,38-22-2,-158 33-7,101-56 16,-111 51-3,-8 1-22,0-1 0,-1-1 1,17-30-1,-22 27 35,-3-6-12,1-39 0,-8 50 39,-1 6-51,-1 0 1,0 1 0,0 0 0,0 0 0,-1 0-1,0 0 1,-1 1 0,0 0 0,0 1 0,0 0-1,-1 0 1,-16-10 0,22 15-15,-1 1-1,1-1 1,-1 1-1,1-1 1,-1 1-1,1 0 1,-1 0 0,1 0-1,-1 1 1,1-1-1,-1 1 1,1-1-1,-1 1 1,1 0 0,0 0-1,-1 0 1,-2 2-1,2-2 3,2-1-5,-1 1-1,1-1 0,0 1 0,-1 0 1,1-1-1,0 1 0,-1 0 0,1 0 1,0 0-1,0 0 0,0 0 0,0 0 1,0 0-1,0 0 0,0 1 0,0-1 1,1 0-1,-2 2 0,-1 3 9,-2 0-7,3-4-5,1-1-1,0 1 0,-1 0 1,1 0-1,0 0 0,0 0 1,0 0-1,1 0 0,-1 0 1,0 0-1,1 0 1,-1 0-1,1 0 0,0 1 1,0 1-1,-2 38 18,4-31-18,-1 0 0,2 0 1,5 15-1,-4-14-1,0 1 0,1-1 0,1 0 0,0-1 0,0 1 0,1-1 0,1 0 0,0-1 0,16 17 0,31 29-11,71 53-1,-119-103 4,0-1 0,0 1 0,0 0 0,-1 1 0,0 0 0,0 0 0,7 11 0,-11-14 4,1 0-7,-1 0 0,1 0 0,-1 0 0,0 1 0,-1-1 0,1 1-1,-1 0 1,0-1 0,0 1 0,0 0 0,0 7 0,-2 0-10,0 0 0,-1 0 0,-3 13 0,-3 20-40,6-30 38,1-1 0,0 0 0,1 0 0,1 0 0,0 1 0,1-1 0,5 21 0,-2-29-16,3-3 27,-1 0-1,1-1 1,15 3 0,-10-6-28,0-4 30,0 0 1,-1-1 0,0-1 0,0 0 0,-1 0-1,0-1 1,0-1 0,-1 0 0,19-20 0,19-32 5,30-56 6,-67 96 13,2-16 1,11-47 0,-21 57 32,-3 20-36,1-21 23,-1-1 0,-2 1-1,-8-46 1,-10-22 67,20 95-97,-1 0-1,1-1 1,-1 1-1,1 0 0,-1 0 1,0 0-1,0 0 1,0 0-1,1 0 1,-1 0-1,0 0 1,0 0-1,0 0 0,0 0 1,-1 0-1,1 1 1,0-1-1,0 0 1,0 1-1,-1-1 1,1 1-1,0 0 0,0-1 1,-1 1-1,1 0 1,0 0-1,-1-1 1,1 1-1,-1 0 1,1 1-1,0-1 0,-1 0 1,1 0-1,0 0 1,-1 1-1,1-1 1,-2 1-1,2 0 3,0-1-5,1 0 0,-1 0-1,0 0 1,1 0 0,-1 1 0,1-1-1,-1 0 1,1 0 0,-1 0 0,1 1-1,-1-1 1,1 0 0,-1 1 0,1-1-1,0 0 1,-1 1 0,1-1-1,-1 1 1,1 0 0,-7 8 6,0 1 0,1 0 0,0 0 0,1 0 0,-7 19 0,7-6-1,-1 38-1,5-40-5,3 31 0,0-37-2,1 0 1,0 0-1,1-1 1,1 0 0,1 1-1,7 13 1,0-10-13,10 2 4,1 0 1,28 16-1,-27-24-37,115 31-21,-111-38 14,1-4 18,59-6 0,-72 0 10,17-14 4,-31 16 20,0 0 1,0 1-1,0-1 1,0 0-1,0-1 1,0 1-1,3-7 1,-3 4 0,-1-1 0,1 1 0,-1-1 0,-1 1 0,1-1 0,-1 0 1,-1 1-1,1-1 0,-1-11 0,-4 2 7,-45-89 6,21 55 30,-38-53 0,51 82-13,6 8-5,0-2 1,-1 1 0,0 0-1,-16-15 1,25 28-21,-1-1 0,1 1 0,-1 0 1,1 0-1,-1 0 0,0 0 0,1 0 0,-1 0 0,0 0 0,0 0 1,0 1-1,0-1 0,0 1 0,-3-1 0,5 1-3,0 1 0,0-1-1,0 0 1,-1 0-1,1 1 1,0-1 0,0 0-1,0 0 1,-1 1 0,1-1-1,0 0 1,0 1-1,0-1 1,0 0 0,0 1-1,0-1 1,0 0 0,0 0-1,0 1 1,0-1-1,0 0 1,0 1 0,0-1-1,0 0 1,0 1 0,0-1-1,0 0 1,0 1 0,0-1-1,1 0 1,-1 0-1,0 1 1,0-1 0,5 14 9,14 18-2,-7-17 6,0-4-280,1-1 0,0-1 0,1 0 0,0-1-1,21 10 1,28 8-7801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0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7712,'1'-1'3,"0"1"1,0-1-1,1 1 1,-1-1 0,0 1-1,0 0 1,0-1-1,1 1 1,-1 0-1,0 0 1,1 0-1,-1 0 1,0 0-1,0 0 1,1 1 0,-1-1-1,0 0 1,2 1-1,29 16 151,-15-4-14,20 20 0,-35-31-135,10 9 21,25 27 171,-25-25-153,103 127 469,-103-126-485,-9-10-6,0 0 1,-1 0-1,1 0 0,0 0 0,-1 1 0,0-1 0,0 1 0,2 8 0,9 34 253,13 85 1,-23-72 5,-3-48-152,1-1 20,-1 0 0,0 0-1,-3 14 1,3-25-145,0 0-1,0 0 1,0 0 0,0 0-1,0 0 1,0-1 0,0 1-1,0 0 1,0 0 0,0 0-1,0 0 1,0 0 0,0 0-1,0 0 1,0 0 0,0 0 0,0 0-1,0 0 1,0 0 0,0 0-1,0 0 1,0 0 0,-1 0-1,1 0 1,0 0 0,0 0-1,0 0 1,0-1 0,0 1-1,0 0 1,0 0 0,0 0-1,0 0 1,0 0 0,0 0-1,0 0 1,-1 0 0,1 1-1,0-1 1,0 0 0,0 0-1,0 0 1,0 0 0,0 0-1,0 0 1,0 0 0,0 0 0,0 0-1,0 0 1,0 0 0,0 0-1,0 0 1,-1 0 0,1 0-1,0 0 1,0 0 0,0 0-1,0 0 1,0 0 0,0 1-1,0-1 1,-5-5 45,0 0-1,0 0 1,1 0-1,0-1 1,0 1-1,0-1 1,1 0-1,-1 0 1,-4-13-1,3 3 21,0 1 0,-5-27 0,9 34-22,0-1 0,0 1-1,1-1 1,0 1 0,1-1 0,-1 0 0,2 1-1,2-11 1,-2 10-11,1-1 17,0 0 0,0 0 0,1 0 0,1 0 0,0 1-1,0 0 1,11-14 0,-9 12-17,-2 2 23,1 1 0,-1 0 0,2 0-1,10-11 1,1 1-13,28-32 18,-27 31 84,2 4-77,1 0-1,34-16 1,-55 30-59,1 1 1,-1-1-1,0 1 0,1-1 1,-1 1-1,0-1 0,1 1 1,-1 0-1,1 0 0,-1 0 1,3 0-1,15 1 53,0 2 1,36 8-1,-54-11-59,0 1-1,1-1 1,-1 1 0,1-1-1,-1 1 1,0 0 0,1-1-1,-1 1 1,0 0 0,0 0-1,2 1 1,3 4 18,0-2-16,0 1 0,0 0 0,-1 0-1,0 0 1,0 1 0,-1-1 0,1 1 0,-1 1 0,-1-1 0,1 0 0,-1 1 0,5 12 0,-1 14 12,-1-1 0,4 61 1,-12-44-18,-2-3-3,-1-6 0,3-13 0,0-19 0,-7-27 0,-6-18 0,-3-14 0,9 22 0,-5-34 1,13 46 7,21-94 12,-11 84 8,51-101 23,-45 107 9,1 5-32,1 1 1,38-26 0,-54 40-23,0 1 1,0-1-1,0 0 0,0 1 0,1-1 1,-1 1-1,0-1 0,1 1 0,-1 0 0,0-1 1,3 1-1,5-1 8,0 1 0,1 1 1,-1-1-1,0 2 0,0-1 1,14 5-1,-9 3 14,6 12-7,33 45-1,-47-58-14,87 143 34,-65-99-34,-4 10-3,-18-40 0,-2 1 1,0 0 0,-2 0-1,-1 0 1,-1 33-1,-3-17 0,6-26 4,-3-13-7,2 4 1,-1 0-1,2 0 1,-1 0 0,0-1 0,1 1 0,3 2 0,-3-3-1,0 0 1,1 0-1,-1 0 0,1-1 1,0 0-1,0 1 0,0-1 0,0-1 1,8 3-1,-4-2 5,-1 0 0,1-1 0,0-1 0,0 1 0,0-1 0,0 0 0,12-2 0,54-15-1001,-56 12 215,82-21-7939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0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1029 113 7800,'-16'-23'1,"10"18"0,-1 0 0,1 0 0,-1 1-1,-1 0 1,1 1 0,0-1 0,-1 1 0,-10-2 0,11 3-1,-17-6 5,-2 2 0,1 1 0,-1 1 0,-26-1 0,24 3 3,-8-2 46,-159-10 18,155 13-32,-148 10 14,155-4-19,9 2-21,0 0-1,0 2 1,-25 13 0,35-10 26,11-9-36,0 1 1,0 0-1,1 0 1,0 0-1,0 1 0,0-1 1,0 0-1,1 1 1,0-1-1,0 1 1,-1 8-1,2-13-3,0 1 0,0-1 0,0 1 0,0-1 0,0 1 0,0-1 0,0 0 0,0 1 0,0-1 0,0 1 0,0-1 0,0 1 0,1-1 0,-1 1 0,0-1 0,0 0 0,1 1 0,-1-1 0,0 0 0,0 1 0,1-1 0,-1 0 0,0 1 0,1-1 0,-1 0 0,1 1 0,11 8 8,0 0 1,1-1 0,-1-1-1,20 9 1,-1-4 51,1-1-1,59 13 1,-63-18-42,94 23 154,-91-22-157,-11-2 33,0 0 0,22 10 0,89 37 124,-125-50-151,-1-1 1,0 2-1,0-1 0,0 0 0,-1 1 0,1 0 0,-1 0 0,6 5 0,0 1 6,14 15 19,-23-23-43,-1-1 1,0 0-1,0 0 1,1 1-1,-1-1 1,0 0-1,0 1 1,1-1-1,-1 0 1,0 1-1,0-1 1,0 0-1,0 1 1,1-1-1,-1 0 1,0 1-1,0-1 1,0 0-1,0 1 1,0-1-1,0 0 1,0 1-1,0-1 1,0 1-1,0-1 1,0 1-1,-1 4 12,-1-1 0,0 1 0,1 0 0,-2-1-1,1 1 1,0-1 0,-1 0 0,0 0 0,0 0 0,-4 5 0,-7 3 104,-93 46 46,79-49-51,-137 22 45,130-27-72,-312 11 269,338-14-382,0-1 1,0 0-1,-1-1 0,-12-3 0,5 1-1033,-2-2-5222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1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1 8792,'-22'3'30,"1"0"1,0 2-1,-22 7 1,29-8-11,-20 6 34,0 3 0,-51 24-1,72-30-43,-14 10 38,-3 10-13,-45 53-1,60-56 0,-29 93 11,41-97-17,4-7-19,0 0 0,1 1 0,1-1 0,4 14 0,0-15 25,1-5-27,0-1 1,0-1-1,0 1 1,1-1-1,11 4 1,-4-6 20,5-3-5,1-1 1,-1 0-1,0-2 0,0-1 0,-1 0 0,37-14 1,-6-8 6,-34 13 65,5-14-24,29-43 1,-40 47 48,52-181 460,-60 196-439,2-3 27,-5 12-158,1-1-1,-1 0 1,1 1 0,-1-1 0,0 0-1,1 1 1,-1-1 0,1 0 0,-1 1-1,0-1 1,0 1 0,1-1-1,-1 1 1,0-1 0,0 1 0,1-1-1,-1 1 1,0-1 0,0 1 0,0-1-1,0 1 1,0-1 0,0 1-1,0-1 1,0 1 0,0 0 0,2 9 9,2 35 90,0 82 5,-2-83-56,10 54 0,-8-76-50,1 2 26,33 73 10,-29-83-23,40 30 12,-49-44-32,1 1 0,-1-1 0,1 0-1,-1 1 1,1-1 0,0 0-1,-1 1 1,1-1 0,-1 0 0,1 0-1,0 0 1,-1 0 0,1 1 0,0-1-1,-1 0 1,1 0 0,1-1 0,18 1-457,0-2 0,39-8 0,3-3-6464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 7536,'23'-64'352,"-22"62"264,2 5-312,127 215 790,-90-144-851,-34-61-163,4 4 4,0 0 0,0-1 0,21 24 0,-25-33 14,6 7 200,19 29 1,-30-40 197,-2-8-279,-3-7-128,0-1-1,1 0 1,-2-23 0,5 30-44,-3-15 41,2 0 1,1 0-1,0 0 1,6-35-1,7 5-49,-6 29 38,55-80 30,-46 85-50,2 5-37,0 2 1,0-1-1,32-11 0,-27 17-4,35 4-1,-50 1-13,-1 1 1,1 1-1,-1 0 0,1 0 1,-1 0-1,11 5 1,-8 0-2,0-1 1,0 2 0,-1-1 0,0 1 0,0 1 0,-1-1 0,0 2-1,9 13 1,-3 0-5,15 45 0,25 85 1,-41-88 4,-9-47 0,-2-7 0,-1 0 0,0 1 0,0 18 0,-1-22-1,-1 17 3,1-47 11,-1 19-8,1 0 0,0-1 0,0 1 0,0 0 0,0-1 0,1 1 0,-1 0 0,1-1 0,1-3 0,11-32 55,1 1 1,2 0 0,41-71-1,-47 95-29,-1-1-1,2 1 1,0 1-1,0 0 1,1 0-1,27-20 1,-33 29-22,-5 2 0,1 1 0,0-1-1,-1 1 1,1 0 0,0 0 0,0 0 0,0 0-1,0 0 1,3-1 0,9-2 12,0 0 0,1 1 0,-1 1 0,1 0 0,19 1 1,-33 1-17,1 0 0,-1 0 1,0 0-1,1 0 1,-1 1-1,0-1 1,0 0-1,1 1 0,-1-1 1,0 1-1,0-1 1,0 1-1,1-1 0,0 2 1,13 9 17,0 1 0,0 1 0,-1 0 0,13 17 0,-13-7 38,6 22-28,-2 1 1,15 60-1,-20-38-30,8 126-54,-21-192 4,0-1 0,0 0-1,0 0 1,0 0 0,1 0 0,-1 0 0,0 1-1,1-1 1,-1 0 0,1 0 0,-1 0 0,1 0 0,0 0-1,-1 0 1,1 0 0,0 0 0,0-1 0,-1 1 0,1 0-1,0 0 1,0-1 0,0 1 0,0 0 0,0-1-1,0 1 1,0-1 0,0 1 0,1-1 0,-1 0 0,0 1-1,0-1 1,0 0 0,0 0 0,0 0 0,3 0 0,-4 0-55,20 3-8311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0 350 8072,'1'-4'0,"24"-31"1,10-6 24,-34 40-9,0 0 0,1 1-1,-1-1 1,0 0 0,1 1 0,-1-1-1,0 1 1,1 0 0,-1-1-1,1 1 1,-1 0 0,1 0-1,-1 0 1,1 0 0,-1 0-1,1 0 1,-1 0 0,0 1-1,1-1 1,-1 0 0,1 1-1,-1-1 1,0 1 0,1 0 0,-1-1-1,0 1 1,0 0 0,1 0-1,1 1 1,30 26 187,-31-26-223,14 12 190,6 6 45,46 33 0,-46-39-98,1-1-1,0-1 1,1-1 0,0-1 0,43 11 0,-47-16-82,-8-3 9,0 0-1,0 0 0,0-1 1,15 0-1,101-6 233,-107 0 31,5-6-89,25-16 0,-39 16 123,-5 0-244,-1-1-1,0 1 1,-1-1-1,8-25 1,-11 16 243,-5-4-185,0 0 1,-13-42-1,5 43 139,-68-84 100,59 91-179,-1 5-142,-1 0-1,-1 2 1,-26-8 0,47 17-58,0 1 1,0-1 0,0 1-1,-1 0 1,1-1 0,0 1-1,0 0 1,-5 1 0,-9 1 23,-1 1-1,0 1 1,1 1 0,-30 12-1,43-16-27,1 0-1,0 1 1,0-1-1,0 1 1,0-1-1,0 1 1,0-1-1,-2 4 1,-27 30 52,-37 54-1,51-58-28,-13 48-1,25-64-31,1 0-1,1 1 1,-3 28 0,6-29-3,1 0 1,1 0 0,0-1-1,1 1 1,0 0 0,2-1-1,-1 0 1,13 24 0,-16-35-2,1 1 0,0-1 1,0 1-1,0-1 0,0 0 1,4 4-1,127 138-13,-98-116-11,166 93-13,-158-104 6,165 34-15,-168-50 9,169-22-8,-166 9 21,7-7-561,-1-4 0,64-36 1,-9-7-8054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2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7088,'11'21'14,"-1"1"13,-3-5 12,-1 0 0,-1 1 0,5 29 0,4 48 87,-14-93-128,8 91 272,-5-24-148,6 96 11,-3-35 94,-5-96-207,7 53 192,-6-73-186,8 68 412,34 128 1,-20-146-142,-23-59-268,1 0 1,1-1-1,-1 1 0,1-1 1,0 0-1,0 0 0,0 0 1,0 0-1,1-1 0,-1 1 1,1-1-1,8 6 0,-12-9-25,0 0-1,1 0 0,-1 0 0,0 0 1,0 0-1,1 1 0,-1-1 1,0 0-1,0 0 0,0 0 0,1 0 1,-1 0-1,0 0 0,0 0 1,1-1-1,-1 1 0,0 0 0,0 0 1,1 0-1,-1 0 0,0 0 0,0 0 1,0 0-1,1 0 0,-1 0 1,0-1-1,0 1 0,0 0 0,1 0 1,-1 0-1,0 0 0,0-1 0,0 1 1,0 0-1,73-65-876,-71 62 689,49-47-5816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136 280 6456,'0'0'205,"1"4"-41,0 2-136,0-1-1,-1 1 1,0 0 0,0 0-1,0 0 1,-1 0 0,1 0-1,-1-1 1,-1 1 0,1 0-1,-3 5 1,3-7 0,-28 112 184,2-26 82,0-4-144,25-81-142,-10 39 153,2 1 0,1 1 0,-3 78 0,12-123-53,11-61 276,14-24-216,81-205 559,-77 212-671,-15 36 225,61-176 407,-22 71 281,-52 144-795,-1 1-162,0 1 0,1 0 0,-1 0 0,0-1 0,1 1 0,-1 0 1,0 0-1,1 0 0,-1-1 0,0 1 0,1 0 0,-1 0 0,1 0 1,-1 0-1,0 0 0,1 0 0,-1 0 0,1 0 0,-1 0 0,0 0 1,1 0-1,-1 0 0,0 0 0,1 0 0,-1 0 0,1 0 0,-1 0 0,1 1 1,1 3 6,1 0 1,-1 0 0,0 0-1,0 1 1,0-1-1,0 1 1,-1-1 0,0 1-1,0 0 1,0 8 0,26 107 56,-6-43-42,-11-47-28,21 67-1,1-7 0,0-15-3,-11-36 7,35 51 1,-14-25 3,-24-31 7,-16-32 29,-7-4-30,-12-6-777,-29-22 1,5 1-6896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3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4 785 7800,'-1'3'81,"0"2"-53,0 0 1,1 1-1,0-1 0,0 1 0,0-1 1,0 0-1,1 0 0,0 1 0,0-1 1,1 0-1,3 10 0,4 7 68,15 25 0,-20-39-66,15 27 12,-9-22 59,3-3-53,0 0 1,0 0-1,1-1 1,0-1-1,1 0 0,24 9 1,-24-12-31,-8-3 9,1 1 1,-1-1 0,1-1-1,9 2 1,-2-1 32,1 0 0,-1-1 0,1-1 0,0 0 1,-1-1-1,23-4 0,-1-9 28,-23 5 220,-1-5-193,0 0 0,-1-1 0,12-19 0,-14 14 313,13-80 175,-22 92-520,0 0 0,-1 1 1,0-1-1,-1 1 1,0-1-1,0 0 0,-1 1 1,1 0-1,-2-1 0,-3-9 1,2 8-20,4 8-45,0 0 0,0 0 1,-1 0-1,1 0 0,-1 1 0,1-1 0,0 0 1,-1 0-1,1 0 0,-1 1 0,0-1 0,1 0 1,-1 1-1,-1-2 0,-5-3 30,1 0 0,-1 1 0,0 0 1,-1 0-1,1 1 0,0 0 0,-16-4 0,4 6 165,-16 7-74,-57 17 0,64-10-19,7-1-58,-27 22-1,29-18-44,-22 26 0,21-16 36,5 3-32,1 1 0,-13 42 0,26-70-21,1-1 0,-1 1 0,1-1 0,0 1 0,0-1 1,-1 1-1,1-1 0,0 1 0,0-1 0,1 1 0,-1-1 0,0 1 0,1 2 0,1 5 3,0 0-1,0-1 1,1 1 0,5 10 0,-3-11-4,0 0 1,0-1-1,1 1 1,0-1-1,0-1 1,10 9 0,0-2-1,0 0 0,27 14 0,-16-12 0,40 15 0,-30-17-1,1-2 1,74 11-1,-76-21-5,20-8 0,72-17 0,-92 11-13,123-63-6,-156 74 20,0 1 1,-1-1 0,1 0-1,-1 0 1,1 0 0,-1 0-1,1 0 1,1-3 0,-4 5 4,12-13-12,0 0 1,12-20-1,-14 15 4,16-36-1,-26 54 9,9-32-53,13-148-22,-22 145 23,-10-104-16,9 131 53,0 1 0,0-1 0,-1 0 0,1 1 0,-2-1 0,-3-8 0,2 4 1,2 7-31,-4 7-5,6-2 48,-1 0 1,1 0-1,0 0 1,-1 0 0,1 0-1,-1 0 1,1 0 0,0 0-1,-1 0 1,1 0-1,-1 0 1,1 0 0,0 0-1,-1 0 1,1 0 0,-1 0-1,1 1 1,0-1-1,-1 0 1,1 0 0,0 0-1,-1 1 1,1-1 0,0 0-1,-1 0 1,1 1-1,0-1 1,0 0 0,-1 1-1,1-1 1,0 0 0,0 1-1,0-1 1,-1 1-1,1-1 1,0 0 0,0 1-1,0 0 1,-1 5-16,1 3 4,0 0 1,0 0 0,1 0-1,0 0 1,0 0-1,6 16 1,37 115-47,-32-107 14,-6-19 27,6 16-10,2 0 0,0-2 1,32 47-1,-36-59-6,-1-1 10,2 0 1,0-1-1,0 0 1,1-1-1,16 14 1,27 14-74,-54-40 93,0 0 0,0-1 0,0 1 1,1 0-1,-1-1 0,0 1 1,0-1-1,1 1 0,-1-1 1,0 0-1,1 0 0,-1 1 0,0-1 1,1 0-1,-1 0 0,1 0 1,-1-1-1,0 1 0,1 0 1,-1 0-1,0-1 0,1 1 0,-1-1 1,0 1-1,0-1 0,3-1 1,-1-1 0,1 0 0,0-1-1,-1 0 1,0 1 0,0-1 0,3-5 0,-3 5-1,29-49 2,-12 9 13,18-64 0,-10 25 3,-18 57-10,-3 6 29,17-33-1,-11 27 19,27-41 0,-33 58-17,-1 0 1,1 0-1,1 1 0,0 0 1,0 0-1,1 1 0,-1 0 1,2 0-1,13-7 0,2 5-7,-13 7 20,0 5-35,0 0 0,0 1 0,0 0 0,11 6 0,-8 1 9,7 12-11,-2 1 1,-1 1-1,-1 0 1,19 38-1,0 10-7,2-4-3,4-11 0,-30-42-1,2 0 1,25 21-1,-36-35 1,0 1-1,0-1 1,0 0-1,1 0 1,-1 0-1,0-1 1,1 1-1,0-1 1,-1 0-1,1 0 1,-1-1-1,1 1 1,5-1-1,-3 0-1,1 0-1,0 0 1,0 0-1,0-1 1,0 0-1,0 0 0,0-1 1,9-3-1,-7 2 1,3-4-3,18-22 4,-20 15 1,18-27 1,-21 29 2,0-1 0,-1-1 1,0 1-1,-1-1 0,-1 0 0,0 0 0,0-1 1,-2 1-1,3-18 0,-3-3 16,0-36 1,-6 54 21,-4-2-10,-16-31-1,21 46-25,-1 1 0,0 0 0,1 0-1,-1 0 1,0 1 0,0-1 0,-1 1-1,1 0 1,0-1 0,-1 1 0,1 1 0,-1-1-1,0 0 1,0 1 0,0 0 0,-4-1-1,3 1 1,-9-1 16,-9 5-4,-40 12-1,44-5-2,-27 28-1,36-27-12,1-1-1,1 2 1,-15 22 0,15-18-1,0 1 0,1 0 0,-8 24 0,10-22 0,1 0 0,1 0 0,-2 31 0,6-30-1,0 0 1,2-1 0,0 1-1,1-1 1,1 1 0,1-1-1,14 31 1,-2-19-12,95 112-3,-87-117-10,119 84-6,-142-108 27,1 0 1,-1 0-1,0 0 0,1 0 0,0 0 0,6 2 1,-10-4 3,24 8-14,35 7 1,-33-11 8,34 1 1,-60-5 4,5 1-3,-1-1 0,0 0 1,1 0-1,-1-1 0,0 1 1,6-2-1,77-20-12,-63 13 14,0 0 0,27-16 1,-8-1 1,69-56 0,-86 56 14,86-144 17,-93 130 15,53-179 25,-62 174 9,47-299 212,-46 248-259,-8 60 46,-1 5-45,1-169 202,-8 176-185,5 22-32,-4 4 0,1 0-18,-1 0 0,1 1 0,-1-1 0,1 1 0,0 0 0,0 0 0,0 0 0,-3 4 0,-14 21 0,14-14-3,0 1 1,0 0-1,2 0 1,-5 26 0,8-38-1,-8 45-11,-2 54 0,9-75 1,1 4-54,14 120-34,-5-121-27,52 136-54,-44-130 41,79 127-53,-73-135 40,-8-12 83,2 3 17,1-1 0,0 0 0,2-2 0,38 28 0,52 20-119,-85-55 79,144 14-27,-128-23 53,10-8-461,0-1-1,76-26 1,-3-8-6979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4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38 260 5112,'-4'-6'249,"-25"-39"122,29 44-307,-1 0-1,0-1 1,1 1 0,-1-1-1,1 1 1,0 0 0,-1-1 0,1 1-1,0-1 1,0 1 0,0-1 0,0 1-1,0-1 1,0 1 0,1-3 0,0-4 82,-2-1-44,0 7-41,1-1 0,0 1 0,0 0 0,0-1 0,0 1 0,0 0-1,0 0 1,1-1 0,-1 1 0,1 0 0,0 0 0,1-3 0,2-6 159,2 1-1,-1-1 1,1 1 0,1 0 0,0 0 0,1 1 0,12-14-1,-15 19-170,-1 0 0,1 0 0,0 1 0,0-1 0,0 1 0,0 0 0,1 0 0,-1 1 0,1 0 0,0 0 0,0 0 0,-1 1 0,1 0 0,0 0 0,0 0 0,0 1 0,0-1 0,0 2 0,0-1 0,0 1 0,0 0-1,0 0 1,0 0 0,11 5 0,27 11 22,-27-5 37,67 73 40,-69-63-81,-8-11-44,4 8-7,0-1 0,-2 1 1,0 0-1,-2 1 1,6 20-1,-3 0 10,23 80 104,-32-118-62,-1-1-65,0-1 0,0 0-1,0 0 1,0 0 0,0 1 0,0-1 0,0 0-1,0 0 1,0 0 0,0 1 0,0-1 0,0 0 0,0 0-1,0 1 1,0-1 0,0 0 0,-1 0 0,1 0-1,0 1 1,0-1 0,0 0 0,0 0 0,0 0-1,0 1 1,-1-1 0,1 0 0,0 0 0,0 0 0,0 0-1,0 0 1,-1 0 0,1 1 0,0-1 0,0 0-1,0 0 1,-1 0 0,1 0 0,0 0 0,0 0-1,-1 0 1,1 0 0,0 0 0,0 0 0,0 0-1,-1 0 1,1 0 0,0 0 0,0 0 0,-1 0 0,1 0-1,0 0 1,0 0 0,0 0 0,-1 0 0,1 0-1,0-1 1,0 1 0,0 0 0,0 0 0,-1 0-1,1 0 1,0 0 0,0-1 0,0 1 0,0 0 0,-1 0-1,-15-15 81,15 13-85,-9-7 17,6 5 6,-1 0 0,2 0 0,-1 0 0,0 0 0,1-1 0,-5-8 0,-8-15 63,-18-43 0,31 66-57,1-1-1,0 1 1,1-1 0,-1 0 0,1 1 0,0-1 0,0-11 0,0 0 4,-1-32 16,5 32 61,-1 11-72,-1 0-22,1 0 0,0 1 0,1-1 0,-1 1 0,1 0-1,0 0 1,0 0 0,1 0 0,-1 1 0,1-1 0,0 1 0,1 0 0,5-5 0,5 0 21,0 0 1,20-7-1,-21 13 19,-2 3-39,0 1 0,-1 0 0,1 0 0,-1 1 1,0 1-1,0 0 0,1 1 0,-2 0 0,19 9 1,13 16-4,-26-13 9,63 99 12,-65-86-18,18 43 4,-1 9-14,-12-13 0,-9-15-2,-6-16 2,-4-16-3,-4-10-2,1-10 2,-1-5 2,3 1-3,0 0 0,0 0 0,0 0 0,1 0 1,-1 0-1,1-1 0,0 1 0,0 0 0,0 0 0,0 0 0,1 0 0,-1 0 0,2-3 0,11-37 3,-10 35-3,47-128 33,-43 117-26,1 0 1,1 0 0,0 1 0,22-31 0,-20 33-5,4-4 16,3 2-11,1 1 0,28-21 1,-29 30 10,26-1 0,-38 8-20,-1 1 1,0 0 0,1 0-1,-1 1 1,0-1 0,0 1-1,9 3 1,-8-2 0,-1 0-1,1 1 1,-1 0 0,0 0-1,0 0 1,0 0 0,4 5-1,3 3 1,-1 0-1,13 18 1,4 11-2,32 60 0,-8 4-5,-42-85 5,33 54-13,81 145-58,-114-206 39,-7-10-57,0 0 0,0 0 1,0 0-1,0-1 1,0 1-1,1-1 1,-1 1-1,1-1 1,-1 0-1,1-1 1,0 1-1,-1-1 0,1 1 1,0-1-1,-1 0 1,1 0-1,5-2 1,31-2-7771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5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19 245 9328,'0'-3'20,"-5"-10"69,4 11 2,2 6-11,7 21-14,-4-12-43,0 0 0,1-1 1,0 1-1,7 11 0,13 10-8,-12-21 13,6-1-6,1-1 0,1-1 1,0 0-1,0-2 0,44 12 0,-7-11 0,-34-8 39,80-15 31,-88 8-25,-6-1-46,0-1 0,-1 0 0,1 0 0,12-17 0,-14 10 107,-2-12-33,4-50 1,-11 55 65,-5-3-84,-1 0 1,-15-32-1,9 38 91,-4 2-90,-1 1 0,-37-25 1,32 30 61,-13 0-48,-59-8 1,68 19-6,6 5-59,-1 1 0,1 1 1,-31 14-1,50-20-24,1 0-1,-1 0 1,1-1-1,-1 1 1,1 0 0,0 0-1,-1 1 1,1-1-1,0 0 1,0 0-1,0 1 1,-2 2 0,-14 24 16,1 0 0,-20 49 0,28-44 1,-4 137 12,12-167-31,0 0-1,0-1 0,1 1 1,-1 0-1,0-1 0,1 1 1,0-1-1,0 1 0,1 4 1,-2-7-2,6 14 3,0-1 0,0 0 1,10 14-1,-6-13-2,1-2 1,21 21-1,-5-12 6,55 30-1,30 5-4,-78-42-2,53 15 0,-63-23 0,1-1 0,45 3 0,-26-9-1,0-2 1,0-2 0,70-16-1,-64 7-4,203-92-1436,-123 44-5759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5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 7352,'-6'1'2,"-1"0"1,1 0 0,0 0-1,0 1 1,0 0-1,0 0 1,1 1-1,-12 6 1,11-6 0,-5 3 2,1 1-1,-1 0 0,2 0 0,-1 1 0,1 0 0,0 1 0,1 0 0,-8 11 0,7-9-2,-8 11 6,-60 117 12,48-68 31,21-46-42,-12 34 23,15-39 96,5-3-78,0-1-1,2 1 1,3 20 0,2-23 150,2-4-129,2 0 0,-1-1 1,22 14-1,-14-17 157,4-4-148,1-1 1,-1-1-1,24-3 0,-21-3 134,107-51 80,-129 56-269,0-1-1,-1 1 0,1-1 0,0 0 0,-1 0 0,0 0 1,4-4-1,24-28 108,43-63 0,-56 66 28,-17 30-157,20-44 100,-2-1 0,12-52 0,17-75 227,-46 170-276,-4 7-1,-2 6-42,1 1 0,0 0-1,1 0 1,0 0 0,1 0 0,0 0-1,1 1 1,0-1 0,1 13 0,0-11-8,-2 39 22,7 73 1,-3-102-23,3 11 11,4-1-9,2-1 1,23 50 0,-33-79-5,0-1-1,0 0 1,0-1-1,1 1 1,-1 0 0,0 0-1,1 0 1,0-1-1,-1 1 1,4 2 0,9 7 2,30 20 0,-27-22-2,0-1 0,0-1-1,20 6 1,-9-6-259,-1-1 1,1-1-1,0-2 1,33 1-1,22-1-6215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6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32 186 7896,'-3'-14'38,"0"1"-1,-7-20 1,1 1 57,7 27 66,0-3 70,2 6 521,-1 6-392,1 2-313,-1 0 0,1-1 0,0 1 0,0-1-1,1 1 1,-1-1 0,1 1 0,1-1 0,-1 1 0,1-1 0,0 0 0,0 0 0,4 6 0,41 98 294,2-14-28,-9-22-80,-31-56-180,4 6 89,-1 1-1,-1 0 0,10 37 0,-20-58 33,1 5 219,-12-20-226,-10-17 9,9 7-101,2-1 1,0 1 0,1-1 0,-8-48-1,11 50-58,3 9 7,1 1-1,0-1 0,1-22 1,6-97 81,-6 124-92,1 0-1,-1 0 0,1 1 1,1-1-1,0 0 0,-1 0 1,5-7-1,0-2 3,14-28 5,-10 30 21,-3 7-29,1 0 0,0 0 1,1 1-1,12-7 0,-9 11 23,-2 3-25,0 1 1,0 0 0,-1 1-1,1 0 1,-1 1-1,0 0 1,0 0-1,0 1 1,-1 0-1,1 0 1,7 7 0,-2-1-5,-9-7 0,1 0 0,-1 1 1,0 0-1,-1 0 0,1 0 0,6 10 0,1 0 12,2 3-6,-1 0 1,0 0-1,-2 1 0,11 24 0,34 97 42,-16-37-11,-36-95-35,-1 1-1,1 0 1,-2 1-1,1-1 1,1 11-1,-4-20-6,1 0 0,-1 1 0,1-1 0,0 0 0,-1 0-1,1 0 1,-1 0 0,1-1 0,0 1 0,-1 0 0,1 0 0,-1 0 0,1 0-1,-1-1 1,1 1 0,-1 0 0,1 0 0,-1-1 0,1 1 0,-1 0 0,1-1-1,-1 1 1,1-1 0,-1 1 0,1-1 0,19-20-1665,2-5-6669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6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112 565 9144,'-1'2'33,"0"7"-18,0 0 0,1 0 0,0 1 0,0-1-1,1 0 1,4 18 0,-3-15-7,4 43 161,8 38-34,32 102 210,-42-175-327,-3-14 9,0 0 0,1 0 1,0-1-1,0 1 0,5 10 1,-1-6 20,-1 1 1,2-2 0,7 10-1,-14-18-35,1 0 0,0-1-1,-1 1 1,1-1 0,0 1-1,0-1 1,0 1 0,-1-1-1,1 0 1,0 1-1,0-1 1,0 0 0,0 0-1,0 0 1,0 1 0,0-1-1,-1 0 1,1 0 0,0 0-1,0 0 1,0-1 0,0 1-1,0 0 1,1-1-1,2 1 26,20-6 20,-23 6-53,-1 0 0,1 0 0,-1 0-1,1 0 1,-1-1 0,0 1-1,1 0 1,-1 0 0,1-1 0,-1 1-1,1 0 1,-1-1 0,0 1-1,1 0 1,-1-1 0,0 1 0,1 0-1,-1-1 1,0 1 0,0-1 0,1 1-1,-1-1 1,0 0 0,6-11-150,-1 0 1,-1 0-1,0 0 1,-1-1-1,0 1 1,-1-1-1,1-17 1,7-53-6316</inkml:trace>
  <inkml:trace contextRef="#ctx0" brushRef="#br0" timeOffset="1">16 4 8344,'-12'-3'-56,"9"9"-50,7 20-78,-1-18 180,9 43-22,28 76 28,-30-101 12,6 4-316,1-2 1,31 41 0,3-6-4299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7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6368,'3'3'8,"0"0"0,0 0 0,-1 1 0,1-1-1,-1 0 1,0 1 0,0 0 0,0-1 0,0 1 0,0 0 0,-1 0 0,0 0 0,2 6 0,2 12 50,4 14 80,-2 0-1,-1 0 1,3 56 0,-8-66-92,6 69 276,-5-83-198,0-1-1,0 1 1,2-1-1,-1 0 1,1 0 0,11 20-1,-7-18 296,-8-13-412,0 0-1,0 0 1,0 0 0,0 0 0,0 0 0,0 0-1,0 1 1,0-1 0,0 0 0,0 0 0,0 0-1,0 0 1,0 0 0,1 0 0,-1 0 0,0 0 0,0 0-1,0 1 1,0-1 0,0 0 0,0 0 0,0 0-1,0 0 1,0 0 0,1 0 0,-1 0 0,0 0-1,0 0 1,0 0 0,0 0 0,0 0 0,0 0 0,0 0-1,1 0 1,-1 0 0,0 0 0,0 0 0,0 0-1,0 0 1,0 0 0,0 0 0,0 0 0,1 0-1,-1 0 1,0 0 0,0 0 0,0 0 0,0 0 0,0 0-1,0 0 1,0 0 0,0-1 0,1 1 0,-1 0-1,0 0 1,0 0 0,0 0 0,0 0 0,0 0-1,0 0 1,0 0 0,0-1 0,0 1 0,4-3 47,-1 1 1,0-1-1,0-1 1,0 1 0,-1 0-1,4-5 1,15-41 515,39-154 946,-40 131-927,-15 55-399,2 0 0,0 1 0,1 0 0,1 0-1,0 1 1,21-26 0,-30 41-165,1-1-1,0 0 1,0 1-1,0-1 1,0 1 0,0-1-1,0 1 1,1-1-1,-1 1 1,0 0-1,0-1 1,0 1-1,0 0 1,0 0 0,1 0-1,-1 0 1,0 0-1,0 0 1,0 0-1,0 1 1,3 0-1,15 7 6,-18-8-2,2 1-7,-1 0 1,1 0-1,-1 1 1,0-1-1,0 1 1,0-1-1,0 1 0,0 0 1,0 0-1,0 0 1,0 0-1,1 2 1,5 7 19,4 3-18,-7-7-2,1-1 0,-1 1 1,1-1-1,7 5 0,105 94 86,-88-82-87,149 80 2,-141-87-27,141 33-10,-146-45-50,13-5 14,53-8-1,-74 2-93,-3-3 78,1-1 0,27-18 0,-37 16-92,-9 6 129,0 0-1,0 0 1,-1 0 0,0 0-1,0-1 1,3-13 0,-7 8-103,-4 1 110,-1 0 1,0 0 0,0 0 0,-1 1-1,-1-1 1,0 2 0,0-1 0,-1 1 0,0 1-1,-1-1 1,-19-13 0,25 20 19,0 0-1,-1 0 1,1 1 0,-1-1-1,0 1 1,-9-3 0,2 1-1,7 2 4,0 0-1,0 1 1,0 0-1,0 0 1,-10-1 0,8 3 0,1 0 0,-1 0 0,0 1 0,1-1 0,-1 1 0,1 1 0,0-1 0,-1 1 0,-7 6 0,11-8 1,-12 12 6,5 2-5,0 0 0,1 1 0,1 0 0,-9 22 0,11-12 12,1 115 4,10-114-3,4-3-6,0 0 0,22 36 0,-18-44 11,24 12 0,-32-24-20,1-1 1,0 0 0,0 0-1,0-1 1,11 3 0,-9-3-9,-1-1 0,1-1 0,0 1 0,0-1 0,-1 0 1,1-1-1,0 0 0,0 0 0,-1-1 0,1 0 0,-1 0 0,0 0 1,8-5-1,10-6-52,0 0 0,29-23 0,-10 7 16,-5 8-88,-37 19 123,1 2 0,-1-1 0,1 0 0,0 0 0,-1 1 0,1 0 0,-1-1 0,1 1 0,0 0 0,-1 0 0,1 0 0,3 1 0,-5 0 2,0-1 0,1 1 0,-1-1 1,0 1-1,0 0 0,0 0 0,0-1 0,0 1 1,0 0-1,0 0 0,0 0 0,0 0 0,0 0 0,-1 0 1,1 0-1,0 0 0,-1 1 0,2 1 0,1 2-10,4 4 5,-5-7 5,0 1 0,0 0 0,-1 0 0,1 0 1,0 0-1,-1 0 0,0 0 0,0 0 0,0 1 0,0-1 0,0 4 1,20 112-85,-21-87 39,-20 202-13,11-179 25,5-33 26,-9 46-13,-3-1-1,-28 74 1,-22 49-28,53-159 22,2-13 24,0 0-1,-1-1 1,-1 0 0,-17 17 0,30-34 8,-1 1-1,0 0 1,0-1-1,1 1 0,-1 0 1,0-1-1,0 1 1,0-1-1,0 1 1,0-1-1,1 1 0,-1-1 1,0 0-1,0 1 1,0-1-1,-2 0 1,-2 1-2,-1-1-1,0 0 1,1 0 0,-1 0 0,0-1 0,1 1 0,-1-1 0,1-1 0,-1 1 0,1-1-1,-10-4 1,14 5 2,0 1-1,0-1 1,0 1-1,0-1 0,0 0 1,1 1-1,-1-1 1,0 0-1,0 1 0,1-1 1,-1 0-1,0 0 1,1 0-1,-1 0 1,0-1-1,-9-18-7,0-1-1,-12-40 1,17 35-3,-2-43 4,7-14 8,25-98 15,-17 143 26,65-152 36,-53 155 37,39-43-1,-39 56-86,25-20 1,-41 39-1,0 0-1,-1 0 1,1 0 0,0 0 0,6-2 0,148-63 209,-123 60-48,193-8-1547,-94 13-6587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7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0 994 6008,'4'4'697,"-4"-3"-602,11 12 220,-11-13-288,1 1 0,-1-1 0,1 1 0,-1-1-1,1 0 1,-1 0 0,1 1 0,-1-1-1,1 0 1,-1 0 0,1 0 0,0 1 0,-1-1-1,1 0 1,-1 0 0,1 0 0,0 0-1,-1 0 1,1 0 0,0 0 0,-1-1 0,1 1-1,-1 0 1,1 0 0,-1 0 0,1 0-1,0-1 1,-1 1 0,1 0 0,-1-1 0,1 1-1,-1 0 1,1-1 0,-1 1 0,0-1-1,1 1 1,-1-1 0,1 0 0,53-68 823,-40 49-632,-1-1 0,-1 0-1,0-1 1,8-24 0,-15 32-151,5-14 247,22-132 103,-28 124-209,2-160 80,-7 157-121,0 25-116,-18-165 267,15 139-207,2 9 81,-9-39 0,10 68-16,-15 21-59,10-11-110,3-3-2,1-1-1,-1 1 0,1 0 0,0 0 0,0 0 0,-2 10 0,-16 53 21,-5 39-18,16-39-5,0 102 0,10-125-15,20 173-15,-13-177-31,40 149-29,-36-158-24,-8-23 78,6 16-28,2-2 1,0 1-1,24 31 1,-36-54 55,5 6-26,0 0 0,1 0 0,0-1 0,12 10 1,-18-15 28,0-1 0,0 0 1,0 0-1,0 0 1,1 0-1,-1 0 0,0 0 1,0 1-1,0-1 1,0 0-1,1 0 0,-1 0 1,0 0-1,0 0 1,0 0-1,1 0 0,-1 0 1,0 0-1,0 0 1,0 0-1,1 0 1,-1 0-1,0 0 0,0 0 1,0 0-1,1 0 1,-1 0-1,0 0 0,0 0 1,0 0-1,1 0 1,-1-1-1,0 1 0,0 0 1,0 0-1,0 0 1,1 0-1,2-2-9,0 0-1,0 1 1,-1-1-1,1 0 1,0 0 0,-1-1-1,4-2 1,-2-1-9,0-1 1,0 1 0,0-1-1,4-9 1,32-100-71,-14 21 64,-2 16 26,-15 51 8,-3 9 6,1 0-1,0 1 1,1-1 0,19-29 0,23-21 76,-48 66-73,0 1 0,1 0 0,-1 0 0,1 0-1,-1 0 1,1 1 0,0-1 0,0 1 0,-1-1 0,1 1 0,0 0 0,0 0 0,1 0 0,-1 1 0,0-1-1,0 1 1,5-1 0,-4 1 7,7 2 132,3 3-100,0 1 1,0 0-1,-1 2 0,0-1 0,-1 2 1,0-1-1,0 2 0,0-1 0,-1 2 1,-1-1-1,0 2 0,10 13 1,10 22 70,45 90 0,-40-55-82,9-1-10,-34-71-20,20 4-1,-25-12-13,1-1 1,-1 0-1,0-1 1,0 0-1,1 1 1,-1-2-1,7 0 1,2-2-118,0-1 0,0 0 0,0-1 0,-1 0 0,0-1 0,23-15 0,-21 13-645,60-32-7178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8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482 194 8696,'1'-1'9,"-1"0"1,0-1-1,0 1 0,0 0 1,0 0-1,0-1 1,0 1-1,-1 0 1,1 0-1,0 0 1,0 0-1,-1-1 0,1 1 1,-1 0-1,1 0 1,-1 0-1,0 0 1,1 0-1,-1 0 1,0 0-1,0 0 0,1 0 1,-1 0-1,0 1 1,0-1-1,0 0 1,-1 0-1,-2 0 19,1 1-1,0-1 1,-1 1-1,1 0 0,-1 0 1,1 0-1,0 1 1,-1-1-1,1 1 1,-5 1-1,-9 1-7,8-1 4,0 0 0,0 0 0,0 1-1,-13 6 1,-118 50 123,114-45-6,-90 62 62,99-60-63,8-6-98,0 2 0,1-1 1,1 1-1,-10 22 1,14-19 177,4-4-157,1 1 0,0-1-1,1 0 1,7 17 0,-10-27-47,0 0 0,1 0 0,-1 0 0,1-1 0,-1 1-1,1 0 1,-1 0 0,1-1 0,-1 1 0,1 0-1,0-1 1,-1 1 0,1 0 0,0-1 0,1 1 0,8 5 33,1 0 1,0-1 0,0-1 0,0 0-1,0 0 1,19 3 0,-5-7 171,5-7-116,-1 0 0,51-22 0,-52 13 115,95-74 80,-103 69-120,-13 14-128,3-5-8,0-1-1,0 0 0,-2 0 1,0 0-1,0-1 1,-1-1-1,9-28 1,-2 1 104,13-80 1,-10 32 138,-21 103-269,1 0 1,0 1 0,0-1 0,0 15 0,1-10-13,-8 55 34,8-49-34,-2 60 1,6-56-6,0 0 1,2 0-1,10 37 0,-13-62-1,0 0-1,0 0 0,0 0 1,0 0-1,0 0 0,1 0 1,1 2-1,15 21-2,0-2 0,36 37 0,-52-59-1,0 0 0,0-1 0,0 1 0,0-1 0,0 1 0,0-1 0,0 0 0,1 1 0,2 0 0,13 5-276,0-1 1,1-1 0,0 0-1,0-2 1,25 3 0,29-2-7861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1 515 7896,'38'-142'537,"-18"63"451,-20 77-640,2 11-56,11 45 71,64 186 509,-65-205-682,2-1 0,22 41 0,-28-60-80,1 1 28,16 25 0,-25-41-134,0 0 1,0 1 0,0-1 0,1 0-1,-1 0 1,0 0 0,0 0 0,0 1 0,0-1-1,0 0 1,1 0 0,-1 0 0,0 0-1,0 0 1,0 1 0,0-1 0,1 0 0,-1 0-1,0 0 1,0 0 0,0 0 0,1 0-1,-1 0 1,0 0 0,0 0 0,0 0-1,1 0 1,-1 0 0,0 0 0,0 0 0,0 0-1,1 0 1,-1 0 0,0 0 0,0 0-1,0 0 1,1 0 0,4-2 21,0 0 1,1 0 0,-1 0-1,-1-1 1,1 0-1,0 0 1,-1 0-1,8-7 1,-9 8-15,11-12 129,99-152 301,-103 149-395,41-61 143,14-50-9,-50 91-68,15-52-1,-1-3 18,19-18-17,-38 97-106,40-22-5,-50 35-3,0 0 0,1-1 0,-1 1 0,0 0 0,1 0 0,-1 0 0,0-1 0,1 1 0,-1 0 0,1 0 0,-1 0 0,0 0 0,1 0 0,-1 0 0,1 0 0,-1 0 0,0 0 0,1 0 0,-1 0 0,0 0 0,1 0 0,-1 0 0,1 1 0,0-1 0,6 3-31,1 1 0,-1-1 0,0 2 1,0-1-1,0 1 0,-1 0 0,11 9 0,43 48-442,-39-39 447,-1-3-467,27 37-1,2 3-224,-5-7-2,58 89-1,-95-129 652,0 0 0,-2 1 0,1 0 0,5 24 0,-6-20 43,-1-3-6,-1 0 0,0 0 0,-1 0-1,0 0 1,-1 17 0,0-12 25,3 114 19,-4-131-7,0 4 6,0 1 1,1 0-1,0 0 0,3 7 0,-4-15-1,1 0-1,-1 0 1,1 0 0,-1-1 0,1 1 0,-1 0-1,1 0 1,-1-1 0,1 1 0,-1 0 0,0-1-1,1 1 1,-1 0 0,1-1 0,-1 1 0,0-1-1,0 1 1,1-1 0,-1 1 0,0-1 0,0 1 0,1-1-1,-1 1 1,0-1 0,0 1 0,0-1 0,0 0-1,4-6 20,-3 4-3,1 0-1,-1 0 1,0 0-1,0 0 1,-1 0 0,1 0-1,0 0 1,-1 0 0,0 0-1,0-5 1,1-28-504,-6-51-1,-2 11-5706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7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47 326 7624,'-9'2'49,"-25"13"186,33-15-229,1 0-1,0 0 1,0 0 0,0 0 0,0 0 0,0 0 0,-1 0 0,1 0 0,0 0-1,0 1 1,0-1 0,0 0 0,0 0 0,0 0 0,0 0 0,-1 0 0,1 0-1,0 1 1,0-1 0,0 0 0,0 0 0,0 0 0,0 0 0,0 1-1,0-1 1,0 0 0,0 0 0,0 0 0,0 0 0,0 1 0,0-1 0,0 0-1,0 0 1,0 0 0,0 0 0,0 1 0,0-1 0,0 0 0,0 0 0,0 0-1,0 0 1,1 0 0,-1 1 0,0-1 0,0 0 0,0 0 0,0 0-1,0 0 1,0 0 0,0 0 0,1 0 0,-1 1 0,0-1 0,8 5 53,-2-3-32,-3-1-10,0 0-1,0 0 0,1 0 0,-1-1 0,1 0 0,-1 1 1,0-1-1,1 0 0,5-2 0,100-6 164,67-25 54,-144 25-207,13-1 107,191-29 60,-188 32-19,185-35 90,-189 29-10,191-57 384,-127 36-261,-105 32-322,1 0 0,0 0-1,-1-1 1,0 1 0,1-1-1,-1 0 1,0 0-1,0 0 1,5-4 0,-4 2 1,-4 3-37,1 1 1,-1-1-1,1 0 1,-1 0-1,0 0 1,1 1-1,-1-1 1,0 0-1,0 0 1,1 0-1,-1 0 1,0 0-1,0 0 1,0 1-1,0-1 1,0 0-1,0 0 1,-1 0-1,1 0 1,0 0-1,0 0 1,-1 1-1,1-1 1,-1-1-1,0 0 28,1 0-18,-1-1 0,0 0 1,-1 1-1,1 0 0,0-1 1,-1 1-1,1 0 0,-1 0 0,0-1 1,1 1-1,-1 0 0,0 1 1,0-1-1,-1 0 0,1 1 1,0-1-1,-4-1 0,0 0 0,0 1 0,0 0-1,-1 0 1,-10-1 0,11 2-16,-3 0 34,0 0 0,0 0 0,-1 1 0,1 1 0,0-1 0,0 2 0,0-1 0,0 1 0,-11 4 0,8-3-12,2 0 8,-1 0-1,1 1 1,0 0 0,0 1 0,0 0 0,0 0 0,-9 8 0,10-7-18,4-3-3,1 1 0,-1 0 0,1 0 0,-1 0 1,1 0-1,1 1 0,-1-1 0,0 1 0,1 0 0,0 0 0,-3 8 0,2-6-4,1 4 69,4-6-79,-1-1 0,1 0 1,-1 0-1,1 0 0,0 1 1,1-1-1,-1 0 0,1 0 0,0-1 1,0 1-1,0 0 0,0-1 0,1 1 1,-1-1-1,1 1 0,0-1 1,0 0-1,0 0 0,1-1 0,-1 1 1,1-1-1,6 4 0,51 25 25,-10-6-14,12 12-15,-46-26-2,25 21-1,-33-24-1,-1 1-1,0 0 0,10 14 1,-12-14-1,0 0 0,-1 0 0,7 17 0,-9-17 0,0-1 0,-1 1 0,0-1 0,1 14 0,-3-14 0,0 1 0,0-1 0,-3 17 0,2-19 0,0 0 0,-1 0 0,0 0 0,0 0 0,-4 6 0,2-5-1,-1 0 1,0 0 0,0-1 0,-1 0 0,0 0 0,0 0-1,-11 8 1,3-7-5,-26 5 4,-10-3 1,8-8 0,40-1 0,0 0 0,-1-1 0,1 1 0,0 0 0,0-1 0,0 1 0,0-1 0,0 0 0,-3-1 0,4 1 0,0 1 0,1-1 0,-1 0 0,1 1-1,-1-1 1,1 0 0,-1 0 0,1 1 0,-1-1 0,1 0 0,0 0 0,-1 0 0,1 1 0,0-1 0,0 0 0,0 0 0,0 0 0,0 0 0,0 0 0,0 0 0,0 0 0,0 1 0,0-2 0,6-18 1,-6 18 0,1-2 0,1 0 1,-1 0 0,1 1-1,-1-1 1,1 1-1,0-1 1,0 1-1,1 0 1,-1-1-1,4-2 1,5-7 1,31-36 4,-21 28 14,104-83 16,-96 86-3,130-65 14,-45 30 32,-8 4-24,-84 39-28,-2 1 11,1-1 1,-1-1 0,24-17-1,-44 28-34,1-1 0,-1 0 0,0 1 0,0-1 0,1 0 0,-1 0 0,0 1-1,0-1 1,0 0 0,1 0 0,-1 1 0,0-1 0,0 0 0,0 0 0,-1 1 0,1-1 0,0 0-1,0 0 1,0 0 0,0 1 0,-1-1 0,1 0 0,0 1 0,-1-1 0,1 0 0,0 1 0,-1-1-1,1 0 1,-1 1 0,1-1 0,-1 1 0,0-1 0,1 1 0,-1-1 0,1 1 0,-2-1 0,-2-1 3,0 1 1,0 0-1,0 0 1,-1 0-1,1 1 1,0 0 0,0 0-1,0 0 1,0 0-1,-1 0 1,1 1-1,-7 1 1,-45 17 36,54-18-43,0 0 0,0 0 1,-1 0-1,1 1 0,0-1 1,0 1-1,0-1 0,0 1 1,1 0-1,-1 0 0,0 0 1,1 0-1,-1 0 0,1 0 1,0 0-1,0 1 0,0-1 1,-2 4-1,3-5-1,1 6 7,13 12 4,19 10-8,15 3 1,11 2-3,138 65-10,-178-89 7,32 23-13,2 9 0,-45-35 8,-1 0 1,0 0-1,-1 0 1,0 1 0,9 14-1,-4 8 0,-11-19-13,-3-3 15,0-1 1,-1 1-1,0-1 1,-1 0-1,1 0 0,-1-1 1,-1 1-1,1-1 1,-1-1-1,0 1 0,0-1 1,-14 9-1,9-6 2,5-4-1,0-1 0,0 1 0,0-1 0,-11 4 0,4-1-3,7-2 5,0-1 0,0 0-1,-1 0 1,1-1 0,-1 1-1,0-2 1,0 1 0,-10 1 0,3-7 1,13 4 0,0-1 0,1 1 0,-1 0 0,1-1 0,-1 1 0,1 0 0,0-1 0,-1 1 0,1-1 0,-1 1 0,1-1 0,0 1 0,-1-1 0,1 1 0,0-1 0,-1 1 0,1-1 0,0-1 0,0 1 0,0 0 0,0-1 0,0 1 0,0 0 0,1-1 0,-1 1 0,0 0 0,1-1 0,-1 1 0,1 0 0,-1-1 0,2 0 0,24-37 0,-10 19 0,23-21 1,3 6 3,87-57 0,-91 69 3,58-31-1,16-5-4,-85 45-3,6-4 0,0-1-1,-2-1 0,39-33 1,58-49-19,-126 101 8,-2 0 10,-1 0 1,1 1 0,-1-1-1,0 1 1,1-1-1,-1 1 1,0 0-1,1-1 1,-1 1-1,0-1 1,1 1-1,-1 0 1,0 0 0,0 0-1,0-1 1,1 1-1,-1 0 1,0 0-1,0 0 1,1 0-1,-2 0 1,-2 1-3,-2 1 0,0 0 1,0 0-1,1 0 1,-1 1 0,1-1-1,-1 1 1,1 1 0,0-1-1,0 1 1,-7 7 0,-9 8-24,0 2 0,2 0 0,1 1 0,-21 33 0,15-7 4,18-27-43,-4 97-32,13-94 13,5 0 47,1-2 0,20 37 1,-29-58 29,1 1 1,0-1 0,0 1-1,0-1 1,1 1 0,-1-1 0,0 0-1,0 0 1,1 0 0,1 1 0,15 10-21,0-1 1,1-1 0,25 9-1,-20-14-37,115-5-14,-110-5 53,5-9 8,65-33 1,-78 30 5,22-33 4,-36 42 8,-2-2-1,1 1 1,-1-1 0,7-18 0,-9 18 0,-1 0 0,1 0 0,-2 0 0,2-18 0,-3 18 0,0-1 0,-1 1 0,0 0 1,-3-11-1,-2 2 3,0 1-1,-2-1 1,-13-26 0,9 28 18,-10-4-8,0 1 0,-27-18 0,25 24 28,-41-12 118,-133-36-1,233 61-98,42 1-53,158 0-1744,-107 0-6983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8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8696,'0'0'161,"10"13"206,63 41-47,-23-21-220,22 12-79,103 70-38,-139-94-557,56 24 0,-26-19-5046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9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5832,'5'1'7,"0"1"0,0 1 0,-1-1 0,1 0 0,-1 1 0,1 0 0,-1 0 0,0 1 0,0-1 0,-1 1 0,1-1 0,-1 1-1,1 0 1,-1 1 0,0-1 0,-1 1 0,1-1 0,-1 1 0,0 0 0,0 0 0,0 0 0,-1 0 0,0 0 0,0 0 0,1 6 0,0 4 1,0-8 0,-2 0-1,1 1 0,-1-1 1,0 0-1,-2 13 0,-21 176 113,20-175-115,1-14 5,1 0 0,0 1 0,1-1 0,0 10 0,0-3 6,2-1 0,0 0 0,4 15 0,-5-25-5,0 0 0,1-1 0,-1 1 0,1 0 0,0-1 1,0 1-1,0-1 0,0 0 0,0 0 0,0 0 0,1 0 0,-1 0 0,1 0 1,0-1-1,-1 1 0,6 1 0,-4-1 8,6 0 102,11-5-18,32-10-1,-43 9-26,1 0 0,-2 0-1,1-1 1,0-1-1,-1 0 1,0 0-1,15-14 1,-13 11-9,3-6 288,-9 8-235,3-4-13,-1 0 0,-1-1 0,1 0 0,-2 0 0,0 0 0,0-1 0,5-21 0,17-111 545,-13 56 361,-10 64-537,10-30 0,-14 54-462,0 1-1,0-1 0,0 1 1,1-1-1,-1 1 0,0-1 1,0 1-1,0-1 1,0 1-1,1-1 0,-1 1 1,0-1-1,0 1 0,1-1 1,-1 1-1,0-1 0,1 1 1,-1 0-1,0-1 0,1 1 1,-1 0-1,1-1 0,-1 1 1,1 0-1,-1-1 1,1 1-1,-1 0 0,1 0 1,-1 0-1,1-1 0,-1 1 1,1 0-1,-1 0 0,1 0 1,-1 0-1,1 0 0,-1 0 1,1 0-1,-1 0 1,1 0-1,0 0 0,-1 0 1,1 1-1,-1-1 0,1 0 1,-1 0-1,1 0 0,-1 1 1,0-1-1,1 0 0,-1 1 1,1 0-1,18 21 147,-18-20-153,7 12 220,35 92 79,-31-81-131,4-1-115,2-1-1,1 0 1,24 23 0,-40-43-43,0-1 0,1 1 0,-1-1 0,1 0 0,-1 1 0,5 1 1,74 34 102,-56-28-112,0-2 0,29 6 1,-23-10-9,0 0 0,0-2 0,55-3 0,-60-4-33,2-5 1,49-24 0,-77 33 22,0 1 1,0-1 0,0 0 0,1 1 0,-1-1 0,0 0 0,0 0 0,0 0-1,-1 0 1,1 0 0,0 0 0,1-2 0,6-10-27,-1-1 0,0 0 0,-1 0 0,4-15 0,-9 9-177,-5-10 67,-13-46 0,8 56-33,-47-64-45,43 72 151,-1 4 54,1 2 0,-1 0 0,0 0 0,-14-2 0,26 7 16,1 1 1,0 0-1,-1-1 0,1 1 1,-1 0-1,1 0 0,-1 0 1,1 0-1,0 0 0,-1 1 1,-2 0-1,-15 4-6,-1 2 1,1 0-1,-32 18 0,48-24 9,1 1-1,-1-1 0,1 1 1,-1 0-1,1 0 0,0 0 1,-3 3-1,-46 55 0,36-39 1,1 1 0,-11 24 0,12-19 0,-13 39 0,21-51 0,1 1 0,1-1 0,-3 22 0,5-29 0,1-1 0,0 0 0,1 0 0,-1 0 0,1 0 0,1 0 0,3 13 0,-2-12 0,1 0 0,0-1 0,0 0 0,0 0 0,1 0 0,7 8 0,-4-7 0,0 0 0,0 0 0,17 12 0,-16-15 0,-1 1 0,1-2 0,18 8 0,-17-9 0,0 0 0,0-1 0,11 2 0,-13-3 0,-1-1 0,0 1 0,1-2 0,9 0 0,-6-2-8,0-1 1,0 0 0,0 0-1,0-1 1,-1 0 0,0-1-1,0 0 1,0-1 0,14-13-1,-8 5-30,-2 0-1,14-19 1,-11 13 11,-14 17 20,21-23-40,-22 25 43,-1 0 1,1 0-1,0 1 0,0-1 0,0 1 1,1-1-1,-1 1 0,0 0 0,0 0 1,1 0-1,3-2 0,-5 4 3,0 0-1,0-1 1,0 1 0,0-1 0,0 1-1,0 0 1,0 0 0,0 0 0,0 0-1,0-1 1,0 1 0,-1 0-1,1 0 1,0 0 0,-1 1 0,1-1-1,-1 0 1,1 2 0,1 0-2,4 5 1,-4-4 1,0-1-1,0 1 1,0 0-1,-1 0 1,1 0-1,-1 0 1,0 0-1,0 0 0,0 5 1,22 138-10,-20-108 5,8 179-5,-9-173-2,8 186-6,-9-187 6,0-1 5,-4 153-15,-7-85 11,10-111 12,0 1-1,0-1 1,0 0-1,0 1 1,0-1-1,0 1 1,0-1-1,0 1 1,0-1-1,-1 1 1,1-1-1,0 1 1,0-1-1,0 0 1,-1 1-1,1-1 1,0 1-1,0-1 1,-1 0-1,1 1 1,0-1-1,-1 0 1,1 1-1,-1-1 1,-2 2-1,-1 0 0,1-1 1,-1 1-1,1-1 0,-1 0 0,0 0 0,1 0 0,-1-1 1,0 1-1,0-1 0,0 0 0,-5 0 0,8 0 1,1-1-1,-1 1 1,0 0 0,0 0-1,0 0 1,0 0-1,0-1 1,1 1 0,-1 0-1,0-1 1,0 1-1,0 0 1,1-1-1,-1 1 1,-1-2 0,-32-25-7,26 18 7,1 1-1,0-1 1,1 0 0,-6-11 0,-1-10 1,1 1-1,-16-59 1,23 57 13,-2-116 15,10 118 39,32-142 49,-24 133 37,65-140 76,-56 149 4,-2 9-153,1 0 0,2 1 0,31-22 0,-50 39-57,0 1 1,1-1-1,-1 1 0,0 0 1,1 0-1,-1 0 1,1 0-1,3 0 1,25-6 70,1 2 0,33-1 0,-41 9 13,14 7-839,55 24 1,-21-3-7250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09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758 85 8344,'18'-17'182,"24"-17"-1,-25 20-70,-14 12 223,-5 0-1,1 1-322,0-1 0,0 1 1,-1 0-1,1 0 0,0 0 0,-1 0 0,1 0 0,0 1 0,-1-1 1,1 0-1,-1 1 0,0-1 0,-2 0 0,-32-1 53,17 1-53,5 2 0,1-1 0,0 2 1,-22 4-1,-128 32 49,131-27 7,-107 69 22,117-62-42,4 3-26,1 1 0,-27 44 1,43-65-19,0 1 1,0 0 0,0 0-1,0-1 1,1 1 0,-1 0-1,1 0 1,-1 0-1,1 0 1,0 3 0,-1 7 4,1 0 0,0 0 0,1 0 0,1 0 0,0 0 0,6 20 0,-8-30-5,1-1 1,0 1-1,-1-1 0,1 0 1,0 1-1,-1-1 1,1 0-1,0 0 1,0 0-1,0 1 1,2 0-1,16 15 17,1-2 1,35 21-1,-30-25 15,119 24 17,-40-18 8,-78-13-55,32 9 30,-42-9-20,-1 1 0,16 7 0,-30-12-13,-1 1 0,1-1 0,-1 1 0,1 0 0,-1-1 0,1 1 0,-1-1 0,1 1 0,-1 0 0,0-1 0,1 1 0,-1 0 0,0-1 0,0 1 0,0 0 0,0 0 0,1-1-1,-1 1 1,0 0 0,0 0 0,0-1 0,0 1 0,-1 0 0,1-1 0,0 1 0,0 0 0,0 0 0,0-1 0,-1 1 0,1 0 0,-1 0 0,1 0 2,-13 23 8,2-13 16,-101 53 17,36-31 13,44-20-49,-77 34 31,-52 6 3,129-46-22,-117 12 12,126-20-18,17 0-120,4 1 59,0 0-1,-1 0 1,1-1 0,0 1 0,0-1-1,0 1 1,-1-1 0,1 0 0,0 0-1,0 0 1,0 0 0,0 0 0,0-1-1,1 1 1,-1 0 0,0-1 0,1 0-1,-1 1 1,0-1 0,1 0 0,0 0-1,0 1 1,-1-1 0,0-3 0,-8-21-6374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539 183 8608,'19'-52'113,"-19"51"-104,-1 0-1,0 0 1,1 1 0,-1-1-1,0 1 1,1-1 0,-1 0-1,0 1 1,0 0 0,0-1-1,0 1 1,0-1 0,1 1-1,-1 0 1,0 0 0,0-1-1,0 1 1,0 0 0,-1 0-1,1 0-1,-5-2 8,3 1-9,1 0 1,0 1-1,0-1 0,0 1 0,0 0 0,-1 0 0,1 0 0,0 0 0,0 0 0,0 0 0,-1 0 0,1 1 1,0-1-1,-3 2 0,-112 35 110,89-24 24,-117 92 60,118-80-40,-89 97 60,100-98-80,3 4-75,1 1-1,-10 35 1,20-41 69,4 1-72,2-1 0,9 36 0,-13-58-51,1 1-1,-1-1 0,1 0 1,-1 0-1,1 0 1,-1 0-1,1 1 0,0-1 1,-1 0-1,1 0 0,0 0 1,1 1-1,7 5 18,-1 0 0,1-1-1,0 0 1,0-1 0,1 1 0,19 6 0,-27-11-15,0-1-1,-1 1 1,1-1 0,0 1 0,0-1 0,0 0 0,-1 0-1,1 0 1,0 0 0,3 0 0,26-5 54,0-1 0,43-14 0,-43 7 67,118-78 63,-123 70-9,81-97 83,-91 91-70,6-25-57,18-61 0,-32 77 64,18-145 280,-23 164-383,0 3-1,-1 0-1,1-22 1,-6 42 48,-1 0-128,3-4-11,-1 0-1,1 1 1,0-1 0,0 0-1,0 1 1,0-1-1,0 1 1,0-1-1,1 1 1,-1 0-1,1 3 1,-14 118 141,13-39-61,2-56-79,2 48-1,0-50 2,13 35 4,-10-44-17,16 34 1,-11-33 0,17 24-1,16 12 0,-38-49-3,0 0 0,0 0 1,0-1-1,1 1 1,-1-1-1,1-1 0,1 0 1,8 5-1,-16-9 0,1 0 0,-1 0 1,0 1-1,1-1 0,-1 0 0,0 0 0,1 0 0,-1 0 0,0 0 0,1 0 0,-1 0 1,0 0-1,1 0 0,-1 0 0,0 0 0,1 0 0,-1 0 0,0 0 0,1 0 0,-1 0 1,0 0-1,1 0 0,-1 0 0,0-1 0,1 1 0,-1 0 0,0 0 0,1 0 0,-1-1 1,7-4-192,-1 0 1,0 0 0,0-1 0,-1 0 0,1 0 0,-1 0 0,-1-1 0,6-9 0,19-31-8249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0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1 256 7712,'28'-83'16,"-22"68"-12,5-19 20,3 2 1,31-57-1,-44 88-17,-1 1-1,1 0 1,0-1 0,0 1 0,-1 0-1,1 0 1,0 0 0,0 0-1,-1-1 1,1 1 0,0 0-1,0 0 1,-1 1 0,1-1-1,0 0 1,0 0 0,-1 0-1,1 0 1,0 1 0,0-1-1,-1 0 1,1 1 0,0-1 0,-1 0-1,1 1 1,0-1 0,-1 1-1,1-1 1,-1 1 0,2 0-1,-1 0 7,5 3 17,-4-3-12,0 0 1,0 1 0,0-1 0,0 1-1,0 0 1,-1 0 0,1 0 0,0-1-1,-1 1 1,1 1 0,-1-1 0,0 0-1,0 0 1,1 4 0,43 104 331,-26-40 188,-11-38-449,22 65 327,35 115 448,-45-143-584,-4-16-9,-14-50-110,-2-3-155,0 0 1,0-1-1,0 1 0,0 0 1,0-1-1,0 1 0,0 0 0,0 0 1,0-1-1,0 1 0,0 0 1,0-1-1,0 1 0,1 0 1,-1 0-1,0-1 0,0 1 1,0 0-1,0 0 0,1 0 1,-1-1-1,0 1 0,0 0 0,1 0 1,-1 0-1,0 0 0,0-1 1,1 1-1,-1 0 0,0 0 1,1 0-1,0-1 3,0 1-1,0 0 1,-1-1 0,1 1-1,0-1 1,0 1 0,-1-1-1,1 0 1,0 1 0,-1-1-1,1 0 1,-1 1 0,1-1-1,-1 0 1,1 0 0,-1 1-1,1-1 1,-1 0 0,0 0-1,1-1 1,29-96 367,-12 40-171,30-67 1,-40 107-190,-2 7 9,0 0 1,0 0-1,10-11 0,-4 4-5,57-77 121,-60 83-120,1 1 1,1 0-1,0 0 0,0 1 1,23-15-1,-33 24-18,-1 1 0,1-1 0,-1 1 0,1 0 0,0-1 0,-1 1 1,1 0-1,0-1 0,0 1 0,-1 0 0,1 0 0,0 0 0,0 0 0,-1-1 0,1 1 0,0 0 0,1 1 0,2-1 2,0 0 0,0 0 1,-1 1-1,1-1 0,0 1 0,0 0 0,0 0 1,-1 1-1,1-1 0,-1 1 0,1-1 1,-1 1-1,1 0 0,-1 1 0,0-1 0,0 0 1,0 1-1,0 0 0,-1 0 0,1 0 1,-1 0-1,3 3 0,13 26 12,-1 0 1,-1 1-1,13 42 0,-13-16-15,-12-35-9,-2 1 1,-1-1 0,0 0 0,-2 0-1,-4 25 1,5-41-19,0 3 0,-3-24-24,2 11 48,0 0 0,1 0 0,-1 0 0,1 0-1,0 1 1,-1-1 0,1 0 0,0 0 0,0 0 0,0 0 0,0 0 0,1 0 0,-1-2 0,6-28-13,10-13 12,7-2 2,6-2 0,49-59 1,-59 86 7,94-75 12,-90 84 7,-7 7-20,0 1 1,0 1 0,0 1 0,28-3-1,-43 6-4,0 0-1,1 0 0,-1 0 1,0 0-1,0 0 1,1 0-1,-1 0 0,0 1 1,0-1-1,0 0 0,1 1 1,-1-1-1,2 2 1,1 0 4,3 1-1,0 1-1,0 0 1,-1 0 0,1 0 0,-1 1-1,0 0 1,0 0 0,0 0 0,-1 1-1,0 0 1,0 0 0,0 1 0,5 9 0,5 14 20,0 1 1,-2 0 0,15 55-1,-19-18-3,-6-22-5,-2-14-9,7 41 1,-8-70-10,1 0 0,-1-1 1,1 1-1,0-1 0,0 1 0,1-1 0,-1 1 0,0-1 0,1 0 0,-1 1 0,3 1 1,-3-3 16,0 0 0,1 0 1,-1-1-1,0 1 1,0 0-1,1 0 0,-1-1 1,0 1-1,1-1 1,-1 0-1,1 1 0,-1-1 1,1 0-1,-1 0 1,0 0-1,1 0 1,-1 0-1,1 0 0,-1 0 1,1 0-1,1-1 1,30-12-1087,-26 9 167,39-18-7038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20 254 8608,'-11'-71'40,"2"-2"312,10 86-219,0-9-117,0 0 1,0-1-1,0 1 0,0 0 1,0 0-1,1 0 0,3 6 1,39 69 111,-30-63-47,89 61 36,-79-64-42,-12-7-42,2 1-15,-1-1 0,1 0-1,0-1 1,0-1 0,0-1 0,1 0 0,21 2 0,59-5 103,-92 0-97,0 0-1,0 0 1,0-1-1,0 1 0,0-1 1,0 0-1,0 0 0,0 0 1,0 0-1,-1 0 1,1-1-1,3-2 0,5-2 20,1 0-8,-9 4-5,1 1 1,0-1-1,-1-1 1,1 1-1,-1 0 1,0-1-1,0 0 1,0 1 0,5-7-1,6-8 90,-1 0 1,14-23-1,-21 23 135,-5 1-166,0 0 0,0 0 0,-4-31 0,-3 28 139,-3 2-149,-1 1 0,0 1 0,-19-23 0,13 26 108,-3 3-109,0 1 1,-25-6 0,43 13-76,0 1 0,0 0 0,0 0 0,1 0 0,-1 0 0,0 0 0,0-1 0,0 1 0,1 1 0,-1-1 0,0 0 0,0 0 0,0 0 1,1 0-1,-1 1 0,0-1 0,0 0 0,1 1 0,-2-1 0,-14 9 13,0 0 1,1 2 0,0-1-1,-16 16 1,12-4 3,-31 45 0,-8 25-15,9 1 0,41-75-4,0 0-1,-7 29 1,12-31-2,2-1 1,-1 1 0,2-1-1,0 1 1,1-1 0,1 1-1,6 27 1,2-14-12,12 13 5,41 55-1,-40-73-18,8-1 14,2-1 0,39 19 0,-69-39 10,0-1-1,0 0 1,0 0 0,0 0 0,0 0 0,0 0 0,0-1 0,6 1 0,-9-1 2,31 3-7,33-1-1,49-11-2,-103 8 0,-1 0 0,1-1 0,10-3 0,267-88-1529,-128 36-5914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1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5024,'29'85'41,"13"44"25,-29-86 11,-3 1 0,5 47 0,-5-25 82,19 129 61,-23-158-32,66 287 1116,-71-324-1277,-1 1-1,0 0 1,0 0-1,1 0 1,-1 0-1,0 0 1,0 0-1,0 0 1,0 0-1,0 0 1,0 0 0,0 0-1,0 0 1,-1 0-1,1 0 1,0-1-1,0 1 1,-1 2-1,-1-4-1,1 0 0,0 1-1,0-1 1,0 0 0,1 1 0,-1-1-1,0 0 1,0 0 0,0 0 0,0 0-1,1 0 1,-1 0 0,0 0-1,1 0 1,-1 0 0,1 0 0,-1 0-1,1 0 1,-1-2 0,-44-89-729,15 31-4216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2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 7352,'22'-107'333,"-22"105"-312,0 1 1,1 0-1,-1-1 1,0 1-1,1 0 0,0 0 1,-1 0-1,1-1 1,0 1-1,-1 0 0,1 0 1,0 0-1,0 0 1,0 0-1,0 0 0,0 0 1,0 1-1,2-2 1,2-2 31,22-16 48,-13 14 173,6 2-146,-1 1 0,31 0 0,-29 6 152,101 41 109,-97-30-122,99 87 94,-103-77-153,51 91 79,-71-114-271,0 1 0,-1-1 0,1 1 0,0 0 0,-1 0 0,1 0 0,-1-1 0,1 1 0,-1 3 0,1 8 20,-1 1 0,-1-1 0,0 0 0,-1 0 0,-5 20 0,-2-14 85,-11 7-37,-31 33 0,33-46 3,-75 31 38,91-43-109,-1 1 0,0-1 0,0 0 0,0 0 0,0-1 0,0 1 0,0-1 0,0 1 0,0-1 0,0 0 0,-4-1 0,-3 1 12,-15-2-3,25 2-24,-1 0 0,1 0-1,0 0 1,-1 0-1,1-1 1,-1 1 0,1 0-1,0 0 1,-1-1 0,1 1-1,0 0 1,-1 0-1,1-1 1,0 1 0,-1-1-1,1 1 1,0 0-1,0-1 1,-1 1 0,1-1-1,0 1 1,0 0 0,0-1-1,0 1 1,0-1-1,0 1 1,-1-1 0,1 1-1,0 0 1,0-1 0,0 1-1,0-1 1,1 1-1,-1-1 1,0 1 0,0-1-1,0 1 1,0 0-1,0-1 1,1 1 0,-1-1-1,0 1 1,15-23-1400,5-1-5607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2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9 662 5384,'-4'42'269,"3"-34"-180,-1-1 0,1 1-1,1-1 1,0 1 0,0 0-1,0-1 1,3 13-1,17-34 419,-10 7-465,21-24 256,47-67 41,4-25 138,-64 94-406,-3 3 250,44-126 139,-50 119-112,-4 11-175,28-129 486,-32 137-472,0 4-64,0 1 1,1 0 0,0-1-1,0 1 1,1 0-1,5-12 1,-7 22-88,1-1 0,-1 1-1,0 0 1,0 0 0,1-1 0,-1 1 0,0 0-1,0 0 1,0 0 0,0 0 0,0 0 0,0 1 0,1 1-1,5 5 2,17 31 188,34 71 4,-44-82-167,-4-5-37,2 0 0,1-1 0,1-1 0,31 39 0,93 107 28,-100-113-49,-8-2 1,-11-1-3,-12-26-3,-5-18-1,0 0 0,0 1 0,0-1-1,1 0 1,0 0 0,6 8 0,-8-14 0,0 1-1,0 0 1,0-1 0,0 1 0,1-1 0,-1 0 0,1 1 0,-1-1 0,1 0-1,-1 0 1,1 0 0,-1 0 0,1 0 0,0 0 0,2 0 0,0 0-4,-1-1 1,0 0 0,0 0 0,1 0-1,-1 0 1,0 0 0,0-1-1,1 1 1,-1-1 0,0 0 0,4-2-1,7-1-1,-9 3 0,0-1-1,0 1 0,0-1 0,0-1 0,0 1 0,0-1 1,-1 0-1,6-4 0,-2 2-9,2-1 9,-1 0 0,1-1 0,-2 0 0,1 0 1,-1-1-1,0 0 0,-1-1 0,1 1 0,10-19 0,10-22-13,2-9 17,-18 34 14,-1-1 0,-2 0 1,12-48-1,-8 19 14,27-99 187,-40 153-210,0 0 1,0 0 0,0 0 0,0 0 0,0 0 0,1 0 0,-1 0-1,0 0 1,0 0 0,0 0 0,0-1 0,0 1 0,1 0-1,-1 0 1,0 0 0,0 0 0,0 0 0,0 0 0,1 0 0,-1 0-1,0 0 1,0 0 0,0 0 0,0 0 0,1 1 0,-1-1 0,0 0-1,0 0 1,0 0 0,0 0 0,0 0 0,0 0 0,1 0-1,-1 0 1,0 0 0,0 0 0,0 1 0,0-1 0,0 0 0,0 0-1,0 0 1,1 0 0,-1 0 0,0 0 0,0 1 0,0-1-1,0 0 1,0 0 0,0 0 0,0 0 0,0 1 0,0-1 0,0 0-1,6 11 20,11 41 48,0 2-23,35 74 0,-14-66-43,7-6-3,2-3 0,-8-11 0,-16-19 0,-23-23-1,1 1 1,-1-1 0,0 0 0,1 1 0,-1-1 0,1 0 0,-1 0 0,1 1-1,-1-1 1,1 0 0,-1 0 0,1 0 0,-1 0 0,1 0 0,-1 0 0,1 0-1,-1 0 1,1 0 0,-1 0 0,1 0 0,-1 0 0,1 0 0,-1 0 0,1 0-1,-1 0 1,1 0 0,-1-1 0,1 1 0,-1 0 0,1-1 0,0 0-1,0 0 0,-1 0 1,1 0-1,-1 0 1,1 0-1,-1 0 1,0 0-1,1 0 0,-1 0 1,0 0-1,0 0 1,1 0-1,-1 0 1,0 0-1,0 0 0,0 0 1,0-1-1,-1 1 1,1 0-1,0-1 1,-8-29-754,-19-55 0,-2 8-6706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2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8432,'0'0'0,"24"22"88,7 6 8,13 16-88,22-2 8,26 1-16,-1-3-6000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8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594 13 7624,'1'0'-1,"-1"0"1,0 1 0,0-1-1,0 0 1,0 1 0,0-1-1,0 0 1,0 1 0,0-1-1,-1 0 1,1 1 0,0-1-1,0 0 1,0 1 0,0-1-1,0 0 1,0 1 0,-1-1-1,1 0 1,0 0-1,0 1 1,0-1 0,-1 0-1,1 0 1,0 0 0,0 1-1,-1-1 1,1 0 0,0 0-1,-1 0 1,1 0 0,0 1-1,-1-1 1,1 0 0,0 0-1,0 0 1,-1 0 0,1 0-1,0 0 1,-1 0 0,1 0-1,0 0 1,-1 0-1,-24-3-15,8 1 25,-16-3 1,-67-5 385,84 9-360,11 1 8,-1 0 0,0 0 0,1 1 0,-1-1 0,1 1 0,-1 0 0,-7 3 0,-21 5 246,-1 2 1,1 2-1,-42 22 0,60-26-228,7-4 34,0 1 0,0 0 1,-12 11-1,-49 52 326,60-53-154,5-5-208,2 1 1,-1 0-1,2 0 1,0 0-1,-1 14 1,3-24-46,0-1 1,0 0-1,0 0 0,0 1 1,0-1-1,0 0 1,1 0-1,-1 1 0,0-1 1,1 0-1,-1 0 0,2 2 1,9 18 109,26 38 0,-21-45-3,9 0-65,1-2 0,38 13 0,-35-19 31,126 1 33,-124-10-39,-19 2-56,18-3 13,0-1-1,-1-2 1,54-19 0,-3-4 27,17-10-50,-87 35-17,47-22-18,56-34 1,-14-7-1476,-54 33-5738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3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88 174 8792,'-28'81'-16,"9"-20"2,-3 16 12,16-53 6,1 2 0,2-1 1,-1 29-1,6-36 83,7 4-19,15 30 0,-14-40 92,2-5-101,1 0 0,0 0 1,25 8-1,-18-12 169,18-6-64,43-8 0,-56 4 84,3-4-69,44-27-1,-70 37-153,-1 0 0,0 0 0,1 0 0,-1 0 0,0 0 0,0 0 0,0 0 0,1 0 0,-1-1 0,1-1 0,12-21 105,0 0 0,10-29-1,-18 27 145,-3-18-88,-6-64 1,-3 77 41,-48-105 91,41 114-118,-3 3-65,-22-23 0,31 35-100,0 1-1,-1-1 0,0 1 1,0 0-1,0 1 0,-1 0 0,-10-5 1,18 10-32,1 0 0,-1 0 1,0 0-1,0 0 1,0 0-1,1 0 0,-1 0 1,0 0-1,0 1 1,1-1-1,-1 0 0,0 0 1,0 1-1,1-1 1,-1 1-1,0-1 0,1 0 1,-1 1-1,0-1 1,1 1-1,-1-1 0,1 1 1,-1 0-1,1-1 1,-1 2-1,-1 0 8,-13 15 4,11-5-2,2 30-1,2-31-13,1 0 1,1 0 0,0 0-1,4 12 1,2-3-196,0-1 0,2-1 0,0 0 1,1 0-1,1-1 0,23 26 0,-32-40-29,62 78-7716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1 656 6816,'20'69'252,"-19"-67"481,2-2-454,-1-1-219,1-1 1,-1 1 0,1 0-1,-1-1 1,0 0-1,1 1 1,-1-1-1,0 0 1,0 0 0,0 0-1,0 0 1,2-5-1,19-31 84,-18 29-86,5-8 84,-2 1 0,0-1 0,0-1 1,-2 1-1,6-22 0,-7 22-62,1-10 335,4-127 168,-10 47 217,-2 17-343,2 59 150,8-60 1,-8 90-598,0 1 1,0-1 0,1 0 0,-1 1 0,0-1 0,0 1 0,1-1 0,-1 1-1,0-1 1,0 1 0,1 0 0,-1-1 0,1 1 0,-1-1 0,0 1 0,1 0-1,-1-1 1,1 1 0,-1 0 0,1-1 0,-1 1 0,1 0 0,-1 0 0,1-1-1,-1 1 1,1 0 0,-1 0 0,1 0 0,0 0 0,-1 0 0,1 0 0,0 0-1,24 3 140,-19-2-141,9 1 11,-8-1-6,0 0 1,0 0-1,0 1 1,0 0-1,8 4 1,91 44 73,-87-35-48,58 82 12,-66-74-32,10 38 0,-16-39-18,4 33 0,-6-30-10,-2 1 0,0-1 0,-2 1 1,-5 34-1,-23 134-239,28-189 227,1-1 0,-1 1 0,1 0 0,0-1 0,0 1 0,0-1 0,1 1 0,0 0 0,0-1 0,0 1-1,2 5 1,-1-6 5,-1-2 0,0 0 1,0 0-1,0 0 0,0 0 0,1 0 1,-1 0-1,1 0 0,0 0 0,0 0 1,-1-1-1,1 1 0,0-1 0,0 1 1,3 0-1,-1 1 0,4 0-31,15-2 31,0-1 1,0 0 0,0-2 0,27-5 0,11-7 13,-30 5 10,0-1 0,-1-2 0,0-1 0,35-21 0,-60 30-4,0 1 0,0-2 1,0 1-1,0-1 0,-1 1 1,1-1-1,-1 0 0,-1-1 0,1 1 1,4-9-1,-5 7-2,3-8 11,3-30-1,0-25-10,10-97-1619,-7 83-6464</inkml:trace>
  <inkml:trace contextRef="#ctx0" brushRef="#br0" timeOffset="1">1111 42 6640,'4'3'45,"7"1"68,8 0-82,-16 1 37,27 182 340,-10-51-244,-16-105 38,1 8 55,19 69 0,-21-97-181,1 5 151,0 1 0,2-1 0,0 0 0,0 0 0,2 0 0,14 23 0,-21-39-210,-1 1-1,1-1 1,-1 0 0,1 0-1,-1 0 1,0 1-1,1-1 1,-1 0-1,1 0 1,-1 0-1,1 0 1,-1 0-1,1 0 1,-1 0-1,1 0 1,-1 0-1,1 0 1,-1 0 0,1 0-1,-1 0 1,1 0-1,-1-1 1,1 1-1,-1 0 1,1 0-1,-1 0 1,1-1-1,0 0 19,17-10-1211,2-2-4924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8520,'0'0'416,"4"3"-250,10 5-152,0-1 0,0-1-1,0 0 1,1-1 0,23 4-1,-32-7-15,20 4-68,0-1-1,31 1 1,-21-2-877,24 3-4333</inkml:trace>
  <inkml:trace contextRef="#ctx0" brushRef="#br0" timeOffset="1">955 32 4760,'9'21'0,"-2"3"-7,-3-14 5,1 4-3,-1 0 1,0 0-1,-1 1 0,3 28 1,4 94-8,-8-92 83,10 48 1,-3-33 141,13 114 63,-17-136-15,-3-19-153,30 176 456,-27-170-400,25 98 327,-26-111-623,1 1 0,0-1 0,13 21 0,2-3-3988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9240,'25'33'65,"-5"-7"136,0 0 1,47 43-1,-9-25-136,-33-27 49,124 52 52,-118-60-11,90 11 72,-103-20-47,77-28 68,-90 26-217,0 1 1,0-1-1,0 0 1,0-1 0,0 1-1,-1-1 1,0 0-1,5-4 1,3-3 10,-4 5 12,0-1 0,-1-1 0,0 1 0,0-1 0,0-1 0,-1 1 0,0-1 0,-1 0 0,0 0 0,0-1 0,-1 0 0,5-12 0,3-13 234,-11 29-172,0-3-11,0 6-26,10 34 29,-6-19-103,3-2 0,2-2-5,-10-9 0,1 0 0,-1 0 0,1 0-1,0 0 1,-1 0 0,1 0 0,-1 0-1,1 0 1,-1 0 0,1 0 0,0 0-1,-1 0 1,1 0 0,-1-1 0,1 1-1,-1 0 1,1 0 0,-1-1 0,1 1-1,-1 0 1,1-1 0,-1 1 0,0-1-1,1 1 1,0-1 0,0 0 0,21-18 0,1-4 21,25-31 0,-41 46-14,-1 0-1,0 0 0,0-1 1,-1 0-1,-1 0 0,1-1 1,3-14-1,-7 22-3,-1 0 0,1-1 1,-1 1-1,0 0 0,0 0 0,0 0 0,0 0 1,0-1-1,0 1 0,-1 0 0,1 0 0,-1 0 1,1 0-1,-1 0 0,0 0 0,0 0 0,0 0 1,0 0-1,0 0 0,0 0 0,-1 0 0,1 1 1,0-1-1,-1 1 0,0-1 0,1 1 0,-1-1 1,0 1-1,0 0 0,0 0 0,1 0 0,-1 0 1,0 0-1,-1 0 0,1 1 0,0-1 0,0 1 1,0-1-1,0 1 0,0 0 0,-1 0 0,1 0 1,0 0-1,-3 0 0,-18 5 0,1 5-3,5 7 0,4 5 0,2 5 0,6-14-1,4-9 0,-1 0 1,1 0-1,0 0 0,0 1 0,-1 6 1,4 62-3,0-36 3,-2 1 0,-4 5 0,-1 10 0,-1 6 0,-1-3 1,2 0 4,4-4-2,2 4 2,-2 8-3,3 10-2,6 8 1,-3-52 3,1-1-1,1 0 1,16 43 0,-18-58 0,25 60 26,-26-71 0,5 0 8,-9-3-36,0 1-1,0-1 0,0 0 1,0 0-1,1 0 0,-1 0 1,0 0-1,0 0 1,0 0-1,0 0 0,1-1 1,-1 1-1,0 0 0,0 0 1,0 0-1,0 0 0,0 0 1,1 0-1,-1 0 0,0 0 1,0 0-1,0 0 1,0 0-1,0-1 0,0 1 1,1 0-1,-1 0 0,0 0 1,0 0-1,0 0 0,0-1 1,0 1-1,0 0 1,0 0-1,0 0 0,0 0 1,0 0-1,0-1 0,0 1 1,0 0-1,0 0 0,0 0 1,0 0-1,0-1 1,0 1-1,0 0 0,0 0 1,80-202 367,-61 153-218,43-77-1,-54 113-134,26-34 91,-23 33-82,3-3 28,0 0 0,-1-1 0,-1 0-1,-1-1 1,-1-1 0,-1 0 0,11-30 0,-15 29-5,5-16 116,23-56-1,-21 57-68,-9 24-64,1 0 0,0 1 0,12-23 1,-15 33-11,1-2 4,7-6-15,-6 7 10,-1 0 0,1-2-21,-1 1 9,0 0 1,0 1-1,0-1 1,1 0-1,-1 1 1,4-3-1,-5 5-8,-1-1 1,1 1-1,-1 0 0,1-1 1,-1 1-1,1 0 0,-1-1 1,1 1-1,-1 0 0,1 0 0,0 0 1,-1-1-1,1 1 0,-1 0 1,1 0-1,0 0 0,-1 0 1,1 0-1,0 0 0,-1 0 0,1 0 1,-1 0-1,2 1 0,1 5 2,-3-5-1,2 7-4,0 1 1,-1-1-1,0 1 1,0 0-1,-1-1 1,0 1-1,-1 0 1,-2 12 0,2-5-7,-3 31-28,-11 53-1,12-80 29,-4 15-44,-40 179-22,34-164 23,-70 220-11,63-211 37,-89 263-10,86-253 17,-98 283 0,96-285 13,-98 229-4,99-245 4,8-18 2,-22 42-1,-51 76-1,63-108 4,-72 106-5,27-59-5,70-90 10,1 1 1,0-1 0,-1 1 0,1-1 0,0 1 0,-1-1 0,1 1-1,-1-1 1,1 0 0,-1 1 0,1-1 0,-1 0 0,1 1 0,-1-1-1,0 0 1,1 0 0,-1 1 0,1-1 0,-1 0 0,0 0 0,1 0 0,-1 0-1,0 0 1,1 0 0,-1 0 0,1 0 0,-1 0 0,0 0 0,-5-7-5,5 7 5,0-4-250,1 0-1,-1 0 1,0 0 0,1 0 0,0 0 0,0-5 0,0-29-8515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5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6552,'31'108'112,"9"45"26,-32-115-4,38 202 63,-36-183-9,38 227 77,-38-228-91,53 224 52,-49-224-132,55 201 43,-58-211-9,32 170 41,-38-177-115,-1-14-29,0 2-8,-1 1 1,-1 1 0,-4 47 0,-1-52-344,-1-1 1,-12 37 0,-1-7-4715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6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0 830 9144,'14'-5'0,"-5"1"2,-6 3 2,1-1-1,-1 0 0,0-1 1,0 1-1,0-1 0,5-3 0,6-7 1,35-29 1,-26 20 9,92-123 10,-95 112 17,124-237 248,-101 167-59,-33 81-170,8-19 256,18-58 0,-34 94-135,1-1 30,1 6-46,2 5-140,-1 1-1,0-1 1,0 1-1,-1-1 1,0 1-1,0 1 1,0-1-1,-1 1 1,0-1 0,3 8-1,8 16 41,20 32 7,16 36-12,-42-76-40,16 117 5,-23-108-17,-3 52 4,-9 16-8,-5-7 1,-3-19-3,4-16-2,5-14 0,6-2-2,4-41 2,0 0 0,0 0 0,0 0 0,0 0 0,0 1 0,0-1 0,0 0-1,0 0 1,0 0 0,0 0 0,1 0 0,-1 0 0,0 0 0,0 0 0,0 0 0,0 1-1,0-1 1,0 0 0,0 0 0,0 0 0,0 0 0,0 0 0,0 0 0,0 0 0,0 0-1,0 0 1,1 0 0,-1 0 0,0 0 0,0 0 0,0 0 0,0 0 0,0 0 0,0 0-1,0 0 1,0 0 0,0 0 0,1 0 0,-1 0 0,0 0 0,0 0 0,0 0 0,0 0-1,0 0 1,0 0 0,0 0 0,0 0 0,0 0 0,1 0 0,-1 0 0,0 0 0,0 0-1,0 0 1,0 0 0,0 0 0,0 0 0,0 0 0,0 0 0,0-1 0,8 1-4,0-1 3,1-1-1,-1 0 1,-1 0-1,1 0 0,0-1 1,0 0-1,13-8 1,113-58-11,-104 49-7,17-22 2,48-57-1,-69 64-68,-10 11 33,10-18-44,-1 0 0,30-71 0,-42 83-24,50-131-350,-40 74 81,-22 87 382,-1-1 0,0 1 0,0-1-1,0 1 1,1-1 0,-1 1 0,0 0-1,0-1 1,0 1 0,0-1-1,0 1 1,0-1 0,0 1 0,0-1-1,0 1 1,0 0 0,0-1 0,-1 1-1,1-1 1,0 1 0,0-1 0,0 1-1,0 0 1,-1-1 0,1 1 0,0-1-1,0 1 1,-1 0 0,1-1 0,0 1-1,-1 0 1,1-1 0,0 1 0,-1 0-1,1 0 1,-1-1 0,1 1-1,0 0 1,-1 0 0,1 0 0,-1 0-1,1 0 1,-1-1 0,1 1 0,0 0-1,-2 0 1,0 0-7,0 1 0,-1-1 0,1 1 0,0 0 0,0-1 1,0 1-1,0 0 0,-4 2 0,-35 25-58,2 2 0,-37 36 0,61-49 61,-17 32 4,26-38 8,1 0-1,0 1 1,-5 20 0,7-21 0,1 0 0,1 0 0,0 0 0,0 15 0,2-16 0,0-1 0,0 1 0,1 0 0,5 17 0,-3-17 0,1 1 0,-1-1 0,1 0 0,8 10 0,-3-7 0,0 0 1,13 13-1,-12-16 5,1 1-1,0-1 1,15 9 0,-27-19-3,0 0 0,1 0 0,-1 1 0,0-1 0,1 0 0,-1 0 0,0 0 0,1 0 0,-1 1 0,0-1 0,0 0 0,1 0 0,-1 0 0,0 0 0,1 0 0,-1 0 0,0 0 0,1 0 0,-1 0 0,0 0 0,1 0 0,-1 0 0,0 0 0,1-1 0,-1 1 0,0 0 0,1 0 0,-1 0 0,1-1 0,11-4 17,-1-1 1,1-1-1,-1 0 1,15-13-1,-8 3 108,-1-7-67,0-1 0,19-39 0,-27 38 80,-1-6-56,-1-1 1,-1 0-1,-2-1 1,-1 1 0,-2-1-1,-3-42 1,1 67-49,-1 0 0,0 0 1,-3-10-1,5 19-32,0 0 1,-1 0-1,1-1 1,0 1-1,-1 0 1,1 0-1,0-1 1,-1 1-1,1 0 1,0 0-1,-1 0 1,1 0-1,-1-1 1,1 1-1,0 0 1,-1 0-1,1 0 1,-1 0-1,1 0 1,0 0-1,-1 0 1,1 0-1,0 0 1,-1 0-1,1 0 1,-1 0-1,1 1 1,0-1-1,-1 0 1,1 0-1,0 0 1,-1 0-1,1 1 1,0-1-1,-1 0 1,0 1-1,1-1 3,-2 2 5,-1 0-1,1 0 1,-1 0-1,1 1 0,0-1 1,0 0-1,1 1 1,-1 0-1,0-1 0,1 1 1,-1 0-1,1 0 1,0 0-1,-2 5 0,-5 41 25,7-40-28,-3 23 43,1 0 0,3 49 0,1-55-36,1 8 52,29 131 21,-20-137-47,58 87 20,-55-98-27,56 35 14,-68-50-44,0-1 1,-1 0-1,1 0 1,0 0-1,0 0 1,0 0-1,0-1 1,0 1-1,0-1 0,0 1 1,0-1-1,0 0 1,0 0-1,0 1 1,0-1-1,3-1 1,2 0 5,25-4-1378,-1-2-5518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6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1 400 7712,'4'-8'1,"1"-1"5,1 0 0,0 0 0,8-10 0,-12 17 1,-2 2-1,1-1 1,-1 1-1,0 0 1,1-1 0,-1 1-1,1-1 1,-1 1-1,0 0 1,1 0 0,-1-1-1,1 1 1,-1 0-1,1 0 1,-1-1-1,1 1 1,-1 0 0,1 0-1,-1 0 1,1 0-1,-1 0 1,1 0-1,-1 0 1,1 0 0,-1 0-1,1 0 1,-1 0-1,1 0 1,-1 0-1,2 1 1,13 5 206,-5 1-90,0 1 0,0-1-1,-1 2 1,0 0 0,-1 0-1,0 0 1,13 21 0,-14-19-77,4 3 193,25 37 347,39 72 0,-73-120-574,61 116 565,-53-98-479,0 1 0,-2 0 1,0 0-1,5 28 0,-12-32 70,-3-6-111,0 0 1,-1 0-1,-8 22 0,4-24 57,4-8-103,1 0 1,0-1-1,-1 1 1,0-1-1,1 1 1,-1-1-1,0 0 1,0 0-1,0 0 1,1 0-1,-1 0 1,0-1-1,0 1 1,0-1-1,0 0 1,-1 0-1,1 0 1,0 0-1,0-1 1,0 1-1,0-1 0,1 1 1,-1-1-1,0 0 1,0-1-1,0 1 1,0 0-1,-2-3 1,-2 0 3,5 3-10,0 0 0,0 0 0,0 0 1,0-1-1,1 1 0,-1-1 0,0 1 1,1-1-1,-1 0 0,1 1 0,0-1 1,0 0-1,-1 0 0,1 0 0,-1-4 1,-7-15 29,2 0 0,0-1 0,-6-37 0,-5-57 6,17 115-41,-1-32 27,2-144 10,3 140-9,34-135 16,-26 141-17,-3 11-12,5-10 12,1-1 1,35-55-1,14 5 53,-60 78-74,-1 1 0,1 0 0,0 0-1,0 0 1,0 0 0,0 0 0,0 1 0,0-1 0,0 1 0,1 0 0,-1 0-1,0 0 1,1 1 0,-1-1 0,1 1 0,-1 0 0,1 0 0,5 0 0,-4 0 1,9 4 34,0 4-28,-1 0 0,-1 1-1,0 0 1,16 16 0,-13-6 34,48 88 13,-54-83-39,18 113 11,-20-95-26,-2 1-1,-1 60 1,-4-59 0,2 33 0,1-3-4,1-22-2,0-20 0,0-16-14,-3-14-14,3-5-9,6-6-96,-1-1-1,0 0 1,-1 0 0,0 0-1,7-13 1,-5 7-736,36-53-7111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6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7536,'0'-2'0,"1"1"1,-1 0 0,1-1 0,-1 1-1,1 0 1,0 0 0,0-1 0,0 1-1,-1 0 1,1 0 0,0 0-1,0 0 1,1 0 0,-1 0 0,0 0-1,0 0 1,0 1 0,3-2-1,-3 2 2,-1 0-1,1 0 1,0 1-1,-1-1 1,1 0-1,0 1 1,-1-1-1,1 1 1,-1-1-1,1 1 1,0-1-1,-1 1 1,1-1-1,-1 1 1,1-1-1,-1 1 1,0 0-1,1-1 1,-1 1-1,0 0 1,1-1-1,-1 1 1,0 1-1,35 81 51,-26-61-37,-2 1 0,-1 0 0,7 41 0,-10-42-3,0 8 56,-1 156 45,-4-143 21,-22 186 64,17-182-4,-23 185 76,26-187-75,1-13-87,-2 20 42,3 1 1,4 62-1,-1-97-39,17 140 419,-17-146-384,2 5 109,1 1-1,6 21 0,-9-38-241,-1-1-1,0 0 0,0 1 0,1-1 0,-1 0 1,0 0-1,1 1 0,-1-1 0,0 0 1,1 0-1,-1 1 0,0-1 0,1 0 0,-1 0 1,1 0-1,-1 0 0,0 1 0,1-1 0,-1 0 1,1 0-1,-1 0 0,1 0 0,-1 0 1,0 0-1,1 0 0,-1 0 0,1 0 0,-1 0 1,1-1-1,-1 1 0,0 0 0,1 0 1,-1 0-1,1 0 0,-1-1 0,1 1 0,13-7-1133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7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0 8968,'-27'40'56,"-44"46"16,45-57 19,-58 51 0,62-61-48,-3 1 205,18-15-192,-41 27 199,-64 34 1,102-60-238,-44 22 388,-92 65-1,145-93-393,0 1 1,0 0-1,1-1 1,-1 1-1,1 0 0,-1 0 1,1 0-1,-1-1 0,1 1 1,-1 0-1,1 0 1,0 0-1,-1 0 0,1 0 1,0 0-1,0 0 1,0 0-1,-1 0 0,1 0 1,0 0-1,0 0 0,1 0 1,-1 0-1,0 0 1,0-1-1,0 1 0,1 2 1,0-1 20,1 3 3,1 0 1,-1 0-1,1 0 0,0 0 1,1 0-1,-1-1 1,1 1-1,0-1 0,0 0 1,7 5-1,-6-4-45,56 50 209,-19-12-99,-5-5 50,1-2-1,65 47 1,36 2 232,-80-59-199,51 27 290,-65-27-315,-3-4-18,-41-21-138,0-1 1,1 0-1,-1 1 0,0-1 0,0 0 1,0 0-1,0 0 0,0 0 0,0 0 1,1 0-1,-1 0 0,0 0 0,0 0 1,0-1-1,0 1 0,0 0 0,2-1 1,3-1 4,28-7-1660,2-1-6641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7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32 8608,'0'0'96,"-4"-3"-16,-24-17 34,25 18 132,-1-4 2130,5 9-2320,0 0 0,0 1 0,0-1 0,-1 1 0,1-1 0,-1 0 0,0 1 0,0-1 0,0 1 0,0 0 0,0-1 0,-1 0 0,0 1 0,1-1 0,-2 1 0,1-1 0,-3 7 0,0 0 58,-1 0 0,0 1 1,-1-1-1,-9 12 1,11-19 26,-3 1 24,7-4-160,0 1-1,0-1 0,-1 0 0,1 0 1,0 0-1,0 0 0,-1 0 0,1 0 1,0 0-1,0 0 0,-1 0 0,1 0 1,0 0-1,0 0 0,0 0 1,-1 0-1,1 0 0,0 0 0,0 0 1,-1 0-1,1 0 0,0 0 0,0 0 1,-1-1-1,1 1 0,0 0 0,0 0 1,0 0-1,-1 0 0,1 0 1,0-1-1,0 1 0,0 0 0,0 0 1,-1 0-1,1-1 0,0 1 0,0 0 1,0 0-1,0 0 0,0-1 0,0 1 1,0 0-1,0 0 0,0-1 1,0 1-1,0 0 0,0 0 0,0-1 1,0 1-1,0 0 0,0 0 0,0-1 1,0 1-1,0 0 0,0 0 1,0-1-1,0 1 0,2-15-1634,3-4-6510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6:25:0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399 751 3680,'0'0'2188,"6"-6"-1936,17-20-73,-1 0 0,-1-2 1,32-57-1,37-71 432,30-22-134,-76 119-290,71-111 1026,-110 161-1113,-4 7 147,1 0-1,-2 2-225,0 0-1,0 0 1,0 0-1,0-1 1,1 1-1,-1 0 1,0 0-1,0 0 1,0-1 0,0 1-1,0 0 1,1 0-1,-1 0 1,0 0-1,0 0 1,0 0-1,1-1 1,-1 1-1,0 0 1,0 0-1,0 0 1,1 0-1,-1 0 1,0 0-1,0 0 1,0 0-1,1 0 1,-1 0-1,0 0 1,0 0-1,1 0 1,-1 0-1,0 0 1,0 0-1,0 0 1,1 0-1,-1 10 259,-8 17-296,7-23 75,-2 10 5,-1 1 0,0-1 0,-2 1 0,-9 18 0,-14 35 90,-29 108 11,47-134-56,-45 187 45,44-179-59,-40 229 30,43-219-64,-30 219 26,31-227-11,-36 211 33,35-213-40,-38 192 75,-20 41 31,64-272-164,-1 0 0,0-1 0,-1 1 1,0-1-1,-1 0 0,0 0 0,-13 15 0,13-17-7,-7 5 12,6-7-8,0 0-5,1-1 1,0-1-1,-1 1 0,0-1 0,0 0 1,0-1-1,-1 0 0,1 0 0,-1 0 1,-11 1-1,-24 2 10,-5-7-8,4-8 1,3-7-3,8-6-2,10 0 0,19 17-2,1-1 1,1 1 0,-1-1 0,1 0 0,0 0 0,1 0 0,-1 0 0,1-1 0,0 1-1,0-10 1,-3-16-6,4 30 4,0 0 0,0-1 0,0 1 0,0 0 0,0 0 0,0 0 1,1 0-1,-1-1 0,1 1 0,0 0 0,-1 0 0,1 0 0,0 0 1,0 0-1,0 0 0,0 1 0,1-1 0,-1 0 0,0 0 0,1 1 1,0-1-1,-1 1 0,3-2 0,3-2-3,-1 0-1,1 1 1,0 0 0,8-4 0,-10 6 7,4-2-8,1 1 0,-1-1 0,1 2 0,0-1 0,0 2 0,0-1 0,0 1 0,16 1 0,-12-1 3,51 0-7,-38 2 9,56-1 1,0 0 1,0 2 0,100 13 25,22 4 109,-136-11 4,-59-6-62,36 1 563,-44-3-506,6-2-8,-4-3-34,3-6-47,-1 0 1,0-1-1,-1 0 1,6-19-1,12-57-1208,-20 75 543,16-66-7905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8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41 358 6104,'113'147'724,"-102"-132"-694,-5-8 46,-1 0-1,0 1 1,6 13 0,62 145 753,-66-148-733,26 58 355,-28-66-272,1 1-11,-1 1-1,-1 0 1,0 0-1,-1 0 1,3 22-1,-7-39-92,1 0 1,-1 0-1,1 0 0,1 0 1,0-6-1,0-10-1096,-1-28-5059</inkml:trace>
  <inkml:trace contextRef="#ctx0" brushRef="#br0" timeOffset="1">16 0 8432,'0'0'976,"-15"26"-496,30-5-464,13 11 8,23 10-24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8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182 484 5024,'3'-4'225,"0"-1"-155,-2 4-52,0-1 1,0 0-1,0 0 0,0 0 1,0 1-1,-1-1 0,1 0 1,0 0-1,-1 0 0,1 0 1,-1 0-1,0-5 840,-4 25-202,0-10-568,-17 49 299,-31 74-35,31-74-177,-19 83 1,34-115-149,-3 16 108,8-33-109,-28 198 276,20-122-107,8-78-54,2-7-119,0 0-1,-1 0 1,1 0 0,0 0-1,-1 0 1,1 0 0,-1 0-1,0 0 1,1 0 0,-1 0-1,0-1 1,0 1-1,0 0 1,0 0 0,0 0-1,0-2 1,16-138 203,-12 102-91,2-18-76,20-237 388,-21 179-380,-3 68 108,21-181 62,-17 188-96,-2 14-70,0-6 14,2 1-1,20-60 1,-23 85-53,21-50 126,-24 56-148,1 0 0,-1-1-1,0 1 1,1 0 0,-1-1 0,1 1-1,-1 0 1,1-1 0,0 1 0,-1 0-1,1 0 1,-1 0 0,1-1 0,-1 1-1,1 0 1,-1 0 0,1 0 0,0 0-1,-1 0 1,1 0 0,-1 0 0,1 0-1,0 0 1,-1 1 0,1-1 0,-1 0 0,1 0-1,-1 0 1,1 1 0,0-1 0,2 1 19,2 1 9,1 1-1,-1 0 1,0 0 0,0 0 0,0 0-1,0 1 1,0 0 0,-1 0 0,1 0-1,6 9 1,14 23 31,-16-16 100,29 121 69,13 52 97,-44-170-312,5 11 73,98 200 156,-99-215-243,20 31 12,-2-12-7,-24-32-13,1-1 1,-1 1 0,1-1-1,9 6 1,-13-10-44,-1 0 0,0 0 0,1 0 0,-1 0 0,0 0 0,1-1 0,-1 1 0,1 0 0,-1-1 0,1 1 0,0-1 1,-1 1-1,1-1 0,-1 0 0,1 0 0,0 0 0,-1 0 0,1 0 0,0 0 0,-1 0 0,1-1 0,-1 1 0,1 0 1,0-1-1,-1 1 0,1-1 0,-1 0 0,1 0 0,-1 1 0,0-1 0,1 0 0,-1 0 0,0 0 0,0 0 0,1-1 1,1-1-1,18-18-7897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9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0 729 9416,'51'6'62,"-35"-4"22,1-1 1,-1 0-1,33-3 1,149-19 303,-150 13-48,206-41 113,-202 37-225,193-53 60,-237 63-276,0-1 0,0 1 0,12-7 0,74-39 40,-77 37-49,-1-1 0,0-1 0,24-24 0,-28 23-3,0 0 1,-1-1-1,-1 0 1,-1-1-1,0 0 1,-1-1-1,12-34 1,-14 21-14,-5 20-1,1-8-5,-1 1-1,-1-1 0,0 1 0,-1 0 0,-1-1 0,-7-25 1,9 42 20,-14-47-187,12 42 114,0 0 1,-1 1-1,1-1 1,-1 0-1,-1 1 1,-5-9-1,8 13 59,0 1-1,1 0 0,-1 0 1,1 0-1,-1 0 0,0-1 0,1 1 1,-1 0-1,1 0 0,-1 0 1,0 0-1,1 0 0,-1 1 1,0-1-1,1 0 0,-1 0 1,1 0-1,-1 0 0,0 1 0,1-1 1,-1 0-1,1 1 0,-2 0 1,0 0-25,-2 1 19,0 0 1,0 1 0,0-1 0,0 1 0,0 0-1,1 0 1,-1 1 0,1-1 0,0 1-1,0-1 1,0 1 0,1 0 0,-1 0-1,1 0 1,0 1 0,0-1 0,0 0 0,1 1-1,-2 8 1,0-6 15,-1 14-57,1 22 22,3 59 0,4-68 18,9 53 0,6 10 16,-9-60 3,15 37-1,8 17 37,18 95 23,-42-147 76,-7-26-89,48 173 318,-44-162-237,-1-3 51,15 40 0,-18-58-151,-1 0 0,1 1 0,0-1 1,-1 0-1,2 0 0,-1 0 1,0 0-1,0-1 0,4 3 0,-6-4-19,0-1 0,1 0-1,-1 0 1,0 0 0,0 0 0,1 0-1,-1 0 1,0 0 0,0 0-1,1 0 1,-1 0 0,0 0 0,0 0-1,1 0 1,-1 0 0,0 0-1,0 0 1,1 0 0,-1-1 0,0 1-1,0 0 1,1 0 0,-1 0-1,0 0 1,0 0 0,1-1-1,-1 1 1,0 0 0,0 0 0,0 0-1,0-1 1,1 1 0,-1 0-1,0 0 1,0-1 0,0 1 0,0 0-1,5-10 46,1-26-1389,0-5-5503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9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15 283 8520,'-1'0'0,"-11"1"51,12 0-48,0-1 0,0 0 0,0 0 0,0 1-1,-1-1 1,1 0 0,0 0 0,0 1 0,0-1 0,0 0 0,0 1-1,0-1 1,0 0 0,0 0 0,0 1 0,0-1 0,0 0 0,0 1-1,0-1 1,0 0 0,0 0 0,0 1 0,0-1 0,0 0 0,0 1-1,0-1 1,0 0 0,1 0 0,-1 1 0,0-1 0,7 4 137,23-1-44,36 1 0,-9-4 41,74-11 1,-97 8-96,13-2 186,232-28 63,-218 25-230,232-50 40,-238 42 14,208-89-1174,-130 41-4947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19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7800,'0'0'112,"0"14"136,3 81 24,-2 38-123,0-98-97,1 0 1,8 42-1,-8-62-40,4 18 45,1-1 0,20 54-1,-19-64-38,52 150 228,-39-113-21,-8-28-84,30 89 414,-42-113-572,25 102 461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0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10040,'24'0'77,"37"-5"0,-3-2 1,24-1-32,37-6-35,113-20 9,-192 27 47,250-65 394,-264 65-433,-14 4 52,0-1 0,0 0 0,10-5 0,-6 2 46,-1-1 0,21-14-1,-35 20-97,1 1 0,-1-1-1,0 0 1,1 0 0,-1 0 0,0 0-1,0 0 1,-1-1 0,1 1 0,0 0-1,-1 0 1,1 0 0,-1-1 0,0 1-1,1 0 1,-1-1 0,0 1-1,-1 0 1,1-1 0,0 1 0,-1 0-1,1 0 1,-2-3 0,2 2 13,-2-2 8,1-1 0,-1 1-1,-1-1 1,1 1 0,-1 0 0,0 0-1,0 0 1,0 0 0,-1 0 0,1 1 0,-8-7-1,6 5-2,-42-40 482,45 43-348,1 3-173,1 0 0,0 0 1,-1 0-1,1 0 1,0 0-1,0 0 0,-1 0 1,1 0-1,0 0 1,0-1-1,-1 1 0,1 0 1,0 0-1,0 0 1,0 0-1,-1-1 0,1 1 1,0 0-1,0 0 1,0 0-1,0-1 0,-1 1 1,1 0-1,0 0 1,0-1-1,0 1 0,0 0 1,0-1-1,0 1 1,-1-1 0,1 1 0,0 0 0,0-1 0,0 1 0,0 0 0,-1-1 0,1 1 0,0 0 0,0-1-1,0 1 1,-1 0 0,1 0 0,0-1 0,-1 1 0,1 0 0,0 0 0,-1 0 0,1-1 0,0 1 0,-1 0 0,1 0 0,0 0 0,-1 0-1,1 0 1,0 0 0,-1 0 0,1-1 0,-1 1 0,1 0 0,0 0 0,-1 1 0,1-1 0,0 0 0,-1 0 0,1 0 0,-1 0 0,-1 0-1,0 1-1,1-1 1,-1 0 0,0 1 0,0-1 0,1 1 0,-1 0 0,0 0 0,1 0 0,-1-1 0,1 2 0,-1-1 0,1 0 0,0 0 0,-1 0 0,1 1 0,0-1 0,0 0 0,0 1-1,0-1 1,0 1 0,0-1 0,-1 4 0,-2 2 2,3-5-6,0 1 0,0-1-1,0 1 1,0-1 0,0 1 0,1-1-1,-1 1 1,1 0 0,0-1-1,0 1 1,0 0 0,0-1-1,1 4 1,3 26 9,1-1 0,2-1 0,1 1 0,14 35 0,13 25-9,-10-23-6,31 75-9,-1-32-3,-53-106 11,1-1 0,0 1-1,0 0 1,0-1 0,1 0 0,-1 0-1,1 0 1,0 0 0,0-1 0,1 1-1,6 3 1,-6-4 1,-4-2 1,0-1 0,0 1 1,0-1-1,0 1 0,0-1 1,0 0-1,0 0 1,0 1-1,1-1 0,-1 0 1,0 0-1,0 0 0,0 0 1,0-1-1,0 1 1,0 0-1,0 0 0,0-1 1,0 1-1,0 0 0,2-2 1,1 1-3,4-1 0,-6 2 3,0-1 0,0 1 0,0-1 0,0 0 0,1 0 0,-1 0 0,0 0-1,-1 0 1,1 0 0,0 0 0,0-1 0,0 1 0,-1-1 0,3-2 0,27-26-13,7-15 12,23-54 5,-8 10 8,-13 36-5,-23 35 14,-7 9-15,0 1 1,0 1-1,1-1 1,1 2-1,15-8 1,-12 12 41,-8 4-40,-1-1 1,1 1 0,0 1-1,0-1 1,-1 1 0,0 0-1,10 6 1,-5 4 20,1 11-12,-1 0-1,-1 0 1,7 29 0,35 71 9,-39-103-17,27 25 4,-32-38-12,0 0 1,1 0-1,0-1 1,12 8 0,-4-8-133,-1 1 0,1-2 0,0 0 1,1-2-1,-1 1 0,1-2 0,19 1 0,-24-2-559,86 13-8035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0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553 516 9952,'-3'-13'42,"-1"0"0,0 1-1,0 0 1,-1-1 0,-1 2 0,-11-19 0,7 21 105,-7 0-86,0 2 0,-28-10 1,24 15-22,-103 12 13,97-3-26,-4 9-14,0 1 0,-41 30 1,49-25 26,-2 11-13,-26 48 0,43-59 8,5 0-17,0 0 0,1 34 1,2-55-17,0-1 0,0 1 0,1 0 0,-1 0 1,0 0-1,0 0 0,0 0 0,0-1 0,1 1 0,-1 0 1,0 0-1,1 0 0,-1-1 0,1 1 0,-1 0 0,1 0 1,-1-1-1,1 1 0,8 8 7,-1-1 0,1 0-1,0-1 1,0 0 0,1-1 0,13 7-1,0-6 27,112 9 20,-107-17-15,0-4-22,0-1 0,32-11 0,-43 7 16,-11 6-23,1-1-4,-1 0 0,0-1 0,0 1 0,0-1 0,-1-1 0,0 1 0,0-1 0,0 0 0,5-11 0,4-19 31,-6 17 27,17-34 1,-25 54-61,1 0 1,0 0-1,-1 1 0,1-1 0,0 0 0,0 0 0,-1 1 1,1-1-1,0 0 0,-1 0 0,1 1 0,0-1 0,-1 1 0,1-1 1,-1 1-1,1-1 0,-1 1 0,1-1 0,-1 1 0,1-1 0,0 2 1,76 96 162,-63-84-108,-5-8-51,0 0 1,1 0-1,-1-1 0,1 0 1,0-1-1,0 0 1,0-1-1,0 0 1,1 0-1,20 2 1,117 11 23,-118-16-25,40-14 4,-60 11-11,0-1-1,-1 0 1,1 0 0,-1-1-1,16-11 1,-8 1 1,0 0-1,-1-2 1,-1 0-1,25-36 1,-26 27 6,34-112 11,-44 111 1,-2 12-10,0 4-4,-1-1 0,0 0 0,0 0 1,-2 0-1,0 0 0,0 0 0,-1 0 0,-4-15 0,-60-154 158,41 121-88,24 58-69,-3-6 11,1 0 1,-1 1-1,-8-12 0,12 19-16,-1 0 0,1 0 1,0 0-1,0 0 0,-1 0 0,1 0 0,0 0 1,-1 0-1,1 0 0,0 0 0,0 1 1,-1-1-1,1 0 0,0 0 0,-1 0 0,1 0 1,0 0-1,0 1 0,0-1 0,-1 0 1,1 0-1,0 0 0,0 1 0,0-1 0,-1 0 1,1 0-1,0 0 0,0 1 0,0-1 0,0 0 1,0 1-1,-1-1 0,1 0 0,0 1 1,-7 11 12,3-3-7,2-4 0,0 0 1,0 0-1,0 0 0,1 1 0,-2 9 1,-6 50 48,-1 130 0,10-152-45,1 0-1,14 80 1,-12-107-9,23 156 14,-23-155-85,0-2-284,-1 1 0,0-1 0,-1 22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0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9592,'5'2'113,"65"34"48,-48-29 53,125 21 76,-111-25-115,189-6 72,-174 0-87,223-26 61,-216 22-73,253-25 64,-248 26-64,261-41-1369,-159 16-5799</inkml:trace>
  <inkml:trace contextRef="#ctx0" brushRef="#br0" timeOffset="1">2198 0 8696,'-8'47'-24,"4"-32"0,2 1 1,-2 17-1,-1 172-28,5-184 57,6 48 58,29 170 264,-16-128-23,-16-92-194,1 7-7,2-1 0,0 0-1,11 28 1,-11-37-58,4 9-382,17 33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1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3 172 9144,'-1'1'41,"-1"5"32,9-2 109,22 1-41,48 2 0,108-8 683,-157-1-748,13-1 279,177-24 140,-175 19-174,-21 3-198,207-48 482,-186 43-425,96-25 215,-131 33-358,44-15 214,-46 15-194,0 0 0,-1-1-1,1 0 1,0 0 0,-1 0-1,9-7 1,-12 8 91,3 0 22,0 1 5,-6 16 24,-2-1-135,1-3-42,0 1 1,0-1 0,2 0 0,-1 0-1,2 13 1,8 110 81,-9-124-87,1 0 0,0 1 1,1-1-1,6 19 0,-2-8-3,11 36 1,-8-37 6,9 4-4,30 32-1,-32-43-1,6-2-6,1 0 0,24 7 0,-46-18-8,0 1-1,0-1 1,-1 0 0,1 0 0,0 1 0,0-1 0,0 0 0,0 0 0,0 0 0,-1 0 0,1 0 0,0 0 0,0 0 0,0 0 0,0-1 0,-1 1 0,1 0 0,0 0 0,0-1 0,0 1 0,0-1 0,8-4-149,-1 0 1,1 0 0,-1-1-1,-1 0 1,1-1-1,-1 0 1,0 0-1,-1 0 1,0-1-1,0 0 1,6-10 0,33-51-8853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9416,'0'0'80,"26"29"8,30 46 72,7 16 8,-3-2-128,-2-10 8,-5-10-48,1-1-7024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2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7176,'1'2'8,"1"0"14,0 1 0,0-1-1,-1 1 1,1 0 0,-1 0 0,1 0 0,-1 0 0,0 0 0,0 0-1,-1 0 1,1 0 0,0 4 0,2 12 246,19 73 388,19 130 1088,-40-214-1533,-3-8 326,-6-16-168,4 7-334,2 5-13,1 1-1,0-1 1,0 1-1,0-1 1,0 0 0,0 0-1,1 0 1,-1 1-1,1-8 1,0-23 95,7-49 0,-1 58 17,44-93 47,-49 116-168,0-1 1,0 1-1,1 0 1,-1 0-1,1 0 1,-1 0-1,4-3 1,25-21 60,37-26 0,-45 41-7,91-22 25,-92 31-32,72 9 24,-78-2-23,1 5-31,-1-1 0,23 20 1,-27-14 30,-9-11-48,4 7 3,-1-1-1,0 1 1,-1 0-1,0 0 0,-1 1 1,0-1-1,-1 1 1,1 17-1,11 229 217,-9-216-121,-5-39-25,5-9-74,0-1-1,-1 1 0,0-1 1,0 0-1,0 0 0,4-13 1,-4 11-5,14-30 33,-9 18-28,1 1 0,1 0 0,1 0 0,15-19 0,-19 29 3,3-6-3,1 1 1,0 0-1,2 1 1,-1 0 0,2 1-1,16-12 1,82-50 55,-108 71-53,1 0-1,0 1 1,0-1 0,0 2 0,1-1 0,11-3 0,0 1 1,24-8 2,-26 11 17,-3 3-22,1 1 0,-1 1 0,25 8 0,-23-2 15,6 11-7,32 35-1,-41-35-5,33 107 9,-23-33-11,-4-29-10,-4-21 2,-14-41-5,1-1 1,0 1-1,0-1 0,0 0 0,0 0 0,1 1 0,-1-1 0,0 0 0,4 3 1,-1-3-2,0-1 1,-1 1 0,1-1 0,0 0 0,0 0 0,-1-1 0,1 1 0,0-1 0,0 0 0,0 0 0,0 0 0,0-1 0,0 1 0,4-2-1,-3 1-1,-3 1 0,-1 0 1,0 0-1,0 0 1,1-1-1,-1 1 1,0 0 0,0-1-1,0 1 1,0-1-1,1 1 1,-1-1-1,0 1 1,1-2 0,15-10-340,0-1 0,-1-1 0,-1 0 0,19-23 1,20-25-8060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9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500 703 7264,'-7'-3'121,"-39"-21"51,32 16 14,0 0 1,-1 1-1,0 0 0,0 2 0,0-1 0,-1 2 1,0 0-1,-29-3 0,15 6 116,0 2 0,-40 5-1,58-4-255,7-1-3,-1 1-1,1-1 0,0 1 1,0 0-1,0 0 1,-5 3-1,1-1 34,-1 2 0,1-1 0,0 1 0,0 1-1,1-1 1,0 2 0,0-1 0,0 1 0,1 0 0,-6 10 0,13-17-66,-1-1 1,1 1-1,0 0 1,0 0-1,0 0 1,0 0-1,0 0 0,0 0 1,0 0-1,1-1 1,-1 1-1,0 0 1,0 0-1,1 0 1,-1 0-1,0-1 1,1 1-1,-1 0 1,1 0-1,-1-1 1,1 1-1,0 0 1,-1-1-1,2 2 1,-1-1 13,15 16 26,-5-13 50,17 0-34,37 0 1,-36-5-16,0-1 0,49-9 0,-54 6-35,1 1 24,0-2 0,0-1 0,28-11 0,-34 11-24,-6 3 18,-1 0-1,1-1 0,-1-1 1,0 0-1,0-1 0,-1 0 1,17-14-1,-28 21-33,18-13 94,-1 0-1,0-2 1,18-20 0,-33 33-13,-13 20 78,6-1-142,1 0 0,0 0 1,1 0-1,1 0 0,1 1 1,1 28-1,5-29-9,17 28 4,-16-35-11,2 1-1,0-1 1,15 15 0,-13-15-1,1-1 0,1 0 0,20 12 0,-20-14 0,1 0 0,1-1 0,-1-1 0,15 4 0,-11-5 0,0 0 0,0-2 0,20 1 0,-22-3 0,0 0 0,0-1 0,24-5 0,-26 3-1,0-2 1,0 0 0,-1-1 0,0 0 0,0 0 0,0-2 0,-1 1-1,18-16 1,-12 4-5,17-27 4,-28 36 1,0 0 0,0-1 0,5-13 0,-7 13 0,-1 0 0,0-1 0,2-17 0,-3 8 0,-1-38 1,-26-130 8,25 188-9,-7-36 15,-34-133 13,31 142 0,-43-87 21,52 112-40,-1-1-1,1 1 0,-1-1 0,0 1 1,-1 0-1,1 0 0,0 0 0,-1 0 1,0 0-1,1 0 0,-5-2 0,-3-2 7,7 3-4,-1 1 1,0 0 0,0 0-1,0 1 1,0-1 0,0 1-1,-1 0 1,1 0 0,-1 0-1,0 0 1,1 1 0,-1 0 0,0 0-1,0 0 1,0 1 0,-8-1-1,12 2-7,0-1 1,1 0-1,-1 1 0,0-1 0,1 1 0,-1-1 0,1 1 0,-1-1 1,1 1-1,-1-1 0,1 1 0,-1-1 0,1 1 0,-1 0 1,1-1-1,0 1 0,-1 0 0,1-1 0,0 1 0,-1 0 1,1-1-1,0 1 0,0 0 0,0 0 0,0-1 0,0 1 0,0 1 1,0 13-2,3 13 25,0-15-22,7 37-2,22 83-6,17 26-6,-40-134 2,20 50-59,-16-47 56,24 62-117,50 97-288,-78-168 392,19 28-149,-3-13 21,2-1 0,32 32-1,-57-62 139,1-1 0,-1 0 0,1 0-1,-1 0 1,1 0 0,0 0 0,0-1-1,0 0 1,0 1 0,0-1 0,0 0 0,1 0-1,-1-1 1,0 1 0,0-1 0,1 1-1,-1-1 1,0 0 0,1 0 0,-1-1-1,0 1 1,5-2 0,-7 2 11,0-1-1,0 0 1,0 1-1,-1-1 1,1 0 0,0 1-1,0-1 1,-1 0-1,1 0 1,-1 0 0,1 0-1,-1 0 1,1 0 0,-1 0-1,0 0 1,1-2-1,1-1-1,9-24-1453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2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56 8248,'0'0'1,"1"0"0,-1 0 0,0 0 0,1 0 1,-1 0-1,0 0 0,1 0 0,-1 0 0,0 0 0,1 0 1,-1 0-1,0 0 0,1 0 0,-1 0 0,0 0 0,1 0 0,-1 0 1,0 0-1,0 0 0,1 0 0,-1 1 0,0-1 0,1 0 1,-1 0-1,0 0 0,0 1 0,1-1 0,-1 0 0,0 0 1,1 1-1,4 15 4,28 140 38,-27-141-22,9 8-2,21 25-1,-20-36 16,9 1-16,2-1 1,30 8 0,-32-15 61,20-3-18,44-5 0,-86 3-45,0 0 1,-1-1-1,1 1 1,0-1-1,-1 0 1,1 0-1,3-1 1,14-8 32,-1 0 1,0-1 0,21-17-1,-37 25-22,0 1-1,0-1 1,0 0-1,0 0 1,0 1-1,-1-2 1,1 1-1,-1 0 1,0 0-1,2-5 1,2-4 16,9-15 49,-12 15 202,-11-57 126,2 53-106,-6-3-167,-2 0-1,-22-25 1,34 43-118,1-1 0,-1 1 0,0-1 0,1 1 0,-1 0 0,0 0 1,0 0-1,1 0 0,-3-1 0,-27-11 176,-57-16 0,61 27 22,-6 6-122,0 1 0,-35 10 1,43-4 93,-92 72 69,96-60-121,-65 119 52,74-110-112,-18 125 35,29-154-117,1-1 0,0 0 0,0 0 0,0 1 0,0-1 0,0 0 1,0 1-1,1-1 0,1 4 0,0 4 7,1-1 0,0 0 0,1 0 0,7 12 0,-5-11-7,1-1-1,1 0 0,14 13 1,-22-22-6,2 3 4,1-1 0,-1 0 1,1 0-1,-1 0 1,1 0-1,0-1 1,-1 1-1,5 0 1,195 74 47,-150-64-31,231 37 8,-226-43-34,250-7-1606,-141-9-6435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2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651 111 7088,'3'-7'133,"-1"-1"0,0 1 0,-1-1 0,1 0 0,-1-13 0,-1 20-126,-1 0 0,1 0 0,0 0 0,-1 0-1,1 1 1,-1-1 0,0 0 0,1 0-1,-1 1 1,0-1 0,1 0 0,-1 1-1,0-1 1,0 1 0,1-1 0,-1 1 0,0-1-1,0 1 1,-1-1 0,-2-1 11,-4-3 0,6 3 3,0 0-1,-1 1 0,1-1 0,-1 1 1,0-1-1,1 1 0,-1 0 0,0 0 1,0 1-1,-4-2 0,-27-4 107,-46-4 1,51 12-8,-19 10-40,-66 25 1,110-35-66,-1 0-1,1 0 1,0 0 0,0 1-1,-7 5 1,11-8-15,-23 17 46,-31 29 0,-14 35-13,68-81-33,-24 36 74,-63 139 36,86-172-95,-1 1-1,1-1 0,0 0 0,0 1 0,0-1 0,1 0 1,-1 5-1,0 11 17,0 1 1,2-1 0,0 1 0,6 30-1,-6-49-24,-1 1 1,0-1-1,1 0 0,-1 1 0,1-1 0,-1 0 0,1 1 0,0-1 0,-1 0 0,1 0 0,0 0 0,0 0 0,0 0 1,0 0-1,2 2 0,17 14 33,2 0 0,0-2 1,35 19-1,-53-32-24,-1 0 0,1-1 0,-1 0 0,1 1 0,0-1 0,0 0 0,5 0 0,-9-1-16,105 13 132,44-13-1275,-149 0 1137,156-5-5874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3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352 220 7624,'5'-35'83,"-3"28"-35,-1-1 0,0 1 0,0 0 0,-1 0 0,0-1 0,0 1-1,-1 0 1,-1-8 0,2 15-41,0 0 0,0-1 0,0 1 0,0 0 0,0 0-1,0 0 1,0 0 0,0-1 0,0 1 0,0 0-1,0 0 1,0 0 0,0 0 0,-1-1 0,1 1 0,0 0-1,0 0 1,0 0 0,0 0 0,0 0 0,0 0-1,0 0 1,-1-1 0,1 1 0,0 0 0,0 0 0,0 0-1,0 0 1,0 0 0,-1 0 0,1 0 0,0 0 0,0 0-1,0 0 1,0 0 0,-1 0 0,1 0 0,0 0-1,0 0 1,0 0 0,0 0 0,-1 0 0,-7 0 53,-1 1-1,1 0 1,-1 0 0,1 1 0,-8 3 0,14-5-54,-16 9 61,-14 14-23,-45 44 1,54-41 2,-76 107 19,85-108-11,7-9-35,1 1 0,1-1 0,-7 35 0,12-50-18,0 0 0,0-1 1,0 1-1,0 0 0,0 0 0,0-1 1,0 1-1,0 0 0,0 0 0,0-1 1,0 1-1,0 0 0,1-1 0,-1 1 0,0 0 1,0-1-1,1 1 0,-1 0 0,1-1 1,0 2-1,7 8 9,0-1 0,1 0 1,0 0-1,0-1 0,18 12 1,-25-18-6,0-1 0,-1 0 0,1 0 0,0 0 0,0 0 0,0-1 0,0 1 0,0 0 0,3 0 0,120 17 79,-100-19-17,2-4-32,-1-2 0,37-13 0,-44 7 71,-1-6-52,0-1 0,21-30 0,-29 27 133,-1-14-52,7-64 0,-14 88-63,-1 1 0,-1-1-1,0 1 1,-3-18 0,0 10-24,-8-42 29,10 57-43,0-1 1,0 1 0,0 0-1,-1 0 1,0 0 0,0 0-1,0 0 1,-6-8 0,0 0 9,2 1-14,4 9-14,0-1 1,0 1 0,0 0-1,0 0 1,0 0-1,-1 0 1,1 0 0,-1 0-1,-6-4 1,-24-18 181,31 24-181,-1-1 0,0 1-1,0-1 1,0 1 0,0 0 0,0 0-1,0 0 1,0 0 0,0 1-1,0-1 1,0 1 0,-4 0-1,6 0-11,0 0 0,0 1-1,1-1 1,-1 0-1,0 1 1,0-1 0,1 1-1,-1-1 1,0 1 0,1-1-1,-1 1 1,1-1 0,-1 1-1,1 0 1,-1-1-1,1 1 1,-1 0 0,1-1-1,0 1 1,-1 0 0,1 0-1,0 0 1,0-1 0,-1 1-1,1 0 1,0 0-1,0 0 1,0-1 0,0 1-1,0 0 1,0 0 0,0 0-1,0-1 1,0 1-1,1 0 1,-1 0 0,0 0-1,1-1 1,-1 2 0,11 5 17,-1 0 1,22 10-1,-15-10 11,100 9 8,17-14-14,-45-3-18,-32 1-3,0 4 1,65 11-1,-67 3-3,-36-8 10,-3 4-9,0 0 0,-1 1 0,25 34 0,-26-24 15,36 120 9,-45-115-2,-5-28-25,2 22 16,-1 0-1,-1 0 0,-1 0 1,-7 42-1,7-63-16,-44 201 233,45-204-229,0 0 0,-1 1-1,1-1 1,0 1 0,0-1 0,0 0 0,0 1 0,-1-1 0,1 0 0,0 1 0,0-1 0,-1 0 0,1 1 0,0-1 0,0 0 0,-1 0 0,1 1 0,0-1 0,-1 0 0,1 0 0,-1 0 0,1 0 0,0 1 0,-1-1 0,1 0 0,0 0 0,-1 0-1,1 0 1,-1 0 0,1 0 0,0 0 0,-1 0 0,1 0 0,-1 0 0,1 0 0,0 0 0,-1 0 0,1 0 0,-1 0 0,1-1 0,-1 1 0,0-1 4,0 1 0,0-1 0,-1 0 0,1 0 0,0 0-1,0 0 1,0 0 0,0 0 0,1 0 0,-1 0 0,0 0 0,0 0 0,0-2 0,-8-21 49,1-1 1,2 0-1,0 0 1,2 0-1,-2-36 1,6 39 21,24-98 28,-15 94-48,63-117 21,-54 115-34,-18 28-47,13-16 23,28-28 0,-26 32-18,0 0-1,18-10 1,-33 22-5,2-1 2,0-1 0,1 1 1,-1-1-1,1 1 0,-1 0 1,1 0-1,0 0 1,4 0-1,20-5 9,0 2 0,52 0 0,-77 4-10,0 0 0,-1 0 1,1 0-1,0 0 0,0 1 0,0-1 0,0 1 0,0-1 0,-1 1 0,1 0 0,2 1 1,6 2 1,-1 1 0,1 1 1,14 11-1,-14-8-3,-1 0 1,0 1 0,-1-1-1,10 17 1,67 125-3,-73-123-3,-8-16 4,5 11-1,-1 0 0,-2 0 0,7 39 0,-8 0-11,-5-54 9,0-1 0,0 0 0,-1 1 0,0-1 1,0 1-1,-1-1 0,-3 9 0,4-15 2,1 0 0,-1-1 0,0 1 0,0 0 0,0-1 0,0 1 0,0-1 0,0 0 1,0 1-1,0-1 0,0 0 0,0 1 0,0-1 0,-1 0 0,1 0 0,0 0 0,0 0 1,0 0-1,0 0 0,0 0 0,0-1 0,0 1 0,0 0 0,0-1 0,0 1 0,0 0 1,0-1-1,0 0 0,0 1 0,0-1 0,0 1 0,0-1 0,0 0 0,1 1 0,-2-2 1,-3-6-5,-1-1 1,2 0-1,-1 1 1,1-2-1,1 1 1,-1 0-1,1-1 1,1 1 0,0-1-1,1 0 1,-1-15-1,2 19 5,0 0 0,1-1 0,0 1-1,1 0 1,-1 1 0,1-1 0,0 0-1,0 0 1,1 1 0,0-1 0,4-5 0,-3 3-1,4-6 0,-1 1-1,2 0 1,0 1-1,0 0 1,19-18 0,-19 20 0,8-4-3,27-10 4,-38 21 1,0 1 0,0 1 0,0-1 0,0 1 0,0 0 0,0 0 0,7 0 0,-5 2-1,-1 0 1,1 0 0,-1 1 0,0 0 0,0 0 0,0 1 0,0 0 0,0 0 0,0 1-1,-1 0 1,12 8 0,-3 3-5,50 74 2,-59-80 2,-2 0 1,1 1-1,-1 0 0,0-1 0,-1 1 0,-1 0 0,4 20 1,-4-16-2,1 6-4,-1 1-1,0 24 1,-2-32 0,0 0 1,1 0-1,4 17 1,-4-27-8,18 3-1626,1-1-6474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3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9504,'3'-10'5,"0"1"16,-1-1 0,0 1 1,0-1-1,1-13 1,1 26 4,0 0-2,-1 1-1,1-1 1,0 1-1,-1 0 1,0 0-1,0 0 1,0 0-1,0 1 1,-1-1-1,1 1 1,1 6-1,1 2-3,-1 2-1,3 14 1,-5-19-7,46 168 364,-36-140-246,54 176 107,-49-168-44,-8-23-113,9 22 23,2-1 0,2-1 0,28 42 0,-31-55 52,2 3 40,1 0 0,28 31 0,-67-75 64,7 3-241,-29-24 29,-93-107-1496,52 49-5992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4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21 552 7448,'-13'-91'17,"5"-61"8,9 119-11,0 12 8,0 0 14,1 1-1,0-1 0,2 1 0,0 0 0,8-24 0,22-31 244,-34 74-264,1 0 1,-1 1 0,1-1-1,-1 1 1,0-1 0,1 0-1,-1 1 1,1-1-1,-1 1 1,1-1 0,0 1-1,-1-1 1,1 1 0,-1 0-1,1-1 1,0 1-1,0-1 1,12-4 64,-1 1 1,1-1-1,0 2 0,25-4 0,-13 7 215,110 27 138,-132-27-386,0 1 0,-1 0 0,1 0 0,0 0 0,-1 1-1,1-1 1,3 3 0,5 2 48,-1 1-1,0 1 1,11 11 0,-12-9-61,0 0 0,-1 1 1,7 12-1,-4 3 273,-1 12-93,8 65 1,-19-76 93,1-18-206,-1-1-63,0 0 0,0 0 0,0 0 0,-1 0 0,0 0-1,-1 0 1,0-1 0,0 1 0,0-1 0,-1 0 0,0 0 0,-1 0 0,-7 10 0,-6 0 109,-41 31 0,42-39-28,4-5-91,0-1 0,0-1 0,0 0 0,-24 1 0,34-3-80,1 0 0,0 0 0,-1 0 0,1-1 0,0 1 0,-1-1 0,1 1 0,0-1 0,0 0 0,-1 0 0,1 0 0,0 0 0,0 0 0,0 0 0,0-1 0,0 1 0,0 0 0,1-1 0,-1 0 0,0 1 0,1-1 0,-1 0 0,1 0 0,0 0 0,0 0 0,-1 0 0,1 0 0,0-3 0,-9-16-7415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0 274 8608,'19'16'14,"0"-1"0,-2 2-1,0 1 1,0 0 0,-2 1 0,23 36 0,0 10 152,-24-39-73,31 42 0,58 52 126,-80-99 42,16 3-70,43 21-1,-60-38 124,7-2-91,36 2 0,-49-10 131,0-5-232,-1 0 1,0 0 0,-1-2-1,1 0 1,-2 0 0,1-1-1,14-18 1,-16 17-82,-8 7 0,1-1-1,-1 1 1,1-1-1,-2 0 1,7-13-1,56-121 571,-66 140-609,0 0 1,0-1 0,0 1-1,0 0 1,0 0 0,0 0 0,1-1-1,-1 1 1,0 0 0,0 0-1,0 0 1,0 0 0,0 0-1,0-1 1,0 1 0,1 0 0,-1 0-1,0 0 1,0 0 0,0 0-1,0 0 1,0 0 0,1-1-1,-1 1 1,0 0 0,0 0 0,0 0-1,0 0 1,1 0 0,-1 0-1,0 0 1,0 0 0,0 0 0,1 0-1,-1 0 1,0 0 0,6 0 11,-1 0 1,0 1 0,0-1-1,1 1 1,-1 0 0,0 1-1,0-1 1,7 4 0,-11-5-11,15 10 77,70 79 36,40 54 55,-102-122-117,109 62 18,-130-81-71,1 0 1,-1 0-1,1-1 0,0 1 0,7 1 1,70 15 10,-56-14-12,-1-2 0,31-1 0,-28-2-2,0-3 1,0 0-1,-1-1 0,38-13 1,-62 17-1,0 1-1,0-1 1,0 0 0,0 0 0,0 0 0,0 0-1,0 0 1,-1-1 0,1 1 0,3-3 0,-5 4 1,10-9-4,0-1 1,0 0 0,9-12-1,-9 7 0,0-1 0,8-20 0,-16 33-2,-1 0 1,1 0-1,-1-1 0,0 1 0,0 0 0,0 0 0,0-7 1,4-39-27,-2-73 0,-9 89-7,2 20 28,-2-11 1,-2 0 0,-1 1-1,0 1 1,-2-1 0,-19-30 0,-69-97-18,44 76 10,41 56 16,-35-37 1,43 49 1,0 0 0,-1 1 0,-10-8 0,16 13 0,0-1 0,0 1 0,0-1 0,1 1 0,-1-1 0,0 1 0,0-1 0,0 1 0,0 0 0,0 0 0,0-1 0,0 1 0,0 0 0,0 0 0,0 0 0,0 0 0,0 0 0,0 0 0,0 0 0,0 1 0,0-1 0,0 0 0,-2 1 0,2 1 0,0-1 0,-1 1 0,1-1 0,0 1 0,0-1 0,0 1 0,0 0 0,0 0 0,0-1 0,0 1 0,1 0 0,-1 0 0,1 0 0,-1 3 0,-1 6 0,0 0 0,1 0 0,0 14 0,2-10 0,0 1 0,6 29 0,-1-20 0,15 37 1,22 36 4,11 16-3,62 143-9,-102-227 4,9 17-8,16 52 0,-32-73-5,8 48 1,-15-73 15,1 0 1,-1 0 0,0 0-1,0 0 1,0 0-1,0 0 1,0 0-1,0 0 1,0 0-1,0 0 1,0 0-1,0 1 1,0-1-1,-1 0 1,1 0-1,-1 0 1,1 0-1,0 0 1,-1 0-1,0 0 1,1-1 0,-1 1-1,0 0 1,1 0-1,-1 0 1,0 0-1,-1 0 1,0 0-129,1-1 0,-1 0 0,1 0 0,0 0 0,-1 0 0,1 0 0,-1 0 0,1 0 1,-1 0-1,1 0 0,0-1 0,-3 0 0,-18-6-7745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4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1 195 9416,'55'12'24,"150"23"117,-107-21 318,-14-4-58,-67-8-251,11 2 69,0 1 0,49 16 0,-50-13 109,29 6 1,-44-12-122,0 0 0,-1-1 0,1 0-1,0-1 1,0 0 0,20-4 0,-26 2-163,-1 0 0,1-1 0,0 1 0,-1-2 0,1 1 0,-1 0 0,0-1 1,0 0-1,0 0 0,-1-1 0,0 1 0,1-1 0,-1 0 0,-1 0 0,1 0 0,-1-1 0,4-7 0,-4 2 50,-3 4-78,0-1 0,0 1 0,-1 0 0,0 0 0,0 0 1,0 0-1,-1 0 0,0 1 0,-1-1 0,0 0 0,0 1 1,0 0-1,-1-1 0,1 1 0,-8-8 0,-18-15 7,15 20 24,-15-1-17,-44-8 1,56 16-22,0 0 1,0 1-1,0 1 1,0 0-1,-1 1 0,-17 4 1,18-2-7,-9 2 11,-37 17-1,50-16-12,1 0 0,1 1 0,-22 16 0,17-9 0,1 1 0,0 1 0,2 1-1,-1 0 1,-17 31 0,18-19-6,-25 121-3,36-122-24,4-6 21,1 1 0,1-1 0,8 30 0,-11-50 7,-1-1 0,1 0 0,-1 1 1,1-1-1,-1 0 0,1 0 0,0 1 0,0-1 1,0 0-1,-1 0 0,1 0 0,0 0 0,3 2 1,11 9-14,1 0 1,1-2 0,0 1-1,19 7 1,-9-11-70,140 4-33,-130-12 46,138-28-26,-144 18 47,3-9 31,-1 0 0,32-27 0,-63 45 18,1 0 0,-1-1 0,0 1 0,0 0-1,0-1 1,0 0 0,3-4 0,74-146-24,-67 120 22,10-45 4,-2-1 1,-10 28 14,2-52 1,-11 98 12,1-3 6,-1 4 6,2-4-1,-3 8-37,0 0-1,0 0 1,0-1-1,0 1 1,0 0-1,0 0 1,0 0-1,0 0 1,0 0-1,1 0 1,-1 0-1,0 0 1,0 0-1,0 0 1,0 0-1,0-1 1,0 1-1,0 0 1,0 0-1,0 0 1,0 0-1,1 0 1,-1 0-1,0 0 1,0 0-1,0 0 1,0 0-1,0 0 1,0 0-1,0 0 1,0 0-1,1 0 1,-1 0-1,0 0 1,0 0-1,0 0 1,0 0-1,0 0 1,0 0-1,0 0 1,0 0-1,0 1 1,1-1-1,-1 0 1,0 0-1,0 0 1,0 0-1,0 0 1,0 0-1,0 0 1,0 0-1,0 0 1,0 0-1,0 0 1,0 0 0,0 1-1,0-1 1,0 0-1,0 0 1,0 0-1,0 0 1,0 0-1,1 0 1,-1 0-1,0 1 1,68 51 47,-24-18-35,10 12-10,-37-28-4,0 2 1,-1 0 0,19 32-1,-24-27-4,4 22-8,-3 1 0,13 91 0,-24-120 9,0-9-7,-1 0 1,0 0-1,-1 0 0,-2 13 1,1-12 9,-5 73-105,7-73 56,0 1 0,1-1 0,0 0 1,1 1-1,0-1 0,6 16 0,1-10-12,1 0 0,1-1 0,13 16 1,-22-29 72,3 3-28,1-1 1,-1 1-1,1-1 1,0 0-1,0-1 0,0 0 1,1 0-1,0 0 1,0-1-1,0 1 0,10 2 1,-8-3-1,-8-2 9,1-1 1,0 1-1,-1 0 0,1-1 1,0 0-1,-1 1 0,1-1 1,0 0-1,-1 0 0,1 0 1,2 0-1,14-1-268,0-2 1,0 0-1,0 0 1,0-2-1,30-11 1,30-15-7465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565 111 4760,'-9'-10'4,"0"1"-1,-1-1 1,0 1 0,-1 1 0,1 0 0,-2 1-1,1 0 1,-1 0 0,0 1 0,0 1-1,-21-7 1,18 7 4,11 3 8,0 1-1,-1 0 1,1 0 0,0 0-1,-1 0 1,1 1-1,0 0 1,-1 0 0,-7 0-1,-23 4 89,-49 10-1,59-4 97,-13 12-56,-43 35 0,78-55-114,1 0 0,-1 0 0,1 0 0,0 0 1,0 1-1,0-1 0,-2 4 0,-9 16 55,1 1 0,0 0 0,-11 37 0,22-57-57,0 0 1,0 0-1,1 0 0,-1 0 1,1 0-1,0 0 0,0 4 1,1 10 33,1 0 0,0 0-1,1 0 1,12 33 0,-15-49-49,1 1-1,-1-1 0,1 0 1,-1 1-1,1-1 1,0 0-1,0 0 1,0 1-1,0-1 1,0 0-1,0 0 0,0 0 1,0 0-1,2 0 1,19 15 50,1-2 1,0 0 0,29 10-1,-22-15 92,125 14 52,-124-23-126,31-10-476,71-21 1,-16 1-4066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6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7088,'0'-62'209,"0"90"-36,1 26 125,10 78 31,-6-90-164,1 0 0,12 42 0,-7-36-4,37 132 72,-36-143-59,-1-3-74,47 127 209,-52-144-207,0-4 16,-1 1 0,2-1 0,0 0 0,10 15 0,-17-28-111,0 0 0,0 0-1,0 0 1,0 0 0,0 1 0,0-1 0,0 0 0,0 0-1,0 0 1,0 0 0,1 0 0,-1 0 0,0 1-1,0-1 1,0 0 0,0 0 0,0 0 0,1 0-1,-1 0 1,0 0 0,0 0 0,0 0 0,0 0 0,0 0-1,1 0 1,-1 0 0,0 0 0,0 0 0,0 0-1,0 0 1,1 0 0,-1 0 0,0 0 0,0 0 0,0 0-1,0 0 1,0 0 0,1 0 0,-1 0 0,0 0-1,0 0 1,0 0 0,0 0 0,1-1 0,6-2 45,0 0 1,0-1-1,0 0 1,-1 0-1,1 0 1,7-8-1,-13 11-41,12-11 96,0-1-1,0 0 1,-2-1-1,0 0 0,14-23 1,-13 19-51,16-21 275,68-88 138,-29 54-184,-64 70-268,0 1-1,0-1 1,1 1-1,-1 0 1,1 0-1,-1 0 1,1 0-1,0 1 1,0-1-1,0 1 1,0 0-1,0 0 1,0 1-1,8-1 1,-6 0-2,8 3 52,1 6-45,1 0 0,-2 1 0,15 11 0,-14-5 18,62 96 12,-35-45-12,-30-50-34,36 42 1,-1-15-2,-2-15-3,2-10-2,3-7 0,-33-9-1,-1-1 1,1-1 0,18-2-1,-32 2 1,0 0-1,0-1 1,0 1-1,0-1 0,0 0 1,0 1-1,-1-1 1,1-1-1,0 1 0,3-3 1,6-2 0,32-17 0,-35 17 0,0-1 0,13-13 0,10-17 0,-7 5 0,-5 10 1,-19 20 0,1 1 0,0-1 0,-1 1 0,1-1 0,0 1 0,0 0 0,0 0 0,0 0 0,0 0 0,0 0 0,1 0 0,-1 0 0,0 1 0,0-1 0,1 1 1,-1 0-1,0-1 0,0 1 0,1 0 0,-1 0 0,0 1 0,1-1 0,-1 0 0,0 1 0,0-1 0,5 3 0,5-1 1,30 11 8,110 62 26,-99-48-24,-39-20-4,-7-3-5,0 0 0,0-1 0,0 0 0,0-1 0,1 0 0,13 3 0,-18-4-2,1-1 0,-1 0 0,0 0 0,1 0 0,-1 0-1,1 0 1,-1-1 0,5-1 0,4-6 1,-9 4-1,3-3 7,-2-5-3,-1-1-1,0 1 1,3-24 0,-7 17 15,-5-1-13,-1 0 1,0 1 0,-13-24-1,4 23 28,-16-9-8,-45-29 1,52 45 13,-95-25 15,118 38-55,1-1-1,-1 1 1,0 0 0,1 0-1,-1-1 1,0 1 0,1 0-1,-1 0 1,0 1 0,1-1-1,-3 1 1,-47 11 11,43-10-12,1 1 1,0 1-1,0-1 0,0 1 1,1 0-1,-8 6 1,4 1-2,0 0 1,0 0-1,1 0 1,0 2 0,1-1-1,-11 25 1,10-13-13,-11 103-14,21-103-25,4-7 37,1 0 0,1 0 0,0-1 0,12 21 0,-18-35 7,1 0 0,-1 0 1,0 0-1,1-1 0,-1 1 0,1-1 0,-1 1 0,1-1 0,0 1 0,2 0 1,37 24-55,76 34 0,-76-45-38,204 44-1579,-109-33-6114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6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94 8608,'2'-37'0,"-5"11"0,-6 7 0,8 18 0,0 0 1,0 0 0,0 0-1,0 0 1,0 0 0,0 1-1,0-1 1,0 0 0,-1 1-1,1-1 1,0 1 0,0-1-1,0 1 1,-1-1 0,1 1-1,0 0 1,-1 0 0,1-1-1,0 1 1,-1 0 0,1 0-1,-3 1 1,2 0 5,-1 0 0,0 0 0,0 0 0,0 0-1,1 0 1,-1 1 0,1-1 0,-1 1 0,-3 3 0,-2 3 14,-1 0 0,2 1 0,-12 15 0,18-21-26,-9 11 43,1 1 0,0 1 0,1 0 0,1 0 0,-9 30 0,10-28-10,-2 9 120,-12 104 66,21-107-26,6 4-55,20 52 0,-15-60 68,15 11-65,34 30 0,-59-59-115,0 0-1,0-1 0,1 1 1,-1 0-1,0-1 0,1 0 1,3 2-1,19 6 35,1-1-1,-1-1 1,42 4 0,-63-10-37,0-1 0,0 0 1,0 0-1,0 0 0,0 0 1,6-2-1,26-5-301,-1-3 0,1 0 0,39-19 0,20-15-6149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09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8880,'0'0'225,"5"3"-33,16 8-75,-9-8 278,-9-3-340,108-6 889,41-8-368,-35 6-10,-13 1-284,-90 6-236,84-11 239,-82 9-131,0 0-1,0-1 0,0-1 1,21-9-1,-32 11 21,3-2 26,-5 4-31,3 0-10,-4 0-31,2 2-6,9 2-60,10 18-23,-1 1 0,-1 1 1,25 35-1,-42-54-39,-1 0 1,0 1-1,0-1 1,0 1-1,0 0 1,2 7-1,6 1 0,-2-4 0,1-3 0,-1-6-1734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6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8880,'-22'84'128,"2"33"-50,2 55 211,17-152-255,-5 149 55,6-133-34,0-23-34,1 54 73,11 69-1,-8-102-60,11 76 186,-12-90-158,2 0 0,0 0 0,9 24 0,-13-43-53,-1-1 1,0 1-1,0 0 0,1-1 1,-1 1-1,0-1 0,1 1 1,-1-1-1,0 1 0,1-1 1,-1 1-1,1-1 0,-1 1 1,1-1-1,-1 1 0,1-1 1,-1 0-1,1 1 0,0-1 1,10 5-140,-1-1 0,1 0 0,-1-1 0,1 0 0,0-1 0,0 0 0,12 0 0,45 5-6109</inkml:trace>
  <inkml:trace contextRef="#ctx0" brushRef="#br0" timeOffset="1">589 673 9144,'0'-1'8,"0"-1"1,0 1 0,1 0-1,-1 0 1,-1-1 0,1 1-1,0 0 1,0 0 0,0-1-1,-1 1 1,1 0 0,0 0-1,-1 0 1,1 0 0,-1-1-1,0 1 1,1 0 0,-1 0-1,0 0 1,0 0 0,1 0-1,-1 1 1,0-1 0,0 0-1,0 0 1,0 0 0,0 1-1,0-1 1,0 1 0,-1-1-1,1 1 1,0-1-1,0 1 1,0-1 0,-1 1-1,1 0 1,-2 0 0,-5 0 62,-1 1 0,1 0-1,0 0 1,1 1 0,-12 3 0,16-4-63,-15 4 39,2-1 62,0 1 0,-19 10 0,-120 54 241,74-27-81,58-29-231,-1 0-15,14-8-1,0 1 0,0 0 0,-16 14 0,-37 33 63,62-52-82,0 0 0,0 1-1,-1-1 1,1 1 0,0 0 0,1-1 0,-1 1 0,0 0 0,0 0-1,1-1 1,-1 1 0,1 0 0,-1 0 0,1 0 0,0 0-1,0 0 1,0 0 0,0-1 0,0 1 0,0 0 0,1 0-1,-1 0 1,1 2 0,0-2 0,3 5 17,50 34 6,-36-31-12,111 30 6,-81-31 5,70 6 1,-81-12-21,-1 0 16,152 1 19,-149-5 8,187-6-1345,-102 2-5503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7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567 1 6280,'-7'3'88,"0"1"0,-1-1 0,1-1 0,-1 1 0,0-1 0,0-1 0,-10 2 0,9-2-47,-14 3 114,-1 0 0,0-2 1,-25-1-1,-20-1 128,-78 9 5,124-5-201,-5 5-26,-31 15 0,47-15 33,8-5-78,1 1 0,-1 0 0,1 0 0,0 0 1,0 1-1,0-1 0,-2 11 0,5-4 72,6 3-45,0 0 0,12 19 0,-5-21 52,14 3-48,0-1 0,37 15 0,-32-20 67,160 34 54,-153-36-8,120 31 72,-136-30-32,2 5-54,34 26 1,-47-26 121,-8-4-213,1 1-1,-1-1 1,-1 1 0,0 1-1,-1-1 1,2 17 0,-4-27-34,0 1 1,0 0-1,0-1 1,0 1-1,0 0 1,0-1-1,-1 1 1,1-1 0,-1 1-1,1 0 1,-1-1-1,0 2 1,-12 23 105,0-1 1,-34 46-1,45-67-98,-1-1 1,1-1-1,-1 1 0,0 0 0,0-1 0,0 1 0,-4 2 1,-77 50 203,-16-7-149,96-46-61,0 0 1,-1-1-1,1 1 1,0-1-1,-1 0 1,0 0-1,-5 1 1,-4 0-138,0-1-1,0 0 1,0-1-1,0 0 1,0-1-1,0-1 1,0 0 0,0-1-1,0-1 1,-22-8-1,-41-21-7331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9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527 284 4216,'0'0'56,"5"-4"-9,7-5 69,-1 0 1,-1-1 0,1-1 0,-2 0-1,1 0 1,-2-1 0,1 0 0,-2 0 0,0-1-1,0 0 1,7-20 0,-14 30-64,1 0 0,0 1 1,-1-1-1,0 0 0,0 0 0,1 1 1,-2-1-1,1 0 0,0 0 0,0 0 1,-1 1-1,0-1 0,1 0 0,-1 1 1,0-1-1,-1 1 0,1-1 0,0 1 1,-4-5-1,4 5-5,-8-7 239,-10-1-158,-1 1 0,-23-9 1,38 16-82,-1 0 1,0 1-1,0-1 1,0 1-1,0 0 0,0 0 1,-7 1-1,-7-1 11,1-2-18,14 1 10,0 2-1,-1-1 1,1 0 0,-1 1 0,1 0 0,0 1-1,-11 1 1,-97 23 425,87-13-129,-113 84 127,136-94-425,-1 1 1,1 0-1,-1 0 0,1 0 0,-5 7 0,8-10-49,-16 20 149,-19 32 1,24-32-102,-14 38 1,25-58-49,-1 3 24,0 0-1,0 1 1,0-1-1,0 0 1,0 1-1,1-1 1,-1 5-1,0 16 41,2 1 0,0 0 0,7 33 0,-8-56-54,0-1-1,1 1 1,-1-1 0,1 1 0,-1 0-1,1-1 1,0 1 0,0-1 0,0 0-1,-1 1 1,1-1 0,2 2 0,7 9 24,2-1-1,0 0 1,0-1 0,26 17 0,-17-18 53,8-4-27,51 4 0,-60-13 21,0-4-40,-1 0 1,33-21-1,-37 14 67,52-89 49,-56 80-43,39-181 271,-41 142-258,-5 51-76,-2 6-23,0-1 1,0 1-1,-1-1 0,1-6 1,2 17 50,9 14-47,-8-5 48,12 106 26,-10-49-20,-5-36-65,2 0 1,14 53-1,-14-67-8,0-1-6,0-1 0,1 0 0,1 1 0,1-2 0,13 25 1,-8-22 0,0-1 1,18 19 0,-18-29 6,-2-5-11,0-1 0,0 0 1,0-1-1,0 0 0,15 0 0,-9-5 11,62-38 12,-64 28-6,6-10 9,-2-2-1,0 0 1,22-43 0,-8-6 58,62-136 174,-60 155-228,-20 37 46,0 5-43,0 2 1,31-20 0,-31 26 49,-9 5-74,0-1 0,0 2 1,0-1-1,0 0 0,0 1 1,0 0-1,0 0 0,0 1 1,0-1-1,0 1 0,-1 0 1,1 0-1,0 1 0,-1-1 1,0 1-1,0 0 0,0 0 1,0 1-1,0-1 0,5 7 1,2 2-1,-5-6 5,0 0 0,-1 1 0,0 0 0,7 12 1,105 172 113,-72-129-128,-4-8-4,-7-5 0,-26-35-3,0 1 1,0 0 0,-2 0 0,0 1 0,0-1 0,-1 2 0,-2-1 0,3 17 0,-6-31 0,1 1 0,-1-1 0,-1 0-1,1 1 1,0-1 0,-1 0 0,1 1 0,-1-1 0,1 0 0,-1 1 0,0-1-1,0 0 1,-2 3 0,1-1-1,1-4 1,1 1 0,-1 0 0,1 0 0,-1-1 0,0 1 0,0 0 0,1-1 0,-1 1 0,0-1 0,0 1 1,0-1-1,0 1 0,1-1 0,-1 1 0,0-1 0,0 0 0,0 0 0,0 1 0,0-1 0,0 0 1,0 0-1,0 0 0,0 0 0,0 0 0,0 0 0,0 0 0,0-1 0,0 1 0,0 0 0,0-1 0,-1 1 1,-25-12-7,25 11 7,-4-6-4,-8-19 4,13 20 1,-1-1 0,1 1 0,0 0 0,0 0 0,0-8 0,2 1 0,-1 1 0,5-19 0,12-34 1,-2 31 2,1 1 0,29-45 0,-25 50 11,109-113 6,-100 114 1,-13 13-11,112-87 28,-95 81-10,35-16 0,-66 35-21,-2 4-1,3 16-4,-3-18-2,-9 51 0,7-13-3,1 1 1,2 0 0,10 66-1,-6-85-3,7 6 0,24 41 1,-21-51-7,94 63-1,7-14-22,-34-23 27,-21-9 7,-1 4 1,-17-7 0,-19-8 1,-14-9 6,-15-14 9,-6-4-11,2-1-2,-28-18 21,17 6-8,-26-27 1,38 29 30,5 7-41,2-1 1,-1 1 0,1-1-1,1 1 1,0-1 0,0 1-1,0-1 1,1 0 0,1 1-1,-1-1 1,1 1 0,1 0-1,-1 0 1,2 0 0,6-13-1,-10 20-5,25-40 4,-4 10 4,20-30 3,11-17-9,104-117-25,-156 196 22,0-1-1,0 0 0,0 0 1,0 0-1,0 0 0,0 0 1,0 0-1,0 0 0,0 0 1,0 0-1,0 0 0,0 0 1,0 1-1,0-1 0,0 0 0,0 0 1,0 0-1,0 0 0,0 0 1,0 0-1,0 0 0,0 0 1,0 0-1,0 0 0,1 0 1,-1 0-1,0 0 0,0 0 1,0 0-1,0 0 0,0 0 1,0 0-1,0 0 0,0 0 1,0 0-1,0 1 0,0-1 1,0 0-1,1 0 0,-1 0 1,0 0-1,0 0 0,0 0 1,0 0-1,0-1 0,0 1 1,0 0-1,0 0 0,0 0 1,0 0-1,0 0 0,0 0 1,0 0-1,1 0 0,-1 0 1,0 0-1,0 0 0,0 0 1,0 0-1,-1 9-5,1-9 6,-10 47-60,-14 80-8,1 45-68,21-161 115,1-1 0,0 0 0,0 0 0,2 15 0,1-5 6,2 32-8,1-35-29,3-2 35,2 0 0,0-1 0,13 14 0,-22-27 13,0 0 0,-1 0 0,1 0 0,0 0 0,0-1 0,0 1 0,1 0 0,-1-1 0,0 1 0,0-1 0,0 1 0,3 0 0,15 4-13,0-1 1,1 0-1,38 1 0,-30-8-29,111-39-13,-114 30 47,28-24 4,-45 30 8,-1 0 0,1-1 0,-1-1 0,11-14 0,-12 12 1,-1-1 1,0 1-1,-1-1 1,0 1-1,-1-1 1,0 0-1,0-1 1,1-16-1,-5 3 33,-8-16-6,-21-55 0,15 68 53,15 28-81,-12-18 43,-27-30-1,22 31-22,-30-22-1,44 36-4,0 1 0,0 0 1,-1-1-1,1 1 0,-1 1 0,-6-4 1,-35-10 58,-76-17 0,87 29 26,-125 21 40,156-18-129,0 1 0,0 0 0,0-1 0,0 1 0,1 0 0,-1 0 0,0 1 0,-3 1 1,6-3-12,-14 8 33,0 0 0,-20 17 1,18-11-23,-25 30 0,39-42-9,1 1-1,-1-1 0,0 0 1,1 0-1,-1 1 0,1-1 1,0 1-1,-1-1 0,0 4 1,-1 4-151,0 0 1,0 0 0,0 1-1,2-1 1,-1 1 0,1 0-1,1-1 1,0 1 0,0 0-1,1-1 1,3 13 0,10 50-8832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2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5 10936,'0'0'0,"0"0"1,0-1-1,0 1 1,0 0-1,0 0 1,0 0-1,0 0 1,0 0 0,0-1-1,0 1 1,0 0-1,0 0 1,0 0-1,0 0 1,0 0-1,0 0 1,0-1-1,0 1 1,0 0-1,0 0 1,0 0 0,0 0-1,0 0 1,0 0-1,0 0 1,-1 0-1,1-1 1,0 1-1,0 0 1,0 0-1,0 0 1,0 0-1,0 0 1,0 0-1,0 0 1,-1 0 0,1 0-1,0 0 1,0 0-1,0 0 1,0 0-1,0 0 1,0 0-1,-1 0 1,1 0-1,-8 5 57,-10 15 42,8-9-79,5-4 23,0 0-1,0 0 1,1 0 0,0 1 0,-5 11 0,-47 119 274,49-110-83,3 7-71,3 55 0,1-88-141,0-1-1,0 1 0,0 0 0,1 0 0,-1 0 1,1-1-1,-1 1 0,1 0 0,0-1 0,0 3 1,2 2 48,1 2-34,-1-1 1,1 1-1,0-1 1,1 0-1,-1 0 1,1-1-1,1 1 0,-1-1 1,1 0-1,0-1 1,1 0-1,9 7 1,4 0-182,0-2 0,1 0 1,0-1-1,1-1 1,0-1-1,44 8 1,-20-8-7996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0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0 7088,'13'1'20,"-5"0"18,-1 0 0,0 0 0,1 1 0,-1 0 0,0 0 1,0 1-1,0 0 0,0 0 0,7 5 0,-6-4 127,-6-3 243,0 1-134,5 5 1382,-18-12-335,-1 1-1069,-1 1-1,1 0 1,-1 1-1,1 0 1,-1 1-1,0 0 1,1 1-1,-17 2 1,-122 15 657,137-16-869,9 0-11,1-1 0,0 1 1,-1 0-1,1 0 1,0 1-1,0-1 0,-5 3 1,-9 5 99,-29 21 1,35-16 11,1 7-77,2 1 1,-13 42-1,18-38 31,2 100 38,6-103-59,-1-12-46,0 2-11,2 0 1,-1 0 0,2-1-1,0 1 1,0-1 0,15 20 0,-2-8 20,1 0 0,1-2 0,31 25 0,-48-43-37,1-1 0,1 0 1,-1 0-1,0 0 0,10 3 1,-6-5-87,1 1 1,-1-1 0,1-1 0,-1 0 0,0 0 0,1-1-1,-1 0 1,0-1 0,14-3 0,-10 2-990,57-11-8506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0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82 665 9592,'-18'4'114,"-24"1"438,40-5 118,1 0-632,0 0 0,0 0 0,0 1 0,1-1 0,-1 0 0,0 0 0,0 0 0,0 1 0,1-1 0,-1 0 0,0 1 1,1-1-1,-1 0 0,0 1 0,1-1 0,-1 1 0,0-1 0,1 1 0,-1 0 0,1-1 0,-1 1 0,1 0 0,-1-1 0,1 1 0,-1 0 0,1-1 0,0 1 0,-1 0 0,1 0 0,0-1 0,0 2 0,0 8 95,-1-2-91,2-1 1,-1 0-1,1 1 0,0-1 1,1 0-1,0 1 1,2 6-1,40 98 199,-33-88-162,2 0 0,0-1 0,32 40 0,-39-55-56,0 1 75,1-1 1,0 1-1,13 11 1,-5-6-40,-2 0-23,-9-9 3,0 0 0,1-1 0,-1 1 1,1-1-1,7 4 0,-4-2 24,1-1 0,-1 0 0,11 4 0,-19-9-61,0 0 1,0 1-1,0-1 1,1 0-1,-1 0 0,0 0 1,0 0-1,0 0 1,0 0-1,1 0 1,-1 0-1,0 0 0,0 0 1,0 0-1,0 0 1,1 0-1,-1 0 1,0 0-1,0 0 0,0 0 1,1 0-1,-1 0 1,0 0-1,0-1 0,0 1 1,0 0-1,1 0 1,-1 0-1,0 0 1,0 0-1,0 0 0,0 0 1,0-1-1,0 1 1,1 0-1,-1 0 1,0 0-1,0 0 0,0 0 1,0-1-1,0 1 1,0 0-1,0-1 1,5-7-177,0-1 0,-1 0 0,0 0 1,0 0-1,-1 0 0,2-12 0,-3 16-203,14-53-8229</inkml:trace>
  <inkml:trace contextRef="#ctx0" brushRef="#br0" timeOffset="1">92 1 10488,'0'0'0,"8"13"64,5 12 0,17 12-64,14 16 0,13 20 0,9 13-144,2 6 144,0 3-7376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0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619 487 6008,'1'0'2,"-1"1"0,0-1 0,0 1 0,0-1 0,0 1 1,0-1-1,0 1 0,0-1 0,0 1 0,0-1 0,0 1 0,0-1 0,0 0 1,0 1-1,0-1 0,0 1 0,-1-1 0,1 1 0,0-1 0,0 1 0,0-1 1,-1 0-1,1 1 0,0-1 0,-1 0 0,1 1 0,0-1 0,-1 1 0,-1 0 8,0 0 0,0 0 0,0 0 0,0-1-1,0 1 1,0 0 0,0-1 0,0 1 0,0-1-1,-4 0 1,-106 12 98,55-6-27,-72 20-1,121-24-70,-9 1 60,1 1 0,-29 11 0,22-5-40,-41 16 82,43-13 329,2 5-224,2 0 0,-27 36 0,42-53-159,1 1 0,0 0 0,0 0 0,0-1 0,0 1 1,0 0-1,1 0 0,-1 0 0,0 3 0,-2 10 106,1 1 0,0 0-1,2 0 1,1 25 0,-1-40-130,0 0 0,0 0 0,0 1 0,0-1 1,1 0-1,-1 0 0,0 0 0,1 0 0,-1 0 1,1 0-1,-1 0 0,1-1 0,-1 1 0,1 0 1,0 0-1,0 1 0,5 5 65,1-1-1,0 0 1,1 0-1,-1 0 1,1 0-1,0-2 1,16 9-1,-22-13-62,-1 1-1,1 0 1,-1-1-1,1 0 1,-1 1-1,1-1 1,0 0-1,-1 0 1,1 0 0,-1 0-1,4 0 1,35-5 252,60-14 1,-68 7 38,136-79 103,-135 69-236,106-92 58,-118 92-152,20-33 9,44-73 0,-84 126-107,-1 1 0,1 0-1,0-1 1,-1 1 0,1 0-1,0-1 1,0 1 0,0 0-1,0 0 1,0 0 0,0 0 0,0 0-1,2-1 1,0 0 1,-2 1-3,-1 1 0,1 0 1,0-1-1,-1 1 0,1 0 0,0-1 0,-1 1 1,1 0-1,0 0 0,0 0 0,-1-1 0,1 1 1,0 0-1,0 0 0,0 0 0,-1 0 0,1 1 1,0-1-1,1 0 0,0 1 1,1 0-1,-1 0 1,0 1-1,0-1 1,0 1-1,1-1 1,-1 1 0,1 1-1,27 29 3,9 12 2,9 7-3,18 6-2,21 2 0,14-8 0,-76-41 0,50 14 0,-52-20-1,1-1 1,0-1 0,-1-1 0,1-1-1,46-6 1,-35-2-6,50-25-1,-60 22 6,45-30 1,-46 23 0,-1 0 0,-1-2 1,32-36-1,-40 35 7,-6 0-4,0 1 0,-2-1 0,6-32 0,-12 27 18,-27-115 18,16 113 1,4 14-23,-10-24 26,-44-67 1,7 34 18,53 71-60,1 0-1,0-1 0,0 1 0,-1 0 1,1 0-1,0-1 0,0 1 1,-1 0-1,1-1 0,0 1 0,-1 0 1,1 0-1,0 0 0,-1-1 1,1 1-1,0 0 0,-1 0 0,1 0 1,-1 0-1,1 0 0,0 0 1,-1 0-1,1 0 0,-1 0 0,1 0 1,-1 0-1,-5 1 4,-1 0 1,1 0-1,0 1 1,0 0-1,0 0 1,0 1-1,0-1 1,-10 8-1,15-10-4,-1 1 1,1 0-1,0-1 0,0 1 0,0 0 0,0 0 0,0 0 0,0 0 0,0 0 1,0 0-1,1 0 0,-2 3 0,-9 15 4,2 1 0,0 1-1,1-1 1,-5 24 0,11-40-4,2 1 0,-1-1 0,0 0 0,1 0 0,0 7 1,12 152 7,-11-159-8,-1-1 0,1 1 0,0 0 0,0 0 0,1-1 0,1 6 0,33 65 5,23 18-3,11 7 2,2 5-3,-6-11-2,-15-24 0,5 4-1630,-39-52-6516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1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11208,'76'1'343,"68"-3"306,45-12-64,-67 1 228,-22 5-427,-72 6-199,0 2 1,0 1 0,50 8-1,-66-6-154,-8-2-15,-1-1-1,1 1 1,-1 0-1,0 0 1,0 1-1,0-1 1,0 1-1,0 0 1,0-1-1,3 4 1,2 1 21,0 1 1,-1 1 0,0-1 0,-1 1-1,0 0 1,0 1 0,0-1 0,-1 1 0,-1 0-1,1 1 1,4 14 0,16 54 116,-11-26-73,40 117 321,-49-157-316,-5-12-88,0 0 1,0 0 0,0 0 0,0 0 0,0 0 0,0 0 0,0 0 0,0 0 0,0 0 0,0 0 0,0 0 0,0 0 0,0 0 0,0 0 0,1-1 0,-1 1 0,0 0 0,0 0 0,0 0 0,0 0 0,0 0 0,0 0-1,0 0 1,0 0 0,0 0 0,0 0 0,0 0 0,0 0 0,1 0 0,-1 0 0,0 0 0,0 0 0,0 0 0,0 0 0,0 0 0,0 0 0,0 0 0,0 0 0,0 0 0,0 0 0,0 0 0,1 1 0,-1-1 0,0 0-1,0 0 1,0 0 0,0 0 0,0 0 0,0 0 0,0 0 0,0 0 0,0 0 0,0 0 0,0 0 0,0 0 0,0 0 0,0 0 0,0 1 0,0-1 0,4-6-110,0 1 0,-1-1-1,0 0 1,0 1 0,0-1 0,2-11 0,-1 5-1028,13-36-8643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1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10760,'0'0'240,"-2"2"-40,1 0-183,1-1-1,-1 1 1,0-1 0,1 1 0,-1 0 0,1-1 0,-1 1-1,1 0 1,0-1 0,0 1 0,0 0 0,0 0 0,0-1-1,0 1 1,0 0 0,0-1 0,1 1 0,-1 0 0,2 2 0,12 32 28,-11-30-26,8 19 49,1-1 1,1-1-1,19 27 1,-22-35-51,9 10 49,107 90 19,-98-96-52,-9-8-21,3 2-4,1 0 0,1-1 0,45 15 0,-17-11 3,-2-5-9,-9-1-3,-7 6 0,-30-13 0,0-1 0,-1 1 0,1 0 0,-1 1 0,0-1 0,3 5 0,-2-3 0,-1-1 0,0 1 0,-1 0 0,0 0 0,3 9 0,-2-4 0,-1 0 0,0 0 0,1 15 0,-2 56 0,-1-36 0,4 118 9,8-34 14,-12-124-16,1 1 0,-1-1 0,1 1 1,1-1-1,-1 0 0,1 1 1,0-1-1,0 0 0,1 0 1,-1 0-1,1-1 0,0 1 0,7 7 1,-9-10-4,0-2 0,-1 0 0,0 1 0,0-1 0,0 0 0,1 1 0,-1-1 0,0 0 0,1 0 0,-1 1 0,0-1 0,1 0 0,-1 0 0,0 1 0,1-1-1,-1 0 1,0 0 0,1 0 0,-1 0 0,1 0 0,-1 0 0,0 1 0,1-1 0,0 0 0,4 0 21,0 0 1,1-1-1,-1 1 0,0-1 1,0 0-1,0 0 0,0 0 1,0-1-1,0 0 0,0 0 1,-1 0-1,1-1 0,-1 1 1,7-6-1,5-4 44,-1 0 1,15-16-1,-29 28-70,14-19 222,50-108 95,-25 27 137,-30 76-413,-5 10 35,1 1 1,1 0-1,10-15 1,-9 14-52,27-44 436,63-81 0,-91 132-411,1 0 0,-1 0 1,1 1-1,0 0 1,1 0-1,-1 1 1,1 0-1,13-5 1,-11 4-17,9 0 121,-18 5-140,12-2 16,-1 0 1,1 1-1,-1 0 0,1 1 0,0 1 0,0 0 0,22 4 1,83 18-1905,-57-8-7852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1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178 588 9688,'31'81'14,"-22"-33"-12,-7-37-2,12 127 145,-7 116 1111,-6-225 288,0-63-2155,4-38-1,5-1-7094</inkml:trace>
  <inkml:trace contextRef="#ctx0" brushRef="#br0" timeOffset="1">1 1 11296,'0'0'0,"27"17"72,6 1 8,21 9-48,17-2 0,10 0-32,16-12 0,12-5 0,-1-2-8160</inkml:trace>
  <inkml:trace contextRef="#ctx0" brushRef="#br0" timeOffset="2">881 114 8344,'4'2'9,"0"0"1,0 1-1,0-1 1,-1 1-1,0 0 1,1-1-1,-1 2 1,0-1-1,0 0 1,-1 1-1,1-1 1,-1 1-1,1 0 1,-1 0-1,0 0 1,1 4-1,3 4 12,-4-7 14,0 1 0,0-1-1,-1 1 1,1 0 0,-1-1-1,1 13 1,10 113 290,-11-12 397,-4-28-361,9 58-4,-2-117-122,29 127 97,-25-129-105,-3-14-124,2 3-7,0 0 1,0 0-1,2-1 1,20 33-1,28 38-872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0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8432,'1'1'248,"5"5"44,6 3-57,-1-1 1,1 0-1,1-1 1,-1-1 0,1 0-1,23 7 1,-14-4-211,96 50 246,-95-47-220,21 11-4,-17-11-11,-1 1 1,0 2-1,44 33 1,-47-28-12,0 6-18,-5 2-2,-4 3-3,-6 2-2,-7 3 0,0 2 0,3-1 0,-3-26 0,-1-5 0,2 0 0,-1 0 0,1 0 0,-1 0 0,2 0 0,3 7 0,12 36 1,-17-46 5,0 0 0,0-1 1,0 1-1,1-1 0,0 1 0,-1-1 0,1 0 1,0 0-1,0 0 0,0 0 0,0 0 0,1 0 1,-1 0-1,0-1 0,1 1 0,-1-1 0,1 1 1,0-1-1,-1 0 0,1 0 0,0 0 0,0-1 1,-1 1-1,1-1 0,0 1 0,5-1 0,6 0 38,-1-1 0,0 0 0,0 0 0,16-5 0,-18 4-39,-3 1 29,-1-1 0,1 0 0,-1-1-1,1 1 1,-1-1 0,0-1 0,0 1 0,0-1 0,-1-1 0,8-5-1,-2 2 75,10-8 46,-1-2 0,0 0 0,23-29 0,3-15 102,67-111 392,-70 103-432,-38 60-143,-3 3-45,0 1 1,1 0 0,0-1-1,0 1 1,1 0 0,0 1-1,0-1 1,0 1 0,0 0-1,12-7 1,-8 8-9,0 0 0,1 1 0,0 0 1,0 0-1,0 2 0,0-1 0,20 0 0,-15 5 14,-2 3-26,0 1 0,0 0 1,-1 1-1,1 0 1,-2 1-1,0 0 0,0 1 1,0 0-1,11 16 1,-8-10-7,-8-9 0,0 0 0,-1 1 0,0 0-1,0-1 1,4 12 0,23 38 10,6 9-8,-2-4 1,-4-8-3,-6-6-2,-6-4 0,-6-4-26,-8-22-13,15 31 1,-20-47-26,-1-14-1780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2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0 199 10584,'0'0'120,"3"-1"-20,3-2-64,0 1 0,0 1 0,0-1 0,1 1 0,-1 1 0,0-1 0,1 1 0,-1 0 0,13 1 0,-8 0 14,50-2 583,-27 0-376,63 8 0,-80-5-136,14 1 13,0 1 0,-1 2-1,46 15 1,73 42 393,-148-63-519,96 36 265,-91-35-245,0 0 0,1 0 1,-1-1-1,0 0 0,0 0 0,1 0 0,-1-1 1,0 0-1,0 0 0,0 0 0,1-1 1,9-4-1,-8 3 0,4-1 12,-1-1 1,0 0-1,-1-1 1,1 0-1,-1-1 1,-1 0 0,1 0-1,-1-1 1,0 0-1,-1-1 1,0 0-1,0 0 1,9-16 0,-10 16-4,-2-1 0,1 0 1,-2 0-1,8-20 0,5-15 114,-16 43-116,13 12-1,-13-9-32,1 1 0,-1-1 0,1 0 0,-1 1 0,0-1 0,0 0 0,0 1-1,0-1 1,0 1 0,0 0 0,0-1 0,-1 1 0,1 0 0,0 2 0,3 6 3,15 39 0,4 21 0,3 19-3,-16-52-3,46 132-6,-36-120 6,4 9-26,21 82 0,-44-136 20,0 1-1,0-1 1,0 1 0,-1-1-1,0 0 1,0 1 0,0-1-1,-1 7 1,0-8 4,1-2 1,0-1 1,0 1 0,0-1 0,0 1 0,0 0 0,0-1 0,-1 1 0,1-1 0,0 1 0,0-1 0,-1 1 0,1-1 0,0 1 0,-1-1 0,1 1 0,-1-1 0,1 0-1,0 1 1,-1-1 0,1 0 0,-1 1 0,1-1 0,-1 0 0,1 1 0,-1-1 0,1 0 0,-1 0 0,1 0 0,-1 1 0,0-1 0,1 0 0,-1 0 0,1 0 0,-1 0-1,1 0 1,-1 0 0,0 0 0,1 0 0,-1 0 0,1 0 0,-1-1 0,1 1 0,-1 0 0,1 0 0,-1 0 0,0-1 0,-25-13-8,25 13 9,-10-6-1,5 4 0,1-1 0,1 1 0,-1-1 0,0 0 0,1 0 0,-4-5 0,-75-77-2,67 66-3,-53-98-6,59 91-7,-22-121-2,30 117 2,4-4 9,12-67 0,-6 79-3,5-1 2,27-44 0,-31 56 6,1 0 0,0 0 1,0 1-1,1 0 0,0 1 1,16-12-1,-22 18 4,17-5-14,-18 8 13,27-10 3,-31 10-1,1 1 0,-1 0 0,0 0 0,1-1 0,-1 1 0,1 0 0,-1 0 0,1 0 0,0 0 0,-1 0 0,1 0 0,-1 0 0,1 0 0,-1 0 0,1 0 0,-1 0 0,1 0 0,-1 0 0,1 0 0,-1 0 0,1 0 0,-1 1 0,1-1 0,-1 0 0,1 0 0,-1 1 0,1-1 0,-1 0 0,0 1 0,1-1 0,-1 0 0,1 1 0,-1-1 0,0 0 0,1 1 0,-1-1 0,0 1 0,0-1 0,1 1 0,-1-1 0,0 1 0,0-1 0,0 1 0,1 0 0,-1-1 0,5 10 0,1 1 0,5 8 5,-10-12 8,1 16 2,5 24-1763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3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9776,'31'-7'327,"0"0"0,38-16 1,-39 13 35,32-8 0,-59 18-335,-1 0 0,1 0 0,-1 0 0,0 0 0,1 0 0,-1 1 0,1-1 1,-1 1-1,0-1 0,1 1 0,-1 0 0,0 0 0,0 0 0,1 0 0,-1 0 0,0 1 1,0-1-1,0 0 0,-1 1 0,1 0 0,0-1 0,0 1 0,-1 0 0,1 0 1,-1 0-1,0 0 0,0 0 0,2 3 0,0 0-38,5 11 178,33 102 67,-30-80-125,2-1 0,34 70 0,-30-80 4,13 8-37,43 40 0,-52-60 18,77 34 42,-81-45-43,-10-3-56,-2 0-25,0-1 1,0 1 0,0-1 0,0-1-1,0 1 1,0 0 0,0-1-1,0 0 1,0-1 0,0 1-1,-1-1 1,1 0 0,0 0 0,-1 0-1,6-4 1,4-6 46,-1 0 0,19-23 0,-24 18 88,-7 15-135,2-8 21,0-1 0,-1-1-1,0 1 1,0 0 0,-2 0 0,1-1 0,-1 1 0,-1-1 0,-3-18 0,-3-9 102,-1 0 0,-3 1 0,-1 0 0,-23-49 0,12 33 228,15 78-185,7-13-167,0-3 0,0 0 0,1 0 0,0 0 1,2 11-1,9 147 56,-6-125-40,31 185 13,-28-179-27,15 77-1,4 33-9,-4-10 1,-6-20-2,-7-16 2,-8-16-2,-2-78-2,-1 0 1,-1 0 0,0 1-1,-7 22 1,9-40-2,0 0 0,0 1 0,0-1 1,0 0-1,0 1 0,0-1 0,0 0 0,0 0 1,0 1-1,0-1 0,0 0 0,-1 1 0,1-1 1,0 0-1,0 0 0,0 1 0,0-1 0,-1 0 1,1 0-1,0 0 0,0 1 0,-1-1 0,1 0 1,0 0-1,0 0 0,-1 0 0,1 1 1,0-1-1,0 0 0,-1 0 0,1 0 0,-1 0 1,-2 0-1,0 0 1,0 0 0,0 0-1,0 0 1,0 0 0,0-1-1,0 0 1,0 1 0,0-1-1,0 0 1,0-1 0,0 1-1,1 0 1,-1-1 0,-3-2-1,-7-8 14,-4-16-3,-24-51 0,33 51 23,-15-128 14,21 121-8,7-167 16,-1 158-15,29-157 27,-21 163-2,68-152 28,-78 185-83,1 0 0,0 0 0,0 0 0,0 0 0,4-5 0,11-13 23,29-28-1,-28 34-21,36-24 0,-51 38-3,0 1 0,0-1 0,1 1 1,-1 0-1,8-3 0,33-9 31,88-16 1,-94 28 14,67 6 3,36 8-46,109-1-42,-211-14-122,12-7-935,88-30 1,-41 5-8894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3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254 424 8792,'26'-47'226,"-25"45"29,-2 2-241,1 0-1,-1 0 1,1 0-1,-1 0 1,1 0 0,0 0-1,-1 0 1,1 0 0,-1 0-1,1 0 1,-1-1-1,1 1 1,-1 0 0,1 0-1,-1-1 1,1 1-1,0 0 1,-1-1 0,1 1-1,0 0 1,-1-1-1,0 0 1,1 1 0,-1-1 1,1 1-1,-1-1 0,1 1 1,-1-1-1,1 1 0,-1 0 1,1-1-1,-1 1 0,0 0 0,1-1 1,-1 1-1,0 0 0,1 0 1,-1 0-1,0 0 0,1-1 1,-1 1-1,0 0 0,1 0 1,-1 0-1,0 0 0,0 0 0,1 1 1,-1-1-1,0 0 0,1 0 1,-2 1-1,-14 3 145,1 1 0,-25 11 0,22-4 115,-2 9-180,2 0 0,0 0 1,-16 30-1,19-20 153,-38 142 103,52-169-316,0 0 1,0-1-1,1 1 0,-1 0 0,1-1 0,0 1 0,1 4 1,0 10 56,0 0 0,6 24 0,-3-29-65,1 1 0,0-1 0,8 14 0,-12-25-8,-1 0-1,1-1 1,0 1 0,0-1 0,0 1-1,0-1 1,0 1 0,1-1-1,-1 1 1,0-1 0,1 0 0,-1 0-1,4 2 1,-5-3-18,13 10 84,1-1 0,24 13 0,-16-12-37,38 9-1,-25-11 169,131-5 90,-163-3-278,-1 0 0,1 0-1,0-1 1,0 1 0,0-1-1,0 0 1,5-2 0,11-6 46,0-1 1,0-1 0,31-24-1,-48 33-49,0 0 1,0 1-1,0-1 0,0 0 0,-1 0 0,1 0 0,2-5 1,7-16 42,0-1 0,-1 0 0,9-34 0,-16 27 113,-15-134 64,8 141-123,-8-34 1,5 31-85,2 0-15,2 12 31,-1 1-1,-8-24 1,1 10 75,0 1 1,-28-46 0,36 68-164,-1-5 203,17 13-7,-5 2-156,-5-3-2,0 0-1,1 0 0,0-1 0,-1 1 1,1-1-1,0 0 0,4 1 1,43 9 10,-25-8-12,28 1 1,-5-5-5,81-13 0,-97 6-23,112-50-29,-121 44-58,-16 8 60,2-1 9,0 0-1,0-1 1,0-1 0,-1 1 0,-1-1-1,0-1 1,14-19 0,-13 14-163,-1-1-1,-1 1 1,10-29 0,-16 43 67,-7 13-48,4-2 89,-7 96-29,0 104-29,7-138 113,2 192-8,3-206 32,27 239-6,-22-239 20,9 77-1,-5 4 6,-5 55 5,-8-166 17,-4 0 0,-15 51 1,11-65 39,7-11-54,-1 0 0,0 0 0,0-1 0,0 1 0,0-1 0,-1 0 0,1 0 0,-1 0 0,1 0 0,-1 0 0,0-1 0,1 0 1,-6 1-1,9-1-3,-1-1 0,1 0 0,-1 0 0,0 0 1,1 0-1,-1 0 0,1 0 0,-1-1 1,1 1-1,0 0 0,-1 0 0,1 0 0,-1 0 1,1 0-1,-1-1 0,1 1 0,-1 0 1,1 0-1,0-1 0,-1 1 0,1 0 0,-1-1 1,0 0-1,-18-16-528,0-1 1,-23-28-1,-7-13-7962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4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11568,'126'10'72,"88"1"72,-162-9 217,250-6 155,-235 1-128,277-25 85,-277 22-459,269-26-1613,-162 15-6474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4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5024,'19'7'1,"-17"-5"-13,0 0-41,0-3-984,-1 1 1035,-1 0-1,0 0 1,0 0 0,1 0-1,-1 0 1,0 0-1,0 1 1,1-1 0,-1 0-1,0 0 1,0 0 0,1 0-1,-1 0 1,0 0 0,0 1-1,1-1 1,-1 0 0,0 0-1,0 0 1,0 1-1,0-1 1,1 0 0,-1 0-1,0 0 1,0 1 0,0-1-1,0 0 1,0 0 0,0 1-1,0-1 1,0 0 0,0 1-1,5 10 44,-1 0-1,-1 0 0,4 23 1,-6-31-47,12 75 526,14 83 120,-19-122 7,37 188 269,-35-179-215,37 193 258,-37-197-398,43 165 211,-42-171-305,2 2-126,2 0 1,2-2 0,25 44-1,-28-59-205,-13-22-122,-1-1 0,0 0 0,0 1-1,0-1 1,0 0 0,0 0 0,0 1-1,1-1 1,-1 0 0,0 0 0,0 1-1,0-1 1,1 0 0,-1 0 0,0 0-1,0 1 1,0-1 0,1 0 0,-1 0-1,0 0 1,1 0 0,-1 1 0,0-1-1,0 0 1,1 0 0,-1 0 0,0 0 0,1 0-1,-1 0 1,0 0 0,1 0 0,-1 0-1,0 0 1,0 0 0,1 0 0,-1 0-1,0 0 1,1 0 0,-1-1 0,0 1-1,0 0 1,1 0 0,-1 0 0,0 0-1,0 0 1,1-1 0,-1 1 0,0 0-1,0 0 1,1-1 0,7-12-956,-8 11 412,11-18-6810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4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1013 11296,'59'-5'64,"79"5"21,-77 1 50,100-11 1,-152 9-118,34-5 257,200-35 110,-192 31-130,169-63 77,-215 71-314,0-1 0,0 1 0,0-1 0,0 0 0,5-4 0,139-122 126,-124 100-96,64-127 19,-78 125-47,-1-18-10,4-58 1,-16 75-24,-5-7-6,-22-66 0,17 80-87,-57-72-61,66 93 136,-1-1-1,-1 1 1,1 0 0,0 0 0,-1 1-1,0-1 1,0 1 0,0 0 0,0 0-1,0 1 1,-1-1 0,1 1-1,-8-2 1,9 3 13,-8 1-174,5 3 157,-1 0-1,1 0 1,0 1 0,0 0 0,0 1 0,-9 6-1,16-10 28,-1-1 0,0 1 0,0 0-1,0 0 1,0 0 0,1 0 0,-1 0 0,0 0-1,1 0 1,-1 0 0,1 0 0,-1 2 0,-10 28-63,-11 49 0,19-53 6,-2 121-14,7-118 54,32 137-2,-25-131 22,18 54 4,5 11 1,-26-85 0,0 3 5,1 1-1,1-1 1,1-1 0,1 0 0,0 0-1,14 17 1,24 24 48,-40-54 22,2-4-51,-1 0 0,1-1 0,0 0 0,12-2 0,-6-2 103,61-36 57,-64 28-23,1-6-66,-1-1 1,-1 0-1,-1-1 0,-1 0 1,12-33-1,4-24 141,0 3 24,-21 63-198,-1 0-1,2 0 0,-1 1 0,2 0 1,9-13-1,-15 22-51,0 1 0,-1-1-1,1 1 1,0-1 0,0 1 0,0 0 0,-1-1 0,1 1 0,0 0-1,0 0 1,0-1 0,0 1 0,-1 0 0,1 0 0,0 0 0,0 0-1,0 0 1,0 0 0,0 0 0,-1 1 0,1-1 0,0 0-1,0 0 1,0 1 0,0-1 0,0 1 0,2 0 17,1 0-8,0 1-1,0 0 1,0 0-1,0 0 1,0 1-1,0 0 1,-1-1-1,1 1 1,-1 0-1,0 0 1,0 1-1,5 5 1,-2 1-2,1 0 0,8 19 0,-10-18-9,46 101 157,-35-74-151,-2-13 33,79 87 14,-91-110-58,0 0 1,1 1-1,-1-1 1,1 0-1,-1 0 1,1-1-1,4 3 1,68 34 28,-49-27-29,50 13 1,-21-13-597,1-2 1,65 2-1,-5-4-8293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5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431 864 9144,'8'-15'3,"-6"11"3,0 0 0,0-1-1,0 1 1,-1 0 0,0-1 0,0 1-1,1-6 1,0-6 11,-1 0 0,0 1 0,-2-26 0,-4 23 50,-1 7-51,0 1 1,-1 0-1,0 0 0,0 1 1,-11-10-1,18 18-8,-1 0-1,0 0 0,0 1 1,0-1-1,0 0 0,0 1 0,0-1 1,0 1-1,0-1 0,0 1 0,-1-1 1,-1 0-1,-17-3 35,-1 1-1,1 1 1,-31 0 0,49 2-12,-1 0 0,0 0 0,0 1 0,1-1 0,-1 1 0,0 0 0,-3 1 0,-17 7 58,0 2 0,1 0 0,-29 21 0,31-13 233,-57 92 143,67-89-96,4 2-198,0 0 0,-2 25-1,8-48-148,0 0 0,0 0 0,0 0 0,0 0 0,0 0 0,0 0 0,0 0 0,0 0 0,1 0 0,-1 0 0,0 0 0,1-1 0,-1 1 0,1 2 0,3 3 22,-1 0 0,1-1 1,0 1-1,1-1 0,-1 1 0,1-1 0,0-1 1,0 1-1,10 6 0,-14-10-21,1-1 1,-1 1 0,0 0-1,1-1 1,-1 1-1,0-1 1,1 1-1,-1-1 1,1 1-1,2-1 1,24 3 92,0-2 0,31-2 0,-33-4 99,95-34 72,-100 28-132,-9 4-84,-2 2-39,-1-1-1,0 0 0,0-1 1,0 0-1,-1 0 1,0-1-1,0 0 0,7-11 1,70-130 319,-81 141-355,1-3 42,1 0 0,-1 1 0,12-15 0,-15 26-32,-1-1-1,0 1 1,0 0-1,1 0 1,-1 0 0,0 0-1,0 0 1,0 0-1,0 0 1,0 0 0,0 1-1,1 1 1,25 38 19,37 38 0,-48-63-16,32 17 4,-36-26-11,1 0-1,1-1 1,13 5 0,-9-6-2,0-1 1,0-1 0,0-1 0,0 0-1,26-1 1,-42-1 0,0 0-1,0-1 0,0 1 1,0 0-1,0 0 0,0-1 1,0 0-1,0 1 0,3-2 1,14-7-3,-1-2 0,0 1 0,27-23 0,-27 14-16,54-98 0,-60 90 14,11-41 4,-18 47 1,6-37 0,-10 30 0,0 1 0,-2-1 1,-6-37-1,0 21 7,-20-67 1,18 80-4,0 0 16,3 13-10,1 2-2,0 0-1,-1 0 1,-1 1-1,-1 0 1,-9-16 0,15 29-4,1 0-1,0 0-1,-1 0 1,1 0-1,-1 0 0,1 0 1,-1 0-1,0 0 1,0 1-1,0-1 1,0 1-1,0-1 0,0 1 1,-3-1-1,5 2-1,0 0-1,0 0 1,0 0 0,-1 0-1,1 0 1,0 0-1,0 0 1,0 0 0,0 0-1,0 0 1,-1 0 0,1 0-1,0 0 1,0 0-1,0 0 1,0 0 0,0 0-1,0 0 1,-1 0-1,1 0 1,0 0 0,0 0-1,0 0 1,0 0-1,0 1 1,0-1 0,0 0-1,-1 0 1,1 0-1,0 0 1,0 0 0,0 0-1,0 0 1,0 1 0,0-1-1,0 0 1,0 0-1,0 0 1,0 0 0,0 0-1,0 0 1,0 1-1,0-1 1,0 0 0,0 0-1,0 0 1,0 0-1,0 0 1,0 1 0,0-1-1,0 0 1,0 0-1,0 0 1,0 0 0,0 0-1,0 1 1,-13 89 50,10-62-41,1 0 1,2 0-1,1 0 1,6 33-1,-5-43-6,3 16 16,38 140 6,-14-76-1,21 59 4,58 131-1765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5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0 226 10936,'42'9'33,"-31"-6"-11,1 0-1,-1-1 1,21 1 0,106 1 56,154-4 388,-52-6-318,-193 3-47,215-23-1392,-119 10-5795</inkml:trace>
  <inkml:trace contextRef="#ctx0" brushRef="#br0" timeOffset="1">1621 1 8792,'-2'0'337,"-4"0"55,5 0-325,0 1 0,-1-1 0,1 1 1,0-1-1,0 1 0,0 0 0,0-1 0,0 1 0,0 0 0,0 0 0,0 0 1,0 0-1,0 0 0,0 0 0,0 0 0,0 0 0,1 0 0,-1 0 1,1 1-1,-1-1 0,1 0 0,-1 0 0,1 1 0,-1-1 0,1 0 0,0 1 1,0-1-1,0 3 0,-3 37 297,3-38-376,-3 40 484,2-21-310,2 40 0,9 73 92,-6-105-100,33 112 56,-36-139-193,-1-1 0,1 1-1,0-1 1,1 1 0,-1-1-1,0 1 1,4 3 0,6 8 16,2 0 1,0 0 0,1-1 0,20 15 0,-13-19 13,18 2-832,51 5 0,-16-5-7341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6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146 685 9592,'0'-24'276,"0"22"-80,3 5-23,143 158 706,-115-125-833,-12-14 117,42 37 1,-58-57-152,1 2 31,0-1 0,0 0 0,1 0 0,-1 0 0,1-1 0,-1 0 0,1 0 0,0 0 0,0 0 0,0-1 0,10 2 0,-9-2 2,7-1 270,-1-3-227,-1 0-1,0-2 1,0 1 0,11-7 0,-11 1 193,1-8-86,16-35 1,-26 47-155,0 0 0,0 0 1,-1 0-1,0-1 0,0 1 1,0 0-1,-1-1 1,0 1-1,0-1 0,-1 1 1,0 0-1,-2-10 0,1 8-5,-3-8 152,-1 5-139,-1 0 1,0 1 0,0 0-1,-1 0 1,-1 1-1,1 0 1,-1 0-1,-1 1 1,0 0 0,-19-11-1,-20-1 3,27 16 62,-107 5 38,101 4-72,-12 8-28,-54 24 1,71-22-5,7 0-34,1 1 0,0 1-1,1 0 1,-14 24 0,27-39-10,-1 1 0,1-1 0,0 1 0,0-1-1,0 1 1,0-1 0,1 1 0,-2 5 0,-13 150 45,15-155-47,0 0-1,0-1 1,0 1-1,0 0 1,1 0-1,-1 0 0,1-1 1,0 1-1,1 3 1,4 11 4,1 0 0,11 20 1,-8-21-6,1 0 1,15 16 0,-24-30-1,0 1-1,0-1 1,0 0 0,0 0 0,1 0-1,-1 0 1,1 0 0,4 2 0,16 10 2,31 14 0,-31-18-2,1-2-1,36 8 1,-25-9-1,42 3 0,-52-9 0,1 0 0,28-4 0,-11-4-1,0-3 0,73-25 0,-78 19-11,125-82-15,-160 96 13,1-1 0,0 0 0,-1 0-1,0 0 1,5-6 0,-4 5-3,12-14-22,-2 0 1,0 0-1,-1-1 0,-1-1 0,0 0 1,12-34-1,41-97-385,-60 139 324,20-42-296,-25 54 388,0 0-1,0-1 1,0 1 0,0 0-1,0-1 1,0 1 0,1 0 0,-1-1-1,0 1 1,0 0 0,1 0 0,-1-1-1,0 1 1,0 0 0,1 0-1,-1-1 1,0 1 0,0 0 0,1 0-1,-1 0 1,0 0 0,1-1-1,-1 1 1,0 0 0,1 0 0,-1 0-1,1 0 1,-1 0 0,0 0-1,1 0 1,-1 0 0,0 0 0,1 0-1,-1 0 1,0 0 0,1 0 0,-1 0-1,0 0 1,1 0 0,-1 1-1,0-1 1,1 0 0,-1 0 0,0 0-1,1 1 1,-1-1 0,0 0-1,0 0 1,1 1 0,-1-1 0,0 0-1,0 0 1,1 1 0,-1-1-1,13 27-188,6 43 10,21 90 23,-29-126 72,-5-20 62,5 16-11,2-1 0,1-1 0,29 45 1,-37-63 19,10 15-10,1-1 0,1-1-1,26 27 1,-43-49 31,0-1 0,-1 1 0,1-1 0,0 1 0,0-1 0,0 1 0,-1-1 0,1 0 0,0 1 0,0-1 0,0 0 0,0 0 0,0 0 0,0 1 0,0-1 0,0 0 0,0 0 0,0-1 0,0 1 0,0 0 0,-1 0 0,1 0 0,0 0 0,0-1 0,0 1 0,0-1 0,0 1 0,0 0 0,-1-1 0,1 1 0,0-1 0,0 0 0,18-22 8,-19 23-8,7-10 3,-3 6 4,-1-1 0,0 0-1,-1-1 1,1 1-1,-1 0 1,2-7 0,63-209 244,-49 159-220,-13 44 86,14-37-1,-9 33-82,-1-1-11,-5 12 22,0 1 0,1-1 1,10-15-1,25-33 177,-34 51-187,0 1 1,0 0-1,1 0 0,0 0 1,0 1-1,11-7 0,-15 12-22,1-1 1,-1 1-1,0 0 0,0 0 0,1 1 0,-1-1 0,0 1 0,1-1 1,-1 1-1,0 0 0,6 1 0,-3-1-1,1 1-2,-1-1 1,1 1-1,-1 1 1,0-1-1,0 1 1,1 0-1,-1 1 1,8 4-1,-5-3-3,16 8 11,-1 1 1,1 0-1,-2 2 0,38 32 1,-21-11-7,-30-26-11,30 34 2,2-2 2,-31-33-4,0-1-1,16 8 1,19 7-1,-41-21 0,-1 0 0,1 0 0,0-1 0,0 0 1,8 2-1,-6-4 1,0 0 0,-1 0-1,1 0 1,-1-1 0,0 0 0,1 0 0,-1 0 0,0-1-1,11-7 1,-12 8 0,1-1 2,-1 0 0,0 0 0,0 0 0,0 0 0,0-1 0,0 0 0,4-5-1,4-3 2,0 2-1,-9 7 1,-1 1 1,1-1-1,-1 0 1,0 0-1,0-1 0,0 1 1,0 0-1,4-8 1,35-63 45,-37 58 4,-5 7-42,-1 0 0,1-1 1,-2 1-1,1 0 0,-1 0 1,0 0-1,-1 0 1,0 1-1,-1-1 0,1 1 1,-2 0-1,1 0 1,-12-15-1,-18-15 5,18 25 17,-9-1-11,-54-21 0,77 34-19,0 0 0,-1 0-1,1 1 1,0-1 0,0 1-1,-1 0 1,1 0 0,-5 0 0,-26 3 10,-1 1 0,-40 10 0,44-2 1,-112 81 9,139-90-23,0-1 0,0 1 0,0 0 0,0 0 0,1 0 0,-4 4 0,6-7-1,-14 19 3,-16 27 0,24-33-3,-1 1 1,1 0-1,1 0 0,-4 20 1,5-13-2,2 0 1,1 0 0,1 0 0,0 1 0,2-1-1,4 25 1,-5-44 0,-1 0-1,0 1 1,1-1-1,0 1 1,-1-1-1,1 0 1,0 0-1,0 1 1,1-1-1,1 4 1,-3-6 0,10 16-1,1-1 1,15 19 0,-14-22 0,0 0 0,1-2 0,0 1 0,19 10 0,-6-5 0,48 19 0,-44-23 0,49 12 0,-53-18 0,1-1 0,36 1 0,-28-5 0,57-6 0,-54-1 0,51-12 0,-63 10 0,1 0 0,37-18 1,-47 17 0,0-1 0,-1 0 0,0-1 0,18-16 0,-19 13 0,-1-1 0,0 0-1,21-31 1,-14 10 1,-2-1 0,-1-1 0,17-54 0,-24 51 5,17-188 3,-26 181 4,-1 22-9,-1-37 8,-13-102 1,11 149-9,-1-9 0,-1 0 0,-1 1 1,-2 0-1,-9-28 1,11 42-2,1-1 0,-1 1 1,-12-18-1,17 28-4,0-1 1,-1 0-1,1 1 1,-1-1-1,1 1 0,-1 0 1,1-1-1,-1 1 1,0-1-1,1 1 1,-1 0-1,1-1 0,-1 1 1,0 0-1,1 0 1,-1 0-1,0-1 1,1 1-1,-1 0 1,0 0-1,1 0 0,-1 0 1,0 0-1,0 0 1,1 0-1,-1 1 1,-1-1-1,1 0 1,-1 1-1,0-1 1,1 0-1,-1 1 0,1 0 0,-1-1 1,1 1-1,-1 0 0,1 0 0,-1 0 1,-1 1-1,1-1 0,1 1 1,-1 0-1,0-1 1,1 1 0,0 0-1,-1 0 1,1 0-1,0 0 1,-1 2-1,0 1 0,0-1 1,1 1-1,0 0 0,0 0 0,0 7 1,0 22-2,6 48 1,-4-75-1,4 45-9,18 85 0,-10-76-15,63 281-74,-54-241 85,-12-62-26,-4-20 24,6 25-8,2 0 0,23 47 0,-35-88 22,14 32-25,2 0 1,29 44-1,-45-77 26,-1 0 1,1-1-1,0 1 0,-1 0 0,1-1 1,0 1-1,0-1 0,0 0 0,0 1 0,0-1 1,0 0-1,0 0 0,1-1 0,2 2 0,5 1 0,2 2 0,-3-1-1,1-1 0,0 0 0,15 2 0,23 4-23,0-2 0,71 0 0,-26-11-1739,1-1-7029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3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46 9240,'0'-1'64,"0"-5"24,0 4 97,0 0-45,0 0 1,1 0-1,-1 0 0,1 1 0,-1-1 1,1 0-1,0 0 0,0 0 0,1-2 1,3-8 240,-5 9 578,0 7-693,-1 0-223,0 0-1,-1 0 1,1 1-1,-1-1 1,1 0-1,-1 0 1,0 0-1,-1-1 0,1 1 1,-1 0-1,0-1 1,0 0-1,0 1 1,0-1-1,0-1 1,-1 1-1,1 0 1,-1-1-1,-4 3 1,6-4 18,2 12-1600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0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9240,'0'0'145,"4"1"-20,19 3 107,-1-2-1,1 0 1,0-2-1,44-4 1,-53 3-232,101-14 222,-83 10-206,-13 2 25,0-1 1,29-9-1,-10 2-1339,9-1-5202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4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 8160,'0'0'217,"0"7"118,0 11-154,0-1 0,-2 0 1,0 0-1,-1 0 0,-9 29 1,-12 25 106,20-62-252,-59 176 422,59-170-438,-7 44 99,5 4 9,7-57-80,2 2 9,-3-8-56,0 0 0,0 0-1,0 0 1,0 0-1,0 0 1,0 0 0,0 0-1,0-1 1,0 1-1,0 0 1,0 0 0,0 0-1,0 0 1,0 0 0,0 0-1,0 0 1,0 0-1,0 0 1,0 0 0,0 0-1,0 0 1,0 0-1,0 0 1,1 0 0,-1 0-1,0-1 1,0 1 0,0 0-1,0 0 1,0 0-1,0 0 1,0 0 0,0 0-1,0 0 1,0 0-1,0 0 1,0 0 0,1 0-1,-1 0 1,0 0 0,0 0-1,0 0 1,0 0-1,0 0 1,0 0 0,0 0-1,0 0 1,0 1-1,0-1 1,0 0 0,0 0-1,0 0 1,1 0 0,-1 0-1,0 0 1,0 0-1,0 0 1,0 0 0,0 0-1,0 0 1,0 0-1,0 0 1,4-4-56,-1-1 0,0 0 0,0 0 1,0 0-1,0 0 0,-1 0 0,0-1 0,2-8 0,1 0-712,13-40-5733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4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8248,'0'0'0,"3"21"0,4 12 0,-1 22 0,12 7-32,8 2 32,11 4-304,4 11 304,0-1-5456</inkml:trace>
  <inkml:trace contextRef="#ctx0" brushRef="#br0" timeOffset="1">572 884 6904,'0'0'217,"0"0"-190,1 1-1,-1-1 1,0 0 0,1 0-1,-1 0 1,0 0 0,1 0-1,-1 0 1,0 0 0,1 0-1,-1 0 1,0 0 0,1 0-1,-1 0 1,0 0 0,1 0-1,-1 0 1,0 0 0,1 0-1,-1-1 1,0 1 0,1 0-1,-1 0 1,0 0 0,0 0-1,1-1 1,-1 1 0,0 0-1,0 0 1,1-1 0,-1 1-1,0 0 1,0 0 0,1-1-1,24-60-154,-14 38-5078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48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81 152 8160,'10'6'21,"0"-1"0,-1 2 0,0 0-1,0 0 1,-1 0 0,8 9 0,-9-8 27,1 0-1,16 11 1,37 19 135,-57-36-151,1 0 1,-1-1 0,1 1-1,0-1 1,-1 0 0,1 0-1,0-1 1,0 0 0,0 0-1,-1 0 1,1 0 0,0-1-1,8-1 1,-7 1 6,-1 0 6,1-1 1,0 0 0,-1 0-1,0 0 1,1 0-1,-1-1 1,0 0 0,0 0-1,0 0 1,-1-1 0,9-7-1,-8 6 9,0 1 18,0-1 0,-1 1-1,0-1 1,0 0 0,0-1 0,0 1-1,-1-1 1,0 1 0,4-11 0,-3 7-5,-2 4 23,1-1 0,-1 1 0,-1-1 0,1 0 0,-1 0 0,0 0-1,1-12 1,-2 9-22,1 7-40,-1 0-1,0 1 1,0-1-1,0 0 1,0 0 0,-1 1-1,1-1 1,0 0-1,-1 0 1,1 1-1,-1-1 1,0 1 0,1-1-1,-1 0 1,0 1-1,-1-2 1,-2-4 36,-12-21 34,6 19 123,8 7-195,-3-1 4,-1-1 1,0 1 0,0 0-1,0 0 1,0 0 0,0 1 0,-1 0-1,1 0 1,-1 1 0,1 0 0,-1 0-1,0 0 1,1 1 0,-8 0 0,-110 15 206,99-7-130,-11 9-38,-37 24 0,56-26-14,8-1-40,0 0 0,1 0 0,1 1 0,-10 28 0,16-41-14,1-1 1,-1 1 0,1 0 0,0 0 0,-1 0 0,1 0-1,0-1 1,0 1 0,0 0 0,1 2 0,2 15 3,2 0 0,0 0 0,1 0 0,11 24 0,-15-41-4,-1 1 0,0 0-1,1-1 1,0 1 0,0-1 0,0 1 0,2 1 0,45 45 5,-36-38-5,1-1 0,0-1-1,16 8 1,-5-4 2,27 8-1,25 3 0,-2-9-2,-5-6 0,-37-9 4,-1-1 1,0-2-1,49-11 1,-68 12-2,48-9 0,53-13-1591,-62 12-6352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48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10936,'0'0'0,"0"11"248,3-22-256,1-16 8,1-1-7904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49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744 46 5560,'-7'-5'18,"-6"-5"189,0 1 1,-20-11 0,22 19 239,-87 8 166,69-2-403,0 0 0,0 2 0,-41 15 0,48-14-146,-8 3 204,-111 63 93,115-56-186,-83 76 66,92-74-107,0 8-40,-24 51 1,35-57 52,5-9-114,0 0 1,1 1 0,0-1 0,1 0 0,4 19-1,2-16 101,-3-12-117,0 1-1,0-1 1,1 0 0,-1 0 0,1 0 0,0 0 0,0-1-1,0 0 1,1 0 0,7 3 0,-12-6-7,1 1 0,-1-1-1,0 0 1,0 0 0,0 0-1,0 1 1,0-1 0,1 0 0,-1 0-1,0 0 1,0-1 0,2 1 0,31-7 75,48-16 0,-55 11 9,115-66 47,-116 60 7,84-76 65,-105 91-182,-1-1-1,0 0 1,0 0 0,0 0-1,0 0 1,0-1-1,-1 0 1,3-5-1,1-2 9,-4 7-12,-1 0 0,1 0 1,-1 0-1,0-1 1,0 1-1,-1 0 0,0-1 1,1 1-1,-2-1 0,1 1 1,-1-1-1,0 1 1,0-1-1,-1-5 0,1 10-16,0 0-1,0 0 0,0 1 1,0-1-1,-1 0 0,1 0 0,0 0 1,0 1-1,-1-1 0,1 0 1,-1 0-1,1 1 0,0-1 1,-1 0-1,1 1 0,-1-1 0,1 1 1,-1-1-1,0 0 0,1 1 1,-1 0-1,0-1 0,1 1 1,-1-1-1,0 1 0,0 0 1,1-1-1,-1 1 0,0 0 0,0 0 1,1-1-1,-1 1 0,0 0 1,0 0-1,0 0 0,0 0 1,1 0-1,-1 0 0,0 0 0,0 1 1,0-1-1,1 0 0,-1 0 1,0 1-1,0-1 0,-1 1 1,-1 1 3,0-1 1,0 1 0,0-1 0,1 1 0,-1 0 0,0 1 0,1-1-1,-1 0 1,1 1 0,0-1 0,0 1 0,-2 3 0,-29 63 109,29-52-64,3-2-31,-1-3-15,1 0 0,0 1 0,1 0 0,0-1 0,1 1 1,5 23-1,5 7 24,2 0 0,18 43 0,-24-71-34,17 25 6,16 10-1541,-21-27-6162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0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840 702 9416,'-4'-2'32,"-3"-2"7,0 1 6,1 0 0,-1 0 0,0 1 0,0-1 0,-1 1 0,1 1 1,-11-2-1,-101-9 497,106 11-198,-41-3 705,-83 4 0,-20 9-484,127-5-338,-11 7-75,-49 21 1,69-20 14,3 3-93,0 1 1,-28 32 0,37-30 45,6-6-94,1 0 1,0 0 0,1 0-1,1 0 1,0 18 0,0-29-23,1 0 1,-1-1 0,0 1-1,0 0 1,0 0 0,0 0-1,1 0 1,-1 0 0,0 0 0,1-1-1,-1 1 1,1 0 0,-1 0-1,1 0 1,-1-1 0,2 2 0,5 6 10,1-1 0,0 0 1,0-1-1,1 0 1,0 0-1,15 7 1,-23-12-12,0-1 1,1 1-1,-1-1 1,1 1 0,0-1-1,-1 1 1,1-1-1,-1 0 1,1 0 0,-1 0-1,1 0 1,1 0 0,27-3 21,-1 0 0,53-15 0,-48 5 9,162-83 17,-154 72-24,157-98 13,-163 96-26,44-46 4,-57 46-17,20-27 1,-22 19 5,22-50 4,-5-13-9,-19 43-5,20-69-4,-36 107-13,-8 25-6,1-1 20,2-4-3,1 0 0,-1-1 0,1 1 0,0 0 0,1 0 0,-1-1 0,0 9 1,-11 139-73,11-113 1,10 152-29,-9-186 95,0 0 0,1 0-1,-1 0 1,1 0 0,0 0 0,3 5 0,2 8-16,1-1-1,13 24 1,-10-25 15,0-1-1,19 20 1,-3-12-111,130 75-62,-120-82-18,142 31-88,-146-44 34,-20-3 165,6 0 24,1 0 0,-1-1-1,0-1 1,-1-1-1,1 0 1,-1-1-1,21-10 1,100-48-321,-114 49 199,65-55-49,-89 69 236,1-1 0,0 0 0,0 1 0,-1-1 0,1 0 0,0 1 0,-1-1 0,1 0 0,-1 0 0,1 1 1,-1-1-1,1 0 0,-1 0 0,0 0 0,1-2 0,1-7-10,0 0 0,-1 0 0,0 0 0,-1 0-1,-1-18 1,-5 11 9,-22-29-1,19 35 7,0 1 0,0 0 0,-17-13 0,16 16 1,0 0 0,-1 1 1,0 0-1,0 1 0,-1 0 0,1 0 0,-1 2 0,-19-5 1,29 7 0,0 1 0,0 0 0,0 0 0,0-1 0,0 1 0,0 0 0,0 1 0,0-1 0,-3 1 0,-23 6 11,2 1-1,-38 16 1,41-10 61,-77 71 34,84-66-7,-3 9-25,-21 42 0,39-68-64,0-1-1,0 1 1,1 0 0,-1-1-1,1 1 1,-1 0-1,1 0 1,0-1 0,-1 1-1,1 2 1,1 15 25,0-1 0,1 1-1,0-1 1,6 19 0,-7-35-23,-1 0 0,1 0 0,0 0 0,0 0 0,0 0 0,0 0 0,0 0 1,3 3-1,9 12 29,2-1 0,0 0 1,27 21-1,-41-36-34,1 0 0,-1 0 0,1 0 0,-1 0 0,1 0 0,0 0 0,-1-1 0,1 1 0,0-1 0,0 1 0,2 0 0,14 1 22,1 0-1,0-1 1,0-1 0,31-3-1,-47 3-18,0-1 0,0 1-1,0-1 1,-1 0 0,1 0-1,0 0 1,4-3 0,138-82 116,-116 64-48,91-103 18,-101 98-83,-7 4-6,11-28 1,-17 31-9,0 0 0,7-41 1,-10 31-2,1-53 0,-6 48 0,-7-46 0,-4 23-1,-23-68 0,25 101-5,-5 2 1,-29-35 0,44 58 5,1-1 0,0 1 0,-1-1-1,1 1 1,-1-1 0,1 1 0,-1 0-1,1-1 1,-1 1 0,1 0 0,-1-1-1,0 1 1,1 0 0,-1-1 0,1 1-1,-1 0 1,0 0 0,1 0 0,-1 0-1,0 0 1,-1 0 0,-35-1-1,31 2 1,1 0 0,-1 1 0,1 0 0,-1-1 0,1 2 0,0-1 0,-5 3 0,2 0 0,1 0 0,0 0 0,0 1 0,0 0 0,-6 8 0,5-5 0,1 0 0,1 0 0,0 1 0,-9 17 0,8-10 0,1-1 0,0 1 0,-4 24 0,4-10 0,-2 54 1,9-51 1,1 1-1,2 0 1,1-1-1,10 35 1,-15-65-1,1 0 0,1 0 0,-1 0 0,1-1 1,-1 1-1,5 6 0,25 38 8,43 49 1,-48-71 10,103 89 12,-105-97 8,-5-8-26,0-1 1,0 0 0,41 12-1,-59-21-10,1 1 1,-1-1-1,1 0 0,-1 0 0,0 0 0,1 0 1,-1 0-1,1 0 0,-1 0 0,1 0 1,-1 0-1,3-1 0,0 0 9,3 0-4,-1-1 0,1 0 0,0 0 0,-1 0 0,0-1 0,1 0 0,-1 0 1,0-1-1,-1 0 0,1 0 0,-1 0 0,1 0 0,-1-1 0,-1 0 0,7-7 1,6-12 38,-1-1 0,0-1 0,-2 0 1,13-35-1,-21 45-35,-4 9 4,0-1-1,0 0 0,0 0 0,-1 0 0,1-10 1,-1 9 2,15-176 387,-16 231-326,4-13-37,1 0 1,1 0-1,13 38 0,-13-54-36,-3-8 0,1 0 0,-1-1 0,2 1 0,5 9 0,20 29 19,11 5-19,-4-11-2,-34-37-5,1-1 1,-1 1-1,1-1 0,8 7 1,-11-10 13,0 1 1,0-1 0,-1 0-1,1 0 1,0 1 0,0-1-1,0 0 1,0 0 0,-1 0-1,1 0 1,0 0 0,0 0 0,0 0-1,0 0 1,0 0 0,-1 0-1,1 0 1,0 0 0,0-1-1,0 1 1,-1 0 0,1-1-1,0 1 1,0-1 0,-1 1 0,1-1-1,0 1 1,-1-1 0,2 0-1,13-21-1383,-13 18 490,17-30-8161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0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9952,'0'2'112,"-1"-1"-99,1 1 1,-1 0-1,1 0 1,0 0 0,0-1-1,0 1 1,0 0-1,0 0 1,1 0 0,-1-1-1,0 1 1,1 0-1,-1 0 1,1-1 0,0 1-1,0 0 1,-1-1-1,1 1 1,2 2 0,18 31 207,2 0 1,46 54 0,-63-82-255,0 0 1,1-1-1,-1 1 0,1-1 1,1-1-1,-1 1 0,1-1 1,0-1-1,9 5 0,-2-2-761,32 18-5806</inkml:trace>
  <inkml:trace contextRef="#ctx0" brushRef="#br0" timeOffset="1">475 216 8160,'2'-1'10,"-1"1"1,1 0 0,0-1-1,-1 1 1,1 0 0,0 0-1,0-1 1,-1 1-1,1 1 1,0-1 0,-1 0-1,1 0 1,0 1 0,0-1-1,-1 1 1,1-1 0,-1 1-1,1 0 1,0-1 0,-1 1-1,0 0 1,1 0-1,-1 0 1,1 0 0,-1 1-1,0-1 1,0 0 0,0 1-1,0-1 1,0 0 0,1 3-1,3 3 96,-1 1 0,0 0-1,-1 0 1,4 13-1,-3-9-16,3 9 44,0 1 1,-1 0-1,-2 0 0,4 42 1,-6-40-80,11 99 413,-4-11-140,11 121 495,-9-153-532,-10-67-585,0 0 0,-1-1 1,-3 24-1,-3-8-6798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1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1 186 10760,'96'-24'568,"43"-1"-292,-70 13-44,101-23 148,80-34 494,-230 64-830,-3 1 90,35-3-1,-25 4 15,32 2 0,-46 4 20,-7 2-136,1 1 1,-1-1 0,0 1-1,0 0 1,-1 0-1,0 0 1,0 1-1,0 0 1,-1 0 0,0 0-1,-1 1 1,1-1-1,3 13 1,11 36 102,20 79 101,-24-75-151,-12-47-50,-1-5-18,0 0 1,1 0-1,0-1 0,1 1 0,6 15 1,-8-21-5,-5-9-1,-16-28-1797,-4-8-7155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1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9688,'12'-3'62,"1"1"0,-1 0 0,1 1-1,-1 0 1,1 1 0,-1 1 0,14 2 0,74 18 664,-79-16-637,135 38 621,-109-28-546,90 31 66,-107-34-151,0 0 1,53 33-1,-71-33 21,-6 1-73,0-1-1,-1 1 1,0 1 0,3 13 0,-8-8 47,-2-9-46,1-2-17,-1 1-1,1-1 1,-2 1-1,1-1 1,-1 0 0,-1 0-1,1 0 1,-1 0 0,-1-1-1,-6 9 1,9-12-3,-14 16 21,-1 0 0,-37 35 1,8-7 13,42-44-39,0 1 1,1-1-1,0 1 1,0 0-1,0 0 1,1 0 0,-1 0-1,1 1 1,0-1-1,1 1 1,-2 6-1,4-11-3,-1 0 0,0 0 0,1 0 0,-1 0 0,0 0 0,1 0 0,0-1 0,-1 1 0,1 0 0,-1 0 0,1 0 0,0 0 0,0-1 0,-1 1 0,1 0 0,0-1 0,0 1 0,0 0 0,0-1 0,0 1 0,0-1 0,0 0 0,1 1 0,1 1 2,5 3-1,-6-4-1,1 1-1,0 0 1,-1-1 0,1 0-1,0 0 1,0 0 0,0 0-1,0 0 1,0-1 0,0 1-1,0-1 1,4 1 0,44 2 5,-37-3-5,1-1 0,23-5 0,-11-1 3,-1-1 0,44-21 0,-64 27 1,-1 0 0,0-1 0,0 0 1,0 0-1,-1 0 0,1 0 0,-1-1 0,6-5 1,3-3 0,0 1 0,-8 8 2,0-1 0,-1 0 0,0 0 0,0-1 0,0 1 0,0-1 0,3-7 0,2-3 16,0-1 0,12-32 1,-19 31 23,-4-1-24,-1 1 0,-8-27 0,3 31 23,4 7-28,2 2-13,-1 0 0,0 0 0,0 0 0,0 1 0,-1-1 0,0 1 0,1 0 0,-1 0 0,0 0 0,0 0 0,-1 1 1,1-1-1,-7-2 0,1 2 14,0 0 0,0 1 0,0 0 0,0 1 0,0 0 0,0 0 1,0 1-1,-18 2 0,48-5 15,9 2-19,70-17 1,-83 14-13,0 1 0,19-1 0,-12 1-3,61-3 2,2 6 2,-4 5-2,-53 0 0,-1 1-1,48 16 1,-55-12 4,-14-6-5,7 4 0,0 1 0,0 1 0,-1 0 0,-1 1 0,1 0 0,10 14 0,2 4 4,-2 2 0,-1 1 1,19 37-1,-39-64-4,0 0 0,0 0-1,-1 0 1,0 0 0,0 0 0,0 1 0,-1-1 0,0 0 0,0 1-1,0-1 1,0 0 0,-3 10 0,2-9 1,0 1 1,-1-1 0,0 0 0,0 0 0,0 0 0,-1 0 0,0 0 0,0 0 0,0-1 0,-1 1 0,-6 6 0,5-4 1,2-4-1,-1 0 0,1 0 1,-1 0-1,0-1 0,0 1 1,0-1-1,0 0 0,-1 0 0,1 0 1,-1-1-1,0 0 0,1 0 1,-8 2-1,7-2 0,-9 0 23,-7-5-9,-37-10 0,42 5 3,-5-7-2,0-2-1,0 0 1,-26-31 0,39 39-16,6 7 0,0 0 0,0 0 0,0-1-1,0 1 1,1 0 0,-1 0 0,1-1 0,0 1-1,0-1 1,0 0 0,-2-4 0,0-4 8,1-1 1,0 1-1,0 0 1,1-1-1,1 0 1,0 1 0,0-1-1,1 1 1,1-1-1,4-16 1,-2 8-5,-2 11 4,0 1 0,1-1-1,0 1 1,0 0 0,8-14 0,59-106 66,-68 125-67,-1 0-1,1 0 1,0 1 0,0-1-1,0 1 1,5-4 0,15-12 23,0 1 1,47-26-1,-67 41-25,1 1 1,0 0-1,0-1 1,0 1-1,0 1 1,0-1-1,4 0 1,156-13 88,-128 17-42,139 48 25,-142-36-33,-17-6-30,3 2-5,-1 0-1,0 1 0,-1 1 1,0 0-1,-1 1 1,22 26-1,-6-1 52,-2 1-1,48 84 1,-76-122-54,0 0 0,0 1 0,0-1 0,0 0 0,-1 1 0,1-1-1,-1 0 1,1 1 0,-1-1 0,0 1 0,0-1 0,0 4 0,-1 6 8,2 0-5,-1 29 79,-2-23-78,0 1 55,1 0-1,1 0 1,0-1 0,4 21 0,-4-37-60,1 0 1,-1-1-1,1 1 1,0 0-1,-1-1 1,1 1-1,0-1 0,0 1 1,0-1-1,0 1 1,0-1-1,0 0 1,1 0-1,-1 1 0,0-1 1,1 0-1,-1 0 1,3 1-1,1 2 12,3 2-3,-4-3-4,0-1-1,0 1 1,0-1 0,0 0 0,0 0-1,0 0 1,1-1 0,8 3 0,113 26 116,-97-27-75,123-7-1961,-72-2-7946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2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9240,'0'6'168,"0"1"-139,-1 35 350,3-1-1,1 0 1,12 57 0,-12-88-281,3 22 66,3-1 0,0 1-1,18 35 1,-10-30 4,1 2 26,-1 1 1,23 80 0,-38-112-175,2 9 66,0 2 1,-2-1-1,0 0 1,0 1-1,-3 23 1,1-19 146,-4-20-133,0-1-250,0-1 0,-1 0 1,1 1-1,-1-2 0,1 1 1,-1 0-1,0-1 0,1 0 0,-7-1 1,-21-2-7851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0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5832,'1'12'-64,"0"-1"-1,1 0 1,4 17 0,-5-27 61,14 49-19,-3-35 26,-5-8-2,13 16 42,-15-18-18,0 0 1,-1 1-1,0-1 0,0 1 0,-1 0 1,5 10-1,56 101 816,-56-105-789,-6-9-4,0 0 0,0 1 0,0-1 0,0 1 1,-1-1-1,0 1 0,1 0 0,0 7 0,4 20 255,-1 2 0,-2-1 0,-1 41 0,-2-54-245,-5 37 330,-20 116 687,25-169-1040,-1-1 0,1 1 1,0 0-1,0-1 0,0 1 0,0 0 1,0 0-1,1-1 0,-1 1 0,1 0 1,2 4-1,4 16-903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2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2 171 9864,'0'-3'193,"-1"2"-164,1 0 0,0 0 0,0-1 0,0 1 0,0 0 0,0 0 0,0-1 0,0 1 0,0 0 0,0 0 0,0 0 0,1-1 0,-1 1 0,0 0 0,1 0 0,-1 0 1,1 0-1,0-1 0,-1 1 0,1 0 0,0 0 0,0 0 0,-1 0 0,1 1 0,0-1 0,0 0 0,0 0 0,0 0 0,2 0 0,2-2 7,1 0-1,-1 0 1,1 1 0,8-2 0,-5 1-10,126-49 615,-107 44-367,150-25 118,-137 28-71,-40 5-312,240-13 710,81 8 152,-201 4-2545,3 1-6932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3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1 6640,'0'0'144,"-6"48"8,-10 27-120,-10 17 0,-16 2-32,3-23 8,15-36-8,0 1-4776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4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10136,'0'0'0,"27"29"0,2 22-296,13 37 296,2 14-536,-4 0 536,-7 12-168,-1 15 168,-1-4-6376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5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4040,'0'0'544,"1"4"-277,14 84 1110,4 63-29,3 21-967,-16-133-153,54 261 527,-38-204-486,-14-37-13,-7-53-214,-1 1 1,0-1 0,0 1 0,-1 0-1,1-1 1,-2 0 0,1 1-1,-4 9 1,4-15-29,1 0 0,-1 0 0,0 0 0,-1 0-1,1 0 1,0 0 0,0 0 0,0 0 0,0-1 0,-1 1 0,1 0 0,0-1 0,-1 1 0,1-1-1,-1 0 1,1 1 0,0-1 0,-1 0 0,1 0 0,-1 0 0,1 0 0,-1 0 0,1 0-1,0 0 1,-1 0 0,1-1 0,-1 1 0,1-1 0,0 1 0,-2-2 0,-3-1 4,0-1 0,1-1 1,0 1-1,0-1 0,1 0 1,-1 0-1,1 0 1,0 0-1,0-1 0,1 0 1,-1 0-1,1 0 0,1 0 1,-1 0-1,-1-9 0,-2-5 15,1-1-1,0 1 0,-2-40 0,5-9-16,3 39 19,27-126 17,-18 127-25,3 7-19,0 1 1,1 1 0,25-29-1,-37 47-6,0 1 0,-1-1-1,1 1 1,0-1-1,0 1 1,0 0 0,0-1-1,3 0 1,20-9 6,1 2 1,40-9-1,-40 17 7,103 19 12,-127-17-25,1-1 0,-1 1 0,0 0 1,1 0-1,-1 0 0,0 0 0,0 0 0,3 2 1,3 2 3,2 0-3,-1 0 1,0 1-1,0 1 1,-1-1-1,0 2 1,0-1-1,-1 1 1,1 0-1,-2 0 1,1 1-1,6 12 1,-8-13 6,6 12 8,0 0 1,-1 1 0,-1 0 0,9 36 0,-11-33 63,-1 0 1,-1 0 0,-2 1-1,0 0 1,-2 37 0,-2-58-3,1-3-61,0 1 0,-1-1 0,1 1 0,0 0 0,0-1 1,-1 1-1,1-1 0,1 1 0,-1 0 0,0-1 0,0 1 1,1 0-1,-1-1 0,0 1 0,1-1 0,0 1 0,-1-1 0,2 2 1,5-1 105,16-4-569,0 0-1,31-8 1,15-5-6856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5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333 32 9144,'-6'-3'7,"0"1"0,0-1 0,0 1 0,-1 0 0,1 1 1,0-1-1,-1 1 0,1 1 0,-1-1 0,1 1 0,-13 1 0,4 1 31,0 1 0,-28 9 0,41-11-36,-9 3 24,1 0-1,0 1 1,-1 0-1,2 0 1,-1 2 0,1-1-1,-16 14 1,14-11 2,-3 7 147,4 1-108,1 1 1,0 0-1,-10 34 0,19-50-42,-1-1 0,1 1 0,-1 0 0,1 0 0,0 0-1,0 1 1,0-1 0,0 0 0,0 0 0,1 2 0,3 23 105,3 1 0,13 39 0,-8-45 184,2-5-205,1 0 0,1-1 1,19 16-1,-17-22 199,0-4-170,1-1 0,29 5-1,-33-12 57,-4-3-143,0-1 1,0 0-1,0-1 0,11-10 1,-10 2 75,-7 8-85,0-2-19,1 0 0,-1-1 0,-1 1 0,0-1 0,0 0 0,-1 0 0,-1 0 0,1-1 0,0-13 0,0-27 129,-2 1 1,-8-78 0,6 125-57,0 12-53,1 20-33,0-25-4,-1 26 16,2 0 1,5 29 0,-5-52-20,5 17 18,6 3-10,2-1 0,23 33 0,-19-40 3,37 18-1,-42-30-12,0-1-1,0 0 1,21 5 0,-18-7-2,1-1 0,-1-1 1,1-1-1,-1 0 0,34-3 1,-49 2-2,1 0 0,0-1 0,0 1 0,0 0 0,0-1 0,0 1 1,0-1-1,-1 0 0,4-1 0,23-14-11,42-31-1,-53 29-32,-16 16 42,13-15-16,0-1-1,-2-1 0,0 0 0,-1 0 0,9-26 1,-13 31-9,0-3 4,0 1 1,-1-1 0,-1 0-1,6-31 1,-8 15-24,-1 10-11,0 0 0,7-25 0,-7 41 37,-2 5 12,0 7 3,-1 21 6,1-19 1,0-1 0,1 1 0,0-1 0,3 10 0,1-4 0,0 0 0,10 20 0,-2-12 0,18 25 0,30 26 0,11 4 0,1 0 0,-10-3 0,-19-9 1,-38-52 1,0 0-1,-1 1 1,0-1 0,-1 1 0,6 25 0,-10-37-1,0 1 0,1 0 0,-1 0 0,0-1 0,0 1 1,0 0-1,0 0 0,0-1 0,0 1 0,0 0 1,-1 0-1,1-1 0,0 1 0,0 0 0,0 0 0,-1 1 1,-4 6 3,1 0 1,-1 0-1,-1 0 1,1-1-1,-13 13 1,4-11 41,-8-1-13,-45 10 0,48-17 27,-7-3-16,-34-8-1,60 10-42,0 0 0,-1 0 0,1 0 0,-1 0 0,1 0 0,0 0 0,-1-1 0,1 1 0,-1 0 0,1 0 1,0 0-1,-1 0 0,1-1 0,0 1 0,-1 0 0,1 0 0,0-1 0,-1 1 0,1 0 0,0 0 0,0-1 0,-1 1 0,1 0 0,0-1 0,0 1 0,-1-1 0,1 0 3,-1-1 0,1 1 0,-1 0 1,1 0-1,-1-1 0,1 1 0,0 0 0,0-1 0,0 1 1,0 0-1,0-1 0,0 1 0,0 0 0,0 0 0,0-1 1,0 1-1,1-2 0,15-23-1647,8-4-6458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6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1 986 11296,'8'4'59,"0"-1"1,0 0-1,0 0 1,1 0-1,-1-1 1,1-1-1,-1 1 1,1-1-1,9-1 1,-2 0 25,0-1 0,0 0 0,17-5 1,-14-1 315,7-7-128,41-30-1,-51 27 22,0-12-162,-1 0 1,16-45 0,-22 41 101,-3 11-130,2-14 19,-1-1-1,4-66 1,-10 36 93,-17-128 1,-1 109-180,9 54 38,-39-98 30,36 114-51,8 13-50,0 0 1,0 1 0,0-1 0,-1 1 0,1 0 0,0 0 0,-1 0 0,0 0 0,1 1 0,-1-1 0,0 1 0,0 0 0,-8-1 0,12 2-4,0 0 0,-1 0 0,1 0 0,-1 0 0,1 0 0,-1 0 0,1 0 0,-1 0 0,1 0 1,-1 1-1,1-1 0,-1 0 0,1 0 0,0 0 0,-1 1 0,1-1 0,-1 0 0,1 0 0,0 1 0,-1-1 0,1 0 0,0 1 0,-1-1 0,1 1 1,-11 12 6,1-1 0,0 2 1,-14 28-1,13-18 0,-10 45 4,13-43-10,-4 33 0,10-41-1,1-1 1,0 1-1,2 22 0,3-12 0,12 48 0,53 127-3,-53-166-4,-14-32 4,78 168-27,-46-98 6,-33-74 20,-1 1 1,1-1-1,-1 1 0,1-1 0,0 1 0,0-1 0,0 0 1,0 1-1,0-1 0,0 0 0,0 0 0,0 0 1,0 0-1,0 0 0,1 0 0,-1 0 0,0 0 1,1 0-1,-1-1 0,1 1 0,-1 0 0,4 0 0,-3-1 0,1 0 0,0 0 0,0 0 0,0 0 0,-1 0 0,1-1 0,0 0 0,0 1 0,0-1 0,-1 0 0,5-2-1,3-2 2,-1-1 0,0 0 0,0 0 0,0 0 0,8-10 0,19-27 2,-1-9 0,6-10 1,-24 40 2,0 1-1,34-31 1,-35 41 4,1 4-5,-1 1 0,1 0 1,19-3-1,-19 10 6,3 6-4,-1 0 0,0 1 0,19 12 0,-19-6 4,27 29 4,6 11-8,-4-11 1,-39-37-4,0 0 0,0-1-1,11 6 1,-12-8 0,1 0 1,-1 0-1,13 2 0,-13-4 0,1 0-1,-1 0 0,17-1 1,-20 0-1,1-1 0,-1 0 0,1 0 0,-1-1 0,0 0 0,9-3 0,-9 2 0,0 1 0,-1-1 0,1 0 0,-1-1 0,0 1 1,0-1-1,4-4 0,-4 4 1,-1-1-1,0 1 1,0-1 0,0 0-1,0 0 1,-1 0 0,3-9-1,-2 6 1,-2 0-1,1 0 1,-1-1-1,0 1 0,-1-13 1,-1 12 0,0-1 0,0 1 0,-1 0 0,-5-17 0,3 16-1,0 0 1,-1 0-1,0 0 0,-8-10 1,7 11-1,-1 0 0,0 1 0,-1 0 0,-10-8 0,6 7 0,-1 0 0,-21-11 0,21 13 0,-1 1 0,-21-7 0,27 10 0,-1 1 0,0 1 0,0-1 0,-14 1 0,12 2-1,0 0 1,0 1 0,0 0-1,1 1 1,-1 1 0,1-1-1,-19 11 1,27-13-1,0-1-1,1 1 1,-1 0 0,0 1-1,1-1 1,-1 0 0,1 0-1,-1 1 1,-2 2 0,-10 15-3,0 0 0,1 1 0,1 1 0,-11 25 0,14-15-16,9-31 20,-4 22-10,-2 37 0,7-41 6,0 0 0,4 21 0,-5-36-1,1 0 1,-1 0 0,1-1-1,0 1 1,0 0 0,0-1-1,0 1 1,2 3 0,14 22-13,1-2-1,39 44 1,-54-67 9,0 0 1,0-1 0,0 1-1,0-1 1,0 1-1,5 1 1,161 81-61,-130-72 15,158 31-25,-192-43 65,1 0 0,-1 0-1,1-1 1,9 0 0,20-3-19,0-1 0,53-14 0,-86 17 24,0 0 0,1 1 0,-1-1 0,0 0 0,0 0 0,0 0 0,0-1 1,0 1-1,3-2 0,17-17-26,-1 0-1,25-30 1,-45 48 26,1 0 0,-1 0 0,1-1 0,-1 1-1,0 0 1,1-1 0,0-4 0,10-31-35,10-70 1,-21 73-18,-14-151-26,8 148 20,-5-22 29,-3-19-85,-5-135 1,19 159 46,6 69-32,8 35 33,22 65 0,18 79-19,-49-169 86,3 19-18,52 300-30,-41-249 51,-12-58-1,16 54 4,5 11 1,10 26 1,-37-123 0,-1 0 0,1 0 0,0 0 0,-1 0 0,2 0 0,-1-1 0,0 1 0,1-1 0,-1 1 0,1-1 0,0 0 0,0 0 0,1-1 0,-1 1 0,5 3 0,-3-3 2,-2-1-1,0-1 1,0 1-1,0-1 1,1 0-1,-1 1 1,0-1 0,1-1-1,-1 1 1,1 0-1,-1-1 1,1 0-1,-1 0 1,1 0-1,-1 0 1,1 0 0,-1-1-1,0 0 1,5 0-1,-5 0 3,-2 1-3,-1 0 1,1 0-1,0-1 1,-1 1-1,1 0 0,-1 0 1,1 0-1,-1-1 1,1 1-1,-1 0 0,1 0 1,-1-1-1,1 1 1,-1-1-1,1 1 0,-1 0 1,1-1-1,-1 1 1,1-1-1,3-5 6,1-1 1,-1 1-1,-1-1 0,1 0 0,-1 0 1,0 0-1,-1 0 0,2-8 1,-3-6 51,-7-12-18,-18-54 0,11 60 19,-12-5-17,-55-58 0,53 69 3,-164-102 40,141 92-68,-35-23 11,68 45-17,3 1 6,-1-1-1,1-1 1,-18-15 0,31 23-15,-1 1 0,1 0 1,0-1-1,-1 1 0,1-1 1,0 1-1,0-1 0,0 0 1,0 1-1,0-1 0,1 0 1,-1 0-1,0 0 0,1 1 1,-1-4-1,6-2 23,70-37 15,-50 34 12,144-37 30,-129 39 17,168-46 38,-168 40-78,137-51 23,-149 52-56,-4-1-610,-1 0-1,39-34 1,-14 5-8344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7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9056,'0'2'200,"3"21"-22,-1 6 125,7 81 54,-6-65 17,1-1 0,19 74 0,9 48 23,-25-128-130,29 166 107,-29-163-100,0-4-183,25 126 342,-25-132-252,2-1-1,2 0 1,23 49-1,-29-69-198,13 17-1406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7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1 644 10584,'11'-2'42,"1"1"1,-1 0-1,1 1 1,16 2-1,30 0 98,125-2 34,-137-1 141,208-15 121,-199 10-169,230-35 90,-227 30-170,240-59-1495,-148 29-6352</inkml:trace>
  <inkml:trace contextRef="#ctx0" brushRef="#br0" timeOffset="1">1883 1 8968,'-1'0'0,"1"0"0,0 0 0,0 0 0,0 0 0,-1-1 0,1 1 0,0 0 0,0 0 0,-1 0 0,1 0 0,0 0 0,0 0 0,0 0 0,-1 0 0,1 0 0,0 0 0,0 0 0,-1 0 0,1 1 0,0-1 0,0 0 0,0 0 0,-1 0 0,1 0 0,0 0 0,0 0 0,0 0 0,0 1 0,-1-1 0,1 0 0,0 0 0,0 0 0,0 0 0,0 1 0,0-1 0,0 0 0,-1 0 0,1 0 0,0 1 0,0-1 0,0 0 0,0 0 0,0 0 0,0 1 0,0-1 0,0 0 0,0 0 0,0 0 0,0 1 0,1 12 0,0-11 0,7 47 57,17 69 34,-21-98 9,6 29 168,33 92 0,13 15 136,6 41 668,-50-155-747,30 96 204,-40-130-547,1-1 0,-1 0 0,-1 1 0,0-1 0,0 1-1,0-1 1,-1 1 0,0-1 0,0 1 0,-1-1 0,-2 14-1,1-11-629,-5 36-6912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8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9504,'41'-11'26,"0"2"1,50-5-1,-26 5 0,38-10 30,-83 15-58,236-38 293,-254 42-273,1-1-1,0 1 1,0 0-1,0 1 0,0-1 1,0 0-1,0 1 1,0 0-1,0-1 1,0 1-1,-1 0 0,1 1 1,0-1-1,-1 0 1,1 1-1,4 3 0,-4-2 3,-2-3-15,-1 0-1,1 0 0,-1 0 1,0 1-1,1-1 1,-1 0-1,0 1 0,0-1 1,1 0-1,-1 1 0,0-1 1,0 0-1,1 1 0,-1-1 1,0 1-1,0-1 0,0 0 1,0 1-1,0-1 1,1 1-1,-1-1 0,0 0 1,0 1-1,0-1 0,0 1 1,1 16 26,0-1 1,-2 1-1,1-1 1,-5 22-1,-19 154 211,24-183-232,-2 24 78,11 95 36,-4-110-57,5-2-36,1 0 0,20 21 0,-17-26 37,3-4-36,1 0 0,22 6 0,-25-13 15,3-5-29,-1-2 1,0 0 0,16-9-1,-16 3 77,-7 0-65,-1-1 1,0 1-1,0-1 1,10-27-1,-18 39-9,0 0 0,0-1-1,-1 1 1,1-1 0,-1 1 0,0 0 0,1-6 0,-2-35 98,-7-56 0,1 68 75,-47-113 72,41 119-91,-54-71 70,66 94-227,0 0-1,0 0 0,-1 0 1,1 0-1,-1 0 1,0 1-1,0-1 0,1 0 1,-1 1-1,0-1 0,0 1 1,0 0-1,-1 0 1,1 0-1,-4-2 0,0 1 19,5 2-30,0-1-1,0 1 1,0 0 0,0 0 0,0-1 0,1 1 0,-1 0 0,0 0 0,0 0 0,0 0 0,0 0 0,0 0 0,0 0 0,0 0 0,0 0 0,0 1 0,0-1-1,0 0 1,0 0 0,0 1 0,1-1 0,-1 1 0,0-1 0,0 1 0,0-1 0,1 1 0,-1 0 0,0-1 0,0 1 0,1 0 0,-1-1 0,1 1 0,-1 0-1,1 0 1,-1 0 0,1-1 0,-1 1 0,1 1 0,-2 2 7,1-1 0,1 1-1,-1 0 1,0-1 0,1 1-1,0 0 1,0-1 0,0 1-1,0 0 1,1-1 0,1 8 0,39 120-1595,-11-48-6604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8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0 494 10584,'21'36'473,"-21"-36"-469,1 1 0,-1-1 0,1 1 0,-1-1 0,1 1 0,0-1 0,-1 0 1,1 1-1,0-1 0,-1 0 0,1 1 0,0-1 0,0 0 0,-1 0 0,1 0 0,0 0 0,0 1 0,-1-1 0,1 0 0,0 0 0,1-1 0,1 1 7,4 2 8,-5-1-1,0-1-1,0 0 1,0 0 0,1 1-1,-1-1 1,0 0 0,0-1-1,0 1 1,0 0 0,0-1-1,1 1 1,-1-1 0,0 0-1,2-1 1,99-40 319,-79 28-43,-18 9-226,13-7 40,-1-1-1,-1-2 1,0 1-1,-1-2 1,23-27-1,-8 3 211,-2-1-1,31-58 1,-57 92-288,16-48 204,-17 51-195,42-106 641,-44 110-678,0-1 0,0 1 0,0 0 0,0 0-1,0 0 1,1 0 0,-1 0 0,0 0 0,0-1 0,0 1 0,0 0 0,0 0 0,0 0 0,0 0 0,0 0-1,0 0 1,0 0 0,1 0 0,-1 0 0,0-1 0,0 1 0,0 0 0,0 0 0,0 0 0,0 0 0,0 0 0,1 0-1,-1 0 1,0 0 0,0 0 0,0 0 0,0 0 0,0 0 0,0 0 0,1 0 0,-1 0 0,0 0 0,0 0-1,0 0 1,0 0 0,0 0 0,1 0 0,-1 0 0,0 0 0,0 1 0,2-1 12,3 1-2,1-1 1,-1 1-1,0 1 0,0-1 1,0 1-1,0 0 0,0 0 1,0 0-1,-1 1 0,1 0 1,-1 0-1,6 4 1,37 34 65,80 88 1,-112-113-80,5 8 21,28 49 0,4 27-15,-8 1 0,-3-11-3,-9-22-2,-10-25 0,-2-18 0,0-9 0,-15-14-1,-1 0 1,1-1 0,-1 0 0,1 0 0,0 0 0,-1-1 0,1 0-1,5 0 1,-10 0 0,11-3-6,19-13-1,-23 10 7,0 1-1,-1-1 1,12-12 0,-11 10 0,-1 0 0,0-1 0,-1 1 0,6-14 0,-3 2 0,10-35 1,21-138 23,-34 163-12,16-90 32,-17 108-28,-2 6-5,0 0-1,0 0 0,0 0 1,-1-1-1,1-10 1,-2 139 94,3-58-93,2 16-8,5-7 1,2-17-3,-9-45-620,0 0 0,10 20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1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7800,'25'-2'148,"0"-1"0,0-1 0,36-10 0,-17 4 13,-20 4-114,45-7 394,188-17 547,-232 28-946,-15 1 19,1 1 0,-1 0 1,1 0-1,14 3 0,65 13 276,-85-14-309,0 0 0,-1 0-1,1 0 1,0 1 0,-1-1 0,0 1-1,0 0 1,0 0 0,0 1-1,0-1 1,-1 1 0,0 0-1,4 5 1,-2-4-1,2 5 33,0-1 0,-1 1 0,0 0 0,-1 1 0,6 14 0,7 14 101,-13-31-136,0 0 1,0 0-1,1-1 0,0 0 0,0 0 0,1 0 0,0-1 1,0 0-1,1 0 0,0-1 0,0 0 0,0 0 0,0-1 0,13 4 1,-15-6-12,1-1-1,0-1 1,0 0 0,0 0 0,0 0 0,0 0 0,0-1 0,-1-1 0,14-3 0,-10 3-3,4 0 20,1 0-1,-1-2 0,1 1 0,-1-2 0,-1 0 1,1 0-1,-1-2 0,20-11 0,-22 11-18,-7 4-2,0 1 0,0-1 0,0 0 1,0-1-1,-1 1 0,0-1 0,5-5 1,8-14 43,-1 0 0,-1-1 0,-1-1 0,11-30 0,3-37 174,-27 89-174,0 7-1,0 22-12,5 142 15,5-91-54,22 110-4,-26-147-4,30 277-84,-34-290 82,-3 50-86,-7 68-17,8-133 85,0 0 0,-2 1 1,1-1-1,-5 16 0,1-7 8,-12 38-10,8-39-37,-1-4 38,-1-1 0,-18 19 0,17-26-13,1-5 33,0-1-1,0 0 1,0-1 0,0 0 0,0-1 0,-1 0 0,1 0 0,0-2 0,0 1 0,0-1-1,-19-7 1,10 5 5,13 2 1,-1 0 0,1 0 0,0-1 0,0 0 0,0 0 0,-9-6 0,-37-21 0,42 21 1,0 1 0,0-1 0,-9-11 0,9 8 0,1-1 1,1 0-1,0-1 0,1 0 1,-9-20-1,11 15 14,5 2-7,0-1 1,2-34-1,-1 51-4,1 0 0,-1-1 0,0 1 0,0 0 0,1-1 0,-1 1 0,1 0-1,0-1 1,-1 1 0,1 0 0,1-2 0,15-20 17,0 2 0,35-34 0,-25 32 47,128-87 27,-122 90-20,129-67 30,-129 74-23,2 4-41,1 3 0,46-4 0,-55 12 48,-16 1-57,1-1-15,0 1 0,0 0 0,-1 1 0,1 0 0,-1 1 1,0 1-1,0-1 0,-1 2 0,14 10 0,49 52 80,-67-62-1676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8520,'3'1'0,"15"11"0,-3-1 0,29 23 0,17 14 1,14 9 4,7 2-3,1-6-9,0-8-26,-63-35 12,0-1 0,1-1-1,1-1 1,-1 0 0,45 6 0,-59-12 17,14 3-55,0-1-1,0-1 1,0-1 0,25-2 0,-43 1 46,-6-3-1,-13-9 12,9 11 2,0-1 0,0 1 1,0 1-1,0-1 0,-1 1 0,1 1 1,0-1-1,-12 3 0,12-2 4,-22 3 28,-1 2-1,-42 13 1,62-15-12,-13 5 188,-8 9-45,-43 32 1,72-49-124,0 0 0,1 1 0,-1 0 0,0-1 0,1 1 1,-1 0-1,1 0 0,-2 3 0,-9 15 92,2 1 0,1 0 0,-9 28 0,17-47-87,1 0-1,-1 0 1,1 0 0,-1 0-1,1 0 1,0 0 0,0 0-1,0 0 1,1 3 0,3 25 260,17 55 0,-11-66 69,-2-8-274,1-1 1,0-1 0,0 0 0,18 14 0,-12-18 179,3-5-156,0-1 1,33-5-1,-31 0 64,0-4-102,0-1 0,32-23 1,-39 19 54,6-16-67,-1 0 0,-2-1 0,16-46 0,-19 41-50,-7 52-4,8 31-9,16 79-2,3 3 4,-7-33 5,14 92 0,-35-149-3,-2 132 12,-3-167-25,0 0 0,-1-1 1,1 1-1,-1-1 0,1 1 1,-1-1-1,0 1 1,-1 3-1,-3 4 4,0 1 0,-1-1 0,-1 0 0,1 0 0,-2-1 0,-14 16 1,21-24-4,1-1 0,-1 1 0,0 0 1,1-1-1,-1 1 0,0-1 0,0 1 0,1-1 1,-1 0-1,0 1 0,0-1 0,0 0 1,0 1-1,0-1 0,1 0 0,-1 0 0,0 0 1,-1 0-1,-16 0 20,1 0 0,0-1 0,-32-7 0,48 8-18,-1 0 0,0-1 1,1 1-1,-1-1 0,1 0 0,-1 1 1,1-1-1,-1 0 0,1 0 0,0 0 0,-1 0 1,0-1-1,-27-24 44,-44-53 1,55 51 10,-55-136 25,63 129-17,-17-141 33,25 138-26,26-182 36,-13 173-30,75-185 38,-65 188-39,91-169 20,-90 175-79,24-44 4,-5 9-18,-14 25-2,-11 24-3,-16 23-3,1 1 1,-1-1 0,1 1 0,0-1 0,-1 1-1,1-1 1,0 1 0,0 0 0,-1-1-1,1 1 1,0 0 0,0-1 0,-1 1 0,1 0-1,0 0 1,0 0 0,0 0 0,-1 0 0,1 0-1,1 0 1,-1 0 0,0 1-1,0-1 1,1 1-1,-1-1 1,0 1-1,0 0 1,0-1-1,0 1 1,0 0-1,0 0 1,0 0-1,-1 0 1,1-1-1,0 1 0,0 0 1,-1 0-1,1 1 1,-1-1-1,2 2 1,43 105-19,-4 8-74,-30-84 86,-4-10-10,18 36 0,-20-46 8,8 15-3,0 0 1,1-2-1,36 48 1,109 110-29,-153-177 40,1-1-1,-1 1 1,1-1 0,8 5 0,-11-9 0,-1 1 0,1-1 0,-1 1 0,1-1 0,0 0 0,-1-1 0,1 1 0,6 0 0,-5-1 0,-1-1 0,0 1 0,0-1 0,0 1 0,0-1 1,0 0-1,7-3 0,-4 0 1,-1 0 0,1 0 0,-1-1 0,1 0 0,-1 0 0,-1-1 0,1 0 0,-1 0 0,8-11 1,-10 13 2,0 0 0,0 0 1,0-1-1,-1 0 0,1 1 1,-1-1-1,3-10 1,0 0 0,0 3 0,6-32 42,-8 34-20,-1 2-2,0 0 1,-1 0 0,0 0-1,0 0 1,-1-11 0,7 30 86,35 85 3,16 32-79,-13-49-31,2-14 0,-43-60-5,0 0 1,1 0-1,-1-1 0,1 1 0,0-1 0,1 0 0,6 3 1,-7-4-1,0-2 0,0 1 0,0 0 0,0-1 0,1 0 0,-1 0 0,0 0 0,1-1 0,5 0 0,0 0 0,1-1 0,-1 0 0,0-1 0,21-6 0,-21 4 0,0 0 0,-1-1 0,1 0 0,-1 0 0,17-13 0,-13 7 0,-2 0 0,0-1 0,0 0 0,10-14 0,-7 5 0,-1 0 0,12-25 0,-13 21 0,14-42 0,-18 38 0,6-37 0,-10 38 0,1-42 0,-5 39 0,-6-46 0,-16-44 1,-30-91 7,40 180-1,-49-93 3,58 122-8,1-1 0,-1 1 0,0 0 0,0 0 0,0 0 0,-1 0 0,1 0 0,-1 0 0,0 1 0,0-1 0,-3-2 0,-3 0 1,-14-9 2,22 14-4,1 0-1,0 0 1,0 0-1,0 0 0,-1-1 1,1 1-1,0 0 1,0 0-1,-1 0 1,1 0-1,0 0 0,0 0 1,-1 0-1,1 0 1,0 0-1,0 0 1,-1 0-1,1 0 0,0 0 1,0 0-1,-1 0 1,1 0-1,0 0 1,0 0-1,0 1 0,-1-1 1,1 0-1,0 0 1,0 0-1,-1 0 1,1 0-1,0 1 0,0-1 1,-6 5 3,1 0 0,0 0 1,1 0-1,-1 1 0,-4 8 0,5 0 11,4 6-7,1-1 0,5 36 0,-3-43-6,-1 0 1,1-1-1,1 0 0,6 14 0,3 5 0,29 79 0,7 9-2,2-7 0,-16-42-2,34 76-3,-64-132 2,10 26-7,-1 0 1,8 42-1,-5 8-30,-17-89 37,0 1 0,0-1 0,0 1-1,0-1 1,-1 1 0,1 0 0,0-1 0,0 1 0,0-1 0,0 1 0,-1-1 0,1 1 0,0 0 0,0-1-1,-1 1 1,1-1 0,0 1 0,-1-1 0,1 0 0,-1 1 0,1-1 0,0 1 0,-1-1 0,1 0-1,-1 1 1,1-1 0,-1 0 0,1 0 0,-1 1 0,0-1 0,1 0 0,-1 0 0,1 0 0,-1 0-1,1 1 1,-1-1 0,0 0 0,1 0 0,-1 0 0,1 0 0,-1-1 0,-1 1 0,2 0-4,-33-8-1770,-3-4-7043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1:5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10760,'246'8'632,"-147"-8"-496,54-7-44,-150 7-90,0 0 0,0-1 0,0 1 1,0-1-1,-1 1 0,1-1 0,0 0 0,5-3 1,-8 4-3,14-6 5,0 0 0,0-2 0,17-11 0,-12 4-399,-1-2 1,20-22 0,-34 35 198,74-78-6698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1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563 264 8248,'-2'-7'69,"0"-1"0,-1 1 0,0-1 0,0 1 0,-1 0 0,0 0 0,0 1 0,0-1 0,-1 1 0,0 0 0,-10-9 0,15 14-46,-1 1-1,1 0 1,0-1 0,-1 1 0,1 0-1,-1 0 1,1-1 0,-1 1 0,1 0 0,-1 0-1,1 0 1,-1-1 0,1 1 0,-1 0 0,1 0-1,-1 0 1,1 0 0,-1 0 0,1 0-1,-1 0 1,0 0 0,-1 0 36,-5 0 23,-1 0-1,1 1 1,0 0-1,-1 0 1,1 0 0,0 1-1,0 0 1,0 1 0,0-1-1,0 1 1,1 1-1,-8 4 1,-125 70 490,107-58-305,-110 92 87,139-110-329,1 1 0,-1 0 0,0 0-1,1 0 1,-1 0 0,-1 4 0,-13 22 53,2 0 1,-14 38 0,29-66-70,-1 0 0,1 1 1,-1-1-1,1 1 1,0-1-1,0 0 1,-1 1-1,1-1 0,0 1 1,0-1-1,0 1 1,1-1-1,-1 0 1,1 3-1,0 4 15,1-1 0,0 1 1,0-1-1,1 0 0,3 9 0,-1-9-13,0 0-1,0 0 0,0 0 1,11 9-1,-15-15-3,0 0 0,0 0 1,0 0-1,0 0 0,1 0 0,-1 0 0,0-1 0,0 1 0,0 0 0,1-1 0,-1 1 0,0-1 0,1 1 0,-1-1 1,3 1-1,23 3 30,-1 0 0,1-2 0,46-2 0,-69 0-27,1-1 0,0 0 0,-1 1 0,1-1 1,7-3-1,38-16 33,68-37-1,-88 36-7,100-86 21,-109 85-8,57-96 21,-69 95-35,15-73 16,-24 95-42,1-1-1,-1 0 0,0 1 0,1-1 1,-1 1-1,0-1 0,0 0 1,0 1-1,-1-1 0,1 0 0,0 1 1,0-1-1,-2-2 0,2 3-5,-1 0-1,1 1 1,0-1-1,-1 1 1,1-1-1,-1 1 1,1-1-1,-1 1 1,1 0-1,-1-1 1,1 1-1,-1 0 1,0-1 0,1 1-1,-1 0 1,1-1-1,-2 1 1,-4 3 59,3-1-48,-3 2 2,0 1-1,1 1 1,-1-1-1,1 1 1,0 0-1,1 0 1,0 0 0,0 1-1,-7 13 1,1 5 15,0 0 0,-6 28 0,15-31 24,4-2-36,1 1 0,0-1 1,11 27-1,-4-27 29,6 2-6,36 38 0,-44-50-27,1-2-1,0 1 1,0-1 0,0-1-1,1 0 1,1 0 0,12 5 0,-23-12-13,-1 0 1,1 1 0,-1-1 0,1 0 0,-1 0 0,1 0 0,-1 0 0,1 0-1,-1 1 1,1-1 0,0 0 0,-1 0 0,1 0 0,-1 0 0,1-1 0,-1 1 0,1 0-1,-1 0 1,1 0 0,-1 0 0,2-1 0,8-4 8,0 0 0,0 0 1,0-1-1,-1-1 0,16-13 0,-5 2 17,-1-2-1,22-28 1,-26 30-19,-10 13 0,-1 1 0,-1-1 0,1 0 0,-1 1 0,0-2 0,0 1 0,4-10-1,1-3 4,1 2-5,-5 8 4,0 0 0,0-1 0,-1 1 0,3-12 0,67-191 96,-37 123-83,-2 9 2,-34 79-24,0 0-1,0-1 0,0 1 1,0 0-1,0 0 1,0-1-1,0 1 0,0 0 1,1 0-1,-1-1 1,0 1-1,0 0 0,0 0 1,0-1-1,0 1 1,1 0-1,-1 0 0,0 0 1,0-1-1,0 1 1,1 0-1,-1 0 1,0 0-1,0 0 0,1-1 1,-1 1-1,0 0 1,0 0-1,1 0 0,-1 0 1,0 0-1,1 0 1,3 0 0,0 0 1,0 0-1,0 0 1,0 1-1,0-1 1,0 1-1,0 0 1,0 1 0,0-1-1,0 1 1,3 1-1,9 8 14,80 88 10,10 35 4,-81-99-26,-3-5 11,27 47-1,-34-48-12,15 38 1,-20-38-2,9 35 0,-15-44 0,0 1 0,0 23 0,-3-32 0,-1-1 0,-1 1 0,0-1 0,-3 13 0,3-19 0,0 1 0,-1-1 0,0 0 0,0-1 0,0 1 0,0 0 0,-1-1 0,-3 5 0,4-6-1,-1-1 1,1 0 0,-1 1 0,0-1 0,0 0 0,0 0 0,0-1 0,0 1 0,0-1 0,-1 1 0,1-1 0,0 0 0,-1 0 0,1-1 0,-1 1-1,1-1 1,-1 0 0,1 0 0,-8 0 0,10 0 0,0 0-1,0 0 1,0 0 0,0 0-1,0-1 1,0 1 0,0 0-1,0 0 1,0-1-1,0 1 1,0-1 0,0 1-1,-1-1 1,-13-9-1,0-1 1,0 0-1,-15-15 0,17 8-4,-17-33 4,23 36 1,0 0 0,-7-23 0,11 29 0,1 0 0,1 1 0,0-1 0,0 0 0,0-15 0,2 18 0,0 0 0,0 0 0,0 0 0,0 0 0,1 0 0,0 0 0,5-8 0,-3 6 0,1 0 0,1 0 0,-1 0 0,10-10 0,37-28 0,138-104 14,-167 132-13,28-26 17,84-71 110,-133 113-80,-1 2-41,-1-1 0,1 1 0,-1 0 0,1-1 0,0 1 1,-1 0-1,1 0 0,0 0 0,-1-1 0,1 1 0,0 0 0,-1 0 0,1 0 0,0 0 1,-1 0-1,1 0 0,0 0 0,1 10 5,-1 0 0,1 0 0,1-1 0,0 1 0,0-1 0,9 18 0,17 13-8,-21-31-2,0 0-1,17 12 1,27 15 0,8 0-2,5 0 0,-5-6 0,-7-7 0,-38-15-1,0 0 0,-1 0 0,0 2 0,0-1 0,-1 2 0,0 0 0,17 19 0,-8 4-1,-22-33 2,1-1 0,-1 1-1,1 0 1,-1 0 0,1 0-1,-1 0 1,0 0 0,0 0-1,1-1 1,-1 1 0,0 0-1,0 0 1,0 0 0,0 0-1,0 1 1,-5 46-1,1-32 1,-1 0 0,-9 22 0,3-14 0,-15 26 0,14-32 0,-21 27 0,-15 5 0,0-14 0,41-32 0,0 1 0,-1-1 0,-13 4 0,18-7 0,0 0 0,-1 0 0,1 0 0,-1-1 0,1 0 0,-1 1 0,-6-2 0,9 1 0,0 0 0,0 0 0,0 0 0,-1 0 0,1-1 0,0 1 0,0-1 0,0 1 0,0 0 0,1-1 0,-1 0 1,0 1-1,0-1 0,0 1 0,0-1 0,0 0 0,1 0 0,-1 0 0,-1-1 0,2 0 1,-1 1-1,1-1 0,-1 1 1,1-1-1,0 1 1,0-1-1,0 0 0,0 1 1,0-1-1,0 0 1,0 1-1,0-1 0,1 1 1,-1-1-1,1 1 1,-1-1-1,1 0 0,0-1 1,15-29 8,21-33-1,-19 38 2,2 0 0,1 2 0,26-26 0,-34 37-4,12-8 34,122-74 18,-37 39 56,-14 11-21,-80 38-70,95-44 254,-112 71-144,-1-10-122,-10 27 56,-30 75 5,32-84-49,1 1 0,2 0 1,-6 46-1,10-53-19,1 9 3,5 40-1,-1-59-6,0-1 1,0 1-1,1-1 0,6 16 1,-2-13-2,1 1 1,0-1-1,1 0 1,0-1-1,12 13 1,-20-24-1,0 0-1,0 0 1,0 0 0,1 0 0,-1 0 0,0 0-1,0 0 1,0 0 0,1 0 0,2 0 0,13 6-5,1-1 1,0 0 0,26 3-1,-20-9-20,110-28-13,-107 17 6,4-9 12,54-46 0,-83 65 20,0-1 1,0 0-1,0 0 0,0-1 0,0 1 1,-1 0-1,1 0 0,1-5 1,9-15-4,9-26 1,-14 29 2,-2 0 1,7-38 0,-9 28 0,-2 0 0,-1-1 1,-6-50-1,6 77 1,-1 0-1,1 1 1,-1-1 0,1 1 0,-1-1-1,0 0 1,0 1 0,-2-3 0,-7-13 1,0 1 0,-2 0 1,0 1-1,-20-21 1,30 35-1,0 0 1,0 1 0,0-1-1,0 0 1,-1 1 0,1-1-1,-6-1 1,-37-16 17,-52-14 0,65 28 28,-126 1 25,129 8-18,-6 7-19,-50 22 0,84-33-36,0 1 1,0-1-1,0 0 1,0 1-1,0-1 1,1 1-1,-1-1 0,0 1 1,0 0-1,0-1 1,1 1-1,-1 0 1,0 0-1,1-1 1,-1 1-1,0 0 0,0 2 1,0 0-1,-1 0 1,1 0-1,0 1 0,0-1 1,0 1-1,1-1 0,-1 1 1,1-1-1,0 1 0,0-1 1,0 1-1,0-1 1,1 1-1,-1-1 0,1 1 1,0-1-1,0 1 0,0-1 1,0 0-1,1 1 0,2 3 1,-3-6-4,-1 1 1,1-1 0,0 0-1,0 1 1,0-1 0,0 0-1,0 0 1,0 0-1,0 0 1,1 0 0,-1 0-1,0 0 1,2 1 0,29 18-665,1-1 1,60 25 0,7-2-9127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1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366 171 9952,'2'-18'24,"-2"16"-13,1 0 0,-1 0 0,0 0 0,0-1 0,1 1 0,-2 0 0,1 0 0,0-1 0,0 1 0,-1-3 0,-4-15 91,-10-29 0,6 36 166,3 7-223,-1 1 0,1 0 0,-1 0 0,0 1-1,0 0 1,-1 0 0,1 1 0,-10-3 0,0 5 343,-1 4-257,1 0 1,-1 2-1,-23 9 0,22-3 144,-8 14-84,-27 32 1,41-37 49,-1 12-76,-12 40-1,25-70-144,1 0-1,-1 0 0,1 0 1,0 0-1,0 1 1,0-1-1,0 0 1,0 4-1,5 29 100,16 62 1,-20-94-103,0 1 0,1-1 1,-1 0-1,1 1 0,-1-1 1,5 5-1,-6-8-17,11 18 63,28 32-1,-19-30-40,29 23-1,-49-43-21,31 22 87,11 1-871,87 34 0,-38-26-7576</inkml:trace>
  <inkml:trace contextRef="#ctx0" brushRef="#br0" timeOffset="1">866 84 9688,'0'62'681,"4"67"-194,-2-105-433,0 0 0,1 0 0,2 0 0,9 30 0,-7-29-28,2 7 94,-4-17-77,9 28 59,32 66 1,-11-35-1373,-23-45-5596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9240,'0'0'0,"9"5"0,13 12 200,16 16 8,24 15-200,5 20 0,8 27-8,18 0-168,19-12 168,-1 2-6648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2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521 388 5208,'-3'2'40,"0"-2"-31,1 1 0,-1-1 0,0 1 1,1-1-1,-1 0 0,0 0 0,1 0 0,-1-1 1,-4 0-1,-26-1 86,20 2-81,-35 5 145,-83 21 105,102-19 257,-104 41 219,112-36-192,9-2-392,0 0-1,1 1 0,1 1 1,-18 24-1,27-35-119,1 0 0,-1 0 0,0 0 0,1 0 0,-1 0-1,1 0 1,0 0 0,-1 0 0,1 0 0,0 1 0,-1-1-1,1 0 1,0 0 0,0 0 0,0 2 0,1 9 76,1 1-1,-1-1 1,2 1 0,0-1 0,0 0 0,7 13-1,-10-23-77,1-1 0,0 1 0,-1-1 0,1 0 0,0 0 0,0 1 0,0-1 0,0 0 0,0 0-1,0 0 1,0 0 0,0 0 0,2 1 0,22 15 179,1-1 0,46 22 0,-42-29 107,113 12 89,-141-21-396,0 0 0,1 0-1,-1 0 1,0 0 0,0 0 0,0-1 0,0 1-1,1-1 1,1 0 0,13-6 20,-1 0 1,0-1-1,-1 0 0,24-18 1,-22 9 7,-9 8-27,1-1-8,-1-1 0,0 0 0,-1 0 0,0-1 0,0 0 0,-1 0 1,5-16-1,3-17 0,-5 1-4,-6 12-2,-1 18 0,1 12 0,2 12 0,-3-7 0,19 32 0,-13-23 0,2 0 0,12 12 0,46 34 0,17-1 0,-63-45 0,1-1 0,26 9 0,-31-14 0,0 0 0,1-2 0,22 3 0,-25-5 0,0-1 0,0-1 0,32-4 0,-35 2 0,0-1 0,0 0 0,-1-1 0,1 0 0,12-7 0,-9 3 0,-1-1 0,0-1 1,20-16-1,-12 4 2,0-1 0,-1-1 0,19-28 0,-40 50-1,1 0 0,-1 0 0,1-1 0,-1 1-1,0 0 1,0 0 0,0-1 0,1-2 0,1-3 2,0 0-2,-1 1 1,1-1-1,-1 1 0,-1-1 1,1 0-1,-1 0 0,-1 0 1,1 0-1,-1 0 0,-1 0 0,1 1 1,-1-1-1,-1 0 0,-4-13 1,-16-42 4,-13-16-3,-7-3 2,-2 3-3,38 68-2,-1 0 0,-1 0 0,1 1 1,-2 0-1,-17-17 0,26 27 0,0-1 0,-1 1 0,1 0 1,0 0-1,0 0 0,0 0 0,0-1 0,0 1 0,0 0 0,-1 0 1,1 0-1,0 0 0,0 0 0,0 0 0,0 0 0,0-1 0,-1 1 1,1 0-1,0 0 0,0 0 0,0 0 0,-1 0 0,1 0 1,0 0-1,0 0 0,0 0 0,-1 0 0,1 0 0,0 0 0,0 0 1,0 0-1,-1 0 0,1 0 0,0 0 0,0 0 0,0 0 0,0 0 1,-1 1-1,1-1 0,0 0 0,0 0 0,0 0 0,0 0 0,-1 1 1,-2 2 0,0 0 0,0 0 1,0 1-1,0 0 0,0 0 1,1 0-1,0 0 0,-1 0 1,2 0-1,-3 5 0,2-4 6,0 0-1,0-1 1,1 1-1,0 0 1,0 1-1,0-1 0,0 0 1,1 6-1,-1 9 3,-2 1-2,1-12 7,1 0 1,1 0 0,-1 1-1,3 17 1,16 100 82,-11-103-2,94 170 317,-92-176-387,18 44 154,-22-52-119,-2-3-30,1 1-1,-2-1 1,1 1-1,-1 0 1,0-1-1,0 1 0,0 11 1,-5-22 69,-12-11-1689,-4-3-6456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2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10584,'19'-1'81,"1"0"1,0-2 0,23-6 0,5 0 39,81-20 59,-68 12 193,-40 11-264,0 0 0,0 2 0,0 1-1,32-2 1,-23 5 138,57 7-1,-67-1 69,5 9-101,44 33 0,-68-46-189,1-1 0,0 1 0,-1-1 1,1 1-1,-1-1 0,0 1 0,1 0 0,1 3 1,6 13 50,-1 0 0,0 1 0,8 30 0,-14-26 85,-8 97 54,6-115-199,0 1 0,-1-1 0,0 1 0,0-1 0,0 1 1,-1-1-1,0 0 0,-2 7 0,-3 1 5,-9 21 3,15-33-22,1 0 0,0 0 0,-1-1-1,1 1 1,-1 0 0,1-1 0,-1 1 0,0-1-1,1 1 1,-1-1 0,1 1 0,-1-1-1,0 1 1,1-1 0,-1 1 0,0-1 0,0 0-1,1 0 1,-1 1 0,0-1 0,0 0 0,1 0-1,-1 0 1,0 0 0,0 0 0,0 0-1,0 0 1,1 0 0,-1 0 0,0 0 0,0 0-1,1 0 1,-1-1 0,-1 1 0,1-1 2,-2 0-196,1 0-1,0-1 1,-1 1 0,1-1 0,0 1 0,0-1-1,0 0 1,-2-2 0,4 4 191,-22-23-8685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2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9592,'16'-24'58,"-14"20"-37,0 1 1,0 0 0,0-1-1,0 1 1,1 0 0,-1 0-1,1 0 1,0 0 0,4-2-1,-7 5-2,1 0-1,0 0 0,0 0 0,0 1 1,0-1-1,0 0 0,-1 0 1,1 1-1,0-1 0,0 0 0,0 1 1,-1-1-1,1 1 0,0-1 0,-1 1 1,1-1-1,0 1 0,-1-1 1,1 1-1,0 1 0,1-1 25,13 15 82,0 0 0,-1 0 0,-1 1 0,-1 1 0,15 28 0,5 6 13,-20-32-117,-3-7 19,0 1-1,15 14 1,70 80 91,-85-96-95,2-1 0,17 14 1,-10-9-20,-2 0-7,20 15 50,84 57 100,-115-83-152,0 1 0,-1-1 0,0 1 0,1-1 0,-2 1 1,1 1-1,2 6 0,15 27 8,6 10 19,-27-49-33,1-1 1,0 1 0,-1-1-1,1 1 1,0-1 0,0 1 0,0-1-1,0 0 1,0 1 0,-1-1-1,1 0 1,0 0 0,0 0 0,0 1-1,0-1 1,0 0 0,0 0-1,0-1 1,0 1 0,0 0 0,-1 0-1,1 0 1,0 0 0,0-1-1,0 1 1,0-1 0,1 0 0,6-5 9,0-1 0,-1 0 1,0 0-1,0 0 1,0-1-1,-1 0 0,5-10 1,-2 3 11,0 0 0,10-29 1,-13 29 25,-2 0 0,0 0 1,4-31-1,5-30 138,24-70 15,-34 132-142,0 1 0,2-1 0,6-15 1,-3 10-27,-1 2-12,-6 12-4,1 1-1,0-1 0,0 1 0,0 0 1,0 0-1,1 0 0,0 0 0,3-4 1,24-27 163,-29 34-173,0 1 1,0-1-1,0 1 0,0-1 0,0 1 0,0 0 1,0 0-1,0-1 0,0 1 0,0 0 1,0 0-1,0 0 0,0 0 0,0 0 0,0 0 1,0 0-1,1 1 0,-1-1 0,0 0 0,0 1 1,1-1-1,2 1 15,5 1-5,-6-2-8,0 0 1,0 1-1,0 0 1,1 0 0,-1 0-1,0 0 1,0 1-1,-1-1 1,6 4 0,78 54 116,-68-44-84,0 1 1,-2 1 0,16 19 0,-17-18-32,20 26 62,-25-30-64,22 37 0,-6-1-6,-8-3-3,36 92-22,-46-122 4,1 1 1,1-1 0,16 22-1,-25-38 10,2-1-1,11-5 6,-13 4 1,0 0 0,-1 0 0,1 0 0,0 0 0,0 0 0,-1 0 0,1 0 0,0 0 0,-1 0 0,1 0 0,-1 0 0,0 0 0,1-1 0,-1-1 0,3-35 0,-10-85-284,5 96-1116,-6-65-7020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3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34 9328,'-27'-24'124,"25"22"-8,9-1 9,-7 2-114,0 1-1,1 0 1,-1-1-1,0 1 0,1 0 1,-1-1-1,1 1 1,-1 0-1,0 0 1,1-1-1,-1 1 1,1 0-1,-1 0 0,1 0 1,-1-1-1,1 1 1,-1 0-1,1 0 1,-1 0-1,1 0 1,-1 0-1,1 0 0,-1 0 1,1 0-1,-1 0 1,1 0-1,-1 0 1,1 1-1,-1-1 1,1 0-1,9 2 111,85 14 341,-1 8-1484,-51-12-5364</inkml:trace>
  <inkml:trace contextRef="#ctx0" brushRef="#br0" timeOffset="1">520 72 8248,'5'150'397,"-5"-133"-263,1 25 102,1-1 0,9 42 1,34 138 985,-20-120-715,74 210 1129,-91-285-3125,-1-2-6171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4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 10312,'1'-4'13,"-1"0"1,1 0-1,0 0 1,0 0-1,0 0 0,1 0 1,-1 1-1,1-1 1,4-5-1,0 6 62,9 1 3,-1 0 27,0 0-1,0 1 0,27 2 0,153 23 1293,-109-8-769,107 26 757,-119-28-962,38-2 325,-109-12-603,0 0-102,4 0-10,-3 0-18,3 0-2,-3 1-5,-2-1-8,0 0 0,0 0 0,0 0 0,-1 0 0,1 1 0,0-1 0,0 0 1,0 1-1,-1-1 0,1 0 0,0 1 0,0-1 0,-1 1 0,1-1 0,0 1 0,-1-1 0,1 1 0,-1 0 0,1-1 0,-1 1 0,1 0 0,-1-1 0,1 1 0,-1 0 0,1 1 0,3 6-7,-2-6-8,0 0 1,0 0-1,-1 1 1,0-1 0,1 1-1,-1-1 1,0 1-1,0 0 1,0 0 0,0-1-1,-1 1 1,1 0-1,-1 0 1,0 3 0,2 4-249,-3-32 199,0 0 0,2 0-1,6-37 1,-4 34 57,6-14-21,-7 32 23,0 0 1,0 0-1,-1 0 1,0 0-1,0 0 1,-1-1-1,0 1 1,0 0-1,-3-12 1,2 12 3,0 5 1,1 0 1,0 0-1,-1 0 0,1 0 0,0 0 0,0 0 0,0 0 0,1 0 0,-1 0 1,0 0-1,1 0 0,0-2 0,0 0-9,5-16 80,0 21-9,2 11-41,-2-1-10,0 0-1,-2 1 0,8 24 1,2 27-7,-4-5-8,1 58 0,-4-52-46,17 69 1,-24-132 43,0 0 0,0 0 0,1 0 1,-1 1-1,0-1 0,1 0 0,-1 0 1,0 0-1,1 0 0,-1 0 0,1 0 0,0 0 1,-1 0-1,1 0 0,0 0 0,0-1 0,-1 1 1,1 0-1,0 0 0,0-1 0,0 1 0,0 0 1,0-1-1,2 1 0,-1-1-2,1 0-1,-1 0 1,1 0 0,-1-1-1,1 0 1,-1 1 0,1-1 0,-1 0-1,5-2 1,4-1 1,-6 3 4,-1-1-1,0 1 1,0-1 0,0 0-1,0 0 1,0-1 0,7-4 0,71-63-23,-66 52 20,18-33-1,-24 31 6,13-32 1,1-23 0,-4 2 0,-12 40 17,-1 0 1,-1-1 0,-2 0 0,0-52 0,-7 124 71,8-15-72,1 0 0,0-1-1,2 0 1,15 30 0,10 29 5,-5 5-17,-17-48 3,14 56 4,2 12-8,-7 5 1,-1 12-3,-5 3-2,-7-3 0,-13 64-3,0-160-9,-5 0 7,-1 0 1,-18 30 0,16-40-15,-3-4 11,0 0 1,-30 16-1,30-24-17,4-5 19,0 0 0,-1-1-1,1-1 1,-14-3 0,12-2-20,-15-18-1,24 19 26,1 0-1,0 0 1,-8-14 0,2 0 5,2 0 1,-9-28 0,15 28 70,3-21-9,6-46 0,1 55 121,53-141 90,-59 168-232,1 0-1,1 1 1,-1-1 0,1 1-1,3-6 1,-6 10-45,16-22 136,25-29 0,-23 33-85,31-24 1,-49 42-52,34-21 241,68-30 4,51-11-2218,7-2-8140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4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39 518 4488,'-5'0'49,"-14"0"66,12-1 242,1-1 102,5 2 145,2-13 540,6 9-987,0 0 0,0 0-1,0 1 1,0 0 0,12-2 0,53-10 277,-56 12-377,148-21 205,-123 19-107,188-19 60,-177 19-95,248-21 42,-230 20-67,319-29 40,-301 27-54,403-35 34,-385 33-54,462-40 30,-448 40-31,500-46 21,-491 46-34,553-36 14,-541 39-33,579-25 15,-574 27-22,606-23 11,-597 23-25,237-3-1,77 2-4,4 1-2,12 1 0,-3 2 0,-90 3-3,-235 0-9,644 7 0,-640-6-1,229 1-1,70 1 12,6-3 2,14-3 0,-5 0 0,-91 4 1,-231-1 7,616 2 9,-615-2-2,597-1 13,-602 0 0,605 0 13,-604 1-26,574 17 12,-583-14-6,571 14 15,-569-15-9,564 17 11,-569-15-4,514 27 8,-526-27-27,496 13 12,-502-16-7,459 6 8,-467-7-7,432 1 14,-440-2-15,388-4 6,-399 4-11,352 0 10,-359-1-10,326-3 10,-336 3-11,-11-1-7,262-13 18,-24-6 0,-274 19-22,214-10 35,-229 13 6,0 0 0,0 1 0,25 6 0,14 2-1470,-31-7-5254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0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2968,'0'0'1997,"7"3"-1409,6 2-447,0 0-1,1-1 0,0-1 1,0-1-1,19 2 1,76 2 138,-79-5-257,8 1 228,158 1 332,27-26 130,-199 19-683,32-3 78,35 3-984,-48 4-4023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0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6104,'157'3'464,"-100"-1"30,132-3 229,74-22 81,-247 20-781,62-16 102,32-11-1034,-59 17-4231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1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 9056,'-6'-1'-53,"5"1"32,0-1 0,0 1-1,1 0 1,-1 0 0,0 0 0,0-1 0,1 1 0,-1 0 0,0 0-1,0 0 1,0 0 0,1 1 0,-1-1 0,0 0 0,0 0 0,1 0-1,-1 1 1,0-1 0,1 0 0,-1 0 0,0 1 0,1-1 0,-1 1-1,0-1 1,1 1 0,-1-1 0,1 1 0,-1-1 0,0 2 0,1-1-4,0 1 0,-1-1 0,1 1 0,0-1 0,0 1 0,0-1 0,1 1 0,-1-1 0,0 0 0,1 1 0,-1-1 0,1 3 0,21 40-115,-9-25 154,1-1 0,21 23 0,-31-36 39,0-1 0,0 1 0,1-1 0,0 0 0,0 0 0,10 6 0,3 1 3,0 2-14,-6-4 103,1 0-1,21 10 1,-31-18-125,180 107 1065,-145-79-982,-34-26-73,-1 0-1,1 0 1,-1 0 0,0 1-1,0-1 1,-1 1 0,1 0-1,-1 0 1,0 0 0,0 0-1,0 0 1,0 0 0,-1 0-1,1 1 1,0 7 0,-1-9-10,-1-2-11,0 0 1,0 0-1,1-1 1,-1 1-1,0 0 1,0 0-1,0 0 1,0-1-1,-1 1 1,1 0-1,0 0 1,0 0-1,0-1 1,-1 1-1,1 0 1,-1 0-1,-12 31 104,-26 46-1,0-12 103,-46 98-48,60-109-87,-25 84 1,37-95-1381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9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1939 5 1976,'-17'0'1,"-24"4"70,-171 27 317,18-7 360,193-24-743,-78 8 393,-135-3 0,163-6-190,-82 10-1,115-6-187,-47 11 97,-122 49 273,119-30-205,25-11 8,-54 18 0,27-18-91,16-8-37,-62 19 59,100-27-115,10-5 2,0 1 0,0 1-1,1-1 1,-1 1 0,1 0-1,-9 6 1,-14 11 36,-27 25-1,42-28 28,-11 27 76,-37 91 0,54-117-134,4-10 6,1-1-1,0 1 1,0-1 0,-1 10 0,-10 63 103,13-76-113,-1-1 0,1 1-1,0 0 1,0-1 0,0 1-1,0-1 1,0 1-1,1-1 1,0 1 0,1 4-1,2 7 8,-2 0-7,-2-9-1,1-1-1,0 0 0,0 0 1,1 1-1,0-1 0,0 0 0,3 7 1,52 95 82,-41-85-25,89 93 33,41 7 71,-125-107-152,9 6 94,137 61 44,-129-70-43,186 41 50,-174-42-50,206 43 48,-205-44-63,211 36 45,-208-36-18,223 37 55,-223-38-28,212 25 58,-214-29-71,201 5 63,-204-10-56,194-2 59,-194 0-86,189-12 50,-191 10-70,191-13 48,-192 14-35,23 0-73,16 1 204,-1-5 1,98-19-1,-117 11 98,89-34-1,-136 41-307,-6 3 19,-1-1 0,0 0 0,11-7 0,8-7 142,0-2 0,43-40 0,-62 52-167,-8 6-9,0 1 0,0 0 1,0-1-1,0 0 0,-1 0 1,1 0-1,-1 0 1,2-6-1,6-10 69,-2-2 1,0 1-1,-1-1 0,7-42 1,-12 46-71,-1 11 2,0-1 0,-1 1-1,1-1 1,-2 1 0,0-9 0,-26-146 311,10 105-224,-66-192 374,79 238-466,-1 1-1,1 0 1,-2 0 0,1 0-1,-1 1 1,-1 0 0,-10-11-1,8 9-4,-7-6 43,-97-66 19,86 67-25,-120-55 20,115 58-41,-159-48 7,145 50-19,-208-45 9,196 45-17,-103-18-1,-62-9-3,-271-21 1,393 51-17,-167-10-1,-67-10-1770,-4-1-7122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35 319 7264,'0'0'649,"-4"-4"-138,-11-13 39,13 14-452,1 1-1,-1-1 0,0 1 0,1-1 0,0 0 1,0 1-1,0-1 0,0 0 0,0 0 0,0 0 1,1 0-1,-1 0 0,1 0 0,0 0 0,0-5 1,1 0-9,0 0 0,0-1 1,4-10-1,-3 11-83,4-5 182,6-5-59,28-28 1,-23 34 11,109-39 58,-93 41-78,148-25 44,-143 31-90,137-2 33,-145 8-41,3 6-23,53 21 0,-85-29-42,0 0 0,0 1 1,0-1-1,0 1 1,0-1-1,0 1 1,0 0-1,0-1 1,0 1-1,0 0 0,0 0 1,0-1-1,-1 1 1,1 0-1,0 0 1,0 2-1,5 6 5,-2 1 0,1-1 0,-1 1 0,-1 1 0,0-1 0,0 0 0,-1 1 0,1 11 0,-3-20-4,0 0 1,0 0 0,0 1-1,0-1 1,0 0-1,0 1 1,-1-1 0,0 0-1,1 0 1,-2 3 0,-67 163 50,49-131-20,11-23-23,-19 30 15,-2-1-1,-42 46 1,-60 51 86,70-74-38,60-65-67,1 1 0,-1 0-1,1-1 1,-1 1 0,1 0 0,0 0-1,0 0 1,0 0 0,0 1 0,0-1-1,0 0 1,1 0 0,-1 0 0,1 1-1,-1-1 1,1 0 0,0 1 0,0 2-1,0-1 2,0-4-6,0 0 0,0 0-1,0 1 1,0-1 0,0 0 0,0 0-1,0 1 1,0-1 0,0 0-1,0 0 1,0 1 0,1-1-1,-1 0 1,0 0 0,0 1 0,0-1-1,0 0 1,0 0 0,0 0-1,1 1 1,-1-1 0,0 0 0,0 0-1,0 0 1,0 1 0,1-1-1,-1 0 1,0 0 0,0 0 0,1 0-1,-1 0 1,4 3 6,-1-1 0,1 1 0,0-1 0,0 0 0,1 0 0,-1-1 0,0 1 0,0-1 0,1 0 0,-1 0 0,1-1 0,-1 1 0,1-1 0,-1 0 0,1 0 0,4-1 0,4 1 20,8-1 2,0 0-1,-1-1 1,0-1-1,24-7 1,122-28 102,-128 32-24,-17 3-63,6 0-6,2 0 0,-1 1 0,0 2 0,52 6 0,-59-3 5,8 0-8,-1 2-1,37 10 1,-8 7 9,-55-21-84,0-1 1,0 1 0,0 0-1,0-1 1,0 1-1,1-1 1,-1 1-1,0-1 1,0 0 0,1 0-1,-1 0 1,0-1-1,0 1 1,0 0-1,1-1 1,3-1 0,0 1-920,20-6-7428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6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10936,'1'0'0,"0"0"0,0 0 0,0 1 0,0-1 0,0 0 0,0 0 0,0 1 0,0-1 0,-1 1 0,1-1 0,0 0 0,0 1 0,0 0 0,-1-1 0,1 1 0,0-1 0,0 1 0,-1 0 0,2 1 0,-1 1 0,7 12 1,-4 1 5,-1 1 1,2 31-1,-4-37 10,5 135 302,-5-77-72,-1-49-218,1 41 352,2 0 1,21 112-1,-22-163-343,50 195 774,-52-204-854,0 1 0,1-1 0,-1 1 0,0-1 0,1 0 1,-1 1-1,1-1 0,-1 0 0,1 1 0,0-1 0,-1 0 0,1 0 0,0 0 0,0 0 1,0 0-1,0 0 0,0 0 0,0 0 0,0 0 0,1 0 0,-1 0 0,0-1 1,0 1-1,0 0 0,1-1 0,-1 1 0,1-1 0,-1 1 0,3-1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7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9864,'11'3'43,"0"-1"0,0 0 1,0-1-1,1-1 0,-1 1 1,0-2-1,20-2 0,77-19 488,-19-3-216,59-20-15,-38 12 60,-6 5-276,19-3-1438,-63 14-5652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35 7000,'-4'-4'0,"6"3"0,8 0 0,-6 1 0,31-3 1,186-21 54,-200 23-11,-1 1 0,1 0 0,26 5-1,-22-3-2,-13-1 24,-1 1 0,1-1 0,-1 2 0,0 0 0,0 0 1,21 10-1,-21-8-15,4 4 245,2 6-88,21 25 1,-30-26 73,-1 15-86,6 34 1,-12-53-131,-1 1 0,0 0 1,0 0-1,-1 0 0,0 0 0,-1-1 1,-4 16-1,3-13-22,1-4 24,-1 0-1,0 0 1,0 0 0,-1-1 0,-7 13-1,5-8-25,1-4 111,3-4-109,-1-1 0,0 1 0,1-1-1,-1 1 1,-1-1 0,1 0 0,-1 0 0,1-1 0,-1 1-1,-8 4 1,10-5 4,1-3-40,1 0 0,0 1 0,-1-1 0,1 1 0,0-1 0,-1 0 1,1 1-1,0-1 0,0 1 0,0-1 0,-1 0 0,1 1 0,0-1 1,0 1-1,0-1 0,0 1 0,0-1 0,0 1 0,0-1 0,0 1 0,0-1 1,0 1-1,0-1 0,0 1 0,0-1 0,0 1 0,0-1 0,0 0 1,1 1-1,-1-1 0,0 1 0,0-1 0,1 1 0,-1-1 0,0 0 0,0 1 1,1-1-1,-1 0 0,1 1 0,-1-1 0,0 0 0,1 1 0,-1-1 1,1 0-1,-1 0 0,0 1 0,1-1 0,-1 0 0,1 0 0,-1 0 0,1 0 1,-1 0-1,1 0 0,-1 0 0,1 0 0,-1 0 0,1 0 0,-1 0 1,1 0-1,12 1 33,-1 0 0,0-1 0,19-2 0,-9 1 33,113-7 51,-114 7-85,0 0 0,23 3 1,-22 0-25,48 6 11,-46-3 35,-11 0-43,-1 0 0,0 1 0,0 0-1,20 15 1,-31-21-15,0 1 0,-1-1 0,1 1 0,0-1 0,-1 1 0,1 0-1,-1-1 1,0 1 0,1 0 0,-1-1 0,1 1 0,-1 0 0,0-1 0,1 1-1,-1 0 1,0 0 0,0-1 0,0 2 0,3 13 13,-1 0 0,-1 1 0,0-1 0,-2 23 0,-6-13 31,-7 6-26,-2-1 1,-24 35 0,38-62-14,-1 1 0,1-1-1,-1 0 1,0 0 0,-6 4 0,-37 29 24,-50 28 0,63-49 8,11-5-20,-6 3-1,-1-2 0,0-1 0,-41 9 0,53-15-2,-2 0-4,0 0-1,0-1 1,-1-1-1,-35-1 1,-37-9 21,92 8-33,-1 0-1,1 0 1,-1 0-1,1 0 1,-1 0-1,1 0 1,-1 0-1,1 0 1,0 0-1,-1 0 1,1 0-1,-1-1 1,1 1-1,-1 0 1,1 0-1,0-1 1,-1 1-1,1 0 1,0 0-1,-1-1 1,1 1-1,0 0 1,-1-1-1,1 1 1,0 0-1,0-1 1,-1 1-1,1-1 1,-3-6-123,0-1-1,0 1 1,1 0-1,0-1 1,1 1-1,-1-1 1,1 0-1,1 1 1,0-1 0,0 0-1,1-8 1,2-57-7338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7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6 8344,'10'-6'-3,"-10"6"3,0 0 0,0 0-1,0 0 1,0 1 0,0-1 0,0 0 0,0 0 0,0 0-1,0 0 1,0 0 0,0 0 0,0 0 0,0 0-1,0 0 1,0 0 0,0 1 0,0-1 0,0 0-1,0 0 1,0 0 0,0 0 0,0 0 0,0 0-1,0 0 1,0 0 0,0 0 0,0 0 0,0 0-1,0 1 1,0-1 0,0 0 0,0 0 0,0 0-1,0 0 1,1 0 0,-1 0 0,0 0 0,0 0-1,0 0 1,0 0 0,0 0 0,0 0 0,0 0-1,0 0 1,0 0 0,0 0 0,0 0 0,1 0-1,-1 0 1,0 0 0,0 0 0,0 0 0,0 0-1,0 0 1,0 0 0,0 0 0,0 0 0,0 0-1,0 0 1,1 0 0,-1 0 0,0 0 0,0 0 0,0 0-1,0 0 1,0 0 0,0 0 0,1 6 6,2 10 45,-1 1 0,1 32 0,-3-45-25,5 135 249,-3-91 221,11 76 0,-9-99-235,1 11-74,28 173 1030,-28-186-1148,14 54 346,-7-42-532,1 0 0,2 0 0,24 39 0,-26-50-7616</inkml:trace>
  <inkml:trace contextRef="#ctx0" brushRef="#br0" timeOffset="1">0 478 10672,'17'-5'23,"12"0"91,100 1 77,73-2 354,-117 2-297,173-9 44,-205 11-145,-43 2-134,371-22 384,-255 5-1879,2-2-6038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08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 82 8792,'1'-2'38,"0"-1"-1,0 0 1,0 0 0,-1 0 0,1 0 0,-1 0 0,0 0-1,0 0 1,0 0 0,-1 0 0,1 0 0,-1 0 0,1 1-1,-1-1 1,-2-5 0,-4 3 310,4 4-297,-7-2 39,1 0-1,-1 0 1,-1 1 0,1 0-1,0 1 1,0 0-1,-18 1 1,-101 2 293,95 0-297,0 2 1,0 1-1,-36 10 1,52-11-68,-17 6 48,-128 66 25,135-58-31,-78 66 27,92-69-41,5-2-25,1 0 0,-12 27 0,19-29 32,2-8-49,0 1 1,0-1 0,0 0 0,0 1-1,1-1 1,0 0 0,-1 0 0,1 0-1,0 0 1,1 0 0,-1 0 0,5 4-1,7-1 50,13-2-28,1-1-1,31-1 1,-29-5 20,125-19 22,-127 15-2,2-6-21,55-31 0,-83 43-41,0 0 1,-1 0-1,1 0 1,-1 0 0,1-1-1,-1 1 1,0 0-1,0-1 1,1 1-1,0-3 1,57-100 90,-51 82-9,14-93 129,-21 109-183,0 4-25,-1 0 1,0-1 0,1 1-1,0-1 1,-1 1 0,1 0 0,0 0-1,0 0 1,0-1 0,1 1-1,1-2 1,-3 30 244,-8 43-75,-7 77 4,13-112-28,2 167 64,1-154-44,-1 235-1660,-2-121-6980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1251 38 3232,'0'0'1680,"2"-4"-1180,9-11-296,-8 11 890,-5 3-716,-6-3-56,4 2-231,-1 0 0,1 1 0,0 0 0,-1 0 0,0 0 0,1 0-1,-1 1 1,1-1 0,-9 2 0,7-1-50,-45 3 112,-204 24 160,89-17-138,128-4-130,8-2 32,-38 2 0,58-6-40,5 0-10,-4 1-5,4 3-3,1 1-15,0 0 1,1 0-1,0 0 1,0 0-1,0 1 0,0 0 1,1-1-1,0 1 1,-2 11-1,-1 22-1,12 167-33,-6-197 30,1 17-28,2 1-1,1-1 1,0 0 0,2-1-1,17 40 1,-23-61 21,1 0 0,-1 1 0,1-1 0,1 0 1,-1 0-1,1 0 0,-1-1 0,1 1 0,0 0 0,0-1 1,1 0-1,-1 0 0,1 0 0,-1 0 0,1 0 1,6 2-1,-5-4 1,-1 0 0,0-1-1,0 1 1,1-1 0,-1 0 0,0-1 0,1 1 0,-1-1 0,7-1 0,33-13-21,-35 12 28,157-60-30,-90 35 30,-72 27 1,0 0 0,0 0-1,1 0 1,-1 1 0,0-1-1,0 1 1,1 0 0,-1 0 0,0 1-1,0-1 1,0 1 0,1 0 0,-1 0-1,7 3 1,-7-2 1,0-1 3,-1 1 0,1-1 0,-1 1 0,0 0 0,0 0 0,0 0 0,0 1 0,0-1 0,0 1 0,-1-1 0,1 1 0,-1 0 0,3 4 0,-2-3 2,0 0 4,-1 0-1,1 0 0,-1 0 0,0 0 0,0 0 0,0 0 1,-1 1-1,0-1 0,0 0 0,0 1 0,0-1 1,0 9-1,0-1 34,2 38 44,-2 1 1,-9 67-1,-12 13 63,14-104-139,3-9 9,-1 1-1,-1-1 0,-1 0 1,0-1-1,-17 31 0,20-42-17,-10 12 31,-4-2-17,-1-1 0,-37 22-1,33-28 18,-38 5 58,-102 11-1,99-21-58,38-5 67,14 0-60,-8-2 10,-1 0 0,1-1-1,0 0 1,-34-14 0,-72-34 158,88 35 15,-63-38-1,78 42-186,10 6 49,0 0 1,-20-16-1,15 9-45,-1 2-18,-16-14 66,-6-17-1389,23 22-5633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1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156 136 3416,'-55'-9'135,"53"9"-129,0 0 1,0 1-1,0-1 1,0 0-1,1 0 1,-1 1-1,0-1 1,0 1-1,1 0 1,-1-1-1,1 1 1,-1 0-1,0 0 1,1 0 0,-1 0-1,-1 2 1,-7 4 228,-39 27 833,46-33-681,-2 3-2,5-4-379,0 0 0,0 0 0,0 0 0,0 0 0,-1 0 0,1 0 0,0 0 0,0 0 0,0 0 0,0 0 0,0 0 0,0 0 0,0 1 0,0-1 0,0 0 0,-1 0-1,1 0 1,0 0 0,0 0 0,0 0 0,0 0 0,0 0 0,0 0 0,0 0 0,0 1 0,0-1 0,0 0 0,0 0 0,0 0 0,0 0 0,0 0 0,0 0-1,0 0 1,0 0 0,0 1 0,0-1 0,0 0 0,0 0 0,0 0 0,0 0 0,0 0 0,0 0 0,0 0 0,0 1 0,0-1 0,0 0 0,0 0 0,0 0-1,0 0 1,0 0 0,0 0 0,0 0 0,0 0 0,1 0 0,-1 0 0,0 1 0,0-1 0,0 0 0,12 3 234,-6-1-197,0-1 1,-1 0 0,1 0-1,0 0 1,-1-1 0,1 0 0,0 0-1,7-1 1,126-12 295,151-20 293,-226 28-371,313-28 102,-290 26-142,391-25 90,-382 28-111,353-19 73,-368 19-106,-34 2-82,298-7 310,-107 9 205,-220 0-445,-2 1-42,-1-1 0,1-1 0,0 0 0,-1-1 0,22-6 0,-25 3-38,-10 3 66,-1 0 4,8-11-1510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3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0 5560,'0'0'232,"-5"2"-39,5-2-195,-5 2 106,0-1 1,1 1 0,-1 0 0,1 0 0,-1 1 0,1 0 0,0-1 0,0 1 0,-5 5 0,2 0-23,0-1 1,-1 0 0,0 0-1,0-1 1,-1 0 0,1 0-1,-1-1 1,0 0 0,-1-1-1,1 0 1,-1 0 0,-17 3-1,15-5-43,6-1-17,1 0 1,-1-1-1,0 0 1,1 0-1,-1 0 0,0-1 1,1 1-1,-1-1 1,1-1-1,-9-2 1,10 2 25,-6-3 1,7 3 7,-1-4 8,3 3 8,2-4 8,-1 6 92,1-1-96,1-4-1,-2 5 126,2 0-174,4-3-3,-5 3 0,1 1-18,0 0 1,0 0 0,0 1 0,1-1-1,-1 0 1,0 1 0,0 0 0,0-1-1,2 3 1,14 4 118,-10-4-73,-4-1 17,4 5 16,-3-3 30,5 2 12,-7-3 2,0 3 3,-2-3-9,2 4-6,-2-5-9,17 27 803,-17-28-908,0 0 1,0-1 0,1 1-1,-1 0 1,0 0 0,1-1-1,-1 1 1,1-1 0,-1 1-1,1-1 1,-1 1 0,1-1-1,-1 0 1,1 0 0,-1 0-1,1 0 1,-1 0 0,1 0-1,2-1 1,55-13 70,-40 8-39,35-6-1,110-9 116,-91 12-92,83-10 114,-94 13-64,99 3 174,-131 4-239,-1 2 0,0 0 0,51 13 0,-49-3-202,-23-8-1192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4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1727 7 4936,'-8'-5'25,"6"4"205,-27 2 427,-2 2-142,-34 8 1,3-1 33,9-4-88,-20-2-11,-211 15 756,192-9-1135,54-6 49,-282 20 229,200-16-250,-149 25 109,250-31-183,-1 0 1,1-2-1,-1 0 1,1-2-1,-28-4 1,9-2 18,-41-14 0,73 20-31,2 1-2,-4-1 2,8 4-10,-1 0-1,1 0 1,0 0-1,0 0 1,0 0-1,0 0 1,0 1-1,0 2 1,1 4-1,-1-5 1,0 0-1,1 1 0,-1-2 1,1 1-1,0 0 0,3 7 1,56 163 42,-39-113-33,-15-48-5,26 60 14,-28-64-14,1 0 1,0-1 0,1 1 0,0-1 0,13 13 0,-17-19-5,0-1 0,0 0 1,0 0-1,0 0 0,0 0 1,0 0-1,0-1 0,0 1 1,0-1-1,0 1 0,0-1 1,0 0-1,0 1 0,1-1 1,-1 0-1,0-1 0,0 1 1,0 0-1,0-1 0,0 1 1,0-1-1,0 1 0,0-1 1,0 0-1,0 0 0,0 0 1,3-2-1,4-2 15,0-1-1,0-1 1,12-12-1,-19 18-15,8-9 3,-7 6 0,0 1 0,0 0-1,1 0 1,-1 0 0,1 0 0,5-3 0,80-45 36,-67 42 6,107-22 21,-100 25-25,0 2 1,48 0 0,-54 3-29,-5 1 12,1 0 0,0 1-1,0 1 1,-1 1 0,31 8-1,-37-7-18,8 1 6,-1 1-1,-1 1 1,1 1-1,-1 0 0,17 12 1,-19-11-9,2 2 6,0 0 0,0 1 0,29 28 0,-36-30-6,-7-8 0,-1 1-1,1 0 1,-1 0 0,0 0-1,0 0 1,-1 1 0,1-1-1,-1 1 1,4 5 0,0 3 1,11 17 5,-17-28-10,0-1 1,1 1-1,-1 0 1,0-1-1,0 1 1,0-1-1,1 1 1,-1-1-1,0 1 1,0 0-1,0-1 1,0 1-1,0-1 1,0 1-1,0 0 1,0-1-1,0 1 1,0 0-1,-4 15 10,0-1 0,0 0 0,-9 19 0,0-15 16,-74 87 11,69-86-17,-1-1 0,-1 0 0,-43 30 0,52-42-15,-12 8 35,-96 37 23,94-46-17,-121 4 11,114-12-44,-53-10-1,-15-12-10,-58-32-7,133 42-16,-10-10-711,-56-51 0,26 13-6455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7800,'2'11'0,"1"0"1,-1 1-1,-1-1 0,0 22 1,-1 8-2,1-23-15,10 146 163,3-67 50,-2-29 260,3-1 1,31 85-1,-39-136-268,-5-13-213,0 1-1,0-1 0,-1 0 1,0 1-1,0-1 0,0 1 1,1 6-1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4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1 302 9328,'137'-14'206,"-133"14"-196,263-11 671,-21-6-297,-194 13-97,371-38 658,-298 29-861,-77 7 64,213-30 116,-219 32-219,20-2-23,-2-3 0,71-19 0,-129 27-22,50-15-3,-49 15 2,0 0 0,0-1 0,-1 1 0,1-1 0,0 1 0,-1-1-1,0 0 1,1 0 0,-1 0 0,0 0 0,0 0 0,0 0 0,0 0 0,2-5 0,-4 6 0,0-1-1,0 1 1,1 0-1,-2-1 1,1 1 0,0-1-1,0 1 1,0-1 0,0 1-1,-1 0 1,1-1-1,-1 1 1,1 0 0,-1-1-1,0 1 1,1 0-1,-1 0 1,0-1 0,0 1-1,0 0 1,0 0 0,0 0-1,0 0 1,0 0-1,0 0 1,-2-1 0,-2 0-1,0 0 0,1-1 1,-1 2-1,0-1 1,0 1-1,0-1 0,0 1 1,0 1-1,-1-1 1,1 1-1,0 0 0,0 0 1,0 0-1,-8 2 1,-27 7 1,32-7 1,-1 1 0,1-1 1,-1 2-1,1-1 0,0 2 1,0-1-1,1 1 0,-1 0 1,1 0-1,-7 7 0,8-4 5,0 0 0,1 1 0,0-1 0,0 1-1,1 0 1,0 0 0,-4 17 0,7-22 0,1 1-1,0-1 1,0 0-1,0 1 1,0-1-1,1 1 1,-1-1-1,1 1 1,0-1 0,1 0-1,1 5 1,-1-1 0,-1-5 0,0 0-1,0 0 0,0 0 1,0 0-1,1 0 1,-1-1-1,1 1 0,0 0 1,0-1-1,0 1 1,0-1-1,0 1 0,0-1 1,0 0-1,6 3 1,-7-4-5,1 0 3,1 1 1,0-1-1,0 0 0,0 0 0,0-1 0,0 1 0,0 0 0,0-1 0,0 0 1,0 0-1,0 0 0,0 0 0,0 0 0,0-1 0,0 1 0,0-1 1,4-1-1,-3 1 1,3-2 4,1 1 0,-1-1 0,0 0 0,0 0 0,-1-1 0,1 0 0,-1 0 0,9-8 1,-5 5-2,11-8 36,-1-1 0,0 0 0,-1-2 0,25-29 0,-33 32-36,17-18 69,-21 25-58,0 0 10,1 0-1,0 0 0,0 1 0,0 0 1,1 1-1,18-11 0,-26 17-23,0 0 0,-1 1 0,1-1 0,0 1 0,-1-1 0,1 1 1,-1-1-1,1 1 0,-1 0 0,1-1 0,-1 1 0,1-1 0,-1 1 0,0 0 0,1 0 0,-1-1 0,0 1 0,1 1 0,0 0 6,8 17 24,-2 1 0,1 0-1,6 35 1,6 59 3,-14-77-31,0 2 13,-2-1-1,-1 44 1,-2-57-11,0-14 7,-1 0 1,0 0-1,0 0 1,-4 19-1,1-11-5,-10 36 12,13-54-19,-1 0 1,1 1 0,0-1-1,-1 0 1,1 0-1,-1 0 1,1 0-1,-1 1 1,0-1-1,0 0 1,1 0-1,-1 0 1,0 0-1,-2 1 1,-12 11 14,-2 0 1,1-1-1,-2-1 1,-20 10-1,8-9 35,-150 35 20,140-39-20,-195 47-1682,100-22-6832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5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0 502 7448,'0'0'660,"4"-1"-167,82-14 226,67-9-509,-114 18-76,194-32 44,-180 30-83,256-30 46,-235 31-26,345-28 60,-328 29-14,381-14 68,-376 16-75,380-19 58,-386 17-71,317-22 72,-335 23-18,240-16 109,-259 16 23,-18 2-154,19-1 153,99-23 0,-28-8 178,-107 27-176,-9 1-240,1-1 1,-1 0-1,-1 0 1,11-12 0,-18 19-65,0 0 1,-1-1 0,1 1 0,0 0 0,0-1 0,-1 1 0,1-1 0,-1 1-1,1-1 1,-1 0 0,0 1 0,0-1 0,0 1 0,1-1 0,-1 0-1,-1 1 1,1-1 0,0 1 0,0-1 0,-1 1 0,1-1 0,-1 0 0,1 1-1,-1-1 1,1 1 0,-1 0 0,-1-3 0,-2-1-145,-1 0 0,1 0 0,-1 0 0,0 1 0,-6-5 0,4 2-811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6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23 5656,'0'0'737,"-4"-3"-118,-16-16 2517,21 19-2955,6 1 0,-4 1 29,2 4 12,-4-5-190,0 1-1,0-1 0,0 1 0,0 0 1,0-1-1,0 1 0,-1 0 0,1 0 0,-1-1 1,1 1-1,-1 0 0,0 3 0,2 6 26,12 46 274,12 108 470,-17-87-529,-6-61-205,6 41 374,23 81 0,-30-136-460,-1-1 0,0 0 0,1 0 0,-1 1 0,1-1 0,0 0 0,0 0 0,0-1 0,0 1-1,0 0 1,0-1 0,0 1 0,0-1 0,3 2 0,2 1-1109,17 13-7232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16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9952,'0'3'145,"5"67"327,-1 39-96,-3-81-199,-2-1 0,-3 29 1,0-4 26,-7 101 207,11-80-310,-1-28 93,-7 56 0,7-99-127,-9 22 469,10-24-530,0 0 1,-1 1-1,1-1 1,0 1 0,0-1-1,0 1 1,0-1 0,0 1-1,0-1 1,0 0-1,0 1 1,0-1 0,0 1-1,0-1 1,0 1 0,0-1-1,0 1 1,0-1-1,0 0 1,0 1 0,0-1-1,1 1 1,-1-1-1,0 0 1,0 1 0,1-1-1,-1 1 1,5 0 9,0-1 0,0 0 0,0 0 0,0 0 0,8-2 0,14-2 64,-3 2-48,159-17 125,-92 16-114,176 8 65,-264-5-108,0 0 2,1 0-1,-1 1 1,0-1 0,1-1 0,-1 1 0,0 0 0,0-1-1,1 0 1,-1 1 0,0-1 0,0 0 0,0-1 0,0 1 0,0-1-1,3-1 1,-5 2 0,-1 0-1,0 0 0,0 1 1,0-1-1,1 0 0,-1 1 1,0-1-1,0 0 1,0 0-1,0 1 0,0-1 1,0 0-1,-1 0 0,1 1 1,0-1-1,0 0 0,0 1 1,-1-1-1,1 0 1,0 1-1,-1-1 0,1 0 1,-1 1-1,1-1 0,-1 0 1,-8-11 5,-1 2 13,0-1 0,-1 2 0,1 0 1,-14-9-1,-10-8 26,-4-10 11,-68-47 78,84 64-55,-27-32 1,42 43-17,5 6 81,3 7-59,26 103 99,18 86-66,-31-147-39,-14-47-80,47 124 80,30 25-1888,5 0-7312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23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4376 291 2520,'-8'-1'64,"-154"-10"587,119 11-297,-68-9 1,-81-26 178,111 13-306,-65-19 2,111 34-82,-155-21 50,151 25-90,-282-29 218,217 23-290,60 5 45,-317-27 169,254 21-217,63 6 56,-296-21 228,211 15-193,-66 2-6,155 8-50,30 0-56,-199 14 83,129-4-69,-10 1-18,3 1-2,1 5-2,-1 5 2,-1 6-3,4 5-2,9 7 0,8 0 0,3-2 0,-131 70 14,120-64 13,48-28-20,-6 3 37,1 1 0,1 2 0,-38 34 0,-34 51 198,98-100-216,0 0-1,1 0 1,-1 1-1,1-1 1,1 1-1,-1 0 1,-2 12-1,2-9-6,-7 16 71,1 1 0,1 0 0,-7 47 0,13-60-78,0 31 71,4-20-30,1-1 0,1 0 0,6 27 0,11 3 24,-6-18-25,26 60 69,-32-79-113,-3-7 2,1 0 1,0-1-1,8 12 1,73 94 34,-65-95-17,124 76 17,-113-80-11,142 47 12,-137-54-11,179 26 18,-170-30-19,190 14 14,-189-17-7,215 14 26,-208-12-6,213 19 31,-216-20-25,218 18 27,-215-18-19,208 16 37,-212-17-25,221-1 42,-216-3-1,363-20 287,-289 12-369,-78 5 69,336-39 306,-278 26-371,-66 10 71,166-34 54,-171 30-55,141-51 44,-145 45-64,152-77 37,-148 74-49,-10 4-35,19-9 52,80-58 1,-5-14 81,-105 79-47,6-14-43,20-36 0,-35 46 38,-2-15-38,5-58 1,-14 64 43,-26-132 60,18 131-67,-61-105 47,70 134-169,-1 1 0,1 0 0,-1-1 0,0 1 0,0 0 0,0 0 0,0 0 0,-4-2 0,-37-27 66,-60-32 0,65 47 30,-179-54 45,168 59-59,-94-9-1,-24 9-66,89 7 14,-146-15 4,-83-16-1769,-10-3-6942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02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0 5656,'0'0'2706,"-5"12"-2540,5-11-162,-8 17 53,1 1 0,1 0 0,1 1 0,-5 39 0,-28 139 334,23-129-214,-15 137 282,16-115-255,9-64-148,-9 61 202,12-74-169,1-1 1,1 1 0,1-1-1,-1 1 1,4 15 0,-3-25-74,0-1 1,0 1 0,1 0-1,-1 0 1,1-1-1,0 1 1,0-1 0,0 0-1,0 1 1,0-1 0,1 0-1,0 0 1,-1-1-1,1 1 1,0 0 0,0-1-1,1 0 1,-1 1-1,0-2 1,1 1 0,-1 0-1,1 0 1,0-1 0,-1 0-1,1 0 1,0 0-1,0 0 1,0-1 0,5 1-1,2 0-2,39 1 63,73-6 15,86-2 128,-24 14 20,-125-2-129,67 6 153,-70-11-136,-22 4-18,1 1 1,67 21 0,-43-4-66,-48-18-1496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6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571 8 6552,'-6'-1'177,"-18"-4"36,23 5-181,-1-1-1,0 1 0,1 0 1,-1 0-1,0 0 0,1 0 0,-1 0 1,0 0-1,1 0 0,-1 1 0,0-1 1,1 1-1,-1-1 0,1 1 0,-1-1 1,1 1-1,-1 0 0,1 0 1,-1 0-1,1 0 0,0 0 0,-1 0 1,1 0-1,-1 2 0,-6 4 206,-57 50 112,50-39-155,-58 98 66,60-88-120,-50 130 46,19-51 8,34-84-178,-25 45 85,12-21-28,4-9 47,-32 51-1,40-77-111,9-11-32,0 0 0,0 0 1,0-1-1,0 1 0,0-1 0,0 1 0,0-1 0,0 0 0,0 1 1,0-1-1,0 0 0,0 0 0,0-1 0,0 1 0,-3-1 1,-3 0-725,-21-1-4932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03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40 7712,'0'0'234,"5"10"-28,6 11-138,-1 1 0,-1 0 0,6 27 0,16 117 459,-25-128-472,5 49 349,-7-53-341,10 82 145,7 51-13,-7-83 48,-8-54-206,-1-1-15,9 38 153,-11-56-99,2 5 12,-2 0 0,0 1-1,0-1 1,-1 17 0,-2-31 52,-2-2 25,2 1-160,0-1 1,-1 0-1,1 0 1,0 0-1,-1 1 0,1-1 1,0 0-1,-1 0 0,1 0 1,0 0-1,-1 0 1,1 0-1,0 0 0,-1 0 1,1 0-1,0 0 0,-1 0 1,1 0-1,0 0 1,-1 0-1,1 0 0,0 0 1,-1 0-1,1 0 0,0 0 1,-1-1-1,1 1 1,-1 0-1,-9-8 50,1-1 1,0 0-1,-8-9 0,6 6 28,-75-89 90,-8-23 79,65 86-221,10 11 97,-53-98 52,62 101-72,4-8-29,-5-56 1,14 63 40,7-8-66,2 1 1,19-37 0,-12 42 46,97-97 46,-88 104-46,134-65 43,-126 73-56,159-33 32,-156 41-72,136 1 17,-147 7-50,29 9 4,-49-11-18,1 1 0,-1-1 0,0 2 0,10 5 0,-13-6 0,0 1-1,0-1 1,0 1 0,-1 0 0,0 0-1,5 7 1,-4-4 0,0 0-1,-1 0 0,0 0 0,6 13 1,-6-4-2,0-1 1,0 1 0,-2 0 0,0-1-1,-1 27 1,-3-17-5,-33 99 2,24-102-3,-55 75-5,49-81-1,-13 6 6,-50 26 0,53-37-6,-131 37 0,76-29-6,53-14 16,0 2 1,-40 5-6,52-9 5,-9 0 0,-1 0-1,-43-2 1,52-3 0,54 16-11,-22-10 12,46 10-7,133 20-3,-146-26-1,195 37-3,-195-35-11,68 19-1,21 11 22,-108-31 4,5 1 0,0 1-1,-1 2 1,0 2-1,54 32 1,47 47-11,-121-85-1616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46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241 230 2424,'-4'-3'41,"-20"-8"-2,15 8 111,0-1 1,0 0-1,1-1 1,-15-10-1,-25-19 226,-13-10 218,55 39-547,0 1-1,0-2 1,1 1 0,-1-1 0,1 0-1,-5-9 1,9 14-32,1 0 0,0 0 0,-1 0 0,1-1 0,0 1 0,0 0 0,0-1 0,0 1 0,0 0 0,0 0 0,1-1 0,-1 1 0,0 0 0,1 0 0,-1 0 0,1-1 0,-1 1-1,1 0 1,-1 0 0,1 0 0,0 0 0,0 0 0,-1 0 0,1 0 0,0 0 0,0 0 0,0 0 0,0 1 0,0-1 0,2-1 0,-2 1 11,9-3 147,22-3-44,0 2-1,0 1 1,1 1 0,58 3 0,-68 1-45,0 2 1,1 0 0,-1 1-1,30 10 1,-11-3 73,96 31 55,-111-31-99,12 11-36,36 26 1,-74-47-70,1 0 0,-1 0 0,0 1 0,1-1 0,-1 0-1,0 0 1,0 1 0,0-1 0,0 1 0,0-1 0,2 4 0,3 9 14,0 0 1,-1 1-1,-1 0 1,0 1 0,3 28-1,-7-42-17,1 0 0,-1 0 0,0 0 0,0 1 0,-1-1 0,1 0 1,0 0-1,-1 0 0,1 0 0,-3 4 0,-13 35 38,-36 63 0,30-75-3,13-18-24,-8 9 3,-1-1-1,-1-1 1,0 0 0,-1-1-1,-40 24 1,-225 115 484,279-152-419,2-2-35,0 1 0,0-1 1,0 0-1,-1 0 0,1 0 0,0-1 1,-1 1-1,1-1 0,-7 1 1,48 0 369,-25-1-344,0 0 0,0-1 0,20-3 0,111-14 266,108-22 853,-70 9-284,-88 19-489,-80 7-308,-8 0-248,0-1 0,0 1 0,0-1 0,0 0 0,-1 0 0,0 0 0,0 0 0,0-1 0,3-6 0,14-29-7246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46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9952,'0'2'17,"5"17"-3,2 13 186,2 1-1,23 52 0,-25-69-159,-1-4 62,0-1 1,13 18-1,31 44 274,-47-70-306,-1 1 0,0-1 0,0 0 0,0 1 0,0 0 0,0-1 0,-1 1 0,3 8 1,0 4 24,3 0-33,10 39 383,-3 12 130,5 75-1,-17-118-524,5 38 247,29 115 544,-27-142-2609,0 2-7138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47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0 376 11656,'37'-26'0,"2"5"0,21-3 1,11-3 4,8-5-2,164-56 186,-139 52 118,146-27 501,-171 46-625,74 0 33,-52 1-394,-98 16 109,3 0 5,-3-1 8,4-2 12,1-1 28,-3 4 1,26 1 9,-5-2 16,-1 1 0,1 2 0,38 7 0,-57-6 25,0-1 0,1 1 0,-1 1 0,0-1 0,-1 1 0,1 0 0,-1 1 0,8 6 0,0 0 67,-14-10-85,1 0-1,0 0 1,-1 0 0,1 0-1,0 0 1,-1 0 0,0 1-1,1-1 1,-1 0 0,0 0-1,1 0 1,-1 1 0,0-1 0,0 0-1,0 0 1,0 0 0,0 3-1,-1 2 24,3 3-10,-1-6-11,-1 0-1,0-1 0,1 1 1,-1 0-1,0 0 0,-1 0 1,1-1-1,0 1 0,-1 0 1,1-1-1,-3 5 1,0 3 22,-1 0 0,-1 0 1,0-1-1,0 1 0,-10 12 1,1-10 118,-24 9 8,0-2 1,-61 21 0,23-16-3,66-21-128,0-1 1,0 0 0,-1-1-1,1 0 1,-1-1 0,1 0-1,-1 0 1,1-1 0,-17-4-1,24 4 57,3 1-86,0-1 0,-1 1 0,1-1 0,-1 1 0,1-1 0,0 0 0,0 1 0,-1-1 0,1 1 0,0-1 0,0 0 0,0 1 0,0-1 0,-1 0 0,1 1 0,0-1 0,0 0 0,0 1 0,1-1 0,-1 0 0,0 1 0,0-1 0,0 0 0,11-7 59,-6 4-52,0 1-1,0 0 1,0 0-1,0 0 0,1 1 1,-1 0-1,10-3 1,93-18 92,-79 20-69,0 1 0,0 1-1,42 4 1,-56-2-29,55 6 89,-51-4-84,29 7 7,-32-3 32,1 7-29,-1 0 0,26 32 1,-28-24 33,-1 7-17,18 62 0,-28-66 18,-5-1-32,0 0-1,-8 33 0,10-55-23,-1-1 0,1 0 0,-1 1 0,1-1 0,-1 0 0,1 1 0,-1-1 0,0 0 0,0 0 0,1 0 0,-3 2 0,-9 10 14,-1 0 0,0-1 0,-21 14 0,13-16 30,-117 20 26,58-21 31,49-7-90,-72 6 55,88-7-47,2 0-10,-1 0-1,1-1 1,-1 0-1,1-1 1,0-1-1,-14-3 0,-4-5 28,28 8-39,1 1 0,0 0 0,0 0 0,-1-1 0,1 1 0,0-1-1,1 0 1,-1 0 0,0 1 0,-1-4 0,1 2-61,1 0 0,0 0 0,0 0 0,0 0 0,0 0 0,0 0 0,1 0 0,0-1 0,-1 1 0,1 0 0,1 0 0,-1-1 0,0 1 0,1 0 0,-1 0 0,1 0 0,2-5 0,-1-1-944,8-36-9449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47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38 6104,'0'0'170,"-3"2"37,-7 7 45,6-4 55,-4 3 17,6-6 382,23 9 93,-13-8-726,36 3 473,-5-4 26,0-2 1,71-9-1,-13-7 47,71-9-66,-49 8-140,-14 2-259,-79 12-634,-1 2 0,32 3 0,-9 2-7280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48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719 158 7536,'-76'-57'458,"1"0"101,64 51-475,0 0 0,-1 0 0,0 2 1,0-1-1,0 1 0,0 1 0,-1 0 0,1 1 0,-1 0 0,1 1 0,-24 0 0,18 1-49,11 0-1,1 0 1,0 1-1,-1-1 1,1 2-1,-1-1 1,1 0-1,-10 5 1,-109 42 288,101-35-102,15-6-141,-5 2-18,0 0 0,1 2-1,1 0 1,0 0 0,0 1-1,-13 17 1,17-19 29,2-3-55,0 0 0,1 0 0,-1 1 0,2 0 0,-1 0 0,1 0 0,0 1 0,-4 13 0,6-14-5,1-1 0,0 1 0,1-1 0,-1 1 0,2 7 0,4-5 64,7 0-61,1 1-1,0-2 1,21 12 0,-12-11 47,15 1-22,65 10 1,-87-19-25,0 0 0,0-2 0,20 0 0,-10-1-15,43-4 14,-43 1 61,1-4-24,48-23-1,-59 20 45,37-52 52,-49 58-148,0 0 0,0-1-1,-1 1 1,0-1 0,0 1 0,0-1 0,-1 0 0,0 0 0,0 1 0,0-1 0,-1 0 0,0 0 0,-1-8 0,1 6 2,-1-15 93,0 0-1,-9-42 1,-2-7 231,12 70-228,-3 5-83,1 1 1,0-1-1,0 1 1,0-1-1,1 1 1,-1 0-1,1-1 1,0 1-1,0 0 1,0 0-1,1 0 1,-1 0-1,1 0 1,0 0-1,0 5 1,1 10 49,6 31 1,-5-36-77,0 1 81,1 0 0,9 29-1,-6-25 11,6 36-1,9 99 101,-7 4 46,-4-29-90,15 96 2,-19-179-49,22 187-1888,-15-115-7793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51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 92 4400,'-3'-4'193,"-10"-12"55,9 11 200,3-1 39,1 4-62,0 0-4,0 2-370,0-1 0,0 0 0,0 0 1,1 0-1,-2 1 0,1-1 1,0 0-1,0 0 0,0 0 1,0 0-1,0 1 0,-1-1 1,1 0-1,0 0 0,-1 1 1,1-1-1,-1 0 0,1 1 0,-1-2 1,-12 2 69,1-1-1,-19-3 1,18 2-52,0 0-1,-19 1 1,-65 0 239,-180-25 0,264 23-291,13 3-16,-1 0 0,1 0 0,0 0 0,-1 0 0,1 0 0,0 0 0,0 0 0,-1 0 0,1 0 0,0 0 0,-1 0 0,1 0 0,0 1 0,0-1 0,-1 0 0,1 0 0,0 0 0,0 0 0,-1 1 0,1-1 0,0 0 0,0 0 0,-1 0 0,1 1 0,0-1 0,0 0 0,0 0 0,-1 1 0,1 0 6,0 0 0,1 0 0,-1 0 1,0 0-1,0 0 0,0-1 0,1 1 1,-1 0-1,0 0 0,1 0 0,-1 0 1,0 0-1,1-1 0,0 1 1,-1 0-1,1 0 0,18 29-2,1 16-3,-4 4-2,-7-1 0,-3-1 0,1 3 0,-3-25-6,12 36 0,-14-56 5,0 1 0,1-1-1,-1 0 1,1 1 0,1-1 0,-1-1-1,1 1 1,0-1 0,0 1 0,9 8-1,-7-10 1,0-1 0,0-1-1,-1 1 1,1-1 0,1 0-1,-1 0 1,0-1 0,0 0-1,1 0 1,10 0 0,-13 0 1,41 2 0,6 0 0,6 3 1,-51-5-1,17 2 17,0 0 0,0 2 0,-1 0 1,1 2-1,-1 0 0,28 15 0,-43-19-3,-1 1 1,0 0-1,0 0 0,0 0 1,0 1-1,-1 0 0,0 0 1,0 1-1,0-1 0,-1 1 1,5 8-1,1 15 6,-10-16 27,-6 5-27,-1 0 1,-16 29-1,8-29 8,-14 5-7,-55 33-1,56-44-6,-127 30 4,124-37-4,9-2-7,2 0-1,1-1-1,0-1 1,0 0-1,-1-2 0,-19-2 1,-122-33 76,141 33-78,13 3 1,0-1-1,0-1 1,1 1-1,-1-1 1,-6-3-1,8 3-96,-1 0 0,0-1 1,1 0-1,-1 0 0,1-1 0,0 1 1,0-1-1,0 0 0,1-1 0,-1 1 1,-5-8-1,-17-24-5568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5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24 154 7896,'-4'-2'32,"-14"-1"157,16 2 23,4-1-13,3-4-112,1 1 0,0 0 0,0 1-1,1-1 1,-1 1 0,1 0 0,0 1 0,0 0 0,13-5 0,-9 4-42,5-3 73,1 0-1,0 1 1,0 1-1,0 1 1,20-3-1,-1 0 137,93-15 102,43 2-369,-139 18-803,69-6-5824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51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738 22 8072,'-16'-5'141,"-1"0"0,1 2 0,-1 0-1,0 0 1,0 2 0,-1 0 0,1 1 0,0 1 0,-27 4 0,0 2 38,-1 3 0,-80 27 0,62-9-143,39-15 39,-87 73 30,92-65-51,-55 105 18,63-101-32,2 6-12,-7 40 1,16-70-26,0 0-1,0-1 1,0 1 0,0 0-1,0 0 1,0 0 0,0-1-1,0 1 1,0 0 0,0 0-1,0-1 1,0 1 0,0 0-1,1 0 1,-1-1 0,0 1-1,1 1 1,7 10 16,-1 0-1,2-1 1,14 17 0,-23-27-15,1-1 0,0 1 0,0 0 0,-1 0 0,1-1 0,0 1 0,0-1 0,0 1 0,0-1 0,0 1 0,0-1 0,0 1 0,0-1 0,1 1 0,10 1 10,0 1 0,0-2 0,0 1 1,0-2-1,20-1 0,-13-5 54,12-12-17,35-25 1,-48 25 29,-13 12-61,8-9 8,-1 0 1,-1-1 0,0-1 0,-1 0-1,15-34 1,-18 35-6,13-30 118,-1-2 0,16-67 1,-35 115-139,0 0 0,-1 0 1,1 0-1,0 0 0,0 0 1,0 0-1,0 0 0,0 0 0,0 0 1,0 0-1,0 0 0,0 0 1,-1 0-1,1 0 0,0 0 1,0 0-1,0-1 0,0 1 1,0 0-1,0 0 0,0 0 0,0 0 1,0 0-1,0 0 0,0 0 1,-1 0-1,1 0 0,0 0 1,0 0-1,0 0 0,0 0 1,0 0-1,0-1 0,0 1 1,0 0-1,0 0 0,0 0 0,0 0 1,0 0-1,0 0 0,0 0 1,0 0-1,0 0 0,0 0 1,0-1-1,0 1 0,0 0 1,0 0-1,0 0 0,0 0 0,0 0 1,0 0-1,0 0 0,-9 11 60,-6 13-42,15-24-15,-13 25 51,1 0 0,2 1 0,-12 45 0,15-48-31,-5 17 108,-51 174 48,52-169-67,-27 185 45,36-189-72,3-27-199,-2-7 23,1 0 1,0 1-1,1-1 1,0 0-1,0 1 0,1-1 1,-1 0-1,2 0 0,-1 0 1,1 0-1,0-1 1,0 1-1,1-1 0,8 12 1,19 20-7593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52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74 149 2608,'-74'-27'2385,"77"23"-1538,-3 4-826,0-1 0,0 1 0,0 0 0,0 0 0,0-1 0,0 1 0,0 0 0,0 0 0,0-1 0,0 1-1,1 0 1,-1 0 0,0-1 0,0 1 0,0 0 0,0 0 0,1 0 0,-1 0 0,0-1 0,0 1 0,0 0 0,1 0 0,-1 0 0,0 0 0,0 0 0,1 0 0,-1-1 0,0 1 0,0 0 0,1 0 0,-1 0-1,0 0 1,0 0 0,1 0 0,-1 0 0,0 0 0,1 0 0,-1 0 0,74 0 1210,213-22-215,-177 9-536,-79 9-444,41-6 264,199-43-743,-215 44-5730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6:25:0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37 936 9864,'8'0'45,"0"0"0,0 0 0,-1 0 0,1 1 0,0 0 0,0 1-1,0 0 1,-1 0 0,1 1 0,13 6 0,73 47 541,-92-56-574,-1 1 0,0-1 0,1 1 0,-1-1 0,0 0 0,1 1 0,-1-1 0,0 0 0,1 0 1,-1 0-1,0 0 0,1 0 0,-1 0 0,0 0 0,1-1 0,-1 1 0,3-1 0,2-1 17,3 2-7,-6-1-13,-1 1 1,1 0-1,-1-1 1,1 1-1,-1-1 1,0 0-1,1 1 1,-1-1-1,0 0 1,1-1-1,-1 1 1,0 0-1,4-4 1,68-54 143,-60 41-59,54-105 44,-40 53 97,-16 40-196,-3 4-12,22-42 302,80-136 680,-99 181-958,19-42 298,69-194 706,-83 221-837,-16 36-83,2-5 17,-2 4-121,-1 4 266,-7 23-237,-8 42 1,12-49-31,-33 148 39,27-125-42,-32 217 10,32-197-10,-43 271 6,40-262-25,-19 102 4,-5 31-9,-31 161-6,55-304-9,7-39 7,-59 247-39,58-241 41,-64 258-160,55-186 81,12-80 42,-1-1 1,-1 1 0,0-1-1,-1 0 1,-15 30 0,19-46 31,0 1 0,0 0 0,0 0 0,0-1 0,-1 1 0,1-1 0,0 1 0,-1-1 0,1 0 0,-1 0 0,1 0 0,-1 0 0,0-1 0,1 1 0,-1-1 0,-4 1 0,3-1-3,-1 0-2,0 1 0,-1-2 1,1 1-1,0-1 0,-1 1 0,1-1 1,0-1-1,0 1 0,0-1 0,0 0 1,-7-3-1,6 2-1,3 2 5,0 0-1,0-1 0,0 1 0,0 0 1,1-1-1,-1 0 0,1 1 1,-1-1-1,1 0 0,-1 0 0,-2-4 1,-4-4-8,-1 2 6,7 6 3,0 0 1,1 0 0,-1-1-1,1 1 1,-1-1 0,1 0-1,0 1 1,0-1 0,0 0-1,-1-4 1,-73-152-177,75 155 176,-1 0 1,2 0-1,-1 0 1,0 0-1,1 0 1,0 0-1,0 0 1,0 0-1,0 0 1,1 0-1,-1 0 0,1 0 1,2-4-1,0-3-4,1 1 0,9-16 0,-11 22 10,1 0-3,0 0-1,0 0 1,0 1-1,0-1 1,1 1 0,0 0-1,-1 0 1,1 0 0,0 0-1,0 1 1,8-4 0,-5 2 0,3-2-4,0 1 0,0 0 0,1 0 1,16-4-1,-13 4 3,-5 3-2,0-1-1,1 1 1,-1 0 0,1 1-1,-1 0 1,18 1-1,-12 0 2,3-1-21,1 1 1,32 4-1,3 1-41,136 6-98,-105-9 110,205-2-78,-289 0 167,0-6-8,0-14-248,-1 0 1,-4-31 0,2 30-747,-6-62-7383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6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4848,'0'-14'0,"0"14"0,0-1 0,0 1 0,0-1 0,0 1 0,0-1 0,0 1 0,0-1 0,0 0 0,0 1 0,0-1 0,0 1 0,0-1 0,1 1 0,-1-1 0,0 1 0,0-1 0,0 1 0,1-1 0,-1 1 0,0-1 0,1 1 0,-1-1 0,0 1 0,1 0 0,-1-1 0,1 1 0,-1 0 0,0-1 0,1 1 0,-1 0 0,1-1 0,-1 1 0,1 0 0,-1 0 0,1 0 0,0-1 0,-1 1 0,1 0 0,-1 0 0,1 0 0,-1 0 0,1 0 0,-1 0 0,1 0 0,1 0 0,-2 1 0,4-1 16,0 0 0,0 0 0,0 1 0,0-1 0,0 1 0,-1 0 0,1 0 0,0 1 0,-1-1 0,1 1 0,-1 0 0,1-1 0,-1 2 0,0-1 0,0 0 0,0 1 0,0-1 0,3 5 0,4 3 97,-1 1 1,-1 1-1,8 13 0,-11-18-72,70 119 1129,35 34-1,-69-105-730,-32-44-310,-2-2 42,0 0-1,-1 1 0,0-1 1,0 1-1,7 20 1,-13-29-244,0 1 0,0-1 0,1 1 0,-1-1 0,0 1 0,0-1 0,-1 1 0,1-1-1,0 1 1,0-1 0,-1 0 0,-1 4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53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28 9056,'-6'-6'12,"-21"-12"145,26 17-131,1 1 0,-1 0 0,0-1 0,1 1 0,-1 0 0,0-1 0,1 1 0,-1 0 0,0 0 0,1 0 1,-1 0-1,0 0 0,0 0 0,1 0 0,-1 0 0,0 0 0,0 0 0,1 0 0,-1 0 0,0 0 0,1 0 0,-1 1 0,0-1 0,1 0 0,-1 0 0,0 1 0,-1 0 23,1 1-1,0-1 1,0 0-1,0 0 1,0 1 0,0-1-1,0 1 1,0-1-1,0 1 1,-1 2-1,-8 36 349,10-38-432,-8 53 514,5-36-343,-6 32 1,-45 119 395,46-151-512,-9 25 124,10-15-33,2 1 0,-4 37 0,9-15-11,1-39-81,14 117 305,-12-117-286,5 39 176,-8-50-153,2 1 4,1 0-57,0 0 0,0 0-1,0 0 1,0 0 0,0-1 0,1 1-1,0-1 1,-1 0 0,1 0-1,0 0 1,0-1 0,0 1 0,0-1-1,0 0 1,0 0 0,0 0-1,5 0 1,-1 0-4,4 2 13,1-1-1,-1-1 1,0 0 0,0-1 0,1 0 0,17-3-1,-24 2-9,8-2 25,1 0-1,-1-1 1,0 0 0,-1-1 0,1-1-1,17-10 1,-9 5 17,-5 2 13,-1 0 0,-1-1 1,1 0-1,19-20 1,20-12 146,-51 40-182,0-1-1,0 1 1,0 1 0,0-1 0,1 0 0,-1 1-1,0 0 1,1 0 0,-1 1 0,6-1 0,36-9 141,-45 10-139,-1-1-12,4-1-8,10 14 58,-9-4-65,1 8-2,-7-12-1,0-2 0,1 0-5,0-1-1,0 5 7,0-4 217,0-1-203,-1 1-1,1 0 1,-1 0-1,1 0 1,-1-1-1,0 1 1,0 0-1,0-1 1,0 1-1,0-1 1,0 1-1,0-1 1,-1 0-1,1 1 1,0-1-1,-1 0 1,1 0-1,-3 2 1,-30 15 59,30-16-73,-3 1 3,1-1 0,-1 0 0,0 0 0,0-1 0,0 0 0,-1 0 0,1-1 0,0 0 1,0 0-1,0-1 0,-8-1 0,11 2-34,0-1 0,1 0 0,-1 0 1,1 0-1,0 0 0,-1-1 0,1 1 1,0-1-1,0 0 0,0 0 0,0 0 0,0 0 1,0-1-1,0 1 0,1-1 0,0 1 0,-4-6 1,2 2-31,1 0 0,0 0 1,0 0-1,1 0 1,0-1-1,0 1 1,-1-11-1,3 16 57,0 0-1,0 0 0,0 1 1,0-1-1,0 0 0,0 0 1,0 0-1,0 0 0,0 0 1,1 0-1,-1 1 0,0-1 1,1 0-1,-1 0 0,1 0 1,-1 1-1,1-1 0,-1 0 1,1 1-1,-1-1 0,1 0 1,0 1-1,-1-1 0,1 1 1,0-1-1,0 1 0,-1-1 1,1 1-1,0 0 0,0-1 1,0 1-1,0 0 0,0-1 1,-1 1-1,1 0 0,0 0 1,1 0-1,33-3-16,26 4 17,-56-1 4,20 1 2,-1 2 1,0 0 0,0 1-1,0 2 1,24 8 0,64 28 23,-96-32 28,-7 1-42,-1 0 1,0 0 0,0 1 0,-1 0 0,6 15 0,-12-25-6,0 0-1,0 0 1,-1 0 0,1 0-1,-1 0 1,1 0 0,-1 0-1,0 0 1,0 3 0,0-2-1,1 8 2,-1-1 0,0 1 0,-1 0 1,0-1-1,0 1 0,-1-1 0,-1 0 0,0 0 0,0 0 0,-1 0 0,0 0 0,-7 11 1,-61 112-1745,33-61-7104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5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119 298 4760,'0'0'337,"-2"4"-131,-5 11-116,5-11 157,7 13 1106,-14-36-962,-19-26 0,-4-9 476,27 44-671,1 0 1,0 0-1,-3-14 0,4 11 144,-1 0 0,-1 0-1,-6-12 1,10 21-30,2-4-10,0 8-275,-1-1 1,0 0 0,1 0 0,-1 1-1,1-1 1,-1 1 0,1-1 0,-1 0-1,1 1 1,-1-1 0,1 1 0,0-1-1,-1 1 1,1 0 0,-1-1 0,1 1-1,1-1 1,1 0 35,2-4 1,1 1-1,-1 1 1,1-1 0,0 1 0,0 0 0,1 0 0,-1 1 0,0-1-1,11-1 1,5 1 32,42-1 0,-21 2-12,193-1 176,-152 8-187,-66-5-46,-8-1 6,1 1-1,-1 1 1,1 0 0,-1 0 0,0 1-1,21 6 1,-25-5 42,-5-3-63,0 1 0,0-1 0,0 0 0,0 0 0,0 1 0,0-1 0,0 0 0,0 0 0,1 0 0,-1 0 0,0 0 0,0 0 0,0-1 0,0 1 0,0 0 0,0 0 0,0-1 0,0 1 0,0-1 0,0 1 0,0-1 0,0 1 0,0-1 0,1-1 0,0 1 16,-1 1 0,0-1-1,0 0 1,1 0 0,-1 1 0,0-1 0,1 1 0,-1-1 0,1 1 0,2-1 0,-16-9 69,-10-4-1769,-4-2-6732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5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52 8968,'-18'-27'593,"25"21"-232,-5 4 14,16-8 1526,-15 8-1514,3-1 1,-3 2-8,4 1-3,-6 0-337,0 0-1,0 0 1,0 0 0,0 0-1,0 1 1,0-1-1,-1 0 1,1 0-1,0 1 1,0-1-1,0 1 1,-1-1 0,1 1-1,0-1 1,0 1-1,-1-1 1,2 2-1,12 19 256,39 80 41,-40-72-128,58 166 64,-57-148-185,34 219-1871,-31-121-7656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2:58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1817 193 3768,'-5'-2'73,"-202"-63"1021,186 59-1049,13 3 24,-1 1-1,0 0 0,0 0 0,-16 0 0,-33-2 334,-95 8 0,125-2-368,-51 9 167,-89 23 15,81-11 1,64-16-188,-76 29 101,-131 43 135,154-52-236,47-15 46,-44 26 31,-87 60 0,142-84-97,7-6 6,1 0 0,0 1-1,-16 18 1,-13 21 49,1 1-1,-38 66 1,72-107-53,0 1-1,0-1 1,1 0 0,0 1-1,0 0 1,1 0 0,-2 17 0,3-15-7,-1-5 0,1 0 0,0 0 0,1 0 0,-1 0 0,2 11 0,0-4-1,5 34 1,3 5 1,1 14-3,-2-1-6,22 123-23,-27-174 23,0 0-1,2 0 0,0 0 1,0-1-1,2 0 1,8 16-1,11 7 2,-12-21-2,75 50 2,-67-53-2,40 12 4,23 4 1,2-2 0,0-1 1,-1 2 4,-1-1-2,91 17 8,-48-12 35,-35-10-31,-56-12 32,156 33 22,-151-36-2,179 16 31,-175-20-4,311 7 215,-248-5-274,-66-2 46,277 15 242,-289-16-305,62 1 120,88-4 20,-145 0-43,-10 0-53,5 0-7,-1-1-1,1-1 1,44-13-1,-51 10 13,-1 2-25,0-2 0,0-1 1,-1 0-1,24-14 1,87-54 117,-90 50-24,42-34 0,-33 21 24,-17 12-12,-2-2 1,45-47-1,-52 38-97,-18 21 70,-3-4-58,-1 0 0,0-1 0,-2 0 0,1-22 0,-4-77 78,-10-29 61,10 140-192,-1-9 19,-1 0 0,-1 0 0,0 1 0,-10-25 0,8 26-15,-43-106 116,39 103-119,-3-7 36,-73-115 15,65 113-27,10 14-20,-6-7-2,-1 0 0,-1 1 0,-1 1 0,-30-23 0,-5 2 43,-111-61 0,56 52-9,-82-33-2,149 65-17,-195-71 17,228 85-36,1 1-1,-1 0 0,-17-2 1,-132-19 24,97 19-30,-108 5 1,69 9-4,-104 22 0,-102 39-4,175-35-16,-213 61 0,-76 21-1496,-3-1-6044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04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38 159 5656,'-11'-26'544,"6"16"-12,0-1-1,2 0 1,-1 0 0,1 0-1,1 0 1,0 0 0,0-1 0,1 1-1,1-20 1,0 29-89,5 5-103,4 6-246,1 0 0,-1 1 1,0 0-1,-1 0 1,0 1-1,-1 0 1,0 0-1,-1 1 1,7 17-1,1 6 0,13 56 0,-22-71 10,5 35-1,-5-26-70,12 71 103,1 52-8,-15-116-50,0-3-33,1 0 0,1 0-1,16 52 1,-13-55 0,21 70 23,-23-85-24,1-1-1,0 0 1,0 0-1,2 0 1,17 22 0,-24-33 12,0 3 0,-1-3 1,0 3 3,5-3-8,19 0-21,38 0 1,116-13 63,-148 7-86,16-2 32,268-36 15,-279 36-1861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05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10848,'0'-4'241,"0"-13"36,0 17-266,0-1-1,0 1 1,0 0-1,0 0 1,0 0-1,0 0 0,0 0 1,0 0-1,0-1 1,0 1-1,0 0 1,1 0-1,-1 0 1,0 0-1,0 0 0,0 0 1,0 0-1,0 0 1,0-1-1,0 1 1,0 0-1,1 0 1,-1 0-1,0 0 0,0 0 1,0 0-1,0 0 1,0 0-1,0 0 1,1 0-1,-1 0 1,0 0-1,0 0 0,0 0 1,0 0-1,0 0 1,0 0-1,1 0 1,-1 0-1,0 0 1,0 0-1,0 0 0,0 0 1,0 0-1,0 0 1,1 1-1,-1-1 1,0 0-1,0 0 1,0 0-1,0 0 0,0 0 1,0 0-1,0 0 1,0 0-1,0 0 1,1 1-1,-1-1 1,0 0-1,0 0 0,0 0 1,9 9 109,-1 0-63,-5-5-22,1 0 0,-1 0 0,0 1 1,0 0-1,-1-1 0,1 1 1,2 8-1,44 122 253,-42-102-200,20 159 33,-23-153-67,37 238 90,-25-181-103,0 146 263,-15-230-273,-1-10 250,-2-8-196,-12-32 53,-63-173 248,70 183-318,0 1 0,-2-35 1,7 46-52,-1-3 19,2-1 1,0 0 0,2 0 0,3-27 0,-3 33-23,2-9 18,1 1 0,0-1 0,2 1 0,8-22 0,-7 25-18,1-3 28,0 0 1,19-34 0,-16 36-30,-8 13-1,1-1-1,1 1 1,-1-1 0,1 1 0,0 1 0,1-1-1,0 1 1,9-8 0,-13 12-9,10-5 32,19-1-10,35-4 1,-45 10-16,0 0 0,0 2 0,0 1 0,29 4 0,-28-3-7,-9-1 1,-1 0 0,1 1 1,17 5-1,-11-2-1,-3 0-2,30 11 1,-36-12-2,0 1 0,-1 0 0,17 12 0,-18-10 0,0 0 0,0 1 0,-1 0 0,8 10 0,-9-10 0,-1 0 0,0 1 0,-1 0 0,7 15 0,-7-12 0,-1 1 0,0 0 0,0 13 0,-1-3-2,-1 0 1,-1 0 0,-2-1-1,0 1 1,-9 38 0,8-48 0,2-8 0,-1 0 0,1-1 1,-1 1-1,0 0 0,0-1 0,-1 1 1,-3 4-1,-6 11-3,-2 0 0,0-1 0,-25 26 0,30-36 3,6-6 0,1-1 0,-1 1 0,1-1 1,-1 0-1,0 0 0,0 0 1,0 0-1,0-1 0,-1 1 0,-3 1 1,-19 7-10,-1-2 1,-1 0 0,-52 7-1,62-13 8,-31 1-14,26-4 3,1-2 0,-1 0 1,-22-7-1,41 8 0,-2-2-5,3 1-4,-2-6-4,5 8 25,0 1 0,0 0 0,0 0 0,0-1 0,0 1 0,0 0 0,0 0 0,-1-1 0,1 1-1,0 0 1,0 0 0,0-1 0,0 1 0,1 0 0,-1 0 0,0-1 0,0 1 0,0 0 0,0 0 0,0-1 0,0 1 0,0 0-1,0 0 1,0-1 0,1 1 0,-1 0 0,0 0 0,0 0 0,0-1 0,1 1 0,-1 0 0,0 0 0,0 0 0,0 0 0,1-1-1,-1 1 1,0 0 0,0 0 0,1 0 0,-1 0 0,0 0 0,0 0 0,1 0 0,-1 0 0,0 0 0,1 0 0,17 1-34,10 7 14,-11-4 12,0 1-1,20 10 1,102 54-18,-109-51 14,30 23 2,135 85-9,-116-83 17,-47-27-3,49 18-1,14 4 6,-14-2 1,-19-6 0,-11-3 0,-12-5 0,17 9-1795,-33-16-7178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2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5296,'0'0'384,"5"5"-184,12 15-95,-16-19-71,-1 0 0,1 0-1,0 0 1,0 0 0,0 0-1,-1 0 1,1 0 0,0 0 0,-1 0-1,1 0 1,-1 1 0,0-1-1,1 0 1,-1 0 0,0 1 0,0 0-1,2 6 54,3 9 24,1 0 181,-1 1 1,6 33-1,-9-31-131,0 0-1,-2 0 1,0 0-1,-1 0 1,-1 0-1,-7 30 1,-7 20 523,15-67-557,-8 7-1111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3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15 9240,'0'-1'2,"0"1"1,0-1 0,-1 0-1,1 1 1,0-1 0,0 0 0,0 1-1,0-1 1,0 0 0,0 1-1,0-1 1,0 0 0,0 1-1,0-1 1,1 0 0,-1 1-1,0-1 1,0 0 0,1 1-1,-1-2 1,10 7 132,16 26 162,-20-23-244,58 78-998,-40-53-4915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3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1 347 8160,'16'18'69,"0"0"0,-1 2 0,-1-1 0,20 37 0,65 129 104,-87-164-112,1 0 0,27 30-1,-18-23 56,33 33 50,-54-59-152,0-1-1,1 0 1,-1 0-1,1 0 0,0 0 1,-1 0-1,1 0 1,0-1-1,-1 1 1,1-1-1,0 1 0,0-1 1,-1 1-1,1-1 1,0 0-1,0 0 0,0 0 1,0 0-1,-1 0 1,1 0-1,0-1 1,0 1-1,0 0 0,-1-1 1,1 0-1,3-1 1,-4 2 5,7-7 162,5-13-49,-2-2-1,0 0 1,-1 0 0,-1-1-1,5-24 1,-10 37-139,10-29 278,1 0 0,30-51 0,-37 73-244,-7 13-9,1 0 1,0-1 0,0 1-1,1 0 1,-1 1 0,1-1-1,0 0 1,4-4 0,5-4 41,1 1 1,22-17-1,-34 27-54,0 1 1,-1-1-1,1 1 0,0-1 0,0 1 1,-1 0-1,1-1 0,0 1 0,0 0 1,0 0-1,-1 0 0,1-1 1,0 1-1,0 0 0,0 0 0,1 0 1,5 0 9,1 0 0,0 0 0,0 1 0,0 0 0,0 0 0,-1 1 0,1 0 0,-1 0 0,1 1 0,-1 0 0,0 0 0,8 5 0,164 100 122,-106-56-123,-23-16-3,8 1-9,-41-28-4,0 0 1,0-1 0,25 7-1,-26-13-4,-8-3 3,-1-1 1,0 1-1,0-2 1,0 1-1,0-1 1,0 0-1,0 0 1,-1-1-1,1 0 1,-1 0-1,0 0 1,0-1-1,-1 0 1,1 0-1,7-10 1,9-21-2,-15 18-3,3-32-1,-5-25 6,-15-96 2,-4 66 12,1 26 21,-6-21 76,18 98-75,2 2-29,0 1 0,1-1 1,-1 1-1,0-1 0,0 1 0,0-1 0,0 1 0,0 0 1,-1-1-1,1 1 0,0 0 0,0 0 0,1 1 1,3 5 8,1 3-8,0 0 0,0 0-1,-1 1 1,5 16 0,16 39 5,12 39-9,5 5-3,3-12 0,44 79-7,-90-176 7,43 86-4,-34-71 3,0 0-1,1-1 0,24 26 0,-34-40-53,1 0 1,0 0-1,-1 0 0,1 0 0,0 0 0,0 0 0,0-1 0,0 1 1,0 0-1,0-1 0,0 1 0,0-1 0,0 1 0,0-1 0,0 1 0,0-1 1,1 0-1,-1 0 0,0 1 0,0-1 0,0 0 0,1 0 0,-1 0 1,0 0-1,0-1 0,2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3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 7088,'44'5'3,"73"-1"1,-88-4-2,16-1 5,210-20 2,-202 13-2,88-17-1,35-7-3,-1-1 2,-6 0-3,138-19-814,-163 28-3248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7448,'42'-8'0,"35"-5"1,118-14 7,-155 21 0,60-7 4,17 1-9,-76 8-1,19-1 38,81 3-1,159 10 641,-178 0-1492,-51 0-4041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0 249 7896,'10'-17'18,"1"1"0,0 1 0,1 0 0,1 0 0,0 1 0,25-20 0,-35 32-1,1-1 0,0 0-1,0 1 1,0 0 0,0 0-1,1 0 1,-1 1 0,0-1-1,5 0 1,-3 1 6,5 0 118,-4 3-115,0 1 0,0-1 0,-1 1 0,1 0 0,-1 1 0,1 0 0,5 4 0,-2 5 142,-6-6-108,1 1-29,-1 0 0,0 0-1,0 1 1,-1-1 0,-1 1 0,1 0 0,-1-1-1,0 1 1,-1 0 0,0 14 0,-10 96 186,3-96-90,1-6-76,-2 0 1,0 0 0,-1-1 0,-1 0-1,0-1 1,-1 1 0,-1-2 0,0 0 0,-1 0-1,-19 17 1,28-29-32,1 1 1,-1-1-1,0 1 1,-1-1-1,1 0 1,0 0-1,0 0 0,-1-1 1,1 1-1,-1-1 1,0 0-1,1 0 0,-1 0 1,0-1-1,0 1 1,0-1-1,1 0 1,-9 0-1,11-1-10,0 1 0,0-1 1,0 1-1,0-1 0,0 0 0,0 1 1,0-1-1,1 0 0,-1 0 0,0 0 1,0 1-1,0-1 0,1 0 0,-1 0 0,1 0 1,-1 0-1,1 0 0,-1-2 0,-2-2 16,-2-2-4,4 5-8,-1 0 0,1 0 1,0-1-1,-1 1 0,1 0 0,0 0 0,1-1 1,-1 1-1,0-1 0,1 1 0,-1-1 0,1-3 1,-1 3 8,0-3 4,0-1-1,0 1 1,1-1-1,0 0 0,0 1 1,1-1-1,-1 1 1,1-1-1,1 0 0,-1 1 1,1 0-1,0-1 1,6-10-1,46-94 223,-40 83-66,36-52 0,-6 14 33,-25 33-113,-2 2 89,1 1 0,26-34 1,-47 79-97,-10 29-71,4 7-6,2 20-14,8 1 0,8-4-3,-5-52-3,1-1 1,0 1-1,2-1 0,11 22 1,-8-23-12,4-2 5,0 0 1,0-1-1,1-1 0,1 0 1,0-1-1,24 10 0,-23-11 3,-10-5-8,0 0 1,1 0-1,0-1 0,-1 0 0,13 1 1,15 4-51,0-3 0,1-1 0,61-2 0,-18-15-1438,3-2-5920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7000,'91'-5'368,"-55"3"-306,-1-2 0,0-2 1,67-20-1,-33 4-39,13 7-17,-80 15-6,0 0 0,0-1-1,0 1 1,0 0 0,0 0-1,0 0 1,1 1 0,-1-1-1,0 0 1,0 1-1,0 0 1,0-1 0,0 1-1,0 0 1,0 0 0,2 1-1,3 2 1,25 18-876,0 0-3504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5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0 769 6368,'0'0'0,"15"-2"0,18-1 16,23-6 8,19-8 32,15-4 0,11-7-56,1-3 0,-18-2 0,4 0-4416</inkml:trace>
  <inkml:trace contextRef="#ctx0" brushRef="#br0" timeOffset="1">774 0 5472,'-27'46'50,"11"-7"-44,7-6-4,-7 48 1,12-58 14,2 1 1,1 0-1,3 46 0,0-50-6,1 5 57,0-11-30,-2-2-16,2 0 0,0-1 1,0 1-1,1-1 0,0 0 1,1 0-1,9 16 0,-10-20 26,0 0-23,0-1 0,0 0-1,1 0 1,0 0 0,0 0-1,0-1 1,0 0 0,1 0 0,0 0-1,11 6 1,107 49 491,-84-41-312,-15-10-59,-23-9-90,15 25 74,-14-21-127,-1 0-1,1 1 0,1-1 0,-1 0 0,0-1 1,1 1-1,0-1 0,0 1 0,0-1 1,5 3-1,-7-5-1,13 11-831,0 0-3322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5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222 118 5560,'-3'-2'6,"0"1"0,0-1 0,0 0 0,0 1 0,-1-1 0,1 1 0,0 0-1,-1 0 1,1 1 0,0-1 0,-1 1 0,1-1 0,-1 1 0,1 0 0,-1 1 0,1-1 0,-5 1 0,-17 2 47,17-3-35,2 0 11,-1 0 0,1 0 0,0 1 0,0-1 0,0 1 0,0 1 0,0-1 0,-11 5-1,13-2-3,-1 0-1,1 0 1,0 0 0,0 0-1,1 1 1,0 0-1,-1-1 1,2 1-1,-1 0 1,0 1-1,1-1 1,0 0-1,0 1 1,1-1-1,-1 1 1,1 0-1,0 5 1,-1 0-16,-1 4 38,1 1 1,1 0-1,0 0 0,1 0 1,3 23-1,-2-22-24,0-6 4,0 1 1,1 0-1,0-1 1,1 1-1,0-1 1,1 1-1,6 10 1,-7-13-14,6 5 60,-5-8-45,0-1-20,-1 0 0,1-1-1,0 0 1,0 0 0,0 0 0,0 0 0,1-1 0,0 0-1,-1 0 1,1 0 0,0 0 0,10 3 0,-2-2 9,1-1 1,0 0-1,0-1 1,0 0-1,1-1 1,27-2-1,-30 0-12,-9 1-3,1-1 0,-1 0 1,1 1-1,0-1 0,-1 0 0,0-1 1,1 1-1,-1-1 0,4-1 1,5-5 11,0 0 1,18-14-1,-22 10 59,-1-12-35,0 0 1,4-29-1,-11 26 116,-20-115 74,12 116-35,-7-9-61,-22-34 0,35 66-102,0 0 0,0 0-1,0 0 1,-1 0 0,1 0-1,-1 0 1,0 0 0,1 1 0,-6-4-1,-2-1 17,-45-44 470,53 49-389,7 14-1092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9240,'14'10'2,"-12"-9"0,0 1 1,1-1-1,-1 1 0,0 0 0,0 0 0,0 0 0,0 0 0,0 1 0,-1-1 0,2 3 0,9 14 10,-2 0-1,10 23 1,-15-20 8,-5-19-15,2 13 11,0 0 1,-1 1-1,-1-1 0,-1 1 1,0-1-1,-6 25 1,-22 97 93,17-79-24,-6 64-1,18-95-37,1-18-169,0 1 1,1-1-1,1 0 0,0 0 0,0 0 1,1 0-1,0-1 0,11 19 0,15 17-5625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6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56 214 9328,'-31'28'-2,"29"-26"3,-19 32 21,20-33 155,16 9 73,39 12 107,-34-15-239,0 1 0,0 1 0,19 12 0,4 13 165,-35-27-225,0 1 30,1 0 0,0-1 0,13 8 0,-20-14-56,-1 0 1,1 0-1,0 0 0,0 0 0,-1 0 1,1 0-1,0 0 0,0-1 1,0 1-1,0-1 0,0 1 1,0-1-1,0 0 0,0 0 0,0 0 1,0 0-1,0 0 0,0 0 1,0-1-1,0 1 0,0-1 1,0 1-1,0-1 0,0 0 0,-1 0 1,1 0-1,2-1 0,1-3 30,-1 0-1,-1 1 0,1-1 1,-1-1-1,0 1 0,0 0 1,0-1-1,2-7 0,-1 4-7,0-1 12,1-1 0,-2 0 0,1 0 0,-2 0 0,1 0 0,-1 0 0,0-19 0,-1 19-28,1-11 70,-1-1-1,-1 0 0,-3-29 0,-1 6 83,2 28-97,-1-2 109,1-32 0,-2 90 57,-1 16-175,11 86 16,8-38-53,-8-68-41,22 112 0,54 138-8,-64-235-3,71 185 0,-75-190-15,32 143-8,-42-156 9,-4-12 14,0 0-1,-2 0 1,-6 32 0,8-50 3,0 0 1,0 0 0,-1 0 0,1 0-1,0-1 1,-1 1 0,1 0 0,-1 0-1,1 0 1,-1-1 0,1 1 0,-1 0-1,0 0 1,-1 1 0,0 0-2,-1 1 1,0 0 1,0 1-1,-1-1 1,0 0-1,1-1 0,-1 1 1,0-1-1,-1 1 0,1-1 1,0 0-1,0-1 1,-1 1-1,1-1 0,-1 0 1,0 0-1,1 0 0,-9 0 1,-7-3-7,-40-6 0,55 6 3,1 0 0,-1 0 1,0-1-1,0 1 0,1-1 0,0 0 0,0 0 1,-1 0-1,2-1 0,-1 1 0,0-1 1,1 0-1,-6-7 0,5 5-3,-2-2-2,1 0-1,0 0 1,0-1 0,1 1-1,0-1 1,0 0-1,1 0 1,-3-17-1,2 13 3,1 2-3,0-1 0,1 1 0,0 0 0,1-1 0,0 1 0,1-1 0,2-16 0,-1 16 4,-1 4-1,1 0 0,0 1 0,0-1 0,1 0 0,0 1 0,1-1-1,5-12 1,-4 12 4,3-3-15,61-47-1,-49 47 8,35-13 3,97-26 1,-124 44-1,31-9-46,-36 7-388,0-1 0,-1-1 1,25-17-1,10-9-8090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6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11296,'3'1'25,"44"10"7,-27-6 35,1-1 0,0-2 1,1 0-1,28-1 0,21-9 189,-8-2-87,97-11 445,-157 21-677,-1-1 1,1 1-1,-1 0 1,1 0 0,-1 0-1,1 1 1,-1-1 0,0 1-1,1-1 1,-1 1-1,1 0 1,-1 0 0,0 0-1,0 0 1,1 0 0,-1 0-1,0 1 1,0-1-1,0 1 1,-1 0 0,1-1-1,2 4 1</inkml:trace>
  <inkml:trace contextRef="#ctx0" brushRef="#br0" timeOffset="1">287 507 8248,'2'1'81,"33"22"30,-22-20 10,5-3-81,0-1-1,-1-2 1,24-4 0,-5-2-5,-1-1 0,38-17 1,-31 10 10,105-42 20,-17-2 30,-69 30-1126,29-12-4230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7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66 7624,'0'0'7,"-1"0"0,1-1 0,-1 1 0,1 0 0,-1-1 0,1 1 0,-1-1 0,1 1 1,-1-1-1,1 1 0,0-1 0,-1 1 0,1-1 0,0 1 0,-1-1 0,1 0 0,0 1 0,0-1 0,0 1 0,-1-1 0,1 0 1,0 1-1,0-1 0,0 0 0,0 1 0,0-1 0,0 0 0,0 1 0,0-1 0,0 1 0,1-1 0,-1 0 0,0 1 1,0-1-1,1 1 0,-1-1 0,1 0 0,1-1 54,0 0 0,0 0 0,0 0 1,0 1-1,0-1 0,1 1 0,-1 0 0,1 0 1,4-2-1,9-2 479,34-7 0,-48 12-511,14-3 92,1 1-1,-1 1 0,0 0 0,26 3 0,-28-1-59,-4-1 26,0 1 0,0 0 0,0 1 0,0 0-1,0 0 1,-1 1 0,15 7 0,-21-9-70,1 1 19,0 0 1,0 1-1,-1-1 0,1 1 1,0 0-1,-1 0 1,0 1-1,0-1 1,0 1-1,0-1 1,0 1-1,-1 0 1,1 0-1,-1 0 0,3 9 1,-3-8 2,3 11 175,-2 1-143,-2 1 0,0-1 1,-1 1-1,-1-1 0,0 0 1,-1 1-1,-8 27 0,-8 10-20,7-34 57,4-9-59,0-1-28,0-1-1,0 1 1,-1-1 0,0 0-1,-1-1 1,0 0 0,-13 9 0,-24 12 46,25-19-20,1 2-1,-32 27 0,51-39-42,0-1-1,0 1 1,0 0 0,0 0-1,0 0 1,0 0-1,0 1 1,1-1 0,-1 0-1,0 0 1,1 0-1,-1 1 1,1-1-1,0 0 1,-1 1 0,1-1-1,0 0 1,-1 1-1,1-1 1,0 0 0,0 1-1,0-1 1,1 2-1,0-1 1,-1 0 0,1-1 0,0 1 0,0 0 0,0-1 0,1 1-1,-1-1 1,0 0 0,0 1 0,1-1 0,-1 0 0,1 0 0,-1 0-1,4 2 1,4 2 5,1-1 0,0 0 0,1-1 0,12 3 0,-21-5-8,57 12 12,-33-7-9,0 1 13,1-2 0,-1-1 0,36 1 0,-52-5-11,0 0 1,1-1-1,-1 0 0,0-1 0,0 0 1,12-5-1,19-12 6,-6 0 0,11-9-8,5-9-21,-1-1 1,68-70 0,-97 84-63,-17 18 60,15-19-36,-1-1-1,-2-1 1,0 0-1,13-34 1,29-61-645,-58 122 687,0 0-1,1-1 1,-1 1-1,0-1 1,0 1 0,0 0-1,0-1 1,1 1-1,-1-1 1,0 1-1,0-1 1,0 1 0,0-1-1,0 1 1,0-1-1,0 1 1,0-1 0,0 1-1,0 0 1,0-1-1,0 1 1,-1-1 0,1 1-1,0-1 1,0 1-1,0-1 1,-1 1 0,1 0-1,-1-1 1,0 1-1,1 0 1,-1 0 0,0 0-1,0 0 1,1 0 0,-1 0-1,0 0 1,0 0 0,1 1-1,-1-1 1,0 0 0,0 0-1,1 1 1,-1-1-1,0 1 1,1-1 0,-1 1-1,0-1 1,1 1 0,-1-1-1,1 1 1,-1-1 0,1 1-1,-1 0 1,0 1 0,-60 76-199,46-57 168,1 1 0,1 1 0,1 0 0,-12 33 0,18-40 29,-4 12-57,5 1 44,1 0-1,0 39 1,4-66 26,0 0 0,0 0 0,0 0 0,0 0 1,1 0-1,-1-1 0,0 1 0,1 0 0,0 0 0,0 1 1,8 15-6,1-1 1,0-1 0,24 29-1,-16-30 2,28 16 4,-35-25 1,-1 0 0,1-1 0,14 4 0,-16-6 0,0-1 0,-1 0 0,1-1 0,16 1 0,-15-3 0,0 1 0,0-1 0,1-1 1,10-2-1,-8-1 1,0 0 1,-1 0-1,0-1 0,-1-1 1,1 0-1,19-16 0,-30 22 1,1 0-1,-1-1 0,1 1 0,-1 0 0,0 0 1,0-1-1,0 1 0,0-1 0,0 1 0,1-3 1,7-15 4,-2 1-1,0-2 1,-1 1 0,4-22 0,-9 11 61,-23-146 38,13 140 23,3 16-61,0-1-14,0 0-1,-2 1 1,0 0 0,-1 0 0,-16-24 0,17 31 12,-1 1-1,0 1 1,-11-11 0,19 21-54,-1 0 1,1 0 0,0 1 0,0-1-1,-1 1 1,1-1 0,0 1 0,-1-1-1,1 1 1,0-1 0,-1 1 0,1 0-1,-1 0 1,1 0 0,0 0 0,-1 0-1,1 0 1,-1 0 0,1 1 0,0-1-1,-1 0 1,1 1 0,0-1 0,-1 1-1,1-1 1,-3 3 0,3-3 3,0 1-8,0 0 0,0-1 1,0 1-1,0 0 1,0 0-1,0 0 1,0 0-1,1 0 0,-1 0 1,0 0-1,0 0 1,1 0-1,-1 0 1,1 0-1,-1 1 0,1-1 1,0 0-1,-1 0 1,1 1-1,0-1 1,0 0-1,0 2 0,1 21-1,-1-22 3,4 12 38,10 13-519,1-1 0,20 29 0,12 11-6888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7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10312,'-11'91'-71,"-15"49"4,18-106 60,-2 11-4,-8 85 0,16-120 14,-4 64-31,6-69 21,0 0 0,0 0 0,0 0 0,1 0-1,-1 0 1,1 0 0,0-1 0,0 1 0,1 0 0,0 0 0,0-1 0,3 7 0,1-10-53,7-6-198,1 1 0,23-13 0,-29 13-198,43-20-5330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8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5472,'18'25'0,"-14"-21"-7,1-1 1,-1 0 0,0 0-1,1 0 1,0 0 0,0 0-1,0-1 1,0 0-1,0 0 1,0-1 0,0 1-1,1-1 1,-1 0 0,8 0-1,6 0-32,0 0 0,24-3 0,-39 1 36,8 1-15,-1-1 1,1-1 0,13-3-1,-2-1 8,56-12 3,-21 4-2,144-27 617,-165 40-202,-34 1-364,0 0 1,-1 0 0,1 1-1,-1 0 1,1-1 0,0 1-1,-1 0 1,0 0-1,1 0 1,-1 1 0,0-1-1,1 0 1,2 4-1,-4-4-24,-1-1-1,0 1 1,1 0-1,-1-1 0,0 1 1,0 0-1,0 0 0,1-1 1,-1 1-1,0 0 0,0 0 1,0-1-1,0 1 1,0 0-1,0 0 0,0 0 1,-1-1-1,1 1 0,0 0 1,0 0-1,-1 1 0,0 0 28,-6 19 43,-1 0 0,-1-1 0,-1-1 0,-1 0 0,-1 0 0,-25 31 0,27-36-73,5-8 2,-1 1-1,0 0 1,0-1 0,-7 5 0,-99 84 231,68-62-119,41-30-121,-28 26 135,30-28-136,0 0-1,0 1 1,0-1 0,0 0-1,0 1 1,1-1-1,-1 1 1,0-1-1,1 1 1,-1-1-1,1 1 1,-1 0-1,1-1 1,0 1-1,0-1 1,0 1-1,0 0 1,0-1 0,0 1-1,0 0 1,0-1-1,1 1 1,-1-1-1,1 3 1,0-3-1,0 0-1,-1-1 1,1 1 0,0 0 0,-1 0 0,1-1 0,0 1-1,0-1 1,-1 1 0,1 0 0,0-1 0,0 0 0,0 1-1,0-1 1,0 1 0,0-1 0,0 0 0,1 0 0,3 2 9,4 2-4,22 5 49,5-4-27,1-1 0,46-1 0,-14-8-4,117-24 60,-162 24-85,-12 2 3,0 1 0,0 0-1,15 1 1,115-1-1032,-62 4-4255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7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943 1 7712,'-5'0'21,"-16"6"104,11-1-48,0 1 0,1 0-1,0 1 1,0 0-1,1 1 1,-1 0-1,-9 12 1,4-4-60,4-8 50,-1 1 0,1-2-1,-1 1 1,0-1 0,-1-1 0,0 0 0,-21 7 0,6-5 100,-55 10 0,78-17-104,-12 0 45,-24-2 417,38 1-426,3 11 85,19 20-40,-15-23-133,1 0 1,-1 0-1,-1 0 1,7 14-1,1 19 8,12 80 1,-20-96-15,11 52-2,2-7-3,2-8 0,-14-45-2,2 0 1,-1-1 0,2 1-1,0-1 1,1-1 0,14 20-1,-20-33 2,-1-1 0,0 0-1,0 0 1,0 1-1,1-1 1,-1-1 0,0 1-1,1 0 1,-1-1-1,1 1 1,-1-1 0,1 1-1,-1-1 1,1 0-1,-1 0 1,5-1 0,-4 1-2,2 0 2,-1-1-1,0 1 0,1-1 1,-1 0-1,0 0 0,1 0 1,-1-1-1,0 1 0,0-1 1,0 0-1,0 0 0,-1 0 1,5-4-1,3 0-4,69-56-11,-67 52 16,23-17 0,-30 22 4,0 1 1,1 0-1,0 1 0,0 0 1,-1 0-1,2 0 1,-1 1-1,0 0 0,0 0 1,1 1-1,-1 0 1,1 0-1,-1 1 1,1 0-1,-1 0 0,1 1 1,-1 0-1,1 0 1,-1 1-1,0 0 1,12 4-1,-2 6 37,1 0 0,-2 1 0,19 19 0,-30-27-26,-1 1-1,0-1 1,1 1 0,-2 1-1,1-1 1,-1 0 0,0 1-1,0 0 1,3 11 0,-3-8-2,1 3 11,-1 0 0,0 1 0,-1-1 0,0 1 1,-1 20-1,0-14-10,3 20 70,0-5-41,-3 0-1,-2 37 1,-11 49 39,5-101-27,-1-7-39,-1-1 1,0 0-1,0-1 0,-22 20 0,29-29-10,0-1 0,0 1 1,0-1-1,0 0 0,0 0 0,0 0 0,0 0 0,-4 1 0,-145 45 74,114-40-33,-183 13 17,170-18-24,-224-2 12,218-3-31,-225-46-1402,137 13-5679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9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8880,'46'21'14,"4"-9"-11,14-1 2,7 0-3,-40-8 9,0 0 1,1-3 0,-1 0 0,34-6-1,1-7 19,-53 11-139,1 1 1,-1 0 0,1 1 0,0 0-1,-1 1 1,1 1 0,-1 0-1,16 4 1,-10 1-5165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6552,'11'5'-35,"0"0"-1,1 0 1,-1-1 0,24 5 0,-19-5 18,-11-3-6,1 0 1,-1 0 0,1 0 0,0 0 0,-1-1 0,1 0 0,-1 0 0,8-2 0,316-55-208,-291 49 205,162-29-656,-96 19-2599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19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7352,'11'-3'48,"1"-1"0,0 2 1,0-1-1,0 2 0,0 0 1,0 0-1,0 1 0,21 2 1,8 0 45,1-1 93,1 3 0,47 9 0,-76-10-152,-9-2-6,0 1-1,-1-1 1,1 1 0,-1 0 0,1 0-1,-1 0 1,0 0 0,6 5 0,16 11 117,24 23 1,-39-26 40,-1 3-102,0 1 0,7 23 1,-15-26 75,-3-5-116,0-1 0,0 1-1,-1-1 1,-1 1 0,0-1 0,0 0 0,-1 0-1,-1 0 1,-10 17 0,-8 1 35,18-23-50,1 0-1,-1 0 0,-6 12 0,10-15 6,-2 3 13,3-5-48,0 1 1,0-1 0,-1 0-1,1 0 1,0 0-1,0 1 1,0-1 0,-1 0-1,1 0 1,0 1 0,0-1-1,0 0 1,0 1 0,0-1-1,0 0 1,-1 0-1,1 1 1,0-1 0,0 0-1,0 1 1,0-1 0,0 0-1,0 1 1,0-1 0,0 0-1,0 0 1,1 1-1,-1-1 1,0 0 0,0 1-1,0-1 1,1 2-1,-1-1 0,1 0 0,0 0 1,-1 0-1,1 0 0,0 0 0,0 0 0,0 0 0,0 0 0,0 0 0,0 0 1,0-1-1,0 1 0,0 0 0,0-1 0,0 1 0,0 0 0,1-1 0,0 1 1,4 0-1,27 9 0,10-3 0,4 0 0,2 1 0,-2 4 0,-10 4 0,-35-14 0,0-1 0,1 1 0,-1-1 0,0 1 0,0 0 0,-1 0 0,1 0 0,0 0 0,2 4 0,-3-4 0,0 0 0,0 0 0,-1 0 0,1 0 0,-1 0 0,1 0 0,-1 0 0,0 0 0,0 0 0,0 0 0,0 0 0,0 3 0,-1-1 0,0 1 0,0 0 0,-1 0 0,1-1 0,-5 9 0,-21 29 0,-13 4 0,-10 3 0,-8 3 0,41-38 0,-26 16 0,-16 0 0,8-12 0,7-11 0,4-9 0,4-10 1,24 8-95,8 2-6,-1 0 0,1 0 0,-1 0 0,1 0 0,0-1 0,0 0 0,0 0-1,0 0 1,1 0 0,-7-7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279 153 8520,'12'-31'-268,"-12"31"259,0 0 0,0-1 0,0 1 1,0 0-1,0-1 0,0 1 0,0-1 0,0 1 1,0 0-1,0-1 0,0 1 0,-1 0 0,1-1 1,0 1-1,0 0 0,0-1 0,0 1 0,0 0 1,-1-1-1,1 1 0,0 0 0,0 0 0,-1-1 1,1 1-1,0 0 0,-1 0 0,1-1 0,0 1 1,0 0-1,-1 0 0,1 0 0,0-1 0,-1 1 1,1 0-1,0 0 0,-1 0 0,1 0 0,-1 0 1,1 0-1,0 0 0,-1 0 0,1 0 1,0 0-1,-1 0 0,-12 0 14,7 1-8,1 1 1,-1-1-1,1 1 0,-1 0 1,1 0-1,0 1 0,0-1 1,0 1-1,-9 7 0,7-5 5,-5 3 7,1 0 1,-1 0-1,2 2 0,-1-1 1,-17 22-1,19-19 4,-2 0 20,1 0 0,1 1 1,0 0-1,1 1 0,-13 28 0,14-25-12,-1 4 86,-8 52 61,13-60-99,1 0 1,1 0 0,0 1-1,1 15 1,1-19-39,-1-7-13,1 0 0,-1 0 0,0 0 0,1-1-1,0 1 1,0 0 0,0 0 0,0-1 0,0 1-1,0-1 1,4 5 0,0 1 32,0-1-1,1 0 1,0 0-1,12 10 1,-7-13 118,5-2-95,-1-1-1,1-1 1,-1 0-1,1-1 1,-1-1-1,0 0 1,21-7-1,-21 5-43,-9 2-3,1 0 0,-1 0 0,0-1 1,0 0-1,0 0 0,6-5 0,12-7 77,24-23 1,-37 25 16,35-94 58,-38 79-3,12-121 85,-20 121-33,-18-79 90,12 93-89,-1 6-170,0 1 0,-1 0 0,1 0 0,-1 0 0,-1 1 0,1 0 0,-1 1 0,0 0 0,0 0 0,-1 1 0,-15-5 0,14 6-28,2 0 8,1 2-1,0-1 0,-1 1 0,-12 0 0,9 0-92,4 0-126,-1 0-1,0 1 1,0 0-1,0 1 1,1 0-1,-18 3 1</inkml:trace>
  <inkml:trace contextRef="#ctx0" brushRef="#br0" timeOffset="1">1138 173 8880,'0'0'0,"0"14"0,3 23 64,4 16 8,-1 11-72,2-10 0,-1-10 0,1-2-6288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0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0 8432,'0'0'0,"-11"20"0,-17 34 0,-11 29-904,-5 25 904,-12 0-128,-11 0 128,-13-7-256,-16-2 256,1 0-4880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2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1 440 1976,'0'0'72,"3"-4"-12,12-12 534,1 0 1,1 2-1,29-22 1,-22 18-470,-11 9 73,0 0 1,1 0 0,0 1-1,17-7 1,-21 10-135,1 1 7,-1 0 0,1 0 0,0 1 1,0 0-1,0 1 0,1 0 0,14 0 0,-13 1-23,6 1 180,-5 3-150,-1 0-1,0 1 1,22 10 0,-24-5 83,-6-3-128,-1 1 1,0 0-1,0 0 0,-1 0 0,1 0 1,-2 1-1,1-1 0,-1 1 0,0 0 1,-1 0-1,1 0 0,-2 0 0,1 0 1,-1 10-1,-1-5-11,0-7-4,1 1 0,-2-1 0,1 0 0,0 0 0,-1 1 0,-3 5 0,-64 176 263,62-170-269,-14 29 79,12-27-54,2-3 58,-1 0 0,-17 27 0,22-60 99,1 6-177,2 7-2,-1 0 1,1-1 0,-1 1-1,1 0 1,0-1-1,0 1 1,1 0-1,1-7 1,21-105 149,-13 83-79,1 0-1,21-45 0,-21 54-58,3-3 101,76-108 55,-23 38 63,-11 7-124,35-46 160,-89 132-228,1 6 11,-2-3-63,-1 0-1,0 0 0,1 0 1,-1 0-1,0 0 0,0 0 1,1 1-1,-1-1 0,0 0 1,0 0-1,1 0 1,-1 0-1,0 0 0,0 1 1,0-1-1,1 0 0,-1 0 1,0 0-1,0 1 0,0-1 1,0 0-1,1 0 0,-1 1 1,0-1-1,0 0 1,0 0-1,0 1 0,0-1 1,0 0-1,0 0 0,0 1 1,0-1-1,0 0 0,0 1 1,0-1-1,0 0 1,0 0-1,0 1 0,0-1 1,0 1-1,-13 78 110,11-70-101,-6 41 31,-3 72 0,11-106-38,-1-11-1,1 0 0,1-1 0,-1 1 0,1 0 0,-1-1 0,1 1 0,1 0 0,2 8 0,30 64 23,-23-64-11,2-3-7,0 0 0,1-1 0,1-1 0,-1 0 0,30 11 0,71 19 19,-48-23 9,-46-11-30,46 6 0,32 7-1250,-57-10-5015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2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7896,'24'8'7,"-11"-2"16,1-2 0,1 0-1,-1 0 1,26 2 0,115 0 410,-76-12-234,-24 0-172,-17 1-176,-1 2 0,1 1 0,64 5 0,-47 5-5171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2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1 228 8792,'0'0'0,"9"-3"0,13 2 32,20-10 8,27-7 32,11-10 8,9-10-80,-4-6 0,-8 2 0,1-1-6288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3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6280,'3'1'73,"2"1"-34,1 0-1,0-1 1,-1 1-1,1-1 1,0-1-1,7 1 1,-6-1 24,0 1 0,0 0 1,0 0-1,-1 0 0,1 1 1,0 0-1,12 6 0,-11-3 2,0 0-1,-1 1 1,1 1-1,-1-1 1,-1 1-1,0 0 1,0 1 0,0-1-1,-1 1 1,0 0-1,4 9 1,-1-3-25,-4-7 21,-1 0 0,0 0-1,0 0 1,2 8 0,1 4 13,43 114 697,-47-128-739,0 0-1,1 0 1,0-1 0,0 1-1,0-1 1,1 0-1,-1 0 1,1 0 0,0-1-1,8 6 1,-12-8-27,3 0 10,0 1-1,0-1 0,0 0 1,1 0-1,-1 0 1,0-1-1,0 1 0,0-1 1,1 0-1,-1 1 0,0-2 1,0 1-1,1 0 1,-1-1-1,0 1 0,0-1 1,5-1-1,-4 1 3,7-2 12,1-1 0,-1 0 0,1 0 0,-1-1 0,-1-1 0,16-9 0,-13 7-13,17-9 37,-1-2-1,28-22 1,-46 32-39,9-9 73,-12 9-52,3-1-9,-1-2 0,0 0-1,-1 0 1,-1 0 0,1-1 0,-2 0-1,8-17 1,-12 22 16,5-12 27,0 1 0,-1-1 1,6-32-1,-11 41 8,1 3-26,-2-1 0,1 1 0,0-14 0,-17 22 70,15 0-119,0 0 0,-1 0-1,1 0 1,0 0 0,0 0 0,-1 0-1,1 0 1,0 0 0,0 0-1,-1 1 1,1-1 0,0 0 0,0 0-1,-1 0 1,1 0 0,0 0-1,0 1 1,0-1 0,-1 0-1,1 0 1,0 1 0,0-1 0,0 0-1,0 0 1,-1 0 0,1 1-1,0-1 1,0 0 0,0 0 0,0 1-1,0-1 1,-44 86 75,35-66-65,2 0 1,0 0-1,1 1 0,1 0 0,-3 32 0,6-40-9,1 18 11,8 55-1,18 33-9,12 7 1,6-3-3,-3-11-2,-10-14 1,-25-78 1,-1 1 0,1 28-1,-4-31 0,-2 0-1,-3 30 1,1-33-2,-1 0 1,0-1 0,-1 0 0,-1 0 0,0 0 0,0-1-1,-11 16 1,16-28 0,0 1-1,0-1 1,0 0-1,0 1 1,0-1-1,0 0 1,0 0-1,-1 0 1,1 0-1,-3 2 1,-9 5-1,-1-1-1,0-1 1,0 0 0,-23 6-1,36-11 0,0-1 0,0 0 0,-1 0 1,1 1-1,0-1 0,-1 0 0,1 0 0,0 0 0,-1-1 0,1 1 0,0 0 0,-3-1 0,-7-3-4,-1 0 0,0 0 0,1-2 0,0 1 0,-18-13 0,14 3-47,10 8 33,-2-2 6,0-1-1,0 0 0,1 0 0,0-1 1,1 0-1,0 0 0,0 0 0,-2-13 1,-9-60-80,17 70 69,6-6 16,1 0 0,11-19 0,-7 23 4,32-20 4,-32 29 1,1 1 0,0-1 0,15-4 0,145-33 22,-120 33-15,23-8 13,-34 6-660,43-22 0,-12 2-5873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3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9240,'290'-6'445,"-172"2"-417,-31 0-9,9 1-14,-76 2-194,-1 2 1,1 0-1,-1 1 0,1 1 1,18 6-1,15 5-5504</inkml:trace>
  <inkml:trace contextRef="#ctx0" brushRef="#br0" timeOffset="1">193 537 8696,'3'2'8,"2"2"0,-2-2-4,-1 0 1,1 0-1,-1-1 0,1 1 1,0-1-1,0 1 0,0-1 1,0 0-1,0 0 0,0-1 1,0 1-1,0-1 0,0 1 1,6-1-1,113-13 85,-90 7 5,147-47 36,-141 39-35,150-64 44,-153 62-39,144-76-1094,-82 42-4572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9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40 287 5024,'0'0'889,"-1"-4"-524,-5-13-209,4 13 259,-8-18 666,6 15-1040,1 0 0,1 0 0,-1 0 0,1 0 0,0-1-1,1 1 1,-1-1 0,2 1 0,-1-1 0,1 1-1,0-1 1,0 1 0,1-1 0,0 1 0,1-1 0,0 1-1,0-1 1,0 1 0,1 0 0,6-12 0,0 8 60,8-1-30,28-15-1,-28 22 4,93-12 26,-96 16-83,0 1 1,0 0 0,-1 0-1,1 2 1,0-1 0,-1 2 0,18 5-1,-18-5-5,8 5 56,-13-4-41,0-1-15,-1 1-1,0 0 0,0 0 1,-1 0-1,1 1 1,-1 0-1,0 1 1,0-1-1,-1 1 1,1 0-1,-1 0 1,8 14-1,1 9 44,17 49-1,-27-54 20,-4 107 28,-4-103-28,-36 126 27,29-122-34,-55 107 23,49-117-36,6-9-28,0 0-10,-1 0-1,0-1 1,0 0 0,-1-1-1,-1 0 1,-15 8 0,17-12-4,-63 36 98,64-38-62,0 0 1,0 0 0,0-1 0,-1-1 0,-20 4-1,30-7 120,22-5-5,34-5-52,73-8 5,-43 12 70,-50 3-101,50-9 1,-48 6-35,152-27 370,-104 24-222,-60 4-861,34-10 0,-22 3-6798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4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9144,'15'9'69,"1"0"0,-1-2 0,20 8 0,-15-11 151,124 10 82,93-8 258,-221-6-510,161-9 271,-44-8 54,-148 28-295,-30 12-55,-56 44-1,-85 63 7,109-76-25,-14 22-3,11 2 2,17-7-3,17-13-2,15-12 0,28-42 0,0 0-1,1 1 1,-1-1 0,1 1 0,0 0 0,0-1 0,1 1 0,-1 0-1,0 6 1,2-11 0,0 0 0,0 0 0,0 0 0,0 0 0,0 0 0,0 1-1,0-1 1,0 0 0,0 0 0,0 0 0,0 0 0,0 0 0,0 0 0,0 1 0,0-1-1,0 0 1,0 0 0,0 0 0,0 0 0,0 0 0,0 1 0,1-1 0,-1 0-1,0 0 1,0 0 0,0 0 0,0 0 0,0 0 0,0 0 0,0 0 0,0 1 0,1-1-1,-1 0 1,0 0 0,0 0 0,0 0 0,0 0 0,0 0 0,0 0 0,1 0-1,-1 0 1,0 0 0,0 0 0,0 0 0,6 2-1,-1 0 1,1-1-1,-1 1 0,1-1 0,-1-1 1,1 1-1,0-1 0,0 0 0,-1 0 1,7-1-1,44-2 0,27-4 1,14-4 0,6-1 1,181-23 27,-255 32-26,45-9 23,-8 0-5,2-5-16,-40 8-682,43-19 0,-29 9-6102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4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0 9592,'0'0'0,"2"9"128,5 6 8,5 10-16,0-4 0,0-8-120,0 4 0,0 7 0,2 0-7096</inkml:trace>
  <inkml:trace contextRef="#ctx0" brushRef="#br0" timeOffset="1">566 419 5112,'0'0'0,"3"28"0,1 52 104,-8 20 8,-20 12 176,-27 18 8,-34 30-64,-32-6 0,-27-15-232,-3 4-4304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5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4488,'0'-5'305,"3"-12"65,-2 13 884,12 18-183,-8-5-986,0-1-1,0 1 1,-1 1 0,0-1 0,-1 1-1,0-1 1,0 1 0,1 14 0,-1-10-56,6 33 187,4 61 1,-9-76-182,1 7 106,7 46-34,28 224 402,-35-261-433,1-12 66,-3 0 1,-1 49-1,-3-78-22,-2 1 20,3-8-138,0 0-1,0 0 1,0 0 0,0 0 0,0-1 0,0 1 0,0 0 0,0 0 0,0 0-1,0 0 1,0 0 0,0 0 0,0 0 0,0 0 0,-1 0 0,1 0-1,0 0 1,0-1 0,0 1 0,0 0 0,0 0 0,0 0 0,0 0 0,0 0-1,0 0 1,0 0 0,0 0 0,0 0 0,0 0 0,0 0 0,-1 0 0,1 0-1,0 0 1,0 0 0,0 0 0,0 0 0,0 0 0,0 0 0,0 0 0,0 0-1,0 0 1,0 0 0,-1 0 0,1 0 0,0 0 0,0 0 0,0 0-1,0 0 1,0 0 0,0 0 0,0 0 0,0 0 0,0 0 0,0 0 0,0 0-1,-1 0 1,1 0 0,0 0 0,0 0 0,0 0 0,0 1 0,0-1 0,0 0-1,0 0 1,0 0 0,0 0 0,-8-9-125,1 0-1,1 0 0,-11-17 1,11 16-492,-22-37-5565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5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8432,'2'0'56,"106"0"264,-74 1-269,63 10 0,-77-8-29,9 2 119,110 37 84,-115-31 30,5 7-70,35 29 1,-52-32 115,-6-3-216,-1 0 0,0 0-1,-1 0 1,5 19 0,-9-30-64,0 0-1,0 0 1,0 1-1,1-1 1,-1 0-1,-1 0 1,1 0 0,0 0-1,0 0 1,0 1-1,0-1 1,-1 0-1,0 1 1,-8 21 111,-1-1-1,-21 34 1,13-35 88,-114 83 78,102-86-123,-134 63 88,87-45-1678,47-22-5898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0 447 9504,'0'0'81,"11"-12"527,15-51 384,53-153 213,-72 201-1134,0 0 0,0 0 0,2 1 0,0 0 0,10-12-1,-12 17-41,-4 5-6,0 0 1,0 0 0,0 0 0,0 1 0,1-1-1,0 1 1,-1 0 0,1 0 0,1 0 0,-1 1 0,0-1-1,1 1 1,5-2 0,-1 3 63,2 4-60,0 1 1,-1 1 0,13 7-1,-19-11-21,-1 1 0,0 0 0,0 0-1,0 1 1,0-1 0,0 0 0,0 1-1,-1 0 1,1 0 0,2 3 0,4 7 4,27 33-2,5 22-15,-25-39-1,1-1-1,23 28 1,-38-52 2,1-1 1,0 1-1,-1-1 1,2 0-1,-1 0 1,0 0 0,1 0-1,-1 0 1,1-1-1,0 1 1,0-1-1,0 0 1,0 0 0,0-1-1,0 1 1,0-1-1,1 0 1,-1 0-1,1 0 1,-1-1 0,0 1-1,1-1 1,-1 0-1,1-1 1,-1 1-1,8-2 1,-1-1 0,0-1 0,1 0 0,-1-1 0,-1 0 0,1 0 0,-1-1 0,0-1 0,13-9 0,1-7-2,-4-2 6,-5 2 1,0 6 0,2 8 0,0 10 1,6 12 4,4 16-2,2 14 2,-2 5-3,0-1-2,1-6 0,-16-27-1,0-1 1,18 15-1,-20-23-4,-5-4-138,1 0-1,-1-1 1,0 0 0,0 0 0,0 0-1,0-1 1,0 0 0,1 0 0,-1 0-1,6-3 1,25-8-7730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7984,'0'0'0,"0"12"0,0 18 152,6 27 0,9 28-72,12 1 0,11-12-80,8-8-8,10 1 8,0-1-5856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6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0 268 5208,'8'18'19,"-2"-1"1,0 1-1,4 21 1,3 11 71,28 98 436,-23-84-207,12 33 14,-27-88-273,0-1 0,1 0 0,0 0 0,1 0 0,-1 0 0,1 0 0,1-1 0,0 0 0,10 10 0,-10-11-19,6 4 213,-6-7-210,-1 0 1,1-1-1,0 0 0,0 0 1,0 0-1,0-1 0,10 2 1,-6-7 215,-4-1-190,0 0 0,0-1 1,0 0-1,0 0 0,-1 0 0,0 0 0,0-1 1,-1 0-1,5-11 0,89-115 906,-60 86-658,-29 38-253,0 0 0,0 0 0,1 1 0,0 0 0,0 1 0,1 0 0,0 0 0,0 1 1,1 1-1,20-7 0,-28 11-50,-1 1-1,1 0 1,-1 0 0,1 0 0,-1 0 0,1 1 0,-1-1-1,0 1 1,1 0 0,-1 0 0,0 1 0,1-1 0,-1 0-1,0 1 1,0 0 0,5 4 0,-4-4-3,3 3 4,1 1-1,-1 0 0,0 0 1,0 1-1,-1 0 0,6 7 1,-3-4-12,20 26 23,-18-20-22,27 33-1,6 1 0,4-2-3,-38-40-2,-1-1 0,1 1 0,11 5 0,-17-11 0,1 1 0,-1-1 0,1-1 0,0 1 0,0 0 0,-1-1 0,1 0 0,6 0 0,-6-1 0,-1-1 0,1 0-1,-1 0 1,0 0 0,1 0 0,-1-1 0,0 0 0,0 0 0,0 0 0,0 0 0,0 0 0,0-1 0,-1 0 0,1 0 0,-1 0 0,0 0 0,5-7 0,-5 7-1,1-1 1,0 0-1,0-1 0,0 0 0,0 0 0,-1 0 0,0 0 1,4-9-1,2-4 1,18-34-2,-18 28-3,11-112 1,-19 83-7,-7-70 1,3 84 7,-4-80-24,3 29 1,-1 9-110,5 84 128,0 3 0,0-1 0,0 1 0,1 0 0,2 10 0,3 18-47,25 118-6,-22-115 2,-1-8 28,6 27-34,32 81 0,54 141-259,-98-268 311,18 84-106,-6-3-1175,-9-54-4612</inkml:trace>
  <inkml:trace contextRef="#ctx0" brushRef="#br0" timeOffset="1">1120 526 9240,'23'6'7,"-16"-4"3,-1-1-1,1 0 1,-1 0-1,1-1 0,7 0 1,109-3 88,48-17 283,-130 14-358,-2 0 51,153-41 11,-186 46-88,-1-1 1,0 0-1,1 0 0,7-5 1,22-13-391,-1-2 0,56-47 0,-11 0-5420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7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358 109 5024,'1'-3'2,"6"-29"110,-7 30-105,0 0 1,0 1-1,0-1 1,0 0-1,0 1 1,-1-1-1,1 0 1,0 1-1,-1-1 1,1 1-1,-1-1 1,0 0-1,0 1 1,1 0-1,-1-1 1,0 1-1,0-1 1,0 1-1,-3-2 1,-1-1 18,-1 0 0,0 1-1,-1-1 1,1 1 0,0 1 0,-1-1 0,0 1 0,-8-2-1,-50-6 71,61 10-77,0-1 0,0 1 0,0 0 0,0 0 1,1 0-1,-1 0 0,0 1 0,0 0 0,0-1 0,-6 4 0,-2 0 11,-24 9 22,24-4 88,-3 10-36,-20 34 0,27-33 97,-10 118 82,17-103-102,16 170 74,-8-157-95,47 228 57,-41-217-89,63 229 47,-61-232-95,68 241 33,-68-237-25,36 200 52,-45-214 7,-1 168 54,-10-177-73,-3-7-68,-1 0 0,-25 50 0,34-79-52,-1 1 1,0-1-1,0 0 0,1 1 1,-1-1-1,0 0 0,0 0 1,0 0-1,0 0 0,0 0 0,0 0 1,-3 2-1,2-1-44,-1-1 0,0 1 0,0 0 0,1-1 1,-1 1-1,0-1 0,0 0 0,0 0 0,0 0 0,0-1 0,-1 1 0,1-1 0,0 1 1,0-1-1,0 0 0,0 0 0,-1-1 0,1 1 0,0-1 0,0 1 0,0-1 0,0 0 0,0 0 1,0 0-1,-3-2 0,-38-16-5304</inkml:trace>
  <inkml:trace contextRef="#ctx0" brushRef="#br0" timeOffset="1">0 1305 10136,'82'-1'80,"87"-8"20,-127 7 1,181-17 31,-178 12-104,170-47 13,-209 52-38,1 0 0,-1 0-1,0-1 1,9-4 0,26-18-415,-1-1 0,66-55 0,-14-1-5848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7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166 419 5920,'-37'66'80,"-26"72"33,51-99 54,-37 203 73,47-230-190,1-1 0,0 0 0,0 13 0,20 293 227,-17-302-214,0-1-1,6 20 1,-8-34-63,43 148 192,10-13-123,-50-128-43,0 0 0,1 0 0,0 0 0,0-1-1,6 9 1,77 94 133,14-11-113,-101-98-46,8 8 19,0-1-1,0-1 0,11 7 1,46 27-433,95 43 0,-41-32-4166</inkml:trace>
  <inkml:trace contextRef="#ctx0" brushRef="#br0" timeOffset="1">957 1 7712,'0'0'0,"10"11"0,11 14 48,3 25 0,-1 29 56,-11 16 0,-11 4-24,2-14 8,2-31-88,-1 4-5664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7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6192,'0'0'0,"0"26"40,0 28 8,0 46 128,5 11 8,6-4-120,2-2 8,4-1-72,1-1-4608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1 8880,'-7'-1'1,"1"1"0,0 1 1,-1-1-1,1 1 1,-1 0-1,1 0 0,0 0 1,0 1-1,-9 4 1,-7 4 8,-24 14 0,31-15-7,-3-1 2,12-5 22,0 0 1,0 0 0,0 0-1,0 1 1,-8 8 0,-17 15 196,2 1 1,-35 42-1,52-55-185,7-10 12,1 1-1,0-1 1,0 1 0,0 0-1,-4 11 1,0 1 63,0 1 0,-6 23 0,14-29 120,1-7-200,0-1 0,0 0 1,1 0-1,0 0 1,0 0-1,1 0 0,-1 0 1,1-1-1,0 1 1,0-1-1,0 0 0,1 0 1,0 0-1,0 0 0,0-1 1,0 1-1,0-1 1,9 5-1,-3-3-6,-4-2-6,-1-1 1,1 1 0,0-1 0,0 0 0,0-1 0,7 1 0,103 22 153,-38-12-7,-56-9-129,1 1-1,40 12 1,36 23 68,-85-28-40,-7-2-51,-1 0 0,0 1 0,-1 0 0,0 0-1,6 17 1,-9-8 57,-5 9-24,-13 49 1,8-57 17,-56 73 35,47-76-23,13-14-66,-11 9 20,-1 1 0,-1-2 0,0 0 0,-37 16 0,25-15 10,-1-2 0,0 0 0,-38 6 0,27-17-36,-18-13-1560,32 8-6208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8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0 397 8792,'7'0'88,"109"-4"29,-2 2 183,-83 0-277,-17 0 20,0 2 0,27 2 0,-19 0 39,41 10 0,-60-11-60,0 0-1,-1 1 1,1-1-1,0 1 1,-1 0 0,1 0-1,-1 0 1,0 0-1,1 0 1,-1 1-1,0-1 1,-1 1 0,1-1-1,0 1 1,-1 0-1,1-1 1,-1 1 0,1 4-1,0-3 5,0 8 101,-4-1-85,0 0 1,-1 0-1,0 0 1,0 0-1,-9 16 1,-28 48 102,31-59-147,-20 32 139,22-39-91,1 0 1,1 1-1,-8 17 1,10-16-15,2-9 56,3-7 4,12-32 56,1 8-32,26-35 1,-5 6 11,-3 0-84,-21 33 71,37-131 60,-21 36 145,-5 19-95,-18 84-132,-1 4-2,0 0-1,-1 0 1,0 0 0,0-17 0,-16 52 133,7-11-210,4-6-5,-1 1 0,1-1 0,0 1 0,0-1 0,0 1 0,0 7 0,-22 129 58,23-109-46,5 47 4,-2-61-23,1 0 1,7 27-1,-6-34-1,0 0 0,1-1 0,0 1 0,8 11 0,-3-8 0,0-2-1,19 22 1,-1-9-2,1-1 1,39 26-1,-41-35-4,112 44-11,-137-59 9,0 0 0,1 0-1,-1 0 1,0-1 0,1 1 0,-1-1 0,0 0-1,1 0 1,3 0 0,11-1-201,0-1 0,0-1 0,0-1 0,-1 0 0,1-1 0,-1-1 0,16-8 0,52-24-7705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8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9 455 10488,'6'14'3,"10"29"85,-10-26-59,37 134 100,-16-30-36,-7-15 270,6 26 332,-12-74-1435</inkml:trace>
  <inkml:trace contextRef="#ctx0" brushRef="#br0" timeOffset="1">0 1 9240,'0'0'0,"12"13"0,12 25 0,24 15-56,20 9 56,22-2-432,21-3 432,-3 2-6088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9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0 4040,'-11'7'-1,"3"-2"-10,0 0 1,0 1-1,-10 10 1,13-12 5,-32 29-14,1 2 1,-30 41-1,24-15 19,37-52 0,1 0 1,-1 1-1,2-1 1,-1 1-1,2 0 1,-1 0-1,1 0 0,-1 17 1,3-26 0,0 0 1,0 0-1,0 0 0,0 0 1,0 0-1,0 0 0,0 0 1,0 0-1,1 0 0,-1 0 1,0 0-1,1 0 0,-1 0 1,1 0-1,0 1 0,3 6 14,0-1 0,0 1 0,1-1-1,0 0 1,0-1 0,1 1 0,0-1-1,0 0 1,0 0 0,1-1 0,0 0-1,11 6 1,95 56 203,37 25 395,-128-77-332,-8-2-176,0 1 0,-1 1-1,21 29 1,-33-44-83,-1 1 1,1 0-1,-1 0 0,1 0 1,-1 0-1,1 0 0,-1 0 1,0 0-1,1 0 0,-1 0 1,0 0-1,0 0 0,0 0 1,0 0-1,0 0 0,0 2 1,0 4 21,-1 0 0,-1 0-1,1 0 1,-1 0 0,0-1 0,-1 1 0,1 0 0,-1-1 0,-1 0 0,1 0 0,-5 6-1,-8 3 311,5-8-207,-1 1-57,-1 0 0,0 0 0,0-1 0,0-1 0,-1 0 0,-27 7 0,-41 3 302,67-14-309,0 0-1,0-1 1,0 0 0,-18-3-1,-9-8-11,41 10-64,0 0 0,1 0-1,-1-1 1,0 1 0,1 0-1,-1 0 1,1-1 0,-1 1 0,0 0-1,1-1 1,-1 1 0,1 0 0,-1-1-1,1 1 1,-1-1 0,1 1-1,-1-1 1,1 1 0,-1-1 0,1 1-1,-1-2 1,-2-5-78,0 1 0,0-1 0,0 0 0,1 0 0,0 0-1,1-1 1,-1 1 0,2 0 0,-1-1 0,1 1 0,1-15 0,1-48-5109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3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8608,'4'-1'7,"0"0"0,0 1 1,0-1-1,0 1 0,0 0 1,0 0-1,0 0 0,0 1 1,0 0-1,-1-1 0,7 3 1,16 11 10,-16-4 37,-2 4-36,-1 1-1,-1 0 1,0 0 0,6 23-1,-7-9 96,15 141 40,-5-46 40,-12-96-178,13 61 85,16 86 15,-9-54 24,-2-19 43,-6-13 18,-15-87-182,0 0 0,0 0 0,0 0 1,0 0-1,0 0 0,0 0 0,0 0 0,-1 0 0,1-1 1,-1 1-1,1 0 0,-1 0 0,0 0 0,0-1 0,0 1 0,0 0 1,0-1-1,0 1 0,-2 2 0,2-3-3,-5 1 144,-7-3-431,0-1 0,0 0 1,-16-5-1,-18-6-6102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4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8432,'0'-12'0,"6"-11"0,-5 20 0,0 0 0,1 0 0,0 0 0,0 0 0,-1 0 0,5-5 0,-3 5 0,0 1 0,0-1 0,0 1 0,0-1 0,1 1 0,6-4 0,3 2-1,1-1 1,-1 2-1,1 0 1,20-2 0,-32 4-1,18 1-11,29 10 4,-40-8 8,-1 1 0,-1 0-1,1 1 1,0-1 0,9 8 0,-7-3 1,0 1-1,-1 0 1,0 1 0,0 0 0,-1 1 0,-1-1 0,13 24-1,-9-9 35,-5-9-11,2 3 1,-1 1 0,-1 0 0,0 1 1,-2-1-1,2 25 0,-2 81 139,-7-102 17,-14 40 88,-28 71-1,7-56 26,29-62-1418,2-2-4616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4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0 921 8520,'7'32'91,"0"11"187,-7-41 10,0-1-274,0-1 0,0 1 0,0-1 0,1 1-1,-1-1 1,0 0 0,1 1 0,-1-1 0,0 1 0,1-1 0,-1 0 0,0 1-1,1-1 1,-1 0 0,0 0 0,1 1 0,-1-1 0,1 0 0,-1 0-1,1 0 1,-1 1 0,1-1 0,-1 0 0,1 0 0,-1 0 0,1 0 0,-1 0-1,1 0 1,-1 0 0,1 0 0,-1 0 0,1 0 0,-1 0 0,1 0 0,-1 0-1,1-1 1,-1 1 0,0 0 0,1 0 0,-1 0 0,1-1 0,20-11 156,-11 6-143,-7 3-19,1 1 1,-1 0-1,0-1 0,0 1 1,0-1-1,-1 0 1,1 0-1,-1 0 1,4-5-1,57-93 104,-21 17 228,-5 8 8,-24 49-137,1 0-1,0 1 1,2 0 0,33-39-1,-48 64-183,1 0-1,-1-1 0,1 1 1,0 0-1,-1 0 1,1 0-1,0 1 0,0-1 1,0 0-1,0 1 1,-1-1-1,1 1 0,0-1 1,0 1-1,0 0 0,0 0 1,0 0-1,0 0 1,0 0-1,0 1 0,0-1 1,3 1-1,-3 0 14,1 0-15,0 0 0,0 0 0,0 1 0,0-1 0,-1 1 0,1 0 0,-1 0 0,1 0 0,-1 0 0,0 0 0,0 0 0,0 1 0,0-1 0,0 1 0,0-1 0,-1 1 0,1 0 0,-1 0 0,2 4 0,-2-4 3,18 36 240,22 37-84,61 97 99,-101-171-281,0-1 1,0 1-1,1 0 1,-1-1-1,0 1 1,1-1-1,-1 0 1,1 1-1,-1-1 1,1 0-1,-1 0 1,1 0-1,0 0 1,0 0-1,0 0 1,0 0-1,-1-1 1,1 1-1,0-1 1,3 1-1,-5-1-1,8-3 6,-1-3-6,-1 0 1,1 0 0,-1 0 0,-1-1-1,1 0 1,-1-1 0,0 1 0,4-10 0,9-14 0,-5 7 9,1 1 0,1 0 0,1 1 0,21-23 0,-3 15 14,-33 30-23,0-1 0,0 1 0,1-1 0,-1 1-1,0-1 1,0 1 0,0 0 0,1 0 0,-1 0 0,0 0 0,0 0-1,1 0 1,-1 0 0,0 0 0,0 0 0,0 1 0,1-1 0,1 1-1,16 8 2,-18-9-1,3 3 1,1 0 0,-1 0 0,0 0 1,0 0-1,0 1 0,0-1 0,-1 1 0,0 0 0,1 0 0,-1 1 0,4 7 0,-3-5-1,-2-4-1,1 0 0,-1 1 0,0-1 0,-1 1 0,1-1 0,0 1 0,-1 0 0,0-1 0,0 1 1,1 6-1,1 5 0,9 47 2,-5-1 2,-3-15-3,-3-38-422,-1 0 0,0 1 1,-3 13-1</inkml:trace>
  <inkml:trace contextRef="#ctx0" brushRef="#br0" timeOffset="1">810 3 9056,'0'0'0,"9"-3"160,14 6 0,13 9-104,9 23 0,9 31-56,11 25-96,13 16 96,-1-3-6568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4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1 347 5472,'2'3'15,"0"1"1,0 0-1,0 0 0,-1 0 1,1 0-1,-1 0 1,0 0-1,-1 1 1,1-1-1,0 8 0,-4 48 217,2-53-220,-6 65 303,5 36 15,3-101-295,-1-1 0,1 1 0,1 0 0,-1-1 0,1 0 0,0 1 0,1-1 0,-1 0 0,1 0 0,0 0 0,1 0 0,-1-1 0,6 6 0,-6-6-9,-2-4-12,0 0 0,-1 0 0,1 0 0,0 0 0,-1-1 0,1 1 0,0 0 0,0 0 0,0-1-1,0 1 1,0-1 0,0 1 0,1 0 0,10 4 33,1-1-1,-1 0 0,1 0 1,0-2-1,20 3 1,-9-6 154,-12-1-121,2 0-31,-1-1 0,0 0 0,0 0 0,0-1 0,0-1 0,0 0 0,21-13 0,-2-3 228,-1-1 1,48-44-1,-67 54-228,18-26 310,-21 24-181,32-42 299,-38 53-428,1-1 1,-1 1-1,1 0 1,0 0-1,0 0 1,7-3-1,-2 6 206,-6 1-221,0 0-1,0 1 1,0-1 0,0 1-1,0-1 1,0 1 0,4 3-1,25 32 186,42 54-20,-55-70-155,0-1 0,1-1 0,36 25 1,-46-36-36,12 5 45,3-2-31,-1-2 0,36 8 0,-59-17-21,1 1 0,-1-1 0,0 0 0,0 0 0,1 0 0,-1 0 0,0 0 0,0 0 0,1 0 0,-1 0 0,0-1 0,0 1 0,2-1 0,5-2 3,0-1 1,1 0-1,-2 0 0,1-1 1,0 0-1,-1 0 0,0-1 1,8-8-1,-2-5 42,36-111 19,-42 101-11,-4 10-26,1 3-12,-1-1 1,-1 0 0,-1 0-1,0 0 1,-1 0-1,-4-26 1,-39-157 245,14 117-158,-1-24 194,24 125-149,3-6-138,2-5 0,1 0 1,-1 0-1,1 0 1,0 1-1,2 8 1,14 119 74,-7-90-44,28 81 1,-28-97-35,3 8 31,50 156 13,-51-157-26,-2-10-15,0 0-5,-1 0 0,-1 0 0,5 47 0,-4 11-1587,-5-51-6360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5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0 682 9240,'4'0'616,"15"4"-150,-10-1-246,-1-1-1,1-1 1,12 1 0,101 0 621,88-15 367,-173 8-1074,141-43 34,-145 35-128,123-72 13,-153 83-49,1 0 0,-1 0 0,1-1 0,-1 1 0,0-1 0,4-4 0,50-57 28,-44 47-30,-1-1 0,18-33 1,-20 27-4,-1-1 0,-1 0 0,-1 0 0,6-43 1,-12 40-20,-4 10 11,0 0 0,-1 0 1,-10-31-1,5 35-44,0 6 37,1 1 0,-1 0 0,0 0 0,-19-9 0,27 15 10,0 1 1,1-1 0,-1 1 0,0 0-1,0 0 1,0-1 0,0 1 0,0 0-1,0 0 1,0 0 0,0 0 0,0 0-1,0 0 1,-1 0 0,-15 3-25,0 0 1,1 1-1,-21 7 0,36-10 16,-1 0-1,0-1 1,1 1-1,-1 0 1,1 0-1,-1 0 1,1 0-1,-1 0 0,-1 3 1,-15 14-51,0 2 0,-23 35 0,30-29-61,-29 148-40,35-133 101,1 190-14,8-181 54,36 226-3,-29-216 16,19 91 4,5 31 7,3 116 2,-36-252 7,-10 158 9,2-169-3,-9 11-5,-23 53 0,37-98-8,1 1 0,-1-1 0,0 1 0,1-1 0,-1 0 0,0 1 0,0-1 0,0 0 0,0 1 0,0-1 0,0 0 0,-1 0 0,-1 1 0,0 1-75,-1 0 0,0-1 0,1 0 1,-1 1-1,0-1 0,-1-1 0,1 1 1,0 0-1,-1-1 0,1 0 1,0 0-1,-1-1 0,1 1 0,-1-1 1,0 0-1,1 0 0,-1 0 0,1-1 1,-8-1-1,-42-9-7379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1 795 8968,'94'-8'40,"70"-11"20,-124 15 41,203-32 63,-189 27 24,214-44 55,-218 40-183,198-85-1146,-120 42-4700</inkml:trace>
  <inkml:trace contextRef="#ctx0" brushRef="#br0" timeOffset="1">1528 1 6904,'-89'53'105,"-69"39"23,152-88-111,0-1 1,0 1-1,0 0 0,-6 6 1,-161 165 95,168-168-104,-1-1 1,1 1-1,0 1 0,-3 7 1,-100 218 86,105-224-46,0 0 0,0 0 0,-2 14 0,-28 260 247,32-276-256,0 0 0,1 0 1,1 0-1,-1 1 0,1-1 0,2 9 0,5 26 105,18 54 0,-12-60-84,28 53 0,-39-83-15,1 0-1,-1 0 1,1 0 0,0-1-1,0 1 1,6 4 0,198 204 414,-162-175-114,182 113 126,-224-149-437,1 0 0,0 0 0,-1-1 0,1 0 0,0 0 0,0-1 0,5 2 0,12 3 61,0-1 1,39 3-1,-41-8-404,0-1 0,0-1 0,36-8 0,60-14-6126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6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9592,'0'0'0,"15"33"0,22 58 0,3 5 8,-12-17-8,-10-26-120,-10-23 120,-2 2-6632</inkml:trace>
  <inkml:trace contextRef="#ctx0" brushRef="#br0" timeOffset="1">165 8 5384,'-3'72'171,"1"-47"-24,1 0-1,3 40 0,0-48-114,-1-8 11,1 0 0,-1 0 0,2-1 0,3 12 0,39 117 196,28 56-289,-60-160-392,31 73-3378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0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11120,'0'0'0,"11"-3"0,13-3 16,36-6 0,50-3 72,33-2 0,29-4-40,25 4 0,9 13 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6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8696,'7'1'-7,"-1"-1"1,1 2 0,0-1-1,-1 1 1,1 0 0,-1 0-1,0 1 1,0 0 0,0 0-1,0 0 1,0 1-1,9 7 1,-4-3-1,3 2 4,0 1 1,-1 1-1,0 0 0,20 25 0,-21-24 1,3 8-3,15 31 1,51 82 57,-71-118-43,-7-12 13,0 1-1,0-1 1,0 0-1,0 0 1,1-1-1,-1 1 0,9 5 1,39 28 209,-50-37-223,-1 0 0,0 1 0,1-1 1,-1 0-1,0 0 0,1 0 0,-1 1 1,0-1-1,1 0 0,-1 0 0,1 0 0,-1 0 1,0 0-1,1 0 0,-1 0 0,1 0 1,-1 0-1,0 0 0,1 0 0,-1 0 1,1 0-1,-1 0 0,0-1 0,1 1 0,0 0 1,13-6 74,1 0 1,-1-1 0,17-12-1,-14 4 171,-12 10-207,5-6-4,0-1 0,-1 1 0,0-2-1,-1 1 1,0-1 0,-1-1 0,10-24 0,-6 8-10,-1 1 0,10-61 0,-17 69-32,-1 10-4,-2 38-11,-8 49-11,2 105-1,6-138-14,6 198-13,-4-189-1,6 215-25,-8-213 12,-7 207-29,2-212 23,2-30 46,-4 35-24,-3-1 0,-17 53 0,-10-5-53,37-100 99,-1 0 0,0 0 0,0 1 0,1-1 0,-1 0 0,0 0 0,0 0-1,0 0 1,0 0 0,-1 0 0,1 0 0,0-1 0,0 1 0,0 0 0,-1-1 0,1 1-1,0-1 1,-1 1 0,1-1 0,0 1 0,-1-1 0,1 0 0,-1 0 0,1 0 0,-1 0-1,1 0 1,0 0 0,-1 0 0,1 0 0,-1 0 0,1-1 0,0 1 0,-3-1 0,3 0-2,1 1 5,-1 0 0,1 0 0,0 0 0,-1 0 0,1 0 0,0 0 0,-1-1 0,1 1 0,0 0 0,0 0 0,-1 0 0,1-1-1,0 1 1,0 0 0,-1 0 0,1-1 0,0 1 0,0 0 0,0 0 0,-1-1 0,1 1 0,0 0 0,0-1 0,0 1 0,0 0 0,0 0 0,0-1 0,0 1 0,0 0 0,-1-1 0,1 0 0,-10-39-33,9 20 32,1-34-1,19-108 20,-12 131 37,53-124 39,-43 125 54,89-102 87,-82 110 61,-15 15-195,6-4-16,1 0 1,0 0-1,0 2 1,1 0-1,0 1 1,0 1-1,23-7 1,115-22 412,-121 32-123,143-1 111,-141 2-298,-5-4-510,0-1 0,0-2 0,57-26 0,7-10-7257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6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9144,'2'23'0,"6"22"1,7 17 4,8 8-3,73 129 232,-60-132-116,0 6-6,-36-73-130,1 1 1,-1 0 0,0 0-1,0 0 1,1 0 0,-1 0 0,1 0-1,-1-1 1,1 1 0,-1 0-1,1 0 1,-1-1 0,1 1-1,-1 0 1,1-1 0,0 1 0,0 0-1,-1-1 1,1 1 0,0-1-1,0 1 1,0-1 0,-1 0-1,1 1 1,0-1 0,0 0-1,0 0 1,0 1 0,0-1 0,0 0-1,0 0 1,0 0 0,-1 0-1,1 0 1,0 0 0,0 0-1,0-1 1,0 1 0,0 0 0,0 0-1,0-1 1,0 1 0,-1-1-1,1 1 1,0 0 0,0-1-1,-1 0 1,1 1 0,0-1 0,0 1-1,-1-1 1,2-1 0,-2 2-34,20-15-5669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8608,'35'33'40,"-9"-13"32,0 0 0,1-2 1,33 16-1,-39-23-54,0-1 33,37 13 0,131 36 68,-148-48-38,-26-7-55,171 51 132,-101-22-69,-83-33-88,-1 1 1,0-1-1,0 1 0,1-1 0,-1 1 0,0-1 0,0 1 0,0 0 0,0 0 0,0 0 0,0 0 1,0 0-1,0 0 0,0 0 0,-1 0 0,1 0 0,0 0 0,-1 0 0,1 0 0,-1 1 0,2 1 1,-1 1 0,0-1-2,0 0 1,-1 1-1,1-1 0,-1 0 0,0 0 1,0 0-1,0 1 0,0-1 0,-1 4 1,-1 0-2,0 1 0,0-1 0,-1 1 1,0-1-1,0 0 0,-1 0 0,-8 12 0,-36 42-7,5-13-24,31-33 16,-1 1 1,2 1-1,-15 27 0,25-41 16,1-1 0,-1 0 0,0 0-1,1 0 1,0 1 0,0-1 0,-1 0-1,1 1 1,1 2 0,-1-2 0,1-1 1,0 1-1,-1 0 0,1 0 1,1 0-1,-1 0 1,0-1-1,1 1 0,2 3 1,28 28 11,55 39 20,-63-52 27,0 0 0,29 36 0,-36-38-30,0 3 125,-2 3-80,-2 1 0,13 33 0,-25-57-58,-1-1 1,1 1-1,-1-1 0,1 1 0,-1 0 0,0-1 0,0 1 0,0-1 0,0 1 0,0-1 1,0 3-1,-2 5 14,0 1 0,0-1 1,-1 0-1,0 0 1,0 0-1,-1 0 0,-1-1 1,-5 9-1,-4-3 178,-10 2-65,-37 16 1,44-27 16,1-3-89,0-2 1,-20-1-1,36 1-67,0 0 0,-1 0 0,1 0-1,-1 0 1,1 0 0,0 0 0,-1 0 0,1 0-1,0 0 1,-1 0 0,1 0 0,0 0-1,-1-1 1,1 1 0,0 0 0,0 0 0,-1 0-1,1-1 1,0 1 0,0 0 0,-1 0-1,1-1 1,0 1 0,0 0 0,0-1 0,-1 1-1,1 0 1,0-1 0,0 1 0,-3-8-129,0 1 1,0-1 0,1 1 0,1-1-1,-1 0 1,1 0 0,0 0 0,1 0-1,1-14 1,-1-44-6769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1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11208,'-2'7'112,"-1"21"15,1 0 0,2 34 0,0-4 94,-3 51 33,1 92-30,2-158-144,3 37-27,2 216 140,-10-231-129,1-45-54,-3 27 3,7-46-11,0-1 0,0 1 1,0 0-1,0 0 0,-1 0 1,1 0-1,0 0 0,0-1 0,-1 1 1,1 0-1,-1 0 0,1 0 1,-1-1-1,1 1 0,-1 0 0,1-1 1,-1 1-1,0 0 0,1-1 1,-2 1-1,-7-1 8,8 0-8,-2-2-220,0 0 1,-1 0-1,1 0 0,0-1 0,0 0 1,-4-4-1,-21-22-7435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2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10224,'5'-5'5,"1"1"-1,0 0 1,1 0 0,-1 1 0,1 0 0,-1 0 0,1 0 0,0 1 0,0 0-1,0 0 1,0 1 0,12-2 0,-10 2 6,12 1 123,104 24 58,-98-15-31,89 53 71,-97-48-64,2 8-48,24 33 0,-38-38 47,-5-4-121,0 1 1,-2 0 0,1 0-1,-3 20 1,-5-16 120,-2-3-118,0-1 0,-1 0 1,-1-1-1,0 0 0,-1-1 1,-17 15-1,-85 71 116,40-39-11,68-54-240,-2 1-65,1 0 1,-1 0 0,0 0-1,0-1 1,0 0-1,-1-1 1,0 0-1,-13 4 1,2-3-7410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2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1 808 8160,'15'4'66,"-13"-4"-49,-1 1 0,1-1 0,0 1 0,0-1 0,-1 0 0,1 1 0,0-1 0,-1 0 0,1 0 0,0 0 0,0 0 0,-1-1 0,1 1 0,0 0 0,0-1 0,-1 1-1,1-1 1,-1 0 0,1 0 0,0 1 0,-1-1 0,1 0 0,1-2 0,4-1 14,-5 2-13,1 1 0,-1 0 1,0-1-1,-1 1 0,1-1 0,0 0 1,0 0-1,-1 0 0,1 0 1,-1 0-1,1 0 0,-1 0 0,2-5 1,45-96 287,2-49 265,-32 90-272,-8 25-181,51-164 625,-52 178-702,-3 7 48,0 0 0,11-18 0,42-63 212,-58 96-286,-1 0 0,1 0 0,0 0 0,-1 0 0,1 0 0,0 0 0,0 0 0,0 0 0,0 1 0,0-1 0,0 0 0,2 0 0,3-2 18,1 0 1,0 0-1,0 1 1,0 0-1,0 1 1,0-1-1,15 0 1,-7 6 113,-3 1-108,0 1 0,-1 0 0,1 0 0,-2 2 0,1-1 1,-1 1-1,11 11 0,0 0 15,127 117 217,-100-84-245,-30-31 15,-17-19-38,12 17 9,-2 0 1,1 0 0,-2 1-1,-1 0 1,11 35 0,-11-28-6,27 83 21,-27-87-21,1 0 1,19 34-1,-28-55-6,1 1 0,-1-1-1,0 0 1,1 0 0,0 0 0,-1 0-1,1 0 1,0 0 0,0-1 0,0 1 0,0 0-1,0-1 1,0 0 0,4 2 0,2 1 0,-5-2 0,1 0-1,-1-1 0,1 1 0,0-1 1,0 0-1,0 0 0,-1-1 1,8 2-1,-5-2 1,0-1-1,0 1 1,0-1 0,0 0 0,0 0 0,7-3-1,0 0 1,0-2-1,19-9 1,-1-5-2,0-1 1,32-29-1,-39 27-5,117-129-18,21 1-46,-161 150 69,-1 1-1,1 0 0,0-1 1,0 1-1,-1 0 0,1 0 1,0 0-1,0 0 1,-1-1-1,1 1 0,0 0 1,0 1-1,0-1 0,-1 0 1,1 0-1,0 0 0,0 0 1,-1 0-1,1 1 1,0-1-1,0 0 0,-1 1 1,1-1-1,0 1 0,-1-1 1,1 1-1,-1-1 0,1 1 1,0 0-1,1 0-2,3 2 1,-3-1 2,0-1 0,0 0 1,-1 1-1,1-1 0,0 1 0,-1 0 1,0-1-1,1 1 0,-1 0 0,0 0 1,0 0-1,1 0 0,0 4 1,15 33-7,-13-23 7,5 33 0,1 76 9,-7-74 6,0-24-7,0-5 10,-1 0 1,0 0 0,-4 38 0,2-60-19,0 0 0,0 0 1,0 0-1,0 0 0,0 0 1,0 0-1,0 0 1,-1 0-1,1 0 0,0 0 1,0 0-1,0 0 0,0-1 1,0 1-1,0 0 1,0 0-1,0 0 0,0 0 1,0 0-1,0 0 0,0 0 1,-1 0-1,1 0 0,0 0 1,0 0-1,0 0 1,0 0-1,0 0 0,0 0 1,0 0-1,0 0 0,0 0 1,0 0-1,0 1 1,0-1-1,-1 0 0,1 0 1,0 0-1,0 0 0,0 0 1,0 0-1,0 0 1,0 0-1,0 0 0,0 0 1,0 0-1,0 0 0,0 0 1,0 0-1,0 0 0,0 0 1,0 1-1,0-1 1,-5-5-48,1 0 1,0-1 0,0 1-1,1-1 1,0 0-1,-5-12 1,-3-5-1153,-18-33-6541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3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8792,'8'10'104,"1"0"1,18 14 0,-7-6 21,78 69 180,-75-63-92,100 137 44,-99-125-244,104 155-1174,-62-92-4720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3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0 459 7352,'17'4'39,"-14"-3"-12,1-1-1,0 1 1,0 0-1,-1 0 1,1 0-1,0 1 0,-1-1 1,0 1-1,1 0 1,-1 0-1,0 0 1,0 0-1,0 0 1,0 1-1,0 0 1,3 3-1,7 16 268,-1 0-1,16 41 1,-3-7 217,-14-32-254,1-1 0,1 0-1,1-2 1,25 31 0,-4-23-116,-34-28-115,0 0 0,0-1 0,0 1-1,0 0 1,0-1 0,0 1 0,0-1-1,1 1 1,-1-1 0,0 1 0,0-1-1,2 0 1,30 5 204,42 0 0,-51-5-86,0-2 1,0-1-1,47-11 0,-46 8-94,5-3 151,-8 2-94,2-1-36,0-1 0,-1-1 0,-1-1 0,27-17 1,53-49 216,-79 59-176,73-43 90,-76 53-108,8 5-54,1 0 0,31 2 1,-35 5 7,19 12-16,47 25 0,-63-23-24,39 35 4,7 18-9,-5-3-3,-5-12 0,-53-48 0,0-1 0,1 1 0,16 6 0,-21-11 0,1 0 0,0 0 0,0-1 0,0 0 0,11 1 0,-15-2 0,0-1 0,1 0 0,-1 0 0,1 0 0,-1-1 0,0 0 0,1 0 0,-1 0 0,5-2 0,-6 2 0,1-1 0,-1 0 0,0 1 0,0-1 0,1-1 0,-2 1 0,1 0 0,0-1 0,0 0 0,-1 1 0,3-4 0,-1 0 0,-1 0 0,0 0 0,0 0 0,0 0 0,-1 0 0,0-1 0,2-9 0,0-4 0,-2-1 0,1-26 0,-4 12-1,-1 0 1,-2 0 0,-11-42-1,5 47-5,-59-109-16,17 37-8,3-5 3,-9-40 3,44 110 23,6 17 1,4 17 0,3 17 0,1-11 0,-2 52 0,4 21 0,6 9 0,-3-58 0,9 35 0,17 27 0,5 10 0,-2 11 0,7 60-11,-29-116 7,15 75-1621,-15-67-6455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3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1 454 9328,'70'46'404,"-53"-39"-103,107 16 94,66-15-85,-164-9-292,16 0 42,170-19 18,-172 13-44,147-34 7,-155 31-34,34-19-1,-57 24-5,-1 0-1,1-1 0,-1 1 0,-1-2 0,10-8 1,-10 7-2,-1-1 1,1 0 0,-2 0-1,1-1 1,-1 1 0,-1-1 0,1 0-1,3-16 1,-6 5-12,-5-2 7,-1-1-1,-11-38 1,4 41-28,-4 2 20,-1 1 1,-1 1 0,-19-16-1,15 21-32,-12 0 14,-52-10 1,83 21 24,0 1 0,0 0 0,0-1 0,0 1 0,0 0 0,-1 0 1,1 0-1,0 1 0,-2 0 0,-15 3-11,1 1 0,0 2 0,-31 14 0,47-20 16,0 0 0,1 0 0,-1 0 0,1 0 0,-1 1 0,1-1 0,-1 0 0,1 1 0,0-1 0,0 1 0,-2 1 0,3-3 1,-11 15-4,-19 30 0,19-22 4,1 0-1,-9 29 1,0 15 4,-12 95 0,28-115 36,16 230 29,-4-215 39,45 261 65,-44-259 21,32 220 82,-38-234-56,-3 175 81,-5-183-114,-42 136 65,32-150-111,-4-4-76,-1-1 0,-34 32 0,52-54-60,0 0 0,0 0 0,0-1 0,1 1 0,-1 0 0,0-1 0,0 1 0,0-1 0,0 1 0,0-1 0,0 1 0,0-1 0,0 0 0,0 1 0,0-1 0,0 0 0,0 0 0,0 0 0,-2 0 0,-4 0-94,0 0-1,0-1 1,0 0 0,0 0 0,0-1 0,0 0 0,0 0 0,0 0 0,1-1 0,-1 0 0,1-1 0,0 1 0,0-1-1,0 0 1,-7-7 0,-45-36-7637</inkml:trace>
  <inkml:trace contextRef="#ctx0" brushRef="#br0" timeOffset="1">560 1295 9864,'11'-4'-2,"21"-5"-8,-21 7-2,37-7-8,25 3 16,122-13 26,-152 14 93,290-62 298,-230 39-1607,-2 1-4906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4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7896,'-15'4'90,"-1"1"0,1 1-1,0 1 1,0 0 0,1 1 0,-18 12 0,14-3 417,-77 121 171,77-100-324,-51 184 124,67-214-409,0 1 0,1-1-1,-1 16 1,2 239 308,0-255-334,1-1 0,0 1 0,0 0 0,5 13 0,33 102 176,14-12-138,-29-72 107,237 292-1205,-200-263-6303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0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887 88 4128,'0'0'337,"-4"0"-51,-12-2-129,12 1 344,-2-6-69,0 0 0,0 0 0,0 0 1,-13-9-1,17 14-522,-3-2 169,0 0 0,0 0 0,0 1 0,0 0 0,-1 0 0,1 0 0,-1 1 0,0 0 0,0 0 0,-7-2 0,6 2-24,-11 0 166,-109 13 82,95-3-143,-142 65 58,140-54-84,31-17-129,-258 166 414,206-124-375,54-43-36,-1 0 0,1 0 1,-1 1-1,1-1 0,0 0 1,0 1-1,0-1 0,-1 1 1,1-1-1,0 1 0,0 1 1,-4 8 8,1 0 0,0 0 0,1 0 0,1 0 1,-1 1-1,2-1 0,-1 21 0,2-31-11,0 1 1,0 0-1,0-1 0,0 1 0,0-1 1,1 1-1,-1-1 0,1 1 1,-1-1-1,1 1 0,-1-1 0,1 0 1,1 3-1,12 16 26,0 0 0,1-1 0,28 26 0,-18-27 56,124 49 39,-116-58-47,152 25 37,-145-30-9,143 0 49,-151-7-43,30-8-401,0-2 0,-1-3 1,58-25-1,-57 16-6406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4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 9952,'-7'10'58,"1"1"1,1-1-1,-1 1 0,2 1 1,0-1-1,-6 24 1,8-24-8,1-10-21,1 1 0,-1 0 0,1 0 0,0 0 0,0 0 0,0-1 1,0 1-1,0 0 0,0 3 0,5 26 171,17 56-1,-11-63-26,64 79 42,-58-87-175,30 16 4,-39-27-43,0-1 1,1 0-1,-1 0 0,16 3 0,-14-5-139,0 0 1,1-2-1,-1 1 1,0-1-1,1 0 1,-1-1-1,0-1 1,0 1-1,15-6 1,32-8-6724</inkml:trace>
  <inkml:trace contextRef="#ctx0" brushRef="#br0" timeOffset="1">508 17 7624,'0'3'-8,"-8"45"-55,4 0 22,-2 35 33,11 101 9,0-151 6,47 145-859,-18-86-3448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4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8968,'30'8'61,"1"-2"0,54 5 0,-72-10-22,17 0 276,139-9 132,-81-3 117,-59 6-482,76-14 289,-62 11-85,1 2 0,59-2-1,-103 8-282,1 0 0,-1 0-1,0 0 1,0 0 0,0 0 0,0 0-1,0 0 1,0 0 0,0 0 0,0 0-1,1 0 1,-1 0 0,0 0 0,0 0-1,0 0 1,0 0 0,0 0-1,0 0 1,0 0 0,0 0 0,1 0-1,-1 0 1,0 0 0,0 0 0,0 1-1,0-1 1,0 0 0,0 0-1,0 0 1,0 0 0,0 0 0,0 0-1,0 0 1,1 0 0,-1 0 0,0 0-1,0 0 1,0 1 0,0-1-1,0 0 1,0 0 0,0 0 0,0 0-1,0 0 1,0 0 0,0 0 0,0 0-1,0 1 1,0-1 0,0 0 0,0 0-1,0 0 1,0 0 0,0 0-1,0 0 1,0 0 0,0 0 0,0 1-1,-1-1 1,1 0 0,0 0 0,0 0-1,0 0 1,-1 6 24,-1-1 0,0 0 1,0 1-1,-1-1 0,1 0 0,-1 0 1,-7 8-1,5-5-1,-7 10 77,0-1-1,-26 27 1,18-22-20,-25 34 1,-54 109 80,83-129-64,-41 128 34,55-157-115,0 0-1,0 0 0,0 1 0,1-1 1,0 0-1,0 10 0,1-1 1,-1 26 9,5-28 39,1-7-52,1 0 0,0 0 1,0 0-1,0-1 0,10 8 1,-2-8 44,15 0-20,38 3 0,-23-7 3,84-8 0,-96 3-35,11-1 26,180-21 12,-177 19-12,70-11-1,28-9-26,-81 10-558,0-3 1,87-40 0,-15 0-7703</inkml:trace>
  <inkml:trace contextRef="#ctx0" brushRef="#br0" timeOffset="1">2239 87 8344,'0'0'129,"-2"3"-17,-6 10 132,1 0-1,-9 24 1,11-25-186,1 3 377,2 7-187,2 1 0,0-1 0,1 1 0,1-1 0,2 0 0,6 27 0,10 16-85,-10-38 97,18 29 54,56 86 0,-84-142-313,0 1 0,1-1 1,-1 0-1,0 0 0,0 0 1,0 0-1,0 1 1,0-1-1,0 0 0,0 0 1,0 0-1,1 0 0,-1 1 1,0-1-1,0 0 0,0 0 1,0 0-1,0 0 1,1 0-1,-1 0 0,0 0 1,0 1-1,0-1 0,1 0 1,-1 0-1,0 0 0,0 0 1,0 0-1,1 0 1,-1 0-1,0 0 0,0 0 1,0 0-1,1 0 0,-1 0 1,0 0-1,0 0 0,0 0 1,1 0-1,-1-1 1,0 1-1,0 0 0,0 0 1,1 0-1,3-2-57,0-1-1,0 1 1,-1-1 0,1 0-1,0 0 1,-1 0 0,0 0-1,0-1 1,0 1 0,0-1 0,0 0-1,-1 0 1,3-6 0,1 1-589,27-46-6915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5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8792,'0'0'0,"9"-6"0,15 7 0,20 14 0,10 8-8,9 10 8,6 11-104,7 15 104,-1 0-6032</inkml:trace>
  <inkml:trace contextRef="#ctx0" brushRef="#br0" timeOffset="1">771 233 6552,'-216'164'781,"192"-146"-693,1 0 0,-37 37 0,55-50-68,1-1-1,0 1 0,0 0 1,0 1-1,0-1 1,1 0-1,0 1 0,0 0 1,1 0-1,-1 0 1,1 0-1,-2 9 1,4-13-17,0-2 3,0 1-1,0 0 1,-1-1 0,1 1 0,0-1-1,0 1 1,0 0 0,0-1-1,0 1 1,0 0 0,0-1-1,0 1 1,1 0 0,-1-1-1,0 1 1,0 0 0,0-1-1,1 2 1,3 8 25,0 0 0,1-1 0,0 1 1,0-1-1,1 0 0,0 0 0,1-1 0,10 12 0,91 93 141,-84-87-64,-10-10-60,11 15 19,0 0-1,31 55 1,-42-60 7,17 45 0,-31-71-68,0 1 0,1-1 0,-1 1 0,0-1 0,0 1 0,0-1-1,0 1 1,1-1 0,-1 1 0,0-1 0,0 1 0,0-1 0,0 1 0,0-1 0,0 1 0,0-1 0,0 1 0,-1-1 0,1 1-1,0-1 1,0 1 0,0-1 0,-1 1 0,1 0 0,-4 4 16,1 0 0,-1 0-1,0-1 1,0 1 0,-1-1-1,1 0 1,-1 0 0,0-1 0,-6 4-1,-6 0 154,-2-2-76,-2-1 0,1-1 0,0 0 0,-1-2 0,0-1 0,-31-2 0,52 2-97,0 0-1,-1 0 0,1 0 0,0 0 1,0 0-1,0 0 0,0 0 0,0 0 1,-1 0-1,1-1 0,0 1 1,0 0-1,0 0 0,0 0 0,0 0 1,0 0-1,-1 0 0,1 0 0,0 0 1,0 0-1,0 0 0,0 0 0,0 0 1,0-1-1,0 1 0,-1 0 1,1 0-1,0 0 0,0 0 0,0 0 1,0 0-1,0-1 0,0 1 0,0 0 1,0 0-1,0 0 0,0 0 0,0 0 1,0 0-1,0-1 0,0 1 0,0 0 1,0 0-1,0 0 0,0 0 1,0 0-1,0-1 0,0 1 0,0 0 1,0 0-1,0 0 0,0 0 0,0 0 1,0-1-1,1 1 0,-1 0 0,0 0 1,2-7-30,0 1 0,0-1 1,1 0-1,0 1 0,0 0 0,0 0 1,1 0-1,0 0 0,6-6 1,5-10-818,32-47-5201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02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216 499 992,'-58'-35'36,"57"34"-30,0 0 0,0 0 1,0 0-1,0 0 0,0 0 0,0 0 0,0 0 1,1 0-1,-1 0 0,0 0 0,1-1 0,-1 1 1,1 0-1,-1 0 0,1-1 0,-1-2 0,-1-3 9,-14-43 165,7 5 36,-6-68 0,13 96-198,1-20 101,16-117 263,-14 151-374,-1 2-24,-4-14 241,2 15-192,-6 0 3,3 4-9,0 6-22,0 0 1,0 0-1,1 0 1,0 0 0,1 1-1,-4 17 1,-2 17-5,-14 85-38,18-102-19,-12 38 1,14-58 10,1 0 1,1 0-1,-1 0 0,1 0 1,1 13-1,0-19 6,0 3-15,0-4 57,0-1-1,0 1 1,0-1 0,0 1-1,0 0 1,0-1 0,0 1 0,0 0-1,0-1 1,0 1 0,1 0-1,-1-1 1,0 1 0,0 0 0,0-1-1,1 1 1,-1-1 0,0 1-1,1-1 1,-1 1 0,1-1-1,-1 1 1,0-1 0,1 1 0,0 0-1,17 7-191,4 1-791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05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46 252 7624,'-4'-5'273,"-3"-5"-309,3 7 164,1-1 1,0 0-1,0 0 0,0 0 0,0-1 0,1 1 0,0 0 1,0-1-1,0 0 0,0 0 0,1 1 0,-1-1 0,1 0 0,0 0 1,0-7-1,2 3-4,0 0 0,1 0 1,0 0-1,0 0 1,1 0-1,0 1 0,1-1 1,0 1-1,7-13 1,-5 12-79,-5 7-28,1 0-1,-1 0 1,1 0-1,0 0 1,0 0-1,0 0 1,0 0-1,0 0 1,0 1 0,0-1-1,0 1 1,1 0-1,3-2 1,8-3 48,0 1 0,0 0 0,20-3 0,-17 8 94,0 4-106,-1 0 1,0 1 0,21 10-1,-24-5 80,1 8-46,20 36 1,-28-37-2,-5-13-72,0 6-1,1-1 1,-1 0 0,0 0 0,-1 1-1,0-1 1,0 1 0,-1-1 0,-1 0-1,1 0 1,-6 17 0,-71 177 144,48-141-102,4-13 107,22-73-81,4 14-77,0 1 5,1 0-1,-1 1 0,5-18 1,8-31 31,28-80 0,-9 55 11,-19 44 0,-1 1 0,12-78 0,-25 109-12,-2 0 12,-2 9-3,1 1-37,-2 1-5,-1 1 0,2-1 1,-1 2-1,1-1 0,0 1 0,0-1 1,1 1-1,0 1 0,-3 7 1,1 0 5,0 0 0,2 1 0,-5 27 0,8-42-12,1 0 1,0 0 0,0 0 0,0 1 0,0-1 0,0 0 0,0 0-1,0 0 1,1 0 0,-1 0 0,0 0 0,1 0 0,0 2 0,5 8 6,0 1 0,1-1 1,0-1-1,1 1 0,9 9 1,-15-18-6,-1-1 0,0 1 0,1-1 0,0 0 0,-1 0 0,1 0 1,0 0-1,-1 0 0,4 1 0,126 53 53,-100-45-42,127 19 10,-128-27-11,230-28 46,-173 12-1736,-2-1-6724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05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11928,'10'-2'31,"136"-40"962,-14 4-353,-89 27-451,1 2 0,62-4 0,-100 13-179,71-8-1654,-49 6-6849</inkml:trace>
  <inkml:trace contextRef="#ctx0" brushRef="#br0" timeOffset="1">136 467 11384,'4'-2'136,"6"0"-84,0 0 0,0 1 0,15-1 0,-3 1 180,115-13 92,-15-3-124,-5 1-164,45-7-1508,-80 11-5968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06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10224,'2'-1'377,"0"0"-318,1-1 1,0 1-1,-1 1 0,1-1 1,0 0-1,-1 1 1,1-1-1,0 1 0,0 0 1,-1-1-1,1 2 0,0-1 1,3 0-1,40 7 462,-37-5-572,-1-1 116,0 1 0,1 1-1,-1-1 1,0 1-1,0 1 1,-1 0 0,9 5-1,-6-4-14,2 5 177,1 6-122,-2 0 0,15 29 1,-19-24 114,24 191 528,-29-196-710,12 38 209,7 2 30,-20-56-266,-1 1-1,1 0 0,-1-1 1,1 1-1,0 0 0,-1-1 1,1 1-1,0-1 0,-1 1 0,1-1 1,0 1-1,0-1 0,-1 0 1,1 1-1,0-1 0,0 0 1,0 0-1,0 1 0,0-1 1,-1 0-1,1 0 0,0 0 1,0 0-1,0 0 0,0 0 1,1-1-1,0 1 18,5 1-2,-5-1-16,0 0 1,0 0-1,0 0 0,0 0 1,0 0-1,0-1 1,0 1-1,0-1 0,0 1 1,0-1-1,0 0 0,0 0 1,0 0-1,0 0 1,2-2-1,21-13 83,33-28-1,-44 30-57,0 0 1,-1-1-1,0 0 0,-2 0 0,15-26 1,-16 26-21,6-10 24,-1 0 1,-1-1 0,-1-1-1,12-38 1,-23 60-34,5-12 17,3-6 1,-2-1 0,8-31 0,-16 53-28,7-34 72,-6 31-36,-2 6-4,-8 24 2,3-9-26,2-3 1,1-1 0,0 1-1,-2 14 1,-10 63 14,-6 36-14,6 8 0,8-1-3,5 2-2,3 6 0,-2-12 0,0-96 0,-6 35 0,3-50 0,0 0 0,-10 26 0,9-30 0,-1-1 0,-14 22 1,15-27 0,-1 0 0,0-1 0,0 1 0,-8 6 0,9-10 0,1 0-1,-1-1 0,0 0 1,0 0-1,0 0 0,-8 3 1,8-4 0,1-1-1,-1 0 1,0 0 0,0 0-1,0 0 1,0-1 0,-7 0-1,4 0 1,0-1-1,0-1 1,0 1-1,-12-6 1,12 4 0,0 0 0,0-1 0,1 0 0,-12-7 0,14 6-1,-1 1 1,1-1-1,0 0 0,0 0 0,-6-10 1,6 7-1,0 0 0,1 0 0,-7-18 0,7 15 0,1 0 0,0 0 0,-1-15 0,3 11 0,0 1 0,3-28 0,1 15 0,8-28 0,-4 29 0,12-33 0,-12 43 0,1 0 0,16-27 0,-16 32 0,0 0 0,0 1 0,1 0 0,12-9 0,-10 10 0,0 0 0,0 1 0,25-12 0,-17 12-1,0 1 0,0 1 1,1 1-1,0 1 0,30-3 1,-23 6-19,30 5-92,-17-1-505,1-1 0,81-6 0,-69-3-8930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0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2 11928,'0'0'0,"12"0"0,17-2 304,14 7 0,8 11-304,-3 25 8,-4 30-8,-12-7-304,-17-21 304,-2 0-8704</inkml:trace>
  <inkml:trace contextRef="#ctx0" brushRef="#br0" timeOffset="1">564 816 9416,'0'0'0,"-3"28"0,-4 55 8,-13 22 0,-17 14 0,-19 11 8,-29 18-16,-22-6-40,-18-18 40,2 1-6584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07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2122 480 7624,'0'0'2809,"-2"5"-2317,-76 286 659,70-252-1089,-5 54 1,3-11-8,-37 148 58,41-205-108,1-10 7,1 0-1,-13 25 1,-52 103 32,52-116-17,-86 95 9,81-102-15,-95 49 14,92-60-15,-112 17 8,106-24-7,-142-2 18,137-2 1,-133-22 20,139 17 1,15 2-34,-6-2-3,-1-1 1,2-1 0,-1 0-1,1-2 1,-28-19 0,-101-85 91,118 88-15,14 11-56,-17-14 20,2-2 0,-46-59 0,-21-53 75,84 113-32,-39-145 49,46 139-43,7 33-108,-34-258 336,37 203-303,0 25 62,18-195 209,-11 132-196,-6 69-81,3-17 89,-1-58 0,-5 100-106,0 0-1,0 0 1,-1 0 0,1 0 0,-1 0 0,0 1-1,0-1 1,0 0 0,0 0 0,0 0 0,-3-3-1,1-1 44,1 4-15,-3-3-1,3 5-15,2 0-28,0 1 1,0 0 0,1 0-1,-1 0 1,0 0 0,0 0-1,0-1 1,0 1 0,0 0-1,0 0 1,0 0 0,0 0-1,0-1 1,-1 1 0,1 0-1,0 0 1,0 0 0,0 0-1,0 0 1,0-1 0,0 1-1,0 0 1,0 0 0,0 0-1,0 0 1,0 0 0,-1 0-1,1 0 1,0-1 0,0 1-1,0 0 1,0 0 0,0 0-1,0 0 1,-1 0 0,1 0-1,0 0 1,0 0 0,0 0 0,0 0-1,-1 0 1,1 0 0,0 0-1,0 0 1,0 0 0,0 0-1,0 0 1,-1 0 0,1 0-1,0 0 1,0 0 0,0 0-1,0 0 1,0 0 0,-1 0-1,1 0 1,0 0 0,0 0-1,0 1 1,0-1 0,0 0-1,-1 0 1,-7 7 17,7-6-21,-9 22 14,6-11-9,-15 46 0,-21 100-4,32-125-3,-87 226-26,82-231 29,5-11-3,1 0-1,-5 19 1,-8 21-32,3 1 0,2 1 0,-8 75 0,23-132 18,0-18-1,2-17 2,1 16 16,7-48 1,7-10 1,8-1 1,49-106 39,-9 8 11,-28 61 75,-29 89-114,16-34 87,11-5 20,-27 55-39,-2 6-68,-1 1 0,1-1 0,0 1 1,-1 0-1,1 0 0,0 0 1,0 1-1,10 1 0,2 4 63,111 64 28,-95-44-62,185 160 18,-194-164-1999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30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101 147 2424,'-7'-6'129,"-10"-11"-127,-1-2 585,-28-22-1,45 41-533,0 0-1,1-1 1,-1 1 0,0-1 0,0 1-1,1-1 1,-1 1 0,0-1 0,1 0-1,-1 1 1,1-1 0,-1 0 0,1 1-1,-1-1 1,1 0 0,-1 0 0,1 0-1,0 0 1,-1 1 0,1-1 0,0 0 0,0 0-1,0 0 1,-1 0 0,1 0 0,0 0-1,0 1 1,0-1 0,1 0 0,-1 0-1,0 0 1,0 0 0,0 0 0,1 0-1,-1 0 1,0 1 0,1-1 0,-1 0-1,1-1 1,1 0 3,0 0 0,0 1 0,0-1 1,0 0-1,0 1 0,0-1 0,1 1 0,-1 0 0,1 0 0,-1 0 0,1 0 0,-1 0 1,1 0-1,2 0 0,3 0 62,11-3 83,1 1 0,36 0 0,77 2 199,41 5 154,-156-3-512,14 2 186,109 30 84,-121-23-144,-13-5-142,-1 1 0,1 0 1,-1 0-1,-1 1 0,1 0 0,-1 0 1,0 0-1,7 15 0,-11-21-17,-1 0 0,0 0 1,1 0-1,-1 0 0,0 0 0,1 0 0,-1 0 0,0 1 1,0-1-1,0 0 0,0 0 0,0 0 0,0 0 0,0 0 1,-1 2-1,-3 16 31,-1-1 0,0 1 1,-2-1-1,-9 19 0,-1-13 88,-101 94 49,91-96-83,-215 170 168,236-187-248,-1 0-1,1 1 1,0 0-1,1 1 1,-6 6-1,8-8-8,3-4-3,-1 1-1,1-1 1,0 0 0,-1 1 0,1-1 0,0 0 0,0 1-1,0-1 1,0 0 0,0 1 0,0-1 0,1 1 0,-1-1 0,0 0-1,1 0 1,-1 1 0,1-1 0,-1 0 0,1 1 0,0-1-1,-1 0 1,1 0 0,0 0 0,1 2 0,-1-3 1,7 6 24,1-2-20,0-1 0,1 0 0,-1 0 1,1-1-1,0 0 0,0-1 0,0 0 1,12-1-1,127 4 45,-62-5 71,83 7 62,35 18-1334,-91-8-5391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07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19 8344,'-3'-4'4,"2"3"0,1 0 1,-1 0-1,1 0 0,-1 0 1,0 0-1,0 0 0,1 1 1,-1-1-1,0 0 0,0 0 1,0 1-1,0-1 1,0 1-1,0-1 0,0 1 1,0-1-1,0 1 0,0-1 1,0 1-1,-1 0 0,0 0 1,-2 0 175,-6 3 41,6-2-169,0 0 1,1 0-1,0 1 0,-1-1 0,1 1 1,0 0-1,0 0 0,0 0 0,0 1 0,0-1 1,0 1-1,1 0 0,-1-1 0,1 1 1,0 0-1,0 0 0,0 1 0,0-1 1,0 0-1,-1 5 0,3-8-50,-7 13 43,3-5 26,0 0 0,0 0 0,1 1 0,-2 8 0,0-4 52,-1 7-9,0-1 1,1 1-1,1 0 1,-3 39 0,7 43 277,0-100-368,0 1 0,0 0 0,1-1 0,0 1 0,-1 0 1,1-1-1,0 1 0,0-1 0,0 1 0,1-1 0,-1 0 0,0 1 0,1-1 1,0 0-1,-1 0 0,1 0 0,0 0 0,0 0 0,0-1 0,0 1 1,1-1-1,3 3 0,-5-3-13,8 0 183,2-3-128,0-2 1,0 1 0,18-10-1,-15 3 109,-4-2-115,0 1 1,-1-1-1,-1-1 1,1 0-1,-2 0 1,0-1-1,0 1 0,7-27 1,-9 24-37,-3 10-9,-1 1 0,0-1 0,0 1 0,0-1 0,0 1 0,-1-1 0,0 0 0,-1-6 0,0-7 32,-2 0 0,-8-35 0,4 40 20,2 8-47,0 0 0,0 0 1,-1 1-1,1-1 0,-1 1 0,0 0 1,-1 1-1,1 0 0,-1 0 1,0 0-1,0 1 0,0 0 1,0 0-1,-1 0 0,1 1 1,-10-1-1,16 3-17,1 0 1,-1 0-1,0 1 1,1-1-1,-1 0 1,0 1-1,1-1 1,-1 0-1,0 1 1,1-1-1,-1 1 1,1-1-1,-1 1 1,1-1-1,-1 1 1,1-1-1,-1 1 1,1-1-1,-1 1 1,1 0-1,0-1 1,-1 2-1,1-1 4,-1 0-7,1 0 1,-1 0-1,1-1 1,0 1 0,-1 0-1,1 0 1,0 0 0,0 0-1,-1 0 1,1 0-1,0 0 1,0 0 0,0 0-1,0 2 1,2 1-62,-1 0 0,1 1 0,0-1 0,0 0 0,1-1 0,-1 1 0,1 0 0,0-1 0,-1 1 0,6 3 0,-1 1-931,22 26-7354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31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2011 392 8696,'-10'6'109,"0"2"1,1 0 0,-14 12-1,22-18-63,1-1 1,-1 0-1,0 0 0,0 1 0,1-1 0,-1 0 0,1 1 0,-1-1 0,1 1 0,-1-1 0,1 0 0,0 1 0,0-1 0,0 3 0,-1 6 57,-8 50 322,-6 76-32,7-58-34,-17 96-80,-11-3-98,26-138-74,-64 121 35,53-124-67,-121 108 33,137-133-95,0-1 1,-1 0-1,1 0 0,-8 3 1,-165 76 78,174-81-82,0-1 0,-1 1 0,1-1 1,-1 0-1,-8 0 0,-32 2 37,-85-8 1,125 4-35,0 1 0,0-1 1,1-1-1,-1 1 0,-7-4 1,-52-24 41,-62-39 0,88 42 20,-254-217 181,217 162-225,46 46 49,-100-154 30,107 152-36,8 11-35,-16-26 41,-25-64 1,42 80 27,2-1 0,-12-70 0,22 95-91,-1-50 107,18-123 200,-14 165-310,7-27 88,-4 30-55,0-1 50,0 0 1,-1-1-1,-1 1 1,0-28 0,-5 48-33,2-2-63,-1 0 0,1 0 0,-1 1 0,1-1 0,-1 0 0,1 0 0,-1 0 0,1 1 0,-1-1 0,1 0 0,-1 1 0,1-1 0,0 0 0,-1 1 0,1-1 0,-1 0 0,1 1 0,0-1 0,-1 1 0,1-1 0,0 1 0,0-1 0,-1 2 0,-42 84 58,-20 64-3,37-85-46,-6 9 1,-4-1-8,7-19 1,9-19-3,1-3-4,18-30-6,6-5-13,0 0 19,-3 2 1,0 0 0,0 0 0,-1 0 0,1 0-1,0 0 1,-1-1 0,1 1 0,-1 0-1,0-1 1,1 1 0,-1-1 0,2-3 0,72-85-22,-29 33 22,20-24 1,10 2 0,-59 64 0,0 1 0,36-21 1,-38 27 0,1 1 0,1 1 0,-1 0 1,1 1-1,0 1 0,0 1 0,0 0 0,24 0 1,-38 3-1,0 0 1,0 0 0,-1 0 0,1 0 0,0 0-1,-1 1 1,1-1 0,0 1 0,-1 0 0,5 2 0,195 90 28,-155-67 5,219 108-1796,-119-67-7279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3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11480,'12'-7'36,"-9"5"-4,0 1-1,0 0 1,0-1-1,0 1 1,0 0-1,0 0 1,0 0 0,0 1-1,6-1 1,70-3 434,-61 7 108,80 39 174,-78-29-447,6 13-107,31 39 0,-44-44-86,70 181 129,-53-136-223,-16-40 7,65 74 11,-63-87-24,-7-8-6,0-1 1,0-1-1,0 0 0,0 0 1,1-1-1,-1 0 0,12 0 1,-20-1-2,0-1 0,0 0 0,-1 0 0,1 0 0,0 0 0,0-1 0,0 1 0,-1 0 0,1 0 0,0 0 0,0-1 0,-1 1 0,1 0 0,0-1 0,-1 1 0,1 0 0,0-1 0,-1 1 0,2-2 0,10-9 6,0 0 0,-1-1 0,0 0 0,9-15 1,-9 6 52,23-100 29,-32 96-1,-2 9-45,0-8-1,0 0 1,-2 1-1,-1-1 0,-7-29 1,9 53-41,-13-60 141,-23-58 1,31 102-78,0-3 18,-1 0 0,-2 0-1,-10-18 1,17 35-31,1 6-4,-1 4-35,1 0 0,0 1 0,1-1 0,0 1 0,0-1 0,3 17 0,-2-15-4,4 17 50,38 122 18,-29-120-43,71 129 15,-66-124-28,-7-13-12,14 24 3,-3 1-1,19 52 1,2 39 11,-42-116-16,-5-2-4,-1-1 0,0 0 0,-12 28 0,4-28 2,-15 9-1,-36 26 0,39-40 1,-115 32 4,110-40-2,-123-5 17,123-5 28,-96-35 37,106 30 38,6-1-81,0 0 0,1 0 1,-13-17-1,25 28-40,-1-1-1,1 1 0,-1-1 1,1 1-1,0-1 1,-1 1-1,1-1 1,0 0-1,0 1 1,-1-1-1,1 1 0,0-1 1,0 0-1,0 1 1,0-1-1,0 1 1,0-1-1,0 0 1,0 1-1,0-1 0,0 0 1,0 1-1,1-2 1,2-14 38,1 1-1,1-1 1,1 1 0,12-25 0,-17 37-24,1 0 0,0 0 0,0 1 0,0-1 0,0 0 0,0 1 0,5-4 0,181-155 219,-135 120-72,102-76 4,55-50-2336,7-4-8829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3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4576,'2'-4'88,"3"-5"3,1 0-1,0 0 1,0 1 0,0 0-1,1 0 1,0 0 0,16-12-1,-12 10-39,-7 7-10,0 0 0,0 0 0,0 0 0,1 1 0,-1-1 0,0 1 0,1 0 0,8-2 0,93-34 366,-98 35-349,1 0 0,-1 1 0,1 0-1,0 0 1,11 0 0,3 0-5,0-3-23,-14 3-3,0 0 1,1 1 0,-1 1-1,16 0 1,93 10 116,-97-4-63,7 8-22,34 22 1,-60-35-54,-1 0 0,0 0 0,0-1 0,0 1 1,0 0-1,0 0 0,0 0 0,-1 0 0,1 0 0,0 0 0,0 1 1,0 0-1,5 10 12,-1-1 1,-1 1 0,0 1-1,0-1 1,2 16 0,-6-27-14,0 1 1,0-1-1,1 0 0,-1 0 1,0 0-1,0 0 1,-1 1-1,1-1 1,0 0-1,0 0 0,-1 0 1,1 0-1,0 0 1,-2 2-1,2-2 0,-4 9 12,0-1 0,0 0 0,-1 0 0,0 0 0,-1-1 0,0 1 0,0-1-1,-1-1 1,0 1 0,0-1 0,-12 9 0,-181 123 276,118-85-186,6 4 1,69-49-40,6-5-60,1 0 0,0 0 0,-1 1 1,2-1-1,-1 0 0,0 0 0,1 0 0,0 0 0,0 0 0,0 0 0,2 4 0,6 3 46,3-2-40,1-1 1,0-1-1,0 0 0,22 8 1,-10-9 26,138 14 28,-123-18 5,195 2 32,-184-6-12,207-22 38,-207 17-31,235-57-1038,-130 23-4383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37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3 7712,'-7'-1'40,"0"0"0,0 0 1,0 1-1,0 0 0,0 1 1,0-1-1,-13 4 0,8-1-14,7-2-4,1 1-1,-1-1 1,1 1 0,-1 0-1,1 0 1,0 0-1,-8 6 1,-92 69 169,80-55-133,0 0 0,-40 51 0,53-59-46,-6 9 43,-45 88 25,54-90-33,3 14-17,-1 35 1,9-51-3,1-9-23,0-1 0,1 0 1,0 0-1,0 0 0,1 0 0,1-1 0,11 12 0,-17-18-3,0-1-1,1 0 1,-1 0-1,1 0 1,0 0-1,-1 0 1,1 0-1,0 0 1,2 1-1,16 5 6,1-1-1,0-2 1,36 5 0,-54-8-5,-1-1 0,1 0 0,-1 0 1,1 0-1,0-1 0,-1 1 0,1-1 1,2 0-1,26-9 10,0-2 0,39-20 0,-46 15 49,72-81 56,-82 77 78,-2-5-40,14-49 1,-25 57 205,-3 8-276,0 0 1,0-1-1,-1 1 0,-1 0 1,-7-14-1,1 13 283,2 6-295,-1 1 1,1 1-1,-1 0 0,1 0 1,-1 0-1,-17-2 0,18 5-1201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37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6368,'46'-22'225,"0"6"268,1 3-1,61-11 0,-70 19-23,40 0 0,-52 4-401,-2 1 153,-3 4-122,0 2-1,38 13 1,-58-18-88,1-1-1,-1 1 1,0 0-1,1-1 1,-1 1-1,0 0 1,0 0-1,0 0 1,0 0 0,0 0-1,2 2 1,7 10 22,-1 1 1,-1 0 0,0 0-1,11 27 1,-18-39-25,-1 0 0,1 1 0,0-1 0,-1 1 0,1-1 0,-1 1 0,0-1 0,0 4 0,-1 27 29,-2 1 0,-9 42-1,3-47 18,-52 95 24,59-120-71,0 0 0,0 0 1,-1 0-1,0 0 0,0 0 1,0-1-1,0 1 0,-8 5 0,0 1 4,10-9-15,-4 4 20,1 0-1,-1 0 1,0-1-1,-1 0 1,1 0-1,-1 0 1,1 0-1,-9 3 1,12-7 64,2-1 18,0 0-93,0 1-1,-1-1 1,1 1 0,0-1 0,0 0-1,0 1 1,0-1 0,0 0 0,0 1-1,0-1 1,0 1 0,0-1-1,0 0 1,0 1 0,0-1 0,1 1-1,-1-1 1,0 0 0,0 1 0,1-1-1,-1 1 1,1-2 0,12-13 82,29-27 1,-27 27-18,104-92 78,-19 21 144,-72 62-270,37-35 185,81-92 389,-146 151-592,0 0-1,0 0 1,0-1 0,0 1-1,0 0 1,1-1-1,-1 1 1,0 0-1,0 0 1,0-1 0,0 1-1,0 0 1,0-1-1,0 1 1,0 0-1,0-1 1,0 1 0,0 0-1,0-1 1,0 1-1,0 0 1,0 0-1,-1-1 1,1 1 0,0 0-1,0-1 1,0 1-1,0 0 1,0 0-1,-1-1 1,1 1 0,0 0-1,0 0 1,-1 0-1,1-1 1,0 1-1,0 0 1,-1 0 0,1 0-1,0 0 1,0-1-1,-1 1 1,1 0 0,0 0-1,-1 0 1,1 0-1,-1 0 8,-2-2 4,-1 0-1,0 1 1,0 0 0,0 0-1,0 0 1,0 0 0,0 1 0,-1-1-1,1 1 1,0 0 0,-7 1-1,-39 10 26,41-8-34,-12 5 61,-92 58 28,111-64-91,0-1-1,0 0 1,0 1 0,0-1-1,0 1 1,1 0 0,-1 0-1,1 0 1,-3 3 0,-5 7 10,0 1 1,-10 23-1,12-21-9,2 1 0,-6 23 0,11-39-6,-1 2 4,1 0 0,-1 1 0,1-1 0,-1 1 0,1-1 0,0 1 1,0-1-1,0 1 0,1 4 0,1 9 11,0 1 0,7 20 0,-5-24-9,2 1-1,11 21 0,-17-35-5,1 2 4,1 1 1,-1-1-1,1 1 0,-1-1 0,1 0 0,0 0 0,3 3 1,20 17 18,54 37 0,-55-49 12,12-1-9,56 5 0,-90-14-24,-1 0 0,1 0 0,0 0 0,0 0 0,0 0 0,0 0 0,-1-1 0,1 1 0,0-1 0,0 1 0,-1-1 0,1 1 0,2-3 0,15-4 9,-1-2-1,20-13 1,54-48-1287,-85 64 969,95-77-7639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3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0 223 5024,'0'-1'0,"1"-6"63,-1 0 0,1 0-1,0 0 1,0 0 0,1 0 0,-1 0 0,2 1 0,-1-1 0,1 0-1,0 1 1,0 0 0,1 0 0,8-11 0,-2 6 133,2 0 0,-1 1 0,1 1 1,1-1-1,0 2 0,16-8 0,-15 8-131,-9 5-21,0 1 1,1-1-1,-1 1 1,1 1-1,0-1 0,-1 1 1,9-1-1,105-16 340,-96 17-176,5 5-67,50 13-1,-61-9-6,0 6-74,-1 0 1,21 24-1,-26-21 47,29 98 35,4 62 108,-37-153-204,16 35 0,-15-49 14,1-4-44,1-1 1,0 0-1,0-1 1,11 4-1,-4-7 39,7-4-28,-1-1 0,33-10 0,-35 3 28,7-12-14,43-44-1,-54 45 15,45-99 29,-54 98-17,3-82 27,-13 89-20,0 11-48,1 0-16,0 0 0,-1 1 0,1-1 0,-1 1 0,0 0 0,0 0 0,-1-1 0,1 2 0,-1-1 0,0 0 0,0 0 0,0 1 0,-1 0 0,-5-5 0,-38-14 94,38 22-24,-6 6-43,1 1-1,-16 9 1,17-3 38,2 5-49,0 2 0,1-1 0,-8 23 0,13-15 22,3 146 23,8-134-31,45 160 12,-37-160-31,74 168 15,-71-163-9,47 149 9,-58-160-16,-5-5-11,-1 1 0,-7 48 1,7-76-8,0 1 0,-1 0-1,1-1 1,-1 1 0,1 0 0,-1-1 0,0 1 0,0 0 0,0-1 0,-1 3 0,-16 19 15,-38 39 1,36-49 3,0-5-12,0 0-1,0-2 1,-25 6 0,26-12 11,3-3-13,0-1 0,1-1 0,-17-7 0,20 3 14,8 4-13,1 0-1,0 0 1,0 0 0,0-1 0,0 1-1,1-1 1,0 0 0,0 1 0,1-1-1,-1 0 1,1 0 0,1 0 0,-1 0-1,1 0 1,0 0 0,0-1 0,1 1-1,-1 0 1,2 0 0,1-6 0,15-43 21,-5 30 58,100-117 37,-108 136-99,0 1 0,0 1 1,11-10-1,72-46 80,1 16-65,-89 44-40,4-2 12,-1 1 0,1-1-1,0 1 1,0 0 0,0 0-1,0 0 1,6 0 0,15-2 34,44 0 1,-46 4-34,0 2 1,23 6-1,-46-9-13,108 26 220,-33-17-1692,-3-4-6001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40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4848,'1'-4'529,"1"-14"-12,-2 17-481,0 0 0,1 0 0,-1 0 0,0 0 0,1 1 0,-1-1 0,1 0 0,-1 0 0,1 0 0,-1 1 0,1-1 0,-1 0 0,1 1 0,0-1 0,-1 0-1,1 1 1,0-1 0,0 1 0,0-1 0,-1 1 0,1-1 0,0 1 0,2-1 0,14-3 0,-16 4 5,30-5 206,1 2 0,0 0 0,36 3 0,-55 1-198,-1 0 0,0 1 0,0 0 0,23 9 0,-18-6-30,-8-3 10,0 1 0,0 0 0,-1 0 0,1 1 0,12 7 0,-13-7-7,-3 2 112,-3 3-102,0 0 0,0-1 0,-1 1 0,-1 0 0,1 9 0,-4 0 128,-1-6-123,0 0 1,-2-1-1,1 1 1,-1-1 0,-10 14-1,2-12 130,-18 12 17,-2-3 1,-65 35-1,73-50 78,18-5-227,6-2 168,21-11-24,-12 7-166,-3 2-4,0 0 0,-1 1 1,1-1-1,0 1 0,0 0 1,0 0-1,4 0 1,115-23 71,-109 21-61,0 1 1,0 0-1,24 1 1,-13 1-10,48 1 4,-48 1 13,0 4-14,0 2 0,24 10-1,-48-18-12,0 1 0,0-1 0,0 0 1,0 1-1,0 0 0,0-1 0,0 1 0,0 0 0,-1-1 0,1 1 0,0 0 0,0 0 0,0 1 0,7 9 5,-1 1 1,-1 0-1,10 22 0,-16-33-5,0 0 0,1 0 0,-1 0 1,0 0-1,0 0 0,1 0 0,-1 0 0,0 1 0,0-1 0,0 0 0,0 0 0,-1 0 0,1 2 0,-3 10 4,-1 0 1,0 0-1,-1 0 0,-10 20 1,2-17 14,-13 3-6,-46 27 0,48-34-3,0-2 0,-1 0-1,-38 9 1,41-12-6,-64 16 41,23-8-15,56-13-24,-1-1 1,0 0-1,0-1 1,-11 0-1,19 0-5,0 0-1,0-1 1,0 1-1,0 0 1,0 0 0,0-1-1,0 1 1,0 0-1,0 0 1,0-1-1,0 1 1,0 0-1,0-1 1,0 1-1,0 0 1,0 0 0,0-1-1,0 1 1,0 0-1,0 0 1,1-1-1,-1 1 1,0 0-1,0 0 1,0 0-1,0-1 1,1 1-1,-1 0 1,0 0 0,0 0-1,0 0 1,1-1-1,-1 1 1,0 0-1,1 0 1,10-11 9,35-17-1312,8-2-5239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40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 34 8880,'-6'5'84,"0"-1"0,0 1 0,-1-1 1,-12 6-1,-25 15 392,-59 46 35,82-51-190,-80 107 102,84-99-263,-45 102 57,56-108-90,6-10-98,0-1 1,1 1-1,0 0 1,1 0-1,5 18 1,-7-29-23,1 0-1,-1 0 1,0-1 0,1 1 0,-1 0-1,0-1 1,1 1 0,-1 0 0,1 0-1,-1-1 1,1 1 0,-1-1 0,1 1-1,0-1 1,-1 1 0,1-1 0,0 1-1,1 0 1,11 6 28,0 0 1,1-1-1,1 0 1,23 6-1,-12-10 59,135-29 36,-157 26-116,1 0-1,-1-1 0,1 1 1,-1-1-1,0 0 0,5-2 1,75-47 79,-4-14-53,-77 62-27,0 0 1,0 0-1,0 0 1,0 0-1,-1 0 1,1 0-1,3-7 1,9-16 42,15-32 0,-21 35-33,10-39 1,-18 60-14,0 0 0,0-1 0,-1 1 0,1 0 0,-1-1 0,0 1 0,0-1 0,0 1 1,0 0-1,0-1 0,-1-4 0,-1-7 21,-1 0 1,0 0-1,-8-20 0,6 22-18,-2 0 0,0 0 0,-13-18 0,20 30-13,-1-2 11,-1 0 1,1 0-1,-1 0 0,0 0 0,1 1 1,-1-1-1,0 0 0,0 1 0,0-1 0,0 1 1,-3-1-1,-15-11 58,-36-15 1,28 17-44,-33-7 1,58 17-13,-1 0 0,0 1 1,1-1-1,-1 0 0,1 1 0,-1 0 0,0 0 1,-6 1-1,-15 1 52,-50 9 0,49-3-42,-45 19 0,68-26-13,0 0 0,0 1-1,0-1 1,-1 1 0,2 0 0,-1 0 0,0 0-1,0 0 1,-3 4 0,-13 12 45,-29 35 0,30-28-758,-23 45 1,38-65 467,-53 98-8066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41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3592,'0'0'2056,"4"2"-1439,1 0-525,1-1-1,-1 0 0,1 0 1,-1 0-1,11 0 0,28 2 512,85 11-2,-77-8-316,79-3 0,-66-3-40,161 8 65,-180-4-116,243 41 454,-288-45-644,-1 0 0,0 0 0,0 0 0,0 0 0,1 0 0,-1-1 0,0 1 0,0 1 0,1-1 0,-1 0 0,0 0 0,0 0 0,0 0 0,1 0 0,-1 0 0,0 0 0,0 0 0,0 0 0,1 0 0,-1 0 0,0 0 0,0 1 0,0-1 0,1 0 0,-1 0 0,0 0 0,0 0 0,0 1 0,0-1 0,0 0 0,0 0 0,1 0 0,-1 1 0,0-1 0,0 0 0,0 0 0,0 0 0,0 1 0,0-1 0,1 5 14,0-1 0,-1 1 0,0 0 0,0-1 0,0 1 0,0-1 0,-1 1 0,0 0 0,0-1 0,-1 5 0,0-2 1,-7 13 108,-16 16-41,-46 50 1,41-60 20,-163 98 35,151-101-67,-350 167 166,339-163-148,38-18-79,-3 2 56,-33 26 0,75-31 30,37 4-40,-3-7 48,113-9 0,-143 4-93,62-11 114,87-13 31,-55 6 100,-92 16-238,50-14 136,100-30-1514,-78 19-6217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42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93 6816,'3'-2'592,"9"-8"-307,0 0 0,0 0-1,1 2 1,1 0 0,-1 0 0,1 1 0,1 1 0,21-7 0,-21 9-220,-9 2-23,0 0 1,0 1-1,0 0 1,0 1-1,0-1 1,0 1-1,7 1 1,123 3 321,-105-1-176,109 35 71,-116-27-119,-6 1-78,1 1 0,31 31 0,-38-27 33,-5 4-62,0 0 1,-2 0-1,4 27 0,-9-22 41,-29 102 26,20-105-39,-6 1-18,-34 42 1,33-52-4,10-10-27,-1 2-6,-1-1 0,1 0 0,-1-1-1,0 0 1,0 0 0,0-1 0,-1 0-1,1 0 1,-11 1 0,15-3 1,-1-1 0,0 1 1,0-1-1,0-1 0,-10 0 0,14 1-5,0-1 0,0 1 0,-1 0 0,1-1 0,0 1 0,0 0 0,0-1 0,-1 1 0,1-1 0,0 0-1,0 1 1,0-1 0,0 0 0,0 0 0,0 0 0,0 1 0,1-1 0,-1 0 0,0 0 0,0 0 0,1-1 0,-1 1-1,0 0 1,1 0 0,-1 0 0,1 0 0,0 0 0,-1-1 0,1 1 0,0 0 0,0-3 0,0 3 1,0 0-1,1 0 1,-1 0 0,1 0 0,-1 0 0,1 0 0,-1 0 0,1 0 0,0 0-1,-1 1 1,1-1 0,0 0 0,0 0 0,0 1 0,0-1 0,-1 0 0,1 1 0,0-1-1,2 0 1,0-1 5,6-3 3,1 1-1,1 0 1,-1 0 0,1 1-1,-1 1 1,1-1-1,0 2 1,16-1-1,-24 1-6,0 1 0,0 0 0,0 1 0,0-1 0,0 0-1,0 1 1,0 0 0,0-1 0,0 1 0,-1 1 0,5 1-1,5 2 5,1 0-5,29 14 8,-5 3 0,-33-19-11,0 0-1,0 0 1,0 1-1,-1-1 1,1 1-1,4 6 1,-6-7-1,0 1 1,0-1 0,-1 1-1,1-1 1,-1 1-1,0-1 1,0 1-1,0 0 1,0 5-1,0-2 1,-1 0-1,-1 0 0,1 0 0,-1-1 0,-3 12 1,2-11-1,0 0 0,0-1 0,-1 1 0,0-1 0,0 0 0,-4 6 0,3-6 0,-1-1 0,1 1 0,-1-1 0,0 0 0,0-1 0,-10 7 0,-1-2-1,0-1 1,-1-1 0,0 0 0,0-1 0,-33 6-1,49-12 1,-31 5-6,-150 9-5,146-14-2,-128-11-10,135 6-9,-87-33-9,114 38 37,1-1 1,0 1 0,0-1-1,-1 1 1,1-1 0,0 0-1,0 1 1,0-1 0,0 0-1,0 0 1,-2-2 0,0 0-87,0-1 1,0 1-1,1-1 1,-1 0 0,1 0-1,0 0 1,0 0-1,0 0 1,1 0 0,-1 0-1,1-1 1,0 1-1,0 0 1,1-1-1,-1 1 1,1-8 0,0-33-7271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07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0 369 9592,'15'-14'328,"18"-24"0,-26 28-124,1 0 0,1 1 0,-1 0 0,1 1 0,16-12 0,-23 20-132,0 0 1,0 0-1,0 0 1,0 1-1,0-1 1,0 0-1,0 1 1,0-1-1,0 1 1,0 0-1,0-1 1,3 3-1,-2-1-23,0-1 0,-1 1 1,1 0-1,-1 0 0,0 0 0,0 1 0,0-1 0,0 1 0,0-1 0,0 1 0,0-1 0,-1 1 0,3 5 0,-2-5 4,3 9 88,1 0-1,-1 0 0,-1 0 1,0 1-1,4 24 0,-4-16 24,1 1 48,0-1 0,-2 0 1,1 33-1,-4-53-202,0-1 0,-1 0 0,1 1 0,-1-1 0,1 0 0,-1 0 0,1 1 0,-1-1 0,0 0 0,1 0 0,-1 0 0,1 0 0,-1 0 0,1 0 0,-1 0 0,1 0 0,-1 0 0,0 0 0,0 0 0,-3-12 51,2 7-48,0 0-1,0-1 0,1 1 0,0-1 0,-1-7 1,-4-83 49,7 71-42,0 1 0,2-1 0,8-33 0,-6 34-13,2-3 21,9-11-8,22-41 0,-37 77-19,1 0 0,-1 0 0,0 0-1,0 0 1,1 1 0,0-1 0,-1 0 0,4-2 0,-5 4-1,11-10 6,27-16 0,-29 20-5,1 2-1,0-1 1,0 1 0,19-5 0,-19 7 0,1 0 0,-1 1 0,0 0 0,21 0 0,-21 2-1,0 1 1,0-1-1,0 1 0,-1 1 0,13 5 1,-14-5-1,0 1 0,0 0 0,-1 0 0,0 1 0,0 0 0,9 8 0,-7-4 0,1 2 0,-2-1 0,13 18 0,-13-15-1,0-1 0,0 1 0,-1 0 1,-1 1-1,0-1 0,-1 1 0,0 0 1,4 28-1,-5-21-1,-1-1 0,-1 1 0,-1 0 0,0 0 0,-2 0 0,-1 0 0,-4 24 0,3-39 0,2-3 2,0 0 0,0 1 0,0-1 0,0 1 0,1-1 0,0 1 0,0-1 0,-1 1 1,2 5-1,-1 4-2,0-11-4,1-4-1,26-40-1,-4 10 7,8-5 1,6-2 0,11 1 0,-40 33 0,-1 1 0,1-1 0,0 1 0,15-5 0,-16 7 0,0 1 0,0-1 0,0 1 0,0 1 0,0-1 0,9 2 0,-8-1 0,-1 1 0,0 0 0,0 1 0,1 0 0,12 5 0,-13-4 0,0 1 0,-1 0 0,0 0 0,1 0 0,8 9 0,-7-6 0,-1 1 0,-1 0 0,10 13 0,-10-10 0,0-1 0,8 21 0,-10-21 0,-1 1 0,0-1 0,2 16 0,-2 38 0,-7-1 0,-3-7 0,-7 17 1,12-58 3,17-29-16,10-28-1852,5-5-7449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42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0 7896,'-12'10'5,"8"-7"2,0 0 1,1 0-1,0 1 0,0-1 1,0 1-1,0-1 0,-3 7 1,-78 128 82,64-100 44,6-11-59,-5 6 17,2 1-1,2 1 1,-16 54-1,23-54 68,-7 56 1,15-90-148,0 1 1,0-1-1,0 0 0,0 1 1,0-1-1,0 1 1,0-1-1,1 0 0,-1 1 1,0-1-1,1 0 1,0 2-1,4 7 20,0-1 1,1 0-1,0 0 1,0 0-1,1-1 0,14 14 1,-20-21-24,0 0 1,0 0-1,1-1 0,-1 1 1,0 0-1,0 0 1,0-1-1,1 1 1,-1-1-1,0 1 0,0-1 1,1 1-1,-1-1 1,3 0-1,23 4 40,1-2 1,-1-1-1,42-4 0,-33-4 66,136-64 58,-170 70-160,1 0 0,-1 0 0,0 0-1,0-1 1,0 1 0,0-1 0,0 1 0,0-1-1,0 0 1,0 0 0,2-3 0,8-10 38,-1 1 0,15-28 0,-16 21-9,14-45 0,-23 63-18,0 0 1,0 0-1,-1 0 0,1 0 1,-1 0-1,1 0 1,-1 0-1,0 0 0,0 0 1,-1-5-1,-1-17 67,0 0-1,-7-25 1,1 23-38,-20-45 1,28 72-54,-1-3 21,0 0 1,0 0 0,-1 0-1,1 0 1,-1 1 0,0-1-1,0 1 1,0-1 0,0 1-1,0-1 1,-3-1 0,5 4-22,-17-17 86,-1 1 1,-26-18 0,22 21-55,0 1 1,-28-11-1,47 22-11,0-1-1,0 1 1,-1 0 0,1 0 0,0 0-1,-1 0 1,1 1 0,-1-1 0,1 1-1,-4 0 1,-15-1 56,0 1 1,-35 4-1,34 1-417,-1 1 0,-32 14-1,45-16-27,-102 36-6812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46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7865 10 4312,'-20'-4'2,"13"2"2,0 1 0,0 0 0,-1 0 0,1 1-1,-8 0 1,-9 1 26,-1 2-1,1 0 1,0 2-1,1 1 1,-42 15 0,42-13-17,-55 29 92,-119 55 47,150-69 55,-213 133 62,201-117-162,-292 182 45,266-168-32,-154 99 0,-21 16-74,144-93 69,-198 133 4,-19 12-74,195-127 63,-567 391 51,563-386-38,-573 386 48,573-389-75,-546 358 44,559-370-3,-175 105 4,15-19-82,181-108 90,-391 196 62,409-215-41,-304 130 72,373-164-156,-30 9 0,-280 67 147,321-82-201,-1 1 0,0-2 1,-17 1-1,-43-1-313,0-3 0,-78-12 0,0-10-4717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46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5296,'32'6'0,"62"15"-7,-66-14 6,238 62-10,-203-51-2,297 89 1,-280-84 32,380 94 20,-357-94 41,467 104 50,-446-96 10,201 60 4,9 19-83,-195-63 98,593 182 57,-578-180-89,652 231 52,-636-220-73,716 224 35,-706-230-67,712 244 44,-716-235 1,696 241 41,-697-246-73,720 218 39,-712-223-46,740 217 44,-738-218-11,720 191 67,-729-197 46,661 173 95,-678-176-67,577 181 105,-599-180-112,185 57 4,-20-11-157,-192-55 125,137 55 0,-20 10-140,-144-60 100,291 133 62,-306-142-107,220 116 53,-241-124-80,-25-15-278,1-1-1,0 0 1,1-2-1,0 0 1,0-2-1,26 1 1,40-4-6470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29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0 8696,'-6'25'-13,"-13"32"-164,19-56 176,-55 130-274,-52 119-714,94-220 986,-3 8 7,-1 0-1,-39 60 0,-108 135 57,145-206-56,-26 35 84,42-59-136,-9 14-192,-2-1 0,-19 18 0,8-13-4040</inkml:trace>
  <inkml:trace contextRef="#ctx0" brushRef="#br0" timeOffset="1">16 408 9592,'0'0'0,"9"4"0,18 21 184,14 12 0,10 16 80,-3 2 0,-14-9-240,-14-5 0,-19-8-24,2 1-7424</inkml:trace>
  <inkml:trace contextRef="#ctx0" brushRef="#br0" timeOffset="2">518 776 7536,'0'0'448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0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744 882 10312,'-7'-6'-7,"6"4"-11,-1 1 0,1 0 0,-1-1 0,1 1 1,-1 0-1,1 0 0,-1 0 0,0 0 1,1 0-1,-1 1 0,0-1 0,0 0 0,-3 0 1,3 1-13,-4-2 7,0 0-1,0 1 1,0 0-1,0 1 1,0-1-1,0 1 1,0 0-1,0 0 1,0 1-1,0 0 1,0 0 0,-9 3-1,-97 36-53,-69 46 32,176-83 44,-30 16-4,-122 88 8,131-85 17,-64 83 17,81-88 30,7-9-57,0-1 1,1 1-1,0-1 1,1 1-1,-1-1 1,1 1-1,1 0 1,1 7-1,-2-14-5,0 0 0,0-1-1,0 1 1,1 0-1,-1 0 1,0 0-1,1-1 1,-1 1 0,1 0-1,-1-1 1,0 1-1,1 0 1,-1-1 0,1 1-1,1 1 1,8 7 15,1-1 1,0 0-1,0 0 1,18 8-1,-8-10 54,99 8 30,-93-16-24,9-6-24,61-23 1,-73 17 30,95-85 33,-115 95-107,0 1 0,-1-1 1,0 0-1,0 0 0,3-5 1,103-182 92,-89 146-52,65-180 16,-72 179-36,19-206 10,-30 201-24,-3 25-13,1-18 1,-2 0 1,-2 0-1,-11-49 0,10 67-2,-1-7 10,-1 0 1,-13-38 0,18 67 23,1-3 16,1 8-42,1 4 11,0 0 0,0 0 0,0 0 0,0 0 0,1-1 0,0 1 0,3 6 0,2 5 74,41 93 65,-36-80-16,39 157 65,-42-143-58,37 285 262,-40-231-381,-5-60 39,4 169 70,-6-184-1665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0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11120,'4'3'0,"0"1"0,-1-1-1,0 1 1,0 0 0,0 0 0,0 1 0,0-1 0,-1 0 0,3 9 0,-3-10 3,0 9 52,-2-6-35,0 11 24,0 0-1,-1 0 1,0 0 0,-8 28 0,-23 94 150,26-113-60,5-10-98,0 0 1,1-1 0,1 1 0,4 26 0,1-28 83,-2-9-306,0 1 0,0-1 1,0 0-1,1 0 0,0-1 0,9 8 1,9 2-7035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0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8968,'2'21'73,"-2"1"0,0 0 0,-2 0 0,-6 35 1,-1 11 54,2 20-109,4-50-11,-16 151 4,16-153-24,9 151-1103,4-90-4411</inkml:trace>
  <inkml:trace contextRef="#ctx0" brushRef="#br0" timeOffset="1">524 1866 10400,'0'0'0,"-6"16"0,-11 37 40,-11 27 8,-16 27-48,-4-4 0,5-18 0,11-23-208,17-32 208,1 2-7232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1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12552,'14'-6'-558,"-14"5"497,1 1 0,-1-1 0,1 1 0,-1 0 0,1-1 0,0 1 0,-1 0 0,1 0 0,-1 0 0,1-1 0,0 1 0,-1 0 0,1 0 0,0 0 0,-1 0 0,1 0 0,0 0 1,-1 0-1,1 0 0,-1 0 0,2 1 0,48 16-695,-20-4 926,-1 1 1,0 2-1,52 37 0,-65-37 205,-1 6-201,0 0 0,14 30 1,-23-31 166,-4-3-226,-2 0 0,0 0 0,-3 32 0,-4-29 112,5-17-191,-7 17 48,-1 0 0,-1-1 0,0 0 0,-18 22 0,-86 115 364,115-157-443,0 1 0,0 0 0,-1-1 0,1 1 0,0-1 1,-1 1-1,1-1 0,-1 0 0,1 1 0,-1-1 1,1 1-1,-1-1 0,1 0 0,-1 1 0,1-1 0,-1 0 1,1 1-1,-1-1 0,0 0 0,1 0 0,-1 0 1,1 0-1,-1 1 0,0-1 0,1 0 0,-1 0 0,0 0 1,1 0-1,-1 0 0,1-1 0,-1 1 0,0 0 1,1 0-1,-1 0 0,1 0 0,-1-1 0,0 1 0,1 0 1,-1-1-1,1 1 0,-1 0 0,1-1 0,-1 1 1,1-1-1,-1 1 0,1-1 0,0 1 0,-1-1 0,1 1 1,0-1-1,-1 1 0,1-1 0,0 1 0,0-1 1,-1 0-1,1 1 0,0-1 0,0 0 0,-9-28 60,9 29-65,-1-6 18,1 0 0,-1 1-1,1-1 1,0 0 0,1 0-1,2-10 1,-2 8-8,3-2 31,-1 5-27,1-3-2,1 1-1,0-1 1,1 1 0,0 0-1,0 0 1,0 1-1,1 0 1,13-10 0,94-53 64,55-26 70,-160 90-138,20-16 66,-20 13-53,11-10 3,0 0 1,-1-1 0,-1-1 0,-1-1-1,19-30 1,-27 36-7,42-67 80,-45 71-78,-1-1 0,0 1 0,0-1 0,-1 1 1,-1-1-1,3-16 0,-5 28-19,-1-1 0,0 1 0,0 0-1,0-1 1,0 1 0,0-1 0,0 1 0,0 0-1,0-1 1,0 1 0,0-1 0,0 1 0,0-1 0,0 1-1,0 0 1,0-1 0,0 1 0,-1-1 0,1 1-1,0 0 1,0-1 0,0 1 0,-1 0 0,1-1-1,0 1 1,-1 0 0,1-1 0,-9 5 10,-4 11-6,-10 20 7,14-20-11,-27 53 2,-5 13 2,0 4-3,-21 45-4,58-123 1,1 1-1,0 1 1,0-1-1,0 0 1,1 1-1,0-1 0,1 1 1,0 0-1,0 10 1,0-9-1,3 5-11,2-6 6,-1 0 0,2-1 0,-1 1 0,1-1 1,1 0-1,-1 0 0,2 0 0,-1-1 0,13 12 1,5-5-12,-12-11-47,87-8-1755,-36-3-6913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1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0 9144,'21'18'12,"-17"-14"-1,1 0 0,-1 1-1,1-1 1,-1 1 0,-1-1 0,5 8 0,79 130 91,-68-104-28,72 149 43,-88-182-92,-1 0-1,0 0 1,0 0 0,-1 0-1,2 7 1,6 38 80,2 82-1,-11-127-81,0 0-1,0 0 0,-1 0 0,0 0 0,-2 7 1,-58 184 166,44-157-41,-86 128 57,81-139-90,10-16-71,-9 11-4,0-2 1,-2 0-1,0-1 1,-27 16 0,-200 127-1124,216-141-5490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1044 1 9504,'0'0'0,"21"28"0,1 6-216,7 11 216,-5 0-608,-8 2 608,2 1-6032</inkml:trace>
  <inkml:trace contextRef="#ctx0" brushRef="#br0" timeOffset="1">1218 748 4936,'-16'31'0,"-19"35"0,-80 145 4,86-166 16,-139 173 5,162-210-23,-2 0 0,1 0 0,-10 7 0,17-15-2,-107 87 12,59-55-10,-55 27 0,-259 104-526,360-162 507,-193 80-2723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08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1 9240,'0'37'21,"0"3"-18,-1 0 25,2 57 224,12 52 124,-5-64 453,18 93-9,20 37 379,-46-214-1192,11 46 494,-1 0-1,2 52 1,-12-98-486,0 0 0,0-1 1,0 1-1,-1 0 0,1 0 0,0-1 0,0 1 1,-1 0-1,1-1 0,0 1 0,-1 0 1,1-1-1,-1 1 0,1 0 0,-1-1 0,1 1 1,-1-1-1,1 1 0,-1-1 0,0 1 1,1-1-1,-1 0 0,0 1 0,1-1 0,-1 0 1,0 1-1,1-1 0,-1 0 0,0 0 1,0 0-1,1 1 0,-2-1 0,1 0 16,-2 0-15,0 0 1,1 1-1,-1-2 0,0 1 0,0 0 0,1 0 1,-1-1-1,0 0 0,0 1 0,1-1 0,-1 0 1,-3-2-1,-31-19 127,-6-13-105,25 16 17,-25-36 4,30 36-55,1-1 0,-12-27 0,7 1-5,2-1 0,-14-74 0,23 77-12,6-159-15,0 198 16,1 0 0,-1 0 0,1-1 1,3-8-1,59-147-73,-47 133-14,4 2 58,0 2-1,29-27 1,-31 39-11,-5 8 40,0-1 0,0 2 0,0-1 0,24-1 0,-19 8-1,26 16-1,-35-12 14,0-1-1,0 1 0,16 16 1,-15-12 0,0 0 0,12 21 0,-13-18 0,13 30 0,-18-35 0,-1 1 0,0-1 1,-1 1-1,0 0 0,0 0 1,-1 0-1,0 19 0,-4-12 14,-9 12 2,0 1 1,-2-2 0,-29 45-1,34-61 14,-1-1 0,1 0 0,-23 18 0,31-28-29,1-1 0,0 0 0,-1 0-1,1 0 1,0 0 0,-1 0 0,1 0 0,0 0 0,-1 0-1,1 0 1,0 0 0,-1 0 0,1 0 0,0 0-1,-1 0 1,1 0 0,0-1 0,-1 1 0,1 0 0,0 0-1,-1 0 1,1 0 0,0-1 0,-1 1 0,1 0-1,0 0 1,0-1 0,-1 1 0,1 0 0,0 0 0,0-1-1,0 1 1,-1 0 0,1-1 0,0 1 0,0 0-1,0-1 1,0 1 0,-1-1 1,0-1-2,1 0 0,-1 0 1,0 0-1,0 0 1,1 0-1,-1 0 0,1 0 1,0 0-1,-1-4 1,2 1-59,0 1 1,0-1 0,1 0-1,-1 1 1,1-1 0,0 1-1,0 0 1,1 0 0,-1-1-1,1 1 1,0 1 0,0-1-1,0 0 1,1 1 0,4-4 0,-2 0-824,33-35-8105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2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7088,'5'7'145,"89"151"599,-83-137-704,17 25 239,57 97 226,-55-77-401,-14-28-48,-2-5 21,1-1 0,20 32 0,-18-43-1077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8160,'23'29'-1,"-6"-7"6,14 24-1,77 110 77,-63-95-1,-24-30 22,-1 0 0,24 51-1,-38-68-80,-3-7 11,-1 0 1,0-1-1,0 1 0,0 0 0,0 8 0,2 11 90,-1-1-1,-1 1 1,-1 0 0,-3 27 0,0-40-90,2-9-11,-1-1 0,1 1 0,-1 0-1,0-1 1,0 1 0,0-1 0,-1 1-1,1-1 1,-3 4 0,-27 43 215,29-48-222,0-1 0,1 0 0,-1 0 0,0 0 0,0 0 0,0 0 0,0 0 0,0 0 0,0-1 0,0 1 0,0-1 0,0 1 0,0-1 0,0 0 0,0 0 0,-1 0 0,1 0 0,0 0 0,0-1 0,0 1 0,0-1 0,0 1 0,-4-2 0,4 1 5,-8-4 101,4-2-90,0 1 1,0-1-1,0 0 1,1-1-1,0 1 1,1-1 0,0 0-1,0-1 1,-3-10-1,-1-4 36,-8-45 0,13 51-18,1-1 0,0 0 1,2 1-1,3-33 0,-2 34-28,0 1 9,1 1 0,1-1 0,0 0 1,1 1-1,1 0 0,7-16 0,-5 13-11,4-6 63,114-169 183,-93 155-240,-30 34-18,1 1-1,-1-1 1,1 1 0,0 0-1,-1 0 1,1 0 0,0 0 0,0 1-1,0-1 1,1 1 0,-1-1-1,0 1 1,0 0 0,1 1-1,-1-1 1,1 0 0,-1 1 0,1 0-1,5 0 1,-5 0-1,-4 0-4,1 0 1,-1 0 0,1 0 0,-1 0-1,1 0 1,-1 0 0,1 0 0,-1 0-1,1 0 1,-1 0 0,1 1 0,-1-1-1,1 0 1,-1 0 0,1 1-1,-1-1 1,1 0 0,-1 1 0,0-1-1,1 0 1,-1 1 0,1 0 0,9 10 8,0 0 0,-1 0 1,0 2-1,10 18 1,-10-7 10,24 135 12,-29-119-18,7 226 9,-8-208-17,29 201-1422,-7-141-5698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7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821 0 10584,'-28'43'0,"-23"43"1,-59 122 27,92-169 80,-71 157 55,71-159-22,5-11-62,-3 7 20,-1-2-1,-37 53 1,48-76-81,-60 75 233,56-71-207,-1-1 0,0 0 0,-1 0 0,-26 18 0,36-28-78,0 0 0,-1 0 1,1 0-1,-1 0 0,1 0 0,-1-1 1,1 1-1,-1-1 0,0 0 0,1 1 0,-1-1 1,1 0-1,-1-1 0,0 1 0,1 0 1,-1-1-1,1 1 0,-1-1 0,1 0 0,-1 0 1,1 0-1,-1 0 0,1 0 0,0-1 1,0 1-1,-4-4 0,2 3-371,-26-18-6695</inkml:trace>
  <inkml:trace contextRef="#ctx0" brushRef="#br0" timeOffset="1">0 387 8696,'0'0'0,"18"24"0,15 9-8,31 24 8,15 2-128,4-9 128,4-21-536,0-26 536,2-2-5544</inkml:trace>
  <inkml:trace contextRef="#ctx0" brushRef="#br0" timeOffset="2">1131 805 9144,'0'0'0,"-12"0"0,-5 0 0,-13 0 0,4 3-16,11 2 16,0-1-6368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8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600 919 10040,'0'-1'-1,"0"0"0,-1 1 0,1-1 0,0 0 0,-1 0 0,1 1 1,-1-1-1,1 0 0,0 1 0,-1-1 0,0 1 0,1-1 0,-1 0 1,1 1-1,-1 0 0,0-1 0,1 1 0,-1-1 0,0 1 0,0 0 0,1-1 1,-1 1-1,0 0 0,0 0 0,1-1 0,-2 1 0,-29-2-34,12 0 31,-44-5 180,-33-2 43,89 8-178,1 1 0,-1 1 0,1-1 0,0 1 1,-1 0-1,1 0 0,-1 1 0,1 0 0,0 0 0,0 0 1,-9 6-1,7-4-1,-5 2 37,1 1 1,0 1-1,0 0 0,0 0 0,-18 19 0,16-14-38,-7 5 49,1 0 1,1 2 0,-23 29 0,32-37-70,-5 13 56,2 6-41,1 2 0,-10 45 1,22-75-31,-1 0 1,1 0-1,-1-1 1,1 1 0,0 0-1,0 0 1,0 0-1,1 4 1,5 22 14,1 0 0,19 51 0,-25-78-17,0 0-1,-1 0 0,1 0 0,0 0 0,0-1 1,1 1-1,-1 0 0,0-1 0,1 1 1,-1-1-1,2 2 0,10 7 3,0 0 0,0-1 0,0 0 0,1-2 0,24 11 0,-36-17-4,0-1 1,-1 1 0,1-1-1,0 1 1,0-1-1,-1 0 1,1 0-1,0 0 1,0 0-1,0 0 1,0 0-1,2-1 1,15-1 1,-1-1 0,19-5 0,-15 1-1,0-2-1,36-19 1,12-15-4,69-56 0,-101 67-22,119-135-8,-153 162 25,0 0 0,-1 0 0,0 0 0,6-11 0,36-87-32,-11-16 21,-25 68-33,-4 21 28,3-25-13,-2 0-1,-2-99 1,-20-73-44,10 186 42,3 18 25,1-2 7,-2 0 0,-1 0 0,-1 0 0,-1 0 0,-18-40 0,8 38 6,16 26 1,0 0 0,0-1 0,0 1 0,0 0 0,0 0 0,0 0 0,0 1 0,-1-1 0,1 0 0,0 0 0,-1 1 0,1-1 1,0 1-1,-1-1 0,1 1 0,-1-1 0,1 1 0,-1 0 0,-1 0 0,-1 3 7,4-1-6,-2 3 1,1 0 0,0 1 0,0-1 0,0 1 0,1-1 0,0 1 0,0-1 0,0 1 0,1-1 0,-1 1 0,3 6 0,22 120 25,31 102 42,-16-37-45,-33-155-16,38 375 39,-43-370-41,-1-9-4,-1-20-1398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8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0 11384,'0'8'-8,"0"0"1,-1 0 0,0 0-1,-1-1 1,-4 15-1,-6 27-51,0 14 12,1 20 38,10-6 9,5-16 0,-3-55 0,0 1 0,1-1 0,0 1 0,0-1 0,1 0 1,0 0-1,0 0 0,4 7 0,-7-13 0,0 0 1,1 1-1,-1-1 0,0 0 0,0 0 1,0 1-1,0-1 0,1 0 0,-1 0 1,0 1-1,0-1 0,1 0 1,-1 0-1,0 0 0,0 0 0,1 1 1,-1-1-1,0 0 0,0 0 1,1 0-1,-1 0 0,0 0 0,1 0 1,-1 0-1,0 0 0,1 0 0,-1 0 1,1 0-1,8 0-187,0 0-1,0-1 1,-1 0-1,1-1 1,0 0-1,11-4 1,28-8-6446</inkml:trace>
  <inkml:trace contextRef="#ctx0" brushRef="#br0" timeOffset="1">340 49 7984,'1'12'7,"-1"1"0,-1 0 0,0 0 0,-4 19 0,-5 16 31,-21 97 47,0-39 62,8-36-123,18-42 24,4-4-230,1 0 0,1 0 0,2 0 0,5 26-1,9 30-4683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8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7536,'-15'12'2,"9"-7"0,-1 0 0,1 0 1,0 0-1,0 1 1,0 0-1,1 1 1,-7 10-1,6 8 5,9-12 13,42 77 8,-31-65-9,91 171 86,-19-16 28,-70-143 135,55 169 137,-57-161-10,99 301 882,-83-254-1138,-18-56 188,80 289-701,-80-278-6532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9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10488,'36'39'242,"-8"-7"-56,-16-20-165,22 26 139,-26-28-107,4 5-6,0 0 1,-1 1-1,0 1 0,-2 0 0,10 22 0,72 213 646,-90-247-630,1 0 0,-1-1 0,1 1 0,0 0 0,4 6 0,2 4 185,-8-14-241,0-1 1,0 0-1,0 0 1,0 0-1,0 1 1,0-1-1,1 0 1,-1 0 0,0 1-1,0-1 1,0 0-1,0 0 1,0 0-1,0 0 1,1 1-1,-1-1 1,0 0 0,0 0-1,0 0 1,1 0-1,-1 1 1,0-1-1,0 0 1,0 0-1,1 0 1,-1 0 0,0 0-1,0 0 1,1 0-1,-1 0 1,0 0-1,0 0 1,0 0-1,1 0 1,-1 0 0,0 0-1,0 0 1,1 0-1,-1 0 1,0 0-1,0 0 1,1 0-1,-1 0 1,0 0 0,0 0-1,0-1 1,1 1-1,7-13 111,0-11-100,-2 6 13,0 0 0,-2-1-1,3-18 1,1-11-12,5-12-6,5-7-10,2 17-3,-19 47 0,1 0 0,-1 0 0,1 0 0,0 1 0,0-1 0,0 0 0,1 1 0,3-4 0,-5 5 0,0 0 0,1 0 0,-1 1 0,1-1 0,-1 0 0,1 1 0,0-1 0,-1 1 0,1 0 0,-1-1 0,1 1 0,0 0 0,-1 0 0,1 0 0,0 0 0,1 0 0,2 1 0,-1 0 0,1 0 0,-1 1 0,1-1 0,-1 1 0,1 0 0,5 3 0,-2 0 0,-1 0 0,0 1 0,0 0 0,0 0 0,6 8 0,3 5 0,21 35 0,14 34 0,-9 6 0,-12-7 0,-11-10 0,-4 15-1596,-9-60-6384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3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 11208,'0'0'0,"-12"24"0,-21 47 0,-3 17 8,6 7-8,10-9 8,8-18-8,10-18-152,4-29 152,1 3-7824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0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2 134 5744,'-1'-10'113,"1"0"0,-1 0-1,1 1 1,1-1 0,0 0 0,0 0 0,1 1 0,4-12-1,-3 8 41,-3 12-91,1 0 0,-1 0 0,1-1 0,-1 1-1,1 0 1,-1 0 0,1 0 0,0 0 0,0 0 0,0 0 0,-1 0 0,1 0 0,0 0 0,0 0 0,0 1 0,1-1 0,-1 0 0,0 1-1,0-1 1,0 0 0,0 1 0,1-1 0,-1 1 0,0 0 0,0 0 0,1-1 0,-1 1 0,0 0 0,1 0 0,-1 0 0,0 0 0,1 0-1,-1 1 1,0-1 0,0 0 0,3 1 0,3 1 27,1 0 0,-1 1-1,0-1 1,7 5 0,-12-6-107,13 9 406,4 10-208,-1 1-1,20 31 1,63 115 888,-52-93-674,-42-64-334,0-2 0,0 1 0,1-1 0,1 0-1,-1 0 1,16 9 0,-12-14 87,5-4-87,0-1 1,29-8-1,-28 2-32,24-18 4,-33 19-30,0-1-1,-1 0 1,10-11 0,-8 5-11,-1 0 1,0-1 0,-1 0 0,-1 0 0,-1-1 0,0 0 0,-1 0 0,0-1 0,-1 1-1,1-21 1,-4 34-9,0-1-1,-1 1 1,0 0-1,1 0 1,-1 0-1,0 0 1,-1-1-1,1 1 0,-1 0 1,0-3-1,0 2-2,0 4 11,1 0 1,-1 0 0,1 0-1,-1 0 1,1 0-1,-1 0 1,1 0-1,0 0 1,-1 0-1,1 0 1,-1 1-1,1-1 1,-1 0-1,1 0 1,-1 1 0,1-1-1,0 0 1,-1 0-1,1 1 1,0-1-1,-1 0 1,1 1-1,0-1 1,-1 1-1,1 0 1,-7 8-24,2 0 0,-1 0 0,1 1-1,0-1 1,1 1 0,0 1 0,1-1 0,0 0 0,-2 17 0,2-15 17,-3 15-55,2 0 0,1 1 0,0 28 1,2-27 45,1 3-61,12 161-35,-7-149 8,42 205-152,-23-72 117,-23-145 61,-18 103-30,10-115 57,1-11 48,0 0 0,-1-1 0,0 1 1,-1-2-1,0 1 0,-10 7 0,17-14 7,0 0 1,0-1-1,0 1 0,0-1 0,0 1 1,0-1-1,0 1 0,0-1 1,0 0-1,-1 1 0,1-1 0,0 0 1,-2 0-1,-7 2-15,-2-1 8,0 1 1,1-1-1,-1-1 1,0-1-1,1 1 1,-1-2 0,0 1-1,-13-5 1,-108-36-58,107 31 9,11 4 35,0 0 12,-1-1 0,1 0-1,1-1 1,0-1 0,-17-14 0,-11-15-22,38 35 29,4 3 5,0 1 0,0 0 0,-1-1 0,1 1 0,0-1 0,0 1 0,0 0 0,0-1 0,0 1 0,0 0 0,0-1 0,0 1 0,0-1 0,0 1 0,0 0 0,1-1 0,-1 1 0,0 0 0,0-1 0,0 1 0,0 0 0,1-1 0,-1 1 0,0 0 0,0-1 0,0 1 0,1 0 0,-1 0 0,1-1 0,8-6 2,0 1 0,1-1 0,0 2 0,21-9 1,-22 10 2,22-11 38,44-13 1,12-4 125,78-44 36,-130 55 29,166-125-1270,-91 59-5544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0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 10312,'1'21'163,"1"0"0,1 0 0,1 0 1,1-1-1,8 23 0,-5-15-81,2 6 465,60 171 175,-53-159-388,72 193 91,-73-190-297,-16-49-128,30 129 132,-14 5-91,-14-123-16,-2 0-1,-1 20 1,1-31-25,-12 124 73,-13-14-49,25-110-24,-2 6 10,0 0-1,0 0 1,0 0-1,-5 8 1,-82 142 58,87-152-64,0-1 0,0 0 0,0 0 0,-1 0 0,0 0 0,-3 3 0,-31 25 17,-45 29-1,55-48-5,-17-1-2,-53 5-1,95-15-10,-1-1-1,1 0 0,0 0 1,-1 0-1,1 0 0,0 0 1,-1 0-1,1-1 0,-3 0 1,-5-2-169,0 0-1,0-1 1,1 0 0,-1-1 0,1 0 0,0-1 0,0 1 0,1-2 0,-10-7 0,-28-29-8266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6:54:08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08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1 317 8696,'12'-8'3,"-6"3"2,0 0 0,0 1 1,1 0-1,10-5 0,-16 9-4,0 0-1,-1 0 1,1-1-1,-1 1 1,1 0-1,0 0 1,-1 0-1,1 0 1,0 0-1,-1 0 1,1 0 0,-1 0-1,1 0 1,0 0-1,-1 0 1,1 1-1,-1-1 1,1 0-1,0 0 1,-1 1-1,1-1 1,-1 0-1,1 1 1,-1-1-1,1 0 1,-1 1 0,1-1-1,-1 1 1,1 0-1,8 19 17,-7-15-18,15 53 332,30 108 986,-26-103-633,13 7 1,-25-59-251,7 1-237,1-1-1,19 10 1,-18-16 158,5-3-195,0-2 0,38-5 0,-39-2 87,11-8-87,-1-2 0,-1-1 0,42-31 0,-58 38-135,-9 6-1,-1 0 0,0 0 0,1 0 0,-2-1 0,8-9 0,-12 14-21,12-13 36,-2-1 1,0 0-1,-1-1 1,10-24-1,8-19 26,-27 58-64,0 1 0,0 0 0,0-1 0,0 1 0,0-1 0,1 1 0,-1-1 0,0 1 0,0 0 0,1-1 0,-1 1 0,0 0 0,0-1 0,1 1 0,-1 0 0,0-1 0,1 1 0,-1 0 0,0-1 0,1 1 0,-1 0 0,1 0 0,-1 0 0,0-1 0,1 1 0,-1 0 0,1 0 0,-1 0 0,1 0 0,-1 0 0,1 0 0,-1 0 0,0 0-1,1 0 1,0 0 0,0 1 0,0-1 0,0 1-1,0 0 1,0 0 0,-1 0-1,1 0 1,0 0-1,0 0 1,-1 0 0,1 0-1,-1 0 1,1 0 0,-1 0-1,1 0 1,-1 1 0,11 29 5,7 19-4,8 7-2,-19-46 0,1 1 0,15 19 0,-8-17-1,1 0 1,0-1 0,1-1 0,0-1-1,25 13 1,-12-12-5,130 17 2,-128-30-3,13-8 1,59-21 0,-78 17 0,34-26 4,-44 26 1,0 0 0,14-15 0,-20 17 0,0 0 0,-1-1 0,9-15 0,-12 16 0,-1 1 0,0-1 0,0 0 0,4-18 0,-6 16 0,0-1 0,-1 0 0,-1 1 0,-1-18 0,-1 5 0,-8-47 0,3 48 0,-14-43 0,12 47 0,-21-37 0,21 45 0,1 1 0,-20-22 0,23 30 0,-1-1 0,1 1 0,-1 0 0,0 0 0,0 1 1,-10-6-1,11 8 0,1-1 1,0 1-1,-1 0 1,1 0-1,0 0 1,-1 1-1,1-1 1,-1 1-1,1 0 1,-7 0-1,7 1 0,-1-1 0,1 1 1,-1 0-1,1 0 0,0 0 0,-1 1 0,1-1 0,0 1 0,0 0 0,-5 3 1,4-1-1,0 0 0,0 0 0,0 0 0,1 0 0,-1 1 0,1-1 0,0 1 0,-2 5 0,-1 2 0,0 1 0,2 0 0,-6 21 0,5-5-1,2 0 1,1-1 0,1 1-1,4 31 1,2-25-5,-1-19 3,1 10 0,2-1-1,1 0 1,1 0 0,0-1-1,15 25 1,57 90-10,-39-64-6,-31-53 16,31 67-14,-7-8-1777,-23-48-7127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0 9504,'0'0'0,"1"9"0,7 17 0,-8 12-160,-12 11 160,-5 12-568,-7 5 568,0 2-6104</inkml:trace>
  <inkml:trace contextRef="#ctx0" brushRef="#br0" timeOffset="1">710 797 6368,'-12'48'-3,"-3"0"-2,-45 132 1,42-138 24,-104 182 76,94-177 265,-126 200 178,121-199-39,-140 172-880,79-114-4520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5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0 9952,'-23'40'0,"-60"122"-30,61-117-115,-84 170-20,87-176 185,-58 152 28,65-153 72,10-34-152,-117 308-620,95-264-5408</inkml:trace>
  <inkml:trace contextRef="#ctx0" brushRef="#br0" timeOffset="1">0 263 10224,'0'0'0,"12"29"136,6 4 8,8 12-96,2 0 0,1 1-48,13-8-88,20-13 88,1 1-7408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6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6816,'0'0'0,"0"12"40,0 0 0,0-3-40,6 2-8,3 2 8,0 2-4688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6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615 1165 9056,'-3'-29'-3,"-1"20"-10,-15-11-1,14 17 14,1 0 0,0 0-1,-1 1 1,1 0-1,-1 0 1,-9-3 0,4 3 0,1 0 0,-1 1 0,0 0 0,-15 0 0,3 2 0,1 1 1,-23 5-1,11 2 11,0 2 1,0 1-1,-42 21 0,46-15 183,-95 85 120,105-81 101,9-3-270,0 1 1,1-1-1,-11 35 0,20-52-109,-1 0 0,1-1 0,0 1-1,0-1 1,-1 1 0,1 0 0,0-1-1,0 1 1,1 0 0,-1 2 0,4 12 70,1-1-1,0 0 1,1 0 0,11 21 0,-16-34-74,0 0 0,0 0 0,0-1 0,1 1 0,-1 0 0,1-1 0,-1 1 0,4 2 0,22 16 163,56 32-1,-80-51-170,-1 0 1,1 1-1,0-1 0,0 0 0,0-1 0,0 1 0,6 1 1,-9-2-25,22 3 96,39 2 1,-34-6-69,35-6 0,-27-2 59,13-10-35,62-35 1,-107 52-52,0 1 0,-1-1 0,1 0-1,-1 0 1,1 0 0,-1 0 0,0 0 0,3-4 0,17-24 3,0-2 1,23-44-1,-43 71-5,0 0 0,0 1-1,-1-1 1,3-10 0,26-179-21,-28 152-44,-2 39 58,-9-236-223,-7 20-90,14 197 253,0-10-38,-12-59 0,0 117 83,-2 35 23,-3 88 13,19-119 22,15 136 29,-10-131 23,33 145 38,-29-147-18,44 96 41,-53-128-141,1 0 1,-1 0 0,1 1 0,0-1 0,-1 0-1,1 0 1,0 1 0,0-1 0,0 0 0,0 0-1,0 0 1,2 1 0,1 2-94,1-1 0,0 0-1,0 0 1,0-1 0,0 0 0,1 1 0,-1-2 0,1 1-1,-1-1 1,1 1 0,-1-1 0,1-1 0,0 1 0,-1-1-1,8-1 1,43-1-7440</inkml:trace>
  <inkml:trace contextRef="#ctx0" brushRef="#br0" timeOffset="1">1572 0 10312,'-15'39'132,"-28"48"0,20-48 206,12-21-160,0 1 1,-12 34-1,14-25 56,2 0 0,-6 43-1,12-63-233,-1 21 67,1-28-62,1 1 1,0-1 0,0 0-1,0 1 1,1-1 0,-1 0-1,0 1 1,0-1 0,1 0-1,-1 1 1,1-1 0,-1 0 0,1 0-1,-1 0 1,2 2 0,-1-2-79,0-1 1,-1 0-1,1 0 1,0 1 0,-1-1-1,1 0 1,0 0-1,-1 0 1,1 0 0,0 0-1,0 0 1,-1 0-1,1 0 1,0 0 0,-1 0-1,1 0 1,0-1-1,-1 1 1,2-1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6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8792,'8'66'8,"-3"87"6,-5-114 20,0 171 27,2-166 47,24 203 44,-17-195-64,44 186 41,-41-195-35,67 164 26,-62-167-80,60 127 24,-65-143 17,-8-18-159,-3-3 34,1 0 0,-1-1-1,1 1 1,0 0 0,0-1-1,0 1 1,0-1-1,0 0 1,1 0 0,-1 0-1,1 0 1,-1 0 0,1 0-1,0-1 1,-1 1 0,1-1-1,0 0 1,0 0 0,0 0-1,0 0 1,6 1 0,23 0-5736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7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8880,'-8'35'18,"6"-25"5,-1 0 1,2 0 0,-1 1-1,1 12 1,5 109 160,1-106 56,6 1-64,25 49 1,-24-62 151,12 4-107,31 16 1,-37-29-2,-4-4-164,-1-1 0,1-1 0,0 0 1,17-4-1,-15-3 31,4-8-60,-1-2 0,0 0 0,-1-1 0,-2-1 0,19-26 0,2-19-21,-8 0-6,-4 12 0,-23 51 0,0-1 0,0 0 0,0 0 0,0 0 0,0 1 0,0-1 0,1 1 0,-1 0 0,1 0 0,3-3 0,-5 5 0,1-1 0,-1 0 0,1 1 0,-1-1 0,1 1 0,-1 0 0,1 0 0,0-1 0,-1 1 0,1 0 0,-1 0 0,1 0 1,0 1-1,-1-1 0,1 0 0,-1 1 0,1-1 0,-1 1 0,3 0 0,3 4 1,0 0 0,0 1 0,0 0 0,-1 0 0,0 0 0,0 0 0,-1 1 0,0 0-1,8 14 1,-10-16 1,3 3 5,0 1 0,-1 0 0,0 1-1,6 16 1,-2-2-1,1-2-1,-3-6 25,-1-1-1,6 21 0,3 12 95,-2 0 1,9 69-1,-21-100-99,0-7 10,-1 0 1,0 0 0,-1 0-1,-3 17 1,-9 55-1301,8-52-5975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7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94 7088,'0'0'0,"-6"33"0,-3 32 336,-1 9 8,4-10-96,-1-14 0,6-22-248,1-11-40,0-8 40</inkml:trace>
  <inkml:trace contextRef="#ctx0" brushRef="#br0" timeOffset="1">279 1 5560,'7'19'0,"-6"-7"1,-1 1 0,1-1 0,-4 22 0,2-25 11,-1 31 116,-3-1 0,-16 70 0,-23 43 101,35-122-82,-26 138-706,20-73-3114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 10400,'7'106'33,"-8"-32"60,-11 79-1,0-89-78,9-44 80,1-11-292,0 0 1,0 0 0,-1-1 0,0 1-1,0-1 1,-1 0 0,-8 13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8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11568,'20'1'-1,"-12"0"0,0 0-1,0 0 1,0 1-1,11 3 1,166 68-323,-113-42 297,-59-26 14,85 38 78,-86-37-39,0 1 1,0 0 0,0 1 0,-1 1-1,12 10 1,-15-6 161,-6-3-147,0 1 0,0 0 0,-1 0 0,0-1 0,-1 1 0,-2 14 0,-4-2 239,-58 112 105,47-107-138,14-26-225,-17 26 99,-1-2 0,-1-1-1,-39 35 1,-107 68 226,110-89-311,10-1-11,48-38-25,-1 0 1,1 1-1,-1-1 1,1 1-1,-1-1 1,1 1-1,-1-1 1,1 1-1,-1 0 1,1-1-1,0 1 1,-1-1-1,1 1 1,0 0-1,0-1 1,-1 1-1,1 0 1,0-1-1,0 1 1,0 0-1,0-1 0,0 1 1,0 0-1,0 1 1,0 0 0,0-2-1,0 1 0,0 0 0,0 0 1,0-1-1,1 1 0,-1 0 0,0 0 0,0-1 0,1 1 0,-1 0 0,1-1 0,-1 1 0,0 0 0,1-1 0,-1 1 0,1-1 0,0 1 1,0 0-1,2 2 0,0-1 0,0-1 0,1 1 0,-1 0 0,0-1 0,6 2 0,47 10 0,83-6 0,-133-7 1,24-3 6,135-28 5,-130 21 9,148-67-1637,-84 29-6617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3:48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11208,'11'11'24,"0"1"0,-1 0 0,12 20 1,-19-29-28,47 69 30,-26-37 61,99 153 48,-101-151-8,63 143 75,-74-144 18,17 172 111,-28-164-25,-17 148 118,8-157-138,-62 148 106,52-144-146,-93 157 87,88-158-140,11-18-121,-95 136 175,72-107-169,9-8-62,44-66-1812,5-9-7211</inkml:trace>
  <inkml:trace contextRef="#ctx0" brushRef="#br0" timeOffset="1">1049 188 12280,'0'0'0,"6"12"8,-5 14 0,2 23-8,-10 16-216,-17 12 216,0 5-8584</inkml:trace>
  <inkml:trace contextRef="#ctx0" brushRef="#br0" timeOffset="2">1088 1097 12016,'0'0'0,"-7"30"0,-18 56 0,-20 43 0,-30 34 168,-28 15 8,-36 3-160,-19-42 8,-10-65-24,-5 1-8824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09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0 187 10136,'25'-6'-7,"6"-3"103,241-45 679,-79 33 200,-146 17-694,89-3 136,-132 6-374,1 1 1,-1 0-1,1 0 0,-1 0 0,0 0 1,1 1-1,-1 0 0,0 0 0,8 3 1,0 0 16,-2-2-18,-8-1-23,1-1 0,-1 1 0,1 0-1,-1 0 1,0 0 0,0 0 0,1 0 0,-1 0-1,0 1 1,0-1 0,0 0 0,0 1 0,3 3 0,77 94 679,-79-96-671,0 1-1,1 0 1,0-1-1,-1 0 1,1 0-1,0 0 1,0-1-1,1 1 0,-1-1 1,6 2-1,-3-1-2,5 1 84,5-2-48,0-2 0,1 1 1,-1-2-1,0 0 0,28-7 0,-33 6-43,-8 1-8,-1 0-1,0 0 1,1 0-1,-1 0 1,0 0-1,0-1 1,0 1-1,0-1 1,0 0-1,3-2 1,36-29 99,-37 30-92,-1-1-1,0 0 1,-1 0-1,1 0 1,-1-1-1,0 1 1,0-1-1,4-7 1,-6 7-6,0 1-1,-1 0 1,1 0-1,-1-1 1,0 1 0,0 0-1,-1-1 1,1 1 0,-1 0-1,0 0 1,-3-7-1,-16-37 52,9 36-13,2 6-38,0 1 0,0 0 0,-1 1 0,0 0 0,1 1 0,-17-4 1,7 7 29,-2 6-23,-1 1 1,-32 16 0,36-10 9,-64 79 6,68-70-25,-11 39 4,18-40-10,-8 41 0,12-42 0,1 1-1,0 28 1,3-31-1,1 0-1,0 0 0,5 18 1,-3-22-1,0-1 0,1 0 0,0 0 0,9 15 0,-9-19 0,2 1 0,-1-1 0,1 0 0,1-1 0,10 11 0,-9-12 0,1 1 0,0-1 0,0 0 0,0-1 0,13 6 0,-7-6 0,1 0 0,0 0 0,21 3 0,-9-4 0,40 2 0,-43-7 0,47-4 1,-54 1 0,-1 0 1,1-1-1,20-8 0,-21 5 0,0-1 0,-1-1-1,18-11 1,-17 7 1,0 0-1,28-26 1,-23 15 0,29-39-1,12-31 4,-15 5-2,-15 14 2,-8 12-3,-4 13-2,0 9 0,-1 13 0,-20 27 0,0 1 0,0-1 0,0 0 0,-1 1 0,1-1 0,0 0 0,0 1 0,0-1 0,0 1 0,0 0 0,0-1 0,1 1 0,-1 0 0,0-1 0,0 1 0,0 0 0,2 0 0,1 1-1,1 1 0,-1-1 1,1 1-1,-1 0 1,0 0-1,0 0 1,0 0-1,0 1 1,0 0-1,0-1 1,-1 1-1,7 7 1,122 105-29,-65-39-9,-60-67 33,2 7-28,0 17 1,-2 2 0,-2-1 0,2 51 0,-4-8-31,0-4 7,-3-71 53,0-1 0,1 0 0,-1 1 1,0-1-1,0 1 0,1-1 0,-1 1 0,1-1 1,-1 0-1,1 1 0,0-1 0,0 0 0,-1 0 1,1 1-1,0-1 0,0 0 0,0 0 0,2 2 0,2 1-3,16 18-2,-8-15-5,13 0 3,39 6 1,-42-13-4,125-20-1841,-62 3-7332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2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5 158 8432,'-4'-74'1336,"4"70"-535,3-2 115,-2 5-853,1 0 0,-1 0 0,0 1 0,0-1 0,0 1 0,0-1 0,0 1 0,1-1 0,-1 1 0,0 0 0,0-1 0,1 1 0,-1 0 0,0 0 0,0 0 0,1 0 0,-1 0 0,3 1 0,-3-1 8,3 0-33,0 1 0,0-1-1,0 1 1,0 0 0,0 1 0,-1-1-1,1 1 1,0-1 0,-1 1 0,1 0 0,-1 1-1,0-1 1,1 1 0,3 3 0,1 2-9,-1 0 1,-1 1 0,8 12-1,-8-13-9,6 12 154,6 28-34,-2 0 0,11 56 0,-12-27-40,-11-53-32,2-1 0,13 34 1,-18-55-8,-12-5-34,-5-17-24,-31-67-5,46 84 1,-20-41-27,-25-78 1,39 99 5,-42-127-81,33 86 50,16 63 51,0 0 1,0 0 0,0 1 0,0-1-1,0 0 1,0 0 0,0 0-1,0 1 1,1-1 0,-1 0 0,0 0-1,1 1 1,-1-1 0,1 0 0,-1 1-1,1-1 1,-1 0 0,1 1 0,-1-1-1,1 1 1,-1-1 0,1 1-1,0-1 1,-1 1 0,1-1 0,0 1-1,0 0 1,1-1 0,0 0-2,5-2 0,1 0 1,0 0 0,0 1 0,0 1 0,1-1 0,-1 1 0,0 1 0,11-1 0,40 8 1,1 8 1,0 6 1,46 34 8,-88-42 5,-2 4-7,0 0 0,23 36 0,-29-32 21,-6 0-16,0 1-1,-1-1 1,-1 27 0,-6-25 28,-4-4-26,0 1 0,-2-1 0,-18 26 0,13-28 27,-25 18 100,-83 54-1,124-88-132,-1-1 0,1 1 0,0 0 1,-1-1-1,1 1 0,0 0 0,0-1 0,-1 1 0,1-1 0,0 0 0,0 1 0,0-1 0,0 1 0,-1-1 0,3 0 1,4 3 1,27 2 64,86 0 7,-76-5-41,-1 2 0,54 10 0,-70-6 8,67 30 24,-94-35-70,1-1 0,-1 0 0,1 0 0,0 1 0,-1-1 0,1 0 0,-1 1 0,1-1 0,-1 1 0,1-1 0,-1 0 0,1 1 0,-1-1 0,0 1 0,1-1 0,-1 1 0,0 0 0,1-1 0,-1 1 0,0-1 0,0 1 1,1 1-1,1 7 5,1 1 0,-2-1 0,1 1 1,-2 0-1,1 0 0,-1 0 0,-1 0 1,-1 11-1,2-18-1,-1 0 0,1-1 0,-1 1 0,0 0 0,1-1 0,-1 1 0,-3 4 0,-13 24 17,-1-1 1,-37 45 0,29-49 16,-121 85 16,115-93-15,-48 20 34,-87 28-1,151-61-65,-56 12 56,-9-4 13,73-13-3,-2-2 9,8 1-59,6-2-6,74-55-1918,-22 18-7787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65 11568,'-5'-6'6,"0"1"0,-1-1 0,0 1 1,0 0-1,0 1 0,-1 0 1,0 0-1,0 0 0,0 1 0,0 0 1,0 0-1,-1 1 0,1-1 0,-1 2 1,1-1-1,-16 0 0,7 0 13,10 2 33,-1-1 0,0 1-1,0 1 1,1-1 0,-1 1 0,-9 2 0,-121 24 386,83-14-95,-57 22 0,76-23-282,1 2 186,-118 64 91,129-61-124,3 4-119,2 1 1,-25 37-1,35-37 59,5-4-103,1 0 1,1 0 0,2 35-1,-1-52-44,0 0 0,0 1-1,0-1 1,0 0 0,1 0 0,-1 0-1,0 0 1,1 0 0,-1 0 0,1 0-1,-1 0 1,1 0 0,-1 0 0,1 0-1,0 0 1,1 1 0,11 11 25,1 0-1,0 0 1,1-2 0,18 12 0,-30-22-21,0 1 1,0 0-1,0-1 1,1 1 0,-1-1-1,5 1 1,184 34 92,-148-34-96,21-8-909,107-23 1,-46-2-8180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2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1 9592,'-19'0'1,"14"0"1,0 0 1,1 0-1,-1 0 0,0 1 0,0 0 1,-8 3-1,-100 31 23,88-23-11,-15 15 4,-46 39 1,66-43 89,-2 11-24,-27 53 0,42-64 84,6-7-106,0 1 1,0-1-1,4 32 0,-2-47-49,-1 0 0,0 0-1,0 0 1,0 0-1,0-1 1,1 1 0,-1 0-1,1 0 1,-1 0 0,0 0-1,1 0 1,-1-1-1,1 1 1,0 0 0,-1 0-1,2 0 1,7 7 40,0 0 0,1 0 0,0-1 0,0-1-1,18 10 1,-6-10 221,20-2-82,49-2 0,-64-5 88,-6-4-185,0 0 1,0-1 0,31-18-1,-34 11 139,2-12-72,24-43 1,-36 47 64,-2-10-68,3-56 0,-8 83-113,-1 1 0,0 0 0,0-1 0,-1 1 0,0-1 1,0 1-1,0 0 0,-3-9 0,-1 0 13,3 5-1,-1 1 0,-1-1 0,1 1 1,-1 0-1,0 0 0,-1 0 0,0 0 1,-1 1-1,-9-11 0,11 14 97,-2 0 22,4 3-50,4 4-28,7 12-70,1-9 19,92 32-1792,-34-17-7289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3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 9952,'17'-3'1,"-2"-1"4,-4 3 29,-10 2-19,-1-1 1,1 0-1,0 0 1,0 1-1,-1-1 1,1 0-1,0 1 1,-1-1 0,1 1-1,0-1 1,-1 1-1,1-1 1,-1 1-1,1-1 1,-1 1-1,1 0 1,0 0-1,2 2 26,6 3 74,0-1 1,0-1 0,1 1 0,-1-1-1,16 4 1,-6-2-45,-6-1 77,0 0 1,0-1-1,0-1 1,27 4-1,9 1 385,-35-5-409,6 0 165,1 1 0,-1 1 0,26 10 0,-45-14-271,-1 0 1,1 0-1,0-1 1,-1 1 0,1 0-1,-1 0 1,1 0 0,-1 0-1,0 0 1,1 0-1,-1 0 1,0 0 0,0 0-1,1 0 1,-1 0-1,0 0 1,0 0 0,0 0-1,0 0 1,-1 0-1,1 0 1,0 0 0,-1 2-1,1-1 22,-7 28 51,-1-16 116,-11 5-114,0 0 1,-29 21 0,22-21 72,-33 17 0,-24 17 22,72-46-170,-18 13 94,1 1 0,1 1 0,-39 43 1,65-65-107,1 1 0,0 0 0,-1 0 0,1-1 1,0 1-1,-1 0 0,1 0 0,0 0 1,0-1-1,0 1 0,0 0 0,0 0 1,0 0-1,0 0 0,0 0 0,0-1 1,0 1-1,0 0 0,0 0 0,1 0 1,-1 0-1,0-1 0,1 1 0,-1 0 1,0 0-1,1-1 0,-1 1 0,1 1 0,1 0 14,12 20 17,-13-22-32,-1 1-1,1-1 1,-1 1 0,1-1 0,-1 1 0,1-1 0,-1 1-1,1-1 1,0 1 0,-1-1 0,1 0 0,0 1-1,-1-1 1,1 0 0,0 1 0,-1-1 0,2 0 0,24 7 34,0-1 0,38 3 0,-30-8 28,198 2 22,-225-3-81,0 0 0,0 0 0,0-1 0,0 0 0,11-3 0,28-7 18,43-16 0,73-48-1985,-2-9-7887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5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719 31 5384,'-21'-2'16,"12"1"16,-1 0 0,0 1 1,-16 2-1,-96 18 173,93-11 69,-131 70 112,127-57-92,-120 103 91,127-100-217,-66 89 69,81-94-82,7-8-113,1 0 1,0 1-1,0 0 1,0 14-1,3-27-38,0 1 0,0-1 0,0 0-1,0 1 1,0-1 0,0 1 0,0-1 0,0 1-1,0-1 1,0 1 0,0-1 0,0 1 0,0-1-1,1 0 1,-1 1 0,0-1 0,0 1 0,1-1-1,-1 0 1,0 1 0,0-1 0,1 0 0,-1 1 0,0-1-1,1 0 1,-1 1 0,1-1 0,9 7 22,-1-1 0,1 0 0,0 0 0,1-1 0,21 7 0,-8-8 115,7-5-76,0-1 1,47-9-1,-49 2 42,96-54 42,-105 48-42,6-12-29,24-36 1,-39 44 69,-5-1-75,0-1 1,4-36-1,-11 38 114,-4-2-57,-14-37 1,19 56-118,-1 1 1,1-1-1,-1 1 0,0-1 1,0 1-1,1 0 0,-1-1 1,0 1-1,0 0 0,-1 0 1,1 0-1,0 0 0,0 0 1,0 0-1,-1 0 0,1 0 1,0 1-1,-1-1 0,1 0 1,-1 1-1,1-1 0,-1 1 1,1-1-1,-1 1 0,1 0 1,-1 0-1,1 0 0,-1 0 1,0 0-1,1 0 0,-1 0 1,-2 1-1,-2 4 134,-5 14-49,-14 31 1,21-38-70,1-1 0,-1 0 0,2 1 0,0-1 0,0 1 0,1 0 0,0 16 0,1-13-12,-1-11-5,1 1 1,0-1-1,0 0 0,0 0 0,0 0 0,1 1 0,-1-1 0,1 0 1,0 0-1,2 4 0,2 6 8,-3-1-8,-1-10-5,0 1-1,0 0 0,0-1 0,0 1 1,1-1-1,-1 0 0,1 1 0,0-1 1,0 0-1,3 4 0,55 69 71,-44-61-43,1-3-24,1-2 0,0 0 1,26 10-1,-23-16-2,18-5 0,40-6 0,-55 1-1,32-20-1,-42 18-5,-1-1 0,18-14 0,15-21 4,-9 0-3,-7-2-2,-6-2 0,-3 2 0,-3 5 0,4-15 0,-6 30 6,-14 21-10,-1 4 7,-1 0 0,1 0 0,-1 0 0,1 0 0,-1 0 0,1 1-1,0-1 1,-1 0 0,1 0 0,0 0 0,0 1 0,-1-1 0,1 0 0,0 1 0,0-1 0,0 1 0,0-1 0,0 1-1,0-1 1,0 1 0,0 0 0,0-1 0,0 1 0,0 0 0,0 0 0,0 0 0,0 0 0,0 0 0,0 0 0,1 0 0,-1 0-1,0 0 1,0 1 0,0-1 0,0 0 0,0 1 0,1 0 0,97 23 44,-83-20-46,21 5 23,0 2-1,-1 1 1,47 23 0,-37-8 4,-43-24-25,-1-1 0,1 1 0,-1-1 0,1 1-1,-1 0 1,0 0 0,0 0 0,0 0 0,0 0 0,-1 0 0,1 1 0,-1-1 0,0 1 0,1 5 0,-1-4 1,0-3-2,-1 1 1,0-1 0,0 1-1,0 0 1,0-1-1,-1 1 1,1-1 0,-1 1-1,1-1 1,-1 1 0,0-1-1,0 0 1,0 1 0,0-1-1,-1 0 1,1 0-1,-1 0 1,1 0 0,-4 4-1,3-4 2,1 0-2,0 0 0,-1-1 1,1 1-1,0-1 0,-1 1 1,0-1-1,1 1 0,-1-1 1,0 0-1,1 0 0,-1 0 1,0 0-1,0 0 0,-3 1 1,-4 2 2,0 2-2,6-4 0,0-1 0,0 1 0,0-1 0,0 1 0,-1-1-1,1 0 1,0 0 0,-7 1 0,10-2-4,-36 3 51,35-2-45,-1-2 0,1 1 0,-1 0 0,1 0 0,-1 0 0,1-1 0,-1 1 0,1-1 0,-1 1 0,1-1 0,-1 0 0,1 1 0,0-1 0,-1 0 0,1 0 0,0 0 0,0 0 0,0 0 0,0 0 0,0-1 0,0 1 0,0 0 0,-1-2 0,4-2 50,3-1-26,0-1-12,1 1-1,0 0 0,0 0 0,1 0 0,0 1 0,11-7 1,82-56 71,45-39 134,-111 80-123,-26 20-65,128-92 219,-53 46 139,-83 56-254,-4 6-115,-27 19 49,18-14-52,1 1 1,0 0 0,1 1-1,0 0 1,2 0-1,-14 32 1,22-47-20,0 1-1,1-1 1,-1 1 0,1-1-1,-1 1 1,1-1 0,0 1-1,0-1 1,0 1 0,0-1 0,0 1-1,0-1 1,0 1 0,0-1-1,1 1 1,0 2 0,0 1 0,0-3-1,-1-1 0,1 1 1,-1 0-1,1-1 0,0 1 0,0 0 0,0-1 0,0 1 0,0-1 0,0 1 0,1 0 1,4 3-1,-1-1 0,1 0-1,0 0 1,0 0 0,1-1 0,-1 0 0,7 2 0,-6-2-1,9 4-1,0-2-1,1 0 1,0-1-1,-1 0 1,27 1 0,-27-3 0,165 21-20,-155-21 18,74 9-9,-89-9 12,0 1 0,0 0 0,0 0 0,-1 1 0,1 0 0,-1 1 1,14 8-1,-22-12 1,0 1 0,0 0 0,0 0 0,0 0 0,0 0 0,0 0 0,-1 0 0,4 4 0,-4-3 0,0 1 0,1-1 0,-1 0 0,0 1 0,-1-1 0,1 0 0,0 6 0,-3 29 0,-8 5 0,-10-5 0,16-33 0,0 1 0,0-1 0,0 0 0,-1-1 1,0 1-1,-8 5 0,13-9 0,-1-1 1,1 0-1,-1 0 0,1 0 1,-1 0-1,1 0 1,-1 0-1,1 0 0,-1 0 1,1 0-1,-1 0 1,1 0-1,-1 0 0,1 0 1,-1 0-1,1 0 0,-1 0 1,1 0-1,-1-1 1,1 1-1,-1 0 0,1 0 1,-1-1-1,1 1 1,-1 0-1,1-1 0,0 1 1,-1 0-1,1-1 0,0 1 1,-1-1-1,1 1 1,0-1-1,-1 1 0,1-1 1,0 1-1,0-1 1,-6-12 3,4 7 1,0 0 1,1 0 0,0 0 0,0 0 0,0 0 0,1 0 0,0 0 0,1-11 0,0 8 1,-1 1 1,1 0 0,0 0 0,1 1 0,-1-1 1,1 1-1,1-1 0,0 1 0,0 0 0,0 0 1,6-8-1,-4 6 3,4-8 25,1 1 0,1 0 0,16-20 0,-13 19-20,-4 4 10,1 1-1,0 0 1,0 1-1,1 0 1,26-17 0,-23 17-13,-2 1 13,0 0 1,1 1 0,0 0-1,21-8 1,-28 14-20,-7 3-5,1-1 0,-1 1 0,1 0 0,-1 0 0,1-1 0,0 1 0,-1 0 0,1 0 0,-1 0 0,1 0 0,0 0 0,-1 0 0,1 0 0,-1 0 0,1 0 0,0 0 0,-1 0 0,1 0 0,0 1 0,7 0 3,-1 1 1,0 0-1,0 0 1,0 1 0,0 0-1,-1 0 1,1 1 0,-1-1-1,0 1 1,0 1 0,0-1-1,8 10 1,-4-6 3,0 1-4,1 0 1,-1 1-1,-1 1 1,0 0-1,0 0 0,11 21 1,5 15 7,0 13-9,-5 0 1,-6-2-3,-11-39-2,7 30 0,-11-51 0,1 0 0,-1 0 0,1-1 0,0 1 0,0 0 0,0 0 0,0 0 0,0-4 0,1-8 0,-7-31-1711,-2-3-6842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6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9416,'0'0'-15,"3"1"7,130 57-79,-67-29-86,127 48-200,75 14-923,-114-41-3584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1 4664,'0'0'1,"1"1"0,-1-1 1,1 1-1,-1 0 0,1-1 1,-1 1-1,1 0 0,-1 0 0,0-1 1,1 1-1,-1 0 0,0 0 1,0 0-1,1 0 0,-1-1 0,0 1 1,0 0-1,0 0 0,0 0 0,0 0 1,0-1-1,-1 1 0,1 0 1,0 0-1,0 0 0,0 0 0,-1-1 1,1 1-1,0 0 0,-2 1 1,-1 1 10,0 0 1,0 0 0,0-1 0,-1 1 0,-6 3 0,-4 4 14,-79 58 54,53-37 12,-76 62 278,112-90-367,-42 36 705,-54 60-1,89-87-623,8-8-25,0-1-1,0 1 1,1 0 0,-1 0-1,1 0 1,0 0 0,0 0-1,0 0 1,-1 6 0,1-6 96,0 0-104,0 0 0,1 0 0,-1 0 0,1 0-1,0 0 1,0 0 0,1 0 0,-1 0 0,1 1 0,0-1-1,0 0 1,0 0 0,1 1 0,-1-1 0,1 0-1,0 0 1,2 4 0,0-1 63,1 0 0,1 0 0,-1-1 0,9 9 0,-5-11 206,3-4-209,0 1 1,0-2-1,12-1 0,-10-3 182,-9 3-222,3-2-25,-1 0-1,0 0 1,0 0 0,0-1-1,-1 0 1,0 0-1,0 0 1,0-1 0,0 1-1,5-11 1,7-14 131,-1 0-1,-2-2 1,11-33 0,-11 32-40,-13 33-130,0 0 0,-1 0 0,1-1-1,0 1 1,0 0 0,-1 0-1,1 0 1,0 0 0,0 1 0,-1-1-1,1 0 1,0 0 0,0 0 0,-1 1-1,1-1 1,0 0 0,0 1 0,-1-1-1,1 0 1,0 1 0,0 0-1,1 0 10,11 7 14,0 1-1,0 0 1,-1 1-1,0 0 1,-1 1-1,0 0 1,13 19 0,-13-18-25,9 14 35,82 140 16,-84-130-42,24 49 4,1 4-14,-36-70-3,0-1 0,5 22-1,-10-31 0,-1 0-1,1 0 1,-2 0-1,0 16 1,0-20 0,-1 1-1,0 0 1,-1-1 0,1 1-1,-1-1 1,0 0 0,-1 0-1,1 0 1,-1 0 0,0 0-1,-6 7 1,9-11-1,-1 0 1,1-1-1,0 1 0,-1-1 1,1 0-1,-1 1 0,1-1 1,-1 1-1,1-1 0,-1 0 1,1 1-1,-1-1 1,1 0-1,-1 1 0,0-1 1,1 0-1,-1 0 0,0 1 1,-9 1 0,1-1 1,-1 1-1,0-1 1,0-1-1,-11 0 1,6-4 5,-21-17-1,29 17-5,1-1-1,1 0 1,-1 0-1,1-1 1,-7-7-1,4 0-182,0-1-1,1 0 1,1 0-1,0 0 1,1-1 0,-6-26-1,11 38 15,-20-70-7092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6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7624,'6'0'0,"-3"1"3,1-1 0,-1 1 0,0 0-1,1-1 1,-1 1 0,1 1 0,4 1 0,5 3 7,14 9 26,0 1-1,-1 1 1,-1 1-1,0 1 1,27 29-1,-45-42 34,0 1-1,-1 0 1,1 0-1,-1 1 1,6 10-1,2 3-5,27 39 34,-27-35 150,14 33 127,-3 1-1,26 91 1,-50-146-299,1 3 28,-1 0 1,0 0-1,1 13 0,-6-21 102,-15-1-126,18 2-70,1 0 0,-1 0 0,1 0 0,-1 0-1,1 0 1,-1 0 0,1 0 0,-1 0 0,1-1 0,-1 1 0,1 0 0,-1 0 0,1-1-1,0 1 1,-1 0 0,1-1 0,0 1 0,-1 0 0,1-1 0,-1 0 0,-2-2 32,-6-5 12,1 0 1,0-1-1,1 0 1,0-1 0,0 1-1,-10-21 1,-38-87 158,47 91-112,4 11-50,-1 1-17,2-1-1,0 1 1,0-1 0,2 0 0,0 0 0,1-24 0,0 31 18,1 1-23,-1-1 0,1 1 0,0 0-1,1-1 1,0 1 0,0 0 0,0 0-1,1 0 1,4-8 0,21-21 173,-28 35-196,0 1 0,1 0 0,-1 0 0,0-1 0,0 1 0,1 0 0,-1 0 0,0 0 0,0 0 0,1-1 0,-1 1 0,0 0-1,1 0 1,-1 0 0,0 0 0,1 0 0,-1 0 0,0 0 0,1 0 0,-1 0 0,0 0 0,1 0 0,-1 0 0,0 0 0,1 0 0,-1 1 0,25 2 85,29 10 0,-33-5 11,7 7-54,-2 1 0,28 22 0,-35-17 27,9 22-26,25 52 0,-40-63-8,-3-7-138,9 25-584,14 63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7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9864,'27'31'85,"-15"-17"23,0-1 0,16 13 0,39 28 212,44 43 20,-89-76-113,-9-6-116,2 1-26,0 0 0,-1 1 1,-1 1-1,21 38 0,-27-42 12,4 5-14,-1 1 1,-1 1 0,8 29 0,-3 9 104,-14-59-183,0 1 0,1-1 0,-1 0 0,0 1 0,0-1 0,0 0-1,0 1 1,0-1 0,0 0 0,0 1 0,0-1 0,0 0 0,0 1 0,0-1 0,0 1 0,-1-1 0,1 0 0,0 1 0,0-1-1,0 0 1,0 0 0,-1 1 0,1-1 0,0 0 0,0 1 0,0-1 0,-1 0 0,1 0 0,0 1 0,0-1 0,-1 0 0,1 0 0,0 0-1,-1 0 1,1 1 0,0-1 0,-1 0 0,1 0 0,0 0 0,-1 0 0,1 0 0,0 0 0,-1 0 0,1 0 0,0 0 0,-2 0 0,1 0 1,0 0 0,0-1 0,0 1 1,0 0-1,0-1 0,-1 1 1,1-1-1,0 0 0,0 1 1,0-1-1,0 0 0,0 0 0,1 1 1,-1-1-1,0 0 0,-1-1 1,-7-13 31,0 1 1,1-2-1,-10-26 1,-13-49 22,26 78-62,1 0 13,1-1 0,0 1-1,1 0 1,0-1 0,1 0-1,1-20 1,0 22-6,2-8 29,0 10-19,-1 2-10,0 1 0,1-1 1,0 1-1,0-1 1,1 1-1,0 0 1,0 0-1,1 0 0,8-11 1,-8 13-1,0 1 1,0-1-1,0 1 1,1 0-1,-1 0 1,1 1-1,0-1 1,0 1-1,1 0 1,-1 0-1,1 1 1,-1 0-1,1 0 1,10-2-1,18 3 5,-20 5 16,-6-1-23,-1 0 0,-1 1 1,1 0-1,0 1 1,-1-1-1,0 1 0,0 0 1,0 1-1,-1-1 1,0 1-1,0 1 1,5 6-1,7 15 15,0 0-1,-2 0 1,20 51 0,-30-63-16,9 43 22,-4 12 1,-10-64-11,-3 0 6,2-6-12,-2-4 0,1-2-6,-1 0 0,1-1 0,0 0 0,0 1 0,0-1 0,1 0 0,0 0 0,0 0 1,1 0-1,0-10 0,0-2 5,6-33 0,-6 48-6,0 0 0,1 0 0,0 0-1,-1 0 1,1 0 0,0 0 0,1 0 0,-1 0-1,0 0 1,1 1 0,0-1 0,1-2 0,5-5 1,16-25 1,-11 21 4,86-47 8,-90 55-13,1 1 1,-1 1-1,1 0 1,15-4-1,-6 3 0,-8 1-2,1 1 0,-1 1 0,15-2 0,-17 4 0,1 0 0,-1 0 0,0 1 0,10 1 0,-9 0 0,0 1-1,0 0 0,16 7 1,-17-5-1,-1-1 0,0 1 0,0 0 0,9 9 0,-11-8 0,1 0 0,-2 1 0,1 0 0,7 11 0,-6-6 0,0 1 0,7 18 0,7 34 0,-2 12 339,-11-40-1324,19 54-1,-19-69-7094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7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134 638 8696,'-14'-36'-2,"8"29"3,0 1 9,5 5 38,0 1-43,0 1 1,-1-1-1,1 1 0,0-1 0,0 1 1,0 0-1,0-1 0,0 1 1,0 0-1,0 0 0,0 0 0,-1 1 1,1-1 5,-1 1 1,1 0-1,-1-1 1,1 1 0,0 0 0,0 0-1,0 0 1,0 0 0,0 0-1,0 0 1,0 1 0,1-1 0,-1 0-1,1 0 1,-1 0 0,1 1-1,0 4 1,0-5 1,0 2 2,0 1-1,0-1 1,0 0-1,1 0 1,-1 1 0,1-1-1,0 0 1,0 0-1,3 6 1,-2-4-2,-1-4-5,-1 0-1,1 0 1,0 0 0,0 0 0,0 0 0,0 0 0,1 0 0,-1 0 0,0 0-1,1-1 1,-1 1 0,1-1 0,3 3 0,4 5 8,1 2-6,-5-6-1,0 1 0,0-1-1,1 0 1,11 7 0,52 36 36,-65-46-40,0 0 0,0 0-1,1 0 1,-1 0 0,0-1 0,1 0 0,-1 0-1,1 0 1,0-1 0,-1 1 0,1-1 0,6-1 0,-4 1 7,-2 0 1,0 0 1,0 0 0,0-1 0,0 0-1,0 0 1,-1 0 0,1-1 0,0 0-1,-1 0 1,1 0 0,-1 0 0,0 0-1,7-6 1,-8 6 3,6-7 150,-7 5-137,0 1 1,0-1 0,0 0 0,-1-1 0,1 1-1,-1 0 1,0 0 0,0-1 0,-1 1 0,1 0-1,-1-1 1,0 1 0,0-1 0,0 1 0,-1-1-1,0 1 1,0 0 0,0 0 0,0-1 0,-3-4-1,-13-22 52,7 21 118,-7 0-110,0 1 0,-21-8 0,21 13 65,-5 5-87,0 0 1,-37 8-1,37-1 6,-1 5-43,0 1 1,-30 25-1,51-38-28,1 0 0,0 0 0,-1 1 0,1-1 0,0 1 0,-1-1 1,1 1-1,0 0 0,0-1 0,-1 3 0,-6 15 8,0 1 0,2 0 0,-8 36 0,14-55-10,-1 1 1,1-1-1,0 1 1,0 0-1,0 0 1,0-1-1,0 1 1,0 0-1,1-1 1,-1 1-1,0-1 1,1 1-1,1 2 1,8 21 6,2 0 1,1-1-1,21 31 0,-32-52-6,0 0 0,1 0 1,0 0-1,-1 0 0,1-1 0,4 4 0,27 18 6,1-2 0,44 21 0,-48-32-1,4-3-3,63 6 1,-96-14-4,-1 0-1,1 0 1,0 0-1,0 0 1,0 0-1,-1-1 1,1 1-1,0 0 1,-1-1 0,1 0-1,2 0 1,17-9 2,0-1 0,0-2 0,24-18 0,-24 10 18,-14 12-12,7-8 3,-1 0-1,0-1 1,-2-1-1,0 0 1,15-38 0,-10 16 39,-2-1 0,-1 0 0,-2-1 0,6-53 1,-17 80-19,1 1 11,0 0 0,4-21 0,-4 33 0,0 10-5,7 33-6,-4-26-23,1 1 0,0-1-1,1 1 1,10 16 0,32 49 13,-43-72-23,21 27 12,-18-27-11,11 10 1,-17-16-2,0-1 0,0 0 1,0 0-1,0 0 1,0 0-1,0-1 1,0 1-1,1 0 1,-1-1-1,0 0 0,0 1 1,1-1-1,-1 0 1,0 0-1,0 0 1,1-1-1,-1 1 0,0 0 1,0-1-1,0 1 1,1-1-1,1-1 1,5-2 1,0-1 1,0 0 0,-1 0 0,11-9 0,71-57 31,-87 70-32,-1 0 0,1 0 0,-1 0-1,1 0 1,-1 0 0,1 1 0,-1-1-1,1 1 1,0-1 0,-1 1 0,1 0-1,0 0 1,-1 1 0,1-1 0,0 0-1,-1 1 1,4 0 0,8 2 12,120 26 41,-54-10-36,-64-16-13,1-1 1,-1-1-1,1 0 0,-1-1 0,17-3 1,-17 2-5,4-3 13,-1-3-9,0-1 1,-1-1-1,19-12 0,-22 7 8,-4-1-10,0-1 1,-1-1 0,8-19-1,-13 14 11,0-122 12,-8 110-7,-37-140 9,29 141-2,10 29-24,-19-48 28,-28-54 0,15 40 14,33 66-43,0 0-1,0 0 0,-1-1 0,1 1 1,0 0-1,0 0 0,0 0 0,-1-1 0,1 1 1,0 0-1,0 0 0,0 0 0,-1 0 1,1 0-1,0-1 0,0 1 0,-1 0 1,1 0-1,0 0 0,0 0 0,-1 0 1,1 0-1,0 0 0,0 0 0,-1 0 1,1 0-1,0 0 0,0 0 0,-1 0 1,1 0-1,0 0 0,0 0 0,-1 1 1,1-1-1,0 0 0,0 0 0,-1 0 1,1 0-1,0 0 0,0 1 0,0-1 1,-1 0-1,1 0 0,0 0 0,0 1 1,0-1-1,0 0 0,-1 0 0,1 0 1,0 1-1,0-1 0,0 0 0,0 0 1,0 1-1,0-1 0,-1 1 3,-1 2-1,0 1 1,1-1 0,-1 1 0,1-1 0,-1 1 0,1 0 0,0 0-1,0 0 1,1-1 0,-1 1 0,1 0 0,0 0 0,1 7 0,0 1-1,1 1 1,4 16 0,-4-20-3,12 44 18,27 69 0,-32-98-17,6 16 12,28 60-1,9 11-9,3-9 1,6-1-3,-3-10-2,-11-13 0,-13-21 0,-32-54 0,-2-1 0,1-1 0,-1 1 0,1-1 0,0 1 0,0-1 0,0 0 0,0 1 0,0-1 0,0 0 0,0 1 0,0-1 0,0 0 0,1 0 0,1 2 0,-2-5-132,1 0 0,-2 0 1,1 0-1,0 0 0,0 0 1,-1 0-1,1 0 0,-1 0 1,1-1-1,-1 1 0,0-3 1,5-34-7769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09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1361 10312,'2'-2'305,"44"-52"606,17-25-257,-52 60-380,1-12-87,13-52 0,-23 53 48,-17-165 89,8 150-136,-34-185 77,32 185-91,-34-184 51,36 184-138,-44-224 125,50 265-191,-1 12 4,-1 1-21,1-5-3,1 0 0,0 0 1,0 0-1,1 1 0,-1-1 0,1 0 0,0 0 1,0 7-1,-1 54 11,0 38-8,9 11 1,15 1-2,7 10 2,2 11-3,3-7-2,-4-18 0,-4-19 0,-7-18 0,-3-13 0,0-13 0,4 12-2,-21-60 2,0 0 0,0 1 0,0-1 0,0 1-1,0-1 1,0 0 0,0 1 0,1-1 0,-1 0 0,0 1 0,0-1-1,0 0 1,0 0 0,1 1 0,-1-1 0,0 0 0,0 1-1,1-1 1,-1 0 0,0 0 0,0 1 0,1-1 0,-1 0 0,0 0-1,1 0 1,-1 0 0,0 1 0,1-1 0,-1 0 0,0 0-1,1 0 1,-1 0 0,0 0 0,1 0 0,-1 0 0,0 0 0,1 0-1,-1 0 1,0 0 0,1 0 0,-1 0 0,1 0 0,0 0 0,15-11 0,5-15 0,3-9 0,11-8 0,15-6 1,-16 23 3,67-39 0,-70 50 4,125-35 11,-126 45 2,-4 5-9,0 0 0,50 9 0,-56-1 15,1 7-15,-1 0 0,23 23 0,-29-20 9,7 25 1,-1 2 0,14 50 1,-16-37-17,-9-36 8,-1-9-11,1 0 0,1-1 1,0 0-1,19 17 1,-28-28-4,0 0 1,0 0-1,0-1 1,0 1 0,0 0-1,0-1 1,1 1-1,-1-1 1,0 1-1,0-1 1,0 0-1,1 1 1,-1-1-1,2 0 1,21 2-444,0 0 0,0-2 0,46-5 0,14-5-8490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8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9952,'17'2'0,"20"3"0,90-3-3,65 4-25,-157-4 28,9 1 7,171 24 2,-178-23-1,-33-3-65,10 0-100,0 0 1,0-1 0,0-1 0,0 0 0,0 0 0,25-7-1,9-6-5669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8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242 203 7352,'-18'8'26,"11"-5"10,1 0-1,0 1 1,0-1 0,0 1-1,-6 6 1,-71 56 276,74-58-200,1 0-1,-1 1 1,2 0 0,-1 0 0,1 0-1,-10 19 1,10-17-53,4-5 4,-1-1 0,1 1 0,0 0 0,0 0 0,1 0 0,-1 1 0,2-1 0,-3 8 0,6-6 57,4-1-94,-1 0 1,2 0-1,-1-1 0,1 0 1,7 5-1,3-3 48,16-1-42,1-1 1,36 1-1,-35-7 16,150-20 32,-149 13 8,13-8-21,50-22 1,-78 24 53,-8-1-75,0 1 1,-1-2-1,20-30 0,-31 43-28,0 0-1,0 0 0,0 0 1,0 0-1,-1 1 0,1-1 1,-1 0-1,1 0 0,-1-3 1,4-29 107,-4-67 0,-5 73 90,-4-2-113,-2 1 0,-15-29 1,26 57-86,-1-1-1,0 1 1,0 0 0,1 0 0,-1-1 0,0 1 0,0 0 0,0 0 0,0 0 0,0 0 0,0 0 0,-3-1 0,-7-5 33,-1 0 1,-1 1 0,1 1-1,-1 0 1,-16-4 0,7 8 150,-97 26 76,117-24-263,0 0 0,0-1 0,1 1 0,-1 0 0,0 0 0,0 0 0,0 0 0,1 0 0,-1 0 0,-1 2 0,-6 4 24,0 0 0,1 0 1,-11 14-1,13-12-27,-1 1-1,1 0 1,-6 14 0,12-22-7,-1-1 0,0 0 0,1 1 0,-1-1 0,1 1 0,-1-1 0,1 1 0,0-1 0,-1 1 0,1-1 1,0 0-1,0 1 0,0 0 0,1 1 0,0 9 6,1 0 0,1 1 0,0-1 1,1 0-1,0-1 0,1 1 0,8 15 0,-12-26-9,-1 1 1,1-1-1,0 0 0,0 1 0,0-1 0,0 0 0,1 0 0,-1 1 0,0-1 1,1 0-1,-1 0 0,3 1 0,21 12-378,0-2-1,1 0 1,39 11 0,19 4-7283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4:59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8696,'88'-70'149,"-87"70"-138,0-1 0,-1 1-1,1-1 1,0 1 0,-1-1 0,1 1 0,0-1-1,0 1 1,-1 0 0,1-1 0,0 1 0,0 0-1,-1 0 1,1 0 0,0 0 0,0 0 0,0-1-1,0 1 1,-1 1 0,1-1 0,0 0 0,0 0-1,0 0 1,-1 0 0,1 1 0,0-1-1,0 0 1,0 0 0,-1 1 0,1-1 0,0 1-1,-1-1 1,1 1 0,0-1 0,-1 1 0,1 0-1,2 2 20,-1 1-1,0-1 1,0 1 0,0 0-1,0-1 1,1 5-1,-1-2-27,5 10 30,14 46 211,48 180 487,-41-129-459,53 176 434,-80-286-669,0 0-1,0 1 0,-1-1 0,1 1 1,-1-1-1,0 1 0,0-1 1,0 1-1,0-1 0,-1 5 1,0-5-14,1-3-14,-1 0 1,1 1-1,0-1 0,-1 0 1,1 0-1,-1 1 0,1-1 1,0 0-1,-1 0 0,1 0 1,-1 0-1,1 0 0,0 0 1,-1 0-1,1 0 0,-1 0 1,1 0-1,-1 0 0,1 0 1,0 0-1,-1 0 0,1 0 1,-1 0-1,1 0 0,-1 0 1,1 0-1,0-1 0,-1 1 1,1 0-1,0 0 0,-1-1 1,1 1-1,0 0 0,-1 0 1,0-1-1,-8-8 37,-1 0 1,1 0-1,1 0 1,0-1-1,0-1 0,1 1 1,-11-23-1,7 15-28,-2-6 91,-45-115 45,49 110-59,-17-118 34,25 117-47,25-123 34,-14 124-54,1 8-31,1 0-1,30-38 1,-42 59-26,1-1 0,0 0-1,0 0 1,-1 0-1,1 1 1,0-1 0,0 0-1,0 1 1,0-1 0,0 0-1,0 1 1,0 0 0,0-1-1,2 0 1,7-1 7,0 0 0,0 0 1,1 1-1,-1 0 0,1 1 0,16 2 1,-26-2-9,1 0 0,-1 0 0,1 1 0,-1-1 0,0 1 0,1-1 0,-1 1 0,1-1 0,-1 1 0,0 0 0,0-1 1,2 2-1,21 17 14,0 0 0,21 23 1,-29-21 3,48 93 12,-56-91-19,-5-7-10,-1 1 0,-1 0 1,-1 33-1,-5-32 3,-15 20-1,-7-3-4,2-11-2,18-19 203,9-10 1,11-9-2242,14-12-6115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0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0 263 4400,'0'2'96,"0"6"16,3-1 64,6 4-97,0 0-1,1 0 1,0-1 0,21 16-1,8 5 165,81 50-1,-106-72-217,-10-7 0,0 0 0,0 0 0,0 0 0,0 0 0,0 0 0,0-1 0,0 0 0,1 0 0,4 1 0,93 12 284,-91-13-222,1-1-1,0 0 1,-1 0-1,1-1 1,-1-1-1,15-3 1,-13 2-27,-1-2 221,1-5-149,-1-1-1,13-13 1,-17 11 129,-5 0-189,0 1 0,0-1-1,-1 0 1,0-16 0,-6 12 129,-9-12-77,-1 1 0,-1 1 0,-2 0 0,-20-25 0,-4 5-61,24 32 78,7 9-113,1 1 0,-1 0 1,0 1-1,-1 0 0,1 0 0,-20-3 0,28 7-19,1-1 0,-1 1 0,1 0-1,0 0 1,-1 0 0,1 0-1,0 0 1,-1 1 0,1-1 0,0 0-1,-1 1 1,-1 0 0,-20 9 29,1 1 1,0 1 0,-20 14-1,20-6 57,-78 105 36,84-98-70,1 8-16,-15 62-1,29-95-40,1-1 0,-1 1 0,1 0 0,0-1-1,0 1 1,0 0 0,0-1 0,0 1 0,0 0-1,0-1 1,1 1 0,-1 0 0,1 1 0,6 19 14,2-1 0,0 1 0,21 34 0,-10-34 23,105 79 20,-96-85-26,8-2-18,1-2 1,46 8-1,-51-19 11,148-30 23,-144 17 10,124-74 35,-136 66-8,-1-7-21,34-54-1,-47 56 49,28-126 52,-33 118-47,6-157 129,-6 96-126,-4 85-63,2-2 6,2 26 20,4 39-54,4 74-7,-5-26-12,1-20-11,-2-6-2,-4-4 0,4 56-2,-8-120 1,1 0 0,0-1-1,1 1 1,0-1-1,0 0 1,0 0 0,1 0-1,0 0 1,1 0-1,-1 0 1,9 10 0,-11-15 0,-1-2 0,1 1 1,-1-1-1,0 1 1,1-1-1,-1 1 0,1 0 1,-1-1-1,1 0 1,-1 1-1,1-1 0,-1 1 1,1-1-1,0 0 1,-1 1-1,1-1 0,0 0 1,-1 0-1,1 1 1,1-1-1,16 4-3,0 0 0,1-1 0,35 0 0,-26-7-29,13-9 5,63-29 1,-76 25-46,-10 5 32,4-2-1,-2-2 0,0 0 1,35-36-1,24-41-101,-75 89 124,-1 1-1,0-1 1,0 0-1,-1 0 1,1-1 0,-1 1-1,0 0 1,0-1-1,3-7 1,-1-2-7,5-27-15,-9 27-59,-2 7 81,0 0 0,-1 1 0,0 0 0,0 0 0,0 0 1,-7-9-1,1 9-40,3 5 52,1 0-1,-1 0 1,1 1 0,-1 0 0,1 0-1,-1 0 1,1 1 0,-1 0-1,1 0 1,0 0 0,-1 1-1,1 0 1,0 0 0,0 0 0,0 1-1,0-1 1,0 1 0,-8 7-1,2-3 4,7-4 2,1-1 0,-1 1 0,1 0 0,-1 1 0,1-1 0,0 0 0,0 1 0,-5 7 0,-12 21-12,18-29 14,0 0 0,1 0-1,0 1 1,0-1 0,0 0 0,0 1-1,1-1 1,-1 7 0,1-5 0,1 0 0,0 0 0,1 0 1,-1-1-1,1 1 0,0 0 0,0-1 1,0 1-1,1-1 0,0 0 0,4 6 0,-5-8 2,9 9 18,11 4-4,35 18 0,-38-28 25,11-3-6,49-4-1,-72 2-15,1-1-1,0 0 0,0 0 0,0-1 1,-1 0-1,10-4 0,3-1 1,-1 1-5,-7 2 12,0 0 1,-1-1-1,13-7 1,61-34 100,-79 42-107,0-1 0,0 1 0,-1-1 0,0 0 0,0 0 0,0 0 0,0-1 0,4-6 0,-2 1-2,20-28 161,-26 37-131,-1 28 34,6 43 0,0-51-54,3-2-17,0 0 0,1-1 0,21 24 0,-14-24 16,96 46 6,-110-59-32,0-1 0,0 0 0,0 0 0,0 0 0,0 0 0,0-1 0,3 1 0,34 2 5,1-2 0,44-4-1,-49-4 10,131-49 14,-139 41 5,80-70 14,-92 66-8,-10 9-22,1 0-8,-1 0 1,-1 0 0,0-1-1,0 1 1,-1-1-1,0 0 1,-1-1-1,3-15 1,-1-7 34,-2 0 0,-2 0-1,-1 0 1,-6-53 0,6 87-42,0-1-1,0 1 1,0-1-1,0 1 1,0-1-1,-1 0 1,1 1-1,0-1 1,0 1 0,0-1-1,0 1 1,-1-1-1,1 1 1,0-1-1,0 1 1,-1-1 0,1 1-1,-1-1 1,1 1-1,0-1 1,-1 1-1,1-1 1,-1 1-1,1 0 1,-1-1 0,1 1-1,-1 0 1,1 0-1,-1-1 1,1 1-1,-1 0 1,1 0 0,-1 0-1,0 0 1,1-1-1,-1 1 1,1 0-1,-1 0 1,0 0-1,0 1 2,-1 0-1,1-1 1,0 1-1,0 0 1,0 0-1,0 0 1,0 0-1,0-1 0,0 1 1,0 1-1,0-1 1,0 0-1,0 0 1,1 0-1,-1 0 1,0 1-1,1-1 1,-1 2-1,1-3-3,-6 14 18,1 1 1,0 0-1,1 0 1,1 1-1,-2 29 1,-2 83 33,9-101-32,11 45 0,12 22-15,5 4 0,-1-2-3,-18-57 219,24 72-1970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0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9592,'60'-5'64,"47"-5"24,-22 0 138,67-4 181,-125 12-248,19-1 68,1 1-1,62 7 1,18 13 309,-110-12-176,2 5-196,-1 1 1,25 23-1,-29-18 144,3 14-103,18 53-1,-29-58-29,1 29 60,1 93 1,-8-144-196,-4-7 0,-15-15-1710,-2-3-6716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1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9776,'4'-15'0,"-1"6"1,3 11 6,22 18-1,25 27-3,-22-19 0,91 73 10,-107-89-6,9 6 3,1-1 0,0-1 0,38 18 0,124 65 164,-179-91-100,-6-2-59,0 0-1,0 0 1,-1 0 0,1 0 0,-2 1 0,1-1 0,0 0-1,-1 0 1,-1 0 0,1 1 0,-1-1 0,0 0 0,-2 9-1,-3 10 47,-16 38-1,20-56-68,-25 60 163,15-39-109,-9 35 1,5 7 23,16-70-69,0 0 0,-1 0 0,1 0 0,0 1 0,0-1 0,0 0 0,0 1 0,0-1 0,0 0 0,0 0 0,0 1 0,0-1 0,0 0-1,0 0 1,0 1 0,0-1 0,0 0 0,1 0 0,-1 1 0,0-1 0,0 0 0,0 0 0,0 1 0,0-1 0,0 0 0,1 0 0,-1 0 0,0 1-1,0-1 1,0 0 0,1 0 0,-1 0 0,0 0 0,0 0 0,0 1 0,1-1 0,7 4 7,-1 1-1,2-1 1,-1-1 0,0 0 0,1 0-1,10 2 1,-17-4-6,20 1 46,101-12 27,-121 10-69,1-1 1,-1 1 0,1-1-1,-1 1 1,0-1 0,1 0-1,-1 0 1,3-2 0,18-11 25,-1-1 0,38-33 0,-44 27 88,2-14-31,18-53 0,-30 62 86,-5-12-50,-4-49 1,-2 66 55,-5-2-54,-23-38 1,23 50 33,-3 2-85,-1 0 0,-26-11 0,26 17 71,3 4-93,1-1 1,-1 2-1,-15 2 1,23-3-42,0 0 0,0-1-1,1 1 1,-1 0 0,0 0 0,0 1 0,0-1-1,1 1 1,-1-1 0,1 1 0,-1 0-1,1 0 1,0 0 0,0 0 0,0 0 0,0 0-1,0 1 1,-3 4 0,5-7-12,0 0-1,0 0 1,0 0-1,0 0 1,0 0 0,0 1-1,0-1 1,0 0 0,0 0-1,0 0 1,0 0 0,0 1-1,0-1 1,0 0-1,0 0 1,0 0 0,0 0-1,0 0 1,0 1 0,0-1-1,0 0 1,0 0 0,0 0-1,0 0 1,0 0-1,0 1 1,1-1 0,-1 0-1,0 0 1,0 0 0,0 0-1,0 0 1,0 0 0,0 0-1,0 0 1,1 1-1,-1-1 1,0 0 0,0 0-1,0 0 1,0 0 0,0 0-1,1 0 1,23 16 31,31 9-25,-24-14-10,1-2 1,49 8 0,-53-15-30,53-7-121,83-17 1,-71 3-135,-12 6 8,-77 12 260,-1 1 0,1 0 0,0 0 0,-1 0 0,1 1 0,0-1 0,-1 1 0,1 0 0,-1 0-1,1 0 1,3 2 0,-2-1 7,5 4-20,-1 4 23,0 1 1,0 0-1,10 19 0,-12-11 4,2 40 4,-4 25 2,-10 89 30,7-97 2,-2-76-29,0 1 1,0 0-1,0 0 0,0-1 1,0 1-1,0 0 0,-1 0 1,1-1-1,0 1 0,0 0 1,0 0-1,-1-1 0,1 1 1,0 0-1,-1-1 0,1 1 1,-1 0-1,1-1 0,-1 1 1,0 0-1,0-1-2,1 1 0,0-1 0,-1 0 0,1 0 0,-1 0 0,1 0 0,0 0-1,-1 0 1,1 0 0,-1 0 0,1 0 0,0 0 0,-1 0 0,1 0 0,-1 0 0,1 0 0,0 0 0,-1-1 0,1 1 0,0 0 0,-1 0 0,1 0 0,0 0 0,-1-1-1,1 1 1,0 0 0,-1 0 0,1-1 0,0 1 0,0 0 0,-1-1 0,1 1 0,0 0 0,0-1 0,0 1 0,-1 0 0,1-1 0,0 0 0,-7-13 23,1-1 1,-7-22 0,8 15 42,-5-110 29,11 104-42,0 12-29,0 2-13,0 0-1,0 0 1,2 1-1,0-1 1,0 1-1,1-1 1,10-20 0,49-76 51,-48 91-24,8-2-14,44-31 1,-65 51-24,0 0 0,-1 0-1,1 0 1,0 0 0,-1 0 0,1 0 0,0 1-1,0-1 1,3 0 0,21-2 12,-1 1-1,39 1 1,-61 1-12,-1 0 0,0 1 0,1-1 0,-1 0 0,0 1 0,1 0 0,-1 0 0,4 1 0,33 18 17,45 30 0,-81-49-15,-1 1 1,1 1 0,0-1-1,-1 0 1,1 0 0,3 6 0,87 129 56,-78-104 13,37 148 37,-32-69 68,-16-90-165,10 36 69,-8-39-40,14 31 1,-20-49-43,1-1 0,-1 1 0,0-1 0,0 0 0,1 1-1,-1-1 1,0 1 0,0-1 0,1 0 0,-1 1 0,0-1 0,1 0 0,-1 1 0,0-1 0,1 0 0,-1 0 0,1 1-1,-1-1 1,0 0 0,1 0 0,-1 0 0,1 1 0,-1-1 0,1 0 0,12 3-237,0-1 0,0 0 0,0-1 0,0-1 1,22-1-1,-32 1 57,69-2-8068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1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4 9776,'-1'-1'2,"-1"1"1,1-1-1,0 1 1,-1 0-1,1-1 0,-1 1 1,1 0-1,0 0 1,-1 0-1,1 0 1,-1 0-1,1 0 1,-1 1-1,1-1 0,0 0 1,-1 1-1,1-1 1,0 1-1,-1 0 1,1-1-1,0 1 1,0 0-1,-1 0 1,1-1-1,0 1 0,0 0 1,0 0-1,0 0 1,0 1-1,0 0 1,-2 3 11,1 1 1,0 0-1,0-1 1,1 1-1,0 0 1,-1 9 0,1-5-9,-3 9 2,-2 43 97,3 107 19,4-133-57,6 62-3,9 130 353,-11-166-271,3 70 785,-8-132-924,0 0 0,0 1 0,0-1-1,0 0 1,0 0 0,1 0 0,-1 0 0,0 0-1,0 0 1,0 1 0,0-1 0,0 0-1,0 0 1,0 0 0,0 0 0,0 0 0,1 0-1,-1 0 1,0 0 0,0 0 0,0 0-1,0 0 1,0 0 0,0 0 0,1 0 0,-1 0-1,0 0 1,0 0 0,0 0 0,0 0-1,0 0 1,1 0 0,-1 0 0,0 0 0,0 0-1,0 0 1,0 0 0,0 0 0,0 0-1,1 0 1,-1 0 0,0 0 0,0 0 0,0 0-1,0 0 1,0 0 0,0 0 0,0-1-1,1 1 1,-1 0 0,0 0 0,7-5 52,7-17-1476,1-3-5856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32 291 9416,'8'0'19,"1"-1"61,0 1 1,1 1-1,-1 0 1,0 0-1,0 0 1,13 5-1,22 17 107,-24-10-128,-12-6 29,1-2 0,0 1-1,0-1 1,1 0 0,0-1-1,-1 0 1,1-1 0,0 0-1,16 3 1,-13-6 76,1 0 0,0 0 0,0-1 0,0-1 0,0 0 0,14-5 0,7-7-21,-33 13-104,1 0 1,-1 0 0,0 0 0,0-1 0,1 1 0,-1-1 0,0 1-1,0-1 1,-1 1 0,1-1 0,0 0 0,0 0 0,-1 0-1,2-2 1,2-4 43,14-19 43,-16 15 168,-3 3-229,-1 0 1,0 0 0,-1 0 0,0 0-1,-4-11 1,-3 7 149,-6-2-118,-1 2 0,-23-16 0,20 20 44,-15 1-42,-49-7 1,56 15 21,-12 7-40,-55 17-1,71-12-25,8 0-36,0 0 1,0 1-1,-19 23 0,34-36-17,-1 1-1,1-1 1,-1 1-1,1 0 0,-1-1 1,1 1-1,0 0 1,-1-1-1,1 1 1,0 0-1,-1-1 1,1 1-1,0 0 0,0 0 1,0-1-1,0 1 1,0 0-1,0 0 1,0-1-1,0 1 1,0 0-1,0 0 1,2 10 3,0 0 1,1-1-1,0 0 1,0 0-1,1 0 1,1 0-1,6 10 1,-10-17-4,0-1 0,1 0 1,-1 0-1,1 0 0,0 0 1,0 0-1,0-1 0,2 3 1,58 46 22,39 16-18,25 0-2,17-7-3,-66-37-3,123 21 0,-191-41 0,1-1 0,0 0-1,10-1 1,195-14-3,-210 14 2,-1-1 0,1 0 0,-1 0 0,1 0 0,-1-1 0,6-2 1,43-22-13,55-37 0,-104 60 4,0 1 0,0-1 0,-1 0 0,0 0 1,5-6-1,15-18-30,-1-2 0,17-32 0,-30 38-232,-8 18 197,1-5 14,0 1 0,0 0 0,-1-1-1,0 1 1,-1-1 0,0 1 0,-1-1 0,1 1 0,-2 0 0,0-1 0,-3-11 0,4 20 52,-20-57-601,19 53 526,0 0-1,0 0 1,-1 1-1,0-1 1,0 0-1,0 1 1,0 0-1,-1 0 1,0 0-1,-4-4 1,7 8 69,1 0-1,-1 0 1,1 0-1,0 0 1,-1 0-1,1 0 1,0 0 0,-1 0-1,1 0 1,-1 0-1,1 0 1,0 0 0,-1 0-1,1 0 1,0 0-1,-1 1 1,1-1 0,0 0-1,-1 0 1,1 0-1,0 1 1,-1-1-1,1 0 1,0 0 0,0 1-1,-1-1 1,1 0-1,0 1 1,0-1 0,-1 0-1,1 1 1,0-1-1,0 0 1,0 1 0,-1 0-26,0 1 19,0 0 0,0 0 0,0 1 0,1-1 0,-1 0 1,1 1-1,-1-1 0,1 0 0,0 1 0,-1-1 0,1 0 0,1 1 0,-1-1 0,0 1 0,1 3 1,12 31-44,-10-30 53,2 6-13,1 0-1,1 0 1,0-1 0,1 0-1,0 0 1,13 14-1,-10-13 16,121 149-72,-66-82 48,-65-79 34,0 0-1,0 1 0,0-1 0,0 0 1,1 0-1,-1 0 0,0 0 0,0 0 1,1 0-1,-1 0 0,0 0 1,1 0-1,-1 0 0,1-1 0,1 1 1,2 1-2,-4-2 2,0 1 0,-1-1 0,1 0 0,0 0 0,0 1 0,0-1 0,0 0 0,-1 0-1,1 0 1,0 0 0,0 0 0,0 0 0,0 0 0,0 0 0,0 0 0,-1-1 0,1 1 0,0 0 0,0-1 0,0 1 0,1-1 0,1-3 0,1 1 0,0-1 0,-1-1 0,0 1 0,0 0 0,0-1 0,-1 0 1,1 1-1,-1-1 0,0 0 0,-1 0 0,3-9 0,-2 7 3,3-16 17,-3 12-9,2-13 10,-1 1 0,-2-1 0,-1-41 1,-11-132 291,8 117-113,1 65-111,1 5-31,0 1 0,1-1 0,-1 0 0,2 1 0,-1-1 0,4-15 0,12 43 162,1 15-190,-7-19 24,0-4-341,0-1 0,0-1 1,1 0-1,19 11 0,12 2-7199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0 533 8696,'4'0'9,"-1"0"0,1 0 1,-1 1-1,1-1 1,-1 1-1,0-1 0,1 1 1,-1 0-1,0 1 0,0-1 1,6 3-1,-4 0 23,0 0 0,-1 1 0,1-1 0,7 12-1,-7-11-21,7 10 129,-8-9-37,1 0 1,0 0 0,0 0-1,1 0 1,-1-1 0,1 0-1,11 7 1,-13-11-33,0 1 1,0-1-1,0 0 0,1 0 1,-1 0-1,0-1 0,0 1 1,1-1-1,-1 0 0,0 0 1,1-1-1,3 0 0,-6 1-51,-1 0 0,1-1 0,-1 1-1,1 0 1,-1-1 0,1 1 0,-1-1-1,1 0 1,-1 0 0,1 1 0,-1-1-1,0 0 1,0 0 0,1 0 0,-1 0-1,0 0 1,0-1 0,0 1 0,0 0-1,0 0 1,-1-1 0,1 1 0,0-1-1,0 1 1,-1 0 0,1-1 0,-1 1-1,1-1 1,-1 0 0,0 1 0,0-1-1,0 1 1,0-1 0,0 1 0,0-1-1,0-1 1,0 0 4,-1 1 0,1 0 1,-1-1-1,0 1 0,1 0 0,-1-1 1,0 1-1,0 0 0,-1 0 0,1 0 1,0 0-1,-1 0 0,1 0 0,-1 0 0,0 0 1,1 1-1,-1-1 0,0 1 0,0-1 1,0 1-1,0 0 0,0 0 0,-1-1 0,1 2 1,-4-3-1,2 3-7,0 0-1,0 0 1,1 0 0,-1 1-1,0-1 1,0 1 0,1 0-1,-1 0 1,0 0 0,1 0-1,-1 1 1,1-1 0,-1 1-1,1 0 1,0 0 0,-4 3-1,1 0-2,0 1-1,0-1 1,0 1 0,0 0-1,1 1 1,-5 7 0,-9 20-3,14-18 5,2 12-3,2 45 0,1-66-11,0 0 1,1 0-1,0 0 1,0 0-1,1 0 1,0-1-1,3 9 1,3 5-1,-2-1 0,1-1-1,12 23 1,-13-30-1,0-1 0,1 0 0,0 0 0,1 0 0,9 8 0,-9-11 0,0 0 0,1 0 0,0-1 0,0-1 0,0 1 0,11 3 0,-7-4 0,0 0 0,0-1 0,0-1 0,24 4 0,-22-6 0,0 0 0,0-1 0,0 0 0,23-4 0,-25 1 0,1 0 0,-1-1 0,0 0 0,0-1 0,14-8 0,-13 5 0,0 0 0,0-2 0,24-21 0,-16 9 0,-2-1 0,0-1 1,30-51-1,-35 46 8,34-120 12,-44 117 8,5-158 20,-9 149 0,-1-174 111,4 80 17,-4 76-16,-3 65-94,-1 0-56,3-4-6,-1 0 0,1 0 0,0 0 0,0 1 1,0-1-1,0 0 0,0 1 0,0-1 0,1 1 0,-2 4 0,-16 98 45,15-90-43,1 0 0,1 0 0,1 20-1,1-4-1,2 81-1,22 79-5,-16-161-3,48 92-3,-42-101-24,79 69-11,-71-75-2,105 39-15,-102-48 8,110 6-13,-107-14 26,26-9-756,59-18 1,-16-1-6946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4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1018 9688,'-5'-2'208,"-14"-6"60,14 6 800,7 2-572,4 0-55,-2-3-154,0-1-244,-1 1 0,0-1 0,0 0 1,0 0-1,-1-1 0,1 1 1,-1-1-1,0 1 0,0-1 0,-1 0 1,1 1-1,0-10 0,-1-31 80,-1 20-6,5-37 1,-4 49-82,5-22 30,11-44 0,27-63 20,-39 126-41,1 1-1,13-28 1,-7 21-25,-2 1-5,-5 10 17,1 0 1,0 0-1,12-15 1,75-94 512,-92 118-410,4 2 27,-5 0-144,0 0 1,0 0 0,0 0 0,0 1-1,0-1 1,0 0 0,0 0-1,0 0 1,0 0 0,0 0 0,0 0-1,0 0 1,0 0 0,0 0-1,0 0 1,0 0 0,0 0 0,0 0-1,0 1 1,0-1 0,0 0-1,0 0 1,0 0 0,0 0 0,0 0-1,0 0 1,0 0 0,0 0 0,0 0-1,0 0 1,0 0 0,-6 5-79,3-3 69,-5 2 13,1-2 21,6-2-40,0 0 0,0 0 0,0 0 0,-1 0 0,1 0 0,0-1 0,0 1 0,0 0 0,0-1 0,0 1 0,0 0 0,0-1 1,1 1-1,-1-1 0,0 0 0,-2-1 0,0 1 3,-8-6 8,0-1 0,0 0 0,1 0-1,0-1 1,1 0 0,-12-14 0,-44-68 129,13 17 24,50 72-119,-4-1 3,-1 0 34,6 3-81,1 1 1,-1 0-1,1-1 0,0 1 0,-1-1 0,1 1 0,0 0 0,0 0 0,-1-1 0,1 1 1,0 0-1,0-1 0,0 1 0,0 0 0,0 0 0,0-1 0,0 1 0,0 1 1,1 16 5,0 1 1,1-1 0,1 0-1,8 27 1,10 13-7,5 7 1,1 10-3,1 20-2,-1 19 0,-18-72-1,28 173-5,-17-24 2,-16-152-8,-1 15 9,1 16-25,3 1 0,22 95 0,-26-159 26,2 13-29,-4-16 23,6 1 7,1-5 2,-3-5 6,13-32 10,-2-1 1,19-62 0,-2 4 13,-4 35-22,-16 37 18,67-82 11,-60 89-3,12-1-8,59-24 1,-64 36 13,17 3-9,46 4 0,-88-1-27,0 0-1,1 1 1,-1-1-1,0 1 1,0-1 0,0 1-1,0-1 1,1 1 0,1 1-1,20 11 16,0 1 0,28 22 0,-50-34-17,0-1-1,-1 1 0,1 0 0,0-1 1,-1 1-1,1 0 0,-1 0 0,2 4 0,33 55 18,3 28-14,-6 2-1,-2-7-4,-22-61-1,2 0 0,21 35-1,-31-57 1,-1 0-1,1 0 1,0 0 0,-1 0-1,1 0 1,0-1 0,-1 1-1,1 0 1,0-1 0,0 1-1,0 0 1,0-1 0,0 1-1,1 0 1,25 11-2,41 14 0,-43-22-10,19-3 3,57-6 0,-69-2-29,135-52-42,-133 42-112,136-96-105,-139 86-62,8-18 104,34-52-1,-58 70-169,-9 11 311,-1-1 0,0 1 0,-1-1 0,3-25 1,-7 41 98,0 1 1,0-1-1,1 0 1,-1 1-1,0-1 1,0 0-1,-1 1 1,1-1-1,0 0 1,0 1-1,0-1 1,0 0-1,0 1 1,-1-1-1,1 1 1,0-1-1,-1 0 1,1 1-1,0-1 1,-1 1-1,0-2 1,-3-2-23,-1 0-1,0 0 1,1 0 0,-1 0 0,-1 1 0,1 0-1,-1 0 1,1 0 0,-1 1 0,-11-4 0,-5 4-123,-126 18-66,116-8 60,-111 47-60,120-40 100,3 4 74,0 1 1,-29 39-1,37-37 39,3 2 8,2 1 0,-6 26 0,13-50 5,0 0 1,0-1-1,0 1 1,0 0-1,0 0 0,0 0 1,0 0-1,0 0 1,0 0-1,0 0 1,0 0-1,0 0 0,1 0 1,-1 0-1,1 1 1,3 6 1,1 0 0,-1-1 1,1 0-1,0 0 0,1 0 1,0-1-1,12 11 0,-17-16 3,1 0 0,-1 0 0,0 0 0,1 0 0,-1 0 0,1 0 0,0-1 0,-1 1 0,1-1 0,2 1 0,26 6 26,1-1-1,35 1 1,-62-6-16,-1-1 0,1 0 1,-1-1-1,0 1 0,1 0 0,5-3 1,37-10 56,67-31 0,-108 41-59,-1 1 1,1 0-1,-1-1 1,0 0-1,5-4 1,27-25 43,48-54-1,-67 60-2,-9 11-33,1 0-10,-1 0-1,-1 0 0,-1 0 0,0-1 1,-1 0-1,-1 0 0,3-20 1,-3 4 19,-3 0 0,-2-45 0,0 60-18,1 14 22,0 21 47,0 3-48,0-4-13,0 0 1,5 25 0,21 79 33,-15-96-20,12 11-12,38 44 0,-59-78-20,0 0 0,0 1 1,0-1-1,0 0 0,1-1 1,-1 1-1,1 0 1,3 1-1,-6-3-2,17 10 8,0-1 1,23 9-1,-15-10-808,53 8-1,31 2-7232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0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722 0 11120,'-15'6'1,"-43"19"52,30-11-26,-124 63 89,38-17 184,7-5-84,104-53-215,-65 36 368,-95 70 0,155-98-108,6-4-220,1-1 0,0 1 0,0 0 0,1 0 0,-1 0 0,1 0 0,1-1 0,0 9 0,-1-13-25,0 0 0,1 0 0,-1 0 0,0 0-1,0-1 1,1 1 0,-1 0 0,0 0 0,1 0 0,-1-1-1,0 1 1,1 0 0,-1-1 0,1 1 0,0 0 0,4 5 19,0-2-1,1 1 1,-1-1 0,1 1 0,0-1 0,0-1 0,1 1 0,-1-1 0,11 3 0,2-3 193,3-6-125,1-1-1,24-7 1,-30 3 45,4-9-81,-1 0 0,0 0 0,-2-2 1,29-38-1,-35 42-57,-7 8-2,0 0-1,-1-1 1,1 1-1,3-12 1,48-126 52,-46 124-57,-3 18-3,-3 10 0,8 17 0,2 17 0,5 14 0,-13-42 0,0 0 0,13 18 0,-13-22 0,1 0 0,0-1 0,1 1 0,8 6 0,-3-4 0,1-1 0,22 12 0,-13-9 0,33 11 0,-26-14-1,2-2 0,-1 0 0,38 2 0,-39-10-18,118-30-14,-121 19-46,94-55-32,-101 51 6,-10 4 81,-1-1 0,-1 1 1,0-1-1,0-1 0,7-15 0,-11 8-81,-8-94-32,-2 92 57,-3 6 59,0 1-1,-1 0 1,0 0 0,-15-15 0,24 29 18,0 0 0,0 0 0,0 1-1,0-1 1,0 0 0,0 0 0,0 0-1,0 1 1,0-1 0,0 1 0,-1-1-1,1 1 1,-3-1 0,-9-2-5,0 0 0,-1 1 0,1 1 1,-1 0-1,1 1 0,-16 2 0,27-2 6,0 1-1,0-1 1,0 0-1,0 1 1,0 0-1,0-1 1,0 1-1,0 0 0,-2 1 1,-48 30-19,41-25 20,1 2 0,1 0 0,-16 18 0,16-16 1,1 1 0,-14 26 0,16-26 0,0 1 0,-6 24 1,10-29 0,1-1 0,0 1-1,0 0 1,1 0 0,-1 0 0,2 0 0,-1-1 0,1 1 0,1 0-1,2 11 1,-3-18 0,-1 1 0,0-1 0,1 0 0,-1 0 0,1 0 1,-1-1-1,1 1 0,-1 0 0,1 0 0,0 0 0,-1 0 0,1 0 0,2 1 0,12 11 6,2-1 1,-1 0-1,35 16 0,-23-15 27,141 42 15,-56-21 44,-88-27-85,-16-4 4,0-1-1,0 2 1,-1 0-1,17 9 1,-14-7 6,0 1 0,0 0 1,12 12-1,-23-19-15,0 0 0,1 0 0,-1 0 0,0 1 0,0-1 0,1 0-1,-1 0 1,0 0 0,0 1 0,0-1 0,0 0 0,1 0 0,-1 1 0,0-1 0,0 0 0,0 1 0,0-1 0,0 0 0,0 0 0,0 1 0,0-1-1,0 0 1,0 1 0,0-1 0,0 0 0,0 1 0,0-1 0,0 0 0,0 1 0,-2 7 19,0 0 0,-1 0 0,0 0 0,0 0 0,-8 14 0,-1-9 86,-5-1-69,-1-1 1,0-1-1,-22 9 0,18-13 76,-96 9 36,113-14-128,1-1 1,-1 0-1,0 0 1,0 0-1,0 0 1,1-1 0,-1 0-1,-7-2 1,10 1-185,-1 1 0,1 0 1,0-1-1,0 0 0,0 1 1,0-1-1,0 0 0,0 0 1,0 0-1,1 0 0,-3-4 1,-13-18-8860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4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85 9776,'-11'-12'54,"0"1"1,-1 0 0,-1 0-1,0 1 1,-19-11 0,17 15 185,1 5-157,0 0 1,0 0 0,0 2 0,0-1-1,0 2 1,0 0 0,0 1 0,1 0-1,-17 6 1,12-3-46,10-4-2,1 1 0,-1 0 1,0 0-1,-12 9 0,6-3 10,1 0 0,1 0 1,-18 18-1,23-14 42,5-5-73,1-1 1,1 1-1,0-1 1,0 1-1,0-1 1,1 1-1,2 10 1,5-3 51,74 77 22,-60-73-41,18 7-11,60 29-1,-19-23 57,-52-22-79,4 0-6,-17-5 17,1 1 1,19 9-1,48 25 66,-84-39-88,1-1 0,0 1 0,-1-1 1,1 1-1,0-1 0,-1 1 1,1-1-1,-1 1 0,1 0 0,-1-1 1,1 1-1,-1 0 0,0-1 1,1 1-1,-1 0 0,0 0 0,1-1 1,-1 1-1,0 0 0,0 0 1,0 0-1,1-1 0,-1 1 0,0 0 1,0 0-1,-1 0 0,1 0 0,0-1 1,0 1-1,0 0 0,0 0 1,-1 0-1,1-1 0,0 1 0,-1 1 1,0 0 4,-16 27 18,4-17 35,-11 2-31,-1-1 0,-35 14 1,10-9 74,-69 15 0,91-26-15,-14 3 191,-66 7 0,92-14-1859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5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348 328 7896,'41'-49'913,"0"-11"435,-36 51-1029,1-1 0,-2 1 0,1-1 0,-1 0 1,3-16-1,-7 25-289,0 0 0,0 1 1,0-1-1,-1 0 0,1 0 1,0 0-1,-1 0 0,1 0 1,0 1-1,-1-1 0,1 0 1,-1 0-1,1 1 1,-1-1-1,0 0 0,1 1 1,-1-1-1,0 0 0,1 1 1,-1-1-1,0 1 0,0-1 1,0 1-1,1 0 0,-1-1 1,-2 1-1,2-1 37,-26-8 65,12 9 82,-12 7-126,1 0 1,-30 14 0,30-7-35,-99 81 12,103-74-51,12-9-8,-5 4-2,2 1-1,0 0 1,1 0 0,-15 30 0,9-11 1,6-8-4,12-27-2,0 0 0,0 0 0,0 0 0,0 1 0,0-1 0,0 0 0,0 0 0,1 0 0,-1 0 0,0 0 0,0 0 0,1 0 0,-1 0 0,1 0 0,-1 0 0,1 0 0,-1 0 0,2 1 0,1 1 0,0 0 0,0 1 0,1-1 0,-1 0 0,6 3 0,-4-3 0,0 0 0,1 0 0,-1-1 0,1 1 0,6 1 0,-5-3 0,-1 1 0,1-1 0,0 0 0,13-1 0,-3-2 0,-1 0 0,1-2 0,-1 0 1,20-7-1,-16 1 8,-10 5-2,0-1-2,-1 1 0,0-1-1,0 0 1,0-1 0,-1 0 0,0-1 0,0 1-1,-1-1 1,0-1 0,6-9 0,-8 10 7,8-11 6,-1-1-1,-1-1 1,-1 0 0,9-25 0,50-140 209,-68 182-103,2 8-64,-1-1-55,1 1 1,-1 0-1,0 0 1,0-1 0,0 1-1,0 0 1,-1 1 0,0-1-1,1 0 1,-2 0 0,2 8-1,5 27 30,27 141 34,-25-149-64,-8-29-4,1 0 1,-1 0-1,0 0 1,1 0 0,0-1-1,-1 1 1,1-1-1,0 1 1,2 1-1,0-1 0,-1 0 1,0 0-1,1-1 0,0 1 0,-1-1 0,7 2 1,-1-2-2,0-1 1,0 0 0,0 0 0,0-1 0,0 0 0,0-1 0,0 0-1,9-3 1,0-3-5,-9 2 3,2-1-1,0 0 0,0-1 0,-1 0 1,0 0-1,0-2 0,-1 1 1,11-16-1,102-152-66,-85 121 34,14-22-41,-50 76 63,0 31-35,0-20 43,2 4 1,0-1 0,0 0-1,1 0 1,0 0-1,7 12 1,10 17-21,2 0-1,44 60 1,-53-83 20,-8-9-3,1-1 0,0 0 0,0 0 0,12 9 0,126 90-120,-130-98 121,-10-7-4,0 1 0,0 0 0,-1 1 0,1-1 0,6 7 1,-4-3-4,-1 0 0,0 1 0,0 0 0,8 12 0,-14-19 13,0-1 0,0 0 0,0 1 0,1-1 1,-1 0-1,0 1 0,0-1 0,0 0 0,0 1 0,0-1 0,0 0 0,1 1 0,-1-1 0,0 0 0,0 1 0,0-1 0,0 1 0,0-1 0,-1 0 0,1 1 1,0-1-1,0 0 0,0 1 0,0-1 0,0 0 0,-1 1 0,-2 5-3,0 0 1,-1 0-1,0 0 1,-1-1-1,1 0 1,-1 0-1,-5 5 1,-5 0-9,-28 9 4,32-15 8,1 0-1,-1-2 1,-11 3 0,15-4 0,0-1 0,0 1 0,1-1 0,-1-1 0,-8 0 0,11 0 0,0 0 0,-1 0 0,1-1 0,0 1 0,0-1 1,0 0-1,-4-2 0,5 2 0,1 0 0,0 1 0,-1-1 0,1 0 1,0-1-1,0 1 0,0 0 0,0-1 0,0 1 0,1-1 0,-1 1 0,1-1 1,0 0-1,-1 1 0,1-1 0,1 0 0,-1 0 0,0-4 0,0 1 11,1 0-1,0 0 0,0 0 1,0 0-1,1-1 0,0 1 1,0 0-1,4-8 0,1-4 19,2 0-1,1 1 1,0-1 0,13-18 0,-17 29-10,-1 0 1,1 1 0,0-1 0,1 1 0,0 0 0,7-5 0,6-6 1,39-37 11,-30 31 48,39-27-18,-4 4 87,84-81 1,-135 116-104,35-37 152,-44 43-131,2-5-6,-3 8 40,-3 10-61,2 24-25,4 0-10,5 16-3,-3-25-3,1 0 1,15 26-1,-12-32-4,77 73 1,-21-33-16,-3-6-4,-63-50 22,0-1 1,0 1-1,0 0 1,0 0-1,0-1 0,0 1 1,0 0-1,0 0 1,-1 0-1,1 0 0,0 0 1,-1 0-1,1 1 1,-1-1-1,1 0 0,-1 0 1,1 0-1,-1 1 1,0-1-1,1 0 1,-1 0-1,0 1 0,0-1 1,0 0-1,0 0 1,0 1-1,0-1 0,-1 0 1,1 1-1,0-1 1,-1 0-1,1 0 1,-1 0-1,1 0 0,-1 1 1,0 0-1,-1 0-1,1-1-1,-1 1 0,0-1 1,1 1-1,-1-1 1,0 0-1,0 0 0,1 0 1,-1 0-1,0 0 0,0-1 1,0 1-1,0 0 1,-1-1-1,1 1 0,0-1 1,0 0-1,0 0 1,0 0-1,0 0 0,0 0 1,-1 0-1,-2-1 1,-11-4-364,0-1 0,0 0 1,0-1-1,-14-8 0,-26-16-8519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6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234 130 7000,'61'-28'73,"-39"15"-65,-9 3 16,-12 10-20,-1 0 0,0 0 0,0 0 0,1-1 0,-1 1 0,0 0 0,0 0 0,0-1 0,0 1 0,1 0 0,-1 0 0,0-1 0,0 1 0,0 0 0,0-1 0,0 1 0,0 0 0,0-1 0,0 1 0,0 0 0,0 0 0,0-1 0,0 1 0,0 0 0,0-1 0,0 1 0,0 0 0,0-1 0,0 1 0,0 0 0,0 0 0,-1-1 0,1 1 0,0 0 0,0-1 0,0 1 0,0 0 0,-1 0 0,1 0 0,0-1 0,0 1 0,-1 0 0,1 0 0,0 0 0,0-1 0,-1 1 0,-4-1 20,1 0-1,0 1 1,-1 0 0,1 0-1,-1 0 1,1 0 0,-1 0-1,1 1 1,-1 0-1,-7 3 1,0-2-4,6 0 5,1-1-1,-1 1 1,0 1-1,1-1 0,-10 6 1,-3 1 14,-128 72 351,114-57-345,32-23-40,-1-1 0,1 1-1,-1-1 1,1 0 0,-1 1-1,1-1 1,-1 1 0,1-1-1,0 1 1,-1-1 0,1 1-1,0-1 1,-1 1 0,1-1-1,0 1 1,0 0 0,0-1-1,-1 1 1,1 0 0,-1 6 9,1 0 1,0 0-1,0-1 1,0 1-1,1 0 1,0 0-1,0-1 1,4 12-1,3-1 80,-5-11-73,5 7 4,1 0 1,0 0-1,1 0 1,0-1 0,1-1-1,15 13 1,31 21 49,-22-19 12,51 49 0,-81-70-71,0 1-1,-1 0 1,0 0 0,0 0 0,0 0-1,0 0 1,4 14 0,-7-17-5,1 8 123,-3-7-108,0 1 1,-1-1-1,1 0 1,-1 1 0,0-1-1,0 0 1,0 0-1,-1 0 1,1-1-1,-1 1 1,0 0 0,0-1-1,0 0 1,-5 4-1,2-2 25,0 0-1,-1-1 1,0 0-1,1 0 1,-1 0 0,-1-1-1,1 0 1,0-1-1,-10 2 1,0-1 62,0-1 1,0-1-1,-1 0 1,1-2-1,-22-2 1,32 2-39,0-1 0,0 0 1,0 0-1,-12-6 0,16 6-173,0 1 0,0-1 1,1 0-1,-1 0 0,1 0 0,-1-1 0,1 1 0,0-1 0,0 1 1,0-1-1,0 0 0,-2-5 0,-8-17-6535</inkml:trace>
  <inkml:trace contextRef="#ctx0" brushRef="#br0" timeOffset="1">1063 26 7536,'42'-16'-28,"-39"15"32,-18-4 9,9 4 1,-1 0 1,1 0-1,-1 1 1,1 0-1,-1 0 0,0 0 1,1 1-1,-1 0 0,1 0 1,-1 1-1,1 0 1,-10 4-1,5-3-13,3 0 6,-5 3-2,12-5-42,0-1 0,0 1-1,-1 0 1,1 0 0,0 0 0,0 0-1,0 0 1,0 0 0,0 0 0,0 0 0,0 0-1,0 1 1,0-1 0,1 0 0,-1 1-1,0-1 1,1 0 0,-1 1 0,1-1 0,0 1-1,-1-1 1,1 1 0,0-1 0,0 1-1,0 1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6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331 180 4576,'-10'-47'76,"2"0"56,6 42-59,1 0 0,-1-1 0,0 1 0,0 0 0,0 1 0,-1-1 0,-5-7 0,7 10-18,0 1 0,-1-1 0,1 1 0,-1-1 0,0 1 0,1 0 0,-1 0 0,0 0 0,0 0 0,0 0 1,1 0-1,-1 0 0,0 1 0,0-1 0,0 1 0,-1-1 0,1 1 0,0 0 0,0 0 0,0 0 0,0 0 0,0 0 0,0 0 0,0 1 0,0-1 0,-3 2 0,-5 0 18,6-1-25,0 0 0,1 0 1,-1 1-1,0-1 0,1 1 0,-1 0 0,1 0 0,-5 3 0,-87 63 422,93-66-435,-1 0-1,1 0 0,0 0 1,0 0-1,0 0 0,1 0 1,-4 4-1,-11 23 87,0 0 0,-19 56 0,28-53 19,5 3-78,1 0 0,5 38 0,2-50 32,0-9-64,2 0 1,-1-1 0,17 21-1,-12-25 24,7-3-26,1-1 0,25 4 0,-41-8-12,0-1 0,0 1 0,0-1 0,0 0-1,0 0 1,1 0 0,-1 0 0,0-1 0,0 1 0,5-3 0,4 0 9,22-8 21,-24 3 88,-3-2-87,-1-1 0,0 0 1,10-23-1,-13 16 101,-3-86 69,-5 83-42,-4 0-104,-2 1 0,0 0 0,-1 1-1,-1 0 1,0 0 0,-2 1 0,-15-16 0,17 22-48,7 7-7,0 0 0,0 1 1,-1-1-1,0 1 0,0 0 0,-9-4 0,-47-25 112,62 33-122,-1-1 1,0 1 0,1-1 0,-1 1-1,1-1 1,-1 1 0,1-1 0,-1 1 0,1-1-1,-1 1 1,1-1 0,-1 0 0,1 1-1,0-1 1,0 0 0,-1 0 0,1 1-1,0-1 1,0 0 0,0 1 0,0-1-1,-1 0 1,1 0 0,0 1 0,0-1 0,1 0-1,-1 0 1,0 1 0,0-1 0,0 0-1,0 0 1,1 1 0,-1-2 0,1 1 9,14-32-1330,5-3-5386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7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658 1 8160,'-137'83'317,"123"-75"-315,-34 16 15,-75 28 1,94-37-3,-114 88 13,117-77-1,-3 12-6,-41 67 0,58-75 33,3 4-12,-8 61 1,16-93-36,1-1 0,0 0 1,0 1-1,0-1 0,0 0 0,0 1 0,0-1 1,1 0-1,-1 1 0,0-1 0,1 0 0,-1 0 1,1 1-1,0 0 0,6 11 20,0-1 0,2 1 0,-1-2 0,1 1 0,16 14-1,-23-24-12,-1-1-1,1 1 1,0-1-1,0 0 1,0 1-1,0-1 1,0 0-1,0 0 1,4 1-1,37 12 82,70 13 1,-76-24 24,155-12 34,-155 2-99,24-14-590,77-38 1,-33 6-5166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241 482 7624,'-5'-3'27,"-19"-9"259,23 12-272,0 0-1,0-1 1,0 1 0,0 0 0,0 0-1,0-1 1,0 1 0,0 0 0,0 0 0,0 0-1,0 0 1,0 0 0,1 1 0,-1-1-1,0 0 1,0 0 0,0 1 0,0-1-1,0 0 1,0 1 0,0-1 0,1 1 0,-1-1-1,-1 2 1,-2 3 45,1 0-1,-1 0 1,2 1-1,-1-1 1,0 1-1,1 0 1,0-1-1,0 1 1,1 0-1,0 0 1,-1 10-1,0 2 13,2 1-1,1 19 0,3-13 105,50 124 65,-38-119-113,-5-12-71,11 19 22,1-2-1,32 37 1,10 7 86,-65-79-160,0 1 0,0-1 0,1 0-1,-1 1 1,0-1 0,0 0 0,1 1 0,-1-1 0,0 0 0,1 1-1,-1-1 1,0 0 0,1 0 0,-1 1 0,0-1 0,1 0 0,-1 0-1,0 0 1,1 1 0,-1-1 0,1 0 0,-1 0 0,0 0 0,1 0-1,-1 0 1,1 0 0,0 0 0,4 0-59,-1-1 0,1 0-1,-1 0 1,1-1 0,-1 1 0,1-1 0,-1 0 0,0 0-1,0 0 1,0-1 0,0 1 0,0-1 0,0 0 0,4-5-1,-4 5-205,45-35-5859</inkml:trace>
  <inkml:trace contextRef="#ctx0" brushRef="#br0" timeOffset="1">1 0 9144,'0'0'0,"7"20"0,13 25 0,23 14 0,28 24 0,18-3 0,8-13 0,0-3-6384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7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635 421 7984,'-13'-2'3,"1"0"-1,-1 1 1,0 0 0,0 1 0,1 1 0,-1 0 0,-18 4-1,15-3 5,-16 4 20,-150 56 61,177-60-41,0 0 0,0 0-1,0 1 1,0 0 0,-5 3 0,-33 29 162,-56 55 1,77-63 171,-47 87 156,67-109-467,0-1-1,-1 1 0,1-1 1,1 1-1,-1 0 0,1-1 1,0 1-1,0 0 0,0 0 1,1 0-1,-1 8 0,1-7-7,0-6-54,0 1 0,0-1 0,0 0 0,0 0 0,0 1 0,0-1 0,0 0 0,0 0 0,0 0 0,0 1 0,1-1 0,-1 0 0,0 0 0,0 1 0,0-1 0,0 0 0,0 0 0,0 0 0,0 0 0,1 1 0,-1-1 0,0 0 0,0 0 0,0 0 0,0 0 1,1 1-1,-1-1 0,0 0 0,0 0 0,0 0 0,1 0 0,-1 0 0,0 0 0,0 0 0,0 0 0,1 0 0,-1 0 0,0 0 0,1 0 0,13 5 98,0-1 1,0 0-1,27 2 1,-39-6-96,16 2 74,0-1 0,0 0 0,0-2 0,0 0 0,30-6-1,-32 4-46,6-4 129,-2-3-93,-1-1 1,33-27 0,-38 22 46,-10 11-92,4-6-3,-1 0 1,0 0 0,-1 0 0,0-1 0,-1 0 0,0 0 0,-1 0 0,4-14 0,-8 23-18,8-28 60,-2-1 1,2-35-1,2-4 43,-10 70-110,0 1 1,0-1-1,0 1 1,0-1-1,0 1 0,0-1 1,0 1-1,1-1 1,-1 1-1,0 0 1,0-1-1,1 1 0,-1-1 1,0 1-1,1 0 1,-1-1-1,0 1 0,1 0 1,-1-1-1,0 1 1,1 0-1,-1 0 1,1-1-1,-1 1 0,0 0 1,1 0-1,-1 0 1,1-1-1,-1 1 0,1 0 1,-1 0-1,1 0 1,-1 0-1,1 0 1,-1 0-1,1 0 0,-1 0 1,1 0-1,0 0 1,0 1 0,0 0 0,1-1 0,-1 1 0,0 0 0,0 0 0,0-1 0,1 1 0,-1 0 0,0 0 0,0 0 0,0 0 0,-1 0 0,1 1 1,1 1-1,49 79 41,-36-59-34,2 0 1,0-1 0,32 31 0,-36-40-9,-11-11-1,1 0 0,-1 1 0,1-1 0,-1 0 0,1 0 0,0 0 0,4 2 0,12 7 5,33 14 0,-35-19-5,0-1 0,0-1 0,27 4 0,-26-6 0,0 0 1,1-2-1,20-1 0,-29 0-1,1-1 1,0 0-1,0 0 0,-1-1 0,16-7 1,-17 6-1,-1 0 0,-1-1 0,1 0 0,-1 0 0,0-1 0,12-11 0,-9 6 0,-2 1 0,0-1 0,0-1 0,8-16 0,-8 13 0,-2 0 0,1 0 0,4-22 0,-8 21 0,0 0 0,0-1 0,-1-16 0,-2 12-1,-2-1 1,0 2-1,-9-38 1,-23-57-6,4 21-1,-4-10 4,25 86-4,3 15 8,6 3-1,-1 1 0,0-1 0,0 1 0,0-1 0,0 1 0,0-1 0,0 1 0,0 0 0,0 0 0,1 0 0,-1-1 0,0 1 0,1 0 0,-1 0 0,0 0 0,1 0 0,0 0 0,-1 0 0,1 0 0,-1 1 0,-6 18-1,1 0 1,-6 33 0,11-48-1,-3 17-3,1 0 1,1 0-1,2 43 0,0-47 2,3 8-11,30 126-10,-10-67-35,-13-51 49,23 82-29,14 62-1602,-42-159-6120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8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10136,'139'-41'665,"-29"14"-260,-75 19-254,1 2-1,44-2 1,-25 3 112,68-3 78,-105 9-106,6 5-70,27 12-1,-50-18-150,0 1 1,0-1-1,0 0 0,0 1 0,0 0 1,-1-1-1,1 1 0,0-1 0,0 1 0,0 0 1,-1 0-1,1-1 0,-1 1 0,2 1 1,15 23 129,26 54 0,-33-53 17,-9-26-159,8 30 104,0 0-1,8 60 1,-16-80-223,7 46 538,-8-52-553,1-1-1,-1 1 1,1-1 0,0 1-1,1-1 1,-1 1 0,0-1-1,1 0 1,0 0 0,0 0-1,0 0 1,4 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8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9416,'15'4'0,"13"13"0,22 16 0,78 68-2,-29-21-4,-18-17 6,-10-10 0,-18-14 0,32 29 1,-76-59 2,0 0-1,-1 0 1,0 0-1,-1 1 1,0 1-1,0-1 1,-1 1-1,7 16 1,-8-15-2,5 13 6,30 130 3,-14-44 24,-4-17-5,-16-69 19,17 45 0,-23-69-44,0-1-1,1 1 0,-1 0 1,1 0-1,-1-1 1,1 1-1,-1 0 1,1-1-1,-1 1 1,1-1-1,-1 1 1,1-1-1,0 1 1,-1-1-1,1 1 1,0-1-1,-1 0 1,1 1-1,0-1 1,0 0-1,-1 1 0,1-1 1,0 0-1,0 0 1,0 0-1,-1 0 1,1 0-1,0 0 1,0 0-1,1 0 1,20-7 26,-18 5-19,8-5 103,-5-1-84,1 0 0,-1 0 0,-1-1 0,0 0 0,9-16 0,-9 4 190,11-116 104,2-35 400,-18 164-643,0 0 1,0 0-1,1 1 0,0-1 1,6-14-1,-1 4-9,-1 1-27,-3 9 22,0-1 0,1 1 0,8-14 0,-8 13-7,27-43 245,-29 49-277,0 0 0,1-1 0,-1 1 0,1 0 0,0 1 1,0-1-1,0 0 0,1 1 0,-1 0 0,0-1 0,1 1 0,0 1 0,6-4 1,2 2 24,-8 2-39,0 0 0,-1 0 0,1 0 0,0 0 0,8 0 0,-3 2 1,0 0-1,0 0 0,0 0 1,15 6-1,-14-3-15,-1-1-1,0 1 1,-1 1 0,1 0-1,-1 0 1,0 1 0,8 7-1,0 1-9,22 26 0,-26-23-29,7 22-23,-3 1 0,19 67 1,-12-20-30,13 36-36,-13-50 40,-32-110 164,-15-40 1,11 40-1725,-11-38-5825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09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11 8696,'0'-2'88,"-4"-6"44,24 9 476,-12 1-553,26 10 367,80 37 25,-82-35-532,1-1 1,0-2 0,36 7 0,-44-12-575,64 15-5641</inkml:trace>
  <inkml:trace contextRef="#ctx0" brushRef="#br0" timeOffset="1">738 86 8968,'-4'6'192,"-6"15"-60,-12 33 0,14-29 28,2 0 0,1 0 0,0 0 0,0 30 0,4-37-96,-4 68 494,5-57-476,0 49 31,2-46 135,24 155 95,-18-148-142,-4-24-137,56 185 343,5-20-1369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0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9504,'16'57'712,"16"116"1,-30-161-678,9 70 329,5 64-15,-8-93-103,19 70-1,-19-93-203,1 3 133,10 22-77,-1-3 141,-1 0 0,13 81 0,-29-123-338,4 20-284,-2 0 0,-1 54 0,-4-60-7697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0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11296,'58'-6'145,"69"6"36,-96 2-27,108 18 138,-101-13-114,0 1-1,36 15 1,-62-18-87,0 0 0,-1 1-1,0 1 1,0 0 0,18 15 0,-17-12-44,7 7 161,-6-3-137,-1 1-1,-1 0 1,0 0 0,-1 1-1,-1 1 1,11 25 0,43 115 485,-62-157-548,0 1 0,-1 0 0,1-1 0,0 1 0,0-1 1,-1 1-1,1-1 0,0 1 0,0-1 0,0 1 0,0-1 1,0 0-1,0 1 0,-1-1 0,1 0 0,0 0 0,0 0 1,0 0-1,0 0 0,0 0 0,2 0 0,0 0 13,26 1 12,-14-5 35,1-6-43,0-1-1,-1-1 1,20-20 0,-18 11 36,-13 15-47,5-7 0,0 0 0,-2-1 0,1 0 0,-2 0 0,0-1 0,-1 0 0,7-27 1,-9 28-3,7-30 13,-2 0 0,4-72 1,-11 105-20,0 21-4,-3 22-2,-1-11-1,1-6-2,1-1 0,1 1 0,0-1 1,3 19-1,14 99-12,-14-111-8,10 36 0,-7-32 16,19 63-45,19 35-84,-42-120 103,-2-3 30,0 0 0,1 1 0,-1-1 0,1 0 0,-1 1 0,1-1 0,-1 0 0,1 0 0,-1 0 1,1 0-1,0 1 0,-1-1 0,1 0 0,-1 0 0,1 0 0,-1 0 0,1 0 0,-1 0 0,1 0 1,0 0-1,-1-1 0,1 1 0,-1 0 0,1 0 0,0-1 1,-1 1 0,0-1 0,1 0 1,-1 1-1,0-1 0,0 1 0,0-1 0,0 1 0,0-1 0,0 1 0,0-1 0,0 0 1,0 1-1,0-1 0,0 1 0,0-1 0,0 0 0,0 1 0,0-1 0,-15-35-29,13 32 25,-2-8 2,-15-21-19,-78-105-32,86 121 53,-16-20-14,16 24 4,1 0 0,0-1 0,1 0 0,-12-25 0,21 37-7,1 0 4,13-20 7,2-4-14,-2 0 0,20-47 0,-3-2 23,16-23 72,-47 97-58,9-18 25,-6 13-19,-2 3-3,1-4-4,-2 5-4,0 1-4,0-4-4,0 12-2,0 6-16,-2 0 0,0 0 0,-1 0 1,0-1-1,0 1 0,-2 0 0,0-1 1,0 0-1,-10 15 0,5-8-10,2 1 0,-1-1 0,-4 23 0,8-28 16,3-7-1,1 0-1,-1 0 0,1 1 0,1-1 0,-1 11 0,1 10-23,1-1-1,2 0 1,0 0 0,11 40 0,-10-56 22,1 0-1,1 0 1,-1-1 0,2 1-1,-1-1 1,1-1 0,9 10-1,-6-14 8,28-1-1,-25-5 7,0 0-1,0 0 1,13-5 0,-9 1 0,-1-1 0,0 0 0,0-1 0,0-1 1,-1-1-1,24-18 0,-20 8 7,54-98 2,-63 91-1,-5 10-2,0 1-1,-1 0-1,0 0 1,-1 0 0,-1 0-1,0-1 1,-1-27 0,-2 26 1,1-8 20,-2 0 1,0 0-1,-2 0 1,-1 0-1,-1 1 1,-16-44 0,18 89 67,3-9-86,2 34 35,16 79 12,6-15 24,6 45-38,-27-135-33,8 52 12,-1 91 1,-9 42 3,-3-163-16,-7 18 0,-22 70 0,17-98-1,-29 37-1,35-58-6,0-1 1,0 1-1,-1-2 0,-16 13 1,18-16-1,0 0 0,-1-1 0,0 0 0,0-1 0,-16 6 0,16-7 0,0-1 0,-1 0 0,1 0 0,0-1 0,-15 0 0,11-2-1,0-1 1,-1-1 0,1 0 0,0 0 0,1-1 0,-1-1-1,-13-6 1,25 10 0,-1 0-1,0 0 0,1 0 1,-1 0-1,0 0 1,1 0-1,0 0 0,-1 0 1,1-1-1,-2-1 1,-14-17-4,1-1 1,-25-46 0,31 39-2,-2-47 4,10 60 1,2-1 0,0 0 1,4-28-1,1 23 1,1 1 1,0-1-1,2 1 1,0 1 0,2 0-1,12-21 1,-2 12 18,100-125 17,-89 120 30,62-47-1,14 9-30,-107 71-36,44-26 115,177-88-1784,-110 57-7391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1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1052 9240,'10'-2'272,"113"-19"109,34-13 811,-131 27-1088,4-4 323,129-71 141,-127 61-287,118-105 106,-124 99-167,72-106 76,-85 105-136,2-23-49,9-64 0,-21 78 43,-13-140 56,3 146-75,-1 8-72,-1 0-1,-22-39 1,30 61-55,0 0-1,1 0 1,-1 0 0,0 0-1,0 0 1,0 0 0,1 0 0,-1 0-1,0 0 1,0 1 0,-1-1-1,1 0 1,-1 0 0,-9-4 14,0 0 0,0 1 0,0 0 0,0 1-1,-1 0 1,-11-1 0,1 6 73,-12 7-29,-44 18 0,56-13 2,7 0-50,0 1 1,2 0-1,-1 1 0,-12 20 1,25-34-16,0 0 0,0 0 0,0 1 0,0-1 0,0 0 1,1 0-1,-1 0 0,0 5 0,-2 14 8,1 0-1,1 0 1,4 39 0,-3-58-10,1 0 1,-1-1-1,0 1 1,1 0-1,-1 0 1,1-1-1,-1 1 1,1-1-1,0 1 1,0 0-1,0-1 1,1 2 0,13 17 4,2-1 0,0 0 1,33 26-1,-22-26 1,50 25-1,23 4-3,3-5 2,-2-2-2,-3 3 2,-10 7-3,-72-38-2,0-1 0,20 21 0,-29-24 0,0 0 0,0 0 0,-1 1 0,10 17 0,-13-19 0,0 1 0,0 0 0,-1 0 0,0 0 0,3 15 0,-4-11 0,-1 0 0,-1 0 1,-1 18-1,-3-1 8,-14 54 0,3-17 12,10-17-13,5-29 13,7 11-5,14 41 0,-11-51 19,12 8-11,33 39 0,-54-67-20,0-1 0,1 0 0,-1 1-1,0-1 1,1 0 0,-1 0 0,1 0-1,0 0 1,-1 0 0,1 0 0,2 0 0,15 6 6,0-1 0,1-1 1,0-1-1,26 2 0,-43-6-4,1 0 0,-1 0 0,1 0 0,-1 0 0,0-1 0,6-1 0,167-53 47,-138 37-25,134-86 10,-168 101-33,0 1-1,0-1 1,-1 0 0,1 0 0,-1-1 0,3-3 0,20-26 8,-1-1 0,19-37 0,-42 67-9,0 0 0,0 0 0,-1 1 0,1-1 0,-1 0 0,0-5 0,27-183 32,-26 151-15,-9-135 8,7 168-22,0 1 1,-1-1 0,0 1-1,0-1 1,-5-14 0,0 6-1,3 2-2,3 11-1,-1 0-1,0 0 1,0 0-1,0 0 1,0 0-1,0 0 1,-1 0 0,0 0-1,-2-3 1,-4-6 19,6 10-12,0 6-1,-1 1-5,1 0 0,0 1-1,0-1 1,-2 10 0,2-1 3,0 0 0,2 17 0,10 114 17,-4-113-16,19 45 4,-14-50-10,17 34 0,-16-39 1,25 33-1,20 10 0,-3-15-2,-44-42 0,1 0 0,16 9 1,-22-14 0,0-1-1,0 0 1,1 0 0,-1 0 0,0-1-1,11 2 1,-13-2-1,1-1 0,0 0 1,0 0-1,-1 0 0,1-1 0,0 1 0,-1-1 0,1 0 0,0 0 0,-1 0 0,5-2 1,-5 1 26,-1 0 1,1 0-1,0 0 1,0 0-1,-1 0 1,0 0 0,1-1-1,-1 1 1,0-1-1,0 0 1,0 1-1,0-1 1,-1 0 0,1 0-1,-1 0 1,2-5-1,0-4-389,0-1 0,-1 1-1,1-14 1,-2 13-581,9-74-8677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1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10672,'0'0'0,"-23"0"40,11 9 0,15 15 16,36 32 0,45 47-56,35 10 0,29 2 0,2 1-7672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2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516 568 9416,'-23'4'16,"0"1"0,0 2 1,-30 12-1,22-7 16,-109 40 161,109-39-147,3-1 195,15-5-136,2-2-50,-1 1 0,1 0 0,0 1 0,1 0 0,-1 0 0,1 1 0,1 1 0,-16 17 0,16-15 37,1 1-1,1 0 1,-8 15 0,15-27-82,0 1 0,-1-1 0,1 0 0,0 1 0,0-1 0,0 0 0,0 1 0,0-1 0,0 0 0,0 1 0,0-1 0,0 0 0,0 1 0,0-1 0,0 1 0,0-1 0,0 0 1,0 1-1,0-1 0,0 0 0,0 1 0,0-1 0,0 0 0,1 1 0,-1-1 0,0 0 0,0 1 0,6 7 46,-1 0 0,1-1 0,0 0 0,1 0 0,0 0 0,9 7 0,3-3 192,4-3-133,0-2 0,46 8 0,-45-15 100,-5-4-144,-1 0-1,1-1 1,24-12 0,-28 7 29,-8 4-59,-1 2-28,0 1-1,-1-1 1,0-1-1,0 1 1,-1-1-1,1 1 1,-1-1-1,-1-1 1,1 1 0,-1 0-1,4-10 1,3-25 52,9-85 0,-15 57-51,-4 63-13,0-1 1,1 0 0,-1 0 0,1 0-1,3-12 1,4 45 25,6 47-8,21 83 1,-26-118 0,45 201 10,-41-185 4,66 194 10,-63-206-24,37 148 9,-48-157-2,-5-14-20,-1 1 1,-1-1 0,0 1 0,-7 23-1,9-43-5,0 1 0,0 0-1,0-1 1,-1 1 0,1 0-1,0 0 1,0-1 0,-1 1-1,1 0 1,-1-1 0,1 1-1,0-1 1,-1 1 0,1 0-1,-1-1 1,0 1 0,1-1-1,-1 1 1,-1 0 0,-1 1 0,0-1 1,0 0-1,0 1 0,-1-1 1,1 0-1,0 0 1,-1-1-1,1 1 1,-1-1-1,1 0 1,-1 0-1,1 0 1,-1 0-1,1 0 0,0-1 1,-1 0-1,1 1 1,-5-3-1,6 3 1,1-1 0,0 1-1,-1-1 1,1 1 0,0-1-1,0 0 1,0 1 0,0-1-1,0 0 1,0 0 0,0 0-1,-2-2 1,-83-95 54,69 72-2,-54-125 29,62 118-16,-15-161 43,24 151 9,32-166 52,-20 168-32,77-181 52,-86 214-162,1 0 0,0 1 1,9-14-1,59-80 95,11 12-78,-83 89-47,35-30 107,21-14 17,79-44 1,-128 84-104,117-75 149,-112 71-153,-1-1 1,1 0-1,-1-1 1,-1 0 0,0 0-1,-1-1 1,0 0 0,10-16-1,-18 25-7,-1 6-4,-2 65-4,7-3-2,23 109-3,-27-172 3,9 36-12,67 152-3,-58-157-11,-6-15 14,12 20-6,1-1 1,46 49 0,39 39-39,-60-77 28,-51-49 27,0 0 0,0 0 1,1 1-1,-1-1 1,0 0-1,0 0 1,0 0-1,1 0 1,-1 1-1,0-1 0,0 0 1,1 0-1,-1 0 1,0 0-1,0 0 1,1 0-1,-1 0 1,0 1-1,0-1 1,1 0-1,-1 0 0,0 0 1,0 0-1,1 0 1,-1 0-1,0 0 1,0 0-1,1-1 1,-1 1-1,0 0 1,0 0-1,1 0 0,-1 0 1,4-2-2,-1 1 1,0-1-1,0 0 1,0 0-1,0 0 1,0 0 0,-1 0-1,1-1 1,-1 1-1,1-1 1,-1 0-1,0 1 1,3-7-1,1-2 1,0 0 0,0-1 0,3-13 0,7-37 1,-7-12 0,-1-19 0,21-115 1,-22 166 6,59-258 30,-42 196-10,0-11 45,-32 140-23,-6 12-42,-3 15-1,-5 18-4,14-32-3,2 1 1,-2 51-1,8-54-4,14 157 0,-8-156-15,-2-14 9,0-1 2,1 0 0,0 0 0,2-1 0,1 1 0,14 27 1,-10-25-26,2-1 0,1-1 1,1-1-1,36 38 1,-51-58-1,0-1 1,0 1 0,0 0 0,0-1 0,0 1 0,0-1 0,1 0 0,-1 1 0,0-1-1,0 0 1,0 0 0,0 0 0,1 0 0,-1 0 0,0 0 0,0 0 0,0 0 0,1 0 0,-1 0-1,0-1 1,0 1 0,0 0 0,0-1 0,0 1 0,0-1 0,0 0 0,0 1 0,0-1 0,0 0-1,1 0 1,1-1-844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7 760 10672,'0'0'9,"0"0"-1,-1 0 1,1 0 0,0 0 0,-1 0 0,1 0 0,0 0 0,0 1 0,-1-1 0,1 0 0,0 0-1,0 0 1,-1 0 0,1 1 0,0-1 0,0 0 0,0 0 0,-1 1 0,1-1 0,0 0 0,0 0-1,0 1 1,0-1 0,-1 0 0,1 1 0,0-1 0,0 0 0,0 0 0,0 1 0,0-1-1,0 0 1,0 1 0,0-1 0,0 0 0,0 1 0,0-1 0,0 0 0,0 1 0,0-1 0,0 0-1,0 0 1,1 1 0,-1-1 0,0 0 0,0 1 0,0-1 0,1 1 0,0 1 66,-1-2-65,0 0 1,0 1-1,0-1 0,0 0 0,1 0 0,-1 0 0,0 1 0,0-1 1,0 0-1,1 0 0,-1 0 0,0 1 0,0-1 0,1 0 0,-1 0 0,0 0 1,0 0-1,1 0 0,-1 0 0,0 1 0,1-1 0,-1 0 0,0 0 1,0 0-1,1 0 0,-1 0 0,0 0 0,1 0 0,-1 0 0,0 0 0,1-1 1,-1 1-1,0 0 0,1 0 0,133 5 515,-93-1-51,76 9-1,11-16-326,-128 3-147,10 0 52,-1-1 0,0 0 0,0-1 1,9-3-1,270-54 305,-230 47-163,250-78-1657,-144 35-7010</inkml:trace>
  <inkml:trace contextRef="#ctx0" brushRef="#br0" timeOffset="1">1850 9 10936,'-3'-8'982,"4"27"156,11 42-617,14 84-76,4-13-210,-2-18-76,5 91-10,-29-162-81,-1-14-35,9 149 62,-16-71-47,4-104-105,0 0 0,0-1 1,-1 1-1,1 0 0,-1-1 0,0 1 1,0-1-1,0 1 0,0-1 0,0 1 1,0-1-1,-1 0 0,1 1 0,-1-1 1,1 0-1,-1 0 0,0 0 0,0 0 1,0-1-1,0 1 0,0 0 0,-1-1 1,1 1-1,0-1 0,-1 0 0,-4 2 1,5-2-171,-27 13-8639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3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1 144 11832,'163'-29'122,"-129"23"-43,195-26 424,16-3 306,-241 35-797,206-24 963,-201 27-834,-3 3-109,0 1-1,0 1 1,0-1 0,-1 1 0,8 15 0,-4-2 49,2 15-28,-1 1 0,6 46 0,-14-64-30,-1-3-12,1-1 0,1 1-1,1-1 1,0 0 0,6 15 0,19 30 23,-21-52-20,0-2-11,2-1 0,-1-1 1,0 0-1,18 5 1,-9-7 3,29-8-1,-38 4-5,0 0-1,-1-1 1,1 0-1,15-8 1,-15 4 0,1 0 1,-1 0-1,0-1 0,-1 0 1,0-1-1,0 0 0,12-19 1,-10 8 18,-5-7-10,0 1 1,1-40 0,-9 42 30,-6-1-18,-1-1 0,-19-32 0,28 56-16,0 0 0,0 1-1,0-1 1,0 1 0,0-1-1,0 1 1,-1 0 0,1-1-1,-1 1 1,-1-2 0,-21-12 26,0 1 1,-37-16 0,36 23 33,8 4-36,0-1-14,-1 1 1,1 1-1,-1 0 1,0 2-1,-19 1 1,33-1-11,-3 0 0,0 1 0,0 0 1,0 0-1,0 1 0,0 0 1,-7 3-1,14-5-7,0 0 1,0 0-1,0 0 0,0 0 1,0 0-1,0 1 0,0-1 0,0 0 1,0 0-1,0 0 0,0 0 1,0 0-1,0 0 0,1 0 0,-1 0 1,0 0-1,0 0 0,0 0 1,0 0-1,0 0 0,0 1 0,0-1 1,0 0-1,0 0 0,0 0 1,0 0-1,0 0 0,0 0 0,0 0 1,0 0-1,0 0 0,0 0 1,0 1-1,0-1 0,0 0 0,0 0 1,0 0-1,0 0 0,0 0 1,0 0-1,-1 0 0,1 0 0,0 0 1,0 0-1,0 0 0,0 1 1,8 1-78,0 1 1,1-1 0,-1 0-1,1-1 1,-1 1 0,12-1 0,5 0-1258,50 6-8086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3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12104,'-1'2'129,"0"0"-112,1 0-1,-1 0 1,1 0 0,0 0 0,0 0-1,-1 0 1,1 0 0,1 0 0,-1 0-1,0 0 1,0 0 0,1 0 0,-1 0-1,2 3 1,-1 2 68,18 117 179,19 179 536,-15-72-604,-20-186-89,0 0-42,14 162 94,3-65-50,-15-123-41,0-10-273,-1-1 1,1 0-1,0-1 0,1 1 1,0-1-1,0 0 0,11 10 1,21 13-8416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3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294 431 10760,'9'8'29,"-1"0"0,0 1 1,0 0-1,-1 0 1,0 0-1,-1 1 0,9 17 1,36 84 372,-30-62-273,-12-28-97,18 30 154,13 8 15,-39-59-195,-1 1 0,0-1-1,0 0 1,1 1 0,-1-1 0,0 0 0,1 1 0,-1-1-1,1 0 1,-1 1 0,0-1 0,1 0 0,-1 0-1,1 0 1,-1 1 0,1-1 0,-1 0 0,0 0 0,1 0-1,-1 0 1,2 0 0,7 1 22,0 0-1,0-1 1,0 0-1,0-1 1,0 0 0,9-2-1,0-5 147,-7-1-140,-1 1 1,0-2-1,0 1 1,-1-2-1,0 1 0,7-13 1,-15 22-18,0-1 0,0 0-1,0 1 1,0-1 0,0 0 0,-1 0 0,1 0-1,0 0 1,-1-3 0,2-10 31,0-1 0,-2 0 0,0 0 0,-4-29 0,-3 25 120,-9-7-48,-30-37 0,29 48 48,-82-52 57,77 58-131,-101-22 28,97 32-67,-16 7-17,-55 16 0,93-22-35,1 0 1,0 0-1,0 0 0,0 1 1,0 0-1,0-1 0,-3 3 1,-11 8 9,-29 24 0,36-26-11,0 1-1,0 1 0,1-1 1,-14 25-1,16-24 0,0 1 0,2 0 0,-1 1-1,2-1 1,-5 22 0,6-20-1,1 1 1,1-1-1,0 1 0,2 0 0,2 22 1,-2-25-1,2-1 0,0 1 0,1 0 0,0-1 0,0 0 0,2 0 0,6 12 0,-3-10 0,0 0 0,2-1 0,0 0 0,0-1 0,16 13 0,11 5-1,1-2 1,74 40-1,-107-65 0,-1 0 0,0-1 1,1 0-1,-1 0 0,7 2 0,-12-4 1,109 26-1,9-13-2,-71-12-10,175-27-5,-216 26 17,0-2 0,0 1-1,0-1 1,10-4 0,-16 6 1,92-42-7,-73 32 7,-1-2-1,0 0 1,24-22 0,-26 19 0,0-1 0,-1-1 0,20-30 0,-15 15 0,26-56 0,5-38 0,-15 8 0,-30 87 0,6-55 0,-10 56 0,-6-55 1,-1 50 1,-2 0 0,-1 1 0,-16-43 0,11 52 6,1 9-4,-1 1 1,0 1-1,-24-20 0,36 33-3,1 0 0,-1 1 0,0-1 0,0 1 0,0-1-1,1 1 1,-1-1 0,0 1 0,0 0 0,0-1 0,0 1 0,0 0-1,0 0 1,0 0 0,0-1 0,-1 1 0,-3 0 2,-1 0-1,1 0 1,-1 1 0,1 0-1,-1 0 1,1 0 0,0 0-1,-1 1 1,1 0 0,0 0-1,-6 4 1,10-6 0,0 1 1,1-1-1,-1 1 0,0 0 1,0-1-1,0 1 0,0 0 1,1 0-1,-1 0 0,0 0 1,1-1-1,-1 1 0,0 2 1,-9 17 10,2 0 1,0 0 0,-6 27-1,10-18 0,1 53-1,5-52-11,9 52 0,23 52 3,13 25-3,67 161-4,-94-263-3,25 85 4,-6 22 1,-20-18 0,-17-115 0,-4 57 0,1-74-1,-2 0 1,1 1 0,-2-1 0,0 0 0,-1-1 0,0 1 0,-1-1-1,-14 23 1,19-34 0,1-1-1,-1 0 1,0 1-1,0-1 1,0 0 0,0 0-1,0 0 1,-1 0-1,1 0 1,0 0-1,-3 2 1,-4 2-192,-1 0 0,0-1-1,0 0 1,0-1 0,0 0 0,0 0 0,-1-1 0,-13 2 0,-31 1-8448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4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1147 10848,'1'-4'17,"0"1"0,1 0 0,-1-1 1,0 1-1,1 0 0,0 0 0,0 0 1,0 0-1,0 0 0,0 0 0,1 1 1,-1-1-1,1 1 0,4-4 0,2 1 43,0 1 0,0 0 0,0 0-1,18-3 1,76-21 256,93-26 13,-155 40-154,159-83 69,-163 72-97,144-133-1491,-89 70-6256</inkml:trace>
  <inkml:trace contextRef="#ctx0" brushRef="#br0" timeOffset="1">991 1 10488,'0'0'248,"-1"0"-212,0 0 1,1 0 0,-1 0 0,0 1 0,0-1-1,1 0 1,-1 1 0,0-1 0,1 1 0,-1-1-1,0 1 1,1-1 0,-1 1 0,1-1 0,-1 1-1,1-1 1,-1 1 0,1 0 0,-1 0 0,-3 12 281,2-6-225,0 0-1,0 1 0,1-1 1,0 0-1,0 11 1,1 111 322,13 89-100,-10-188-270,9 190 55,-11-172-40,-2 28-27,3 229 152,4-198-157,-1-66 46,-2-23-47,7 46 48,21 71-1,-2-34 30,-29-100-99,1 0 1,-1 0 0,0 1 0,1-1-1,-1 0 1,1 0 0,-1 0 0,1 0-1,0 0 1,0 0 0,-1 0 0,1 0-1,0 0 1,0 0 0,0 0 0,0 0-1,0-1 1,0 1 0,0 0 0,0-1 0,0 1-1,0-1 1,1 1 0,0 0 0,3 0 10,27 8 5,-31-9-20,-1 0 1,1 0-1,0 0 0,0 0 1,-1 0-1,1 0 0,0 0 1,-1 0-1,1 0 0,0 0 1,0 0-1,-1 0 0,1-1 1,0 1-1,-1 0 0,1 0 1,0-1-1,-1 1 0,1 0 1,1-2-1,9-5-207,0-1 0,-1 0 0,0-1 0,0-1 0,-1 1 0,0-1 0,11-18 0,28-38-8227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4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98 11480,'-1'-1'29,"-1"-1"1,1 1-1,0-1 0,0 0 1,-1 0-1,1 0 1,1 0-1,-1 0 1,0 0-1,0 0 1,1 0-1,-1 0 0,1 0 1,0 0-1,-1 0 1,1 0-1,0 0 1,0 0-1,1 0 1,-1-1-1,0 1 1,1-2-1,6 0 318,82-18 109,-39 14-241,65-3 1,-90 10-187,12-1 72,169-1 39,-166 3-72,130 0-1629,-94 0-6679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1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0 333 9864,'15'-10'1,"24"-10"46,70-21 9,16-8 1,-24 7 430,103-36 27,-163 63-180,136-44 139,-149 52-105,6 2-113,33-1-1,-54 8 61,-9 2-276,0-1 0,0 1 0,0-1 0,-1 1-1,1 0 1,-1 0 0,0 1 0,0-1 0,-1 1 0,4 7 0,-2 5 189,-5 15-67,-2 1 1,-2-1-1,-10 42 0,1-18 2,8 3-15,9-49-81,1-5-56,0 0 0,1 0 0,0 0 0,0 0 0,0-1 1,1 0-1,6 4 0,4-2 36,11-2-15,45 1 1,-51-8 14,6-6-11,42-20 0,-53 18 45,-3-2-40,0-1 1,15-21-1,-28 35-34,1-1-1,-1 0 1,1 1 0,-1-1 0,0 0-1,1 0 1,-1 0 0,0 1 0,1-1-1,-1 0 1,0 0 0,0 0 0,0 0-1,0 1 1,0-3 0,0-9 19,-1 1-1,-1-1 1,0 0 0,0 0 0,-6-14 0,8 24-18,-1 1 0,1-1 1,-1 1-1,0 0 1,0-1-1,1 1 1,-1 0-1,0-1 1,0 1-1,0 0 0,-2-2 1,-17-15 40,0 1 1,-35-22-1,31 28 58,11 5-61,-7-2 5,0 0 0,-1 2-1,-39-8 1,-2 6-1872,37 5-7919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5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16 235 14792,'0'0'32,"-15"-23"0,21-1-32,18-22-96,25-25 96,2 0-10592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17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21 302 3056,'0'0'865,"-3"-6"-399,-9-15-269,12 20-147,-1 0 1,0 0-1,1-1 1,-1 1-1,1 0 1,-1 0-1,1-1 1,-1 1-1,1 0 1,0-1-1,0 1 1,0-1-1,0 1 1,0 0-1,0-1 1,0 1-1,0-2 1,1-5 80,-1-3-51,3-26 329,0 16-172,2 1 0,13-38 0,-13 46-154,0 1-1,0 1 1,1-1 0,0 1-1,1 0 1,0 0-1,10-9 1,-17 19-78,0-1 0,0 1-1,1 0 1,-1 0 0,0 0 0,0 0 0,0 0-1,1 0 1,-1 0 0,0 0 0,1 0 0,-1 0-1,0 0 1,0 0 0,1 0 0,-1 0 0,0 0-1,0 0 1,1 0 0,-1 0 0,0 1 0,0-1-1,0 0 1,1 0 0,-1 0 0,0 0 0,0 0-1,0 1 1,1-1 0,-1 0 0,0 0-1,0 0 1,0 0 0,0 1 0,1-1 0,-1 0-1,6 9 32,-2-2-19,-2-5-9,-1 0 0,1 1 0,-1-1 0,0 1-1,0-1 1,0 1 0,0 0 0,0-1 0,-1 1-1,1 0 1,-1 5 0,13 153 184,-12-138-165,-1-1-18,0-13-1,0-1 1,1 1 0,0 0-1,3 11 1,26 80 36,-19-80-18,8 3-15,0 0 0,25 21 0,-21-29 8,16 1-7,58 17 0,-67-29 1,4-4-8,0-3 0,34-5 0,-46-1 8,-14 5-9,2-1-1,0 0-1,0-1 0,-1 0 1,0-1-1,-1 0 1,1 0-1,-1-1 1,0 0-1,10-15 1,-7 7 9,-1 0-1,0 0 1,-1-1 0,-1-1 0,-1 1-1,8-31 1,-12 34-4,-1 4 12,-1-1 1,0 0-1,-1-16 1,-5-89 787,5 117-801,0 0 0,0-1 0,0 1 1,0 0-1,0 0 0,0 0 0,0-1 0,0 1 0,-1 0 0,1 0 0,0-1 1,0 1-1,-1 0 0,1-1 0,0 1 0,-1 0 0,1-1 0,-2 2 0,1-1-2,1 0-1,-1 0 0,0 0 0,1 0 0,-1 0 0,1 0 1,-1 0-1,1 1 0,0-1 0,-1 0 0,1 0 0,0 0 0,0 1 1,0-1-1,0 0 0,0 0 0,0 0 0,0 1 0,0-1 1,1 2-1,43 362 277,-24-237-268,-3-43-8,4 10-4,-1-5-2,-1-1 1,-8-9 4,-7-12-2,-6-16 2,2-48-4,-1-1-1,1 1 0,-1-1 1,0 1-1,0-1 0,0 0 0,0 1 1,-2 2-1,2-4 0,-1 0 1,0 0-1,1 0 1,-1-1-1,0 1 1,0 0-1,0-1 1,0 0-1,0 1 0,0-1 1,-4 1-1,-1 2 1,-2-1 0,1-1-1,-12 3 1,-39 2 4,-16-7-3,-17-4-2,-15-6 0,70 5-387,0-2 0,-71-22 1,30 2-5414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23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6456,'0'0'65,"4"0"-6,182-7 2094,-163 5-2092,1 1 1,-1 1-1,28 3 1,-17 0-1,217 34-979,-208-30-4428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2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 6552,'9'4'7,"1"1"1,-1-2 0,1 0-1,0 0 1,0 0 0,0-1-1,11 0 1,-9 0 4,19 2 22,0-1 0,63-3-1,-63-1-23,6 0 30,157-21 10,-155 16-35,161-36 9,-160 32-17,152-56-779,-95 30-3128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27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190 129 1712,'-7'-1'12,"0"1"15,0 0 0,-1-1 0,1 1-1,0-2 1,-1 1 0,1-1 0,0 0 0,0-1 0,0 0 0,1 0 0,-1 0-1,-11-8 1,-27-38 863,17 16 548,25 29-1047,0-4-47,2 6 197,13 12-149,-7-6-364,-3-3-16,0 1 1,0-1-1,0 0 0,0 0 1,0 0-1,1 0 0,-1 0 1,0 0-1,1-1 0,-1 1 1,0-1-1,4 1 0,114 19 165,-67-13-70,83 1-1,-73-7-33,224-9 189,-196-2-156,34 8 231,-123 2-209,-3 2-93,-1 1-1,0 0 1,0-1 0,0 0-1,0 1 1,0-1-1,0 0 1,-1 0 0,1 0-1,-1 0 1,1-1 0,-4 3-1,-3 2-11,-39 31 184,22-15-120,-104 88 287,56-31-155,-55 43 12,101-99-70,-141 95 215,166-116-370,-76 51 212,64-42-140,0 1-1,1 0 0,-20 22 0,33-33-70,1-1-1,-1 1 0,1-1 0,0 0 1,-1 1-1,1-1 0,0 1 0,-1 0 0,1-1 1,0 1-1,0-1 0,-1 1 0,1-1 1,0 1-1,0 0 0,0-1 0,0 1 0,0 0 1,0-1-1,0 1 0,0-1 0,0 1 1,0 0-1,0-1 0,0 1 0,0-1 1,0 1-1,1 0 0,-1-1 0,0 1 0,0-1 1,1 1-1,-1-1 0,0 1 0,1-1 1,-1 1-1,1-1 0,-1 1 0,1-1 1,-1 1-1,1-1 0,-1 0 0,1 1 0,-1-1 1,1 0-1,-1 0 0,1 1 0,-1-1 1,1 0-1,0 0 0,-1 0 0,1 0 1,-1 0-1,1 1 0,0-1 0,-1 0 0,2-1 1,13 2 33,0 0 0,29-4-1,-4 0 51,104-11 27,-36 3 30,-80 8-135,-10 2 24,0-2 0,18-5 0,212-67-1081,-197 57-5735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28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9688,'2'3'88,"6"10"-2,1 0 0,0-1 1,1 0-1,1-1 1,-1 0-1,2 0 0,-1-1 1,19 11-1,-1-3 57,1 0-79,36 27 1,-29-8-1333,-1 2-5105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28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593 1 9144,'-8'25'2,"-25"60"59,32-83-60,-32 68 203,-57 90 0,76-139-171,-40 53 231,-2-5-39,-17 16-179,-80 74-1240,76-83-4772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28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2944 83 10488,'0'0'-8,"0"6"-30,-8 97 73,4-79-12,-1-1-1,-14 38 1,13-43-12,-3 5 49,-67 94 29,-28 38 100,83-122-169,-3 4 75,-105 144 41,100-147-48,-153 121 40,140-126-40,-177 125 39,173-123-46,-200 114 32,194-121-59,-197 65 14,202-76-47,-69 10 4,-25-4-18,7-12-2,100-8-4,-55-9 0,58 3-2,0-2 1,0-1 0,1-1 0,-42-23-1,67 32 0,0-1 0,1 0-1,-1 0 1,-7-6 0,-132-131-11,116 106-7,-93-138-4,117 166 18,0 1 0,1-1 0,0-1 0,-3-6 0,-67-202-23,64 170 16,7 31 10,-25-203-12,21 146 13,4-1 1,-14-127 14,15 183-12,-8-23 15,-32-98 251,40 135-160,-3-2 52,2 2-14,-4 11-24,-5 21 26,1 0-1,-11 60 1,6-27-47,10-41-87,-15 43 55,16-55-51,-4 13 11,-1-1-1,-21 38 1,26-54-19,-3 5 3,0 0 0,1 1 0,1-1-1,-7 20 1,12-29 34,0-6-28,70-281 194,-43 198-59,-20 68-135,21-49 21,-27 65-24,1 1 1,-1-1-1,0 0 0,1 0 0,0 1 0,3-5 1,-5 7-17,9-11 28,-1 2 0,1-1 1,11-8-1,-8 10-12,0-1 0,22-9 0,-32 17-5,0 0-1,0 0 1,0 0 0,0 0-1,0 0 1,0 1 0,0-1-1,1 1 1,-1 0 0,0-1-1,4 1 1,44 1 81,96 15 0,-95-4 36,105 27 4,72 15-1877,10 2-7115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2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0 3144,'-15'10'89,"0"0"-1,-22 21 1,32-27-53,1 0 0,0 1 0,1-1 1,-1 1-1,1 0 0,0 0 0,0 1 0,0-1 1,1 1-1,-3 8 0,5-13-1,0-1 1,0 1 0,0 0-1,0 0 1,0-1-1,0 1 1,0 0-1,0 0 1,1-1 0,-1 1-1,0 0 1,0-1-1,1 1 1,-1 0-1,0-1 1,1 1-1,-1-1 1,1 1 0,-1 0-1,1-1 1,-1 1-1,1-1 1,-1 1-1,1-1 1,0 0 0,-1 1-1,1-1 1,0 1-1,-1-1 1,1 0-1,0 0 1,-1 1 0,1-1-1,0 0 1,0 0-1,-1 0 1,1 0-1,0 0 1,0 0-1,-1 0 1,1 0 0,1 0-1,94-13 577,131-18 24,-192 27-485,182-13 181,-175 16-112,167 8 81,-169-2-113,128 22 72,-144-20-112,-13-3-113,0 1 1,0 1-1,-1 0 0,0 0 1,11 9-1,-21-14-28,1-1-1,-1 0 0,1 1 1,-1-1-1,0 1 1,1-1-1,-1 0 1,1 1-1,-1-1 0,0 1 1,0-1-1,1 1 1,-1-1-1,0 1 1,0 0-1,0-1 0,1 1 1,-1-1-1,0 1 1,0-1-1,0 1 1,0 0-1,0 7 17,0-1-1,-1 0 1,0 0 0,0 1-1,-1-1 1,1 0 0,-1 0-1,-4 7 1,-5 3 84,-96 79 35,77-75-67,-140 88 33,134-88-41,-140 86 21,143-86-47,16-9-22,-17 10 9,2 2 0,-40 37 0,9 3 26,63-64-52,0 0-1,-1 1 0,1-1 0,0 0 1,0 0-1,0 1 0,0-1 0,-1 0 1,1 1-1,0-1 0,0 0 0,0 0 1,0 1-1,0-1 0,0 0 0,0 1 1,0-1-1,0 0 0,0 1 0,0-1 1,0 0-1,0 1 0,0-1 1,0 0-1,0 0 0,0 1 0,0-1 1,0 0-1,1 1 0,-1-1 0,0 0 1,0 0-1,0 1 0,1-1 0,-1 0 1,0 0-1,0 1 0,0-1 0,1 0 1,-1 0-1,0 0 0,0 0 0,1 1 1,11 4 8,-11-5-9,7 3 5,-5-2-3,1 0 0,0 0 0,0-1 0,0 1 0,-1-1 0,1 0 1,0 0-1,0 0 0,0 0 0,6-2 0,132-19 41,109-25 27,-202 38-51,189-23 6,-197 25-11,-2-4-391,-1-1 0,62-27 0,-16-3-5377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2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7000,'45'-11'217,"167"-44"56,-68 21 85,-13-4-833,-117 34-4338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1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0 9144,'6'22'22,"-3"-13"23,-1 0 0,0 1-1,1 16 1,13 237 1051,-12-232-848,27 141 89,-9-55 10,0-23-167,-21-87-165,4 15 85,1-1 0,1 1 0,16 35 0,-21-55-87,-1-1 1,1 0 0,0 0 0,-1 0 0,1 0 0,0 0 0,0 0-1,-1-1 1,1 1 0,0-1 0,0 1 0,0-1 0,0 0-1,0 1 1,0-1 0,0 0 0,0 0 0,0 0 0,3-1 0,-4 1 5,4-1 1,0 1 1,-1 0 0,1-1-1,-1 0 1,1 0 0,0-1-1,-1 1 1,0-1-1,1 0 1,-1 0 0,0 0-1,0-1 1,4-3 0,10-5 114,19-14-4,-10 6 239,50-25 1,-77 44-364,0 0 1,0 0 0,1 0 0,-1 0-1,0 0 1,0 0 0,1 0 0,-1 0-1,0 0 1,0 0 0,0 1 0,1-1-1,-1 0 1,0 0 0,0 0-1,0 0 1,1 0 0,-1 0 0,0 1-1,0-1 1,0 0 0,0 0 0,1 0-1,-1 1 1,0-1 0,0 0 0,0 0-1,0 0 1,0 1 0,0-1 0,0 0-1,0 0 1,0 1 0,1-1 0,-1 0-1,0 0 1,0 1 0,0-1 0,0 0-1,-1 1 1,3 10 48,-2-5-27,0-4-15,0 1 0,-1-1-1,1 0 1,0 1-1,-1-1 1,1 0-1,-1 1 1,0-1-1,0 0 1,0 0-1,0 0 1,0 1-1,-3 2 1,-9 13 55,0 0 0,-25 25 1,18-27 51,-21 8-36,-46 19 1,58-33 15,-110 16 31,116-26-104,-25-8 4,43 7-31,0 0 0,0 0-1,1-1 1,-1 0 0,1 0 0,-1 0 0,-4-3 0,8 4 16,0 0 1,0 1 0,1-1-1,-1 0 1,0 0 0,0 0-1,0 0 1,1 0 0,-1 0-1,0 0 1,1 0 0,-1 0-1,1 0 1,-1 0 0,1-1-1,0 1 1,-1 0 0,1 0-1,0 0 1,0-1 0,0 1-1,0 0 1,0 0 0,0-2-1,1-1-283,0 0 1,0 0-1,1 0 0,-1 1 0,4-7 0,-3 6-370,18-32-8310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3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1 214 6192,'16'-2'37,"0"1"0,-1-2-1,1 0 1,19-7 0,5-1 24,58-13 31,-19 4-27,13-5-51,-51 12-263,0-3 0,51-27 0,-11 1-3484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3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6280,'1'-1'6,"5"-5"-3,-6 6-3,1 0 1,-1 0-1,0-1 0,1 1 0,-1 0 0,0 0 0,0 0 1,1 0-1,-1 0 0,0 0 0,1 0 0,-1 0 1,0 0-1,0 1 0,1-1 0,-1 0 0,0 0 1,0 0-1,1 0 0,-1 0 0,0 0 0,0 1 0,1-1 1,-1 0-1,0 0 0,0 0 0,0 0 0,1 1 1,-1-1-1,0 1 0,6 3 26,6-1 13,-1 0-1,1 0 1,22 1-1,-22-3 22,0 1 0,21 5 0,-30-6-38,1 0 1,0 1 0,-1 0-1,1-1 1,-1 1-1,1 1 1,-1-1-1,0 0 1,0 1-1,0 0 1,0-1-1,3 5 1,-5-4-11,0 0 1,0-1 0,0 1-1,-1 0 1,1-1 0,-1 1-1,1 0 1,-1 0 0,0 0-1,0-1 1,0 1 0,0 0-1,0 0 1,-1 0-1,0-1 1,1 1 0,-3 4-1,2-4 2,-1 4 1,0-1-1,0 1 0,-1-1 1,0 0-1,-1 0 1,1 0-1,-1 0 1,0-1-1,-8 8 1,6-5-5,-1 0 2,0 0 0,-1 0 1,1-1-1,-2 0 0,1 0 0,-1-1 0,-12 7 1,4-2 30,-25 19 1,41-29-5,4 0-6,61 13 84,-42-10-70,0 1 0,36 12-1,-16 5-20,-28-11 35,-3 1-39,-2 1 1,1 0-1,9 18 0,-14-15 32,-5-9-33,1-1-13,0 0 1,-1 0-1,0-1 0,0 1 1,0 0-1,-1 0 0,0-1 0,0 1 1,0 0-1,-1-1 0,0 1 1,0-1-1,-3 6 0,-8 12 39,-2-1 0,0-1 0,-28 31 0,33-42-38,7-7-3,0 1 0,0-1 0,0-1 1,-1 1-1,0 0 0,1-1 0,-6 3 1,5-3 1,-16 10 27,-26 11 1,40-21-27,0 1 0,1-1 0,-1-1 0,0 1 0,0-1 0,0 0 0,0 0 0,-1-1 0,1 0 0,-8 0 0,14-1-7,0 0 0,0 0 0,0 1 0,0-1 0,0 0 0,1 1-1,-1-1 1,0 0 0,1 1 0,-1-1 0,0 1 0,1-1-1,-1 0 1,0 1 0,1-1 0,-1 1 0,2-1 0,17-15-1005,2-1-4030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 16 7624,'-13'2'-12,"0"1"1,0 0-1,0 1 1,0 0 0,1 1-1,-18 10 1,12-7-3,-15 8-2,0 1 0,-46 34 0,55-35 16,-6 7 14,-5 13 2,-53 69 0,72-75 65,8-11-53,2 0 0,0 1 0,2-1 0,-5 35 0,9-53-17,0 0 0,0 0 0,0 0 0,0 1 0,0-1 0,0 0 0,0 0 0,0 0 0,1 1 0,-1-1 0,1 0 0,-1 0 0,0 0 0,1 0 0,0 0 0,0 2 0,8 9 27,-1-1 0,2 0-1,0-1 1,0 1 0,0-2 0,16 11 0,-24-18-15,1-1 0,-1 1 0,1-1 1,-1 1-1,1-1 0,-1 0 0,1 0 0,3 0 0,35 9 121,75 7 0,-83-19 24,131-42 67,-161 43-220,0-1 1,0 1 0,0 0 0,0-1-1,0 0 1,0 1 0,0-1-1,2-3 1,13-9 57,28-28-1,-28 20-46,19-28 0,-35 47-11,1 0-1,-1 0 0,-1 0 0,1-1 0,0 1 0,-1 0 1,2-8-1,5-12 42,6-39 1,-11 39-35,-1-41 0,-2 64-22,0-3 12,0 0 0,0 0 0,-1 0 0,1 0 0,-1 0 0,1 0 0,-1 0 0,-2-5 0,-8-19 27,-1 0 0,-2 1 0,-18-26 0,31 50-29,0 0-1,0 0 1,-1 1 0,1-1 0,-1 1-1,1-1 1,-1 1 0,1 0-1,-1-1 1,-3-1 0,-18-9 34,1 1 0,-42-14 0,62 25-43,1 0 0,0-1 1,0 1-1,-1 0 0,1 0 1,0-1-1,0 1 0,-1 0 1,1 0-1,0 1 0,-1-1 1,1 0-1,0 0 0,-3 1 1,-49 16 18,43-12-20,-1 1 1,1 0 0,1 0 0,-16 13 0,13-7-152,0 1 1,0 0 0,2 1-1,0 0 1,0 0 0,1 1-1,-10 23 1,-17 36-5863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4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1 362 7352,'0'-6'48,"0"-17"13,0 22-54,0 0 1,0 0-1,0 0 0,0 0 1,0 0-1,1 0 0,-1 1 1,0-1-1,1 0 0,-1 0 1,0 0-1,1 0 0,-1 1 1,1-1-1,-1 0 0,1 0 1,0 1-1,-1-1 0,1 0 0,0 1 1,-1-1-1,1 1 0,0-1 1,0 1-1,0-1 0,-1 1 1,2-1-1,2-1 16,41-18 296,-9 4-109,-3-1 5,2 2 0,-1 2 0,45-12 0,-73 25-194,0-1 0,1 1 0,-1 0 0,1 0 0,-1 1 0,0 0 0,1 0 0,-1 0 0,0 1-1,0 0 1,8 4 0,-6-3-1,3 1 19,-1 1-1,0 0 1,0 1 0,0 0-1,17 14 1,-17-12-19,6 5 59,0 1 0,20 23 0,-27-27-45,0-1 0,0 1-1,1-2 1,21 15-1,-29-22-23,1 1 0,0-1-1,0-1 1,0 1 0,0 0-1,0-1 1,0 1 0,0-1-1,0 0 1,0 0 0,0 0-1,0 0 1,0-1 0,0 1 0,0-1-1,5-2 1,-4 2 4,3-1 6,-1 0 0,1-1 0,-1 0-1,0 0 1,0-1 0,0 0 0,0 0 0,-1 0-1,6-6 1,-3 3-1,4-5 76,-8 7-72,2-2-5,-1-1 0,1 0 0,-1 0 1,-1 0-1,1-1 0,-2 0 0,1 0 0,-1 0 0,0 0 1,1-13-1,11-81 127,-14 88-118,0-1 0,-1 1 0,-1 0 0,0-1 1,-5-21-1,6 37-25,0 0 0,0-1 0,0 1 0,0-1 1,0 1-1,0 0 0,0-1 0,0 1 0,-1 0 1,1-1-1,0 1 0,0 0 0,0-1 0,0 1 1,-1 0-1,1-1 0,0 1 0,0 0 0,-1 0 0,1-1 1,0 1-1,-1 0 0,1 0 0,0-1 0,-1 1 1,1 0-1,-1 0 0,-2-1 3,1 0 1,-1 0-1,0 1 1,0-1-1,0 1 0,-1 0 1,1 0-1,0 0 1,0 0-1,0 0 1,0 1-1,0-1 0,0 1 1,0 0-1,-3 1 1,5-2-3,0 1-1,0-1 1,0 1 0,0-1 0,0 1 0,0-1 0,0 1 0,0-1-1,1 1 1,-1 0 0,0 0 0,0-1 0,0 3 0,-77 90 50,63-68-25,-5 22-8,-14 50 0,33-92-19,0-1 1,0 1-1,0 0 0,0-1 1,1 7-1,0 87 11,15 35-9,14 4-3,10-14 0,1-5 0,-9-3 0,-12-10 0,-14-16 0,-9-19 0,-6-20 0,10-48 0,-1 1 0,0-1 0,0 0 0,1 0 0,-2 0 0,1 0 0,0 0 0,0 0 0,-1 0 0,1 0 0,-3 2 0,3-3 0,0 0 0,-1-1 0,1 1 0,0 0 0,0-1 0,-1 1 0,1-1 0,0 0 0,-1 1 0,1-1 0,0 0 0,-1 0 0,1 0 0,0 0 0,-1 0 0,1 0 0,-3-1 0,1 0 0,-1 0 0,0 0 0,1 0 0,-1-1 0,1 0 0,-7-4 0,5 2 0,-1 0 0,0 0 0,1-1 1,-5-6-1,-1-4 2,0-1 1,1 0-1,-10-20 0,16 26 3,-1 0-1,2-1 0,-1 1 1,2-1-1,-1 0 0,2 1 0,-1-1 1,1-13-1,0 12 0,0 3 3,1-1 1,0 1-1,1-1 1,0 1-1,0-1 1,1 1-1,5-17 1,-4 17-3,3-3 30,13-8 11,0 0 0,1 2 0,27-19 0,5-5-1458,3-6-5481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4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8792,'69'-1'168,"139"24"630,-188-20-753,41 12 184,-45-10-250,6 0-199,0 2 0,-1 1-1,28 13 1,-34-12-5846</inkml:trace>
  <inkml:trace contextRef="#ctx0" brushRef="#br0" timeOffset="1">243 553 6728,'0'0'0,"19"0"0,26 0 0,21-4 0,19-8 8,18-5 0,27-7-8,-6-9-56,-6-14 56,-3-2-4536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7448,'1'-2'20,"1"0"0,-1 0 0,1 0 0,0 0 0,0 1 1,0-1-1,0 0 0,0 1 0,0-1 0,0 1 0,0 0 0,5-2 0,0 1 60,1 1 0,0 0 0,13 0 0,-19 0-76,17 0 20,45 0 119,-47 1-85,3 1-9,0 0 0,0 1 1,1 1-1,-1 1 0,26 8 0,67 32 218,-108-42-233,0 1 0,-1-1 0,1 1 1,0 0-1,-1 0 0,0 1 0,0-1 1,0 1-1,0 0 0,0 0 0,-1 1 1,0-1-1,0 0 0,5 10 0,-6-11-14,1 10 188,-3 0-136,-1 0 0,0 0 0,-4 18 0,-2-17 96,-7 0-86,-1 0 0,0-1 0,0-1 0,-1 0 0,-26 13 0,-36 10 70,76-35-96,7 1-36,2-1-13,5 1-2,0 0 0,1 1 0,-1 0 0,18 6 0,26 9 7,12 12-9,59 45-9,-106-58-20,2 5 2,33 41 1,-55-62 18,0 1 0,-1 0 0,1 0 0,0 0 1,-1 0-1,1 0 0,-1 0 0,1 0 0,-1 0 0,0 0 0,1 0 0,-1 1 0,0-1 1,1 2-1,-1 6-8,0 0 1,-1-1 0,1 1-1,-1 0 1,-1-1 0,0 1 0,0 0-1,-7 14 1,8-21-1,1 0 1,-1 0-1,-1 0 1,1-1-1,0 1 0,0 0 1,-1-1-1,-2 4 1,-95 82-148,75-73 40,-112 38-48,106-47 48,-114 5-32,119-10 112,2-4 22,0-1 1,-31-10 0,51 14 14,0 0 1,0 0-1,0-1 1,1 1 0,-1-1-1,1 1 1,-1-1-1,1 0 1,0 0-1,0 0 1,-1 0 0,1 0-1,1-1 1,-1 1-1,0 0 1,0-1 0,1 0-1,0 1 1,-1-1-1,1 0 1,-1-3-1,2 6 2,0-1-1,0 1 1,0 0-1,0-1 1,0 1-1,0 0 1,0-1-1,0 1 1,0 0-1,0-1 1,0 1-1,0 0 1,0-1-1,0 1 1,0 0-1,0-1 1,0 1-1,0 0 1,0-1-1,0 1 1,1 0-1,-1-1 1,0 1-1,0 0 1,0 0-1,1-1 1,-1 1-1,0 0 1,0 0-1,1-1 1,10-12-230,1 1-1,0 0 1,1 1 0,18-12 0,29-23-5269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5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0 6640,'-41'43'26,"33"-33"-18,-4 5-2,1-1-1,1 1 0,0 1 0,1 0 0,-7 17 0,6-14 3,-2 9 40,-2 19-13,-8 59 1,21-76 5,4-5-20,2 0 0,13 44 0,-18-68-18,1 1 0,-1-1 0,1 0 0,-1 0 0,1 0 0,0 0-1,-1 1 1,1-1 0,0 0 0,0 0 0,0 0 0,0-1 0,1 2 0,5 4 5,1 0 0,1-1 0,-1 0-1,1 0 1,0-1 0,0 0 0,10 3 0,1-6 32,2-5-26,0-2 0,0 0 1,22-10-1,-42 16-9,0-1-1,0 0 1,0 0 0,0 0-1,0 0 1,0-1 0,-1 1-1,1-1 1,3-2 0,4-5 6,0 0 1,-1 0 0,11-16-1,-11 10 2,0-1 0,8-22 0,-16 38-13,2-2 14,-1-1-1,-1 1 0,1 0 1,0-1-1,-1 1 1,1-1-1,-1 1 1,0-1-1,0 1 1,0-5-1,0-13 38,-1 1-1,-4-26 1,-1 23-12,-14-40 1,18 58 0,0-1 0,0 1 0,0-1 1,0 1-1,-5-6 0,-17-22 78,-2 1 0,-35-34-1,59 63-92,0 1-1,1-1 1,-1 1-1,0-1 1,0 1-1,0 0 1,0 0-1,0 0 0,0 0 1,0 0-1,-3 0 1,-6-3 48,0 1 0,0 0 1,-24-3-1,23 6-41,-1 1-1,0 0 1,-20 4 0,30-5-1,1 1 0,-1-1-1,1 1 1,-1 0 0,1 0 0,-1 0 0,1 0 0,-1 0 0,1 1 0,-2 1 0,-40 26-273,2 3 0,-40 38 0,-11 16-5424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6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126 352 3504,'0'0'1057,"-4"-3"-482,-5-3-359,1 0 1,-1-1-1,2-1 1,-1 1-1,1-1 1,0 0-1,-6-10 0,3 2 187,0-1 0,0 0 0,-9-26-1,19 41-370,-1 0-1,0 0 1,0 1-1,1-1 0,0 0 1,-1 0-1,1 0 1,0 0-1,0 0 1,0 0-1,0 0 0,0 0 1,0 0-1,0 0 1,1 0-1,-1 0 0,1 0 1,0 0-1,-1 0 1,1 1-1,0-1 0,2-2 1,-1 1 5,1 1 0,-1-1 0,1 1 0,-1 0 0,1 0-1,0 1 1,0-1 0,0 0 0,0 1 0,0 0 0,0-1 0,4 0 0,3 0 18,0 0 1,0 1-1,-1-1 0,1 2 1,0-1-1,0 2 0,15 1 1,18 11 4,-25-4 61,-3 2-76,0 1-1,0 0 1,-1 1-1,-1 0 1,0 1-1,21 30 1,-28-33-33,-4-8-4,0 1-1,0 0 1,0 0 0,-1 0-1,1 0 1,-1 0-1,0 0 1,0 0-1,0 8 1,16 141 217,-17-151-219,1 0 0,-1-1 0,0 1 0,1 0 0,-1 0-1,1-1 1,0 1 0,0 0 0,0-1 0,-1 1 0,2-1 0,-1 1-1,0-1 1,0 1 0,3 1 0,1 3 7,2 1 2,0 0-1,0-1 1,1 0 0,0 0-1,0-1 1,0 0 0,1 0-1,10 4 1,-17-8-10,0-1 0,0 1 0,0 0 1,-1-1-1,1 0 0,0 1 0,0-1 0,0 0 0,0 0 0,0 0 0,0 0 1,0 0-1,0 0 0,0-1 0,3 0 0,4-1 6,1 1-5,-7 1-5,1-1 1,-1 1-1,0-1 0,1 0 0,-1 0 0,0 0 0,0 0 1,0 0-1,0-1 0,3-1 0,25-14 11,0-5-8,-4-7 1,-4-9-2,6-42 4,-24 67-6,0-5 2,0-1 0,-1 1 0,-1-1 0,1-33 0,-2 31-1,4-63 32,5-16 51,-10 95-38,1-1 7,-5 14 18,2-5-67,0 0 1,0 0 0,1 0-1,-1 0 1,1 0-1,0 0 1,0 0-1,0 4 1,0 4 26,0 97 22,12 86 37,-10-181-84,16 170 18,-14-142-18,7 62-1,2 16-3,1-10 2,-4-13-3,-10-11-2,-2-59 0,-7 27 0,6-38-1,-1-1 1,-1 1 0,0-1 0,-1 0 0,-12 21-1,17-35 1,1 1 0,0 0-1,-1 0 1,1-1 0,-1 1 0,1-1-1,-1 1 1,1 0 0,-1-1-1,1 1 1,-1-1 0,1 1-1,-1-1 1,0 0 0,1 1 0,-1-1-1,-1 1 1,-4 1 0,0 0-1,0-1 1,0 1 0,0-1 0,0-1-1,-1 1 1,1-1 0,0 0 0,-8-1-1,-1-5-4,-22-18 4,-4-14 1,37 34 0,-5-6 2,0 1 1,0 0 0,-1 0-1,0 0 1,-1 2 0,0-1-1,-19-9 1,-14 4-1410,-2 1-5639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2504 864 5296,'1'14'17,"-3"23"126,-20 84 74,1-43 281,13-50-423,-24 74 223,-18 54-37,16-44-47,-15 42-104,41-129-77,-6 16 3,-1-2 1,-33 62 0,-44 41 28,70-115-18,-121 94 18,108-101-18,-62 22-1,-11-11-26,99-29-6,1 0 0,-1 0-1,-11 0 1,-206-3 66,218 0-68,0 0-1,0-1 1,-12-3 0,-214-77 64,188 61 25,-158-99 59,198 117-132,1-1 0,0 1 0,0-1 0,1 0 0,-6-7 0,-139-174 219,122 142-47,-96-194 78,101 188-83,-78-204 70,83 203-130,3 5-57,-47-187 140,55 204-165,-4-23 10,1-1-1,-1-53 0,8-88 63,3 154-50,0 19-43,11-155 112,-10 158-124,3-32 140,-1-90 0,-5 102 71,1 35-194,-2 5-5,-10 13-20,0-1-1,2 2 1,-14 26 0,15-26-11,2-5 2,0 0 0,1 1 0,-7 19 0,4-6-2,-27 82 1,-56 131-9,79-208 6,-8 21-31,-48 83 0,67-133 16,2-7 2,0-8 10,1 0 0,0 0-1,6-22 1,13-33 3,46-97 2,-47 132 6,39-47-1,13 11 1,-71 69-7,3-3 3,0 0 1,0 1-1,0-1 0,1 1 1,-1 0-1,1 0 0,7-3 1,21-10 9,36-11 0,46-1 3,-106 25-5,0 1 0,-1 0 0,1 0 0,10 1 0,70 3-641,110 19 0,-39 3-6023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9144,'7'-9'16,"-6"7"-1,1-1-1,0 1 1,0 0-1,0 0 1,0 0-1,0 0 1,1 0-1,-1 1 1,4-3-1,15-8 128,0 0 0,1 2 0,0 0-1,1 2 1,0 0 0,0 2 0,33-6 0,45-4 144,-95 15-268,0 1 0,-1-1 0,1 1 0,0 1 0,-1-1 0,1 1 0,-1 0 0,1 0 0,-1 1 0,1 0 0,-1 0 0,0 0 0,8 5 0,-8-5-4,6 7 67,-5 0-62,-1 0 0,0 1 0,-1 0 0,0 0 1,3 11-1,-5-2 41,-2-13-47,0 17 10,-1-1 0,-1 0 0,-1 0 0,-6 23 0,-28 116 39,9-44 12,22-86-68,-11 35 29,13-53-20,-2 7 11,1 1 0,-4 28 0,21-63 20,24-35-25,45-81 4,3 1 10,-29 49-16,-27 35 1,34-68 1,-3-20 98,-70 142-39,4-5-73,5-3-3,1 1 0,-1-1 0,0 0 0,0 1 0,1-1 0,-1 1 0,1-1 0,0 1 0,-1 0 0,1 0 0,0 0 1,0 0-1,-1 2 0,-3 8 12,0 0 0,0 0 0,-4 25 0,9-36-13,0 0 0,0 0 0,-1 1 0,1-1 0,0 0 0,0 0 0,1 0 0,-1 1 0,0-1 0,0 0 0,0 0 1,1 2-1,9 22 15,0 0 1,17 28 0,-10-29 21,98 105 14,-86-104-20,27 11-11,64 31 0,-113-64-14,0 0 0,0 0-1,14 2 1,213 37 43,-227-41-47,1 0-1,-1-1 1,0 0 0,0-1-1,8 0 1,121-19 27,24-23-1255,-149 40 959,161-48-7202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1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22 10936,'16'85'169,"-8"-50"-142,-4-10 270,2 0 0,0-1-1,2 0 1,15 34 0,-20-52-226,0-1 0,0 0 1,1 1-1,-1-1 0,1-1 1,1 1-1,-1 0 0,1-1 1,-1 0-1,1 0 0,0-1 1,1 1-1,7 3 0,-2-2-31,-8-3-21,0-1 0,0 1 0,1-1 0,-1 0 0,0-1-1,1 1 1,-1 0 0,1-1 0,-1 0 0,1 0 0,4 0 0,28-2 106,39-6 1,-66 7-86,0-1 0,0 0 1,0-1-1,-1 1 1,10-5-1,5-3-2,37-11 7,-38 10 42,0-5-49,-1-1 1,28-29 0,-48 44-33,1 1 0,-1-1 0,0 1 0,0-1 0,0 1 0,0-1 0,0 0 1,0 0-1,1-3 0,3-11 12,-1-1 0,0 0-1,-1 0 1,1-19 0,-4 35-14,0 0-1,0 0 1,0-1-1,0 1 1,0 0 0,0 0-1,-1 0 1,1 0-1,0-1 1,-1 1-1,1 0 1,-1 0-1,1 0 1,-2-2 0,-5-7 7,0-1 1,-1 1-1,0 0 1,-1 1-1,-17-15 1,25 23-10,0 0-1,0 0 1,0 1 0,-1-1 0,1 0 0,0 1-1,0-1 1,-1 1 0,1-1 0,0 1-1,-1-1 1,1 1 0,0 0 0,-3 0 0,-38-4 14,-55 1 1,94 3-16,0 1 0,-1-1 0,1 0 0,0 1 0,0 0 0,-1 0 0,-4 2 0,-72 28 11,52-16-10,-37 25 0,-88 78 6,131-96 0,-14 32 4,34-51-12,0 1 0,0-1 1,1 1-1,-1 0 0,1 0 1,0 0-1,0 0 0,0 0 0,1 0 1,0 0-1,-1 0 0,1 0 1,1 6-1,1-5 0,-1 1 1,1 0-1,1 0 1,-1 0 0,1-1-1,0 1 1,0-1-1,1 0 1,7 9-1,2 1 1,1-1 0,0-1-1,26 19 1,-13-13 1,2-1-1,38 17 1,-19-13-1,66 19 0,-32-20-603,0-3 1,135 10 0,-22-9-8419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39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4312,'0'0'48,"1"-4"-8,5-13 0,-4 12 120,11 3 23,7-4 171,18 0 30,0 2 1,75 1-1,-100 3-370,87 5 154,-80 0-48,79 36 42,-97-40-152,0 0-1,0 0 1,-1 0-1,1 0 1,0 0-1,-1 0 1,1 1-1,-1-1 1,3 3-1,11 14 26,-1 1 0,-1 1 0,16 30 0,-28-47-22,1-1 1,-1 1-1,0 0 0,0 0 1,-1 0-1,1 0 0,0 5 1,7 154 135,-12-129-41,1-16-59,1 1-18,-2 0 0,0 0-1,-1 0 1,0-1 0,-2 0-1,-8 17 1,7-15 45,3-8-23,1 0-1,-2 0 1,1-1 0,-14 18 0,19-28-48,0 1 1,0-1-1,-1 1 0,1-1 1,0 1-1,0-1 0,-1 1 1,1-1-1,-1 0 0,1 1 1,0-1-1,-1 1 0,1-1 1,-1 0-1,1 1 0,-1-1 1,1 0-1,-1 0 0,1 0 1,-1 1-1,1-1 0,-1 0 1,1 0-1,-1 0 0,1 0 1,-1 0-1,0 0 0,1 0 1,-1 0-1,1 0 0,-1 0 1,1 0-1,-1 0 0,1 0 1,-1-1-1,1 1 0,-1 0 1,0 0-1,1-1 0,0 1 1,-1 0-1,1 0 0,-1-1 1,1 1-1,-1-1 0,1 1 1,0 0-1,-1-1 0,1 1 1,0-1-1,-1 1 0,1-1 1,-1 0-1,0-3 20,-1 0 0,1 0 0,0 0 0,0 0 0,0 0 0,-1-6 0,1-2-9,0-33 93,9-87 18,-3 100-47,36-134 30,-28 135-36,-6 15-45,1-1-11,0 0 0,1 1-1,1 0 1,1 0 0,0 1-1,23-23 1,-29 33-8,11-10 31,30-24 1,-41 36-25,0-1 0,0 1 0,1 0 0,-1 0 1,1 0-1,0 1 0,0-1 0,-1 1 0,1 1 0,1-1 1,-1 1-1,10 0 0,-14 1-12,-1 0-1,0 0 1,1 1 0,-1-1 0,0 0-1,1 1 1,-1 0 0,0-1 0,0 1-1,0 0 1,1-1 0,-1 1-1,0 0 1,0 0 0,0 0 0,0 0-1,0 0 1,-1 0 0,1 0-1,0 0 1,0 0 0,-1 1 0,1-1-1,0 0 1,-1 0 0,0 1-1,1-1 1,-1 2 0,2 4 22,0 1 1,-1 0 0,0 14-1,0-14-5,-2 4-11,0-9-5,1-1 0,0 1 0,0 0-1,0-1 1,0 1 0,1-1 0,-1 1 0,1-1 0,-1 1-1,1-1 1,0 1 0,1 2 0,6 12 23,1 0 0,19 28 0,-13-30 12,88 55 18,-78-58-39,126 44 5,-36-21-12,-22-7-10,-83-26-86,-1 0 0,1-1-1,0 0 1,0-1 0,-1 0 0,1-1-1,0 1 1,-1-2 0,1 1 0,0-2-1,-1 1 1,0-1 0,18-8 0,38-18-5777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0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9240,'0'0'0,"11"-3"0,5 1 144,25 7 8,27 11 160,10 10 0,-2 1-184,-14-6 8,-29-7-136,2 1-7344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0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0 299 7000,'60'-13'93,"-26"4"-33,54-10-5,71-19-13,-123 29-27,61-17 4,26-11-15,117-58-836,-127 42-3328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0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68 5656,'-6'-41'32,"21"30"-8,-13 10-20,-1 0 1,0 0 0,1 0-1,-1 0 1,1 0 0,0 1-1,-1-1 1,1 1 0,-1-1-1,1 1 1,0 0 0,-1-1-1,1 1 1,2 0 0,6-1 5,2-1 2,-5 1 22,0 0 1,0 0-1,0 1 0,13 1 1,99 9 193,-94-5 33,6 6-73,49 25 0,-62-22 100,0 7-151,-1 1-1,17 30 0,-33-50-103,0 0 0,0 0 0,0 1-1,0-1 1,0 0 0,-1 0 0,1 0-1,0 4 1,2 21 103,-1 0-1,-3 44 1,1-69-109,-1 1-1,1-1 1,0 0 0,-1 1 0,0-1 0,1 0-1,-1 0 1,-2 4 0,-10 18 84,0-1-1,-23 29 1,19-37 77,6-8-106,-1 1-42,1-1 1,-1-1 0,-1 1-1,1-2 1,-1 0 0,-18 5 0,-28 7 105,56-15-26,5-1-74,1 1-43,0 0 0,-1-1 0,1 0 0,0 1 0,0-1 0,-1 0 0,1 0 0,0-1 0,0 1 0,0-1 0,0 1 0,4-1 0,37 5 15,14 7 8,75 26 0,-82-14-23,-42-19-3,0 0 0,-1 1 0,9 8 0,-12-10 0,-1-1 0,0 2 0,-1-1 0,1 0 0,-1 1 0,0 0 0,3 5 0,-4-6 0,0 1 0,-1-1 0,0 0 0,0 1 0,0-1 0,0 0 0,-1 1 0,1-1 0,-2 9 0,0-3 0,0 0 0,-1-1 0,-1 1 0,-4 14 0,0-8 0,-17 31 0,16-34 0,-1 1 0,-15 17 0,14-20 0,-1-1 0,-22 17 0,19-17 0,0-1 0,-19 9 0,18-11 0,0-1 0,-20 5 0,-31 2 0,7-11 0,53-2 0,0 0 0,0-1 0,1 0 0,-1 0 0,-8-2 0,13 2 14,-1 0 0,1 1 0,-1-1 1,1 0-1,0 0 0,-1 1 0,1-1 0,0 0 1,0-1-1,0 1 0,0 0 0,0 0 0,0 0 1,0-1-1,0 1 0,0 0 0,0-1 0,1 1 1,-2-3-1,-1-28-1134,3 29 812,0-37-5412</inkml:trace>
  <inkml:trace contextRef="#ctx0" brushRef="#br0" timeOffset="1">1317 208 8072,'-26'73'118,"-11"36"77,4 24-22,29-109-98,5 3-42,1 0 0,5 30 0,1-37-12,7 0-10,0 0-1,32 31 1,-45-49-10,-1-1 0,1 1 0,0 0 0,1-1 0,-1 0-1,0 1 1,0-1 0,4 1 0,27 11 7,69 16 0,-99-28-7,0-1 0,0 0 0,0 1-1,0-1 1,0 0 0,0 0 0,5-1 0,10-2 1,0-1 1,1-1 0,-2 0-1,30-13 1,-46 17-1,0 0 0,1 1 0,-1-1 0,0 0 0,1 0 0,-1 0 0,0 0 0,0 0 1,0 0-1,0-1 0,0 1 0,1-2 0,10-14 10,-2-2 1,0 1 0,11-30-1,-20 46-1,0 0-1,-1-1 1,1 1-1,-1-1 1,1 1 0,-1-1-1,0 0 1,0-2-1,-13-145 141,5 117 9,-52-129 70,59 159-205,0 0-1,0 0 0,-1 0 1,0 0-1,1 0 0,-1 1 1,-4-5-1,-5-4 16,0-1-1,-1 2 1,0 0 0,-1 0-1,0 1 1,-16-8-1,28 16-28,0 1-1,0-1 0,0 1 0,-1-1 0,1 1 0,0 0 1,0-1-1,0 1 0,0 0 0,-1 0 0,1 0 0,0 0 1,0 0-1,0 0 0,-1 0 0,1 0 0,0 1 1,-1-1-1,-14 4-134,1 1-1,0 0 1,0 1 0,1 1 0,0 0 0,0 1 0,-20 15-1,-41 31-6001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1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0 406 8968,'9'-2'153,"238"-32"946,-200 28-1133,3 0 369,264-32 108,-233 30-262,160-11 4,40 2-130,-152 11 33,600-13 37,-567 17-51,276-4-1,27 3-46,-267 1 34,327-4 4,30-6-41,-319 4 31,389-15 4,28-2-41,-379 15 16,441-17-1,22 5-21,-435 13 15,1260-27 6,-1243 31-25,484-2 4,159 9-8,-2 13 1,4 11-2,-21 7 2,-24 1-2,-28-8 2,-39-5-2,-51-7 2,-61-10-2,-60-2 2,-52-2-2,-61-2 2,-67-1-2,-77-4 2,-80-5-3,-75-4-2,-67-4 0,-167 13-208,0-1 0,-1-1 0,0-2 0,0-1 1,-1-1-1,45-28 0,39-22-7065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2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0 359 6728,'3'-18'3,"-3"13"22,1 1 0,0-1-1,0 0 1,0 1 0,1-1 0,-1 1-1,5-9 1,39-70 250,-31 67 66,85-63 147,-75 64-121,32-11 105,100-32 1,-92 43-398,-37 11 66,113 10 58,-112 1-78,-9 0-78,1 2-1,-2 1 1,36 23 0,-52-32-36,-1 0 1,0 0 0,1 0-1,-1 0 1,0 1 0,0-1 0,0 0-1,0 1 1,0-1 0,0 1-1,0-1 1,0 3 0,8 18 19,-1-1 1,-2 2 0,0-1 0,3 29-1,-8-48-13,-1 1-1,0 0 1,0 0-1,0 0 1,0 0-1,-2 6 1,-9 37 54,-30 79 0,24-94 19,-88 102 30,82-113-50,-86 59 23,90-70-36,-2-4-29,1 0 0,-26 3 1,42-9-17,-1 0 1,1 0-1,0 0 1,-1-1-1,1 1 1,0-1-1,-1 0 0,1-1 1,0 1-1,0-1 1,0 0-1,0 0 1,-5-3-1,3 1 4,-2-3 54,5 2-59,1 1 1,1-1-1,-1 0 1,1 1 0,-1-1-1,2 0 1,-1 0 0,0 0-1,1 0 1,0-6-1,4-5 67,10-9-19,25-35 0,-23 42 31,99-80 30,-86 77-49,-12 10-39,5-4-10,0 0 0,2 2 0,-1 1 0,1 1 0,29-9 0,56-9 41,-109 29-59,1 0 0,-1 0 0,1-1 0,-1 1 0,1 0 0,0 0 0,-1 0 0,1 0 0,-1 0 0,1 0 0,0 0 0,-1 0 0,1 0 0,-1 0 0,1 0 0,-1 1 0,1-1 0,0 0 0,-1 0 0,1 1 0,1 0 0,-1 0 1,0 0-1,1-1 1,-1 1-1,0 1 0,0-1 1,1 0-1,-1 0 1,0 0-1,0 1 0,-1-1 1,1 0-1,0 1 1,0-1-1,-1 1 0,1-1 1,0 1-1,-1-1 1,0 1-1,1 2 0,-1 1 1,0-1 1,0 1-1,0-1 0,0 1 0,-1-1 0,0 0 0,-2 7 0,-2 4 1,-1 0 1,-16 27-1,22-41-3,-11 18 4,-1-1 1,-15 20-1,-7 7 7,14-12 1,18-30-12,1 0 1,-1 0-1,1 0 1,0 1-1,0-1 1,0 0-1,1 1 1,-1 3-1,1-4 1,0 0-1,0 0 1,0 0-1,1 0 1,0 0 0,-1 0-1,1-1 1,2 6-1,18 27 2,7-3-2,7-9 0,-27-18-359,0-1 1,0 0 0,15 4-1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3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25 3864,'-2'-2'65,"1"0"0,-1 0 1,0 0-1,0 0 0,0 1 1,-1-1-1,1 0 0,0 1 0,0 0 1,-1 0-1,1-1 0,-1 1 0,1 0 1,-1 1-1,0-1 0,1 0 1,-1 1-1,0 0 0,1 0 0,-1-1 1,0 1-1,-5 1 0,-3-1 7,6-1-12,1 1-1,-1 0 1,1 0-1,-1 1 1,1-1-1,0 1 1,-6 2-1,-1-1 102,-1 0-74,0 1-1,0 0 1,1 0 0,-1 2 0,1-1-1,0 1 1,-17 12 0,-89 66 350,94-62-210,-82 98 79,88-94-131,-33 76 64,50-100-231,-1 0 0,1 0 0,0 0 0,-1 0 0,1 0 0,0 0 0,0 0 0,-1 0 0,1 0 0,0 0 0,0 0 0,0 0 0,0 0 0,1 1 0,0 4 8,1 1 0,0-1 1,0 0-1,1 0 0,0 0 0,0 0 1,0 0-1,1 0 0,5 5 0,-8-9-9,0-1 0,0 0 0,0 0-1,0-1 1,0 1 0,0 0 0,0 0 0,0 0-1,0-1 1,0 1 0,0 0 0,1-1-1,1 1 1,26 9 37,2 0 0,39 5 0,-35-12 24,179-8 21,-165 1-75,81-11-1,22-9-10,-112 14-174,-1-1 0,0-2-1,-1-1 1,-1-3 0,39-22 0,46-30-4962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3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24 6008,'3'-4'12,"7"-16"66,-13 39 109,-9 42 64,-7 79 22,17-122-153,0 1 1,1 20-1,1-15-68,0-6-11,3 48 257,13 80 589,-16-146-881,0 0 0,0 1-1,0-1 1,1 0 0,-1 0 0,0 0 0,0 0 0,0 0 0,0 0 0,0 0 0,0 0 0,0 0 0,0 1-1,1-1 1,-1 0 0,0 0 0,0 0 0,0 0 0,0 0 0,0 0 0,0 0 0,1 0 0,-1 0-1,0 0 1,0 0 0,0 0 0,0 0 0,0 0 0,0 0 0,1 0 0,-1 0 0,0 0 0,0 0 0,0 0-1,0 0 1,0 0 0,0-1 0,1 1 0,-1 0 0,0 0 0,0 0 0,0 0 0,0 0 0,0 0 0,0 0-1,0 0 1,0 0 0,0-1 0,1 1 0,-1 0 0,0 0 0,0 0 0,0 0 0,0 0 0,0 0-1,0-1 1,6-7 64,10-27-1060,1-5-4170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4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8160,'0'0'0,"11"24"0,10 33 8,6 22 8,2 10-16,5 1-48,10-11 48,-1-1-5624</inkml:trace>
  <inkml:trace contextRef="#ctx0" brushRef="#br0" timeOffset="1">572 503 5920,'-1'0'0,"1"-1"0,0 0 0,-1 1 0,1-1 0,-1 1 0,1-1 0,-1 0 0,1 1 0,-1-1 0,1 1 0,-1-1 0,0 1 0,1 0 0,-1-1 0,0 1 0,1 0 0,-1-1 0,0 1 0,1 0 0,-1 0 0,0-1 0,0 1 0,1 0 0,-1 0 0,0 0 0,0 0 0,1 0 0,-1 0 0,0 0 0,0 0 0,1 1 0,-1-1 0,0 0 0,0 0 0,0 1 0,-3 0 0,-4 1 1,-26 11 15,-67 42 12,92-50-18,0 0 1,0 1-1,1 0 1,-14 13-1,5-3-2,0-3 1,11-8 14,0 0-1,0 0 1,1 1-1,0-1 1,-9 13-1,-35 58 146,49-76-160,-1 1-1,1 0 1,-1 0-1,1-1 1,0 1-1,0 0 1,-1 0-1,1-1 1,0 1-1,0 0 1,0 0-1,0-1 1,0 1 0,0 0-1,0 0 1,0 1-1,1 8 24,1-1 0,1 0 0,0 1 0,0-1 0,7 15-1,-9-23-19,0 0-1,-1 0 1,1 0-1,0 0 0,0 0 1,-1 0-1,1 0 0,0 0 1,0 0-1,0 0 0,0-1 1,1 2-1,27 16 85,44 22 1,11-6 135,-50-20-150,43 23 0,17 19 70,-93-56-146,0 0-1,-1 1 1,1-1 0,-1 1 0,1-1-1,0 1 1,-1-1 0,1 1 0,-1-1 0,1 1-1,-1-1 1,1 1 0,-1-1 0,0 1 0,1 0-1,-1 1 1,1 0 1,0 1 1,0 0-1,-1 0 1,1 0-1,-1 0 0,0 0 1,0 0-1,0 0 0,0 0 1,0 0-1,-1 0 1,1 0-1,-1-1 0,0 1 1,0 0-1,0 0 0,-3 4 1,4-6-3,-1 0 1,1 0-1,-1 0 0,1 0 1,-1 0-1,0 0 0,0 0 1,1 0-1,-1-1 1,0 1-1,0 0 0,0 0 1,-1 0-1,-29 19 40,-43 21 0,47-30 3,-105 19 15,113-29-27,16-2-81,1 1 18,1 0 0,-1 0 0,0-1 1,0 1-1,1 0 0,-1-1 0,0 1 0,1-1 0,-1 0 1,0 1-1,1-1 0,-1 0 0,1 0 0,-1 0 0,1 0 1,0-1-1,-1 1 0,1 0 0,0 0 0,0-1 0,0 1 0,0-1 1,0 1-1,0-1 0,0 1 0,1-1 0,-1 1 0,0-1 1,0-2-1,-6-24-4612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4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7536,'2'-2'27,"0"0"1,0-1-1,0 1 1,0 0-1,1 0 1,-1 0 0,1 1-1,-1-1 1,1 1-1,-1-1 1,1 1-1,0 0 1,0 0-1,0 0 1,0 0-1,0 0 1,0 1-1,0-1 1,0 1-1,0 0 1,0 0 0,5 1-1,4-1-2,31 5 117,6 6 137,87 31 0,-128-39-251,-1 1 0,1 0 0,-1 1-1,0-1 1,0 1 0,-1 1 0,1-1-1,5 8 1,-5-6-7,3 5 87,-6-3-82,1 0-1,-2 1 1,1-1-1,-1 1 1,2 12-1,-7-7 70,-3 3-48,-2 0 1,0-1-1,-1 0 0,0 0 0,-2-1 0,-13 19 1,15-27-9,0 0-1,0 0 1,-1-1 0,0 0 0,0 0 0,-16 7 0,10-6 167,9-5-34,17-2-68,10-2-53,60 5 66,-77-4-104,0 0 0,0 1 0,0-1 0,0 1-1,0 0 1,0 0 0,-1 0 0,1 0 0,6 4 0,2 1 5,23 11 7,-24-9 30,-7-2-45,1 0 0,-1 0 0,0 1 0,-1-1 0,0 1 0,0 0 0,3 10 0,-5-16-7,-1-1-1,0 1 1,0 0-1,0 0 1,0 0 0,1 0-1,-1-1 1,0 1-1,0 0 1,-1 0 0,1 0-1,0 0 1,0-1-1,0 1 1,-1 0-1,1 0 1,-1 0 0,-4 12 7,-2-1 1,1 1 0,-2-2-1,1 1 1,-12 12 0,1-9 30,12-10-29,-5 3-4,0-1 1,-1 0-1,1-1 1,-1 0-1,-1-1 1,1 0-1,-1-1 1,-23 5-1,-6-1 26,-1-2 0,0-3 0,-51-1 0,94-2-31,-1 1 0,1-1-1,-1 0 1,0 0 0,1 0 0,-1 0 0,1-1 0,-1 1-1,1 0 1,-1 0 0,1 0 0,-1 0 0,1 0 0,-1-1-1,1 1 1,-1 0 0,1-1 0,-1 1 0,1 0 0,-1-1-1,1 1 1,0 0 0,-1-1 0,1 1 0,0-1 0,-1 1-1,1 0 1,0-1 0,-1 1 0,1-1 0,0 1 0,0-1-1,0 0 1,0 1 0,-1-1 0,1 0 0,1-1-1,-1 0 1,1 0-1,-1 1 1,1-1-1,0 0 1,0 0-1,0 1 1,0-1-1,0 0 1,0 1-1,2-3 1,81-88-1351,-26 31-5512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3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1115 931 8248,'-44'-34'261,"-2"3"0,-1 1 0,-58-25 0,70 37-148,4 3 154,-154-46 90,144 53-170,-24 6-54,-77 7 0,136-5-90,0 1 0,-1 0 0,1 1 0,-8 2 0,-41 17 108,-60 32-1,87-33 45,-79 87 77,106-105-253,-1-1-1,0 1 1,1 0 0,0 1-1,-1-1 1,1 0 0,0 0-1,-1 4 1,-2 9 14,0-1 1,1 0-1,0 1 0,2-1 1,0 1-1,0 18 0,1-31-22,1-1-1,-1 1 0,0-1 0,0 1 1,1-1-1,-1 1 0,0 0 0,1-1 1,0 0-1,-1 1 0,1-1 0,1 3 1,9 11 25,-1-1 0,2-1 0,-1 0 1,21 16-1,-31-28-28,0 0-1,0 0 1,1 0 0,-1 0 0,0 0-1,1 0 1,-1-1 0,0 1-1,1-1 1,-1 1 0,1-1 0,-1 0-1,3 1 1,17 1 22,0-1 1,1 0-1,-1-2 1,37-6-1,-24-3 58,151-77 36,-147 64-57,14-18-20,51-52 0,-99 89-35,-1 0 1,1-1-1,-1 1 0,0 0 0,4-8 1,84-185 88,-78 152-34,28-176 22,-36 179-42,-3 12-24,1-19 2,-1 0-1,-6-53 1,0 65 1,-8-38 0,12 75-25,0-1 0,0 1 0,0-1-1,0 1 1,0 0 0,0-1 0,0 1 0,-1-1 0,1 1 0,0 0-1,0-1 1,0 1 0,-1-1 0,1 1 0,0 0 0,0-1 0,-1 1-1,1 0 1,0 0 0,0-1 0,-1 1 0,1 0 0,0-1 0,-1 1-1,1 0 1,-1 0 0,1 0 0,0-1 0,-1 1 0,1 0 0,-1 0 0,1 0-1,0 0 1,-1 0 0,1 0 0,-1 0 0,1 0 0,0 0 0,-1 0-1,1 0 1,-1 0 0,1 0 0,-1 0 0,1 0 0,0 1 0,-1-1-1,1 0 1,-1 0 0,1 0 0,0 1 0,-1-1 0,1 0 0,0 0-1,-1 1 1,1-1 0,0 0 0,0 1 0,-1-1 0,1 1 0,-1-1 0,-3 4 4,-5 5-6,-5 21 36,-36 99 10,32-78-7,-23 105-1,38-137-30,-4 25 34,-7 186 24,16-185-10,30 152 29,-21-162-16,58 125 35,-53-133-23,2-4-44,1-1 1,40 37 0,-57-58-31,-1 0 0,0 0-1,1 0 1,-1 0 0,1 0 0,-1 0-1,1-1 1,-1 1 0,1 0 0,0-1-1,-1 1 1,4-1 0,14 3 16,0-1 0,0-1 0,0-1-1,34-4 1,-25-5 52,111-72 27,-113 60-34,-11 7-36,4-4-7,-1 0 0,0-1 1,-2-1-1,22-33 1,45-91 66,-28 41 35,-2 16-55,-6 19 0,-47 67-71,0 1 1,0 0 0,0 0 0,0 0 0,0-1 0,0 1 0,0 0 0,0 0 0,0 0-1,1 0 1,-1-1 0,0 1 0,0 0 0,0 0 0,0 0 0,0 0 0,1 0 0,-1 0-1,0-1 1,0 1 0,0 0 0,0 0 0,1 0 0,-1 0 0,0 0 0,0 0 0,0 0-1,1 0 1,-1 0 0,0 0 0,0 0 0,0 0 0,1 0 0,-1 0 0,0 0 0,0 0-1,0 0 1,1 0 0,-1 0 0,0 0 0,0 0 0,0 0 0,1 1 0,-1-1 0,3 1 3,0 0 1,0 1 0,0-1 0,0 1-1,0-1 1,0 1 0,0 0 0,3 4 0,27 37 40,58 120 24,-69-122-65,2-10 1,6-7-3,-2-7-2,-25-16 0,0 0 0,-1 0 0,1 0 0,0-1 0,-1 1 0,1-1 0,4 1 0,-6-1 0,1 0 0,-1 0 0,1 0 0,-1-1 0,1 1 0,-1-1 0,1 1 0,-1-1 0,1 1 0,-1-1 0,0 0 0,1 1 0,1-3 0,-1 1 0,0 0 0,1 0 0,-1 0 0,0-1 0,0 1 0,0-1 0,2-4 0,-3 5 0,1-1 0,-1 0 0,0 0 0,0 0 0,0 1 0,-1-1 0,1 0 0,-1 0 0,1-6 0,-2 2 0,0-1 0,0 1 0,0 0 1,-5-13-1,-3-4 3,-2 0-1,-24-40 1,19 41 4,-90-83 2,105 104-8,-1 0-1,0 0 1,-1 0 0,1 1 0,0-1 0,0 1-1,-1 0 1,1 0 0,-4-1 0,-13-5 2,-2 1 1,1 1-1,0 1 1,-34-2-1,52 6-2,0 0 0,0 0 1,0 0-1,0 0 0,0 0 0,0 1 0,0-1 0,0 1 0,0-1 0,0 1 0,-2 1 1,-9 3 2,0 1 0,-22 14 1,25-12-4,0 0-1,0 0 1,1 1 0,0 0-1,-7 11 1,4-5 1,2 0-1,-17 34 1,18-31-1,1 1-1,-8 34 1,12-38-1,1 1 0,1-1 0,-1 33 0,4-32 0,0-1 0,1 1 0,1 0 0,5 16 0,3-4-1,0-1 1,2-1 0,0 0-1,32 43 1,-43-66 0,0 1-1,1-1 0,0 0 1,-1 0-1,1 0 0,0 0 1,6 3-1,73 54 0,-58-46 1,0-1 0,42 17 0,-38-21 0,1 0 0,36 6 0,-43-12 0,1 0 0,-1-1 0,30-2 0,-31-2 0,-1 0 0,0-2 0,0 0 0,21-8 0,-8 0 0,60-33 0,-52 22 0,40-29 0,-51 29 0,46-46 0,-54 46 0,0-2 0,20-31 0,-25 29 0,-1 0 0,16-36 0,-15 20 0,14-50 0,3-56 0,-16 8 0,-16 19 0,-5 86-1,-1 0 1,-13-55-1,9 70-4,4 14 5,-1 0-1,0 0 1,-1 0 0,1 1-1,-1 0 1,0 0 0,-13-9-1,18 14 1,0 1 0,1-1-1,-1 1 1,1-1 0,-1 1 0,0 0-1,1 0 1,-1-1 0,0 1-1,0 0 1,1 0 0,-1 0 0,0 0-1,0 0 1,1 0 0,-1 0-1,0 0 1,-1 0 0,-1 0-1,-3 0 0,-1 1 0,1 0 0,0-1 0,0 2 0,1-1 0,-1 1 0,0 0 0,0 0 0,1 1 0,-1-1 0,1 1 0,0 1 0,0-1 0,-9 8 0,-62 67-14,65-61-11,7-4 20,1 0 0,0 0 0,1 0 0,0 0 0,0 21 0,6-11-13,37 122-1,-29-113 8,60 130 1,-32-85 0,-26-53 9,26 48 1,-5-15 1,-8-11 1,17 33 27,-42-76-24,-1 0-1,0 1 1,1-1-1,-1 0 1,0 1 0,0-1-1,-1 0 1,1 5 0,-5 10-570,0-10-717,-3 21-7850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4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31 7264,'-1'0'0,"0"0"0,-1 0 0,1 0 1,0 0-1,0 0 0,0 0 0,0 0 1,0 0-1,0 0 0,0 1 0,0-1 0,0 0 1,0 1-1,0-1 0,0 1 0,0-1 1,0 1-1,0-1 0,0 1 0,0 0 0,1-1 1,-1 1-1,0 0 0,-1 1 0,-1 3 1,-25 24 1,-45 53 4,66-72 4,-1-1 1,2 1-1,-1 0 0,1 0 0,1 1 0,0 0 0,0 0 0,-2 13 0,4-15 2,2-7-4,0-1 1,1 0-1,0 1 0,-1-1 0,1 1 0,0-1 1,0 1-1,0-1 0,0 1 0,0-1 0,0 1 1,0 1-1,4 18 32,1-1 0,0 0 1,13 30-1,-17-48-21,0 0-1,0 0 1,0 1 0,0-1-1,1 0 1,-1 0 0,1 0-1,2 2 1,-4-4-19,11 11 57,-1 0 1,22 16-1,-14-16-22,34 16-1,-52-27-34,4 2 22,-1 0 0,1-1-1,-1 0 1,1 0 0,0 0-1,0 0 1,4 0 0,89 11 151,11-13-104,-100 0-25,0 1 0,-1-1-1,14-4 1,-21 5-44,104-28 179,-15-10-113,-89 38-66,4-2 26,0 0 0,0 0-1,0-1 1,0 1-1,5-6 1,21-18 80,39-47 1,-67 71-93,-1 1-1,0 0 0,0-1 1,0 1-1,0-1 1,-1 0-1,1 1 1,0-1-1,0 0 1,0-2-1,1-6 11,-1 1-1,0-1 1,0 0 0,-1 1 0,0-1-1,0 1 1,-1-1 0,-4-18-1,4 26-10,1 1 0,-1-1 0,0 0-1,1 0 1,-1 1 0,0-1 0,0 1 0,0-1-1,0 1 1,0-1 0,-3-1 0,-20-21 58,-1 0 1,-47-33-1,67 54-40,0 0 0,-1 0-1,1 0 1,-9-3 0,-53-17 73,-75-15 1,98 32 22,24 4-78,-6 0-12,1 0 1,-1 2 0,0 1-1,0 1 1,0 2-1,-36 8 1,-104 38-1168,82-21-5316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0 227 7800,'7'-21'19,"-4"13"13,0 0-1,0-1 1,1 1 0,5-8-1,-4 7 45,0-1-27,0 2 0,0-1 0,1 1 0,0-1 0,0 2 0,1-1 0,0 1 1,0 0-1,14-11 0,-11 12 90,-3 0-76,1 0-1,0 0 1,0 1 0,1 1 0,0-1-1,0 1 1,0 1 0,15-4 0,-15 5 7,0 1 1,0 0-1,-1 0 0,16 2 1,-15 3 89,41 40 49,-39-30-121,43 93 35,17 46 23,-69-150-143,12 19 44,0-7-35,0-2 1,1 1-1,0-2 1,21 14-1,-14-18 23,2-5-17,1 0 0,48-3-1,-71 0-13,0 0-1,0 0 1,0-1-1,1 1 1,-1-1-1,0 1 1,0-1-1,0 0 1,3-1-1,17-10 14,0-2 1,38-30-1,-44 26 11,3-14-4,20-46 0,-33 57 23,-5 13-29,1 0-8,-1 0 0,0 0 0,0 1 0,-1-1 0,0 0 1,-1 0-1,0 0 0,0 0 0,0 0 0,-5-12 0,4 14-7,-17-35 110,19 39-106,-1 0-1,0 1 0,0-1 1,0 1-1,0 0 1,0-1-1,-1 1 1,1 0-1,0 0 1,-1-1-1,1 1 0,0 0 1,-1 1-1,1-1 1,-1 0-1,0 0 1,1 1-1,-1-1 0,0 0 1,1 1-1,-1 0 1,0-1-1,-2 1 1,-3 6 74,-3 11-52,0 0 0,1 1 0,-6 19 0,7-9 39,-12 140 25,21-130-58,25 157 16,-18-154-30,32 181 11,-34-178-24,5 57 4,-7 5-8,-5-81-1,-8 44-1,5-53-1,0 1-1,-1-1 0,-8 19 1,8-24-1,-1 0 0,0 0 0,-1 0 0,0-1 0,-11 11 0,9-10 0,-2-2 0,1 0 0,-1 0 0,-20 12 0,20-15 0,-1 1 0,0-2 0,-1 1 0,-19 4 0,25-8 0,-1 0 0,0-1 0,0 0 0,0 0 0,0-1 0,0 0 0,-10-2 0,13 2 0,0-2 0,-1 1 0,1 0 0,0-1 0,0 0 0,0 0 0,0 0 0,0-1 0,1 0 0,-5-3 0,5 2 0,0 1 0,0-1 0,0 0 0,1 0 0,0 0 0,0-1 0,0 1 1,0-1-1,1 1 0,-2-7 0,1 2 1,1 1-1,1-1 1,0 0-1,0 0 1,0 0 0,1 0-1,1 0 1,-1 0 0,2 0-1,-1 0 1,1 0-1,4-11 1,7-7 6,107-142 3,-86 131 5,165-142 14,-192 174-20,1 1-1,0-1 0,14-7 1,100-50 24,9 11-17,-131 52-16,53-16 48,71-15 4,3 7-41,-116 22-14,16-2-6,-1 0 0,0 2 1,1 2-1,-1 0 1,43 6-1,70 9-1439,-64-7-5545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5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7624,'8'63'327,"-2"1"0,-4 109 0,-6-76 286,3-27-359,1-21-44,10-64-23,9-30-1324,3-7-4643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6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6904,'12'4'0,"14"7"0,-7 2-2,0 0 1,24 23 0,-37-30-6,57 53-95,-44-40 96,1-1 1,1-1 0,23 15-1,25 12 5,17 0 1,96 35 21,-181-78-20,-1-1 0,0 0-1,0 0 1,0 0 0,0 0-1,0 0 1,0 0 0,0 0-1,0 0 1,0 0 0,0 0 0,0 0-1,0 1 1,0-1 0,0 0-1,0 0 1,0 0 0,0 0-1,0 0 1,0 0 0,0 0 0,0 0-1,0 0 1,0 1 0,0-1-1,0 0 1,0 0 0,0 0 0,0 0-1,0 0 1,0 0 0,0 0-1,0 0 1,0 0 0,0 1-1,0-1 1,0 0 0,0 0 0,0 0-1,0 0 1,0 0 0,0 0-1,0 0 1,-1 0 0,1 0-1,0 0 1,0 0 0,0 0 0,0 0-1,0 0 1,0 0 0,0 0-1,0 0 1,0 0 0,0 0 0,-1 1-1,1-1 1,0 0 0,0 0-1,0 0 1,0-1 0,0 1-1,-9 4 9,-32 5 46,-74 11 10,40-4 29,54-11-81,2 0-3,-42 14 55,0 4 13,61-22-73,0-1-1,-1 1 0,1-1 0,-1 1 0,1-1 1,0 1-1,-1-1 0,1 1 0,0-1 0,0 1 0,-1-1 1,1 1-1,0 0 0,0-1 0,0 1 0,0-1 0,0 1 1,0-1-1,0 1 0,0 0 0,0-1 0,0 1 0,0-1 1,0 1-1,0 0 0,0-1 0,1 1 0,-1-1 1,0 1-1,0-1 0,1 1 0,-1-1 0,1 2 0,0-1 8,4 8 9,1 0 0,0 0-1,1-1 1,0 1 0,0-2 0,1 1 0,0-1 0,0 0 0,0-1-1,13 8 1,-7-5-10,29 24 83,41 41 0,-77-67-81,13 14 114,-4 2-67,-1 1 0,21 42 0,-36-64-51,1-1-1,-1 0 1,1 0 0,-1 0 0,1 1-1,-1-1 1,0 0 0,0 0 0,0 1-1,1-1 1,-1 0 0,0 0 0,-1 1-1,1-1 1,0 2 0,-2 4 8,0 1 1,0-1 0,-1 1 0,0-1-1,0 0 1,-1 0 0,1 0-1,-2-1 1,1 1 0,-10 10-1,12-16-3,1 1-1,-1-1 1,1 1-1,-1-1 1,1 0-1,-1 0 1,0 0-1,0 0 1,-2 1-1,-17 8 51,0-1 0,-1 0 0,1-2 0,-42 8 0,-31 5 109,84-18-99,-2-2-1077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6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55 7448,'-26'-42'509,"24"40"-161,2 1-320,0 1-1,0 0 1,0-1 0,-1 1-1,1 0 1,0-1-1,0 1 1,0-1 0,0 1-1,0 0 1,0-1-1,-1 1 1,1-1 0,0 1-1,0 0 1,0-1-1,1 1 1,-1-1 0,0 1-1,0 0 1,0-1 0,0 1-1,0-1 1,49 9 380,54 8-215,-67-9-99,0 1-1,47 18 1,-72-23-79,16 9 73,-14-5-51,8 4 0,-2 0 0,1 2 0,-2 0 1,33 29-1,23 33 89,-66-62-52,-6-6-61,0 0 1,-1 0-1,0 0 1,0 1-1,-1-1 1,1 0-1,-3 13 1,-3-6 86,-2-4-66,-1-1 1,0 1 0,-1-1-1,0-1 1,-1 1 0,1-2-1,-2 1 1,1-1 0,-18 8-1,16-9-16,7-3-4,0-1 0,0 0 1,0 0-1,-1-1 0,1 1 0,-7 0 1,-1-1 34,6 0-7,0-1 0,0 1 0,0 0-1,0 1 1,-7 2 0,13-2 42,1 4-6,4 0-3,19 14-16,-8-7-28,0 1 0,20 23 0,-15-4-22,-15-18 5,-3 13-6,-1 31 1,-4-40-2,-17 25-1,15-36-5,0-1-1,0 0 0,-1 0 0,1-1 0,-9 8 1,6-7-1,-1-1 0,1 0 0,-1 0 0,-14 7 0,9-7 0,1-1 0,-27 7 0,-30 0 0,5-6 1,13-6 4,50 0-5,0 0 1,-1 0-1,1 0 0,0-1 0,-1 1 0,1-1 0,0 1 0,0-1 0,0 0 0,-1 0 1,-2-2-1,5 3 0,-1-1 0,1 0 0,0 1 0,-1-1 0,1 0 0,0 1 0,-1-1 0,1 0 0,0 0 0,0 1 0,0-1 0,-1 0 0,1 0 0,0 1 0,0-1 0,0 0 0,0 0 0,1 0 0,-1 1 0,0-1 0,0 0 0,0 0 0,1 1 0,-1-1 0,0 0 0,1 1 0,-1-1 0,0 0 0,1 1 0,0-2 0,27-37-1396,6-3-5584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7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60 7536,'60'-53'161,"-49"47"27,-18 17 165,-2 2-322,-37 55 372,-41 74-13,72-110-196,-33 134 72,45-132-92,7 11-57,14 72 0,-18-115-108,0 0 0,1 0 0,-1-1 0,1 1 0,0 0 0,-1 0 0,1-1-1,0 1 1,0 0 0,0-1 0,0 1 0,0-1 0,1 1 0,0 0 0,8 9 24,0 0 0,0-2 1,15 12-1,-10-12-17,1 1 0,24 9 0,-38-18-6,0 0 0,1 0-1,-1 0 1,1 0 0,-1 0 0,1-1 0,0 1 0,-1-1-1,1 0 1,5 0 0,13 1 27,-1-1 1,28-4-1,-26 0-24,1-1 0,21-9 0,-40 13-3,-1 0 0,1-1 0,0 0 0,-1 1 0,1-1 0,-1 0 0,5-3 0,-8 5-10,21-15 40,30-26 0,-34 24-20,24-31 0,-38 44 0,0 1 0,-1-1 0,1 0 0,-1 0 0,3-6 0,8-22 40,-2-1 0,11-49 0,-21 79-40,-1 0 0,0 0 0,1 0 0,-1 0 0,0 1 0,0-1 0,-1 0 0,0-3 0,-6-28 65,-2 0 0,-18-45 1,25 76-66,1 0 0,0 1 0,0-1 0,-1 1 0,1-1 0,-1 1 0,0 0 0,0-1 0,-3-2 0,-7-8 46,-1 1 1,-24-19 0,18 18-30,-41-18 0,58 29-22,-1 1-1,1 0 1,-1 0 0,1 0-1,-1 0 1,1 1-1,-1-1 1,0 1-1,1-1 1,-1 1-1,-5 0 1,-10-1 30,0 1-1,0 1 1,-20 4 0,19-1-26,-1 2 1,-32 13-1,17 0 95,-155 116-1470,88-58-6104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7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10312,'0'0'336,"7"-2"-56,38-7 233,-16 3-208,65-10 254,85-4-124,-137 17-295,173-3 49,-174 7-81,135 22 47,-149-16-54,-7-1-66,-1 2 1,0 0-1,19 11 0,-38-19-32,1 1 0,-1-1 0,1 0 0,-1 0 0,1 1-1,-1-1 1,0 0 0,1 1 0,-1-1 0,1 1 0,-1-1 0,0 0 0,1 1-1,-1-1 1,0 1 0,1-1 0,-1 1 0,0-1 0,0 1 0,0-1 0,1 1-1,-1 0 1,0-1 0,0 1 0,0 0 0,1 8 10,-1 0 1,0 1-1,0-1 1,-1 0-1,-1 0 1,1 1-1,-6 15 1,-3 1 54,-71 134 31,63-125-38,-2 2-23,-53 110 28,39-57-34,33-76-24,3-2-5,1-1 0,0 1 1,1-1-1,7 15 0,-10-25-3,0 0 1,-1 0-1,1 0 1,-1 0-1,1 0 1,0 0-1,0 0 1,0 0 0,0 0-1,0 0 1,0 0-1,1 0 1,40 27 5,-32-23-5,0-1-1,1 0 1,-1-1-1,13 3 1,7-1 2,29 2-1,54-1 0,107-10-5,-181 0-9,184-59-1685,-99 18-6743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7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9864,'1'-2'257,"4"-6"18,-3 7-118,-1 6 10,4 17 77,0 0 34,5 42 1,4 170 749,-13-158-776,5-7-16,-6-68-226,0-1 0,0 1 0,0-1 0,0 0 1,0 1-1,0-1 0,0 1 0,0-1 0,0 0 0,0 1 0,0-1 1,0 0-1,0 1 0,1-1 0,-1 1 0,0-1 0,0 0 0,0 1 0,0-1 1,1 0-1,-1 1 0,0-1 0,0 0 0,1 0 0,-1 1 0,0-1 0,1 0 1,-1 0-1,0 1 0,1-1 0,-1 0 0,0 0 0,1 0 0,-1 1 1,0-1-1,1 0 0,0 0 0,6-6-1656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8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9416,'2'4'96,"38"75"224,33 62-71,-54-110-121,100 108 39,-115-135-159,0-1 0,0 1 0,0-1 1,9 5-1,72 42 37,29 0-35,-108-48-10,41 16-11,1-2 0,71 14 1,13-7-292,-129-23 197,-4 2-13,1 0 111,0 0 1,0 0-1,-1-1 1,1 1-1,-1 0 1,0-1-1,1 1 1,-1 0-1,0-1 1,0 1-1,0-1 1,0 1-1,0-1 1,0 0-1,0 1 1,-1-1-1,1 0 1,0 0-1,-3 2 1,-20 20-11,-2 14 3,-2 12 12,24-38 2,0-1 0,1 2 1,0-1-1,0 0 1,1 0-1,0 13 0,4-9 14,4 0-3,0 0 1,1-1-1,1 0 1,0 0-1,1 0 1,0-1 0,1-1-1,15 15 1,-14-15-4,35 26 64,13 13 14,-53-42-11,-6-3-63,1-1 1,-1 1-1,0-1 1,0 0-1,-1 1 1,0-1-1,0 0 1,-3 10-1,-3-2 75,-5-3-64,0 0 0,0-1 0,-1 0 0,-16 8 1,7-8 36,10-6-35,-11 5 6,-1-2 1,0-1 0,-36 3 0,50-7-116,-3 0-281,0 0-1,-24-2 1,16-2-5935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5:48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9864,'16'-20'349,"-16"20"-322,1-1-1,0 1 1,0-1 0,0 1-1,0 0 1,0-1-1,0 1 1,0 0 0,0-1-1,0 1 1,0 0 0,0 0-1,0 0 1,0 0-1,0 0 1,0 0 0,0 0-1,0 1 1,1-1 0,1 1 33,110 25 1085,-101-23-1224,1 0 180,0 2 1,-1-1-1,0 2 1,0-1-1,19 14 1,-18-11-51,0 0 44,0 1 0,-1 0 1,0 1-1,-1 0 1,0 1-1,0 0 0,-1 1 1,14 22-1,-8-3-41,-13-18 47,-5-3-80,0 1 1,-1-1 0,0 0-1,-1 0 1,0-1-1,0 1 1,-1-1-1,0 0 1,0 0-1,-1 0 1,-11 12 0,11-15-15,0 0 4,1-1 1,-1 1-1,-12 7 1,10-8 4,4-2-11,-1 0 0,1 0 0,0 0 0,0 0-1,0 1 1,0-1 0,-5 7 0,9-10-5,0 1 0,0-1 0,0 0 0,-1 1 0,1-1 0,0 0 1,0 0-1,0 1 0,0-1 0,0 0 0,0 1 0,0-1 0,0 0 1,-1 1-1,1-1 0,0 0 0,0 1 0,1-1 0,-1 0 0,0 1 1,0-1-1,0 0 0,0 1 0,0-1 0,0 0 0,0 0 0,0 1 0,1-1 1,-1 0-1,0 1 0,0-1 0,0 0 0,0 0 0,1 1 0,-1-1 1,0 0-1,0 0 0,1 1 0,12 4 2,-10-4-1,53 16-8,75 22 4,-102-28-3,110 58-9,-117-52-17,-1 5 18,-2 1 0,18 29 1,-36-51 9,0 1 0,0 0 0,0-1 0,0 1 0,-1 0 0,1 0 0,-1 0 0,1 0 0,0 2 0,0 10-6,0-1 1,0 0 0,-2 0-1,0 1 1,-4 23 0,5-36 5,-1 1 0,1 0 0,-1 0 0,0 0 0,1-1 0,-1 1 0,0 0 0,0-1 0,-2 4 0,-13 14-10,-1 0 1,-1-1 0,-24 19-1,16-21-12,-116 57-13,113-61 7,-104 22-8,131-34 36,0 1 1,0-1-1,-1 0 1,1 1-1,0-1 1,0-1-1,0 1 0,-5-1 1,-10-3-6,-1 0-1,1-2 1,-28-12 0,31 6-10,5 0-303,0-1 0,1 0 0,1 0-1,-7-17 1,-6-17-7644</inkml:trace>
  <inkml:trace contextRef="#ctx0" brushRef="#br0" timeOffset="1">1158 119 8968,'-3'16'11,"0"-1"0,0 0 0,-2 0 0,1 0 0,-10 19 0,-3 7 12,0 10-12,12-28 9,5 8-10,0-1 0,7 40 0,-7-67-6,0 0 0,1-1-1,0 1 1,-1-1 0,1 1 0,0-1-1,0 1 1,3 3 0,3 7 7,1 0 0,16 22 0,-13-24-3,0 1 0,20 15 0,-28-25 2,-1-1 0,0 1-1,1 0 1,-1-1 0,1 0 0,-1 1-1,1-1 1,4 1 0,29 9 36,0-2 0,51 5 1,-82-13-24,-1-1 0,1 0 1,-1 0-1,1 0 0,7-2 1,177-47 173,-183 47-168,0 0 1,0-1-1,-1 1 0,10-7 1,32-23 72,61-53 0,-105 83-85,0-1 1,-1 1-1,1-1 1,-1 0-1,0 0 1,0 0-1,2-3 1,4-7 28,-1-1 1,9-22 0,-13 26-34,0-1 0,-1 0 1,2-19-1,-4 30-13,0-1 7,0 0 0,0-1 0,0 1 0,0 0 1,0 0-1,0-1 0,0 1 0,0 0 0,0-1 0,-1 1 0,1 0 0,0 0 0,-1-1 1,1 1-1,-1 0 0,0 0 0,0-2 0,-13-18 39,0 1-1,-2 0 1,-33-33 0,21 32 74,-119-55 46,144 75-155,1 1-1,0-1 0,0 0 1,0 0-1,0 1 0,-1-1 0,1 1 1,0 0-1,0 0 0,-4 0 1,-7 0 17,1 0 0,0 1 1,-17 4-1,16-1-17,0 0 1,1 2-1,-13 5 0,12-4-1271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3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10 652 9144,'-9'-4'1,"8"3"2,5-1-1,29-14 177,2 2 0,-1 1 0,38-8 0,-60 17-121,70-18 386,50-19 33,-90 25-193,-1-1-1,39-24 1,-58 29-200,9-6 336,-21 12-302,40-23 287,51-42 0,-84 56-155,-6 5-20,1 0 0,1 0 0,-1 1 1,18-9-1,-27 32 29,-2-10-226,0-1 1,0 1 0,-1 0 0,1 0 0,-1-1 0,0 1-1,0 0 1,-1 5 0,0 27 107,2-14-76,2-1-1,1-1 1,9 33 0,-9-43-56,-3-6-3,0 0 0,1-1-1,0 1 1,0 0 0,0-1 0,0 0-1,1 1 1,3 3 0,1 1 6,0 0 0,1 0 0,-1-1 0,2 0 0,-1-1 0,1 0 0,0 0 0,0-1 0,20 9 0,-14-8-7,-8-3-1,0-1 0,0 0 1,0 0-1,0 0 0,12 0 1,26 4 17,1-1 1,63-3 0,-60-10-15,-45 7-5,0 1 1,-1-1 0,1 0-1,0 0 1,-1-1-1,1 1 1,-1-1 0,1 1-1,-1-1 1,5-3 0,2-3 2,22-13 5,-22 10 16,-2-4-15,-2 0 0,10-30 1,-14 28 14,-6-8-15,-1 1 0,-9-27 1,14 50-11,-1-1 1,1 0-1,-1 1 0,0-1 1,0 1-1,1 0 0,-1-1 1,0 1-1,0 0 0,0-1 1,-2 0-1,-10-10 7,0 1-1,-1 0 1,0 1 0,-31-16 0,19 19 18,-114-4 9,111 15-15,-10 8-2,-49 21-1,67-19 16,-1 7-13,-34 44 0,46-47-6,4 3-7,1 1 0,-2 25 0,9-31 0,14 23 4,-11-31-11,1-1-1,-1 1 1,1-1 0,10 9 0,-6-7 0,0 0 1,1-1-1,14 9 0,-10-9 0,1 0-1,27 9 1,-18-10-1,36 7 0,34-2 0,0-11 0,-1-12 0,4-13 0,2-11 0,0-9 0,-72 30 0,35-22 0,-48 26 0,0-1 0,-1-1 0,20-22 0,-20 18 0,-1-1 0,21-35 1,-21 28 2,18-45-1,-24 48 0,10-45-1,-15 53 0,0 0 1,-1-1-1,0-20 0,-2 28 0,0 1-1,1-1 0,-2 0 1,1 1-1,-1-1 0,1 1 1,-6-9-1,4 8 0,-1 1 1,0 0 0,0 0-1,-1 1 1,0-1 0,1 1-1,-1 0 1,-1 0-1,1 0 1,-1 1 0,1 0-1,-8-3 1,-5 0 6,-32-1-1,38 7-5,0 0 0,1 0-1,-16 4 1,15-2 1,0 1-1,-23 8 1,25-6-1,0 0-1,0 0 0,-12 9 1,14-7-2,0 0 1,0 0 0,0 1 0,1 0 0,0 1 0,1 0-1,-9 15 1,14-23 0,0 0-1,1 0 1,-1 0-1,1 1 1,-1-1-1,1 0 1,-1 0-1,1 1 1,0-1-1,0 0 1,0 0-1,-1 3 1,1 14-3,1 1 0,1 0 0,4 22 0,3-21-16,13 12 8,32 38-1,-33-51-14,-20-18 24,27 21-14,1-2 1,1-1-1,36 18 1,-39-23 6,149 82-74,-171-93 78,0 1 0,-1 0 0,0 0 0,0 0 0,0 0 0,0 1 0,0-1 0,2 6 0,-1-3 0,-1 4-20,-2 13 11,-1 0 1,-1 0-1,-4 31 0,-6 34-22,10-88 36,-1 1-1,1-1 1,0 0 0,0 0-1,0 1 1,0-1-1,0 0 1,1 0 0,-1 1-1,0-1 1,0 0-1,1 0 1,-1 0 0,1 1-1,-1-1 1,1 0-1,0 0 1,-1 0 0,1 0-1,0 0 1,0 0-1,0 0 1,-1 0 0,1-1-1,0 1 1,0 0 0,0 0-1,2 0 1,1 1-2,1 0 0,-1-1 0,1 1 0,-1-1 1,9 1-1,-9-1 2,56 6-2,-31-7-3,137-28 1,-133 18-8,18-11-946,58-33 0,-32 9-8575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05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28 4488,'0'0'360,"1"-4"1,0 2-293,-1 2-58,0 0 1,0-1-1,1 1 0,-1-1 1,0 1-1,0 0 1,1-1-1,-1 1 0,0-1 1,0 1-1,0 0 1,0-1-1,1 1 0,-1-1 1,0 1-1,0-1 1,0 1-1,0 0 0,0-1 1,0 1-1,0-1 1,0 1-1,-1-1 0,1 1 1,0-1-1,0 1 1,0 0-1,0-1 0,0 1 1,-1-1-1,1 1 1,0 0-1,0-1 0,-1 1 1,1 0-1,0-1 1,-1 1-1,1 0 0,0-1 1,-1 1-1,1 0 1,-1 0-1,0-1 0,0 1 585,0 0-475,1-1-1,0 1 1,-1 0-1,1-1 1,0 1-1,-1 0 1,1 0-1,0-1 1,-1 1-1,1 0 1,-1 0-1,1-1 1,0 1-1,-1 0 1,1 0-1,-1 0 1,1 0-1,-1 0 1,1 0-1,-1 0 1,1 0 0,0 0-1,-1 0 1,0 0-1,-1 2-81,1 1 0,0 0 1,0 0-1,0-1 0,0 1 0,0 0 0,0 0 1,1 0-1,-1 0 0,1 0 0,0 0 0,0 0 1,0 0-1,1 0 0,0 3 0,-1-6-40,0 19 41,4 42 197,16 114 21,-16-134-123,5 191 123,2-46-142,-6-151-55,39 146 100,-42-172-153,18 70 109,-19-72-97,1 1 1,-1 0-1,-1-1 0,1 1 1,-2 0-1,1 0 0,-1-1 1,-2 13-1,0-15 69,-3 1 20,6-6-102,-1 1 0,1-1 1,-1 0-1,1 0 0,-1 0 0,0 0 0,1 0 0,-1 0 1,1 0-1,-1 0 0,1 0 0,-1-1 0,1 1 0,-1 0 1,1 0-1,-1 0 0,1-1 0,-1 1 0,1 0 1,-1-1-1,1 1 0,-1 0 0,1-1 0,0 1 0,-1 0 1,1-1-1,-1 1 0,1-1 0,0 0 0,-7-19-1394,3-4-5638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05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6816,'35'-37'305,"-9"11"232,33-29 1,-23 28-404,-20 19 160,-11 6-193,-1 1-74,0-1 0,0 0 1,0 1-1,0 0 1,0 0-1,0 1 1,0-1-1,0 1 0,0-1 1,1 1-1,-1 1 1,0-1-1,0 1 1,0-1-1,0 1 0,0 0 1,0 1-1,0-1 1,4 2-1,90 55 312,-90-53-285,0-1 0,-1 1 1,1 1-1,-1-1 0,13 14 1,-10-8-15,-3-3-21,0 0 0,10 17-1,-16-24-11,-1 0-1,1 0 0,0-1 1,-1 1-1,1 0 0,-1 0 1,1 0-1,-1 0 0,0 1 0,0-1 1,1 0-1,-1 0 0,0 0 1,0 1-1,0 2 12,1 1-9,0 0 0,-1 0-1,0 0 1,0 1 0,-1-1 0,1 0-1,-1 0 1,0 0 0,0 0 0,-1 0 0,1 0-1,-1-1 1,0 1 0,-1-1 0,1 1-1,-1-1 1,-5 7 0,-10 9 9,-1 0 1,0-2-1,-2 0 1,-42 28-1,9-21-1235,0-3-4883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06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0 340 5296,'11'19'382,"-8"-12"-99,1 1 0,0-2-1,1 1 1,6 8 0,-7-12 457,6 6 29,-6-8 6,2-4-59,-1-3-239,20-28 86,25-44 1,-43 66-509,-5 9-7,0 0-1,0 0 0,0 0 0,-1 0 1,1 0-1,-1 0 0,0-1 0,0 1 0,0-5 1,4-20 377,-1 1 1,0-42 0,-4 52-198,-1 0-1,-1 0 1,-4-18 0,5 34-182,1-1 0,-1 1 1,1 0-1,-1-1 1,1 1-1,0-1 1,0 1-1,-1-1 1,1 1-1,0-1 0,0 1 1,0-1-1,1 1 1,-1-1-1,0 1 1,0 0-1,1-1 1,-1 1-1,2-3 0,-1 3-29,0 1-1,-1-1 0,1 1 1,0-1-1,0 1 0,-1 0 0,1-1 1,0 1-1,0 0 0,0 0 1,0 0-1,0 0 0,0 0 0,-1 0 1,1 0-1,0 0 0,0 0 1,0 0-1,0 0 0,0 0 0,-1 1 1,1-1-1,1 1 0,6 2 3,-1 0 0,1 1 0,-1 0 0,9 6 0,-15-10-11,30 21 77,-11-8-63,-1 1 0,23 21 0,-26-22-9,22 21 3,39 41 0,-41-24-14,-5 2-2,-11-7 0,-16-33-3,-1 1 0,0 0 0,-1 0 0,0 0 0,-1 26 0,-1-38-3,1-2 5,0 0 0,1-1 1,-1 1-1,0 0 0,1 0 1,-1 0-1,1-1 0,-1 1 1,0-1-1,0 1 0,1-1 1,-1 0-1,0 1 0,0-1 1,0 0-1,0 0 0,0 0 1,0 1-1,0-1 0,0-1 1,0 1-1,0 0 0,1-2 1,1 0 0,24-29 0,13-19 7,30-35 15,-63 78-19,37-34 29,-28 26-23,-4 5 6,0-1 1,1 1-1,0 1 1,0 0-1,1 1 0,17-8 1,-19 13-12,-12 3-4,0 1 0,1 0 0,-1 0 0,0 0 0,0 0 0,0 0 1,0 0-1,0 0 0,0 0 0,0 0 0,0 0 0,0 0 0,1 0 0,-1 0 0,0 0 0,0 0 0,0 0 1,0 0-1,0 0 0,0 0 0,0 0 0,0 0 0,1 0 0,-1 0 0,0 0 0,0 0 0,0 0 1,0 0-1,0 0 0,0 1 0,0-1 0,0 0 0,0 0 0,0 0 0,0 0 0,0 0 0,1 0 0,-1 0 1,0 0-1,0 0 0,0 0 0,0 0 0,0 1 0,0-1 0,0 0 0,0 0 0,0 0 0,0 0 1,0 0-1,0 0 0,0 0 0,0 0 0,0 0 0,0 1 0,0-1 0,2 4 0,-1 0 1,0 0-1,1 0 0,-1 0 0,-1 1 0,1-1 0,-1 0 1,1 0-1,-2 7 0,1 14-7,1-17 5,0-2 1,-1 0-1,1 0 1,0 0-1,0-1 1,4 9 0,-5-12-1,1 0 0,0 0 0,1-1 1,-1 1-1,0 0 0,0-1 0,1 1 1,-1 0-1,1-1 0,0 0 0,-1 1 1,1-1-1,0 0 0,0 0 1,-1 0-1,1 0 0,0 0 0,0 0 1,0-1-1,3 2 0,-3-2 0,0 0 0,0 0 0,0-1 0,0 1 0,0 0 0,0-1 0,0 1 0,0-1 0,0 0 0,0 1 0,0-1 0,0 0 1,-1 0-1,1 0 0,3-3 0,21-19-1,-22 20 1,34-29-4,-20 14 6,-9 3 0,-5-6 0,-4 19 0,0-1 0,0 0 0,0 1 0,-1-1 0,1 1 0,-1-1 0,-1-4 0,-13-18 1,-14-4 7,27 28-7,1 1-1,0-1 1,-1 0 0,1 1-1,-1-1 1,1 0 0,0 1 0,-1 0-1,1-1 1,-1 1 0,0 0 0,1 0-1,-1 0 1,1 0 0,-4 0 0,-5 0 0,-37-1 2,27 2 5,20-1-8,-7 2 2,0 0 1,0 0-1,0 0 0,-8 4 1,12-4-3,1 0 0,-1 0 1,0 0-1,0 0 0,1 0 0,0 1 0,-1-1 1,1 1-1,0 0 0,0 0 0,-3 5 1,-2 10-2,0 0 1,-9 37 0,13-43-1,1-1 0,-1 0 0,2 1 1,-1-1-1,2 1 0,-1-1 0,2 1 0,-1 0 0,4 16 1,-2-19-2,3 9-11,4-2 5,0-1 1,22 26 0,-30-40 6,-1-1-1,1 1 0,0 0 1,-1 0-1,1-1 0,0 1 1,0-1-1,0 1 0,0-1 1,-1 1-1,1-1 0,0 1 1,0-1-1,0 0 0,1 1 1,11 1-5,0 0 0,0 0 0,1-1 1,-1-1-1,0 0 0,15-2 1,1-4-34,176-58-1916,-82 23-7611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07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1 7984,'-35'3'60,"-52"12"1,70-11-29,-5-1 33,0 1 1,1 2-1,0 0 0,0 1 1,-29 14-1,31-12-22,0 2 0,0 0 0,1 0 0,0 2 0,-23 22-1,33-28-31,6-5-6,1 0 0,-1 0 0,0 0-1,1 0 1,-1 0 0,1 0 0,0 0-1,-1 0 1,1 1 0,0-1 0,0 0-1,1 1 1,-2 4 0,1 1 10,-1 1 1,1 0 0,1 0 0,0-1 0,0 1-1,0 0 1,1 0 0,1 0 0,0-1-1,3 11 1,7 8 3,-3-19 21,-5-5-31,3 1-2,0-1-1,0 0 1,0 0-1,1 0 0,-1-1 1,1 0-1,-1 0 1,1-1-1,0 0 0,8 0 1,122-3-1047,-57-5-4320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07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67 5744,'-24'22'62,"18"-18"-36,1 0 1,0 1-1,0 0 0,0 0 0,0 0 0,1 0 1,0 1-1,0 0 0,0 0 0,-3 9 0,7-14-22,-1 0 0,2 0 0,-1 0 0,0 0 0,0 1 0,0-1 0,0 0 0,1 0 0,-1 0 0,1 0 0,-1 0 0,1 0-1,-1 0 1,1 0 0,-1 0 0,1 0 0,0 0 0,0 0 0,1 1 0,12 11-2,-13-13 0,1 2-1,-1 0 1,1-1-1,0 1 0,0-1 1,0 0-1,0 1 0,0-1 1,0 0-1,0 0 0,0-1 1,1 1-1,3 1 0,3 0 2,34 9 1,-18-8 3,0-1 0,0-1 0,0-1 0,0-2 0,0 0 0,26-7 0,-27 4 155,0-1 0,0-1 0,42-18 0,-51 18-40,-14 6-78,1 0 1,-1 0-1,0 0 0,0 0 1,-1 0-1,1 0 1,0-1-1,0 1 1,0 0-1,-1 0 0,1-1 1,-1 1-1,1-1 1,-1 1-1,1-1 1,-1 1-1,0 0 0,0-1 1,0 1-1,0-1 1,0 1-1,0-1 1,0 1-1,0-1 0,-1 1 1,1-1-1,-1-1 1,-1-3 56,0 0 0,-1 0 1,0 1-1,0-1 0,0 1 0,-1 0 1,0 0-1,0 0 0,-9-9 0,-1 1 114,-27-18-1,27 24 113,-5 4-180,0 0 1,-34-1-1,34 8 108,-8 7-78,-39 22-1,50-21 39,9-5-134,1-2-53,0 1 0,0-1 0,1 1-1,0 0 1,0 1 0,1-1 0,-1 1 0,2 0-1,-1 0 1,1 0 0,-4 11 0,2 4 55,-4 39 0,12-45-8,2-5-54,1 1 0,1-1 0,0 0 0,14 17 0,-20-27-16,0 0 0,1 1 0,-1-1 0,0 0 0,1 0-1,-1 0 1,1 0 0,-1 0 0,1 0 0,1 0 0,24 10 17,0-1 1,50 11 0,-46-19-3,137-19 1,-132 8-34,184-54-1447,-93 27-5760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08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458 538 7352,'-17'0'4,"-61"-5"17,-26-10 300,94 14-200,0-1-1,0 1 0,0 0 0,0 1 0,0 1 0,0-1 0,0 1 0,0 1 0,0 0 0,0 1 1,0-1-1,-13 8 0,10-5-57,9-4-24,0 1 0,1 0 0,-1 0-1,0 1 1,1-1 0,-1 1 0,1-1 0,0 1 0,-6 7 0,-4 5 100,0 1 1,-13 22-1,20-23 75,4 2-119,0 0 1,2 26-1,4-29 59,2-5-120,1 0 0,-1-1 0,1 1 0,0-2 0,14 13 0,-4-12 67,5-3-56,0-1 0,35 1 0,-34-8-4,1-6-20,0-1 1,33-19-1,-39 14 26,60-81 30,-77 94-64,1 0 1,-1 0-1,1-1 0,-1 1 1,0-1-1,0 1 0,1-5 1,7-28 39,-2 1 0,4-51 1,-11 48 107,-12-153 76,8 155-43,-36-180 530,38 210-543,-2-2 27,0 9-57,1 2-135,-1 0 1,1 1 0,0-1 0,1 1 0,-1 0 0,1 0 0,0 0 0,-2 7 0,1 6 63,5 106 25,3-94-57,46 139 20,-37-135-40,61 100 12,-60-116-33,-10-13-5,3 2-1,0 0 1,0-1-1,0 0 1,1 0-1,0-1 1,0 0-1,0-1 1,0 0-1,17 5 1,44 4 17,-62-12-15,1 0 0,0-1 0,-1 0 0,1 0 0,-1-1 0,1 0 0,10-3 0,-18 3-3,0 1 1,0-1 0,0 1 0,0-1 0,0 0 0,0 0 0,-1 1 0,1-1-1,0 0 1,0 0 0,0 0 0,-1 0 0,1 0 0,0 0 0,-1 0-1,1 0 1,-1 0 0,1-3 0,1 0 3,2-6 4,0 0 0,-1-1 1,0 1-1,-1-1 1,0 0-1,-1 0 1,0 0-1,-1 0 0,0 1 1,0-1-1,-1 0 1,-5-19-1,6 27 25,-1-4 9,-2 8-11,-3 16-2,-2 32 9,8-30-22,3 40 0,-2-55-14,0 0 0,0 1-1,1-1 1,-1 0-1,1 0 1,0 0 0,1-1-1,-1 1 1,0 0 0,1-1-1,0 1 1,0-1 0,6 6-1,-4-5 0,-3-2-1,0 0 0,-1 0 0,1 0 0,0-1 0,0 1 0,1-1 0,-1 1 0,0-1 0,0 0 1,5 2-1,1 0 0,23 7 1,-29-10-3,1 0 0,0 0 1,0 0-1,0 0 1,0 0-1,0-1 1,-1 1-1,1-1 0,0 0 1,0 0-1,-1 0 1,1 0-1,0 0 1,-1 0-1,1-1 0,-1 1 1,0-1-1,1 0 1,-1 0-1,0 0 1,0 0-1,0 0 0,0 0 1,2-4-1,-2 2 0,1 0 0,-1 0 1,-1 0-1,1-1 0,0 1 0,-1 0 0,0-1 0,0 1 0,0-1 0,-1 1 0,0-1 0,1 1 0,-1-1 1,-1 0-1,1 1 0,-1-1 0,-1-4 0,-10-33 0,-13-14 1,20 47 0,0 1 0,-1 0 0,0 0 0,-8-9 0,10 13 0,-1 0 0,1 1 0,0 0 0,-1-1 0,1 1 0,-1 1 0,-10-5 0,11 5 0,-1 1 0,1 0 0,0 0 0,0 1 0,-1-1 0,1 1 0,0 0 0,0 0 0,-1 0 0,-5 2 0,2 0 0,0 0 0,0 0 0,1 1 0,-1 0 0,-13 8 0,10-4 0,0 1 0,1 0 0,-12 11 0,14-11 0,0 1 0,1-1 0,-12 18 0,16-21-1,0 0 1,1 0 0,0 0 0,0 0 0,0 1-1,1-1 1,-1 1 0,1-1 0,1 1 0,-1-1 0,1 1-1,0 0 1,0-1 0,2 12 0,-2-17-1,0 1 0,0 0 1,0 0-1,1 0 0,-1 0 0,0-1 1,0 1-1,1 0 0,-1 0 0,1-1 1,-1 1-1,1 0 0,-1 0 1,1-1-1,-1 1 0,1-1 0,1 2 1,11 9-5,1 0 0,1 0 1,-1-2-1,21 11 1,-5-7-20,0-1-1,38 9 1,-40-13 13,-16-4-4,1-1 0,0 0 1,0 0-1,0-1 0,0-1 0,1-1 1,20-1-1,-26 1 5,11-4-82,1-4 49,0-1 1,27-16-1,-33 12-70,-2-2 59,0 0 1,13-24 0,-20 23-67,-2-9 64,-2-1 0,-1-34 0,-8-17-167,4 43 162,1-44 1,4 53 16,6-36 1,-6 59 39,0-1 1,0 1-1,0-1 0,0 1 1,0 0-1,1-1 0,-1 1 1,1 0-1,-1 0 0,1 0 1,0 0-1,0 0 1,0 1-1,0-1 0,0 1 1,0-1-1,1 1 0,-1 0 1,4-2-1,-3 1 0,8 0-15,1 5 14,1 1-1,-1-1 1,21 11 0,-17-1-14,5 11 12,-2 0 1,20 36-1,-25-32-6,-6-10 6,7 16-4,-2 0 1,14 53-1,-25-77 11,7 24-26,-2 0 0,4 42 1,-11-73 5,-1-4-5,0 1 24,0 0-1,1 0 1,-1 0-1,0-1 1,1 1-1,-1 0 1,0-1-1,1 1 1,-1-1-1,0 1 1,1-1-1,-1 1 1,1-1-1,-1 1 0,1-1 1,-1 1-1,1-1 1,-1 0-1,1 1 1,-1-2-1,0 0 2,1-1-1,-1 1 0,0 0 0,1-1 1,-1 1-1,1-1 0,0 1 1,-1-5-1,4-37 0,11-34 1,35-92 5,-38 142 23,0 8-11,1 0 1,24-30-1,-36 49-15,0 1 0,1 0 1,-1-1-1,0 1 0,0 0 0,1-1 1,-1 1-1,0 0 0,0-1 0,1 1 0,-1 0 1,0 0-1,1-1 0,-1 1 0,1 0 1,-1 0-1,0 0 0,1-1 0,-1 1 0,1 0 1,-1 0-1,0 0 0,1 0 0,-1 0 1,1 0-1,-1 0 0,1 0 0,-1 0 0,1 0 1,3 1 3,1 0 1,-1 1 0,0-1-1,0 1 1,0 0 0,-1 0-1,1 0 1,0 1 0,-1-1-1,0 1 1,1 0 0,-1 0-1,0 0 1,3 5 0,7 12 93,74 154 38,-77-153-1648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09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3056,'0'0'1465,"-4"3"-979,0 0-404,3-2-49,0 0 1,-1 0-1,1 0 1,0 0-1,-1 0 1,1 0-1,0 0 1,-1 0-1,1-1 1,-1 1 0,0-1-1,1 1 1,-1-1-1,1 0 1,-3 1-1,-10 2 124,0 2-1,0 0 0,0 0 1,0 1-1,1 1 0,0 0 1,0 1-1,1 0 0,0 1 1,-20 20-1,9-5 29,-25 35 1,39-39 35,3 8-118,2 0 0,-2 41 0,9-40 91,10 18-60,22 49 0,-20-70 46,15 9-60,41 37 0,-47-56 1,113 43 50,-108-51-70,128 16-1101,-70-15-4633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09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1 328 7712,'0'2'44,"0"0"-1,0 0 1,0 0 0,1 0 0,-1 0 0,1 0-1,0 0 1,-1 0 0,1 0 0,0-1 0,0 1-1,0 0 1,0 0 0,3 2 0,24 21 1122,-6-7-692,13 18-45,17 14-22,-50-49-373,1 1-1,0 0 1,-1-1 0,1 1-1,0-1 1,0 0-1,0 0 1,0 0 0,0-1-1,0 1 1,5 0 0,-3-1 1,-4 0-22,1 0 0,-1 0 1,0 0-1,1 0 0,-1 0 0,0-1 1,1 1-1,-1-1 0,0 1 1,0-1-1,0 1 0,1-1 0,-1 1 1,0-1-1,0 0 0,0 0 0,0 0 1,1-1-1,3-2 21,4-1-9,-5 3-3,0-1 1,0 0 0,-1 0-1,1 0 1,-1 0-1,4-4 1,11-14 62,-2 0-1,0-1 1,-1 0-1,18-35 1,-25 40-66,-4 9 2,0-1 1,0 1 0,-1-1 0,2-9 0,16-60 96,-20 74-106,-1 0 0,1 0 1,-1 0-1,0-1 0,0 1 0,-1 0 0,1 0 0,-1 0 0,0-1 0,0 1 0,0 0 0,-1 0 0,-3-7 0,2 5 1,0-1 3,0-1 1,-1 1 0,-1-1-1,1 1 1,-1 0 0,0 1 0,-7-8-1,7 9-7,2 2-1,0 0-1,0 1 1,-1-1-1,1 1 1,-1 0-1,0 0 0,0 0 1,1 0-1,-1 1 1,0-1-1,0 1 1,-1 0-1,1 0 1,0 1-1,-9-1 1,8 1 0,-10 1 46,-2 4-38,1 2 1,0-1 0,-17 11-1,18-4-2,-22 27-1,26-28-12,2 0 0,-13 22 0,11-11-2,1 0 0,2 1 0,0 0 0,-5 34 1,10-27-20,5 1 8,1-1 0,14 56 1,-16-84 6,0-1 0,-1 1-1,1-1 1,0 0 0,1 1 0,-1-1 0,0 0-1,1 0 1,1 3 0,7 8-11,1 0 0,18 18 0,-12-17 3,33 21-1,-50-35 14,3 2-9,0 0-1,0 0 1,0-1-1,1 1 1,-1-1-1,1 1 1,-1-1-1,5 1 1,227 39-110,-223-40 84,0 0-1,22-1 1,307-33-103,-325 31 127,-1-1-1,1-1 0,15-5 1,182-63-36,56-51-1401,-268 122 1431,272-132-7263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58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35 5472,'-90'-32'753,"88"31"-505,0 1 47,2 0-286,-1 0 0,1 0 0,0-1 0,0 1 1,-1 0-1,1 0 0,0 0 0,0 0 0,-1 0 0,1 0 1,0 0-1,0 0 0,-1 0 0,1 0 0,0 0 0,0 0 1,-1 0-1,1 0 0,0 0 0,0 0 0,-1 0 0,1 0 1,0 0-1,0 1 0,-1-1 0,1 0 0,0 0 0,0 0 1,-1 0-1,1 0 0,0 1 0,0-1 0,0 0 0,0 0 1,-1 0-1,1 1 0,0-1 0,0 0 0,0 0 0,0 1 1,0-1-1,0 0 0,-1 0 0,1 1 0,0-1 0,0 0 1,0 1-1,18 44 97,1-5-27,36 99 9,-16-25 5,-29-83-86,14 46 29,43 171 120,-43-143-40,16 134 269,-28-196-103,-10-38-236,-1 0-1,1 0 1,-1 0-1,0 0 1,-1 0 0,1 0-1,-1 0 1,0 7-1,-2-11-17,1 1 0,-1-1-1,0 0 1,0 0 0,0 0 0,0 0-1,0 0 1,0 0 0,0-1-1,0 1 1,0-1 0,-4 1-1,0 0-2,1-1 0,-1 0 0,0 0-1,0 0 1,0 0 0,0-1-1,0 0 1,0 0 0,-6-3-1,3 2-3,-16-5 46,0-1-1,0-2 1,1 0-1,-28-16 1,51 25-62,-27-14 17,26 14-17,1 0 0,-1 0 0,1 0 0,-1 0 0,1 0 0,0 0 0,-1 0 0,1-1 0,0 1 0,0 0 0,0-1 0,0 1 0,0-1 0,1 1 0,-1-1 0,0 1 0,1-1 0,-1-2 0,-2-3 7,-8-27 15,9 17 54,6-11-20,12-49 1,-5 54 39,70-87 50,-60 91-30,12-3-37,48-23 0,-57 38 3,6 5-49,1 1 0,37 4 0,-41 3 16,13 10-18,55 29 0,-91-44-31,-1 1 1,0 0 0,0 1 0,0-1-1,0 1 1,3 2 0,4 5 8,5 4-5,-1 0 1,0 1-1,-1 0 1,-1 2 0,-1-1-1,14 25 1,-17-26 4,5 9 5,-1 1 0,14 40 0,-2 8 18,-23-70-34,0 0 0,1 0 0,-1 0 0,1 0 0,0-1 0,0 1 0,0-1 1,0 1-1,0-1 0,1 0 0,-1 1 0,1-1 0,-1 0 0,1-1 0,0 1 0,0 0 0,-1-1 0,7 3 0,-5-3 0,12 3 12,24-3-682,50-6 1,-9-3-6114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59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1 7088,'-21'20'206,"-42"29"0,56-44-162,-15 11 127,0-1 1,-28 14-1,7-6 3,12-2-21,1 0 0,-41 40 1,65-55-124,0 0 1,1 0-1,0 0 1,0 1 0,0-1-1,1 1 1,0 1-1,0-1 1,1 0-1,0 1 1,-2 8-1,6-7 105,1-6-113,0 1 0,0-1 0,0 1 0,0-1 0,1 0-1,-1 0 1,1 0 0,0-1 0,0 1 0,0-1 0,0 1 0,1-1 0,-1 0 0,0 0 0,1 0 0,0-1-1,-1 1 1,1-1 0,0 0 0,5 1 0,1 1 0,-7-2-7,-1 0-1,1-1 0,0 1 0,0-1 0,0 1 1,-1-1-1,1 0 0,0 0 0,0 0 0,3-1 1,4 0 28,9 0 39,30-6-1,-42 6-46,0-1-1,0 0 1,-1 0-1,1-1 1,-1 0-1,1 0 1,-1-1 0,0 1-1,7-7 1,-8 6 6,14-13 255,-1 0 1,27-32-1,-45 48-283,1 1 0,-1-1 0,1 0 0,-1 1 0,1 0 0,0-1 0,-1 1 0,1-1-1,0 1 1,-1 0 0,1-1 0,0 1 0,-1 0 0,1 0 0,0 0 0,0-1 0,-1 1 0,1 0-1,0 0 1,0 0 0,0 0 0,-1 0 0,2 1 0,20 9 154,12 20-77,-31-28-86,5 5 21,0 0 1,0-1-1,1 0 1,0 0-1,19 8 1,-21-11-19,-4-1-2,1 0-1,0 0 1,-1-1 0,1 1-1,0-1 1,0 0 0,0 0-1,0-1 1,7 1 0,5 1 1,0 1-2,-11-2-3,1 0 1,0 0-1,0-1 0,0 0 1,0 0-1,10-1 1,33-4 4,4-7-4,-12-4-2,-11-4 0,-15 6-7,-1 0 1,0-1-1,-1-1 1,17-27-1,11-12-15,-37 52 16,0 0 0,-1 0 0,1 0 0,1 0 0,-1 1-1,0-1 1,0 1 0,1 0 0,-1 1 0,1-1 0,7-1 0,-4 1-1,6 0-26,3 4 19,-1 0 0,0 2 0,0 0 0,-1 0 0,27 12 0,62 36-17,-38-13 13,-51-29 16,44 37 1,-46-35 1,21 23 0,-28-27 0,-1 0 0,1 0 0,6 15 0,-10-19 0,0 1 0,0 0 1,-1 0-1,1 1 0,-1-1 1,-1 0-1,1 0 1,-1 1-1,1-1 0,-2 10 1,0-12 1,0-1 0,0 0 0,0 0 0,0 0 1,-1 0-1,1 0 0,-1 0 0,1-1 0,-1 1 0,1 0 1,-1-1-1,0 1 0,0-1 0,0 0 0,0 1 0,0-1 1,0 0-1,0 0 0,0-1 0,0 1 0,-3 0 1,3 0 2,0 0 1,0 0 1,-1-1-1,1 1 1,0 0-1,0-1 1,0 0-1,0 0 0,-1 0 1,1 0-1,0 0 1,0 0-1,0 0 1,-1 0-1,1-1 0,0 0 1,-3 0-1,3 0 1,2 0-1,-1 1 0,1-1-1,-1 0 1,1 1 0,-1-1 0,1 0-1,0 1 1,-1-1 0,1 0 0,0 0 0,0 1-1,0-1 1,-1 0 0,1 0 0,0 0-1,0 1 1,0-1 0,0 0 0,0 0 0,0 0-1,1-1 1,-1 0 7,4-26-1437,1-3-5769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5:4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990 1 2072,'-92'-1'135,"-37"2"317,98 1 87,1 0-245,0 2 1,-35 8-1,-162 39 760,155-32-970,46-9 49,-8 8-38,-49 34 0,63-32 60,-3 9-51,1 2 0,1 1 0,2 0 0,-22 53 0,20-16-43,17-41 93,5 1-84,1 0-1,8 40 1,-1-46 57,61 88 46,-68-109-161,-1 0 0,1 0 0,0 0 0,-1 0-1,1 0 1,0 0 0,0-1 0,4 3 0,24 14 36,0-1 1,46 19-1,-42-28 40,146 2 37,-175-10-112,-1 0-1,1-1 1,0 1-1,-1-1 1,8-2-1,1 0 13,5-1-9,0-1 1,0-1 0,0-1 0,-1 0 0,0-1 0,0-1-1,-1-1 1,17-12 0,89-85 83,-101 83-33,66-108 25,-85 128-82,0 1 0,0-1 0,-1 0 1,1 0-1,1-7 0,3-23 23,0-1-1,0-58 0,-10 61 62,-6-2-49,-1 1 0,-17-32-1,27 62-31,0 1 0,0 0-1,0 0 1,-1 0-1,1 1 1,-1-1 0,1 0-1,-3-2 1,-5-4 42,0-2-13,-2 0 0,1 1 1,-1 0-1,-1 1 0,1 0 1,-1 1-1,-18-8 0,-1 3 241,-2 1 0,-54-10 0,70 17-239,11 3 1,0 0 0,0 0 0,0 1 0,0-1 0,0 1 0,-7 2 0,-164 25 850,170-25-695,-5 3 18,11-5-213,1 0 0,0 1 0,0-1 0,0 0 0,0 0 0,0 1 0,0-1 0,-1 0 0,1 0 0,0 1 0,0-1-1,0 0 1,0 0 0,0 1 0,0-1 0,0 0 0,0 0 0,0 1 0,0-1 0,0 0 0,0 0 0,0 1 0,0-1 0,0 0 0,0 0-1,1 1 1,-1-1 0,0 0 0,0 0 0,0 1 0,0-1 0,0 0 0,1 0 0,-1 0 0,0 1 0,0-1 0,0 0 0,1 0-1,-1 0 1,0 0 0,0 1 0,0-1 0,1 0 0,-1 0 0,0 0 0,17 7-1354,3-2-5491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4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70 9144,'-43'-25'80,"-12"-9"152,50 30 8,-3-2 57,20 8 324,-3 0-576,25 13 200,-3 2-72,-1 2 0,-1 0 1,45 40-1,-61-47-135,1 1 46,-1 1 1,12 17 0,50 64 267,-56-69-100,-1 1 0,20 42 0,-37-68-234,-1 0 0,1 0 0,-1 0 0,1 0 0,-1 0 0,1 0 0,-1 0 0,0 1 0,1-1 0,-1 0 0,0 0 0,0 0 0,0 1 0,0-1 1,0 0-1,0 0 0,-1 1 0,1 0 0,-1-1-7,1-1 0,-1 1 0,1-1 1,0 0-1,-1 1 0,1-1 0,-1 0 1,1 0-1,-1 1 0,1-1 0,-1 0 0,0 0 1,1 0-1,-1 1 0,1-1 0,-1 0 1,1 0-1,-1 0 0,0 0 0,1 0 1,-1 0-1,1 0 0,-1-1 0,1 1 0,-2 0 1,-2-1 24,-1-1 1,1 0 0,0 1 0,0-1 0,0-1 0,0 1-1,-6-5 1,3 2-15,5 3-9,-1 0 0,1 0 0,0 0 0,0-1 1,0 1-1,0 0 0,0-1 0,0 0 0,-1-3 1,-1 0 8,1-1 1,0 0 0,0 0 0,1 0-1,0 0 1,0-1 0,0 1 0,1-1-1,0 1 1,1-1 0,-1 1 0,3-13 0,-1 15-14,0 0 1,0 0-1,1 0 1,0 0 0,0 1-1,0-1 1,1 1 0,-1-1-1,1 1 1,0 0 0,0 0-1,7-6 1,-1-1-2,-6 7-5,0 0 1,0 1 0,0-1-1,1 1 1,-1 0-1,1 0 1,0 1 0,0-1-1,4-2 1,21-10 17,55-21 1,-57 29-1,15 4-4,59 3 1,-73 4 3,6 8-4,53 24 1,-67-22 2,16 19 14,62 76 0,-87-96-31,-8-9-1,0-1 0,0 0 0,-1 1 0,1 0 0,-1 0 0,0-1 0,0 2 0,2 4 0,2 12 11,9 39 1,-14-55-11,-1 0 0,0 1 0,0-1 1,0 0-1,0 0 0,-1 1 0,0-1 0,0 0 1,-1 0-1,1 0 0,-1 0 0,0 0 1,-4 7-1,4-8 0,0-1 0,1 0 1,-1-1-1,1 1 1,-1-1 0,0 1-1,0-1 1,0 0 0,0 0-1,0 0 1,-1 0-1,1 0 1,-1 0 0,1 0-1,-4 1 1,4-2-1,1-1-1,0 0 0,0 0 0,0 0 0,1 0 0,-1 0 1,0 0-1,0 0 0,0 0 0,1 0 0,-1 0 0,0 0 0,0-1 0,0 1 1,1 0-1,-1-1 0,0 1 0,0 0 0,1-1 0,-1 1 0,0-1 0,1 1 1,-1-1-1,1 1 0,-1-1 0,1 0 0,-1 1 0,1-1 0,-1 0 0,1 1 0,-1-1 1,1 0-1,0 0 0,-1 1 0,1-1 0,0 0 0,0 0 0,0 0 0,-1 0 1,-3-26 15,0 0 1,0-34 0,3 36-18,0 20 1,1-1 0,0 1 0,0 0 0,0-1 0,1 1 1,-1 0-1,3-6 0,0-5 1,1-1-1,10-29 0,-8 30 0,1 0-1,11-18 1,-11 22-1,1 1-1,0-1 0,15-14 1,-14 18-2,1 0 1,0 1 0,0 0 0,0 1 0,1 0 0,0 1 0,0 0-1,1 0 1,18-4 0,-27 8-1,0 0 1,0 1-1,0-1 0,0 1 0,0 0 1,7 0-1,18 2 0,1 1-1,49 12 1,-75-15 0,-1 1-1,1 0 1,-1 0 0,1 0-1,-1 1 1,0-1 0,1 0-1,2 3 1,32 26-6,41 41 1,-6 12-34,-55-63 35,37 36-41,-29-31 9,-1 0-1,-1 1 1,29 46 0,-50-67-21,0 0 0,0 0 1,0 0-1,0 0 0,-1 0 1,0 0-1,0 0 0,0 1 1,-1-1-1,0 9 0,1 0-1191,2 27-7551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59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8432,'13'49'46,"-4"-17"36,13 32-1,76 151 26,-85-191-104,17 39 38,30 95 8,-18-38 44,-1-9-10,-31-84-44,-2 0 2,2 0-1,16 29 0,7 3 57,-32-58-115,-1 0 0,1 1 0,-1-1 0,1 0 0,-1 0 0,1 1 0,-1-1-1,0 0 1,1 0 0,-1 1 0,0-1 0,0 0 0,0 1 0,0-1 0,0 0-1,0 0 1,-1 1 0,1-1 0,0 0 0,-1 0 0,1 1 0,-1-1 0,1 0-1,-1 0 1,0 0 0,1 0 0,-1 0 0,0 0 0,0 0 0,0 0 0,1 0-1,-3 2 1,1-1-354,-13 14-5108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0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6816,'2'-3'2,"1"1"0,-1 0 0,1 0 0,-1 0-1,1 0 1,0 0 0,-1 1 0,1-1 0,0 1 0,4-2 0,43-12 1,113-23-13,-124 30-35,65-11 4,22-2 33,110 7 21,-195 15 54,13 5-4,61 17 0,-112-22-29,0-1 0,0 1-1,0 1 1,0-1-1,0 0 1,5 4-1,6 5 39,0 1-1,0 0 1,-1 1-1,22 26 0,-24-18 283,-3 4-172,-1 1 0,-2 0 1,0 0-1,-1 0 0,-2 1 0,-1 38 1,-1-58-114,-1-1-1,1 0 1,0 1 0,0-1 0,0 1 0,1-1 0,0 0 0,2 7 0,-3-9 131,2-1 0,-2-2-225,1 1 36,-1-1 0,0 1 0,0 0 0,1-1 0,-1 1 0,0-1 1,1 1-1,-1-1 0,1 1 0,-1-1 0,0 0 0,1 1 0,-1-1 0,1 0 0,-1 1 0,1-1 0,0 0 0,-1 1 0,1-1 0,-1 0 0,1 0 1,-1 0-1,1 1 0,0-1 0,-1 0 0,1 0 0,-1 0 0,1 0 0,0 0 0,-1 0 0,1 0 0,0 0 0,-1-1 0,1 1 0,-1 0 0,1 0 0,-1 0 1,1-1-1,0 1 0,-1 0 0,1-1 0,-1 1 0,1 0 0,-1-1 0,1 1 0,-1-1 0,0 1 0,1 0 0,-1-1 0,0 1 0,1-1 0,-1 1 1,0-1-1,1 0 0,14-20 104,22-36 59,-24 30-89,16-51 1,-26 71-52,-1 0 1,-1 0 0,1 0 0,-1 0-1,0 0 1,-1-10 0,0-4 2,3 2-14,-2 11 16,-1-1 1,1 1-1,-1 0 0,-1-9 1,-1 5 16,0 0 0,0 0 1,-7-21-1,2 24 111,0 4-130,-1 0 1,0 1 0,0 0 0,0 1 0,-9-4-1,2 6 97,7 1-91,-1 1 1,0 0 0,-15 6 0,20-6-30,0 0-1,0 0 1,1 1-1,-1 0 0,1 0 1,-1 0-1,1 0 1,0 0-1,-1 1 1,1-1-1,0 1 1,-3 4-1,4-3-264,-1 0-1,1 1 1,1-1-1,-1 0 1,-1 6-1,-6 23-7381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10040,'47'223'413,"-41"-196"-389,-3-9 89,1-1 0,8 20 0,26 68 314,-31-87-318,1 0-1,1 0 1,1-1 0,15 21-1,-23-36-84,0-1 0,0 1-1,0 0 1,0-1-1,0 0 1,1 1 0,-1-1-1,0 0 1,1 0-1,-1 0 1,1-1 0,-1 1-1,1 0 1,-1-1 0,1 0-1,-1 0 1,1 1-1,0-2 1,4 1 0,-4 0 9,2 0 10,1-1 0,-1 1 0,0-1 1,0 0-1,0 0 0,0 0 0,0-1 1,0 0-1,-1 0 0,1 0 0,-1-1 1,1 1-1,-1-1 0,7-5 0,0-3 98,0 0-1,-1 0 0,13-21 0,9-9 148,-28 36-261,0 0 0,1 1-1,-1 0 1,1 0 0,0 0 0,0 1 0,0 0-1,1-1 1,6-1 0,-4 1-9,-6 3-10,1 0 0,-1 0 0,1 1 0,-1-1 0,1 1-1,-1-1 1,1 1 0,0 0 0,-1 0 0,1 0-1,-1 0 1,1 0 0,3 1 0,5 1 15,1 0 1,-1 1-1,1 0 1,-1 1-1,0 0 1,0 1-1,0 0 1,-1 1-1,11 7 1,24 25 21,-34-30-37,0-1 0,1 0 0,-1-1 0,2 0 0,-1-1 1,0 0-1,1-1 0,0 0 0,0-1 0,25 3 0,-26-9 7,1-6-7,0 0 1,19-18-1,-22 12 7,-5 6-8,2-3-3,-1 0 0,-1 0 0,0 0 0,0 0 0,-1-1 1,-1 0-1,2-16 0,4-76 21,-9 97-21,-1-1 0,0 0 0,-1 0-1,0 1 1,0-1 0,-1 1 0,0 0-1,0 0 1,-9-14 0,7 11 0,-5-10 16,1 2-5,0 0 0,-1 0 0,-21-27 0,17 28-10,5 7-2,8 9-14,25 6-489,-12 0-777,24 3-7563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10 828 8520,'25'47'0,"-10"-18"12,-1 1 1,-2 1 0,13 46-1,-10 6 43,-10-59-17,1 0-1,1 0 1,15 32 0,-21-56-32,0-1 0,0 1 0,0-1 0,0 0 1,0 1-1,0-1 0,0 0 0,-1 0 0,1 1 0,0-1 0,0 0 1,0-2-1,4-5-27,-1 0 0,0-1 1,0 1-1,-1-1 0,0 0 1,-1 0-1,0 0 0,0 0 0,-1-1 1,0 1-1,-1-12 0,2-5-694,5-48-4465</inkml:trace>
  <inkml:trace contextRef="#ctx0" brushRef="#br0" timeOffset="1">1 14 8696,'3'-2'41,"0"0"-29,0 0-1,0 1 1,0 0-1,0-1 1,0 1-1,1 1 1,-1-1-1,1 0 1,-1 1-1,0 0 1,1-1-1,-1 1 1,1 1-1,-1-1 1,0 0-1,1 1 1,-1 0-1,0 0 1,4 1-1,5 2 60,0 1 0,0 0 0,20 13-1,-21-11-45,-3-2 12,-1 0 1,0 1 0,11 9-1,119 115 436,-122-115-450,-10-10-5,0 0 1,0 1-1,0 0 1,-1 0-1,7 12 1,16 30 65,30 68 1,-49-94-80,16 48 6,-2 2 1,1 11-8,0-7 1,3-11-3,82 129-22,-102-183 4,2 0 0,-1 0 0,1-1 0,1 1 0,0-2 1,16 14-1,-20-18 1,1 0-41,-1 1 115,-11-2-1355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1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0 431 6368,'22'3'11,"0"-2"0,0 0 0,31-4 1,-12 0 0,143-14 47,-144 11 81,147-29 65,-154 25-18,3-5-51,59-36 1,-76 34 110,-12 8-146,3-2-15,0-1 0,-1-1 0,-1 0 0,0 0 0,-1 0 1,9-23-1,-9 15 143,-1-1 1,-1 1 0,-1-1-1,2-37 1,-6 58-220,0 1 1,0-1-1,0 1 1,0-1-1,0 1 1,0-1 0,0 1-1,0-1 1,0 1-1,0-1 1,0 1-1,0-1 1,-1 1-1,1-1 1,0 1-1,0 0 1,-1-1-1,1 1 1,0-1 0,0 1-1,-1 0 1,1-1-1,0 1 1,-1 0-1,1-1 1,-1 1-1,1 0 1,-1-1-1,1 1 1,0 0 0,-1 0-1,1 0 1,-1 0-1,1-1 1,-1 1-1,1 0 1,-1 0-1,1 0 1,-1 0-1,1 0 1,-1 0 0,1 0-1,-1 0 1,1 0-1,-1 0 1,1 1-1,-1-1 1,1 0-1,-1 0 1,1 0-1,0 1 1,-1-1 0,1 0-1,-1 0 1,1 1-1,0-1 1,-1 0-1,1 1 1,-1-1-1,1 0 1,0 1-1,0-1 1,-1 1 0,1 0-1,-3 7 25,0 1-1,1 0 1,0 0-1,0-1 1,0 17-1,2-21-26,-1 19 37,1 1 0,1 0 0,8 44 0,-6-46-33,3 8 28,-2-13-26,3 8-6,0 0 1,1-1 0,1-1-1,20 36 1,8 8 3,13 15-9,2-1-3,-5-12 0,-31-43-1,-9-14-1,1-1 0,0-1 0,0 1 0,18 15 0,-26-26 2,0 0 0,0 0-1,0 0 1,0 0 0,0 0 0,0-1 0,0 1 0,0 0-1,0 0 1,0 0 0,0 0 0,0 0 0,0 0 0,0 0-1,0 0 1,0 0 0,0 0 0,0 0 0,0-1-1,0 1 1,1 0 0,-1 0 0,0 0 0,0 0 0,0 0-1,0 0 1,0 0 0,0 0 0,0 0 0,0 0-1,0 0 1,0 0 0,0 0 0,1 0 0,-1 0 0,0 0-1,0 0 1,0 0 0,0 0 0,0 0 0,0 0 0,0 0-1,0 0 1,0 0 0,1 0 0,-1 0 0,0 0-1,0 0 1,0 0 0,0 0 0,0 0 0,0 0 0,0 0-1,0 0 1,0 0 0,0 0 0,0 1 0,0-1-1,1 0 1,-1 0 0,0 0 0,0 0 0,0 0 0,0 0-1,0 0 1,0 0 0,1-2-1,3-6-1,-1 0 0,0 0 0,-1 0 0,1 0 0,-2 0 1,1-1-1,0-9 0,5-32 1,0-6 2,-6 46 3,0 3-1,0-1 1,0 0 0,1 1-1,0-1 1,0 1-1,1 0 1,0 0 0,0 0-1,6-8 1,14-24 55,-23 38-52,1 0 1,-1 0 0,1 1 0,0-1 0,-1 0-1,1 1 1,0-1 0,0 1 0,0-1 0,-1 1-1,1-1 1,0 1 0,0 0 0,0 0 0,0-1-1,0 1 1,0 0 0,0 0 0,0 0 0,0 0-1,0 0 1,-1 0 0,3 0 0,0 0 11,27 2 43,-29-2-49,0 0 1,0 0-1,0 0 0,0 0 1,0 1-1,0-1 1,-1 0-1,1 0 0,0 1 1,0-1-1,0 1 1,-1-1-1,1 1 1,1 0-1,7 7 29,0 0-1,-1 0 1,0 1 0,0 0 0,-1 1-1,7 11 1,-4 3 186,39 127 89,-37-119-123,-1-9-442,2 0 1,0 0 0,1-1 0,23 26 0,18 15-7093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2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5384,'0'0'161,"4"6"-22,7 9-50,-4-7 39,-1 1 1,0 0 0,-1 1 0,1-1-1,5 18 1,-5-11-12,2 10 8,7 44 0,12 91 29,-22-123-20,27 262 326,-22-187-239,-6-23-50,8 109 490,-7-166-140,-17-69-426,-18-83-1120,11 41-4455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2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3 145 6008,'0'-37'1,"-2"29"1,2 6-2,0-1 1,-1 1-1,1 0 1,0 0-1,0 0 0,1 0 1,-1 0-1,0-1 1,1 1-1,-1 0 1,1 0-1,-1 0 1,3-3-1,-1 1 21,0 1 1,0-1-1,0 1 0,0 0 1,1 0-1,-1 0 0,1 0 1,0 0-1,0 1 0,0-1 1,0 1-1,0 0 0,0 0 1,1 0-1,-1 0 0,1 1 1,-1-1-1,1 1 0,0 0 1,5-1-1,10-2 77,-1 0 0,30-1-1,-36 4-110,2 0 92,1 1 0,0 0 0,0 0 0,-1 2-1,1 0 1,27 7 0,-27-5-15,7 4 304,-7 1-240,-1 1 1,1 0-1,21 22 0,-35-31-109,-1 0-1,1-1 1,0 1-1,-1 0 1,1 0 0,-1-1-1,1 1 1,-1 0-1,1 0 1,-1 0-1,1 0 1,-1-1-1,0 1 1,1 0-1,-1 0 1,0 0-1,0 1 1,1 9 38,-1-1 0,0 1 0,-1-1 0,0 1 0,0-1 0,-1 0 0,-4 11 0,5-19-29,1 1 0,-1-1 0,0-1 0,0 1 0,0 0 1,0 0-1,0 0 0,0 0 0,-2 1 0,-21 25 167,-41 37-1,44-50 40,-69 25 219,77-34-623,-1-2 0,0 0-1,0-1 1,0 0 0,-28 2 0,7-5-6070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2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0 381 6104,'11'27'88,"-10"-23"64,-2 3 40,19-30 290,-11 13-441,-3 5 13,-1-1 0,1 1 0,-2-1 1,1 1-1,3-12 0,74-173 771,-73 175-784,18-32 230,-21 40-218,0 1 1,0 0-1,1-1 0,0 2 0,1-1 1,-1 1-1,1-1 0,0 1 0,0 1 0,1-1 1,-1 1-1,1 1 0,0-1 0,14-4 1,25-1 22,-26 10 65,-1 4-92,-1 1-1,-1 0 1,28 15 0,-28-6 51,-10-8-73,10 12 10,0 2 1,-2 0-1,20 34 1,-21-29-18,5 9 15,1-1-1,2 0 0,34 39 0,-53-70-26,0 0-1,0 0 0,0 0 0,1 0 1,-1-1-1,1 0 0,0 1 0,0-2 1,5 3-1,-4-1-1,-3-3-3,0 0 0,0 1 0,0-1 0,-1 0 1,1 0-1,0 0 0,0-1 0,-1 1 0,1 0 0,0 0 0,0-1 0,-1 1 0,1-1 1,0 0-1,-1 0 0,1 1 0,-1-1 0,1 0 0,-1 0 0,1 0 0,-1-1 0,0 1 1,1 0-1,-1 0 0,0-1 0,1-1 0,61-75 37,64-86 136,-61 82-95,-61 77-70,0 1-1,0-1 1,0 1-1,1 0 1,-1 0-1,1 1 1,0-1-1,0 1 1,1 1-1,-1-1 1,7-1-1,-4 1 2,-3 1-2,0 0 0,0 0 1,-1 1-1,1 0 1,0 0-1,0 0 1,0 1-1,0 0 0,1 0 1,-1 0-1,0 1 1,11 2-1,-13-2-4,9 5 41,-10-4-39,4 3 1,-1 0 1,0 0-1,0 1 1,0 0-1,-1 0 1,0 0-1,0 1 0,0-1 1,-1 1-1,0 0 1,4 10-1,15 36 95,-2 2-1,16 67 1,-36-116-78,8 21 34,-7-49 14,-4-26-1430,-1-6-5464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7896,'3'5'-1,"0"-1"1,0 1 0,-1 0 0,1 0-1,-1 0 1,1 7 0,-2-8-1,0-1 1,0 0-1,1 0 0,-1 0 1,1 0-1,-1 0 1,1 0-1,0 0 0,2 2 1,5 5-16,0 1 1,0-2-1,1 1 1,0-2-1,1 1 1,0-1-1,0-1 1,1 0 0,13 6-1,-10-6-1,-8-4-11,0 0 0,-1-1 0,1 1 1,0-2-1,0 1 0,13 0 0,134 19-204,-40-10-155,-86-8 354,-13-2-68,0 1 1,28 8 0,51 14-256,-92-24 328,0 1 0,1 0 1,-1 0-1,0 0 0,0 0 0,0 0 1,1 1-1,-1-1 0,-1 1 0,1-1 1,0 1-1,0 0 0,0 0 0,-1 0 1,1 0-1,-1 0 0,0 0 0,1 0 1,-1 0-1,0 0 0,0 1 0,-1-1 1,2 4-1,-1-4 3,-1 9-167,-3 0 142,0-1 0,-1 1 1,0-1-1,-7 11 0,-1-7-69,-83 69-33,61-55 102,2 2 0,-37 42 0,61-64 46,-12 19-2,-1 7 10,-28 69 0,43-78 44,5-11-30,2 1-1,-1-1 0,2 0 1,0 0-1,4 16 0,-6-30-7,0 1 0,0 0 0,1 0 0,-1 0-1,0-1 1,1 1 0,-1 0 0,0-1 0,1 1 0,-1 0-1,1-1 1,-1 1 0,1 0 0,-1-1 0,1 1 0,0-1-1,-1 1 1,1-1 0,0 1 0,0 0 0,13 6 56,-1 0 1,1-1-1,0-1 0,25 7 1,-13-9 354,-10-3-228,6 0-37,0 0 0,-1-2-1,1 0 1,-1-2-1,29-7 1,-9-3 202,50-25 0,-89 38-296,1-1 1,-1 1-1,1-1 1,-1 1-1,0-1 1,0 0-1,3-3 1,20-23 280,34-50 0,-46 54 92,-1-11-136,11-49-1,-23 82-262,0 0-1,1 0 1,-1 0-1,0 0 1,0 0-1,0 0 1,0 0-1,0 1 1,-1-4-1,-4-18 125,-2 1 0,-11-29 0,8 35 88,4 9-141,2 2-69,0-1 0,-1 1 1,1 0-1,-1 0 0,0 1 1,0-1-1,-1 1 0,1 0 0,-1 1 1,-10-6-1,-36-6 218,51 15-248,0 0 0,0 0 0,0-1 0,0 1 0,0 0 0,0 0 0,0 0 0,0 0 0,1 0 0,-1 0 0,0 0 0,0 0 0,0 1 0,0-1 0,0 0 0,0 1-1,0-1 1,1 0 0,-1 1 0,0-1 0,0 1 0,1-1 0,-1 1 0,0-1 0,0 1 0,1 0 0,-1-1 0,1 1 0,-1 0 0,1 0 0,-1-1 0,1 1 0,-1 0 0,1 0 0,-1 0 0,1-1 0,0 1 0,0 0 0,-1 1 0,1 1 2,0 0 1,0-1 0,0 1-1,0 0 1,1-1 0,-1 1-1,1-1 1,-1 1 0,1 0-1,0-1 1,2 4 0,1 2 1,-3-5-7,0-1 1,0 1-1,0-1 0,1 0 0,0 1 0,-1-1 1,1 0-1,0 0 0,0 0 0,0 0 0,0-1 0,3 3 1,13 9 17,1-1 1,29 14-1,-30-17-5,1-2-1,-1 0 1,40 7-1,17 5 11,-50-13-17,85 27 18,-26-7 20,-82-26-42,3-5 7,-1 0-1,1 0 1,-1-1 0,0 0 0,0 0 0,-1 0 0,0 0 0,3-9 0,0 5-13,2-6 34,-3 8-12,0-1 1,0 1-1,0 0 1,1 1 0,13-14-1,-11 13-15,22-16 35,-18 17-28,-1 0 0,1 2 0,0-1 0,0 2 0,1-1 0,0 2 0,22-5 0,-20 6-10,-9 1 1,1 0-1,0 1 1,-1 0 0,1 0-1,6 1 1,0 0 2,0 1 1,0 0 0,19 7-1,-24-3 6,6 16-1,-12-18-12,-1 0-1,0 1 1,0-1 0,-1 1-1,1 8 1,-2 31 4,-3 9-3,4 3-2,6-2 0,-4-46-1,-1-1 1,2 1 0,-1-1 0,1 0 0,0 0 0,1 0 0,0-1-1,5 8 1,-7-11 0,1-1-1,-1 0 1,1 1 0,0-2-1,-1 1 1,1 0-1,0 0 1,0-1-1,0 0 1,1 1-1,-1-1 1,0 0 0,0-1-1,1 1 1,-1 0-1,7-1 1,-6 1-2,10-3-10,13-6 7,36-19-1,-55 24 5,-1-1-1,0 0 0,1 0 1,-2-1-1,1 0 0,6-6 1,5-5-1,-1 3 1,38-36-6,-10 6 6,8-4 1,-5 1 0,-5 2 1,9-13 6,-40 46-7,5 2 0,-10 12 0,-5-2 0,2 2-3,0-1 1,0 1-1,0-1 1,-1 1 0,1 0-1,-1 1 1,0-1-1,0 0 1,0 1 0,0 0-1,2 5 1,25 51-50,-10-19 27,-12-24 17,-3-8-11,0 0 0,0-1 0,1 0 0,9 10 1,51 60-111,-55-65 83,2-1 0,-1 0 1,2-1-1,20 14 0,-33-24 41,-1-1 0,0 0 0,0 0-1,0 0 1,0 0 0,0 0 0,1 0-1,-1 0 1,0 1 0,0-1 0,0 0-1,1 0 1,-1 0 0,0 0 0,0 0-1,0 0 1,0 0 0,1 0 0,-1 0-1,0 0 1,0 0 0,0 0 0,1 0 0,-1 0-1,0 0 1,0 0 0,0 0 0,1 0-1,-1 0 1,0 0 0,0-1 0,0 1-1,0 0 1,1 0 0,-1 0 0,0 0-1,0 0 1,0 0 0,0 0 0,0-1-1,1 1 1,-1 0 0,5-5-119,0 0 1,-1-1-1,0 0 0,0 1 1,0-1-1,0-1 1,4-9-1,-3 5-568,21-40-6388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3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6280,'0'0'-8,"3"-2"1,1 1 4,1-1 0,-1 1 0,1 0 0,-1 0 0,1 0 0,0 1 0,0 0 0,-1 0 0,1 0 0,0 0 0,0 1 0,-1 0 0,6 1-1,0-1 0,206 4-181,-166-6 173,149 1-160,-101 9 103,-93-8 59,-1 0 1,0 1-1,1-1 1,-1 1-1,0 0 1,0 0-1,0 0 1,0 1-1,0-1 1,-1 1-1,1 0 1,-1 0-1,4 4 1,-2-3-2,2 7-49,-4-2 41,0 1 0,-1 0 0,0 0 0,0 0 0,-1 1 1,0-1-1,-1 0 0,0 1 0,-1-1 0,0 0 0,-3 14 0,-14 66-65,-9 76 12,14-51 12,7-32 55,7-55 31,0 1 1,2-1-1,1 0 1,1-1-1,1 1 1,13 32-1,-15-51 35,-2-4-31,1 0 1,-1 1-1,0-1 0,-1 0 0,1 1 0,-1-1 1,1 8-1,-2-12-48,0 0 1,0 0 0,0 0-1,-1 0 1,1-1 0,0 1-1,0 0 1,0 0 0,-1 0-1,1-1 1,0 1 0,-1 0-1,1 0 1,-1-1 0,1 1 0,-1 0-1,1-1 1,-1 1 0,1-1-1,-1 1 1,0-1 0,1 1-1,-1-1 1,0 1 0,1-1-1,-2 1 1,-10 7-3203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5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9688,'18'-4'8,"24"-1"104,-33 4-41,-1 1 0,1 0 0,-1 1 0,0 0 0,1 0 0,-1 1 0,0 0 1,16 7-1,-18-6-47,0 1 0,0 0 1,-1 1-1,1 0 0,-1 0 1,0 0-1,0 0 0,-1 1 1,1 0-1,-1 0 0,-1 0 1,1 0-1,3 9 1,-3-6-6,3 10 182,-5-11-131,3 8 18,-1 0 0,-1 0 0,-1 1 0,1 29 1,-4-23 19,1 52 264,0-66-243,1 0 0,0 0 0,1-1 0,0 1 0,0 0 0,7 14 1,-9-23-126,0 0 1,0 0 0,0 0-1,0 1 1,0-1 0,0 0 0,0 0-1,0 0 1,0 0 0,0 0-1,0 0 1,0 0 0,0 1 0,0-1-1,0 0 1,0 0 0,0 0-1,0 0 1,0 0 0,0 0 0,0 0-1,1 1 1,-1-1 0,0 0-1,0 0 1,0 0 0,0 0 0,0 0-1,0 0 1,0 0 0,0 0-1,1 0 1,-1 0 0,0 0-1,0 0 1,0 0 0,0 0 0,0 0-1,0 0 1,0 1 0,1-1-1,-1 0 1,0 0 0,0 0 0,0-1-1,0 1 1,0 0 0,0 0-1,0 0 1,1 0 0,-1 0 0,0 0-1,0 0 1,0 0 0,0 0-1,0 0 1,0 0 0,0 0 0,1 0-1,1-12 152,-1-20-1159,-1 27 398,0-37-7321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4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1 197 6456,'11'-4'62,"1"1"0,-1 0-1,23-2 1,-7 2 27,105-13 148,-65 7 73,74-3-24,-126 11-215,6 0-7,0 1 0,1 1 0,-1 0 0,26 6 0,42 15 176,-85-21-214,0 0 1,0 1-1,0 0 1,-1 0-1,1 0 1,0 0-1,-1 0 1,0 1-1,0-1 1,0 1-1,0 0 0,0 0 1,0 0-1,-1 1 1,1-1-1,2 6 1,-3-5 0,22 40 341,-21-37-307,0 1 0,1-1-1,0 0 1,0 0 0,1-1-1,0 1 1,0-1-1,1 0 1,0 0 0,0-1-1,8 7 1,-14-12-51,1 0-1,-1 0 1,1 0 0,-1 0 0,1 0-1,-1 0 1,1 0 0,-1 0 0,1 0-1,-1 0 1,1-1 0,-1 1 0,1 0-1,-1 0 1,1 0 0,-1-1-1,1 1 1,-1 0 0,0 0 0,1-1-1,-1 1 1,1 0 0,-1-1 0,0 1-1,1 0 1,-1-1 0,0 1-1,1-1 1,-1 1 0,0-1 0,7-9 9,-4 3 10,0 1-1,0-1 1,-1 1-1,0-1 1,0 0-1,0 0 1,-1 0-1,1-7 1,-1 4-6,21-140 439,-11 100-338,3 3-10,-13 44-59,15-1 20,-15 4-75,-1 0 1,0 0-1,0 0 1,0 0-1,0 0 1,1 0-1,-1 0 1,0 0-1,0 0 1,0 0-1,0 0 1,0 0-1,1 0 1,-1 0-1,0 0 1,0 0-1,0 0 1,0 0-1,1 0 1,-1 0-1,0 0 1,0 0-1,0 0 1,0 1-1,0-1 1,1 0-1,-1 0 1,0 0-1,0 0 1,0 0-1,0 0 1,0 0-1,0 1 1,1-1-1,-1 0 1,0 0-1,0 0 1,0 0-1,0 1 1,12 18 19,7 19-16,42 87-20,-2 16-10,22 87-103,-74-206 108,42 151-42,-43-140 31,-3 129-5,-8-132 18,-41 97-1,34-108 7,7-14 11,0 0 1,-1 0-1,1 0 0,-1-1 1,0 0-1,-1 0 1,1-1-1,-1 0 0,0 0 1,-9 3-1,15-6 2,0 0 0,0 1-1,0-1 1,0 0 0,0 0-1,0 0 1,0 0 0,0 0-1,0 0 1,0 0 0,0 0-1,0-1 1,0 1 0,0 0-1,-1-1 1,-43-18-1,34 13 1,0-1 0,1-1 0,-15-13 0,7 3 0,-20-24 0,-11-26 1,40 53 1,1 0 1,1 0-1,0-1 1,1 0-1,-6-23 1,12 38-1,0 0 1,0-1-1,-1 1 1,1 0 0,0 0-1,0-1 1,0 1-1,0 0 1,0 0-1,1-1 1,-1 1 0,0 0-1,0 0 1,1 0-1,0-2 1,13-33 35,32-61 0,-26 65 69,112-132 54,-129 160-133,1 0 0,0 0 0,0 1 0,0-1 0,8-5 0,-12 9-28,88-54 172,-58 40-144,34-11 0,-64 25-28,4-2 13,0 1 1,0 0-1,0 0 0,0 0 1,0 0-1,0 1 0,4-1 1,15 0-271,0 1 0,0 1 0,0 1 0,44 9 1,8 9-6804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1 178 9416,'4'6'137,"57"133"562,-7-14-119,-44-105-544,-5-11-2,0 0 1,1 0-1,-1 0 0,9 9 1,54 57 142,-54-65-89,57 19 41,-68-28-116,0 0 0,0 0 0,0-1 0,-1 1 0,1-1 0,0 1 0,0-1 0,0 0 0,0 0 0,0-1 0,0 1 0,4-1 0,5-2 12,2 2-7,-9 1-1,0-1 0,0 1 1,-1-1-1,1 0 0,0-1 0,0 1 0,7-5 1,-3 3 14,-1-1 0,0 0 0,0-1 0,-1 0 0,1 0 0,-1 0 0,0-1 1,0 0-1,-1-1 0,0 1 0,7-11 0,20-40 160,-31 54-174,4-8 65,0 1 1,-1-1 0,-1 0 0,1 0-1,-2 0 1,3-13 0,-6 23 64,2 1-127,-1 0 0,1 0 0,0 0 0,-1 1-1,1-1 1,-1 1 0,1-1 0,-1 1 0,1 0 0,-1-1 0,1 1 0,-1 0 0,0 0 0,1 0 0,-1 0 0,0 0-1,0 0 1,0 1 0,0-1 0,0 0 0,0 1 0,2 1 0,19 21 65,57 32 2,-59-47-48,5-4-28,1-1 1,0-2 0,29 0-1,-26-6 2,38-15-1,-57 15-12,0 0-1,0-1 1,-1 0 0,0 0-1,10-8 1,-12 7 0,-1 1-1,0-1 1,0-1 0,-1 1 0,1-1-1,6-11 1,-8 11 0,0-1-1,-1 1 0,0-1 1,0 0-1,-1-1 1,3-8-1,-4 6 1,-1 0 0,0 0-1,0 0 1,-1 0 0,0 0 0,-1 0 0,-1 0-1,1 1 1,-6-14 0,-4 3 6,-78-80 3,68 83 5,-16-7-2,-42-20 1,58 38 7,10 5-15,1 1 0,-1 0 0,0 1 0,0 0 0,-17 3 0,16 3 22,6 2-21,-1-1-1,2 1 1,-1 1 0,1-1-1,-6 13 1,7-6 0,3 26-1,2-37-6,1-1 0,-1 1 1,1 0-1,0-1 0,0 1 0,0-1 0,0 1 0,1-1 0,-1 0 0,4 6 1,-2-6 33,-1 0 1,1 0 0,0 0-1,0 0 1,0-1 0,0 1-1,1-1 1,-1 0-1,1 0 1,-1 0 0,7 2-1,46 10-1538,-49-12 909,66 13-7825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9056,'3'1'144,"1"-1"-114,0 1 0,-1 1 0,1-1-1,-1 1 1,0-1 0,1 1 0,-1 0 0,0 0 0,0 0 0,0 0 0,-1 1 0,1 0 0,0-1 0,-1 1 0,0 0 0,4 6 0,4 5 130,14 30 0,-21-37-207,17 34 257,27 83 0,-40-105-184,5 18 75,87 256 164,-54-179-162,-40-100-85,22 58 270,24 102 1,-50-171-20,-2-9-204,1 2-58,-3-30 99,-8-36 1,11 68-72,0-12 108,0 5-121,0 7 21,2 2-31,-1 0-12,-1 0 0,1 0 1,-1 0-1,1 0 0,-1 0 0,1 0 1,0 0-1,-1 0 0,1 0 0,-1 0 1,1 0-1,0 0 0,-1 0 0,1 0 1,-1 1-1,1-1 0,-1 0 0,1 0 1,0 1-1,-1-1 0,1 0 0,-1 1 1,0-1-1,1 1 0,-1-1 0,1 0 1,-1 1-1,0-1 0,1 1 0,-1-1 1,0 1-1,1 0 0,0 2 1,1-1-1,0 0 1,0 0-1,0 0 0,-1 0 0,1 0 0,-1 0 0,1 1 0,-1-1 0,0 1 0,0-1 0,1 4 1,0 1-1,12 29 0,-14-28 0,0 0 0,27 135-76,-26-139 57,-1 2 2,0-5 2,0-1 15,0 0-1,0 0 1,0 0 0,0 0-1,0 0 1,-1 0 0,1 0-1,0 0 1,0 0 0,0 0-1,0-1 1,0 1 0,0 0-1,0 0 1,0 0 0,0 0-1,0 0 1,0 0 0,0 0-1,0 0 1,0 0 0,0 0-1,0 0 1,0 0 0,0 0-1,-1 0 1,1 0 0,0 0-1,0 0 1,0 0 0,0 0-1,0 0 1,0 0 0,0 0 0,0 0-1,0 0 1,0 0 0,0 0-1,0 0 1,0 0 0,0 0-1,-1 0 1,1 0 0,0 0-1,0 0 1,0 0 0,0 0-1,0 0 1,0 0 0,0 0-1,0 0 1,0 0 0,0 1-1,0-1 1,0 0 0,0 0-1,0 0 1,0 0 0,0 0-1,0 0 1,0 0 0,0 0-1,0 0 1,0 0 0,0 0-1,0 0 1,0 0 0,0 0-1,0 1 1,-7-10-5,4 4 7,1 1 0,0-1 0,0 0 0,0 1 0,-1-10 0,-9-86 22,11 79-3,1-1 1,1 0-1,1 1 1,7-34-1,-6 42-9,4-12 69,6-6-18,22-38-1,-22 56 52,7 2-62,0 0 1,28-10-1,-26 17 55,6 5-61,-1 2 1,46 9 0,-47-2 13,8 12-21,48 42 0,-62-42-4,-13-13-25,5 6-3,-1 1 1,0 1-1,-1 0 1,-1 0 0,-1 1-1,9 27 1,2 14 5,-5-3-9,-11-40-2,-2-8-1,1 0 0,0 0 0,1-1 0,5 13 0,-2-5-3,6-38-11,6-23-1568,1-7-6319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6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8344,'1'55'318,"14"96"1,-12-131-298,-2-11 0,1-1 0,0 1 1,0-1-1,1 0 0,4 8 0,-5-8 9,4 7-3,0 0 1,1 0 0,1-1 0,0 0-1,1 0 1,11 13 0,26 24 88,-41-47-101,0 1 0,0 0 0,0-1-1,1 0 1,0-1 0,-1 1 0,1-1 0,1 0-1,6 2 1,-12-5-14,-1 0 1,0 0-1,0 0 0,1 1 1,-1-1-1,0 0 0,0 0 1,0 0-1,1 0 0,-1 0 1,0-1-1,0 1 0,1 0 1,-1 0-1,0 0 0,0 0 1,1 0-1,-1 0 0,0 0 1,0 0-1,0 0 0,1-1 1,-1 1-1,0 0 0,0 0 1,0 0-1,0 0 0,1-1 1,-1 1-1,0 0 0,0 0 1,0 0-1,0-1 0,0 1 1,0 0-1,9-12-112,0 0 0,-2-1 0,11-19-1,-11 17-516,27-47-5052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6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7800,'4'9'42,"0"1"0,1-1 0,0 0 1,1-1-1,0 1 0,9 10 0,39 35 370,-44-46-377,1 2 13,1-1-1,0 0 0,1-1 1,0 0-1,0-1 0,19 7 1,-17-7-28,11 3 54,131 28 16,-123-33-76,43 3-3,178 11-357,-248-20 219,-3 0 46,-1 0 1,1 1 0,0-1 0,-1 1-1,1 0 1,-1 0 0,7 1 0,-3 1-436,-27 8-391,-29-1 434,-69 8 54,102-14 378,0 0-1,1 2 1,-1-1 0,1 2-1,0 0 1,-27 15-1,31-15 30,9-5 7,0 0 0,0 0 1,0 0-1,1 0 0,-1 1 1,0-1-1,0 1 0,1-1 1,-2 3-1,-38 44-42,35-39 45,0 1 0,1 0 1,0 0-1,-7 21 0,9-18 2,0 1 1,1 0 0,1 0-1,0 0 1,1 0-1,1-1 1,0 1 0,5 22-1,-6-33 3,0-1-1,1 0 1,-1 0-1,1 0 1,0 0-1,0 0 1,0 0 0,0 0-1,0 0 1,2 3-1,-3-5-2,7 10 8,0 1 0,1-1 0,15 15 0,-9-13 0,0-1-1,23 14 1,-37-25-8,4 3 13,0-1 1,1 1 0,-1-1-1,0 0 1,7 1-1,167 45 114,-174-47-114,-1 0 0,1-1 1,0 1-1,-1-1 0,1 0 1,0 0-1,-1-1 0,5 0 1,-8 1-14,28-3 60,43-12 0,52-32-608,-117 45 473,124-52-3158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7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6008,'3'-2'55,"-1"-1"0,1 0 0,0 1 0,0 0 0,0 0 0,1-1 0,-1 2 0,0-1 0,5-1 0,-8 3-37,1 0-1,0 1 0,-1-1 1,1 0-1,-1 1 0,1-1 0,0 0 1,-1 1-1,1-1 0,-1 1 1,1-1-1,-1 1 0,1-1 0,-1 1 1,0 0-1,1-1 0,-1 1 0,0-1 1,1 2-1,0 0 24,6 9 35,0 0 0,-1 1 1,-1-1-1,0 1 0,4 14 0,14 67 83,-20-78-124,17 73 57,13 71-11,-11-35 12,-2-5-2,-18-109-75,3 19 70,1-1 0,1 0 0,2 0 0,1 0 0,18 34 0,-27-60 54,0-5-15,1-22-3,0 1 0,-2 0-1,-2-27 1,0-24 67,2 52-165,-1 13 10,2 0-1,-1-1 0,1 1 1,5-19-1,21-78 156,-27 105-173,1-1-1,-1 0 0,1 1 0,0-1 1,0 1-1,1 0 0,-1-1 0,0 1 1,1 0-1,-1-1 0,1 1 0,3-3 1,2-2 12,13-15 9,-9 16 37,10 3-42,0 1 1,22 1-1,-41 1-28,-1 0 1,1 0-1,0 0 0,0 0 0,-1 1 0,1-1 1,0 0-1,-1 1 0,1 0 0,1 0 1,23 12 16,0 1-1,29 21 1,-34-16 13,82 106 8,-91-109-34,0 1 0,10 19 0,-9-12-5,23 44 1,-11-11 1,-7-16-3,-17-38-84,0 0 0,1 0 0,0 0 0,0 0 0,-1-1 0,2 1 1,-1 0-1,0-1 0,0 0 0,1 1 0,0-1 0,-1 0 0,1 0 1,4 2-1,16 8-6058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8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539 142 5112,'-3'-3'11,"0"0"1,1 0 0,-1 0-1,0 1 1,0-1-1,0 1 1,-1 0-1,1 0 1,0 0 0,-1 0-1,1 1 1,-1-1-1,0 1 1,0 0-1,1 0 1,-8 0-1,5 0 10,2 0 9,1 0-1,-1 0 1,0 1 0,0 0-1,0 0 1,0 0-1,0 0 1,0 1 0,-7 1-1,-5 1 15,-1-2-14,11 0 2,-1 0 0,1 0-1,-1 0 1,1 1 0,-1 0-1,-7 3 1,-97 42 216,89-34-120,-78 81 48,82-73-88,9-8-48,-1 0-13,0 1-1,2 0 1,-1 1-1,2 0 0,-10 24 1,12-24 14,1 2 0,-3 16-1,7-32-25,0 1-1,0-1 1,1 1-1,-1-1 1,0 0-1,1 1 0,-1-1 1,1 0-1,-1 1 1,1-1-1,0 0 1,0 0-1,-1 0 0,1 1 1,0-1-1,0 0 1,0 0-1,0 0 1,0-1-1,0 1 0,1 0 1,-1 0-1,0 0 1,0-1-1,1 1 0,-1-1 1,0 1-1,2 0 1,-2-1 4,9 1 221,70-15 96,-75 13-289,1 0 1,-1 0-1,1-1 0,-1 0 1,0 0-1,0 0 0,0-1 1,5-3-1,3-1 13,22-16 38,-25 10 142,0-7-130,-1 0-1,9-29 1,-15 27 98,-2-6-62,-5-52 0,-2 61 42,1 9-130,-1-1 1,0 1-1,-1 0 0,0 0 0,0 1 1,-1 0-1,-1 0 0,1 1 0,-14-10 1,16 14-16,0 1 0,-1 0 0,0 0 0,1 1 1,-1-1-1,0 1 0,0 1 0,0-1 0,-14 0 1,21 6 36,-1 10-59,1-14-20,0 0-1,0 0 1,0 1 0,0-1-1,0 0 1,0 0 0,0 0-1,0 1 1,0-1 0,0 0-1,0 0 1,0 0 0,0 1-1,0-1 1,0 0 0,0 0-1,0 0 1,0 0 0,0 1-1,1-1 1,-1 0 0,0 0-1,0 0 1,0 0 0,0 1-1,0-1 1,1 0 0,-1 0-1,0 0 1,0 0 0,0 0-1,0 0 1,1 0 0,-1 0-1,0 0 1,0 1 0,0-1-1,1 0 1,-1 0 0,25 11 25,17 3-20,-12-11-27,1 0 1,0-2-1,-1-1 1,34-5-1,-43 4 11,32-5-180,-46 5 178,57-10-418,69-3 0,-117 14 319,1 1 0,-1 1-1,0 1 1,17 4 0,-22-5 90,-9-2 15,1 0-1,-1 1 1,0-1 0,0 1 0,1 0 0,-1 0 0,0 0-1,0 0 1,0 0 0,0 0 0,0 1 0,4 2 0,50 47-69,-46-36 62,13 33-1,-1 19 12,-9-26 37,-6-23 8,-1 0 0,-1 0 0,-1 0 0,-1 1 0,0-1 0,0 26 0,-6-46 103,2 2-138,0 0 0,1 0 0,-1 0 0,1-1 0,-1 1-1,1 0 1,-1 0 0,1 0 0,-1-1 0,1 1 0,-1 0 0,1 0 0,-1-1 0,1 1-1,-1 0 1,1-1 0,-1 1 0,1-1 0,0 1 0,-1 0 0,1-2 0,-6-8 51,1 0 0,1 0 0,0-1 0,1 0 0,0 0 0,-2-12 0,-6-59 116,10 70-123,1-1 0,0 1 0,0 0 0,1-1 0,6-23 0,-4 22-22,2-1 104,13-11-44,23-29 1,-22 39 17,16-8-33,45-22 1,-55 38 4,-13 4-48,-1 1-16,0 0 0,0 0 0,1 1 0,-1 1 0,1 0 1,-1 0-1,1 1 0,21 3 0,-17 0 13,-1 0 0,0 2 0,0-1 1,0 2-1,0 0 0,15 10 0,-20-10-20,-7-4-4,0 0 0,0 0 0,0 1 0,-1-1 0,1 1 0,-1 0 1,1-1-1,-1 1 0,4 7 0,3 2 15,-1-2-11,-1 1-1,0-1 0,-1 1 1,-1 0-1,1 1 0,-2-1 1,0 1-1,0 0 1,3 19-1,0-12-3,-7-19-71,1 1 0,-1-1 0,1 0-1,0 0 1,-1 0 0,1 0 0,-1 1 0,1-1-1,0 0 1,-1 0 0,1 0 0,-1 0-1,1-1 1,0 1 0,-1 0 0,1 0 0,-1 0-1,1 0 1,0-1 0,0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8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54 216 7088,'30'-22'-1,"-22"18"2,-1 3 4,-6 1-2,0 0 0,-1 0 0,1 0 0,0 0 1,0 0-1,0 0 0,0 0 0,-1 0 0,1 1 0,0-1 0,0 0 0,0 1 0,-1-1 0,1 0 0,0 1 0,0-1 1,-1 1-1,1-1 0,0 1 0,0 0 0,8 5 56,28 16 32,-23-13-45,0-1 0,1 0 0,0-1 0,29 10 0,-31-13-31,31 5 128,-34-7-83,1-1 0,-1 0 0,1-1 0,0 0 1,-1-1-1,1 0 0,17-4 0,-16 0 31,-1-1 1,0-1-1,0 0 0,-1-1 0,1 0 0,10-11 1,-21 18-83,1 1 1,-1 0-1,1-1 1,-1 1-1,0-1 1,1 1-1,-1-1 1,0 1-1,0-1 1,1 1-1,-1-1 1,0 1 0,0-1-1,0 1 1,1-1-1,-1 1 1,0-1-1,0 1 1,0-1-1,0 0 1,0-8 36,0-1 0,-1 1 0,0-1 1,-1 1-1,-4-17 0,-3 9 142,-6-2-101,-1 0-1,-28-24 1,25 31 60,5 6-108,0 1 0,-1 0 0,0 1 0,-21-3 1,18 9 61,-7 7-32,-43 24 1,49-18-9,-74 78 27,77-71-41,-46 102 15,61-121-59,0-1 0,0 0 0,0 0 0,1 1 0,-1-1 1,1 1-1,-1-1 0,1 0 0,0 1 0,0 2 0,0 13 8,0 0 0,4 25 0,1-17-5,12 35 0,-15-56-2,-1-1 1,1 0-1,0 1 1,0-1-1,5 8 1,21 29 13,56 62 1,-81-100-15,0 0-1,-1-1 1,1 1-1,0-1 1,0 0-1,0 0 1,7 4-1,-10-6-3,24 12 16,40 17 0,40-1-3,-104-28-13,5 1 5,1 0 0,-1 0 0,1 0-1,0-1 1,0 1 0,6-2 0,-12 1-5,124-9 33,22-23-1123,-138 30 907,148-37-6217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9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8880,'3'3'16,"20"16"-1,-15-13-1,0 1-1,0 0 0,-1 0 0,9 10 0,-6-5-7,-6-7-1,0 0-1,0 1 1,0-1 0,-1 1 0,0 0 0,4 11 0,39 114 35,-40-100-32,1 132 8,-7-127-8,-20 188 11,14-174 1,1-12-7,-14 192 55,19-42 11,3-153 2,24 121 43,-18-130-16,7 7-28,21 33 0,-25-52 47,-1-9-98,-1 1 1,1-2-1,-1 1 1,2-1-1,20 4 1,-12-8 97,7-7-39,50-19 0,-76 26-76,1-1 0,0 0 0,0 0 0,-1 0 0,1 0 0,0 0 1,-1 0-1,1-1 0,2-2 0,8-11 27,0-1-1,-1 0 1,0 0 0,15-34-1,-17 19 176,14-131 90,-22 129-63,-22-140 98,12 137-119,0 10-110,-17-33 0,12 34-68,-22-29 0,36 54-42,-25-28 200,-12-3-67,-75-47 0,82 63 2,-6 1-11,0 2 0,-68-15 0,80 23-96,20 3 77,11 0-67,55-8-9,18 0-2,106-17-2,-150 20-17,-17 3-3,35-6 8,70-22 0,-94 22-8,129-43 55,-157 51-59,-1 1 1,1-1-1,0 1 1,-1-1-1,1 1 1,0-1-1,-1 1 1,1 0-1,0 0 1,-1 0-1,1 0 1,0 0-1,-1 0 0,1 0 1,0 0-1,0 1 1,-1-1-1,1 1 1,2 1-1,12 11 1,-14-10-2,0 0 0,0 0 0,-1 1 0,1-1 0,-1 0 0,2 7 0,6 35 0,17 79-13,-20-97 10,-1-8-7,1 8-3,1-1-1,1-1 0,18 38 1,-21-51 9,24 49-72,-25-54 54,0-1-1,0 1 0,0-1 0,1 1 0,0-1 1,9 8-1,-13-15 9,0 0 0,0 0-1,0 0 1,-1 0 0,1 0 0,0 0 0,0-1 0,-1 1-1,1 0 1,0 0 0,-1 0 0,0-1 0,1 1 0,-1 0-1,1-3 1,2-5-9,4-36-175,-6 5-653,-5-58 1,-3 13-6690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09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6552,'29'37'-19,"-17"-22"4,-1 0 0,2-1-1,13 12 1,105 88-47,-118-101 60,24 28-6,-10-5 1,61 79-2,-52-70 10,-25-32 8,-9-11 41,-6-18 28,3 6-66,-24-61 201,18 54-86,0-1 0,2 1 0,-6-28-1,9 13 490,1 0 0,5-51-1,-4 78-227,0-1 67,1 3-62,2-4-25,-2 7-340,0 0-1,-1 0 1,1-1 0,0 1-1,0 0 1,0 0 0,0 0-1,-1 0 1,1 0 0,0 1 0,0-1-1,0 0 1,-1 0 0,1 0-1,0 1 1,0-1 0,0 0-1,0 2 1,0-2 10,5 3 10,0 0-1,0 1 1,0-1 0,-1 1 0,1 1-1,-1-1 1,0 1 0,0 0 0,7 10-1,-2-4-29,-6-6 2,-1-1 1,1 1-1,-1-1 1,0 1-1,0 0 1,-1 0-1,1 0 1,-1 1-1,-1-1 0,3 9 1,-2-9-10,-1 4 6,1 1 0,-1-1 0,-1 0 0,0 1 0,0-1 0,-2 13 0,0 7 10,2-21-22,1 0-1,-1 0 1,2-1-1,-1 1 1,4 9-1,4 0 0,-6-15-3,0 0-1,0-1 1,0 1-1,0-1 1,0 1-1,0-1 1,0 0 0,0 0-1,1-1 1,-1 1-1,0-1 1,6 1-1,-5-1 1,8 1 1,-1-1 0,0 0-1,1-1 1,-1-1 0,0 1 0,0-2 0,16-4 0,-13 3-1,8-2 4,0 0 0,24-12-1,-25 10-1,-7 0 12,4-6 3,-1-1-1,-1 0 1,26-31 0,-24 23 15,-1 0 1,-1 0-1,-1-2 1,20-45 0,-34 69-30,-1-1 0,1 0 0,-1 0 0,0 1 0,1-1 0,-1 0 0,0 0 1,0 0-1,0 1 0,0-1 0,0 0 0,-1 0 0,1 1 0,0-1 0,-1 0 1,0 0-1,1 1 0,-1-1 0,0 0 0,0 1 0,0-1 0,0 1 0,0-1 1,-2-1-1,3 2-2,-1 1 1,1-1 0,-1 1 0,1-1 1,-1 1-1,0-1 0,1 1 0,-1 0 0,0-1 1,1 1-1,-1 0 0,0 0 0,1-1 0,-1 1 0,0 0 1,0 0-1,1 0 0,-1 0 0,0 0 0,0 0 0,1 0 1,-1 0-1,0 0 0,0 0 0,1 0 0,-1 0 0,0 1 1,0-1-1,1 0 0,-1 1 0,-1 0 0,-13 9 3,15-10-3,-3 4 1,0-1 0,1 0 0,-1 1 0,1 0-1,0-1 1,0 1 0,1 0 0,-1 0 0,1 0 0,0 0 0,0 0 0,-1 9 0,1-8-1,0-2-1,0 0 0,1 0 0,-1 0 0,1 0 0,-1 0 0,1 0 0,0 0 0,0 0 0,1 0 0,-1 0 0,1 4 0,1 3 1,-1-4-2,1 0-1,-1 0 1,1 0 0,0-1-1,3 8 1,-2-8 0,0 0 0,0 0 0,0 0-1,1 0 1,7 8 0,-2-6 0,-1 0-1,1 0 0,11 6 1,43 20-1,19 4 0,7 3 0,-1 10 0,-84-48 0,9 5-1,-1 1 0,0 0 1,-1 1-1,0 0 1,0 1-1,-1 0 0,0 1 1,0 0-1,-1 1 1,10 18-1,21 50-2,-39-78 3,0 0-1,0 0 0,-1-1 1,1 1-1,-1 0 0,1 0 0,-1 0 1,0 0-1,1 0 0,-1 0 1,0 0-1,-1 0 0,1 0 1,0 0-1,0 0 0,-2 2 1,1 4-2,-5 20-2,6-27 3,-1-1 1,1 1-1,0-1 1,0 1-1,0-1 1,0 0-1,0 1 1,-1-1-1,1 1 0,0-1 1,0 1-1,-1-1 1,1 0-1,0 1 1,-1-1-1,1 0 1,0 1-1,-1-1 1,1 0-1,-1 1 0,0-1 1,-3 4-2,-1-1 1,0 0-1,0 0 1,-1-1-1,1 1 0,0-1 1,-1 0-1,0-1 1,1 1-1,-1-1 0,0-1 1,1 1-1,-1-1 1,-8 0-1,-105-3-10,95-2 0,-2-3 2,-47-23 0,72 31 7,0-1-1,0 1 1,1-1 0,-1 1-1,0-1 1,0 1 0,0-1-1,0 0 1,1 0 0,-1 1-1,0-1 1,0 0 0,1 0-1,-1 0 1,0-1 0,-5-10-11,1 0 0,0-1 0,0 1 0,2-1 0,-4-18 0,7 8-85,6-9-425,1 1-1,14-39 1,6-4-6776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5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9864,'0'0'0,"18"25"56,7 1 8,11 6-8,7 6 8,8 7-64,-6 0-8,-10 2 8,-2 0-7096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10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6640,'-1'67'42,"0"-26"50,4 45-1,19 88 65,-14-138-9,61 162 182,-8-29-146,-51-134-63,76 265 704,-85-299-809,0 3 10,0 0-1,0 0 1,0 0-1,0 0 1,-1 0-1,1 0 1,-1 0-1,0 4 1,-15-27 255,-10-28-1319,0-5-4294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8160,'51'11'124,"63"6"0,-95-15-79,26 3 171,209 14 172,11-19-283,-255 0-101,0-1 0,0 1-1,16-5 1,-26 5-4,132-32 19,7-22-930,-132 50 755,137-58-5197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11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5384,'0'0'16,"5"-5"-3,14-13-7,-19 18-6,0 0 1,0-1 0,1 1-1,-1 0 1,0 0 0,1-1-1,-1 1 1,0 0 0,1 0 0,-1 0-1,0-1 1,1 1 0,-1 0-1,0 0 1,1 0 0,-1 0-1,0 0 1,1 0 0,-1 0 0,0 0-1,1 0 1,-1 0 0,1 0-1,-1 0 1,0 0 0,1 0-1,-1 0 1,0 1 0,1-1 0,-1 0-1,0 0 1,1 0 0,-1 0-1,0 1 1,1-1 0,-1 0-1,0 0 1,0 1 0,1-1 0,-1 0-1,0 1 1,2 0 3,3 3 10,0 0 1,-1 0-1,1 1 0,-1 0 1,0 0-1,0 0 0,0 0 1,-1 0-1,0 1 0,0 0 1,0 0-1,-1-1 0,3 12 1,-2-9 0,1 1 26,0 0 1,-1 0-1,-1 0 1,0 0-1,2 15 1,0 1-5,11 80 89,23 127 219,-25-132-138,-6-42-98,11 148 260,-18-189-230,1-13-121,-1 0 1,0 0 0,0 0-1,0 0 1,-1-1 0,1 1 0,-1 0-1,0 0 1,0 0 0,-1 0-1,-1 3 1,0-1-790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11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6552,'19'-1'25,"0"0"0,36-8 1,19-4 34,82-6 5,-134 16 13,43 0 1,-36 4-56,-1-2-5,-6 1 67,38 4-1,61 16 116,-102-12-39,-6 3-105,-1 0-1,1 0 1,16 23 0,-20-16 65,-1 8-59,-1 0-1,-2 0 1,3 30 0,-2-17 72,2 0-1,21 61 1,-28-98 58,1-3-89,1-1-95,-1 0 1,1 0-1,-1 0 0,0-1 1,0 1-1,0 0 1,0-1-1,-1 0 0,1 1 1,-1-1-1,1 0 1,1-5-1,-1 2 8,3-7 18,0 1-1,-1-1 1,-1-1 0,0 1 0,-1 0-1,1-27 1,-2 24-9,2-15 90,-1 0-1,-4-51 1,0 46 43,2 22-80,-4-47 98,3 55-107,0 0-1,0 1 1,-1-1 0,1 0 0,-1 1 0,-1-1-1,1 1 1,-1 0 0,0 0 0,-4-5-1,7 9-55,-1 1 0,0-1-1,1 0 1,-1 1-1,0-1 1,0 1-1,0-1 1,1 1 0,-1-1-1,0 1 1,0 0-1,0-1 1,0 1 0,0 0-1,0 0 1,1-1-1,-1 1 1,0 0 0,0 0-1,0 0 1,0 0-1,0 0 1,0 0 0,0 1-1,0-1 1,0 0-1,0 0 1,0 1-1,1-1 1,-1 1 0,0-1-1,-1 1 1,0 1 2,0-1 1,0 1-1,0-1 1,0 1-1,0-1 1,0 1-1,0 0 1,1 0-1,-3 4 1,-3 15-1325,3 1-5331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13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644 826 5384,'-23'-72'217,"22"69"-172,0 1-1,1-1 0,-1 1 1,-1-1-1,1 1 0,0 0 1,0 0-1,-1 0 0,0 0 1,1 0-1,-1 0 0,-4-4 1,-2-2 38,-18-18 65,13 17 260,-4 1-137,-1 2-1,0 0 1,0 0 0,-1 2-1,-31-4 1,0 8-96,28 3 186,-14 9-114,-47 20 1,59-15 32,-11 16-94,-49 61 1,64-63 1,4 3-103,2 2 1,-12 42-1,25-76-73,0 0-1,1 0 1,0 0-1,-1 0 1,1 0-1,0 0 1,0 0-1,0 0 1,0 0-1,1 3 1,0 2 3,1 1 0,0-1 1,1 1-1,-1-1 1,1 0-1,1 0 0,-1 0 1,1 0-1,0-1 1,6 7-1,-10-12-9,1 0 0,0 0 1,0-1-1,0 1 0,0 0 0,0 0 0,0-1 1,0 1-1,0-1 0,0 1 0,0-1 0,0 1 0,2 0 1,22 5 31,-1 0 1,36 3 0,-36-11 22,1-6-30,0-1 0,38-19 0,-61 27-23,0 0-1,0-1 0,0 1 1,-1 0-1,1-1 0,0 1 1,-1-1-1,1 1 0,2-5 1,20-28 42,37-67 1,-48 67 17,34-136 32,-41 136-32,4-140 28,-11 137-49,-9-158 14,7 156-33,-25-211 69,28 243-83,2-2 0,5 28 2,-5 25-13,3 32 2,7 34-3,7 8-2,10-8 0,-16-77-1,2 0 1,1-1 0,27 38-1,-23-44-4,-19-25 5,90 96-8,-74-80 1,1-1-1,0 0 0,42 25 0,-60-40 7,1-1 0,-1 0-1,1 1 1,0-1 0,-1 0-1,1 1 1,0-1 0,-1 0-1,1 0 1,-1 0 0,1 0-1,0 1 1,-1-1 0,1 0-1,0 0 1,0 0 0,-1 0-1,1-1 1,0 1 0,7-2-7,-1 0 1,0-1-1,0 1 1,0-2-1,0 1 1,0-1-1,0 0 1,-1 0-1,0-1 1,0 0-1,0 0 1,-1-1-1,0 1 1,0-1-1,8-12 1,-7 10 0,-4 4 1,0 1 1,0-1-1,0 0 1,0 1-1,-1-1 1,1 0 0,-1 0-1,1-8 1,4-22-38,-2-1-1,1-56 1,-5 24 6,4 14 8,-4 50 10,3 7-13,9 25 24,13 28-9,-5-26 7,34 43 0,-31-53-10,132 92-12,-120-91-8,127 53-16,-136-68 16,27-5 0,-49-2 39,0-1 0,0 1 0,0-1 1,0 0-1,0 0 0,-1 0 1,1-1-1,0 0 0,-1 1 0,7-5 1,-6 1 0,0 1 0,0 0 0,0-1 0,-1 1 1,0-1-1,0 0 0,-1 0 0,1 0 0,-1 0 0,0-1 1,0 1-1,-1-1 0,1 1 0,0-12 0,-2 15 2,1 0-1,-1 1 0,0-1 0,0 0 0,0 1 1,0-1-1,0 0 0,-1 1 0,1-1 0,-1-2 1,-4-11 2,0 1 1,-1 0-1,0 0 0,-1 0 1,-17-22-1,4 16 51,-129-72 33,114 76 0,-136-43 36,140 54-57,14 4-52,1 2 0,0 0 1,0 0-1,1 2 0,-22 5 1,36-7-13,0-1 0,0 0 0,0 0 1,1 1-1,-1-1 0,0 1 0,0-1 0,0 1 1,0-1-1,1 1 0,-1-1 0,0 1 1,1 0-1,-1-1 0,0 1 0,1 0 1,-1 0-1,0 0 0,-5 10-170,0 0 1,0 0-1,1 0 0,1 1 1,0 0-1,0 0 0,-2 15 1,-6 42-6894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21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386 176 6816,'0'0'713,"-5"-1"-341,-10-4-107,-1-1 0,1 0 0,-19-11 0,-27-11 112,49 27-242,2 3-108,1 0 0,0 1 0,0 1 0,0-1-1,0 1 1,1 1 0,0 0 0,0 0 0,0 0 0,0 1 0,1 0-1,-11 12 1,5-6-13,7-7-3,0 1 1,1 0-1,0 0 1,0 0-1,-5 9 1,-40 72 63,45-70-55,4-8-17,0 0 1,1 1 0,0-1-1,0 1 1,1-1-1,2 10 1,4-5 3,21 19-1,-22-28-5,1 1-1,1-1 0,-1 0 0,14 6 1,-4-4-1,0-1 0,1 0 0,0-2 1,24 4-1,-21-7 7,-10-2-3,-1 1-1,1-1 0,-1 0 0,0-1 0,1 0 0,-1-1 0,0 0 0,0 0 1,17-9-1,-11 2 6,0 0 1,18-17 0,-31 24-5,0-1-1,0 0 1,-1 0 0,1 0 0,-1 0-1,0 0 1,0 0 0,0-1 0,-1 1-1,1-1 1,-1 1 0,0-1-1,-1 0 1,1 1 0,-1-10 0,1 7 8,-3-11 101,-11-27 60,-2 2 1,-27-54 0,7 22 102,28 59-163,3 4-38,0 1-1,-1 0 1,-1 0-1,-11-17 1,16 52 52,11 9-113,-2-20 6,-1-6-216,0 0 0,0-1 0,1 1 0,-1-2 0,1 1 0,11 4 0,18 9-6785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22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8248,'11'32'4,"-7"-25"-2,83 146 56,43 72 136,-66-124-84,-49-78-66,13 24 39,28 61-1,-7 2 51,-47-105-121,0-1 0,-1 0 0,1 1 0,-1-1 0,-1 1 0,1-1-1,0 1 1,-1-1 0,0 1 0,0-1 0,0 1 0,-1 0 0,-1 4 0,1-3-4,1-5-6,0 0-1,-1 0 1,1-1 0,-1 1 0,1 0-1,-1 0 1,1-1 0,-1 1-1,1 0 1,-1-1 0,1 1-1,-1 0 1,0-1 0,0 1-1,1-1 1,-1 1 0,0-1 0,0 1-1,0-1 1,1 0 0,-1 0-1,0 1 1,0-1 0,0 0-1,0 0 1,0 0 0,0 0-1,-1 0 1,1 1 2,-3-1-3,1 0 0,0 0 0,-1 0-1,1 0 1,0-1 0,0 1 0,-1-1-1,-2-1 1,-8-3-178,0-1-1,0-1 1,1 0 0,0-1-1,-19-15 1,-24-18-5176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22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0 163 5560,'55'-53'40,"-41"41"-28,0 0 1,1 1 0,0 0-1,1 1 1,29-13 0,-29 17-10,-8 3-2,0 0 1,1 0 0,0 1 0,-1 0-1,10 0 1,115-8 25,-107 13 33,-4 3-37,-1 2 0,0 0 1,24 14-1,-44-21-14,1 0 0,-1 0 0,1-1 0,-1 2 0,0-1 0,1 0 0,-1 0 0,0 0 0,0 0 0,0 1 0,2 1 0,6 14 25,0-1 0,-1 2 0,0-1 0,8 30-1,-13-20 141,-5-4-112,-2 0 0,0 0 1,-13 40-1,5-40 145,-66 68 79,61-78-92,15-11-175,-15 8 59,0-1-1,0-1 1,-37 13-1,8-6 39,58-27 17,24-13-1021,4-4-3618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23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12 6456,'-6'12'-12,"1"1"0,0 0 0,1 0 0,0 0 0,1 0 0,0 1 0,0 22 0,2-29 9,-3 45-2,3-39 8,0 0 0,2 0 0,0 1 0,0-1 0,1 0 0,5 16 0,-6-29 0,-1 1-1,1-1 1,0 1 0,-1-1-1,1 1 1,0-1 0,0 1-1,-1-1 1,1 0 0,0 1-1,0-1 1,0 0 0,0 0-1,-1 0 1,1 1 0,0-1-1,0 0 1,0 0 0,1-1-1,2 2 5,5 1 1,-5-2 7,0 1 0,0-1 0,0 1 0,0-1-1,0 0 1,6-1 0,5-1 44,0 1-1,0-2 1,0 0 0,0-1-1,-1 0 1,19-9 0,-6-6-3,-18 9 84,-2-5-72,0-1 0,5-23 0,-10 22 112,-5-1-117,0 0 1,-1 1 0,-6-20-1,0 22 132,-1 4-127,0 1 0,-1 1 0,-25-17 0,19 21 100,-1 3-109,0 2 0,0 0 0,-27 4 0,25 4 89,-2 6-79,1 0 0,-34 31 0,40-25 51,-44 90 30,53-88-115,5-4-23,1 0 0,1 0 0,3 28 0,-3-44-11,1 0-1,-1-1 1,0 1 0,1-1-1,-1 0 1,1 1 0,-1-1-1,1 1 1,0-1 0,-1 0-1,2 2 1,30 40 11,-22-33-11,0-1-1,1 0 1,16 11 0,-2-5-1,30 15 0,42 10 0,-62-29-1,1-1 1,67 8-1,-74-19-4,1-5 4,0-2 0,32-13 0,-40 8-4,27-25 4,6-11 2,-38 32 10,-1 0 1,0-2-1,-2 1 1,0-2-1,-2 0 1,12-23-1,12-38 68,18-36 73,-25 65-56,-28 50-87,1 0-1,0 1 1,-1-1 0,1 0 0,0 1 0,0-1 0,0 1 0,0 0 0,0-1 0,0 1 0,0 0-1,1 0 1,-1 1 0,0-1 0,1 0 0,-1 1 0,0-1 0,1 1 0,3 0 0,-3-1 3,10 3 62,-2 1-62,-1 2 0,1-1 0,-1 2 1,0-1-1,0 1 0,-1 1 0,0 0 0,0 0 1,0 1-1,-1 0 0,13 16 0,-12-11-8,-4-8-3,-1 1 1,-1 0-1,1 0 0,-1 0 1,0 1-1,4 11 1,11 31 4,-6 3-4,-9-3-2,-10-3 0,-13 6-2,16-43 0,0 1 0,0 0-1,-3 13 1,7-22-10,31 4-1191,1-1-4763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23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319 402 1888,'-53'33'121,"3"6"311,-67 68 0,42-20 451,72-83-833,0 0 0,1 0-1,-1 1 1,1-1 0,0 0 0,0 1 0,1 0 0,-1-1-1,1 1 1,0 0 0,1-1 0,-1 1 0,1 0 0,0 5-1,0-4-4,-1-4-22,1 0 0,0 0 0,0 0 0,0 0 1,0 0-1,1 0 0,-1 0 0,1 0 0,-1-1 0,1 1 1,-1 0-1,1 0 0,0 0 0,0-1 0,0 1 0,2 2 1,1 2 29,-2-2-20,0-1 0,1 1 1,0-1-1,-1 1 0,1-1 1,1 0-1,-1 0 0,0-1 1,1 1-1,-1-1 0,1 1 1,0-1-1,0 0 0,-1 0 1,9 2-1,-5-2 27,0-1 0,0 1 0,1-1 1,-1-1-1,0 1 0,1-1 0,13-2 0,-8 1-19,-8 1-8,-1 0 0,1-1 0,-1 0-1,0 0 1,1 0 0,-1 0 0,0-1-1,8-4 1,-9 5-21,83-42 382,-73 36-294,0-2 1,-1 0-1,0 0 0,-1-1 1,20-21-1,-25 22-6,0-1 0,0 0-1,-1 0 1,0 0 0,0 0 0,-1-1 0,-1 0-1,4-14 1,-7 23 46,5 3-91,-1-1-1,1 1 1,-1 0-1,1 0 1,-1 0-1,5 3 1,0-1-34,22 7 78,0-4-62,1-1 0,-1-1 0,44-2 0,-27-6-27,-29-1 4,28-15 4,-35 13-11,0 0 1,22-17-1,-24 15 0,-1 0 1,1 0-1,13-19 0,-14 14 0,0 0 0,14-29 0,-16 22 1,0 1 0,-1-2 0,-1 1 1,3-37-1,-7 32 18,-2 14-11,1-1-2,-1-1 0,-1 1 0,0 0 0,0 0-1,-2 0 1,1 1 0,-8-17 0,-1 5 24,-14-24 1,20 38-15,0 1 1,-1 0-1,0 0 1,0 1-1,-1 0 1,-9-8-1,16 16-11,0-1 1,1 1-1,-1-1 0,0 1 1,0 0-1,0 0 0,1 0 1,-1-1-1,0 1 0,0 0 0,0 0 1,1 0-1,-1 0 0,0 0 1,0 0-1,0 0 0,0 1 1,1-1-1,-1 0 0,0 0 1,0 1-1,0-1 0,1 0 1,-1 1-1,0-1 0,1 1 0,-1-1 1,0 1-1,0 0 0,-12 12 11,13-12-11,-2 0 2,1 1 1,0-1-1,0 1 0,0 0 1,0 0-1,0-1 0,0 1 1,0 0-1,0 0 0,1 0 1,-1 0-1,1 0 0,-1 4 1,0 3 7,-3 3-6,3-8-4,0 1 0,0-1-1,0 1 1,0-1-1,1 1 1,0-1-1,0 9 1,8 114 46,-2-81-23,20 78-1,-19-92-25,16 56 14,-14-62-14,19 56 1,-17-54-281,0 0 1,3-1-1,27 43 0,-29-54-5449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12 110 9952,'0'53'57,"0"-25"-84,-3 112 1066,-2-102-122,4-32-732,0 0-1,0 0 1,1 0 0,0 0-1,0 1 1,0-1 0,0 0-1,1 0 1,0 0 0,1 0 0,1 7-1,-2-12 127,13-2 0,-13 1-297,1-1 0,0 1-1,-1-1 1,1 1 0,0-1 0,-1 1 0,1-1 0,-1 0 0,1 0 0,-1 0 0,0 0 0,1 0 0,-1 0 0,2-2 0,5-3 17,3-2-15,-5 4-6,-1 0-1,1 0 1,-1-1-1,8-7 1,27-28 23,12-15-26,-19 17-9,-9 11-5,49-44 0,-69 67 2,29-25-17,2 2 0,38-23 0,-46 33-5,33-14-1,-59 31 27,-1 0 0,1 0 0,-1-1 0,1 1 0,-1 0 0,1 0 0,-1 0 0,1 0 0,-1 0 0,1-1 0,-1 1 0,1 0 0,-1 0 0,1 0 0,-1 0 0,1 1 0,0-1 0,-1 0 0,1 0 0,-1 0 0,1 0 0,-1 0 0,1 1 0,0-1 0,14 8-5,1 1 1,-2 0-1,1 1 0,13 12 1,-7-2-7,-15-13 10,21 21-3,-1 2 1,31 48-1,-16-18 4,5 5 1,-6-7 0,-7-3 1,-5-1 4,-1 1-3,13 18-4,-40-73 2,1 1-1,-1 0 1,1-1 0,0 1-1,-1-1 1,1 1 0,-1-1-1,1 1 1,0-1-1,-1 1 1,1-1 0,0 0-1,0 1 1,-1-1-1,1 0 1,0 0 0,0 1-1,-1-1 1,1 0 0,0 0-1,0 0 1,0 0-1,0 0 1,-1 0 0,1 0-1,0 0 1,0-1-1,-1 1 1,1 0 0,0 0-1,1-1 1,-1 1-1,27-14-1782,2-2-7123</inkml:trace>
  <inkml:trace contextRef="#ctx0" brushRef="#br0" timeOffset="1">1267 0 11480,'0'58'56,"9"115"50,0-107 260,9 82 1423,-17-135-1398,-7-21-1021,4 4-298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23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8432,'158'-47'745,"-138"42"-650,66-15 323,-55 14-356,82-13 331,3 6 7,-97 15-152,74 29 103,-75-20-111,5 9-77,33 36 0,-45-39 32,-6-8-116,-1-2-49,0-1 1,-1 1-1,0 1 1,0-1-1,-1 0 1,0 1-1,0-1 1,-1 1 0,1 0-1,-1 13 1,-3-7 18,0 1 1,-1-1 0,-4 15-1,6-27-35,1 0-1,-1 0 1,0 0 0,0 0-1,0 0 1,0 0 0,0 0-1,-1 0 1,1 0-1,0-1 1,-1 1 0,0 0-1,1-1 1,-3 2-1,-3 3 17,5-3-20,-1-1 0,1 0 0,-1 0 1,1 1-1,-1-2 0,0 1 0,0 0 1,0 0-1,0-1 0,0 0 0,0 1 1,0-1-1,0-1 0,-1 1 0,1 0 1,0-1-1,-1 1 0,1-1 0,-5 0 1,3-1-8,0 0 0,1-1 1,-1 1-1,0-1 0,1 0 1,-1 0-1,1 0 0,0-1 1,0 1-1,0-1 1,-6-6-1,-26-26-1546,0-4-6183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9:24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7896,'3'-2'24,"1"1"-1,-1-1 1,0 1 0,1 0 0,-1 0 0,1 0 0,-1 1 0,1-1 0,-1 1-1,7 0 1,-4 1 43,0 1-1,0-1 0,0 1 1,11 5-1,-13-5-56,42 18 162,123 67 74,-100-49-212,18 11-2,-72-37 8,55 68 18,-58-59-4,2 13-7,-1 1 0,-3 0 0,12 64 0,-19-80-38,-2-10-1,-1 1 1,1-1 0,-1 0-1,-2 13 1,-6 32 24,3-19 11,-2 50 0,7-82-49,-1-3 7,1 1 0,0 0 0,0-1 1,0 1-1,0 0 0,-1-1 0,1 1 0,0 0 0,0 0 0,1-1 0,-1 1 0,0 0 0,0-1 1,0 1-1,0 0 0,1-1 0,-1 1 0,0 0 0,1-1 0,-1 1 0,0 0 0,1-1 1,-1 1-1,1-1 0,-1 1 0,1-1 0,-1 1 0,1-1 0,-1 1 0,1-1 0,-1 0 0,1 1 1,0-1-1,-1 0 0,1 1 0,0-1 0,-1 0 0,1 0 0,0 0 0,-1 1 0,1-1 1,0 0-1,0 0 0,-1 0 0,1 0 0,0 0 0,-1-1 0,1 1 0,0 0 0,-1 0 0,1 0 1,1-1-1,19-7 40,-1-1 0,1-1 0,27-17 0,-34 14 98,8-17-37,21-40 0,-32 45 92,-6 9-106,2-5-6,-1-1 0,-1 0-1,-1 0 1,3-42 0,-8 36 67,-6-55 1,1 68 36,-2 6-136,1 0 0,-1 1 0,-1 1 0,-12-11 1,8 13 108,6 3-129,0 1 0,-1 0 1,1 0-1,0 1 1,-1 0-1,1 0 1,0 1-1,-1 0 0,1 0 1,0 0-1,0 1 1,0 0-1,0 1 0,0 0 1,-13 6-1,20-8-25,-1 0 1,0-1-1,1 1 0,-1 0 0,1 0 0,-1 0 0,0-1 1,1 1-1,0 0 0,-1 0 0,1 0 0,0 0 0,-1 0 0,1 0 1,0 0-1,0 0 0,0 0 0,0 0 0,0-1 0,0 1 1,0 0-1,0 0 0,0 0 0,0 0 0,1 2 0,7 16 5,-8-19-6,1 2-1,0 0 0,-1-1-1,1 1 1,0-1 0,0 0-1,1 1 1,-1-1 0,0 0-1,0 0 1,0 1 0,1-1-1,-1 0 1,1 0-1,-1-1 1,3 2 0,2 2 4,25 12 0,7-7-3,12-6-3,-26-5-19,1-1 1,0-1 0,-1-2 0,33-11-1,-42 11 12,18-4-155,86-22-341,-116 31 486,-1 0-1,0 1 1,0 0 0,0 0 0,1-1 0,-1 1 0,0 0 0,0 1 0,1-1-1,-1 0 1,0 1 0,0-1 0,0 1 0,1 0 0,1 1 0,5 1-17,2 0 15,-7-2 12,-1 0 0,1 0 0,-1 1 1,1-1-1,-1 1 0,0 0 0,1 0 1,-1 0-1,0 0 0,0 0 0,3 5 1,13 11-15,-1 1-1,0 1 1,-2 1 0,0 0 0,15 29 0,8 31-17,-3-19 13,30 61-21,-58-99 31,-8-23 13,0-1 0,0 0 0,0 0 0,1 0 0,-1 1 0,0-1 0,0 0 0,0 0 0,0 0 0,0 0 0,0 1 0,0-1 0,0 0 0,1 0 0,-1 0-1,0 0 1,0 1 0,0-1 0,0 0 0,0 0 0,0 0 0,0 1 0,0-1 0,0 0 0,0 0 0,0 0 0,0 1 0,0-1 0,-1 0 0,1 0 0,0 0 0,0 0 0,0 1 0,0-1 0,0 0 0,0 0 0,0 0 0,0 0 0,-1 1 0,1-1 0,0 0 0,0 0 0,0 0 0,0 0 0,0 0 0,-1 1 0,-16-9 1,13 5 2,0-1-1,0 0 1,1 0 0,-1 0 0,1-1-1,0 1 1,0-1 0,0 0 0,1 0-1,0 0 1,-1 0 0,-1-10 0,-2-5 20,-4-35 1,8 42-21,1 9 0,0-1-1,0 1 1,1-1 0,0 1 0,0-9 0,4-10 6,0 0 1,2 0 0,0 0 0,1 1 0,18-36-1,-21 50-5,0 0 1,1 0-1,0 1 0,0-1 0,0 1 0,1 0 0,1 1 1,11-11-1,-10 10-2,0 1 2,0 0-1,0 0 0,1 0 0,0 1 0,0 0 1,0 1-1,0 0 0,18-4 0,-14 4-1,0-1 2,0 0 0,0 2 0,0 0 0,1 0-1,25-1 1,-33 3-3,-6 1-1,1 0 1,0 0-1,0 0 0,-1 0 1,1 0-1,0 0 1,0 0-1,-1 0 0,1 0 1,0 1-1,-1-1 0,1 0 1,0 0-1,-1 1 1,1-1-1,0 0 0,0 1 1,16 10 2,0 1 0,22 19 0,-25-13 4,-10-12-7,3 5 1,-1-1-1,0 1 0,-1 0 0,0 1 0,-1 0 0,0-1 0,-1 1 0,-1 0 0,3 20 0,3 219-152,-8-245 151,-1-2-22,1 0-1,0 0 1,0 0-1,0 0 1,0-1-1,1 1 1,0 0-1,0 0 0,0 0 1,0-1-1,1 1 1,1 3-1,4-5-62,10-1 50,-1-1-1,34-4 1,-39 2 25,258-21-163,-223 20 157,-11 1-1275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0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69 992,'5'4'41,"-2"-1"-26,-1-2-10,-1 1 0,1-1 0,-1 0 0,1 0-1,0 0 1,0 0 0,-1 0 0,1 0-1,0 0 1,0-1 0,0 1 0,0 0-1,0-1 1,0 0 0,0 0 0,0 1-1,0-1 1,0 0 0,0-1 0,0 1 0,4-1-1,141-25 342,-88 14-260,203-18 76,-229 25-151,1 1-1,56 2 1,-48 2 2,110-5 6,13 1 9,-68 5-11,210 5 43,-210 0-55,-58-2 2,58 5 0,21 0-6,119 5-25,-19 0-156,-94-8-600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1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20 816,'35'3'0,"35"3"0,196 5 15,-158-15-5,167-9 85,-174 6 18,94 1 327,-123 3-209,58-4 313,-72 7-367,92 8 326,-146-7-487,55 1 120,15-2-20,-72 0-79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1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100 115 2608,'25'-14'25,"-21"12"-22,3 1 0,13-1-2,31-3-1,-20 5 0,20 4 0,-7 3 1,-32-4 3,-7-2 15,-1 0 0,1-1 1,-1 1-1,1-1 0,8-1 0,-13 2-7,1-1 1,-1 0-1,1 0 1,-1 0-1,0 0 1,1 0-1,-1 0 1,1 0-1,-1 0 0,1-1 1,-1 1-1,1 0 1,-1 0-1,1 0 1,-1 0-1,0-1 1,1 1-1,-1 0 0,1 0 1,-1-1-1,0 1 1,1 0-1,-1-1 1,0 1-1,1 0 1,-1-1-1,0 1 1,1 0-1,-1-1 0,0 1 1,0-1-1,0 1 1,1-1-1,-1 1 1,0-1-1,0 1 1,0 0-1,0-1 1,0 1-1,0-1 0,0 1 1,0-1-1,0 1 1,0-1-1,0 1 1,0-1-1,0 1 1,0-1-1,-1 1 0,1 0 1,0-1-1,0 0 1,-1-1 8,0 0 0,0 1 0,0-1 0,0 0 0,0 1 0,-1-1 0,1 1 0,0-1 0,-1 1 1,1-1-1,-1 1 0,1 0 0,-1 0 0,-3-2 0,-11-5 105,-1 2-1,0 0 1,-1 0 0,1 2 0,-29-4 0,-19 6 263,56 2-305,-4 0 34,1-1 0,-1 2-1,1 0 1,-1 0 0,-21 6-1,28-3-84,0 0-1,0 0 0,0 1 0,1 0 1,-1 0-1,1 0 0,0 1 0,1 0 1,0 0-1,-5 8 0,7-11-19,1 1-1,0-1 1,1 1 0,-1-1-1,1 1 1,-1-1 0,1 1-1,0-1 1,0 1-1,1 0 1,-1-1 0,1 1-1,-1-1 1,3 6-1,-1-4 2,-1 0-5,0-1 1,1 0-1,-1 0 1,1 0-1,0 0 1,1 0-1,-1 0 1,0 0 0,1-1-1,0 1 1,0-1-1,0 1 1,5 2-1,-4-2 0,1 0 3,1 0-1,0 0 1,-1 0 0,1-1-1,1 0 1,-1 0-1,0 0 1,1-1-1,12 3 1,-9-2-5,8 2 5,0-1-1,1 0 1,-1-2-1,34 2 1,-32-3-9,-3 0 7,0 0-1,24-2 1,-15 0-5,57-6 0,-60 3-2,29-8-1,12-12 0,-10-4-2,-12-2 1,-11 2 10,35-40-1,-18 17 20,-43 46-9,3-5 11,-4 5 8,3-3 8,-5 6 8,-16 13 72,-42 51 21,22-27-114,23-23-29,8-7 4,-14 29-3,13-27 43,-10 28-931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2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5296,'11'2'0,"-10"-2"0,1 0 0,-1 0 0,0 1 0,1-1 0,-1 1 0,1-1 0,-1 1 0,0 0 0,1-1 0,-1 1 0,0 0 0,0 0 0,0 0 0,2 1 0,2 2 0,151 85 201,-100-58-17,-47-26-197,0 1-1,0 0 0,0 1 1,-1 0-1,0 0 1,0 1-1,-1 0 1,0 0-1,-1 1 1,1 0-1,8 18 0,-1 4-3472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2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0 1264,'-4'2'18,"-1"0"0,1-1-1,0 0 1,-1 0 0,1 0 0,-7 1 0,-19 4 128,21-3-129,-20 10 183,1 7-12,1 1-1,1 1 1,-32 35 0,38-34-27,1 1 0,1 0 1,-21 39-1,-5 18 164,41-74-304,0 1 0,0 0 0,1 0 0,0 1-1,0-1 1,1 0 0,-1 13 0,2-15-20,1-1 0,-1 1 1,1 0-1,0-1 0,3 9 1,-1-4-302,2 9-1640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2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 4216,'-2'3'8,"0"0"-1,-1 0 1,2 0-1,-1 0 1,0 1 0,1-1-1,0 1 1,-1-1 0,1 1-1,1 0 1,-1-1 0,0 6-1,1-3 19,1 1 0,0 0 0,0 0 0,0-1-1,0 1 1,5 11 0,10 18 107,2 0 0,1-2-1,40 57 1,-42-66-93,55 76 342,-51-74-285,47 46 1,-63-68-105,1 0 0,0-1 0,0 0 0,0 0 0,1-1 0,-1 0-1,10 4 1,5 2-524,22 12-2629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3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11 4848,'-2'-2'2,"-1"1"-1,0-1 1,1 1 0,-1 0-1,0 0 1,0 1 0,0-1 0,0 0-1,0 1 1,0 0 0,1 0-1,-1 0 1,0 0 0,0 0-1,0 0 1,0 1 0,0 0 0,0-1-1,-5 3 1,-6 3 22,-1 0 0,-20 12 0,19-10 2,12-6 13,-1 0 0,1 0 1,0 0-1,0 1 0,0-1 0,0 1 1,1 0-1,-1 0 0,1 0 1,0 0-1,0 1 0,0-1 0,0 1 1,0 0-1,1 0 0,0 0 0,-1 0 1,2 1-1,-3 5 0,-1 1-1,4-7-3,-1 1-1,1-1 1,-1 1-1,1-1 1,1 1 0,-1 0-1,1 8 1,-1 16 117,4 35 1,-3-60-123,1 0-1,-1 0 1,1 0-1,0-1 1,0 1-1,1 0 1,-1 0 0,1-1-1,3 8 1,3 3 14,12 27 13,-10-26 58,1-5-75,0 0 1,0-1-1,18 11 0,-15-16 54,13-2-452,45-4 0,-12 0-3782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3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5560,'0'4'64,"0"1"-40,0 1 0,1-1-1,0 0 1,0 1 0,0-1 0,1 0 0,0 1 0,0-1 0,0 0 0,0 0-1,1 0 1,0-1 0,0 1 0,0-1 0,1 0 0,-1 1 0,1-1 0,0-1-1,0 1 1,5 3 0,33 20 105,-38-25-106,0 0 0,0-1-1,0 1 1,-1-1 0,1 0-1,0 0 1,1 0 0,-1 0-1,0-1 1,7 1 0,-7-2-3,0 0 1,0-1-1,0 1 1,0 0-1,0-1 1,0 0-1,0 0 1,-1 0-1,1-1 1,-1 1-1,0-1 1,1 1-1,-1-1 1,0 0-1,-1-1 1,1 1 0,-1 0-1,1-1 1,-1 1-1,0-1 1,0 0-1,0 0 1,-1 0-1,0 0 1,2-7-1,-3 8-11,0 1-1,0-1 1,0 0-1,0 0 1,-1 1-1,1-1 1,-1 0-1,0 1 1,0-1-1,0 1 1,0-1-1,0 1 1,0-1-1,-1 1 1,1 0-1,-1-1 1,0 1 0,0 0-1,0 0 1,0 0-1,0 1 1,0-1-1,0 0 1,0 1-1,-1-1 1,1 1-1,-5-2 1,6 3-7,0 0 0,0 0 0,0 0 0,0 0 0,0 0 0,0 1-1,0-1 1,0 0 0,0 0 0,0 1 0,0-1 0,0 0 0,0 1 0,0-1 0,0 1 0,0 0 0,-1 0 0,-3 2 3,-3 1-2,5-3-2,0 1 0,1-1 0,-1 1 0,0-1 0,1 1 0,-1 0 0,1 0 0,-4 4 0,-21 23 5,20-20-5,2 0 0,-1 1-1,-6 14 1,7-10 1,0-1 0,-5 24-1,8-23 0,0 0 0,0 25 0,2-31 0,0 0 0,1 0 0,0 0 0,1 0 0,4 15-1,-3-17 1,0 0-1,0 0 0,0 0 1,0 0-1,1-1 0,0 1 1,6 4-1,-5-4 1,1-1 0,0 1 0,1-2 0,-1 1 0,12 5-1,-11-6 1,2 0-1,-1-1 0,0 0 0,1 0 1,9 1-1,-9-3 0,0 0 0,1 0 0,-1-1 0,19-2 0,-17 0 0,1 0 0,-1-1 0,20-7 0,-17 4 0,0 0 0,23-15 0,-22 10 0,0-1 1,14-14-1,-4 0 5,43-59-1,-63 79 1,-1 0-1,0 1 0,0-1 0,-1-1 0,0 1 0,5-14 0,-2 3 1,1 1-1,-5 12 1,0 0-1,0-1 1,0 0-1,-1 1 1,0-1-1,0 0 1,0 0 0,0-5-1,1-3 23,-1 9-19,0-1 0,-1 1 0,1-1 0,-1 0 1,0 1-1,0-1 0,0 1 0,0-1 0,-1 0 1,0 1-1,0-1 0,0 1 0,-1-1 0,-3-6 0,-7-6 12,11 17-16,1-1 0,-1 0 0,0 1 0,0-1 0,0 1 0,0-1 0,0 1 0,0-1-1,0 1 1,0-1 0,0 1 0,0 0 0,0 0 0,0 0 0,0-1 0,0 1-1,0 0 1,0 0 0,0 1 0,0-1 0,0 0 0,0 0 0,0 0 0,-1 1 0,-1 0 5,-22 7 12,15-1 33,4 2-43,0 0-1,1 0 1,0 0 0,0 1 0,1 0-1,0 0 1,1 0 0,0 0 0,0 0 0,1 1-1,-1 17 1,1 33-2,4-34 6,28 101 9,-20-106-16,16 25 4,5-1-8,-6-16 1,-9-14-2,-12-14 2,-3-5-3,-9-14-10,3 7 7,-19-34-26,-25-70 0,46 104 18,0-1-1,1 0 1,1 0-1,0 1 1,0-1-1,1 0 1,2-14-1,-1 13-1,-1 9 2,0 0 0,0 0 1,0 0-1,1-1 0,-1 1 0,1 0 0,0 0 0,0 0 0,0 0 0,0 1 0,0-1 0,2-3 0,3-4-8,8-19-14,-13 28 23,0-1-1,0 1 0,0-1 1,0 1-1,0-1 0,0 1 1,1-1-1,-1 1 0,0 0 1,1 0-1,-1 0 0,1 0 1,-1 0-1,1 0 0,0 0 1,2-1-1,3-1-10,1-2 4,-5 4 4,0-1-1,0 0 0,0 1 1,0 0-1,1 0 1,-1 0-1,1 0 1,4 0-1,11-3-28,0 0 0,1 2 0,-1 0 0,1 2 0,19 1 0,-32 2 8,-3 4 26,0-1 1,0 0-1,0 1 0,-1 0 0,4 10 0,-4-2 0,-3 29-1,-1-33 7,-1-1-1,0 1 1,-4 11 0,-16 30 0,-7-6 0,18-29 1,6-10 1,1 0 0,-1 0 0,-1-1 0,1 0 0,-1 0 0,0-1 0,-10 8 0,14-11 13,6-15-813,2-1-3268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6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10224,'0'0'0,"9"29"24,6 1 0,2 7-24,10 12-48,12 10 48,-1 0-7192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3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5112,'2'36'96,"2"-1"0,11 48 1,-13-74-89,0 7 4,7 24 159,57 151 341,-57-151-322,-2 0 1,3 51 0,-9-81-146,0 0 0,-1 0 0,0-1 1,0 1-1,-1 0 0,-1 0 0,0-1 0,0 1 1,-4 11-1,-5 13-759,10-20-3412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4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5744,'31'0'0,"50"-5"0,-28 0-16,102-7-2,-120 9 13,54-7 4,11-5 1,10-6 0,52-8 21,-81 20-654,-1 0-2547</inkml:trace>
  <inkml:trace contextRef="#ctx0" brushRef="#br0" timeOffset="1">1353 1 5744,'-2'0'49,"-5"0"16,-5 0 207,0 1 0,0 0 0,-19 4 0,26-4-192,1 0-1,-1 1 1,1 0-1,-1-1 0,1 2 1,-1-1-1,1 0 1,0 1-1,0 0 0,-5 5 1,8-7-60,1-1 0,-1 1 1,1 0-1,0 0 0,-1 0 1,1-1-1,0 1 0,-1 0 1,1 0-1,0 0 0,0 0 1,0-1-1,0 1 0,0 0 1,0 0-1,0 0 0,0 0 1,0 0-1,1-1 0,-1 1 1,0 0-1,0 0 0,1 0 1,-1 0-1,0-1 0,1 1 1,-1 0-1,1-1 0,-1 1 1,1 0-1,0-1 0,0 2 1,2 2 15,1-1 1,-1 1 0,1-1 0,-1 0 0,8 4 0,92 44 166,-84-42-170,-10-5-13,1 1 1,-1 0-1,0 0 1,0 1-1,15 12 0,-23-17-17,-1 0 0,1 0-1,-1-1 1,1 1-1,-1 0 1,0 0 0,1 0-1,-1 0 1,0 0 0,1-1-1,-1 1 1,0 0-1,0 0 1,0 0 0,0 0-1,0 0 1,0 0-1,0 0 1,0 0 0,0-1-1,-1 1 1,1 2 0,-1 0 3,-1 3 0,0-1 0,0 1 0,0 0 0,-1-1 0,0 0 0,0 1 0,0-1 0,-1 0 0,0 0-1,-7 6 1,3-1-1,5-7-2,0 0 1,0 0-1,0 0 0,0 0 0,0 0 1,-1-1-1,1 0 0,-1 0 0,-4 2 1,-8 4 5,0-1 1,0 0 0,-1-1 0,0-1-1,0-1 1,-26 3 0,29-5-7,-29-3 15,-20-8 6,62 8-23,-1 1 0,0-1 0,0 0 0,1 0 0,-1 1-1,1-1 1,-1 0 0,1-1 0,-1 1 0,1 0 0,-1 0 0,1-1 0,0 1 0,0-1 0,0 1-1,0-1 1,0 1 0,0-1 0,0 1 0,0-1 0,0 0 0,0-3 0,0 3-2,1-6-12,5-5-263,0 0 0,0 1 0,13-21 0,8-12-5164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4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5384,'44'-40'7,"-43"40"-2,0-1 1,0 0-1,0 0 1,0 1 0,0-1-1,0 0 1,1 1 0,-1-1-1,0 1 1,0 0-1,0-1 1,0 1 0,1 0-1,-1 0 1,0-1 0,0 1-1,1 0 1,-1 0-1,0 1 1,0-1 0,1 0-1,-1 0 1,0 1 0,0-1-1,0 0 1,0 1 0,1-1-1,-1 1 1,0-1-1,0 1 1,0 0 0,0 0-1,0-1 1,0 1 0,0 0-1,-1 0 1,2 2-1,3 2 25,0 1-1,-1 0 1,0 0-1,5 11 1,-6-12-45,4 6 63,-1 0-1,0 1 0,-1 0 1,-1 0-1,4 14 1,4 12 155,1-1 27,1-1 1,28 50-1,-35-76-191,22 28 231,7 3 49,-35-40-295,0 0 0,0 0 0,0 0 0,0 0 0,0-1 0,0 1 0,0 0 1,1-1-1,-1 1 0,0-1 0,0 1 0,0-1 0,1 1 0,-1-1 0,0 0 0,0 0 0,1 0 0,-1 0 1,0 0-1,1 0 0,-1 0 0,0 0 0,0 0 0,1-1 0,-1 1 0,0 0 0,0-1 0,1 1 1,-1-1-1,0 1 0,0-1 0,0 0 0,0 0 0,2-1 0,2-2 16,0 0-1,-1 0 1,1-1-1,6-8 1,-8 9-49,5-4 79,-1-1 1,0 0-1,0 0 0,8-17 1,-9 15-38,-4 9-14,-1-1 0,1 1 0,-1 0 0,0-1 0,0 1 0,0-1 0,0 1 0,0-1 0,0 0 0,-1 1 0,1-1 1,-1 0-1,0 0 0,0 1 0,0-1 0,0-3 0,-1-12 184,1 15-41,3 4-154,-1-1-1,1 1 0,-1 0 0,1 0 1,-1 0-1,0 0 0,1 0 1,-1 0-1,0 1 0,0-1 0,0 1 1,0-1-1,0 1 0,0 0 1,-1 0-1,1 0 0,-1 0 0,1 0 1,-1 0-1,2 3 0,1 1-4,1 1-1,0-1 1,1-1-1,6 6 1,18 11 3,-26-19-5,0-1-1,1 0 0,-1 0 0,1 0 0,0-1 1,7 2-1,-4-2 0,0 0 0,-1-1 0,1 0 0,11-2 0,38-9 0,-1-7 0,-8-1 0,-4-3 0,-1-3 0,-30 17 0,41-19 1,-48 22 1,21-6 4,-15 8-1,1 9-2,4 11 2,5 16-3,-17-24-2,0 0 0,6 20 0,0 23 0,0-4 0,2-11 0,7 21-1152,-13-32-4608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5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3952,'0'0'0,"3"21"24,5-1 0,4-7-24,12 2 0,15 2 0,-2 0-2520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180 100 3320,'3'3'40,"-1"0"0,0 0 0,1 0 0,-1 0-1,0 0 1,0 0 0,-1 1 0,1-1 0,-1 0 0,0 1 0,0 0 0,0-1 0,0 1 0,-1 0 0,1-1-1,-1 1 1,0 5 0,0 10 311,-1 1 0,-4 20 1,2-20-265,-5 48 390,-7 120 407,9-111-632,5-63-218,-2 54 286,3-62-262,0 0 0,1 0 0,0 0 0,0 0-1,1 0 1,0-1 0,-1 1 0,2 0 0,-1-1 0,4 6-1,-5-9 57,3-1-1,-1 0-95,1 0 0,-1 0 0,1 0 0,0-1 0,-1 0 0,1 1 0,0-1 0,0-1 0,-1 1 0,1 0 0,0-1 0,-1 0 0,1 0 1,-1 0-1,1 0 0,-1-1 0,1 1 0,-1-1 0,0 0 0,4-3 0,0 0-8,-5 4-6,0-1 0,0 1 1,0-1-1,0 1 1,0-1-1,-1 0 1,1 0-1,-1 0 1,0 0-1,1 0 1,-1 0-1,2-4 1,0-3 7,0 1 1,0-1-1,0 0 1,-1 0 0,-1 0-1,1-1 1,-2 1-1,1 0 1,-1 0-1,-1-1 1,-2-16-1,1 11-4,2 10-4,-1 0 0,0 0 0,-1 0 1,1 0-1,-1 0 0,0 1 0,-4-10 1,-10-15 12,-22-30 0,23 43-2,-18-7-1,0 0 0,-1 2 0,-59-26 0,64 30 105,146 17-15,100-17 84,-192 15-179,-11 1 16,-1 0 1,23-7-1,18-4 88,89-33-1,-141 45-110,0-1 0,0 0 0,0 0 0,-1 0 0,1 0 0,0 0 0,-1 0 0,1 0 0,-1 0 0,1-1 0,1-2 0,2-1 1,11-20 0,-15 21-14,1 0 1,-1 0 0,0 0 0,-1-1-1,1 1 1,-1 0 0,0 0 0,0-1-1,0 1 1,0 0 0,-1-1-1,0 1 1,0 0 0,0 0 0,0 0-1,-3-7 1,2 5-8,0 0 0,0 0-1,1 0 1,0-1 0,-1-7 0,2 13-1,0-1 0,0 1 0,0 0 0,0 0 0,0 0 1,0 0-1,0 0 0,1 0 0,-1 0 0,0 0 0,1 0 0,-1 0 1,1 0-1,-1 0 0,1 0 0,-1 0 0,1 0 0,0 0 0,0 0 1,-1 1-1,1-1 0,0 0 0,0 1 0,0-1 0,0 0 0,0 1 0,-1-1 1,1 1-1,0-1 0,0 1 0,1 0 0,-1-1 0,0 1 0,0 0 1,0 0-1,0 0 0,0 0 0,0 0 0,0 0 0,0 0 0,0 0 1,2 0-1,3 1-30,-1 0 0,1 1 0,-1-1 0,1 1 0,-1 0 0,0 0 0,5 4 0,3 0 23,-7-3-1,0 1 1,0 0-1,0 0 0,8 7 0,-3-1-1,0 0 0,0 1 0,-1 0 0,0 0 0,-1 1 0,0 1 0,9 18 0,2 23 19,21 135 45,-31-117 56,-6-38-46,9 66 293,-7-76-824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3:05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7896,'0'0'0,"12"-3"0,15 0 0,41 1 0,55-1 32,44-1 0,43-5 64,37-4 0,34 4-16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15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77 1080,'-4'4'9,"-13"11"14,13-11 104,2-3-29,-5 2 24,4 0 44,0 7 13,1-6-15,-6 2-3,4-3 7,-1 3 12,3-2 24,-1 3 24,2-4 56,-2 3 22,1-4 342,-1 3-741,3-5 134,0 1 1,0-1-1,0 0 1,0 1-1,0-1 0,1 1 1,-1-1-1,0 0 1,0 1-1,0-1 0,1 0 1,-1 0-1,0 1 1,1-1-1,-1 0 0,0 0 1,1 1-1,-1-1 1,0 0-1,1 0 0,-1 1 1,0-1-1,1 0 1,-1 0-1,0 0 0,1 0 1,-1 0-1,1 0 1,3 1 61,0 0 0,1 0 1,-1-1-1,0 0 0,0 0 1,0 0-1,6-1 1,3 0 124,-12 1-34,2 0-1,223-6 503,-179 5-585,46-8 177,64-6 341,-108 12-530,94-12 223,-7 8 60,-32-9-110,-73 13-184,-7 1 3,35-8 0,-55 9-56,2 1 12,5 0-13,-6 1-5,0-1-1,0 1 1,0-2 0,0 1-1,0 0 1,0-1-1,0 0 1,0 0-1,0-1 1,-1 1-1,1-1 1,0 0 0,-1 0-1,1-1 1,-1 1-1,6-5 1,-8 4-8,-1 2-15,0 0 0,0 0 0,1 0 0,-1 0 0,0 0 0,0 1 0,0-1 1,1 0-1,-1 1 0,0-1 0,1 1 0,-1-1 0,0 1 0,1 0 0,1-1 0,1 1 29,4 0 5,-6-2 7,1-4 1,-2 5-41,0 1 1,0-1 0,-1 0 0,1 1-1,0-1 1,0 1 0,0-1 0,0 1-1,0-1 1,-1 1 0,1 0-1,0-1 1,0 1 0,0 0 0,0 0-1,0-1 1,0 1 0,0 0 0,0 0-1,2 1 1,26 1 147,-19-1-120,-8-2-27,0 1-1,1 0 1,-1 0 0,0 0 0,1 0 0,-1 0 0,0 1 0,0-1-1,1 1 1,-1-1 0,0 1 0,0 0 0,0 0 0,0 0 0,0 0-1,0 0 1,0 0 0,0 1 0,0-1 0,-1 1 0,4 2-1,27 23 11,-31-26-18,0-1 1,0 1-1,0-1 0,0 1 0,0-1 0,0 1 0,0-1 0,0 1 0,0-1 0,0 0 0,1 0 0,-1 1 0,0-1 1,2 0-1,4-1-39,-1-1 1,0 1 0,1-1 0,-1-1-1,0 1 1,0-1 0,0 0 0,0 0-1,-1-1 1,9-5 0,4-4-861,45-25-5701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1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13 5208,'-4'-2'176,"-15"-7"33,19 9-185,-1-1 0,0 1-1,0 0 1,0 0 0,0-1-1,0 1 1,0 0 0,0 0 0,0 0-1,0 0 1,0 0 0,0 0-1,1 1 1,-1-1 0,0 0 0,0 0-1,0 1 1,0-1 0,0 0-1,0 1 1,0-1 0,1 1-1,-1-1 1,-1 2 0,-1 0 46,-5 3 45,0 1 1,0-1 0,1 1-1,0 0 1,0 1 0,1 0-1,0 0 1,-6 9-1,1 1 78,1-1-1,-15 34 0,18-34-150,-13 37 172,13-28-97,-5 33 1,12-53-94,0 0 0,0 0 0,1 0 1,0 0-1,0 0 0,0 0 0,0 0 1,1 0-1,-1 0 0,1-1 0,1 1 1,4 7-1,-4-5 1,2 1 9,0 0 0,0 0 0,0 0 0,1-1 0,0 0 0,0 0 0,12 9 0,-12-10-14,1-1 3,0 1 0,0-1 0,0-1 0,1 1 0,-1-1 0,1 0 1,0-1-1,0 0 0,15 3 0,-14-3-4,13 0 95,113-7 44,-105 0-44,135-41-1120,-78 19-4700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17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1 6280,'-35'35'1,"4"3"4,-4 14-2,15-19 29,2 1 1,1 0-1,-24 71 0,41-104-27,-1 0 0,1 1 0,0-1 0,-1 1-1,1-1 1,0 0 0,0 1 0,0-1-1,0 1 1,0-1 0,0 0 0,1 1-1,-1-1 1,0 0 0,1 1 0,-1-1-1,1 0 1,-1 1 0,1-1 0,1 2 0,1 2 8,-1 1 1,-2-4-7,1 0 1,-1 0-1,1-1 1,0 1-1,0 0 1,0 0-1,0-1 1,0 1-1,0-1 1,0 1-1,1-1 1,-1 0-1,0 1 1,1-1-1,-1 0 1,3 2-1,4 2 25,0-1-1,0 0 1,1 0 0,-1 0-1,1-1 1,0-1-1,0 1 1,0-1 0,0-1-1,0 0 1,0 0 0,0-1-1,11 0 1,-4-1-6,-9 1 0,0-1 1,0 0-1,0 0 1,0-1 0,0 0-1,8-3 1,98-41 185,-91 33-71,0-5-80,0-1 1,22-27-1,-32 29-14,-7 4-33,0 1 1,0-1 0,4-22-1,-11 23 0,-12-13-1,11 22-13,1 0 1,-1 1-1,1-1 0,-1 1 1,0 0-1,0 0 0,0 0 0,-5-3 1,4 4-1,0 0 0,1 0 0,-1 0-1,0 1 1,0-1 0,0 1 0,0 0 0,0 0 0,1 0 0,-1 1 0,0-1 0,0 1 0,0 0 0,0 0 0,1 0 0,-1 1-1,-5 2 1,-4 4-6,5 0 1,1 0 1,0 0-1,0 0 1,1 1-1,0 0 1,1 0-1,-1 0 0,2 1 1,-7 18-1,8 2-1,3-29 5,0-1 0,0 1 0,0-1 0,0 1 0,0-1 0,0 1 0,0-1 0,1 1 1,-1-1-1,0 1 0,0-1 0,0 0 0,0 1 0,1-1 0,-1 1 0,0-1 0,0 1 0,1-1 0,-1 0 1,0 1-1,1 0 0,7 7-186,0 0 1,0 0 0,1-1-1,18 12 1,16 7-4354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18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7352,'2'0'0,"3"0"0,4 14 0,9 29 26,1 1 96,-1 1 0,15 65 0,-26-88-56,-4-14 10,-1 0-1,1 0 1,-1 0 0,-1 0-1,0 0 1,0 0-1,0 0 1,-1 1 0,-1 12-1,0-19-33,-3 8 226,4-10-252,-1 1-1,0-1 1,1 0-1,-1 1 1,0-1-1,1 0 1,-1 0-1,0 0 1,0 0-1,1 0 1,-1 0-1,0 0 1,0 0-1,1 0 0,-1 0 1,0 0-1,0-1 1,1 1-1,-1 0 1,0 0-1,1-1 1,-1 1-1,-1-1 1,1 0-5,0 1 0,0-1 1,0 0-1,0 0 0,1 0 1,-1 0-1,0 0 0,0 0 0,1 0 1,-1 0-1,0 0 0,1 0 1,-1 0-1,1 0 0,0 0 1,-1-1-1,1 1 0,-1-2 0,-1-19 1,2 21-1,0-9 10,1 1 0,-1-1 0,2 1-1,-1-1 1,1 1 0,6-15 0,-5 14-8,0-2 7,1 1 0,0 0 0,0 1 0,1-1 0,1 1 1,10-15-1,-16 25-20,3-5 8,1 1 0,-1 0 0,1 0 0,0 0-1,0 1 1,0 0 0,1-1 0,-1 1 0,1 1 0,0-1 0,0 1 0,9-4 0,-7 4-2,8-2 29,9 3-8,37 2-1,-44 3 9,-12-1-22,1-2-8,-1 2 0,1-1 0,-1 1 0,0-1-1,0 1 1,0 1 0,0-1 0,-1 1 0,1 0 0,-1 0 0,0 0 0,0 1 0,-1-1 0,5 7 0,-3-1 9,0 0 0,-1 1 0,0 0 1,0-1-1,-2 1 0,1 1 0,-1-1 0,1 20 1,-4-24-5,0 0 0,0 0 0,-1 0 1,0 0-1,0 0 0,0-1 1,-1 1-1,0-1 0,-7 11 0,10-16-6,-1 0 0,1-1-1,0 1 1,-1 0 0,1-1-1,-1 1 1,1-1 0,-1 1-1,1 0 1,-1-1 0,1 1-1,-1-1 1,0 1 0,1-1-1,-1 0 1,0 1 0,1-1-1,-1 0 1,0 1 0,0-1 0,1 0-1,-1 0 1,0 0 0,0 0-1,1 1 1,-1-1 0,0 0-1,0 0 1,1 0 0,-1-1-1,0 1 1,0 0 0,0 0-1,1 0 1,-1-1 0,0 1-1,1 0 1,-1-1 0,0 1-1,1 0 1,-1-1 0,0 1-1,1-1 1,-1 1 0,1-1-1,-1 1 1,1-1 0,-1 0-1,-1-6 51,4-2-25,-1 0-15,1 0 1,0 0-1,1 0 0,0 0 1,0 1-1,1-1 0,5-7 1,55-95 79,-59 102-67,1 0-1,1 0 1,-1 0-1,12-10 0,1-1-4,-2-1-10,-8 9 19,0 2-1,17-17 1,47-35 71,-70 60-91,1 0 0,0 0-1,0 0 1,0 0 0,0 0 0,1 1-1,-1 0 1,0 0 0,1 0-1,-1 1 1,1-1 0,-1 1-1,1 0 1,5 1 0,-3-1 0,7 3 44,-6 1-44,0 0 0,-1 1 0,0 0 0,1 0 0,-2 1 0,12 11 0,-9 0 24,-2 10-18,-1 1 0,1 31 0,-5-27 0,-3-1 0,-5 45 0,4-56-14,-1 0 35,0 0 1,-7 20-1,7-31-217,0-1-1,1 1 1,0 0 0,1 0 0,0 0 0,1 0 0,0 15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0 4040,'-11'1'1,"1"0"0,-1 1 0,1 0 0,0 0 0,0 1 0,0 0 0,0 1 0,1 1 0,-17 9 0,0 2 13,-38 32 1,51-38-7,-6 5 28,0 1 0,1 1 0,1 0 0,-21 28 0,26-25 58,6-6-66,1 1 0,0 0-1,1 0 1,-2 16 0,5-30-23,1 0 0,0 0 1,0 0-1,0 0 0,0-1 0,0 1 1,0 0-1,0 0 0,1 0 0,-1 0 1,0 0-1,0 0 0,1-1 1,-1 1-1,0 0 0,1 0 0,-1 0 1,1 0-1,8 11 18,-1 0 0,1-1 0,1-1-1,0 1 1,20 14 0,-7-10 65,222 89 199,-144-71-6,-76-26-102,4 0 424,37 17-1,-66-23-527,0 0 1,0 0-1,-1 1 0,1-1 0,-1 0 1,1 1-1,-1-1 0,1 0 0,-1 0 0,0 0 1,0 0-1,1 0 0,-3 2 0,-1 4 14,3-5-51,0 0 0,0 0 0,-1 0 0,1 0 0,-1-1 0,1 1 0,-1 0 0,0-1 0,1 1 0,-1-1 0,0 0 0,0 1 0,0-1 0,-4 1 0,-13 8 175,-1-2-1,-39 11 0,35-16 183,-117-12 141,114 3-248,-11-4-371,1-3-1,0-1 1,2-1-1,-64-38 1,56 24-6557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18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7712,'7'19'7,"1"0"0,0-1 0,19 28 0,-17-28-1,48 83 21,-13-19-23,25 58 27,-63-127-38,1 1 58,-1-1 0,-1 1 0,-1 0 0,6 21 0,-11-34-35,0 0 0,-1 0 0,1 0 0,-1 0 0,1 0 0,-1-1 0,1 1 0,-1 0 0,0 0 0,1 0 0,-1 0 0,0-1 0,0 1 0,1 0 0,-1-1 0,0 1 0,0 0 0,0-1 0,0 1 0,0-1 0,0 0 0,0 1 0,0-1 0,0 0 0,0 1 0,0-1 0,0 0 0,0 0 0,0 0 0,-1 0 0,1 0 0,0 0 0,0 0 0,0-1 0,0 1 0,0 0 0,-1-1 0,-25-10 147,1-2-1,0-1 1,1 0 0,-31-24 0,53 36-172,-11-11 157,-3-8-47,-21-34 1,31 38-1,4-5-55,1 1 0,1-34 1,5 33 14,8-7-17,29-49 0,-25 59 3,-9 12-32,4-4-3,0 1-1,0 0 1,1 1-1,0 0 1,1 1-1,20-11 1,46-11 34,-75 29-40,0 0 0,0 1 0,1-1 0,-1 1 0,0 0 0,0 0 0,0 0 0,0 0-1,0 1 1,0 0 0,0 0 0,0 0 0,5 2 0,-4-1 1,4 4 34,-4 2-31,-1 0 0,1 0 1,-2 1-1,1-1 0,4 19 0,-6-8 24,-2-9-22,0 2-5,0 0-1,-1 0 1,0 0-1,-1-1 1,0 1 0,-1 0-1,0-1 1,-6 14 0,5-14 3,-1 1-4,0 0 0,0 0 0,-1-1 0,-1 0-1,0 0 1,0 0 0,-10 9 0,-25 26-1243,25-30-5103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1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8248,'-19'5'4,"13"-3"3,0 0 1,1 0-1,-1 1 1,1-1 0,-6 5-1,-3 2 26,0 0 1,1 1-1,1 1 0,0 0 1,0 0-1,1 1 0,-11 15 1,13-15-12,5-6 8,0-1 1,1 1 0,-1 0-1,1 0 1,1 0-1,-3 8 1,-14 45 231,18-52-221,-1-1 0,1 1 0,1 0 0,-1 0 0,1 0 0,0 0 0,1 0 1,1 7-1,-2-13-28,0 0 0,1 0 0,-1 0 0,1-1 0,-1 1 0,1 0 0,0 0 0,-1-1 0,1 1 0,0 0 0,-1-1 0,1 1 0,0-1 0,0 1 0,-1-1 0,1 1 0,0-1 1,0 0-1,0 1 0,0-1 0,1 1 0,1 0 20,4 0-8,-1 1-1,1-1 1,-1 0 0,1 0 0,0-1 0,-1 0 0,1 0 0,0-1-1,-1 1 1,1-1 0,-1-1 0,1 1 0,-1-1 0,0-1 0,12-4-1,-8 3-11,6-3 35,0 0 0,-1-1 0,1-1 0,-2 0 0,19-16 0,-17 13-28,-9 8 6,-1-1-1,1 0 1,-1 0-1,11-12 0,-4 3-5,51-44 52,-62 56-65,-1 0-1,-1 2-6,0 0 0,0 0 1,0 0-1,0 0 0,0 0 0,0 0 0,0 0 0,0 0 0,0 0 0,0 0 0,0 0 0,-1 0 0,1 0 0,0 0 0,0 0 0,0 0 0,0 0 0,0 0 0,0 0 1,0-1-1,0 1 0,0 0 0,0 0 0,0 0 0,0 0 0,0 0 0,0 0 0,0 0 0,0 0 0,0 0 0,0 0 0,0 0 0,0 0 0,0 0 0,0 0 1,-10 14-17,3 1 8,0 1 0,1 0 1,1 0-1,1 1 0,-2 19 0,5-29-8,0 1-1,1-1 0,1 0 1,-1 1-1,1-1 1,0 1-1,1-1 0,0 0 1,0 0-1,0 0 1,1 0-1,0 0 0,1 0 1,4 6-1,-8-12 11,1-1 0,-1 0 1,1 1-1,0-1 0,-1 0 0,1 0 1,0 0-1,-1 1 0,1-1 0,-1 0 0,1 0 1,0 0-1,-1 0 0,1 0 0,0 0 1,-1 0-1,1 0 0,0-1 0,-1 1 0,1 0 1,-1 0-1,1 0 0,0-1 0,-1 1 1,1 0-1,-1-1 0,2 0 0,9-6-12,-4 2-4,-1 0-1,0 0 1,0-1-1,-1 1 0,0-1 1,0-1-1,0 1 1,4-8-1,-3 5 7,17-24-70,24-42 1,-45 72 79,18-29-15,3 7 17,5 8 4,9 5 0,-29 11 0,-1 0 0,1 0 0,-1 1 0,1 0 1,0 0-1,14 4 0,-20-4 1,0 1 0,0-1-1,0 1 1,0 0 0,0-1 0,0 1-1,0 0 1,0 1 0,-1-1 0,1 0 0,0 0-1,-1 1 1,1-1 0,1 3 0,5 4 0,3 1 1,-4-3 4,0 0 1,-1 0-1,10 13 0,106 125 86,-119-141-85,0 0 1,0 0-1,0 0 1,0 0-1,1-1 0,-1 1 1,1-1-1,7 3 0,-4-2 0,1-2 27,-3-2-27,1-1-1,-1 1 1,0-1 0,1-1 0,-1 1 0,0-1 0,0 0 0,-1 0 0,1 0-1,0-1 1,-1 0 0,5-5 0,9-11 41,26-36 0,55-65 237,-97 119-275,0 0 0,0 0 0,0 1 0,0-1 0,0 1 1,0-1-1,1 1 0,-1 0 0,0 0 0,1 0 0,-1 0 0,1 1 0,-1-1 0,1 1 0,4-1 0,-3 1 0,-1-1-2,1 1 1,0 0-1,-1 1 1,1-1-1,0 0 1,-1 1-1,1 0 0,-1 0 1,1 0-1,-1 1 1,0-1-1,5 3 1,-3-2-2,0 1-1,-1 0-1,1 0 1,-1 0-1,0 0 1,0 0-1,0 1 1,0 0 0,-1 0-1,1 0 1,-1 0-1,0 1 1,3 6-1,-2-4-1,22 33 20,-17-24-21,19 35 1,-2-5 1,-8-12-3,-5-13-2,-13-20 0,0-1 0,0 1 0,1-1 0,-1 0 0,0 1 0,1-1 0,-1 1 0,0-1 0,1 0 0,-1 1 0,0-1 0,1 0 0,-1 1 0,1-1 0,-1 0 1,0 0-1,1 1 0,-1-1 0,1 0 0,-1 0 0,1 0 0,-1 0 0,1 1 0,0-1 0,2-2-30,1 1 0,-1-1-1,0 0 1,0 0 0,0 0 0,-1 0-1,1 0 1,0-1 0,-1 1 0,0-1 0,1 0-1,1-3 1,5-4-854,22-23-5536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20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7352,'1'6'1,"1"0"1,-1 0-1,2-1 1,-1 0-1,1 1 0,-1-1 1,2 0-1,-1 0 1,6 6-1,-3-5 1,0-1 1,1 0-1,-1-1 0,1 1 1,0-1-1,10 4 0,-2 0 1,38 14 36,-12-7 13,2-2 0,-1-2 1,68 10-1,-101-21-20,-3 0 2,0 0-1,0 1 0,0 0 1,1 0-1,5 2 0,-11-2-23,0-1-1,-1 1 1,1-1-1,-1 1 1,1 0 0,-1-1-1,1 1 1,-1 0-1,0-1 1,1 1 0,-1 0-1,0-1 1,1 1-1,-1 0 1,0 0 0,0 0-1,0-1 1,0 1-1,0 0 1,0 0 0,0 0-1,0-1 1,0 1-1,0 1 1,-2 4 30,1 0 0,-1 0-1,-1 0 1,1-1 0,-1 1-1,0-1 1,0 1 0,-1-1 0,1 0-1,-1 0 1,-8 7 0,7-5 24,-1-1 1,1 2-1,-8 11 1,9-10-36,2-6-11,1-1 1,0 1-1,0 0 1,0 0-1,0 0 0,0 0 1,0 0-1,1 0 1,0 0-1,-1 5 1,1 2 39,1 0 0,0 0 0,0 0 0,1 0 0,0 0 0,0 0 0,1 0 0,6 12 0,15 27 116,-14-32-109,-3-7-4,0 1-1,0 0 0,-2 1 0,6 13 0,-11-23-44,1 0-1,-1 0 0,1-1 0,-1 1 0,0 0 1,0 0-1,0 0 0,0-1 0,0 1 1,0 0-1,-1 0 0,1 0 0,-1-1 0,0 4 1,0-5-10,1 1-1,-1 0 1,1-1 0,-1 1 0,1-1 0,-1 1 0,1-1 0,-1 1-1,0-1 1,1 0 0,-1 1 0,1-1 0,-1 1 0,0-1-1,0 0 1,1 0 0,-1 0 0,0 1 0,0-1 0,1 0 0,-1 0-1,0 0 1,0 0 0,-2-1 5,-1 1-1,1-1 0,0 1 1,0-1-1,0 0 0,1 0 1,-1-1-1,0 1 1,0 0-1,1-1 0,-5-3 1,2-3 49,3 0-49,1 1 0,0-1 0,0 0 0,1 1 0,0-1 0,1 0 0,-1 1 0,1-1 0,1 1 0,0-1 0,3-8 0,2-6 2,1 1-1,12-21 1,-16 33-9,0 1 0,0 0 0,1 0 0,0 1 0,10-11 0,-1 1-1,2-2-1,23-21 0,79-52 3,-95 78-10,90-34 2,-109 46 2,-1 1 0,1 0 0,0-1 0,0 1 0,0 1-1,0-1 1,0 1 0,0-1 0,8 1 0,-1 1-1,19 1-1,-29-2 3,1 1-1,-1-1 1,0 0-1,0 1 1,1-1-1,-1 1 1,0-1-1,0 1 0,0 0 1,1-1-1,-1 1 1,0 0-1,0 0 1,0 0-1,-1 0 1,1 0-1,0 0 1,0 0-1,0 0 0,-1 0 1,2 2-1,0 1 0,3 2 0,-4-4 0,1 0 1,-1 0-1,0 1 1,0-1-1,0 1 1,0-1-1,0 1 1,0-1-1,-1 1 1,1-1-1,-1 1 1,1 3-1,1 35-2,-1-1 0,-5 44 0,3-26 3,5-10 0,5-6 0,3-12 0,-11-28 0,0-1 0,-1 1 0,1-1 0,0 0 0,0 0 0,1 1 0,-1-1 0,0 0 0,0 0 0,1 0 0,-1 0 0,2 1 0,1-1 0,0 0 0,0-1 0,0 1 0,1-1 0,-1 0 0,0 0 0,0 0 0,0 0 0,0-1 1,0 0-1,0 0 0,4-1 0,-3 0 1,1 0 2,1 0 0,-1 0-1,1-1 1,-1 0 0,0-1-1,0 1 1,0-1-1,-1-1 1,0 1 0,1-1-1,7-9 1,-7 8 1,5-8 30,-5 1-9,0 0 0,-1 0 0,0-1 0,-2 1 1,1-1-1,-1 0 0,-1 0 0,-1 0 0,0-25 1,-8-9 23,0 30 98,-7-4-45,-26-30 1,26 41 44,-15-2-51,-34-11 1,43 21-10,-14 3-30,-43 7 0,73-6-47,-1-1-1,0 1 0,0 0 1,1 1-1,-1-1 0,1 1 1,-1 0-1,1 0 0,-6 3 1,-2 2 3,-20 13 0,31-20-12,0 1 1,0-1-1,0 1 0,0 0 0,0-1 1,1 1-1,-1 0 0,0-1 0,0 1 0,1 0 1,-1 0-1,0 0 0,1 0 0,-1 0 0,1 0 1,-1 0-1,1 0 0,0 0 0,-1 0 0,1 0 1,0 0-1,0 0 0,0 0 0,0 2 0,0 0 3,0-2-4,0 0 0,0 0 0,0 0 0,0 0 0,0 0 1,0 0-1,1-1 0,-1 1 0,0 0 0,1 0 1,-1 0-1,1 0 0,-1 0 0,1-1 0,-1 1 0,1 0 1,-1 0-1,1-1 0,0 1 0,-1 0 0,1-1 0,1 2 1,6 2-2,1 0 1,0 0-1,0-1 1,0 0-1,0 0 1,0-1-1,14 1 1,-14-1-4,22 3-176,0-1-1,48 1 1,-49-4-802,47 1-6231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20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7624,'0'0'97,"0"0"-89,1 0-1,-1-1 1,0 1-1,0 0 1,1-1 0,-1 1-1,0 0 1,1-1-1,-1 1 1,1 0 0,-1 0-1,0 0 1,1-1-1,-1 1 1,1 0 0,-1 0-1,1 0 1,-1 0-1,1 0 1,-1 0 0,1 0-1,-1-1 1,0 2-1,1-1 1,-1 0 0,1 0-1,-1 0 1,1 0-1,0 0 1,5 4 31,0 0 0,0 0 0,0 1 0,-1-1 0,0 1 0,0 1 0,0-1 0,0 1 0,6 10 0,0 1 59,-1 2-1,10 23 1,-14-29-67,12 41 195,10 108 485,-27-162-704,-1 1 1,0-1 0,0 1 0,0-1 0,0 0-1,1 1 1,-1-1 0,0 1 0,0-1-1,0 0 1,0 1 0,0-1 0,0 1-1,0-1 1,0 1 0,0-1 0,0 0-1,0 1 1,0-1 0,-1 1 0,1-1 0,0 0-1,0 1 1,0-1 0,0 1 0,-1-1-1,1 0 1,0 1 0,0-1 0,-1 0-1,1 1 1,0-1 0,-1 0 0,1 0-1,0 1 1,-1-1 0,1 0 0,0 0-1,-1 0 1,1 1 0,-1-1 0,1 0 0,0 0-1,-1 0 1,1 0 0,-1 0 0,1 0-1,-1 0 1,1 0 0,0 0 0,-1 0-1,1 0 1,-1 0 0,1 0 0,-1 0-1,-1-1 15,0 0-1,0 0 0,1 0 0,-1 0 0,0 0 0,1 0 0,-1 0 0,1 0 0,-1-1 0,-1-2 0,-3-1 3,5 3-14,-1 1-1,1-1 1,-1 0-1,1 0 1,0 0-1,0 0 1,0 0-1,0 0 1,0 0-1,0 0 1,1 0-1,-1 0 1,0-1-1,1-2 1,-4-13 49,1-1 0,1 0 0,1 0 0,1 0 0,1 0 0,4-31 0,-2 33-37,-2 10 3,0 0-1,1 0 1,0 1-1,1-1 1,5-12 0,5-5 57,28-40 0,-25 48 18,-7 8-59,1-1-18,-1 0 0,2 1 0,-1 1 0,1 0 0,1 0 0,-1 1 0,20-7 0,-15 8 8,0 1 1,0 0-1,17-1 0,-28 5-18,0 1 0,1-1 0,-1 1 0,0 1 0,0-1 0,1 1 0,-1-1 0,0 2 0,-1-1 0,1 0 0,0 1 0,7 5 0,-6-4 0,7 7 47,3 8-20,23 37 0,-31-36 0,17 111 12,-22-116-225,-1-1 1,-1 1-1,0 0 1,-1 0-1,-1-1 1,0 1-1,-6 27 1,-2 11-6988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20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6280,'0'0'105,"8"3"-73,24 8-23,-29-10-6,-1 0-1,1 0 0,0 0 0,-1-1 0,1 1 1,0-1-1,0 1 0,0-1 0,0 0 0,0 0 1,-1 0-1,5-1 0,7-1 3,1 2-1,35-5 29,121-38 443,-163 40-445,0 1 0,-1 0 0,1 0 0,0 1 0,0 0 0,0 1 0,0-1 0,0 1 1,0 1-1,0 0 0,0 0 0,0 0 0,11 5 0,5 1-4871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21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8432,'19'4'8,"-10"-3"33,1 1-1,0-2 0,16 1 0,93-1 144,-99 0-141,35-5 0,-26 1-29,73-10-3,5-5-11,-8-4 0,-71 13-207,0-1 1,-1-2 0,-1-1-1,42-28 1,18-15-4954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6:21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75 9416,'-1'2'81,"0"0"-72,0-1 0,0 1-1,0 0 1,0 0 0,0 0 0,1 0 0,-1-1-1,1 1 1,-1 2 0,1-2-2,0 1 9,0-3 0,0 0-1,0 1 1,0-1-1,0 0 1,0 1-1,0-1 1,0 0-1,0 1 0,0-1 1,0 0-1,0 1 1,0-1-1,0 0 1,0 1-1,0-1 1,0 0-1,0 1 1,0-1-1,0 0 1,0 0-1,1 1 1,-1-1-1,0 0 1,0 1-1,0-1 1,1 0-1,-1 0 1,0 1-1,2-1 0,0 0-1,0 0 1,0 0-1,-1-1 1,1 1-1,0 0 1,0-1-1,-1 1 1,1-1-1,3-1 0,18-8 203,40-12 25,0 3 0,75-14 1,-113 28-172,-4 0-28,1 0 0,40-2 0,-49 7-476,0 0 0,21 4 0,-7 0-6300</inkml:trace>
  <inkml:trace contextRef="#ctx0" brushRef="#br0" timeOffset="1">105 426 8072,'13'5'5,"0"0"1,0-2-1,1 1 1,-1-2-1,1 0 1,0-1-1,-1 0 0,28-2 1,-24 1-3,22 0 17,202 0 26,-184-1 68,264-3 78,-254 1 88,302-51-1004,-170 13-4576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4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16 323 7624,'0'0'89,"1"4"-10,11 55 355,-4 1 1,2 64 0,-10-107-417,-5 46 68,1-23-44,-20 151 205,16-159-105,6-31-36,0-10 8,0-85 212,11-149 305,-9 145-335,7-58 2,-5 123-83,1 11-105,-1-1-28,0 0 0,2 1 0,1 0 0,13-38 0,17-19 213,-34 77-278,0 0-1,1 0 1,-1 0 0,0 0 0,1 1 0,0-1 0,-1 0 0,1 1 0,0-1 0,0 1 0,0-1-1,0 1 1,0 0 0,0 0 0,0 0 0,0 0 0,1 1 0,-1-1 0,0 0 0,0 1 0,5-1-1,-4 1 7,7 2 151,-2 3-135,0 1 1,0 0-1,-1 1 1,0 0-1,10 12 1,-6 0 108,39 119 61,-22-54 28,-17-54-200,-2-1-16,-4-14 27,0-1-1,14 27 1,-15-33-19,4 8 0,0 0 0,1 0 0,1-1 1,1 0-1,0-1 0,14 15 0,0-6 33,-6-7-10,28 32 1,-43-43-44,0 0 1,-1 0-1,1 0 1,-1 1-1,0-1 1,3 10-1,-6-9 5,-8 7-106,3-12-665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4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1 391 7448,'110'-6'89,"-88"4"-54,41-3 75,63-13 1,-44 4-16,174-27 10,-203 31-57,165-36 27,-186 36-14,-18 4-32,-1 2-14,-1-1 0,1 0 1,-1-1-1,-1 0 0,1-1 1,-1-1-1,0 0 0,12-11 1,43-54 86,-57 58-28,-8 11-65,1 0 1,-1 0-1,0-1 1,0 1 0,0 0-1,-1-1 1,1 1-1,-1 0 1,0-1-1,0 1 1,-2-8-1,2 12-4,0-1-1,0 1 0,0 0 0,0 0 0,0-1 0,-1 1 1,1 0-1,0-1 0,0 1 0,0 0 0,0-1 0,-1 1 1,1 0-1,0 0 0,0-1 0,-1 1 0,1 0 0,0 0 1,0 0-1,-1-1 0,1 1 0,0 0 0,-1 0 0,1 0 1,0 0-1,0 0 0,-1 0 0,1-1 0,0 1 0,-1 0 1,0 0-1,-6-2 25,0 0 1,-1 0-1,1 0 1,-1 1-1,0 0 0,0 1 1,1 0-1,-1 0 1,0 0-1,1 1 1,-15 4-1,-106 29 207,104-24-48,9-1-135,0 1 0,0 1-1,1 0 1,-13 15 0,17-11 114,7-5-137,0 0 0,1 0 1,0 0-1,1 1 0,0-1 0,1 14 1,0-22-27,0-1 0,0 0 1,0 0-1,0 1 0,0-1 0,1 0 1,-1 0-1,0 0 0,1 0 1,-1 1-1,1-1 0,0 0 0,0 1 1,4 7 3,1 0 0,0-1 0,0 0 0,1 0 0,0 0 0,0-1 0,0 0 0,1 0 0,0-1 0,1 0 0,12 6 0,34 22 12,8 9-15,-5 2 0,-3 0-3,37 36-4,-91-81 2,0 1 0,0 0-1,0 0 1,0-1-1,0 1 1,-1 0 0,1 0-1,0 0 1,0 0 0,-1 0-1,1 0 1,-1 0-1,1 2 1,0-1 0,1 1 0,-1 0 0,0 0 0,-1 0-1,1 0 1,0-1 0,-1 1 0,0 0 0,0 0 0,0 4 0,-1-4 0,0 0 0,0 1 0,0-1 0,-1 0 0,1 0 0,-1 0 0,0 0 0,0 0 0,0-1 0,0 1 0,-4 3 0,-3 2 2,1-1 0,-2 0 0,1 0 0,-1-1 0,0 0 0,0-1 1,0 0-1,-1-1 0,-13 4 0,8-4 38,-1 0 0,0-1 0,-27 0 0,43-3-31,0 0-1,0 0 1,0 0 0,0 0-1,0 0 1,0 0-1,0 0 1,1 0 0,-1-1-1,0 1 1,0 0 0,0 0-1,1-1 1,-1 1-1,0-1 1,0 1 0,1-1-1,-1 1 1,0-1 0,1 0-1,-1 1 1,0-1-1,1 0 1,-1 1 0,1-1-1,-1 0 1,1 1 0,0-1-1,-1 0 1,1 0-1,0 0 1,-1 0 0,1 1-1,0-1 1,0 0 0,0-1-1,0-2 20,0 0 0,0-1-1,0 1 1,1 0 0,0 0 0,2-7-1,13-32 23,-4 24 71,13-7-65,1 1 1,41-29-1,-32 34 38,176-75 31,-166 78-57,-41 16-63,225-94 126,-51 2 12,-178 93-142,0-1 0,0 1 1,0 0-1,0 0 0,0 0 1,1 0-1,-1 0 0,0 0 1,0-1-1,0 1 1,0 0-1,0 0 0,0 0 1,0 0-1,0-1 0,0 1 1,0 0-1,0 0 0,0 0 1,0 0-1,0-1 0,0 1 1,0 0-1,0 0 1,0 0-1,0 0 0,0 0 1,0-1-1,0 1 0,0 0 1,0 0-1,0 0 0,0 0 1,0-1-1,0 1 1,0 0-1,0 0 0,-1 0 1,1 0-1,0 0 0,0 0 1,0-1-1,0 1 0,0 0 1,0 0-1,-1 0 0,1 0 1,0 0-1,-8-6 13,2 1-4,3 3 2,0 0 0,0 1 1,0-1-1,0 1 0,0 0 0,-1-1 0,1 2 0,-6-2 1,-75-13 136,68 15 38,10 2-159,-1 0 1,1 0-1,0 0 0,0 0 1,1 1-1,-1 0 1,0 0-1,-7 7 1,6 0 131,5-6-133,1 1 0,0 0 1,0-1-1,0 1 1,0 0-1,1 0 1,-1-1-1,1 1 1,1 0-1,-1 0 0,1 0 1,0-1-1,0 1 1,0 0-1,0-1 1,1 1-1,0-1 0,3 7 1,0 0-4,-4-8-14,1 0 1,0 0 0,-1 0 0,1 0 0,0 0-1,0-1 1,1 1 0,-1-1 0,1 1 0,4 3 0,43 33 107,67 40 0,-63-43-100,-47-32-8,0 1 0,0-1-1,-1 2 1,1-1 0,6 9-1,0 0 0,20 20 4,-32-33-11,0 0 0,0-1 0,-1 1 1,1 0-1,-1-1 0,1 1 0,0 0 0,-1 0 0,0 0 0,1 0 0,-1-1 0,1 1 0,-1 0 0,0 0 0,0 1 1,1 1 0,0 0 0,0 1-1,0-1 1,-1 0 0,0 0 0,1 0 0,-1 1 0,-1-1 0,1 0 0,0 0 0,-1 1 0,1-1 0,-1 0 0,0 0 0,0 0 0,-1 0 0,1 0 0,0 0 0,-1 0 0,0-1 0,0 1 0,0 0 0,0-1 0,0 0 0,0 1 0,-5 3 0,-18 12 30,0-1 1,-1-1 0,-34 16-1,52-29-22,0 0 0,0 0 0,0-1 0,0 1 1,0-2-1,-1 1 0,1-1 0,0-1 0,-12 0 0,17-1-7,0 0 0,0 0 0,0-1 0,0 1 0,1-1 1,-1 0-1,0 0 0,0 0 0,1 0 0,0 0 0,-1-1 0,1 1 0,-2-4 0,1 3 0,2 2-3,1 1-1,0 0 1,-1 0-1,1-1 1,0 1-1,0 0 0,-1 0 1,1-1-1,0 1 1,0 0-1,0-1 1,-1 1-1,1 0 1,0-1-1,0 1 1,0-1-1,0 1 1,0 0-1,0-1 0,0 1 1,0 0-1,0-1 1,0 1-1,0-1 1,0 1-1,0 0 1,0-1-1,0 0 1,2-5-122,0-1 0,0 1 0,0-1 0,1 1 0,0 0 0,0 0 1,1 0-1,0 0 0,0 0 0,0 1 0,1 0 0,6-7 0,-9 11-7,46-54-8452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5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26 9504,'49'-24'69,"-82"23"195,16 1-241,5 1 20,0 0 0,0 1 0,-17 4 0,-110 33 146,115-28-81,-6 10-27,-39 34-1,54-37 54,2 6-72,2 1 1,-10 27 0,19-31 78,4-3-91,0-1 1,2 0-1,10 32 0,-3-33 84,1-3-89,1-1 1,0-1 0,24 15-1,-17-19 69,109 4 36,-100-13-76,114-33 31,-140 34-94,-1 0 0,1 0-1,0 0 1,-1 0 0,1-1 0,-1 1 0,4-3 0,16-14 33,0-1 0,27-31 0,-37 30 97,-8 7-101,1 0 0,-2-1 0,0 1 0,2-23 0,-8 20 87,-7-1-70,0 0 1,-23-29 0,16 30 50,9 9-65,0-1-17,-2 1 0,1 0 1,-1 0-1,0 1 0,-1 0 1,1 1-1,-1 0 1,-14-3-1,-43-9 130,62 17-129,8 4-1,8 17-1612,2 6-6374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7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9416,'12'12'26,"0"0"0,-2 1 1,1 0-1,13 23 1,25 54 204,-35-61-164,54 116 455,-57-117-452,2 4 285,40 152 160,-44-146-95,0 0-252,11 49 444,44 120 1,-16-84-1820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5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444 76 7800,'-7'0'23,"-1"0"-1,1 1 1,-1 0 0,1 0 0,-14 5-1,-15 4 67,-78 18 56,96-24-110,0 1-1,1 2 0,0-1 0,0 2 1,-19 11-1,24-12-20,3-2 5,1 0 0,0 0 0,0 1 0,0 0 0,1 1 0,-1-1 0,2 1 0,-11 13 0,13-14-4,-3 7 106,4-1-77,0 0-1,1 0 1,0 13 0,4-14 77,1-6-99,0-1-1,0 0 1,0 1 0,1-1-1,0-1 1,0 1 0,7 5-1,-10-8-14,-1-1 0,1 0-1,0 1 1,-1-1 0,1 0-1,0 0 1,0 1 0,-1-1-1,1 0 1,0 0 0,0 0-1,-1 0 1,1 0 0,0 0-1,0 0 1,0 0 0,118-13 147,130-27-1067,-128 22-4720</inkml:trace>
  <inkml:trace contextRef="#ctx0" brushRef="#br0" timeOffset="1">793 0 6192,'-9'17'-3,"0"-1"0,-8 27 1,13-33-2,2-5-1,0 0 1,0 1 0,0-1-1,0 1 1,1-1 0,0 1-1,-1 10 1,2 0-1,-1-7 4,0 0 0,1 0 0,2 16 0,2-10 6,1 0 0,0 0 0,0 0 0,2-1 1,0 1-1,12 18 0,-2-3 11,-16-28-10,0 0 1,0-1 0,0 1-1,0 0 1,0 0-1,1-1 1,-1 1 0,1-1-1,-1 1 1,1-1-1,-1 0 1,1 1 0,0-1-1,0 0 1,-1 0-1,5 1 1,1 2 7,38 12-712,3-2-2862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5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6728,'0'0'0,"4"27"88,8 6 0,16 14-88,23 3 8,28-4-8,-2 3-4704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6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462 452 7712,'-89'31'-24,"-46"4"5,38-10 79,37-8-11,55-15-17,0-1 0,0 1 0,0 0 0,0 0 0,0 1 0,1-1 0,-1 1 0,1 0 0,-1 0 0,1 1 0,0-1 0,0 1 0,1 0 0,-1 0 0,-4 7 0,6-8-5,2-3-10,0 0 1,-1 1-1,1-1 0,0 1 1,-1-1-1,1 1 0,0-1 1,0 1-1,-1-1 0,1 1 1,0-1-1,0 1 0,0-1 1,0 1-1,-1-1 0,1 1 1,0-1-1,0 1 0,0 0 1,0 1 11,0 0-1,0 0 1,1 0 0,-1 0 0,0 0 0,1 0 0,-1 0-1,1 0 1,0 0 0,-1 0 0,1-1 0,0 1-1,0 0 1,0 0 0,1-1 0,-1 1 0,0-1 0,0 1-1,3 1 1,0 0 31,-1-1 0,1 0 0,0 0 1,0 0-1,0-1 0,0 1 0,1-1 0,-1 0 0,0 0 0,6 0 0,37 4 64,-27-6 124,-12 0-171,2 0-33,1-1-1,-1 0 1,1-1-1,-1 0 1,0-1-1,0 0 1,0 0-1,0-1 1,8-6-1,0-2 24,-1 0 0,-1-1 1,-1 0-1,0-2 0,0 1 0,14-23 1,-5-3 105,-23 40-85,-1 3-80,0 1 0,1-1 0,0 0 0,-1 1 1,1-1-1,0 0 0,0 1 0,2 2 0,0 0-2,-2-1-3,1 0 0,1 0 0,-1 0 0,0-1 0,1 1 0,0-1 0,0 1 0,0-1 0,0 0 0,1 0 0,-1-1 0,1 1 0,-1-1 0,1 1 0,0-1 1,5 2-1,-4-2-1,13 5 12,15-1-6,60 3 1,-62-10-2,50-10-1,-57 6-5,-1 0-1,23-10 1,-17 2-2,-2 0 0,1-3 1,27-19-1,-37 19-12,-5 1 5,0-1 1,18-32-1,-27 30-24,-7-101-9,2 108 27,-1 0 0,1 0 0,-2 0 0,-4-15 0,0 4 4,-12-37-5,10 39-17,0 7 23,-1 1-1,0 0 1,-18-16 0,28 27 8,-1 1 0,1-1 0,-1 1 0,0-1-1,1 1 1,-1 0 0,1-1 0,-1 1 0,0 0 0,1-1 0,-1 1 0,0 0 0,0 0 0,1 0 0,-1-1 0,0 1 0,-1 0 0,-4 0-2,1-1 0,-1 1 0,0 0 0,-8 2 0,9-1 3,0 0 0,0 1-1,0 0 1,1 0 0,-1 0-1,1 0 1,-9 6 0,8-4 0,0 0 0,0 0 0,1 1 0,0-1 0,-1 1 0,2 0 0,-6 8 0,4-5 0,1 2 0,0-1 0,0 1 0,-5 18 0,7-15 0,0-1 0,0 0 0,1 1 0,1 12 0,1-10 0,0 0 0,1 1 1,5 14-1,2-2 5,2 0-1,1-1 1,1 0 0,1-1-1,35 48 1,-1-17-2,-30-39-340,1-2 0,1 0 0,31 18 0,4 1-6403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6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7088,'10'-1'88,"153"-13"6,-116 9-59,-8 2-11,14-2 13,0-2 1,64-17-1,-88 16 9,13-2 35,72-27 0,-87 28-26,-4 1 103,0-1 1,0-1-1,35-20 0,-51 25 126,-5 4 24,-4 7-43,0 0-207,0 0-1,0 0 0,1 0 0,0 0 0,1 0 0,-1 0 1,1 0-1,1 12 0,0-9-20,0-5-7,0-1-1,0 1 1,0 0 0,0 0 0,1 0-1,-1-1 1,4 7 0,25 43 263,-15-26-147,0 1 0,11 31-1,-23-47-130,-3-11-7,2-3 4,8-11-1273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7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7176,'52'4'14,"-19"5"-12,-6 3-41,0 1 1,-1 1-1,35 27 1,-40-27 4,11 8-268,-1 2 1,36 35 0,-64-55 239,1 0 0,-1 1-1,1-1 1,-1 1 0,0 0 0,-1-1 0,1 1 0,-1 1 0,0-1 0,1 7-1,7 45-207,-9-49 257,1 7-82,1 0-1,1 0 1,0 0-1,11 26 1,-1-11 33,-6-12 42,0 1-1,10 38 1,-18-55 96,2-3 11,22-18 32,-12 8 11,114-90 505,-69 63-295,-23 14-145,-10 5 177,1 2 0,40-21 1,-61 36-317,1 1 1,0-1 0,-1 1 0,1 0-1,0 0 1,0 1 0,0-1-1,-1 1 1,1 0 0,0 1-1,0-1 1,0 1 0,0 0-1,-1 0 1,1 0 0,0 1 0,7 3-1,3 3 32,-1 0-1,0 0 0,19 16 0,-23-17-48,-1 1 9,0-1 1,0 1 0,-1 1 0,0-1-1,0 2 1,-1-1 0,10 18-1,-5-5 71,-2 0-1,12 37 1,-7 5 70,-15-62-115,0-1-67,0-1 0,1 1 0,-1-1 0,0 1 0,0-1 0,0 1 1,0-1-1,0 1 0,0-1 0,1 1 0,-1-1 0,0 1 0,0-1 0,1 1 1,-1-1-1,0 0 0,1 1 0,-1-1 0,0 0 0,1 1 0,-1-1 1,1 0-1,-1 1 0,0-1 0,1 0 0,18-7-46,5-2-377,42-24 0,-42 18-5530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7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7984,'2'-2'-1,"1"-1"1,-1 1 0,1 0-1,0 0 1,-1 0 0,1 0-1,0 1 1,0-1 0,0 1-1,1 0 1,-1-1 0,0 2-1,1-1 1,-1 0 0,0 1-1,1-1 1,-1 1 0,4 0-1,10 0-2,-1 2 1,25 4-1,-21-3 2,58 10-143,57 0-880,-58-8-3376</inkml:trace>
  <inkml:trace contextRef="#ctx0" brushRef="#br0" timeOffset="1">485 63 2872,'0'79'17,"15"114"181,-12-170-178,-2-11 57,0-1 0,1 0 1,6 18-1,-4-13 67,0 1-8,1 0 0,0 0 1,1-1-1,17 31 0,86 120 1616,-104-161-1642,0 1 1,1-2-1,0 1 0,0 0 0,0-1 1,1 0-1,7 4 0,-4-3-29,-7-4-56,0 1-1,0-1 1,0 0 0,1 0 0,-1-1 0,0 1-1,1-1 1,0 0 0,-1 0 0,1 0-1,4 1 1,-2-1-450,10 2-3995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7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0 179 6904,'2'-2'96,"5"-3"-29,-4 3-30,1-1-1,-1 1 0,0 0 0,1 0 1,-1 0-1,8-2 0,21-7 191,49-10 1,138-32 574,-130 34-412,-27 3-116,84-18 905,-143 34-983,-3 2-37,-1 5-93,0 0 0,0 0 1,-1-1-1,-3 11 0,3-11-32,0 0-1,0 1 0,0-1 1,1 1-1,0 7 1,1-9-18,1 0 0,0 0 0,0 0 0,1 0 0,-1 0-1,1 0 1,0 0 0,0 0 0,1-1 0,0 1 0,-1-1 0,2 0 0,-1 0 0,0 0 0,5 4 0,1 1 9,1-1-1,0 0 0,0 0 1,19 9-1,-24-14-18,1-1 0,-1 0 0,1 0 0,0 0 0,-1 0-1,1-1 1,0 0 0,0 0 0,0-1 0,0 0 0,0 0 0,0 0 0,0-1 0,0 0 0,10-2 0,-7 0 8,0 0 1,0 0 0,-1-1-1,1-1 1,-1 1 0,0-1-1,0-1 1,0 1 0,-1-1-1,9-9 1,0-3 80,0-1 0,20-33 0,-33 48-40,0-3 12,-2 4-15,1-3-8,-2 5 13,6 41-25,5 13-28,8 18 1,15 19-3,52 100-4,-69-155-4,58 126-5,-65-133-2,-1 8 2,6 53 0,-15-88 9,1 1 0,-1 0-1,0-1 1,0 1 0,0-1-1,-1 1 1,1 0 0,0-1 0,0 1-1,-2 2 1,-1 3-1,0 0-1,0 0 1,-1 0 0,0 0 0,-1-1-1,1 0 1,-1 0 0,-10 10 0,14-15 1,0 0 1,0-1-1,0 1 1,1 0-1,-1-1 1,0 1 0,0-1-1,0 1 1,0-1-1,0 0 1,0 1-1,-1-1 1,-1 1 0,-14 1-6,0 0 0,0-2 1,-28-1-1,24-3-5,8 0 8,4 1 2,-1 0 1,1 0 0,0-1-1,-1 0 1,2 0-1,-1-1 1,0-1-1,-9-7 1,-37-37-6,53 48 8,1 1-1,-1-1 1,1 0 0,-1 1 0,1-1-1,0 0 1,0 0 0,0 0 0,0 1-1,0-1 1,0 0 0,0-1 0,1 1-1,-1 0 1,0-4 0,0-3 0,-5-32 14,6 40-10,0-1 0,-1 1 0,1 0 0,0-1 1,1 1-1,-1 0 0,0 0 0,0-1 0,0 1 0,1 0 0,-1-1 0,1 0 1,6-13 15,0 0 1,1 1-1,1 0 1,17-21 0,-25 33-8,1 0 0,-1 0 0,1 1 0,0-1 0,-1 1 0,1-1 1,0 1-1,0 0 0,3-2 0,40-18 90,59-19 0,-68 32 64,-13 4-88,3-1-27,0 2 0,0 0 0,1 2 0,-1 1 0,28 4 1,121 16-1490,-79-10-6704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8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4693 0 5832,'-6'3'49,"-5"2"-8,0 0 1,-1-1-1,0-1 0,1 0 1,-24 3-1,-212 37 886,195-36-622,-79-1 1,95-5-267,-9 0 95,-220 6 52,203-5-52,-116 2-1,-28 0-70,111-2 118,-446 14 84,426-11-51,-468 22 102,469-20-15,-401 27 134,424-27-94,-314 22 140,334-25-146,-250 10 138,266-13-139,8 1-140,-18 1 77,-84-7 1,23-9 113,123 12-384,-1 0-1,1 1 0,-1-1 0,0 0 1,1-1-1,0 1 0,-1 0 1,1-1-1,0 0 0,0 0 1,0 0-1,0 0 0,0-1 0,-3-2 1,-2-3-1160,-12-8-6961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9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3056,'2'6'136,"4"13"141,-1 1 1,2 27-1,0-11-45,-4-23-33,-1 0 1,0 0-1,0 1 0,-2-1 1,0 16-1,0 41 334,1-64-468,2 46 330,15 81 1,-6-66-152,24 122 549,-23-150-456,-10-31-183,0 0-1,0 0 1,2 14 0,-5-20 437,-12-16-60,11 11-469,0 0 1,1 0 0,-1 0 0,1 0-1,0 0 1,0 0 0,0 0-1,1-7 1,0 0-22,-1-5 134,1-1-1,0 1 1,1 0 0,1 0-1,8-25 1,-10 37-154,0 1 0,1-1 0,-1 1 0,1-1 0,0 1 0,0 0 0,0 0 0,0 0 0,0 0 0,0 0 0,0 0 0,1 0 0,-1 1 0,1-1 0,-1 1 0,1 0 0,-1 0 0,1-1 0,0 2 0,0-1 0,0 0 1,4 0-1,-1 0-12,-1 0 12,0 0-1,0 0 1,0 0-1,0 1 1,0 0-1,0 0 1,0 0-1,0 1 1,0 0-1,1 0 1,-2 0-1,1 0 1,0 1-1,7 3 1,-10-4-15,6 3 13,0 0 1,0 0-1,-1 1 1,0 0-1,0 1 1,9 8-1,-4-4-10,-1-2 5,0 1 1,0 0-1,-1 0 1,10 13-1,1 8-2,19 40 0,-37-64-11,8 13-2,-5-13-12,0-5-2,-1 1 0,1-1 1,0 0-1,0 0 0,0 0 1,0-1-1,0 0 0,-1-1 1,1 1-1,0-1 0,0 0 1,8-2-1,116-24-1610,-55 10-5655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19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481 111 6640,'-2'-1'0,"1"-1"0,-1 1 0,1 0 0,-1 0 0,1 0 0,-1 1 0,1-1 0,-1 0 0,0 0 0,1 1 0,-1-1 0,0 1 0,0 0 0,0-1 0,1 1 0,-1 0 0,0 0 0,-3 0 0,-3 1 0,-40 2 0,5 2 5,1 2 0,-83 26-1,109-27 1,-44 20 57,-12 9 29,70-34-78,0 1 0,0-1 1,0 0-1,0 1 1,0-1-1,0 1 0,0 0 1,1-1-1,-1 1 0,1 0 1,-1 0-1,1 0 0,0 0 1,-1 0-1,1 0 0,0 1 1,0-1-1,0 4 0,0-4 11,1-1-7,0 0 0,-1-1-1,1 1 1,0 0 0,0 0-1,0-1 1,0 1 0,0 0 0,0 0-1,0-1 1,1 1 0,-1 0-1,0 0 1,0-1 0,0 1-1,1 0 1,-1-1 0,1 1 0,-1 0-1,0-1 1,1 1 0,-1 0-1,1-1 1,-1 1 0,1-1 0,-1 1-1,1-1 1,0 1 0,-1-1-1,2 1 1,15 6 41,-17-7-35,11 1 257,-6-1-206,10-1 41,-1-1 0,1-1-1,-1 0 1,23-8 0,21-8 320,-2-3 0,57-30 0,-68 20 433,-42 30-425,1 18-307,-3-11-122,0-1 0,1 1 0,-1-1 0,1 1 0,0-1 0,0 0 0,1 0 0,-1 0 0,1 0 0,0 0 0,0 0 0,0-1 1,1 1-1,-1-1 0,1 0 0,0 0 0,0 0 0,0-1 0,0 0 0,0 1 0,0-1 0,1-1 0,-1 1 0,1-1 0,0 1 0,-1-1 1,1 0-1,5 0 0,-3 0 1,2 0-7,-1 0 0,1 0 1,0 0-1,0-1 0,0-1 0,0 0 0,-1 0 1,1 0-1,12-5 0,162-59 112,-182 64-119,0 1-1,0 0 1,0-1 0,0 1-1,0-1 1,-1 1 0,1-1-1,0 1 1,0-1 0,0 0-1,0 1 1,-1-1-1,1 0 1,0 0 0,-1 1-1,1-1 1,0-1 0,1-1 0,3-12 1,-6 3-4,1 1 1,-2-1 0,0 1-1,0 0 1,-6-16 0,6 19 1,1-1-7,0 6 5,1 0-1,-1 1 1,0-1 0,1 0 0,-1 1-1,-1-1 1,1 1 0,0-1 0,-3-3-1,-1-3 2,7 12 2,0 0 1,0-1-1,0 1 0,1-1 1,-1 1-1,1-1 1,0 0-1,0 0 0,3 2 1,22 15 23,123 95 87,-136-102-106,23 24 29,17 34 9,-49-56-17,-5-8-23,0 1 1,0 0 0,-1 0 0,0 0 0,-1-1 0,0 1-1,-2 11 1,-4-8 30,1-5-25,0-1-1,0 0 1,0-1 0,0 1-1,-1-1 1,0-1 0,0 1-1,1-1 1,-1 0 0,-13 1-1,2-1 15,0 0 0,-31-2-1,46 0-8,0 0 0,0 0 0,0 0 0,0 0 0,0-1 0,0 1 0,0-1 0,0 0 0,0 0 0,-4-2 0,0 0 7,-7-9-1510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7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0 489 10848,'76'-5'64,"62"-5"21,-61 5 99,93-10 20,25-16 5,-159 24 85,-5 1-126,4-1 9,-1-1-1,42-16 0,34-27 813,-110 51-977,1 0-1,-1 1 1,1-1 0,-1 0-1,0 1 1,1-1-1,-1 1 1,0-1 0,1 1-1,-1-1 1,0 0 0,0 1-1,1-1 1,-1 1-1,0-1 1,0 1 0,0-1-1,0 1 1,0 0-1,0-1 1,0 1 0,0-1-1,0 1 1,0-1-1,0 1 1,0 0 0,-2 20 55,-1 0 0,0-1 0,-8 25 0,4-20-30,-3 28 0,8-37-30,1-8-3,0-1 0,1 1 0,0-1 0,2 15 0,1 7 13,2 1 1,15 48-1,-16-64-15,12 20 8,46 86 19,-52-90-26,-8-12-1714</inkml:trace>
  <inkml:trace contextRef="#ctx0" brushRef="#br0" timeOffset="1">839 8 10848,'0'0'88,"15"-8"200,21 20-80,30 18-208,18 8 8,8 1-8,3-1-8104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0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8248,'-5'17'16,"-3"26"112,13 84 573,-1-73-370,20 191 401,-22-225-739,9 98 380,-9-85-344,6 42 196,40 132 489,-31-153-615,-16-49-52,0-1 0,1 1 1,-1-1-1,1 1 0,0-1 0,0 0 0,1 0 1,-1 0-1,6 5 0,1 3 21,20 24 36,-15-25 144,-2-6-451,0 0 1,1 0-1,0-2 0,0 1 1,14 0-1,24 4-7390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0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0 328 7352,'70'-18'160,"41"-20"30,-71 22-22,67-16 1,-25 10-55,-37 8-52,109-30 91,-64 26-11,-88 18-118,0 0-1,0 0 1,1 0-1,-1 0 1,0 0-1,0 0 1,0 1-1,0-1 0,0 1 1,0-1-1,0 1 1,0 0-1,0 0 1,0 0-1,0 0 1,0 0-1,0 0 1,1 2-1,0-1 15,-2-1-15,-1 0-1,1 0 0,0 0 0,0 0 0,0 0 0,-1 0 0,1 0 1,0 0-1,-1 0 0,1 0 0,-1 0 0,1 1 0,-1-1 1,0 0-1,1 0 0,-1 0 0,0 1 0,0-1 0,0 0 0,0 3 1,0-1 25,-1 22 27,-2-5 214,1-6-183,-1 2 27,0 0 1,2 1-1,0-1 1,2 20-1,0-29-99,0-1 0,1 1 0,0-1 0,1 0 0,-1 0 0,1 0 0,0 0 0,1-1 0,-1 1 1,1-1-1,0 0 0,8 8 0,-11-12-24,0-1 1,0 1 0,0 0-1,0-1 1,0 1 0,1-1-1,-1 1 1,0-1 0,0 1-1,0-1 1,0 0 0,1 0-1,-1 0 1,0 1 0,0-1 0,1 0-1,-1-1 1,0 1 0,3 0-1,0-1 17,10-1 31,-1-1 1,1 0-1,19-8 1,-19 7-57,6-2 13,37-14 118,24-18 19,-80 38-149,-1 0 1,0 0-1,0 0 1,1 0-1,-1-1 1,0 1-1,0 0 1,1 0-1,-1 0 1,0 0-1,0-1 1,1 1 0,-1 0-1,0 0 1,0 0-1,0-1 1,1 1-1,-1 0 1,0 0-1,0-1 1,0 1-1,0 0 1,0 0-1,1-1 1,-1 1-1,0 0 1,0-1-1,0 1 1,0 0 0,0-1-1,0 1 1,0 0-1,0-1 1,-1-5 11,1 0 1,-1 0 0,-1 0 0,1 0 0,-1 1 0,0-1 0,0 0 0,-1 1-1,-4-9 1,5 11-6,-10-16 110,-19-18 16,-1 2 0,-56-47 0,74 71-120,6 5-2,0 0 0,0 1 0,-13-6 0,-35-19-1486,32 18-6128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1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700 515 7624,'-65'-15'33,"17"4"-1,-19-2-24,28 8-12,0 2 0,-1 1 0,-70 6 0,49 6 8,39-4 23,2 2 23,1 1 1,1 1 0,-1 1-1,2 0 1,0 2 0,-20 17-1,2 10 26,25-22 159,6-9-193,1 0 1,1 0-1,-1 0 0,2 1 1,-1-1-1,1 1 0,0 11 1,1-21-30,0 1 0,0 0 0,0-1 0,0 1 0,1 0 0,-1 0 0,0-1 0,0 1 0,0 0 0,1-1 0,-1 1 1,0 0-1,1-1 0,-1 1 0,0-1 0,1 1 0,-1-1 0,1 1 0,0 0 0,5 4 28,-1 0-1,1 0 0,1 0 1,-1-1-1,1 0 1,0-1-1,-1 1 1,13 3-1,0-5 187,6-5-121,-1-1 1,31-9 0,-33 3 133,90-67 89,15-33 136,-119 102-438,1-1 21,0 0 1,0 0-1,-1-1 0,0 0 1,-1-1-1,0 0 0,-1 0 0,7-15 1,-10 20-27,3-16 173,2-121 77,-11 30 61,-2 22-107,2 23-9,3 68-213,-1 0 0,1 0 0,0-1 0,0 1 1,0 0-1,0 0 0,0 0 0,0-1 0,0 1 0,0 0 0,0 0 0,0 0 1,0 0-1,-1-1 0,1 1 0,0 0 0,0 0 0,0 0 0,0 0 1,0 0-1,-1-1 0,1 1 0,0 0 0,0 0 0,0 0 0,-1 0 0,1 0 1,0 0-1,0 0 0,0 0 0,0 0 0,-1 0 0,1 0 0,0 0 0,0 0 1,0 0-1,-1 0 0,1 0 0,0 0 0,0 0 0,0 0 0,-1 0 0,1 0 1,0 0-1,0 0 0,0 0 0,-1 1 0,1-1 0,0 0 0,0 0 1,0 0-1,-11 7 41,-15 19 3,15-8 59,-47 123 34,50-107-74,2 18-24,2 58 0,4-107-38,0 1 0,0-1 0,1 1-1,-1-1 1,1 0 0,2 6 0,12 32 17,30 54 1,-27-69 5,-5-9-13,4 5-6,0-1 1,2-1 0,0 0 0,24 18 0,55 34 25,-94-69-32,1-1 1,-1 1-1,1-1 1,0 0-1,-1 0 1,1 0 0,0-1-1,0 1 1,0-1-1,0 0 1,1-1-1,-1 1 1,8-1 0,-9 0 0,8-4 50,3-3-17,8-4 32,40-26 1,-54 32-26,-2 1-25,-1 1 0,0-1 1,0 0-1,0-1 1,-1 0-1,1 0 0,-1 0 1,0 0-1,-1-1 1,8-11-1,-4 3 53,-1-1 1,7-21 0,-12 32-56,-1-2 0,0 1 0,1 0 0,-2 0 1,1 0-1,-1 0 0,0-1 0,0 1 0,0 0 1,0 0-1,-1 0 0,-2-8 0,3 12-10,-1 0 0,1 0-1,0 0 1,-1 0 0,1 0 0,-1 1-1,1-1 1,-1 0 0,1 0-1,-1 0 1,0 0 0,0 0 0,1 1-1,-1-1 1,0 0 0,0 1 0,0-1-1,0 1 1,0-1 0,0 1-1,1-1 1,-1 1 0,0-1 0,-1 1-1,1 0 1,0 0 0,0 0 0,0-1-1,0 1 1,0 0 0,0 0-1,0 0 1,0 1 0,0-1 0,0 0-1,0 0 1,-2 1 0,0 0 6,0 0 1,0 1-1,0-1 1,0 1-1,0 0 1,1 0-1,-1-1 1,1 2-1,-1-1 1,-2 3-1,-14 24 15,13-13 26,1 19-20,-1 35 1,8-45-8,4-8-21,0 1 1,0-1 0,2-1-1,13 23 1,-20-38-6,0 1-1,0-1 1,0 1 0,0-1 0,1 1 0,-1-1-1,1 1 1,-1-1 0,4 2 0,45 29 11,-37-26-11,0 0 0,0-1 0,21 5 0,-19-7 0,0 0 1,0-1-1,18 0 0,-19-2 0,0-1-1,0 0 0,16-4 1,-20 2-1,-1 0 0,1 0 0,16-8 0,-22 9 0,1-1 0,-1 1 0,0-1 0,0 0 0,0 0 0,-1 0 0,6-6 0,-3 0 0,0-1 0,-2 1 0,1-1 0,-1 0 0,0 0 0,-1 0 0,4-21 0,-6 25 1,2-20 6,-6 2-4,0-1 0,-1 1 1,-10-30-1,13 52-1,1 1 0,-1-1 0,1 0 0,-1 1 0,0-1 0,0 1 0,0-1 0,0 1 0,0-1 0,0 1 0,0 0 0,-3-3 1,-20-17 10,-1 2 1,-49-29 0,44 34 33,-42-14-1,1 6-36,23 7-10,32 10 197,17 5-193,-1 0 0,0 0 0,0 0 1,0 0-1,0 0 0,0 0 0,0-1 1,0 1-1,0 0 0,0 0 0,0 0 1,0 0-1,0 0 0,0 0 1,0 0-1,0 0 0,0 0 0,0 0 1,0 0-1,0 0 0,0 0 0,0 0 1,0 0-1,0 0 0,0 0 0,0 0 1,0 0-1,1 0 0,-1 0 1,0 0-1,0-1 0,0 1 0,0 0 1,0 0-1,0 0 0,0 0 0,-1 0 1,1 0-1,0 0 0,0 0 0,0 0 1,0 0-1,0 0 0,0 0 1,0 0-1,0 0 0,0 0 0,0 0 1,0 0-1,0 0 0,0 0 0,0 0 1,0 0-1,0-1 0,0 1 0,0 0 1,0 0-1,0 0 0,16 0-1371,16 1-8778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1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67 125 10488,'1'7'22,"-1"0"0,1 0 1,-1 0-1,0 0 0,-1 0 1,0 0-1,0 0 0,-4 13 1,-1-1 150,-16 30 0,2-3-50,17-38-108,1-1-1,0 1 1,0 0-1,0 12 0,1-12-7,1-5-4,1 0 1,-1 0-1,1 0 1,0-1-1,0 1 1,0 0-1,0 0 1,0-1-1,0 1 1,1-1-1,-1 1 0,1-1 1,0 1-1,0-1 1,0 0-1,3 3 1,-3-3 0,1 0-1,-1 1 0,1-1 1,-1 0-1,1 0 0,0-1 1,0 1-1,0 0 1,0-1-1,0 0 0,0 0 1,0 0-1,5 1 0,-2 0 2,-1-1 7,0 0 0,0 0 0,0-1 0,1 0 0,-1 1 0,0-2 0,0 1 0,1-1 1,-1 1-1,0-2 0,0 1 0,0 0 0,5-3 0,11-5 257,35-20 1,-38 18-77,0 2 47,0 1-1,0 0 1,37-10 0,-51 17-204,0 1 1,0 0 0,0 0 0,0 0 0,1 0 0,-1 0 0,0 1-1,0 0 1,0 0 0,0 0 0,0 0 0,0 1 0,-1-1-1,6 4 1,-4-3 36,37 20 118,60 42 1,-85-53-195,-6-3 12,1-2 1,1 1-1,-1-1 0,1-1 1,0 0-1,18 3 0,-19-4-6,9-2 5,32-6 4,-37 1-11,-1-1 0,19-7 0,-15 4 0,-1-2 0,33-20 1,-41 20 18,3-13-2,13-25 0,-24 42-7,0 1 1,0 0-1,0-1 1,-1 1 0,0-1-1,1 0 1,-2 0 0,2-7-1,-1-3 5,3-26 8,-5 24 37,-9-17-14,-16-36-1,14 47 29,-6-4-19,-35-38 0,38 54 31,6 8-70,-1 0 0,0 1 0,1 0 0,-1 0 0,0 1 0,-18 0 1,26 1-11,1 0 0,-1 0 0,1 1 1,-1-1-1,1 0 0,-1 1 0,1-1 1,-1 1-1,1-1 0,-3 2 1,-85 54 96,88-55-101,0 0 1,-1 0 0,1 0 0,0 0-1,0 0 1,0 0 0,0 0 0,0 1-1,0-1 1,-1 2 0,-1 3 1,0-1 0,0 0 0,1 1-1,0-1 1,0 1 0,1 0 0,-1-1 0,1 1 0,0 0 0,1 0 0,0 10 0,0-15-4,0 0 0,0 0 0,0-1 0,0 1 0,0 0 0,0 0 0,1-1 0,-1 1 0,0 0 0,1 0 0,-1-1 0,0 1 0,1 0 0,-1-1 0,1 1 0,-1-1 0,1 1 0,0 0 1,9 9 3,1-2 0,-1 1 0,2-1 0,23 13 0,-13-14 3,110 19 5,-101-24-18,168-9-14,-155 1-67,177-45-1838,-110 18-7176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2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422 342 7984,'-22'-3'1,"14"8"3,5-2-3,-19 18 1,15-11 0,0 0 0,1 0 1,1 1-1,0 0 0,0-1 1,1 2-1,-5 17 0,3-2 12,-4 43 0,9-54 4,0 0-1,1 0 0,1 0 0,2 17 0,-1-20-3,-1-6 11,0 1 0,1 0-1,0 0 1,0-1-1,1 0 1,0 1 0,0-1-1,6 10 1,-6-12-9,0 0 16,0-1 0,-1 0 1,2 1-1,-1-1 0,0 0 0,1-1 1,5 6-1,-3-4-8,-4-4-35,0 0-1,0 0 1,1 0 0,-1-1-1,0 1 1,1 0-1,-1-1 1,0 1-1,1-1 1,-1 0-1,1 0 1,-1 0-1,1 0 1,-1 0-1,0-1 1,1 1-1,-1-1 1,4-1 0,0 1-588,25-5-4547</inkml:trace>
  <inkml:trace contextRef="#ctx0" brushRef="#br0" timeOffset="1">9 0 7896,'-9'2'5,"40"9"48,35 0 26,73 19 9,-108-24-40,156 5-935,-81-11-3859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19 6552,'4'-17'156,"-7"15"-35,-4 7-40,7-5-67,0 1 0,-1 0 0,1-1-1,-1 1 1,1 0 0,0-1-1,-1 1 1,1 0 0,0 0 0,0-1-1,-1 1 1,1 0 0,0 0-1,0 0 1,0-1 0,0 1 0,0 0-1,0 0 1,1 0 0,-1 4 25,-1 13 86,1-1 0,0 1-1,2 0 1,4 21 0,18 65 158,-15-69-265,38 181 577,6 18 53,-52-230-629,-1-1 1,1 1-1,-1-1 1,0 1-1,0-1 1,0 1-1,0 0 1,-1-1-1,1 1 1,-1-1-1,0 1 1,0-1 0,-2 5-1,2-4-3,0-4-10,1 1 0,-1 0 0,1 0 0,-1-1 0,1 1 1,-1 0-1,1-1 0,-1 1 0,0-1 0,0 1 0,1-1 0,-1 1 0,0-1 0,0 1 0,1-1 0,-1 0 0,0 1 0,0-1 1,0 0-1,0 0 0,1 0 0,-1 1 0,0-1 0,0 0 0,0 0 0,-1-1 0,0 2 10,-25-4-1153,-1-1-4643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3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6728,'72'8'129,"0"-4"0,120-9-1,-156 1-34,153-28 52,-152 22 28,144-59 75,-149 51-42,2-6-113,-2-3 1,31-31 0,-45 33 86,33-87 78,-47 93-79,-3 3-106,-1 1 0,-1 0 0,-3-19 0,3 28-49,0 1 1,0-1-1,-1 1 1,1-1-1,-2 1 1,1-1-1,0 1 1,-1 0-1,0 0 1,0 0-1,-1 1 1,1-1 0,-5-3-1,-1 4 123,3 3-118,0 2-1,0-1 1,-1 1-1,1 0 1,0 0-1,-7 3 1,4 3 90,0 4-67,1 1-1,-10 20 1,13-15 22,-5 97 29,11-86-57,19 123 14,-13-123-34,-5-19-19,3 8 0,1 0 0,1 0 0,0-1 0,1 0 0,13 20 0,18 18 21,-38-52-21,0-1 0,0 0 0,0 1 0,0-1 0,1 0 0,-1 0 0,0 0 0,1 0 0,-1 0 0,1 0 0,-1-1 0,1 1 0,0 0 0,-1-1 0,1 1 0,0-1 0,-1 0 0,1 1 0,0-1 0,-1 0 0,1 0 0,0 0 0,2 0 0,0-4 115,63-85 423,-59 81-520,9-14 487,-16 22-493,0 0 1,0 0-1,0 0 1,0 0-1,0 0 1,-1 0-1,1 0 0,0 0 1,0 0-1,0 0 1,0 0-1,0 1 0,0-1 1,0 0-1,-1 1 1,1-1-1,0 1 1,0-1-1,-1 1 0,1-1 1,1 2-1,3 1 14,-3-2-21,0 0 1,-1 0-1,1 1 0,0-1 0,-1 1 0,1-1 0,-1 1 0,0 0 0,1-1 0,-1 1 0,0 0 0,0 0 0,0 0 0,0 0 0,0 2 0,36 88 223,-33-68-88,3 133 55,-9-120-102,-7 182-1580,4-101-6547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7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51 8608,'-1'-5'233,"1"0"-41,0-10-334,1 12 297,0 1 1,1 0 0,-1 0 0,1 0-1,0 0 1,-1 0 0,1 0-1,0 1 1,0-1 0,3-2 0,-3 3 377,-1 0-484,-1 1 1,1 0-1,0 0 0,0 0 0,-1 0 1,1 0-1,0 0 0,-1 0 0,1 0 1,0 0-1,-1 1 0,1-1 0,0 0 1,-1 0-1,1 0 0,0 1 0,-1-1 1,2 1-1,1 3 125,-1 1-108,1-1 0,0 1 0,-1 0 1,0-1-1,0 1 0,0 0 1,1 8-1,23 101 218,-20-86-203,-2 1-1,0 1 1,-2 30 0,1 13 80,-3-59-109,1 9 1,1 0 0,0 0 1,2-1-1,8 28 1,-12-49-52,23 67 203,-19-58-167,0-1 0,0 0 0,1 0 0,0-1-1,12 16 1,-9-19 16,6-1-41,0-2 0,0 1 0,-1-2 0,1 0 1,0-1-1,0 0 0,0-1 0,0 0 0,0-1 1,21-6-1,-9 0 42,40-17 0,-43 16-40,-14 6 1,-1 0-1,1-1 1,-1 0 0,0 0-1,0-1 1,0 0 0,-1 0-1,0 0 1,0-1 0,7-8-1,-11 12-6,-1 0-1,0-1 1,1 0-1,-1 1 0,0-1 1,0 0-1,0 0 1,-1 0-1,1 0 1,0-4-1,5-7 6,22-43 38,-25 46-42,0 1 0,-1 0-1,0-1 1,3-19 0,-6 28-8,-1 1 0,1-1 0,0 0 0,1 1-1,-1-1 1,0 1 0,0-1 0,1 0 0,-1 1 0,1-1-1,0 1 1,-1-1 0,1 1 0,0-1 0,1-1 0,1-1 2,17-16 1,0 8 0,-20 12-5,1-1 0,-1 1 0,1 0 0,-1 0 1,1 0-1,-1 0 0,1 0 0,-1-1 0,1 1 0,0 0 0,-1 0 0,1 0 0,-1 1 0,1-1 0,-1 0 0,1 0 0,0 0 0,-1 0 0,1 0 0,-1 1 0,1-1 1,1 1-2,-1 0 0,0 0 1,0 0-1,0 1 1,0-1-1,0 0 1,0 0-1,0 1 1,-1-1-1,1 1 1,0-1-1,-1 0 1,1 1-1,-1-1 1,1 1-1,-1 1 1,9 22-15,20 32-21,-20-47-23,-3-5 44,1 0 1,0-1-1,1 1 0,-1-1 1,1-1-1,0 1 0,0-1 1,0-1-1,0 0 0,0 0 1,13 2-1,14 1-96,-1-1 0,56-1 0,-74-4 93,-10 1-13,1-1 1,0 0-1,0 0 0,12-4 1,-12 4-9,-3 0 30,0 0 0,0 0-1,0 0 1,1 0 0,-1 0 0,0-1-1,-1 0 1,1 0 0,0 0 0,-1 0 0,1-1-1,-1 1 1,6-7 0,10-13-6,8-11 13,-25 31 2,0 0 0,0-1 1,-1 1-1,1-1 0,-1 0 1,0 1-1,1-1 1,-1 0-1,0 0 0,-1 1 1,1-1-1,-1 0 0,1 0 1,-1 0-1,0 0 0,0 0 1,0-6-1,-5 2 35,-7-1-12,0 1-1,-22-10 1,17 12 85,-6 3-53,1 1-1,-32 3 1,32 3 92,-99 54 49,118-58-184,1 1 1,-1 0 0,0-1-1,1 1 1,0 0 0,-1 0-1,-1 3 1,-1 0-2,0 1 0,0 0 1,1 0-1,0 0 0,0 0 0,0 1 0,1-1 1,0 1-1,0 0 0,1 0 0,-3 13 1,4-19-10,1 0 0,0 0 1,0 0-1,0 0 0,0-1 1,0 1-1,0 0 0,0 0 1,0 0-1,1 0 0,-1 0 1,0-1-1,0 1 0,1 0 1,-1 0-1,1 1 1,11 18 21,23 29 1,-33-46-24,0 0 0,1 0 0,-1 0 0,1-1 0,0 1 0,-1-1 0,1 0 0,1 1 0,-1-2 0,5 4 1,5 1-1,-2 0 0,0 0-1,17 6 1,-13-8-2,0-1 0,0 0 1,0-1-1,30 1 1,-22-6-13,140-36-7,-123 27 1,167-65-2,-202 76 17,0-1 1,-1 0 0,1-1 0,-1 1 0,9-7 0,11-9-4,24-21-1,-33 23 6,24-31 0,-37 45 1,0 0 1,0 0-1,-1-1 0,1 1 1,-1-1-1,0 1 0,1-1 0,0-3 1,18-59-7,-17 52 7,-1 0-1,0-1 1,0-17 0,-3 20 0,1 1 0,-1-1 0,-4-14 0,3 18 0,0 0 0,0 0 0,-1 1 1,-5-11-1,3 10 1,0-1 0,-1 2 0,0-1 1,-1 1-1,1-1 0,-1 2 0,-14-10 0,5 8 14,-4 3-6,0 1 1,-29 0-1,48 3-7,0 0 0,0 0 0,0 0-1,-1 0 1,1 0 0,0 0 0,0 1 0,0-1 0,0 0 0,0 1 0,-1-1 0,1 1 0,-1 0 0,-8 5 4,0 1 0,1 0 0,-1 1 0,1 0 1,-13 15-1,21-21-4,0-1 1,0 0-1,0 1 1,0 0-1,0-1 0,0 1 1,0 0-1,1-1 1,-1 1-1,0 2 1,-8 38 13,-7 67 1,16-72-9,6 59 4,8 15-9,36 105-5,-49-212 2,11 39-5,-1-3 3,7 25-5,10 69 0,-7 102-1902,-21-208-7111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7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1 881 8968,'0'0'0,"9"-8"0,18-10 176,36-10 0,42-4 104,6-6 8,-5-7-280,-15-14 0,-10-24-8,2 0-6952</inkml:trace>
  <inkml:trace contextRef="#ctx0" brushRef="#br0" timeOffset="1">629 1 6280,'-48'123'322,"44"-110"-283,2 0-1,-1 0 0,2 1 0,0-1 0,0 0 0,1 0 0,3 16 0,-2-12 16,2 30 303,14 74 0,-13-96-294,14 66 455,-11-62-442,19 77 273,-20-82-294,14 46 594,34 83-1,-34-112-1523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8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1007 8696,'0'0'0,"17"2"0,22 5 16,25-5 8,27-11-16,17-8 8,15-4-16,14-12-168,18-8 168,0 2-5968</inkml:trace>
  <inkml:trace contextRef="#ctx0" brushRef="#br0" timeOffset="1">1882 0 9144,'2'4'0,"6"11"29,-1-1 1,-1 1-1,6 22 0,-8-22-17,-1-4 13,-1 0 1,0-1 0,0 18 0,11 98 143,-10-105-26,-2 1-1,0-1 1,-2 1-1,-4 35 1,2-37-81,-6 52 443,5-47-391,2 0 0,0 0 0,3 29 0,1-14 81,1 0 0,3-1 1,1 1-1,14 45 0,-20-81-166,1 0 0,0 0 0,0 0 1,1-1-1,-1 1 0,1 0 0,0-1 0,0 0 1,0 0-1,0 0 0,0 0 0,1 0 0,0-1 0,-1 1 1,6 2-1,-5-3-3,8 1 129,-9-3-240,0 0-1,0 0 1,0-1-1,0 1 1,0-1-1,0 0 1,0 0 0,0 0-1,0 0 1,0 0-1,0-1 1,0 1 0,-1-1-1,1 0 1,3-3-1,16-13-7700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8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13 7800,'-2'-1'416,"0"0"-353,-1-1 0,0 1 0,1-1 0,-1 1 0,0 0 0,0 0 0,0 0 0,0 1 0,0-1 1,0 1-1,0 0 0,0-1 0,0 1 0,0 1 0,-5-1 0,-111 7 610,89-3-299,-126 43 148,129-33-147,-9 12-121,-39 37 0,73-61-221,0 0 1,0 0-1,0 0 0,0 0 1,1 0-1,-1 1 0,-2 4 1,-9 22 148,-20 62 0,33-89-164,-1 0 1,1 0-1,-1 0 0,1 0 1,0-1-1,0 1 1,0 0-1,0 0 1,0 0-1,0 0 1,1 2-1,2 12 33,2 0 0,0-1 0,0 0 0,2 0 1,8 16-1,-14-29-36,0-1 0,0 1 0,0-1 0,0 1 0,1-1 0,-1 1 0,0-1 0,1 0 0,-1 0 0,1 0 0,2 2 0,40 24 105,51 21 0,-59-34 1,174 38 47,-165-44-81,168 12 31,-207-20-103,0 1 0,0-1-1,0-1 1,9 0 0,17-5-408,1-1 0,-1-2 0,61-24 0,2-10-7907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1 317 8792,'144'-57'137,"5"5"-56,-73 28 148,-24 8-76,70-13 0,-97 24-56,22-5 67,64-5-1,-33 14 54,-77 1-207,1 0 0,-1 1 0,1-1 0,-1 1 0,1 0 0,-1-1 0,1 1 0,-1 0 0,0 0 0,1 0 0,-1 0 0,0 0 0,0 0 0,0 0 0,0 1-1,0-1 1,0 0 0,0 0 0,0 1 0,0-1 0,0 1 0,-1-1 0,1 1 0,-1-1 0,1 1 0,-1-1 0,0 1 0,1 0 0,-1 2 0,0-2 6,0 9 92,-25 125 203,23-122-299,1-9-6,0-1 1,1 0-1,-1 1 1,1-1-1,0 0 1,1 1-1,0 4 1,0 2 6,1-1 0,1 0 0,5 15 0,-2-19 8,-2-4-18,0-1 0,0 0 0,0 0 0,0 0 1,0 0-1,0-1 0,1 1 0,-1-1 0,0 0 0,0-1 0,0 1 0,0-1 1,1 0-1,-1 1 0,0-2 0,7-2 0,0-1 4,-1 0 0,1-1 0,-1 0 0,-1-1 0,1 0 1,10-10-1,48-54 35,-59 56 12,-6 3-35,0 0 1,0 0-1,-1-1 1,0-17-1,-2 29-7,1 0 0,-2 0 0,1 0 0,0 0 0,0 0-1,0 0 1,0 0 0,-1 0 0,1 0 0,0 0 0,-1 0 0,1 0 0,-2-1 0,1-2 21,-4-4 11,1 0-1,-1 0 1,0 1 0,-1-1-1,0 1 1,0 0-1,0 1 1,-1-1 0,0 1-1,-13-8 1,-84-45 319,82 51-142,-86-9 83,105 17-277,-1-1 0,0 1 0,0 0 0,1 0 0,-1 0 0,0 1 0,0-1 1,1 1-1,-1 0 0,-4 2 0,-2 0 15,-12 7 18,22-10-54,-1 0 0,1 0-1,0 1 1,0-1 0,0 0 0,-1 0-1,1 1 1,0-1 0,0 0 0,0 1 0,0-1-1,0 0 1,0 0 0,0 1 0,0-1 0,0 0-1,0 1 1,0-1 0,0 0 0,0 1 0,0-1-1,0 0 1,0 1 0,0-1 0,0 0 0,0 1-1,0-1 1,0 0 0,0 1 0,1-1-1,-1 0 1,0 0 0,0 1 0,0-1 0,1 0-1,-1 1 1,9 9 38,-9-10-42,30 26-1597,4 0-6511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9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9 412 3592,'-1'2'30,"0"1"1,0-1-1,0 1 1,0-1-1,0 1 1,1-1-1,-1 1 1,1 0-1,-1-1 1,1 1-1,0 0 1,0-1-1,0 1 1,1 3-1,11-19 960,6-26 84,33-95 1778,-48 123-2714,6-32 688,-8 34-679,3-15 297,0-1-1,1 0 0,13-31 0,-14 49-345,0 0 0,0 0 0,1 1 0,0-1 0,0 1 0,1 0 0,0 1 0,0 0 0,0 0 1,8-5-1,-13 9-80,0 1 1,0-1 0,0 1 0,0-1-1,0 1 1,0 0 0,0 0-1,0 0 1,1-1 0,-1 1 0,0 0-1,0 0 1,0 1 0,0-1 0,0 0-1,0 0 1,0 0 0,0 1 0,0-1-1,0 0 1,0 1 0,2 0-1,0 1 32,4 0-13,-4-1-22,-1-1 0,0 1 0,0 0 0,0 0 0,0 0 0,1 0 0,-1 1 1,-1-1-1,1 1 0,0-1 0,0 1 0,0 0 0,1 2 0,9 9 45,-1 2 0,0 0 0,-1 0 0,-1 1 1,10 21-1,-1 15 12,-13-41-60,0 1 1,0-1-1,1 0 0,0 0 1,1 0-1,1-1 0,9 11 1,10 2-8,-14-16 2,24 3-1,-28-9-5,0 0 0,0 0-1,12-1 1,30-8 4,4-11-3,-39 13-1,13-5 23,0-1-1,-1-1 1,0-2 0,45-32 0,-59 36-21,-3 2 54,0 1 0,0-1-1,1 2 1,0 0-1,0 0 1,19-7 0,-30 14-44,0 0 1,0 0 0,1-1 0,-1 1 0,0 0-1,1 0 1,-1 0 0,0 0 0,1 1 0,-1-1 0,0 0-1,0 0 1,1 1 0,-1-1 0,0 1 0,0-1 0,0 1-1,0 0 1,1-1 0,0 2 0,1 0 22,6 3 32,-1 0 0,0 1 0,-1 0 0,0 0-1,13 14 1,6 5 81,-26-24-149,16 12 90,0 0 0,21 13 1,-36-26-86,1 1-1,0-1 1,0 0 0,-1 0-1,1 1 1,0-1 0,0 0-1,0-1 1,-1 1 0,1 0-1,0 0 1,0-1 0,-1 1-1,1-1 1,0 1 0,-1-1-1,1 0 1,0 0 0,-1 0-1,1 0 1,-1 0 0,1 0-1,1-2 1,-1 1-179,1-1 1,-1 1-1,1-1 1,-1 0 0,0 0-1,0 0 1,-1 0-1,1 0 1,0 0-1,0-4 1,6-15-9440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9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9864,'59'44'216,"59"58"1,-31-25-177,-60-56-37,31 18 1,-21-19-308,1-3 1,0-1 0,75 21-1,11 1-5762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0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479 499 6816,'0'0'17,"-3"-1"-1,-71-3 223,-57 1 57,114 3-62,0 0 0,-23 4 0,16-1-130,0-2-34,16 0 32,0-1 0,0 1 0,0 1 0,1-1 0,-14 6 0,-51 16 584,71-22-655,0-1 0,0 1 0,0-1 0,0 0 0,0 1 0,0 0 0,1-1 0,-1 1 0,0-1 0,0 1 0,1 0 0,-1 0 0,0-1 0,1 1 0,-1 0 0,1 0 0,-1 0 0,1 0 0,-1 0 0,1 0 0,-1 0 0,1-1 0,0 1 0,0 0 0,0 0 0,-1 0 0,1 0 0,0 0 0,0 1 0,0-1 0,0 0 0,1 0 0,-1 0 0,0 0 0,0 0 0,1-1 0,-1 1 0,0 0 0,1 0 0,-1 0 0,1 0 0,-1 0 0,1 0 0,1 1 0,2 1 24,-1 0 0,1-1 1,1 1-1,-1-1 0,0 0 0,7 3 1,49 7 317,73 6-6,-122-17-297,0 0 1,0 0 0,0-1 0,14-1-1,-3-1-17,-1 2-20,-14 0-3,0 0 1,-1-1 0,1 1 0,0-1 0,11-4 0,-1 1 88,0-1 0,0 0 1,27-14-1,-42 18-12,3-1-10,2 1 57,-2 12 36,-3 71-23,5 55-97,-4-86-28,0 1-10,15 79 0,-10-92-12,24 73 0,-16-64-14,-5-5-3,-10-15 2,-1-27-5,0-1 0,0 1 0,0-1 0,-1 1 1,1 0-1,0-1 0,0 1 0,0-1 0,0 1 0,0-1 0,-1 1 0,1 0 0,0-1 0,-1 1 0,1-1 0,0 1 0,-1-1 0,1 1 0,-1-1 0,1 0 1,-1 1-1,0-1 0,0 1 0,0-1 0,1 0 0,-1 0 0,0 0 0,0 0 0,0 0 0,0-1 0,0 1 0,1 0 0,-1 0 0,0 0 0,0-1 0,0 1 0,1 0 0,-2-2 0,-23-14 0,22 12 0,-1 1 0,1-1 0,0 0 0,0 0 0,-4-8 0,-10-31 1,13 24 2,1 0 1,-3-37 0,8 35 16,31-122 13,-32 138-24,1 0 1,-1 0-1,1 0 0,5-10 1,29-45 24,47-62 1,-51 86 32,-21 25-47,43-42 58,91-70 1,-112 99-30,108-86 62,-124 93-79,-5 6-13,0-1 0,0 2 1,1 0-1,26-16 0,-38 26-19,-1 0 1,0-1 0,0 1-1,1 0 1,-1 0 0,0 0-1,1-1 1,-1 1-1,0 0 1,1 0 0,-1 0-1,0 0 1,1 0-1,-1 0 1,0 0 0,1-1-1,-1 1 1,1 0 0,-1 0-1,0 0 1,1 1-1,-1-1 1,0 0 0,1 0-1,-1 0 1,1 0-1,-1 0 1,0 0 0,1 0-1,-1 1 1,0-1-1,0 0 1,1 0 0,-1 0-1,0 1 1,1-1 0,-1 0-1,1 1 1,-1 16 18,-6 23-14,-3 10 0,-1 10-3,6-2-2,5-5 0,2-42-1,0-1 1,0-1 0,0 1 0,2 0 0,-1-1 0,1 0-1,8 13 1,0-8-5,5 0 3,1-1 0,33 18 1,-30-24-19,-11-5 11,1 1 4,0-1-1,0-1 1,-1 0 0,1 0 0,0-1 0,0-1 0,0 0 0,18-4 0,73-26-24,-96 28 25,0-1 1,0 1-1,-1-1 1,1 0-1,-1 0 1,0-1-1,0 0 1,0 0-1,8-11 1,-7 8 0,-4 6 3,-1-1-1,1 1 0,-1-1 1,0 0-1,0 0 1,0 0-1,0 0 1,0 0-1,2-6 0,1-5 1,17-36 1,25-81 52,-46 128 21,0 4-70,0-1 1,-1 1 0,1-1 0,0 1 0,0-1 0,0 1 0,0 0 0,0-1 0,-1 1-1,1 0 1,0 0 0,-1 0 0,1 0 0,0 1 0,19 34 27,24 32 0,-32-56-25,26 18-1,20 5-4,62 16-4,-106-46 1,-1-1 0,1-1 0,0 0 0,0-1 0,1-1 0,16 1 0,-14-2-1,2-1-10,-11-1 9,-2 1 2,0 0 0,0 0 0,0-1 0,0 0 0,-1 0 0,1 0 0,-1-1 0,1 1 0,-1-1 0,0-1 1,0 1-1,0-1 0,7-6 0,15-23 0,2-13 1,-5-10 0,-17 35 0,5-31 0,-7 6 0,-1-82 1,-5 93 6,-1 17-9,-18-192 82,18 203-45,-2-1 10,4 8-44,0 0 0,0 0-1,0 0 1,0 0 0,0 0 0,0 0-1,0 0 1,0 0 0,-1 0 0,1-1-1,0 1 1,0 0 0,0 0 0,0 0-1,0 0 1,0 0 0,0 0 0,0 0-1,0 0 1,0 0 0,0 0 0,-1 0-1,1 0 1,0 0 0,0 0 0,0 0 0,0 0-1,0 0 1,0 0 0,0 0 0,0 0-1,-1 0 1,1 0 0,0 0 0,0 0-1,0 0 1,0 0 0,0 0 0,0 0-1,0 0 1,0 0 0,0 0 0,-1 0-1,1 0 1,0 0 0,0 0 0,0 0-1,0 0 1,0 0 0,0 0 0,0 1-1,0-1 1,0 0 0,0 0 0,-3 2 2,0 0 1,1 0-1,-1 0 0,1 0 1,0 1-1,-1-1 1,1 1-1,0 0 1,1-1-1,-1 1 1,0 0-1,-1 6 1,-1 6 24,0 104 12,4-99-34,1 0-1,5 23 1,-2-17-3,15 66 0,-7-53-4,31 65 0,-35-86 0,2-1 0,0-1 0,1 0 0,0 0 0,14 13 0,-11-14-1,-8-6-156,1 0-1,0-1 0,0 0 1,1-1-1,0 0 0,1 0 1,13 8-1,-16-11-412,23 16-8595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0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10224,'0'3'3,"1"-1"1,0 1-1,0 0 0,1-1 1,-1 1-1,0-1 1,1 1-1,0-1 0,-1 0 1,1 1-1,0-1 1,0 0-1,1 0 0,-1-1 1,0 1-1,0 0 1,1-1-1,-1 1 0,1-1 1,0 0-1,-1 0 1,1 0-1,0 0 0,0 0 1,-1-1-1,4 1 1,9 3 0,-6-2 8,-1 0-1,1-1 0,0 0 0,17 0 0,195 7 50,-163-6-34,297-3-1227,-156-2-4960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3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416 911 6008,'22'-14'330,"37"-29"1,-58 43-275,-1-1-1,1 0 0,-1 1 1,0-1-1,1 0 1,-1 1-1,0-1 0,1 0 1,-1 1-1,0-1 1,0 0-1,1 0 0,-1 1 1,0-1-1,0 0 1,0 1-1,0-1 1,0 0-1,0 0 0,-1 1 1,1-1-1,0 0 1,0-1-1,-1-1 108,0-2-74,0 1 0,-1-1-1,1 0 1,-1 1-1,0-1 1,-1 1-1,1-1 1,-1 1 0,0 0-1,0 0 1,0 0-1,0 0 1,-1 1-1,1 0 1,-1-1 0,0 1-1,0 0 1,0 1-1,-7-4 1,4 1-42,-3-1 135,0 0 0,0 1 0,0 0 0,-1 0 0,1 1-1,-22-5 1,21 7-118,0-1-3,0 1 0,0 0-1,-1 1 1,1 1 0,-1-1-1,-14 3 1,10-1-11,-3 2 198,14-1-190,-2 0-23,0 0 0,0 0-1,-1 1 1,2 0 0,-1 1 0,0 0 0,1 0 0,0 0-1,-1 1 1,2 0 0,-1 0 0,-6 8 0,-58 63 193,58-59-127,8-9-85,1 1 0,0-1 0,1 1 0,0 0 0,0-1 0,1 1 0,0 0 0,0 11 0,6-2 71,3-4-57,0-1 0,1 0 0,18 20 0,-26-32-24,0 0 0,0 0 0,0-1 1,0 1-1,0 0 0,0 0 0,0-1 1,0 1-1,0-1 0,0 1 0,0-1 1,2 1-1,8 2 13,0 0 0,1-1 0,-1 0 0,1-1 0,17-1 1,-10-5 41,-1-5-39,1-2-1,-2 0 1,22-19 0,-18 9 9,0 0 1,26-38 0,-29 36-19,-3 0 47,1-14-16,18-70 0,-29 74 36,4-163 38,-9 190-95,0 1 0,0-1-1,-1 0 1,-2-7 0,-20-85 90,18 84-105,0 0-1,-11-20 1,-9-19 152,19 41-134,1-1 1,1 1 0,0-1-1,1 0 1,0 0 0,-1-25-1,3 22 108,0 13-125,0 1 0,-1 0 0,1 0 0,-1 0 0,1 0 0,-1 0 0,0 0 0,0 0 0,0 0 0,-1 1 0,1-1 0,-1 1 0,1 0 0,-1 0 0,0 0 0,0 0 0,0 0 0,0 1 0,-6-3 0,8 3-5,1 1 1,-1 0-1,1-1 1,-1 1-1,1 0 1,-1 0-1,0-1 1,1 1-1,-1 0 1,0 0 0,1 0-1,-1 0 1,1 0-1,-1 0 1,0 0-1,1 0 1,-1 0-1,0 0 1,1 0-1,-1 0 1,0 1 0,0-1-2,0 0 0,0 0 0,0 0 1,0 1-1,0-1 0,0 0 0,1 0 1,-1 1-1,0-1 0,0 1 0,0-1 1,1 0-1,-1 1 0,0 0 0,0-1 1,1 1-1,-1-1 0,1 1 1,-1 0-1,0-1 0,1 1 0,-1 0 1,1 0-1,0 0 0,-1-1 0,1 1 1,0 0-1,-1 0 0,1 1 0,1 6 19,0-1 0,1 0 0,0 0 0,5 13 0,-6-16-5,0-3-16,4 15 14,0 0 0,-1 1-1,0 0 1,-2-1 0,0 1 0,0 0 0,-2 20 0,1 48-2,5 25-10,2 84-9,-8-191 3,0 0 0,0 0 0,0-1 0,0 1 0,1 0 0,-1 0 0,1 0 0,1 3 1,1 3-3,0 0 1,0 0-1,1-1 1,0 1-1,7 9 1,-2-8 1,0 0-1,0 0 1,19 14 0,-26-21-3,1-1 0,1 0 0,-1 1 1,0-1-1,0-1 0,5 3 1,7 3-11,23 12-16,64 21 1,-30-16 4,-70-24 26,0 1 0,0 0 0,0-1 0,0 1 0,1-1 0,-1 0 0,0 1 0,0-1 0,0 0 0,0-1 0,0 1 0,3-1 0,-1 1 1,-2-1 8,1-8 3,-2 8-5,-1 0 0,1 0-1,-1 1 1,1-1 0,-1 0 0,1 0 0,-1 1 0,1-1 0,-1 0 0,0 0-1,1 0 1,-1 0 0,0 0 0,0 0 0,0 0 0,0-1 0,3-111 430,2 72 180,-4 39-517,1 6 1,7 7-80,1 1-1,1-1 0,0-1 0,0 0 0,1-1 1,0 0-1,1-1 0,0 0 0,20 8 0,10 3-15,-29-12-4,-11-6-1,0 1 0,0-1 1,0 1-1,0-1 0,0 0 0,0 0 1,0 0-1,0-1 0,4 1 0,-5 0-9,-1-1 8,-1 0-1,1 0 1,-1 0 0,1 0 0,-1 0-1,0-1 1,1 1 0,-1 0-1,1 0 1,-1 0 0,1 0 0,-1 0-1,1-1 1,-1 1 0,0 0 0,1 0-1,-1-1 1,0 1 0,1 0-1,-1 0 1,0-1 0,1 1 0,-1 0-1,0-1 1,1 1 0,-1-1-1,68-70-2055,-21 19-7915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7448,'0'0'0,"5"15"0,-10 6 8,-11 9-8,17 18-112,35 19 112,2-1-5032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4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122 494 4216,'0'0'-5,"0"1"1,0-1-1,-1 1 0,1 0 1,0-1-1,0 1 1,-1-1-1,1 1 0,0-1 1,0 1-1,-1-1 0,1 1 1,-1-1-1,1 1 1,0-1-1,-1 0 0,1 1 1,-1-1-1,1 0 1,-1 1-1,1-1 0,-1 0 1,1 0-1,-1 1 0,0-1 1,1 0-1,-1 0 1,1 0-1,-1 0 0,0 0 1,1 0-1,-1 0 1,1 0-1,-1 0 0,0 0 1,1 0-1,-1 0 0,1 0 1,-1 0-1,1 0 1,-1-1-1,0 1 0,1 0 1,-1 0-1,1-1 1,-1 0-1,-28-20-50,26 19 46,-32-30 66,29 25-24,1 1 0,-1-1 0,-7-12 0,13 17-1,-1 1 0,1 0 0,0 0 0,-1 0 0,1 0-1,0-1 1,0 1 0,0 0 0,0 0 0,0-1 0,0 1 0,0 0 0,0 0 0,0 0 0,1-1 0,-1 1 0,0 0 0,2-2 0,-1-2 48,1-4-5,0 4 37,-1 0 1,1 0-1,-1 0 0,1 1 1,5-8-1,-1 1 133,0 0 0,0 0 0,2 1 0,-1 0 0,1 1 0,1 0 0,-1 0 0,15-10 0,6 6 6,-15 11 309,5 5-309,-1 1 0,24 7 0,-25-2 157,135 98 791,-101-67-966,-32-24-140,-2-1 85,35 23 0,-50-37-154,1 0 0,0 0-1,-1 0 1,1 0 0,0 0-1,0-1 1,0 1 0,0-1-1,0 0 1,0 0 0,0 0-1,-1 0 1,6-1 0,0-1 6,0 0 1,-1 0 0,0-1 0,9-4 0,-2-1 5,0-1 1,-1-1 0,0 0 0,-1 0-1,0-1 1,17-21 0,-20 24-22,-4 3-10,-1 1-1,1-1 1,-1 0-1,0 0 1,0 0 0,0-1-1,-1 0 1,0 1 0,3-8-1,-5 9 6,1-2-2,-1 6-8,0 0 1,-1 0 0,1-1-1,-1 1 1,1 0 0,0 0 0,-1 0-1,1 0 1,0 0 0,-1 0-1,1 0 1,0 0 0,-1 0 0,1 1-1,-1-1 1,1 0 0,0 0-1,0 1 1,0-1 0,53 21 15,-4-2-13,12-4 2,14-5-2,5-9 2,-3-9-2,25-17 5,-90 18-1,-3-4-5,-1 0 1,0-1 0,13-22-1,-15 16 13,-4 5-9,-1 0 1,-1 0-1,0 0 1,-2-24-1,-3 21 41,-39-53 23,42 68-64,1 0 0,-1 0-1,0 0 1,0 0-1,0 0 1,0 0 0,0 1-1,0-1 1,0 0 0,0 0-1,0 1 1,-1-1 0,-19-8 20,1 1 0,-1 1 1,-31-6-1,21 10 62,-13 4-25,-70 12-1,111-13-54,0 1 1,1-1-1,-1 1 0,0 0 0,1 0 0,-1 0 0,0 0 0,-3 3 1,-20 14 21,0 1 1,-42 42 0,48-35-11,-16 39 0,31-56-20,1 1 1,1 0 0,0 1-1,0-1 1,-1 12 0,4-14-2,-1-1 1,1 0 0,1 1 0,0-1 0,0 0-1,0 0 1,1 1 0,0-1 0,0 0 0,1 0 0,0-1-1,0 1 1,4 6 0,-6-12-1,0 0 0,-1 0 0,1 0 1,0 1-1,0-1 0,0 0 0,0 0 0,0 0 0,0-1 0,0 1 0,0 0 1,0 0-1,2 0 0,26 15-8,58 24 1,-55-33-32,180 21-1574,-92-15-6212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4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468 683 7712,'-3'-3'7,"0"-1"0,0 0 0,-1 1 0,0 0 0,1 0 0,-1 0 0,0 0 0,-1 0 0,1 1 1,0 0-1,-1 0 0,1 0 0,-1 0 0,0 1 0,1 0 0,-1 0 0,-7-1 0,5 1 3,-13 1 77,-111 28 23,103-17-76,-7 11-12,-47 40 1,63-41 5,1 6 1,-23 49 1,36-57 71,5-2-48,0 0 0,4 28 0,-4-45-47,0 1 1,0 0 0,1-1 0,-1 1-1,0-1 1,0 1 0,0-1 0,0 1-1,1 0 1,-1-1 0,0 1-1,1-1 1,-1 1 0,0-1 0,1 0-1,-1 1 1,1-1 0,-1 1-1,0-1 1,1 0 0,-1 1 0,1-1-1,0 1 1,13 7 41,1-1 0,-1 0-1,1 0 1,22 5 0,-8-7 152,170 1-1044,-80-9-4576</inkml:trace>
  <inkml:trace contextRef="#ctx0" brushRef="#br0" timeOffset="1">594 1 8072,'1'56'169,"12"63"70,-10-91-44,1-1 0,2 1 1,0-1-1,14 33 0,-12-36 86,42 132 342,-14-35 23,-4-8-276,-32-111-390,19 69-319,37 93-1,-36-121-6833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5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1 199 8696,'25'-1'35,"1"-2"1,-1 0 0,32-9-1,67-24 214,-78 22-168,-9 3 119,181-51 224,-71 17 53,-146 44-478,4-1 37,0 1 0,0-1 1,0 1-1,0-1 0,0 1 1,0 1-1,7-1 0,-11 1-29,0 1-1,0-1 0,-1 1 1,1-1-1,0 1 0,-1-1 0,1 1 1,0-1-1,-1 1 0,1 0 1,-1 0-1,1-1 0,-1 1 1,1 0-1,-1 0 0,0-1 1,1 1-1,-1 0 0,0 0 0,1 1 1,0 1 7,3 12 17,0 1-1,-1 0 1,1 24-1,-2-18-32,2 11 14,2 5-8,1-6 1,-6-31-5,-1 0 1,0 0-1,1 1 0,0-1 0,-1 0 0,1 0 0,-1 0 0,1 0 0,0 0 0,0 0 0,0 0 0,0-1 0,0 1 0,0 0 1,1 1-1,1-1-44,0-1 1,0 1 0,0-1-1,0 1 1,0-1 0,0 0 0,0 0-1,0 0 1,0-1 0,0 1-1,0-1 1,0 0 0,0 1 0,-1-1-1,7-3 1,-5 2-540,32-10-5797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9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74 356 5208,'0'0'105,"4"5"-13,-3-3-139,2 2 117,0 0 0,0 1 1,-1-1-1,0 1 0,0 0 1,0-1-1,0 1 0,-1 0 1,1 6-1,6 47 533,16 109 762,-22-152-1310,12 45 229,10 34 482,-23-91-555,-1-5-192,0-1 0,1 1 0,-1 0 0,0-1 0,0 1 0,0-1 0,0 1 0,-1 0 0,1-1 0,-2-2 1,1-2 6,0-6 28,0 1 1,-1-1-1,0 1 0,-1 0 1,-5-13-1,-3-11 80,-84-269 99,74 221-209,16 57-21,-8-43 1,5 21 1,8 45-4,0 0-1,0 1 0,0-1 1,0 1-1,1-1 0,-1 1 1,2-6-1,0 6 0,0 0 1,-1 1-1,1-1 1,0 0-1,0 1 1,0-1-1,1 1 0,-1 0 1,1 0-1,-1 0 1,1 0-1,0 0 1,-1 1-1,1-1 0,0 1 1,0-1-1,5 0 1,-5 1-1,9-4 3,1 1 1,-1 0-1,1 1 1,0 1-1,0 0 0,22 0 1,-23 2-1,109-4 31,-13 2 80,109-5 16,-175 7 5,285-8 376,-298 7-488,51 5 67,-58-2-296,-1 1 1,0 0-1,-1 2 1,1 1-1,29 12 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25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7712,'7'6'26,"0"-1"1,0 0-1,1-1 1,0 0-1,0 0 1,0 0-1,0-1 1,13 3-1,7 4 22,40 16 42,124 57 84,-175-75-165,-12-6 2,0 0 1,0 1-1,-1 0 1,1 0 0,-1 0-1,7 6 1,-4-2 8,0 0 0,-1 1 1,0-1-1,8 15 0,-10-9 87,-6 13-27,0 0 0,-2 0 0,-1-1 1,-9 31-1,5-19-59,6-23 23,1-1 0,0 0 0,1 0 0,0 1 0,2 21 0,0-30-33,-1 0 6,0 0 0,1 0 0,0 0 0,0 0 0,0 0 0,1 0 0,-1-1 0,1 1 0,1 0 0,-1-1-1,5 7 1,-5-8-8,-1-1-2,0-1-1,0 0 1,0 0-1,0 1 1,0-1-1,0 0 1,0 0-1,0 0 1,1 0-1,-1 0 1,1 0-1,-1-1 1,0 1-1,1 0 1,-1-1-1,1 1 1,1 0-1,5 1 10,2 2 6,1 0-1,0-1 1,0 0-1,0 0 1,0-2 0,14 2-1,-23-3-9,-1 0 0,1 0 0,0-1 0,-1 1 1,1 0-1,-1 0 0,1-1 0,-1 1 0,1-1 0,-1 1 0,0-1 0,1 0 1,-1 1-1,0-1 0,1 0 0,-1 0 0,0 0 0,0 0 0,0 0 0,0 0 0,0-1 1,0 1-1,0 0 0,0-1 0,0 1 0,0 0 0,-1-1 0,1 1 0,-1-1 0,1-1 1,1-3 14,-1 0 0,-1 1 0,1-1 0,-1 0 0,-1-10 0,1 9-38,-2-11 171,-5 0-104,1-1 0,-2 1 1,-13-22-1,6 22 111,-13-3-49,-53-32 1,70 47-54,0 0 0,0 1 1,-1 0-1,-14-4 0,3 2-18,7 2-20,-56-14 121,-7-1 7,79 20-153,0 0-1,1 0 1,-1 0 0,0 0 0,0 0 0,1 0 0,-1 0 0,0 0 0,0-1 0,1 1-1,-1 0 1,0 0 0,0 0 0,0 0 0,1 0 0,-1 0 0,0-1 0,0 1 0,0 0-1,0 0 1,1 0 0,-1-1 0,0 1 0,0 0 0,0 0 0,0 0 0,0-1 0,0 1-1,0 0 1,0 0 0,0 0 0,0-1 0,1 1 0,-1 0 0,0 0 0,0-1 0,0 1-1,0 0 1,-1 0 0,1-1 0,0 1 0,0 0 0,0 0 0,0-1 0,0 1 0,0 0-1,0 0 1,0 0 0,0-1 0,-1 1 0,1 0 0,0 0 0,0 0 0,0 0 0,0-1 0,-1 1-1,1 0 1,0 0 0,0 0 0,0 0 0,-1 0 0,1-1 0,0 1 0,0 0 0,0 0-1,-1 0 1,6-3 6,-1 2-5,-1 0-1,1-1 1,0 1-1,-1 1 1,1-1-1,0 0 1,0 1-1,4 0 1,51-6 16,28 1-15,174-12-19,-168 7-18,-68 7 28,9-1-56,0 1 0,0 1 1,1 2-1,53 7 1,-80-6 46,-1 2 0,1-1 0,-1 1-1,0 0 1,0 0 0,0 0 0,-1 1 0,1 1 0,-1-1 0,0 1 0,0 0 0,0 0 0,-1 1 0,1-1 0,-1 1 0,5 9 0,-4-6 11,-1-2 1,-2 0 0,1 0 1,-1 0-1,4 12 0,12 29 1,2 10 1,4-5 0,3-7 0,20 21 0,-41-60 2,-5-5-1,-1 0 0,1 0 0,0 0 1,-1 1-1,1-1 0,-1 0 1,0 1-1,0-1 0,0 0 1,0 1-1,0-1 0,0 1 0,-1-1 1,1 1-1,-1 0 0,0-1 1,0 4-1,-1-6 2,0 1 0,0-1 0,0 0 0,0 0-1,0 1 1,0-1 0,0 0 0,0 0 0,0 0 0,0-1 0,0 1 0,0 0 0,0 0 0,0 0 0,0-1-1,-1 1 1,-4-3 5,0 0 0,0 0-1,1 0 1,-1-1 0,1 0-1,0 0 1,0 0 0,0 0-1,0-1 1,1 0 0,0 0-1,-4-6 1,-1 0 3,4 4 16,0 0-1,0 0 1,0-1-1,1 1 1,1-1 0,-4-9-1,0 1 4,5 12-5,0 0 1,1 0 0,0 0-1,0-1 1,0 1-1,0 0 1,0-1-1,1 1 1,0 0-1,1-9 1,-1 5 8,0 5-8,0 0 0,0 1 0,0-1 1,1 0-1,-1 0 0,1 0 0,-1 0 1,1 1-1,0-1 0,0 0 0,3-3 1,1-6 18,14-29 27,-7 23 109,0 6-130,2 0 1,-1 0-1,2 1 1,28-17-1,-15 17 124,132-23 58,-126 31-138,127 3 33,-135 4-80,-5 2-25,-1 1-1,37 17 1,-44-13 5,-8-5-18,-1-1-7,1 0 0,-2-1 0,1 2 0,0-1 0,-1 0 0,0 1 0,0-1-1,-1 1 1,1 0 0,-1 0 0,-1 0 0,2 8 0,2 24 9,-2 6-8,-2-1 1,2-1-2,4-5 2,-6-34-5,0 1 1,1 0-1,-1 0 0,1-1 0,0 1 0,3 3 1,-2-3-1,0-1 0,0 1 0,0-1 0,1 0 0,-1 0 0,5 2 0,39 19 0,95 23-377,-114-39-890,73 22-6953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7800,'12'113'177,"-2"87"70,-9-148 73,-4 241 140,2-230-79,-9 281 131,9-267-264,11 365 92,-6-342-152,22 458 80,-19-435-80,29 532 75,-28-519-103,32 563 64,-32-554-64,44 630 60,-41-615-79,45 627 62,-44-633-62,48 593 63,-49-605-56,14 190 4,-3-26-95,-14-191 78,36 405 54,-33-428-75,70 310-1621,-32-210-6706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319 469 4400,'-5'0'216,"-36"7"712,1 1 1,-56 20-1,41-6-16,48-19-621,3 0-200,-1 0 0,1-1 0,-1 0 0,0 0 0,0 0 0,0 0 1,0-1-1,-9 1 0,5-2 242,5-4 54,2-5-285,0 0 1,0 0-1,0 0 1,2-1-1,-1 1 1,1 0 0,1-14-1,1 4 15,1 1 0,7-25-1,4 3 273,1 0-1,26-45 0,-21 45-307,12-35 417,7-9 1,-28 65-422,-11 19-67,1 0 1,-1 0-1,1-1 0,0 1 0,-1 0 0,1 0 0,-1 0 1,1 0-1,-1 0 0,1 0 0,0 0 0,-1 0 0,1 0 0,-1 0 1,1 0-1,0 0 0,-1 0 0,1 1 0,-1-1 0,1 0 1,-1 0-1,1 1 0,-1-1 0,1 0 0,-1 1 0,1-1 1,-1 0-1,1 1 0,-1-1 0,0 1 0,1-1 0,0 1 0,-1 0 2,7 8 68,1 1 0,-2 0 1,1 0-1,9 22 0,12 32 19,57 87 30,-53-95-114,-15-25-3,3-4-8,-1-13 1,-1-9-3,4-7-2,8-10 0,4-7 0,2-6 1,-15 6 13,21-22 0,-17 15 9,-16 17-19,-6 5 7,0 1-1,0 0 1,1 0-1,-1 0 1,8-4 0,33-21 62,-43 28-69,0-1 0,1 1 0,-1-1 1,0 1-1,0-1 0,1 1 0,-1 0 0,0 0 0,1 0 0,-1-1 1,0 1-1,0 1 0,1-1 0,-1 0 0,0 0 0,1 0 1,-1 1-1,0-1 0,2 1 0,3 1 6,2-1-2,-5 0-4,-1 0 0,1-1 0,0 1 0,0 0 0,-1 0 0,1 0-1,-1 1 1,1-1 0,-1 0 0,0 1 0,1 0 0,1 2 0,14 11 21,0 2-1,-1 0 1,24 32 0,-10-3 3,-13-21-8,-1-8-15,-5-12 0,-11-5-5,-1 0 0,1 0 0,-1 0 0,1 0 1,-1 0-1,1 0 0,0 0 0,-1 0 0,1-1 0,-1 1 0,1 0 0,-1-1 0,1 1 0,-1 0 0,1-1 0,-1 1 0,1 0 0,-1-1 0,1 0 1,5-5 4,0-1 0,-1-1 0,0 1 0,8-15 0,-2 3-1845,20-31-7233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2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8968,'2'20'63,"1"-1"1,1 0-1,1 0 1,0 0 0,1-1-1,13 24 1,-15-31-52,-1-2-9,1-1 0,0 1-1,0-1 1,1 0 0,7 8 0,4 7 0,30 47-4,-24-42-18,13 5 4,73 54 1,-77-70-45,138 47-110,-97-40 54,-65-22 62,1-2-2,-8 0 55,0 0 0,0 0-1,1 0 1,-1 0 0,0 0 0,0-1-1,0 1 1,0 0 0,0 0 0,0 0 0,0 0-1,0 0 1,0 0 0,0 0 0,1 0-1,-1 0 1,0 0 0,0 0 0,0 0-1,0 0 1,0 0 0,0 0 0,0 0 0,0 0-1,0 0 1,0-1 0,0 1 0,0 0-1,0 0 1,0 0 0,0 0 0,0 0 0,0 0-1,0 0 1,0 0 0,0 0 0,0 0-1,0-1 1,0 1 0,0 0 0,0 0-1,0 0 1,0 0 0,0 0 0,0 0 0,0 0-1,0 0 1,0 0 0,0 0 0,0-1-1,0 1 1,0 0 0,0 0 0,0 0-1,0 0 1,0 0 0,0 0 0,0 0 0,0 0-1,0 0 1,-1 0 0,1 0 0,0 0-1,0 0 1,0 0 0,0 0 0,0 0 0,0 0-1,0-1 1,-3-4 0,-1-1 0,1 1 0,-1-1 0,0 1 0,0 0 0,-1 0 0,-6-5 0,-5-2 8,-95-43 16,86 47 23,-9 2-3,-48-2 0,61 11 116,8 2-114,0 0 1,1 2-1,0-1 0,-20 15 1,19-8 153,6 0-130,-1 0 0,2 0 0,-9 25 0,13-22 130,3-8-161,0 1 1,0-1 0,1 0-1,0 0 1,1 0-1,5 12 1,-8-19-28,0 0 0,1 0-1,-1-1 1,1 1 0,-1 0 0,1-1-1,-1 1 1,1 0 0,0-1 0,-1 1-1,1-1 1,0 1 0,0-1 0,-1 1-1,2 0 1,15 7 54,0 0-1,0-2 1,27 8 0,-18-10 94,30-2 75,105-9 0,-144 5-214,-10 1 0,-1 0 0,0 0 0,0-1 0,0 0 0,7-2 0,-5 0 10,2 1 18,0-1-1,-1 0 1,1-1 0,-1 0 0,-1-1 0,1 0-1,-1 0 1,0 0 0,13-15 0,-20 21-42,0-1 1,0 1 0,0-1 0,0 1 0,0-1-1,0 1 1,0 0 0,1 0 0,-1 0 0,0-1 0,0 1-1,0 0 1,0 0 0,1 0 0,-1 1 0,0-1-1,0 0 1,0 0 0,0 1 0,0-1 0,0 1-1,1-1 1,-1 1 0,0-1 0,0 1 0,0-1-1,-1 1 1,1 0 0,0 0 0,0-1 0,0 1 0,0 0-1,-1 0 1,2 2 0,3 3 20,-1 0-19,0 1 1,0-1-1,0 1 0,-1 0 0,0-1 0,0 1 0,-1 1 1,0-1-1,2 10 0,16 140 40,-19-119-35,-2 56-1,-6 6-9,-5-18 1,-1-18-3,11-54-2,-1-1 0,-1 1 0,-5 10 0,6-14 0,0-1 0,0 1 0,-1-1 0,0 0 0,-6 5 0,7-7 0,0 0 0,0 0 0,0-1 0,0 0 0,-1 0 0,0 0 0,-4 2 0,5-2 0,0-2 0,0 1 0,0 0 0,0 0 0,0-1 0,0 0 0,0 0 0,-1 0 0,-2 0 0,2-1 0,0 1 0,1-1 0,-1 0 0,0-1 0,1 1 0,-1-1 0,-4-2 0,4 2 0,-1-1 0,0-1 0,1 1 0,-1-1 0,-4-5 0,4 3 0,1 1 0,0-1 0,0 0 0,1 0 0,-3-6 0,3 5 0,0-1 0,0 1 0,1-1 1,0 0-1,-1-8 0,3 1-140,0 1 0,1 0-1,1-1 1,0 1 0,0 0 0,2 0 0,0 0 0,8-17 0,-11 26-98,29-80-7288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2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7536,'5'24'5,"2"25"39,3 98 32,-8-112 31,0-9-44,0 6 13,1 0 0,2 0 1,9 34-1,-10-52 10,1 8-3,2 0-1,0 0 0,14 26 1,-17-38 13,-2-5-39,0 1 1,1-1-1,-1 1 1,1-1-1,0 0 0,1 0 1,-1 0-1,1-1 1,6 7-1,-4-11 297,7-6-162,0-1 0,0 1 0,-1-2 0,15-11 0,26-15 600,-49 32-753,0 0 1,1 1-1,-1 0 1,1 0-1,-1 1 1,1-1-1,-1 1 1,1 0-1,-1 0 1,8 1-1,-6 0-4,3 0-2,0 0 1,0 1-1,0 0 0,0 1 1,0 0-1,-1 0 0,0 1 0,1 0 1,-1 0-1,-1 1 0,1 0 1,8 8-1,5 1 25,-3-2-46,30 19 48,59 23 1,-102-51-56,0-1 0,0 0 1,1 1-1,-1-2 0,1 1 0,0-1 0,-1 0 1,8 1-1,3-1 1,28 2 4,-25-6 11,12-10-4,44-26 1,-63 33-10,-1-2 1,1 1 0,12-13 0,-7 5-4,29-25 3,-31 23 13,3-14-4,23-55-1,-40 83-14,0-1 0,1 0 1,-1 1-1,-1-1 0,1 0 0,0-4 0,3-165 22,-9 138-16,2 20-4,-5-27 5,-25-78 1,31 113-11,-19-48 17,20 52-14,0 1 1,0-1-1,-1 1 1,1 0-1,0-1 1,-1 1-1,0 0 1,1 0-1,-1 0 1,0 0-1,0 0 1,0 0-1,0 1 1,-1-1-1,1 1 1,0-1-1,-1 1 1,1 0-1,-4-1 1,1 4 44,2 2-39,0-1 0,1 1 1,-1 0-1,1 0 0,0 0 0,0 1 1,1-1-1,-1 0 0,1 1 1,0-1-1,0 1 0,0-1 1,1 1-1,0-1 0,0 7 0,0 11 31,6 36-1,-5-49-45,5 30 65,20 69 0,-18-79-48,-3-7 28,13 36 0,-11-39-28,0 1-2,-4-12-1,0 0 0,0-1 0,1 1 1,0-1-1,7 11 0,-1-2 87,22 27 0,-28-39-215,-1 0 0,1 0 0,0 0 0,0-1 0,0 1 0,1-1 0,-1 0 0,1 0 0,0 0 0,0-1 0,0 1 1,0-1-1,6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2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 9416,'41'21'0,"-40"-20"0,1 0 0,0 0 0,-1 0 0,1 0 0,0-1 0,0 1 0,-1 0 0,1-1 0,0 1 0,0-1 0,0 0 0,2 1 0,10 0 0,2 0 0,1-1 0,18-1 0,140-20 2,-144 17 17,18-5 89,209-48 72,-207 42 48,214-95-1149,-122 41-5079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10400,'0'0'337,"-1"4"-52,0-1-251,-5 17 226,0 0-1,1 0 1,1 1 0,-2 25-1,9 24 11,26 239 114,-15-192-304,-11-87-73,-2-16 15,1 0 0,0 0 0,7 19 1,3 11 86,2-1 1,20 44 0,-32-85-121,-1-1 1,0 1-1,0 0 1,1-1-1,-1 1 0,1 0 1,-1-1-1,1 0 1,0 1-1,-1-1 0,1 0 1,3 2-1,1 0-1287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3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1 872 9144,'56'-3'168,"75"-11"0,-101 9-79,16-2 199,192-42 127,-192 38-94,182-45 98,-186 47-278,26-4 176,94-8 1,-161 22-312,-1-1 1,1 0-1,-1 0 0,0 0 1,1 1-1,-1-1 1,1 0-1,-1 1 1,0-1-1,1 0 1,-1 1-1,0-1 1,1 0-1,-1 1 0,0-1 1,0 1-1,1-1 1,-1 1-1,0-1 1,0 1-1,0-1 1,0 0-1,1 1 1,-1-1-1,0 1 0,0-1 1,0 1-1,0-1 1,0 1-1,0-1 1,0 1-1,-1-1 1,1 1-1,0-1 1,0 1-1,0-1 0,0 1 1,-1-1-1,1 1 1,0-1-1,-1 1 1,1 0 2,-1 4 9,-13 25 51,9-20-23,-48 89 78,48-89-108,0 0 1,1 0-1,0 0 1,0 1-1,1-1 1,1 1-1,0 0 1,-2 21-1,4-27-11,0 11 29,2-10-29,0 0 0,0 0 1,0 0-1,0-1 0,1 1 1,0-1-1,4 6 0,-7-10-4,0-1 0,1 0-1,-1 1 1,0-1-1,0 0 1,1 0 0,-1 1-1,0-1 1,1 0-1,-1 0 1,0 0 0,1 1-1,-1-1 1,0 0-1,1 0 1,-1 0 0,1 0-1,-1 0 1,0 0 0,1 1-1,-1-1 1,1 0-1,0 0 1,12 0 5,1 0 0,0 0 0,18-4 0,-25 3-5,-1-1 0,0 1 1,0-1-1,0 0 0,0 0 0,-1-1 1,1 0-1,-1 0 0,1 0 1,-1-1-1,0 0 0,0 0 0,6-7 1,-9 9-1,6-10 19,-1-13-3,6-39 0,-13 43 38,-5 0-33,0 1 0,-2 0 0,-10-22 0,3 22 65,7 12-53,-1-1-15,-1 0 0,0 1 0,0 0 0,0 0 1,-1 1-1,0 0 0,0 1 0,-1 0 0,-14-6 0,21 11-1,-17-8 33,0 2 0,0 0 0,0 2-1,-28-4 1,40 7-149,1 1-130,0 0 1,0 0-1,0 1 1,0 0 0,-9 1-1,-3 1-7838</inkml:trace>
  <inkml:trace contextRef="#ctx0" brushRef="#br0" timeOffset="3.24">2057 0 7352,'-4'3'30,"1"0"0,0 1-1,0-1 1,0 1 0,0-1 0,0 1 0,1 0 0,0 0 0,0 0 0,0 0 0,-2 7-1,1-2 10,-3 29 348,-6 87 86,4-45 269,4-42-405,0 53-1,9 4 246,-3-77-411,1 0 0,0 1 0,10 29 0,9-5-43,-20-39-71,0-1 0,0 1-1,0-1 1,0 1-1,1-1 1,0 0 0,0 0-1,6 5 1,2 3 20,19 19 26,-16-20 117,4-4-528,0 0 0,0-1 1,29 3-1,11 0-7165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4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23 484 6640,'10'7'6,"-1"0"1,1 0 0,-1 1-1,10 10 1,-11-10-1,0 1-1,1-1 1,1-1-1,-1 0 1,1 0-1,17 8 1,5-3-38,1-1 0,1-1 1,62 9-1,-76-16 25,-13-2 1,0 0 0,0 0 0,0-1 1,0 0-1,0 0 0,9-2 0,75-12-29,-75 8 29,22-13-1,3-7 7,-37 22 2,-1 1-1,0 0 1,1-1 0,-1 0-1,0 0 1,-1 0 0,1 0-1,-1 0 1,0 0 0,0-1-1,0 1 1,2-10-1,-5 1 74,-5 0-49,0 1-1,-1 0 1,0 0 0,-11-13-1,3 9 143,-82-53 97,74 58 29,-133-24 127,152 34-363,-1 1 0,1-1 0,-1 1 0,1 0 0,-9 1 0,-22 4 101,1 2 0,-58 19 0,89-25-128,0 0-1,0 0 1,1 0-1,-1 1 0,1-1 1,-1 1-1,1-1 0,-3 4 1,-13 11 62,1 1 0,1 1 1,-20 28-1,35-45-72,0 1 0,0-1-1,0 1 1,1 0 0,-1-1-1,0 1 1,1 0 0,-1 0 0,1-1-1,-1 3 1,0 8 32,-1 0 0,2-1 0,0 1 0,0 0 1,4 22-1,-3-33-43,-1 0 0,0 0 0,0 0 0,1 0 0,-1 0 0,0 0 0,1-1 0,-1 1 0,1 0 0,-1 0 0,1-1 0,-1 1 0,1 0 0,0-1 0,-1 1 0,1 0 0,0-1 0,-1 1 0,2 0 0,24 16 79,0 0 1,40 18 0,-33-23 58,152 27 59,-145-36-87,183-8 38,-176 1-84,174-30 19,-183 25-65,10-8-7,50-26 1,-95 42-20,-1 0 1,0 0-1,1-1 1,-1 1-1,0-1 1,0 0-1,3-3 1,16-19 5,-1-1 1,18-32-1,-26 30 0,21-132 8,-30 125-9,-2 17-4,0-11 2,-1 0 0,-1 0 1,-6-37-1,-7-4 16,14 68-19,0 0 0,-1 0 0,1 1 0,0-1-1,0 0 1,-1 0 0,1 1 0,0-1 0,-1 0 0,1 1 0,-1-1 0,1 0-1,-1 1 1,1-1 0,-1 0 0,1 1 0,-1-1 0,0 1 0,1-1 0,-1 1 0,0 0-1,1-1 1,-1 1 0,0 0 0,1-1 0,-1 1 0,0 0 0,0 0 0,0-1-1,1 1 1,-1 0 0,0 0 0,0 0 0,0 0 0,1 0 0,-1 0 0,-1 1 0,0-1 1,0 1 0,0-1 0,1 1 1,-1 0-1,0-1 0,1 1 0,-1 0 1,1 0-1,-1 0 0,1 0 0,-1 1 1,1-1-1,-2 2 0,-1 2 2,2-3-4,1-1 1,0 1 0,0 0-1,0 0 1,0 0 0,0 0-1,0 0 1,0 0-1,1 0 1,-1 0 0,1 0-1,0 0 1,-1 0 0,1 1-1,0 1 1,-6 112 33,6-84-21,2 1-1,7 40 1,3 19 6,-1 189 39,-3-190-53,-4-54 8,26 133 4,-22-143-3,6 3 0,29 45-1,-30-60 20,-3-6-7,-1-2 1,1 1 0,0-1 0,1 0 0,-1-1-1,1 0 1,1-1 0,-1 0 0,1-1 0,-1-1-1,1 1 1,22 2 0,-33-6-23,1-1 0,-1 1 0,0 0 0,0 0 1,0-1-1,0 1 0,1-1 0,-1 1 0,0-1 0,0 0 0,0 1 0,0-1 0,0 0 1,0 0-1,0 1 0,0-1 0,-1 0 0,1 0 0,0 0 0,0 0 0,-1 0 0,1 0 1,0 0-1,-1-1 0,1-1 0,9-28 5,-10 27-5,3-14 23,-5-3-18,-1 1 0,-1-1 0,-11-36 0,2 30-2,-29-48 4,-17-16-9,40 66-4,-1 1 0,-1 1 1,-30-26-1,46 45-1,0 0 0,0 0 0,0 0-1,-1 1 1,1-1 0,-1 1 0,0 1 0,0-1 0,-12-3 0,7 3 0,0 0 0,1-1 1,-12-6-1,20 9 33,22 1 3,-1-1 0,1-1 1,22-5-1,8-2 37,219-31 401,-182 27 70,-84 11-515,5-4-8,4-1-17,-7 4-8,4-1-8,2 0-31,0 0-1,1 1 0,-1 1 0,1 0 1,24-2-1,5 0-65,37-4-1520,-28 3-6195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5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6728,'3'-1'57,"-1"-1"0,1 1 0,0 0 1,0-1-1,0 1 0,0 0 0,0 1 0,0-1 1,0 0-1,0 1 0,0 0 0,0 0 0,0 0 0,0 0 1,0 0-1,1 1 0,-1-1 0,3 2 0,-2 0-12,1 1 0,-1 0 0,-1 0 0,1 0 0,0 0 0,-1 0 0,1 1 0,-1 0 0,0 0 0,0 0 0,-1 0 0,1 0 0,-1 0 0,0 1 0,0-1 0,0 1 0,-1-1 0,0 1 0,1 0 0,-1 9 0,1-8-39,0 15 182,-6 107 67,-6-17-17,-1 45-100,8-99-91,-2 104 77,6-121-66,1 1 0,14 63 0,40 96 123,-50-179-174,8 23 132,-11-34-68,-1-5-32,-1 0 0,1 0 0,0 1 0,0-1 0,0-1 1,1 1-1,0 0 0,0-1 0,5 7 0,-7-11-20,0-1 0,-1 1 0,1-1 0,0 0 0,-1 1-1,1-1 1,0 0 0,-1 0 0,1 1 0,-1-1 0,1 0-1,-1 0 1,1 0 0,-1 0 0,1 0 0,0-2-68,5-14-266,1 0 0,14-24 0,-3 12-6391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5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1352,'-14'3'363,"0"-1"1,0 0-1,0-1 0,0-1 0,-23-2 1,-8 1 273,-42 1 986,93 26-1087,54 146 224,-40-95-575,41 151 238,-41-148-279,-15-57-62,-1 1 1,-2 0 0,0 0-1,-1 0 1,-5 44 0,2-60-31,0-1 1,0 1 0,-1 0-1,-6 14 1,7-19-32,0 0 0,1 0 0,-1 0 0,0 0 0,0 0 1,0-1-1,-1 1 0,1-1 0,0 0 0,-1 0 0,0 0 0,-5 4 0,6-6 67,-5 7 37,7-7-121,0 1 0,-1-1 0,1 0 0,0 0 0,-1 0 0,1 0 1,-1 0-1,1 0 0,0 1 0,-1-1 0,1 0 0,0 0 0,-1 1 0,1-1 1,0 0-1,0 0 0,-1 1 0,1-1 0,0 0 0,0 1 0,-1-1 0,1 0 1,0 1-1,0-1 0,0 1 0,0-1 0,0 0 0,0 1 0,-1-1 0,1 0 1,0 1-1,0-1 0,0 1 0,0-1 0,0 0 0,0 1 0,1-1 0,-1 1 1,0-1-1,0 0 0,0 1 0,0-1 0,0 1 0,1-1 0,-1 0 0,0 1 1,0-1-1,11 7-1068,2 1-4356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9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8520,'132'26'76,"-111"-24"-42,1-1 0,-1 0 0,40-6 0,9-2-22,114-5-6,-145 9-11,168-18-1010,-98 9-4051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3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0 233 10488,'0'0'0,"27"-6"0,41-4 152,33-7 0,44-6 72,25-4 8,35-9-160,13-2 0,24 0-72,-3 1-8064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41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6552,'0'0'1817,"3"-5"-1352,0-1-383,-1 3-11,-1 0 0,1 0 0,-1 1-1,1-1 1,0 1 0,0-1 0,0 1-1,0 0 1,4-3 0,-2 2 209,4-3-26,-8 6-238,1-1 1,0 1-1,-1 0 0,1 0 0,0-1 0,-1 1 0,1 0 0,0 0 0,-1 0 0,1 0 1,0 0-1,0 0 0,-1 0 0,1 0 0,0 0 0,-1 0 0,1 0 0,0 0 1,0 0-1,-1 1 0,1-1 0,0 0 0,-1 0 0,1 1 0,-1-1 0,1 1 0,0-1 1,-1 0-1,1 1 0,0 0 0,15 18 195,0 10-60,23 59 1,-32-67-80,-2 0 0,7 36 0,4 28 29,26 73 7,-30-127-41,63 103 27,-57-112-20,15 6-24,52 32 1,-56-45 17,126 39 28,-121-48-49,151 4 18,-146-12-18,149-18 18,-156 14-18,7-7-14,48-22 0,-85 34-27,0 0 0,0 0 0,0 0 0,-1 0 0,1-1 0,0 1 0,0-1 0,2-2 0,19-23 36,30-44 0,-41 46 59,31-138 56,-39 126-3,2-255 470,-12 197-279,7 65-199,0 9 139,-1-1 1,-1 0 0,-1 1 0,-8-41 0,10 58-29,4-3-1970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40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265 421 4936,'-10'-23'196,"0"5"608,2 0 0,0-1-1,1 1 1,-7-37-1,7 32 531,-2 47-645,-8 37-373,-21 87-17,10-28 67,2-6-144,-19 157 262,26-153-311,17-104-140,-12 83 119,12-82-92,1-1-1,1 1 1,0 0 0,1-1 0,3 17 0,-1-32 85,-3 1-142,0 0 0,1 0 1,-1 0-1,0 0 0,0 0 0,1 0 1,-1 0-1,0 0 0,1 0 0,-1 0 1,0 0-1,1 0 0,-1 0 0,0 0 1,0 0-1,1 0 0,-1 0 0,0 0 1,0-1-1,1 1 0,-1 0 1,0 0-1,0 0 0,1 0 0,-1-1 1,0 1-1,0 0 0,1 0 0,-1 0 1,0-1-1,0 1 0,0 0 0,0 0 1,1-1-1,-1 1 0,0 0 0,0 0 1,0-1-1,0 1 0,0 0 0,0-1 1,0 1-1,0 0 0,0 0 0,0-1 1,39-95 172,15-63 87,-28 70-126,33-109 9,-48 157-52,53-184 34,-48 178-48,-7 26-50,9-25 25,2 1-1,47-79 0,53-62 283,-98 160-114,-21 24-136,7-2 33,-5 3-39,-1 14-10,21 104 98,6-16-64,-16-61-60,33 94 9,-16-58-2,-21-57-44,-1-2-3,24 46 29,-19-41-19,1 0 0,2-1 0,0 0 0,19 18 0,-25-30-11,25 17 14,-24-18-12,-1-3 3,-1 1-1,0 0 1,-1 0-1,1 1 1,-1 0 0,10 13-1,5 21-2005,-2 2-8009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4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0 453 12376,'106'-4'169,"-88"3"-113,0-1 0,1-1-1,-1 0 1,34-12 0,-32 9-22,34-11 156,56-25 0,-73 27-138,3-2 202,163-82 100,-162 76-99,167-85 94,-166 90-154,-33 14-164,29-10 33,1 1 0,0 2 1,77-12-1,-105 21-201,103-9-1471,-65 9-7392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48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179 714 4216,'-6'-1'41,"-17"-3"43,17 3 468,-4-2 400,-25-1 1127,34 3-1770,-6-2-12,5 2-19,4-2-188,0-1-1,0 1 1,0 0 0,-1-1 0,1 0 0,-1 1 0,1-6-1,0 5-66,11-41 252,-12 43-264,11-35 283,8-47-1,-14 19-83,-12-125 288,4 172-473,1 10 8,0-1 0,-1 0 0,0 1 0,-4-11 0,-12-63 295,15 74-263,-1 0 0,0 0 1,0 1-1,-1 0 0,0-1 1,0 1-1,-1 1 0,-7-9 1,11 13 114,0 0 37,2 2-210,0 0-1,0-1 1,0 1-1,0 0 1,0 0 0,-1 0-1,1-1 1,0 1-1,0 0 1,0 0 0,0 0-1,0 0 1,0-1 0,0 1-1,0 0 1,-1 0-1,1 0 1,0 0 0,0 0-1,0-1 1,0 1-1,-1 0 1,1 0 0,0 0-1,0 0 1,0 0 0,-1 0-1,1 0 1,0 0-1,0 0 1,0 0 0,-1 0-1,1 0 1,0 0-1,0 0 1,0 0 0,-1 0-1,1 0 1,0 0 0,0 0-1,0 0 1,-1 0-1,1 0 1,0 0 0,0 0-1,0 0 1,-1 0 0,1 0-1,0 1 1,0-1-1,0 0 1,0 0 0,-7 11 52,0 0 0,1 0 0,1 0 1,0 1-1,-6 20 0,10-30-58,-2 16 59,-2 107 16,4-16-36,-2-17-36,2-69-5,-1 1-1,1-1 0,2 0-1,0 0 1,5 32 0,-6-55 1,1 1 1,-1-1-1,0 0 1,0 0-1,0 0 1,0 0 0,0 1-1,0-1 1,0 0-1,0 0 1,1 0 0,-1 0-1,0 1 1,0-1-1,0 0 1,0 0-1,1 0 1,-1 0 0,0 0-1,0 0 1,0 0-1,0 0 1,1 1-1,-1-1 1,0 0 0,0 0-1,0 0 1,1 0-1,-1 0 1,0 0-1,0 0 1,0 0 0,1 0-1,-1 0 1,0 0-1,0 0 1,0-1-1,1 1 1,-1 0 0,0 0-1,0 0 1,0 0-1,1 0 1,22-2-7,0-1 1,27-8-1,-40 9 4,26-8-23,211-90-18,-219 88-1592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503 0 7264,'-115'17'250,"98"-15"-166,0 2-1,1 0 0,-1 1 0,-22 10 0,2 0 147,10-5-134,-10 3 38,1 2 1,0 2-1,-42 26 0,74-40-125,1-1 0,-1 1 0,1 0-1,-1 0 1,1 0 0,0 1 0,-3 4 0,6-2 31,4 1-30,0-1 0,0 0 1,1 0-1,0 0 1,0-1-1,0 1 0,1-1 1,0 0-1,0-1 1,8 5-1,79 44 108,-60-35-102,-13-8-11,-8-3 2,-1-1-1,22 18 0,67 56 12,-84-62-3,-4 1-7,-1 0 1,15 39-1,-25-57-7,-1 0 0,1 1 1,-1-1-1,0 0 0,1 0 0,-1 1 0,0-1 0,0 0 0,0 1 0,0-1 0,0 0 0,0 0 0,-1 2 0,0 2 4,1 1-2,-1 0 0,0 0 0,0-1 0,0 1 0,-1 0 0,0-1 0,0 1 0,-1-1-1,1 0 1,-1 1 0,0-1 0,-1-1 0,1 1 0,-1 0 0,0-1 0,-8 8 0,-13 6 18,0-1 0,-1 0 0,-1-2 0,-33 13 0,46-22-14,-34 8 58,-6-4 39,50-9 63,3-6-1,-3-12-84,4 17-73,-1-1 1,1 1-1,0-1 1,0 1 0,0 0-1,0-1 1,0 1-1,0-1 1,0 1 0,0 0-1,0-1 1,0 1-1,1-1 1,-1 1 0,0 0-1,0-1 1,0 1-1,0-1 1,1 1 0,-1 0-1,0-1 1,0 1-1,1 0 1,-1-1 0,57-77 327,-38 56-90,119-114 101,-104 107-88,-21 17-177,37-28 176,94-57 0,-128 87-160,12-7 30,0 2 0,57-23 1,-73 33-87,6-2 32,1 1 0,21-5 0,-33 9-48,-1 1 1,0 1-1,0-1 1,0 1-1,0 0 0,1 0 1,-1 1-1,0-1 0,0 2 1,0-1-1,0 1 0,9 3 1,-10-4-16,15 15 74,-19-15-84,0-1 0,-1 1 0,1 0 0,0-1 0,-1 1 0,1 0 0,-1 0 0,1-1 0,-1 1 0,1 0 0,-1 0 0,0 0 0,1 0 0,-1-1 0,0 1 0,1 0 0,-1 0 0,0 1 0,0 0 2,-2 13 1,-7 17 2,4-20-7,4-10 0,-1 1-1,1 0 0,0-1 1,1 1-1,-1 0 0,0 0 1,1 0-1,0 0 0,-1 0 1,1 0-1,0-1 0,1 6 1,1 1 0,0-1 1,-2-8 0,0 0-1,1 0 1,-1 0-1,0 0 1,0 0 0,1 0-1,-1 0 1,0 0-1,0 0 1,1 0 0,-1 0-1,0 0 1,0 0-1,1 0 1,-1 0 0,0 0-1,0 0 1,1 0-1,-1 0 1,0 0 0,0-1-1,1 1 1,-1 0-1,0 0 1,0 0 0,0 0-1,1-1 1,-1 1-1,0 0 1,0 0 0,0 0-1,0-1 1,0 1-1,1 0 1,-1 0 0,0-1-1,0 1 1,0 0 0,9-12 20,-8 11-23,1-2 22,5-16 197,-7 17-88,2 1-51,4-4 2,-5 4 77,0-1-89,1-4 1,-2 4 58,1 1-75,2-5 0,-2 4-8,-13-6 36,6 6-45,2 2-15,-4 0-11,6 0-25,10-5-1551,-7 4 1618,0-1 0,3-5 11,13-21 113,-8 13-48,0 1-1,-2-1 1,11-27 0,-17 38-88,0 0 0,0-1 0,0 1 1,-1-1-1,1 1 0,-1-1 0,0 1 0,0-1 0,-1 1 1,1-1-1,-1 1 0,0-1 0,0 1 0,-1 0 0,1-1 1,-1 1-1,-4-7 0,6 10-24,-1 0 1,0 0-1,1 0 0,-1 0 1,0 0-1,0 0 1,0 0-1,0 0 0,0 0 1,0 0-1,0 1 1,0-1-1,0 0 0,0 1 1,-1-1-1,1 1 1,0-1-1,0 1 0,-1 0 1,1-1-1,0 1 1,0 0-1,-1 0 0,1 0 1,0 0-1,-1 0 1,1 0-1,0 0 0,0 1 1,-1-1-1,1 0 1,-2 1-1,1 0 1,-1 0-1,1 0 1,0 1 0,0-1 0,0 1 0,0-1-1,0 1 1,0 0 0,0-1 0,0 1-1,0 0 1,1 0 0,-1 0 0,1 1-1,-1-1 1,0 3 0,0 0-8,0 1 0,0 0 0,1 0 1,0 0-1,0 1 0,0-1 0,1 9 0,0-12-7,0-1 0,1 1-1,-1 0 1,1 0 0,0-1 0,0 1-1,0-1 1,2 4 0,21 25 4,16 5-3,8-1-6,86 48 0,-132-82 4,74 42-8,-48-27 4,-1 2 1,-1 1-1,-1 0 1,34 35-1,-53-42-1,-1 20 4,-6-26 1,1 0 0,-1-1 0,1 1 0,-2 0 0,-1 6 0,1-5 0,-1-1 0,1 1 0,-1-1 0,-5 8 0,3-7 0,0-1 0,0 0 0,-9 9 0,-23 13 0,-7-5 0,29-17-2,-1 0 1,-1-1 0,1-1-1,0-1 1,-18 2 0,16-8 1,18 3 0,-1-1 0,0 1 0,1 0 0,-1-1 0,1 0 0,-1 1 0,1-1 0,-1 1 0,1-1 0,0 0 0,-1 1 0,1-1 0,0 0 0,-1 1 0,1-1 0,0-1 0,0-16 0,13-11 0,17-13 0,55-68 1,-65 87 6,106-102 5,-97 101 8,-25 21-18,32-24 16,3 0 0,48-24 0,8 1 75,-95 50-93,1-1 1,-1 1 0,0 0-1,0 0 1,1 0 0,-1 0-1,0 0 1,0 0-1,1-1 1,-1 1 0,0 0-1,0 0 1,1 0-1,-1 0 1,0 0 0,1 0-1,-1 0 1,0 0 0,0 0-1,1 0 1,-1 1-1,0-1 1,0 0 0,1 0-1,-1 0 1,0 0-1,0 0 1,1 0 0,-1 0-1,0 1 1,0-1 0,1 0-1,-1 0 1,0 0-1,0 1 1,0-1 0,0 0-1,1 0 1,-1 1 0,0-1-1,0 0 1,0 0-1,0 1 1,0-1 0,0 0-1,0 0 1,0 1-1,1-1 1,-1 0 0,0 0-1,0 1 1,0-1 0,0 0-1,0 1 1,-1-1-1,1 0 1,0 0 0,0 1-1,0-1 1,-2 18 2,1-17-2,-9 63 1,14-32-3,2-2-5,42 171-43,-46-194 37,-1-3 8,0-1 0,0 1 0,-1-1 0,1 1 0,-1 0 0,0-1 0,0 1 0,0 0 0,-1-1 0,1 1 0,-1-1 0,0 1 0,0-1 0,-2 6 0,3-9 3,0 0 1,0 0-1,0 0 1,0 0-1,0 0 1,0 1-1,0-1 0,0 0 1,0 0-1,0 0 1,0 0-1,0 0 1,0 0-1,0 1 1,0-1-1,-1 0 1,1 0-1,0 0 1,0 0-1,0 0 1,0 0-1,0 0 1,0 0-1,0 0 1,-1 0-1,1 0 1,0 0-1,0 0 1,0 1-1,0-1 1,0 0-1,0 0 1,0 0-1,-1 0 1,1 0-1,0 0 1,0 0-1,0 0 1,0 0-1,0-1 1,0 1-1,-1 0 1,1 0-1,0 0 1,-2 0-7,0 0 0,1 0 0,-1 0 0,0-1 0,1 1 0,-1-1-1,0 1 1,1-1 0,-1 0 0,0 0 0,1 0 0,-1 1 0,1-1 0,0-1 0,-1 1 0,-1-2 0,0 0 32,0-1 0,0 0 0,1 1 0,-1-1 0,1 0-1,-3-6 1,-1-8-382,0-1 1,-5-24-1,8 28-526,-14-55-8323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1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8792,'3'0'49,"149"25"359,62 1-164,-119-14-200,-18-4-12,19 0-25,-41-4-17,-23-2-12,0 0 0,57 14 0,-88-16 18,0 1 0,0-1 0,0 1 0,0-1 0,0 1 0,0 0 0,0 0 0,-1 0 0,1-1 0,0 1 1,-1 0-1,1 0 0,0 0 0,-1 0 0,1 0 0,-1 0 0,0 0 0,1 0 0,-1 0 0,0 0 0,1 1 0,-1-1 0,0 0 0,0 0 1,0 0-1,0 0 0,0 0 0,0 0 0,0 0 0,-1 1 0,1-1 0,0 0 0,-1 1 0,0 0-6,-4 6-89,-9 5 55,-1-1 1,0-1-1,-29 16 0,35-21 19,-101 67-66,90-56 45,12-9 31,-1 1 8,-1 0-1,1 1 1,1 1 0,0 0 0,0 0-1,1 0 1,1 1 0,-8 16 0,5 1-5,-10 46 1,18-56 18,1-12 0,0 0-1,1 1 0,0-1 0,0 0 0,0 0 1,1 0-1,0 0 0,1-1 0,-1 1 0,1-1 0,0 1 0,5 6 0,31 32 94,-30-41 40,6-2-63,-1-2 0,1 0 1,-1-1-1,1 0 0,-1-1 1,26-7-1,-36 7-41,1 1-1,-1-1 1,0 0-1,0 0 1,0 0-1,0-1 1,0 1-1,0-1 1,-1 0-1,1 0 1,4-6-1,-2 1 57,0-2 0,0 1 0,7-16 0,-4 6 310,19-27-1,-26 43-130,14 2 45,-9 4-129,-1 3-103,0 0-52,0 1 1,0 0 0,0 0-1,-1 0 1,0 0 0,-1 1-1,6 11 1,61 149 203,-48-107-192,-21-54-39,1 1 0,-1-1 0,-1 0 1,1 1-1,-1-1 0,-1 1 0,1 0 0,-1-1 0,0 1 0,-1-1 1,0 1-1,0-1 0,-3 10 0,3-15-4,0 0 0,0-1 1,0 1-1,0-1 0,0 0 0,-1 1 1,1-1-1,0 0 0,-1 0 0,1 0 0,-1 0 1,1 0-1,-1 0 0,1 0 0,-1 0 1,0-1-1,1 1 0,-1 0 0,-3 0 0,1 0 2,-1-1-1,1 1 0,0-1 0,-1 0 0,-6-1 0,-5-4 1,14 3-83,0 0-1,0 0 1,0 0-1,0 0 1,0-1 0,1 1-1,-1-1 1,1 1-1,-2-6 1,1 4-629,-9-15-6891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1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8792,'3'0'129,"7"2"28,-7 0-95,0-1-1,0 1 0,1 0 0,-1 0 0,0 0 1,-1 0-1,1 1 0,0-1 0,-1 1 0,1 0 1,-1 0-1,0 0 0,0 0 0,3 6 0,5 5 129,20 26 104,-15-18-134,-1 0 0,-2 0 0,0 1 0,16 47 0,-22-36 86,-6-31-91,-3-2 39,3 0-190,0-1-1,0 0 0,0 0 0,0 0 1,0 0-1,-1 0 0,1 1 0,0-1 0,0 0 1,0 0-1,0 0 0,0 0 0,-1 0 1,1 0-1,0 0 0,0 1 0,0-1 0,-1 0 1,1 0-1,0 0 0,0 0 0,0 0 1,-1 0-1,1 0 0,0 0 0,0 0 0,0 0 1,-1 0-1,1 0 0,0 0 0,0 0 1,0 0-1,-1-1 0,1 1 0,0 0 0,0 0 1,0 0-1,0 0 0,-1 0 0,1 0 1,0 0-1,0 0 0,0-1 0,0 1 0,-1 0 1,-17-27 168,-16-32 1,27 46-139,1 1 0,1-1 0,0 0 0,0-1 0,-2-14 0,7 26-24,0 0 1,0 1-1,0-1 1,0 0-1,0 1 1,1-1-1,-1 0 1,0 1-1,1-1 1,0 1-1,-1-1 1,1 1-1,0-1 1,0 1-1,0-1 1,0 1-1,0 0 1,0 0-1,0-1 1,0 1-1,1 0 1,1-1-1,29-16 78,-26 15-90,0 0 14,0 1 1,1 0 0,-1 0 0,1 1 0,-1 0-1,1 0 1,0 0 0,-1 1 0,1 0 0,9 1 0,-7-1 0,9 3 61,-4 1-54,-1 1 1,0 1 0,0 0 0,17 12 0,-16-5 59,1 8-41,-1 0 0,-1 1 0,-1 0 0,-1 1 0,8 25 0,-2 18 48,-3-8 1,-14-58-86,0 0 0,0 0-1,1 1 1,-1-1 0,0 0 0,0 1 0,0-1 0,0 0-1,0 0 1,1 1 0,-1-1 0,0 0 0,0 0 0,0 0 0,1 1-1,-1-1 1,0 0 0,0 0 0,0 0 0,1 0 0,-1 1-1,0-1 1,1 0 0,-1 0 0,0 0 0,0 0 0,1 0-1,-1 0 1,0 0 0,1 0 0,-1 0 0,0 0 0,0 0-1,1 0 1,-1 0 0,0 0 0,1 0 0,-1 0 0,0 0 0,0 0-1,1 0 1,-1-1 0,0 1 0,0 0 0,1 0 0,-1 0-1,0 0 1,0-1 0,1 1 0,-1 0 0,0 0 0,0-1 2,14-14-1643,1-4-6607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2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10760,'144'72'742,"-138"-69"-662,-1 1 0,1 0-1,-1 0 1,0 0 0,0 1-1,0 0 1,-1 0 0,1 0-1,5 9 1,-8-10-49,2 3 22,0 0-1,0 1 0,-1 0 1,0 0-1,0 0 1,-1 0-1,0 0 0,1 12 1,-1-8-15,3 13 88,0-1 1,-2 1 0,-1 0 0,-1 0 0,-3 32 0,2-54-91,0-1-24,0-1-1,0 1 0,0 0 1,0-1-1,0 1 1,0-1-1,-1 1 1,1-1-1,0 1 0,-1-1 1,0 1-1,1-1 1,-1 1-1,0-1 1,1 1-1,-1-1 0,0 0 1,0 1-1,0-1 1,0 0-1,0 0 1,-1 0-1,1 0 0,0 0 1,-3 1-1,3-2 0,1-1-1,-1-1 1,0 1 0,1 0-1,-1 0 1,1 0 0,-1 0-1,1 0 1,-1 0-1,1-1 1,0 1 0,-1-2-1,1 0 6,-11-41 72,6 8-35,2-1 0,3-51 1,1 73-48,-1 11-1,0-1 0,0 1 0,1 0 0,-1-1 0,1 1 0,3-7 0,-2 1 6,3-8 9,14-33 1,-17 45-15,1 1 0,0-1 1,0 1-1,1 0 0,0 0 0,0 0 1,0 0-1,0 0 0,1 1 0,0 0 0,5-4 1,-2 4 0,1 0 1,0 0 0,0 1-1,0 0 1,0 1 0,0 0 0,1 0-1,-1 1 1,1 0 0,-1 1-1,1 0 1,-1 0 0,12 3 0,-17-2-5,0-1 1,0 1 0,0 0 0,0 0 0,0 1 0,0-1 0,0 1-1,6 3 1,5 3 2,2-2-4,-12-5-1,-1 1 0,1 0 0,0 0 0,-1 0 1,1 1-1,-1 0 0,1 0 0,4 4 0,31 25 5,-32-24-5,-1-1-1,0 1 0,7 11 1,-4-1-3,-1 0 0,-1 0 1,0 1-1,8 33 1,-15-42 1,-2-11 0,-4-14 0,1-27 1,5-5 4,7 4-3,8 4-2,8 1 0,7-2 0,4 3 0,6 5 0,8 7 0,-36 20-1,1 1 1,-1 1 0,0 0-1,23-2 1,-21 7-5,6 6 3,-1 1 0,-1 1 0,0 1 0,34 25 1,-42-27-3,0 1 1,0 1 0,-1 0 0,-1 1 0,11 15 0,-19-23 12,1-1 0,0 1 0,-1 0 0,0 0 1,0 0-1,0 0 0,0-1 0,-1 1 0,0 0 0,0 7 1,4 19-1964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2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9952,'0'0'97,"2"2"-12,9 14 98,0 0 0,12 24-1,-3-5 54,-14-23-204,-4-9-13,-1 0-1,1 0 1,-1-1-1,1 1 1,0 0 0,0-1-1,0 0 1,0 1-1,4 1 1,1 3 37,1-1 1,0 0 0,0 0 0,1-1 0,0 0 0,0 0-1,17 5 1,-14-6-36,-7-2 4,0-1 0,0 1 0,0-1 0,1 0 0,7 0 0,0-1 39,0 1-1,0-2 1,0 0 0,-1 0-1,1-1 1,0-1 0,16-5-1,-18 4-33,-7 3-8,-1 0 0,0 0 0,0-1 0,0 1 0,0-1 0,0 0 1,0 0-1,0 0 0,4-4 0,5-5 60,-1-1 0,15-19-1,-21 18 34,-5 2-89,-1 1 0,0 0 1,0 0-1,0 0 0,-5-15 0,-3 10 48,-6-2-26,-32-30 1,31 37-2,-10 0-17,-37-10 1,45 19-4,-25 11-1,35-7-25,1 0 0,0 1 0,0-1 0,0 1 0,-8 7 0,5-2-2,0 1 0,0 1 1,1 0-1,0 0 1,1 1-1,-10 19 1,7-8-20,-23 95-18,33-95-28,3-5 40,1 0 0,1 0 0,10 27 0,-2-28-93,13 5 36,40 29 1,-39-39-58,146 36-66,-134-43 20,150-10-98,-155-1-16,102-34-1404,-75 16-5016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19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8792,'1'18'-23,"1"-1"1,0 1-1,1-1 1,5 18-1,10 45-31,15 137 638,-31-202-593,-2-8-44,1 1-1,0 0 1,0-1 0,1 1-1,0-1 1,0 0-1,6 12 1,1-2-5760</inkml:trace>
  <inkml:trace contextRef="#ctx0" brushRef="#br0" timeOffset="1">86 0 9952,'0'0'0,"1"11"88,11 5 0,12 7-56,14 7 0,12 11-32,1 4 0,-5 10 0,-1-4-7168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46 756 6280,'0'-4'0,"-13"-22"1,10 19 1,-18-20 4,21 27-4,0-1 0,0 1 0,0 0 0,0 0 0,0-1 0,0 1 0,-1 0 0,1 0 0,0-1 0,0 1 0,0 0 0,0 0 0,-1 0 0,1-1 0,0 1 0,0 0 0,0 0 0,-1 0 0,1 0 0,0 0 0,0-1 0,-1 1 0,1 0 0,0 0 0,0 0 0,-1 0 0,1 0 0,0 0 0,0 0 0,-1 0 0,1 0 0,0 0 0,-1 0 1,1 0-1,0 0 0,0 0 0,-1 0 0,1 0 0,0 0 0,-1 1 0,1 11 36,6 11-3,1-2 67,1 1 0,1-1-1,1 0 1,1-1 0,1 0-1,14 18 1,-21-31-39,0 0 1,1-1-1,-1 0 0,2 0 1,-1-1-1,0 1 0,10 4 0,-8-4-8,-3-2 45,0 0 0,1-1 0,-1 0-1,0 0 1,1 0 0,0 0 0,-1-1 0,1 0-1,0-1 1,0 1 0,0-1 0,12 1-1,-11-3 43,0 0-1,0 0 0,1-1 1,-1 1-1,-1-2 1,1 1-1,0-1 0,-1 0 1,13-8-1,80-50 814,-78 48-838,-8 5-24,-1 0-1,1 1 1,0 1-1,1 0 1,0 1-1,17-5 1,-26 9-57,1 1 0,0-1 0,-1 1 0,1 0-1,-1 0 1,1 1 0,-1 0 0,10 2 0,19 4 93,12-4-13,0-2-1,77-7 1,-99 3-82,0-1 1,0-1 0,40-15 0,-49 14-25,7-5 38,0-7-25,-1-1-1,29-33 1,-36 29 5,36-103 13,-44 100-26,-1-21 0,-3 0-1,-4-57 1,-7 45-11,-5-2 1,-3-1-2,3 6 2,2 13-3,2 14-2,10 29 0,0-1 0,0 0 0,0 1 0,0-1 0,0 1 0,-1-1 0,1 0 0,0 1 0,0-1 0,-1 1 0,1-1 0,-1 0 0,1 1 0,0-1 0,-1 1 0,1 0 0,-1-1 0,1 1 0,-1-1 0,1 1 0,-1 0 0,0-1 0,0 1 0,0 0 0,0 0 0,0 1 0,1-1 0,-1 1 0,0 0 0,0-1 0,0 1 0,1 0 0,-1-1 0,0 1 0,1 0 0,-1 0 0,1 0 0,-1-1 0,1 1 0,-1 0 0,1 0 0,-1 2 0,-1 2 0,1 0 0,0 0 0,0 0 0,0 0 0,0 5 0,1 39 0,6 8 0,3 1 0,3-1 0,2 0 0,-1 0 0,0 0 0,-1 0 0,-7-1 0,-2-7 0,4-9 0,-1-9 0,-5-6 0,-5 11 0,1-24 0,-2-2 0,-11-5 0,12-6-13,0 1 0,1-1 0,-1 0 0,1 0 1,-1-1-1,1 1 0,0-1 0,0 0 1,-1 0-1,1 0 0,-3-3 0,-4-1-1424,-23-15-6516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3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6 211 9504,'0'1'1,"0"-1"1,0 0 0,-1 0-1,1 0 1,0 0-1,0 0 1,0 0 0,-1 0-1,1 0 1,0 0-1,0 0 1,0 0 0,0-1-1,-1 1 1,1 0-1,0 0 1,0 0 0,0 0-1,0 0 1,-1 0-1,1 0 1,0 0 0,0 0-1,0-1 1,0 1-1,0 0 1,0 0-1,-1 0 1,1 0 0,0 0-1,0-1 1,0 1-1,0 0 1,0 0 0,0 0-1,0 0 1,0-1-1,0 1 1,0 0 0,0 0-1,0 0 1,0-1-1,0 1 1,0 0 0,1-1 7,1 0 0,0 0 1,0 1-1,0-1 0,-1 1 1,1-1-1,0 1 0,0 0 1,0 0-1,0 0 0,2 0 1,161-17 120,-112 11 124,291-30 94,-260 26-128,148-23 0,65-17-1460,5 0-5180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6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 2696,'0'0'1029,"4"-4"-506,3-4-291,0 1 0,-1-2 0,-1 1 0,1 0 0,-1-1 0,7-18 0,-11 25-193,1 0 0,-1 0 0,1-1 0,0 1 0,-1 1 0,1-1 0,0 0 0,0 0-1,0 1 1,1-1 0,-1 1 0,0-1 0,0 1 0,1 0 0,3-1 0,-4 1 3,7-3 24,1 0-1,0 0 1,-1 1 0,1 0-1,0 1 1,18-2 0,-17 3-30,5-1 26,1 1 1,-1 0-1,1 2 0,0-1 0,25 6 0,-23-3-23,6 2 149,-10-2-101,0 1-42,-1-1 0,0 2 0,-1 0 0,1 0 0,-1 1 0,0 1 0,16 11 0,-18-11 34,-1 0-41,0 0 1,0 0-1,-1 0 1,0 1-1,-1 1 1,0-1-1,0 2 1,9 12-1,-8-6 44,0 0-1,-1 0 1,0 1-1,-2 0 1,0 0-1,0 0 1,2 20-1,-8-33-33,0-1 1,0 1-1,0 0 1,-1-1-1,1 1 1,-1-1-1,0 1 0,0-1 1,0 1-1,-3 4 1,-1 6 98,5-13-39,-1 0-103,1-1 1,0 0-1,-1 0 1,1 0-1,0 0 1,-1 0-1,1 0 1,0 0-1,-1-1 1,1 1-1,0 0 1,-1 0-1,1 0 0,0 0 1,0 0-1,-1 0 1,1-1-1,0 1 1,0 0-1,-1 0 1,1 0-1,0-1 1,0 1-1,-1 0 1,1 0-1,0-1 0,0 1 1,0 0-1,0 0 1,-1-1-1,1 1 1,0 0-1,0 0 1,0-1-1,0 1 1,0 0-1,0-1 1,0 1-1,0 0 0,0-1 1,0 1-1,0 0 1,0-1-1,0 1 1,0 0-1,0-1 1,0 1-1,0 0 1,0 0-1,1-1 1,0-19 84,11-29 60,22-58-2,-24 81-91,0 0 0,2 0 0,21-32 0,-23 41-36,7-7 86,93-83 39,-86 91-52,75-36 31,-95 50-114,-1 1 1,1-1-1,0 1 0,-1-1 1,1 1-1,0 0 0,0 1 0,0-1 1,0 1-1,0-1 0,0 1 1,0 0-1,6 1 0,-7 0-5,-2-1-2,0 0 0,1 1 0,-1-1 1,0 1-1,0-1 0,1 1 0,-1 0 0,0-1 0,0 1 0,0 0 1,0 0-1,0 0 0,0 0 0,0 0 0,0 0 0,0 0 0,0 0 1,-1 0-1,2 2 0,1 2 6,16 23 6,-13-12 19,0 20-9,-2 0 1,-1 0-1,-3 44 0,-5 4 5,3-63-15,0-11-12,0 1 0,1-1 0,1 0 0,0 1 0,0-1 0,1 1 0,0-1 0,4 13 0,-5-21-4,0 0 0,1-1 1,0 1-1,-1-1 0,1 0 0,0 1 0,-1-1 0,1 1 1,0-1-1,0 0 0,0 0 0,0 0 0,0 1 0,3 1 1,-2-3 18,-1 1 0,1 0 0,0 0 1,0-1-1,0 1 0,0-1 0,0 0 1,0 0-1,0 1 0,0-1 0,0 0 0,0-1 1,0 1-1,0 0 0,0-1 0,2 0 1,33-12-721,-26 8-325,42-17-5974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57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526 10 8344,'-2'-1'0,"1"0"0,-1 0 0,0 0 1,1 1-1,-1-1 0,0 0 0,0 1 1,0 0-1,0-1 0,0 1 0,0 0 1,1 0-1,-1 0 0,0 0 0,0 1 1,0-1-1,0 0 0,0 1 0,0-1 1,1 1-1,-1 0 0,0-1 0,-1 2 1,-11 4-14,-13 4 21,-1 2 0,2 1 0,0 1-1,0 1 1,2 1 0,-33 27 0,53-39 0,-19 15 28,1 1 0,0 2 0,-32 41 0,45-51 2,-11 13 30,1 0-1,-23 46 1,8-1 112,33-68-164,1-1 1,-1 0-1,1 1 1,-1-1-1,1 1 1,0-1-1,0 1 0,0-1 1,0 1-1,0-1 1,0 1-1,0-1 1,0 0-1,1 1 0,-1-1 1,0 1-1,1-1 1,-1 1-1,1-1 1,0 0-1,-1 0 0,1 1 1,0-1-1,0 0 1,2 2-1,-2-1 8,6 1 176,4-1-86,0 0-47,0 0-1,1-1 1,-1 0 0,23-1 0,81-10 171,-91 5-84,89-41 56,-94 34-75,-14 8-99,4-4-1,0 1 0,-1-2 0,1 1 1,-2-1-1,1 0 0,-1-1 0,0 0 0,7-15 0,38-102 484,-51 124-259,-1 7-135,1 3-98,-1 0-1,1-1 1,-2 1-1,0 12 1,-2 6 55,1-2-39,-1-9-27,2 0-1,0 0 1,0 0-1,1 0 1,1 0 0,1 0-1,4 21 1,-1-35-10,17-12-3,-15 7-2,0-1 0,0 0 0,-1 0 0,0 0 0,0-1 0,-1 0 0,6-10 1,5-6 4,104-162 66,-115 177-56,1 1 1,0 1 0,0-1 0,1 1 0,0 0 0,0 0 0,0 1-1,0 0 1,1 0 0,0 1 0,0 0 0,0 0 0,10-3 0,-16 7-9,0-1 1,1 0-1,-1 1 1,0 0-1,0-1 1,1 1-1,-1 0 1,0 0-1,0 0 1,1 0-1,-1 1 0,0-1 1,0 1-1,1-1 1,-1 1-1,4 2 1,-2-1 7,1 1 0,-1-1 1,0 1-1,0 0 0,0 1 0,0-1 1,4 5-1,-1 2 7,1 0 1,-1 0 0,-1 0-1,0 1 1,5 12 0,-6-12-16,-2-5-1,-1-1-1,0 1 0,-1 0 0,1 0 0,-1 0 0,0 8 1,3 16 18,-3-14-16,0 1 0,2-1 0,0 1 0,1-1 0,10 29 1,-7-34-4,-7-11-6,0 0 0,1 1 1,-1-1-1,1 0 0,-1 1 0,0-1 0,1 0 0,-1 0 0,0 1 0,1-1 0,-1 0 0,1 0 1,-1 0-1,1 1 0,-1-1 0,1 0 0,-1 0 0,1 0 0,-1 0 0,1 0 0,-1 0 1,0 0-1,1 0 0,-1 0 0,2-1 0,6-1 1,0-1 0,1 0 1,-1-1-1,-1 1 0,9-7 0,-8 6 0,10-6 2,0-2 0,-1 0 0,0-1 0,15-15-1,-17 15 0,3-3 2,0 0 0,0-1 0,25-34 1,-20 23 2,87-101 34,-108 127-38,0-1 0,0 1 0,0 0 0,0 0 0,1 0 0,-1 0 0,0 1 0,4-3 0,12-7 32,-12 13-18,18 18 2,11 19-15,79 118-19,-83-122 11,-17-23-8,0-6 9,0 0 0,0 0 0,27 6 0,-22-12-10,-1-3 8,1-1 0,-1-1-1,0-1 1,-1 0 0,0-2 0,0 0 0,0 0 0,19-15 0,-23 13 2,-6 5 0,0 0-1,-1-1 0,0 0 0,0 0 1,9-13-1,-13 16 3,113-147-122,-97 120 63,-16 28 43,4 1 1,0 7 1,5 19 9,13 40 0,-17-36-2,0 0 1,-2 0-1,2 49 1,-6-54 2,1 14-21,-11 266-65,-3-187 55,8-78 31,-26 208-85,29-243 87,-1 0 0,1 0 0,0 0-1,-1 0 1,0 0 0,0-1 0,0 1 0,0 0-1,-1-1 1,0 0 0,1 0 0,-1 0-1,0 0 1,0 0 0,-6 4 0,5-5 0,-7 3-16,2-5 16,0 0 1,-1-1 0,1 0-1,0 0 1,-1-1-1,1-1 1,0 1-1,1-1 1,-1-1-1,0 1 1,1-2-1,-11-6 1,10 6 2,1-2-1,0 1 1,-7-9 0,9 9 0,0 0 0,1 0 0,1-1 0,-6-9 0,7 11 0,0 0 0,1-1 0,0 1 0,0-1 0,1 1 0,-1-1 0,0-6 0,3 1 0,-1 0 0,1 0 0,1 0 0,0 0 0,1 0 0,0 1 0,0-1 1,9-16-1,-11 25 0,-1 0 1,1-1-1,0 1 1,1 0 0,-1 0-1,0 0 1,1 0 0,-1 0-1,1 0 1,2-3 0,27-24 4,1 2 1,40-27 0,-36 33 42,156-72 37,-153 78 29,-24 9-81,17-5 5,1 1 1,0 1-1,1 2 1,49-4-1,49 2-1533,-77 7-6451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42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0 346 8520,'0'0'192,"2"4"-32,5 14 10,-7-17-141,0-1 0,0 0-1,0 0 1,0 1-1,0-1 1,0 0-1,0 0 1,1 1 0,-1-1-1,0 0 1,0 0-1,0 0 1,0 1-1,0-1 1,1 0 0,-1 0-1,0 0 1,0 1-1,0-1 1,1 0-1,-1 0 1,0 0 0,0 0-1,1 0 1,-1 0-1,0 0 1,0 1-1,1-1 1,-1 0 0,0 0-1,0 0 1,1 0-1,-1 0 1,0 0-1,0 0 1,1 0-1,-1 0 1,0 0 0,0-1-1,1 1 1,-1 0-1,1 0 1,2-1 136,35-5 557,-1-2 1,1-2 0,43-18-1,-38 13-383,45-15-179,-50 18 168,185-40 119,-174 44-207,198-33 80,-198 34-159,200-26 62,-199 27-102,-43 6-104,252-36 230,-192 25-187,253-46 277,-274 46-314,-63 23-28,-34 4-1959,-5 0-7856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42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0 11296,'0'0'-48,"0"2"88,3 10 36,-1 0 0,-1 0 1,0 0-1,0 0 0,-1 0 0,-1 0 1,0 0-1,-5 22 0,3-17-25,-20 142 732,8-67-302,-14 128 48,25-173-154,2 183 140,6-185-215,41 175 112,-32-177-151,74 169-1862,-37-101-7999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43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68 9688,'-7'0'320,"-9"2"-76,0 1 0,0 0 0,1 1 0,-1 0 0,-20 10 0,-7 6-62,24-7 212,-88 94 118,86-78-311,-75 149 62,82-141-182,-30 135 35,42-140-49,4-1-38,3 1 1,15 58 0,-19-86-24,0-1 0,1 0-1,-1 1 1,1-1 0,-1 0 0,1 0 0,3 3 0,7 13 17,27 27 0,-22-29-11,30 22 0,-44-36-1,0-1-1,0 0 1,1 0-1,-1 0 1,1 0-1,6 2 1,42 15 42,61 13 0,-110-31-41,1-1 0,-1 1 0,1-1 0,-1 0-1,1 0 1,0 0 0,6-1 0,34-6 56,87-27 0,-96 17 20,134-103 51,-138 93 1,97-105 64,-125 130-182,-1-1 1,0 0 0,0 0-1,0 0 1,-1 0 0,1 0-1,1-4 1,11-33 108,16-79 1,-28 83 68,-16-159 74,7 158-100,-10-11-56,-25-53 0,41 99-101,0-1 1,-1 1-1,1 0 1,-1 0-1,1 0 1,-1 0-1,-4-4 1,-11-10 27,-2 2 1,0 0 0,-26-14-1,23 20 29,-14 1-28,-46-1 0,76 7-42,-1 1 0,1 0 1,0 0-1,0 0 1,-1 1-1,1 0 1,0 1-1,-6 1 1,-5 2 1,3-1-4,-1 1 0,-16 8 0,-72 43-1966,55-28-7856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7:43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941 0 12552,'1'33'-5,"-3"29"-21,-18 118-7,11-133-6,-23 89 4,-21 54 29,-105 243 35,122-346 119,-151 351 111,150-354 122,-135 307 111,142-323-344,-108 217-1641,70-152-6887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01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46 6280,'1'4'-12,"0"8"151,0 0 1,2 0-1,6 24 0,-8-35-90,-1 0-1,1 0 1,0 0 0,0 0-1,-1 0 1,1 0 0,0 0-1,0 0 1,0-1 0,0 1-1,0 0 1,0 0 0,0-1-1,0 1 1,2 0-1,5 3 67,31 22 416,11 4-30,-45-28-430,-1 0 0,1-1-1,0 1 1,-1-1-1,1 0 1,0-1 0,0 1-1,0-1 1,0 0-1,-1 0 1,7-1 0,-5 1 20,-3-1-69,0 1 1,0 0-1,-1 0 0,1-1 0,0 1 0,-1-1 1,1 0-1,-1 0 0,1 0 0,-1 0 1,1 0-1,-1-1 0,0 1 0,0-1 1,0 0-1,0 1 0,0-1 0,0 0 1,0 0-1,0 0 0,-1 0 0,1-1 0,-1 1 1,1 0-1,-1-1 0,0 1 0,0-1 1,0 1-1,0-1 0,0-4 0,0 2 6,-1 0-1,0-1 0,-1 1 0,1 0 0,-1 0 1,0 0-1,0 0 0,-1-1 0,1 2 1,-1-1-1,0 0 0,-1 0 0,1 0 1,-1 1-1,0 0 0,0-1 0,0 1 0,-6-5 1,2 3-2,-30-25 180,34 29-188,0 0 0,0 0 0,0 0 0,0 1 0,-1-1 0,1 1 0,0 0 0,-1 0 0,1 0 0,-1 0 0,-3 0 0,5 1-5,1 0 0,0 0 1,0 0-1,-1 1 1,1-1-1,0 0 0,0 1 1,-1-1-1,1 0 1,0 1-1,0 0 0,0-1 1,0 1-1,0 0 1,-1 1-1,-5 2 19,-3 1-11,-20 14 128,-5 9 36,-35 39 0,59-57-168,8-7-5,0-1 1,0 1-1,0 0 1,1 0 0,-1 0-1,1 0 1,-4 7 0,-2 4 12,1 0 1,1 0 0,-1 1-1,2 0 1,0 0 0,1 0-1,-2 17 1,4 17-13,5-30 2,2-3-9,2 0 0,0 0 0,10 16 0,-16-31-6,-1 0 1,1 0-1,0 0 1,-1 0-1,1 0 1,0 0-1,0 0 1,0-1-1,-1 1 0,1 0 1,0-1-1,0 1 1,0-1-1,1 1 1,44 22 5,-30-17-5,0-1 0,23 4 0,-6-5 2,0-1-1,65-4 1,-66-4 4,47-20-1,-50 13-4,32-18-1,50-39 5,-46 24 11,-15 13-9,124-85 88,-157 104-60,-2-1 0,1-1 1,23-31-1,-38 44-26,1 0 0,-1 0 0,1 0 1,-1 0-1,1 1 0,0-1 0,0 0 0,-1 1 0,1-1 1,0 1-1,0 0 0,1-1 0,-1 1 0,3-1 0,2-1 51,-4 2-52,-1 0 0,0 0 1,0 1-1,0-1 0,0 1 0,1 0 0,-1-1 0,0 1 0,1 0 0,-1 1 0,0-1 1,0 0-1,1 0 0,-1 1 0,0 0 0,0-1 0,0 1 0,0 0 0,2 1 0,4 2 1,0 1 0,0 0-1,7 7 1,-8-7 5,20 15 18,-1 2-1,0 1 0,32 38 1,-54-54-21,1 1 0,-1-1 1,0 1-1,0-1 1,-1 1-1,0 0 0,2 11 1,-3-12-2,3 13 22,-4-16-23,-1 0 0,1 0-1,0 0 1,1 0 0,-1-1 0,1 1 0,0 0 0,0 0 0,0-1 0,0 1 0,0-1 0,1 0 0,0 0 0,5 5 0,-2-3 3,1-1 1,-1 0 0,1 0 0,0-1 0,1 0 0,-1 0-1,14 3 1,-8-2-6,-7-3 0,-1 0-1,0 0 0,1 0 0,-1-1 0,1 0 0,-1 0 0,6-1 1,-4 1 5,6 0 1,1-1 0,-1 0 1,1-1-1,-1 0 0,0-1 1,23-9-1,85-41 107,-71 27-1799,4-3-6742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02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95 158 6280,'-37'-6'7,"0"2"2,27 4-1,9-1 4,1 0-1,-1 1 1,0-1 0,0 0 0,1 0 0,-1 0 0,0 1-1,1-1 1,-1 0 0,1 0 0,-1 0 0,1 0 0,-1 0-1,1 0 1,0 0 0,-1 0 0,1 0 0,0 0-1,0 0 1,0-1 0,0 1 0,0-2 0,1 0 22,0 0 1,0 0 0,1 0 0,-1 0-1,1 0 1,-1 0 0,1 0-1,0 0 1,0 1 0,1-1-1,-1 1 1,0-1 0,1 1-1,0 0 1,-1 0 0,1 0-1,0 0 1,0 1 0,0-1-1,0 1 1,0 0 0,0 0-1,7-2 1,-2 2 29,0-1-1,0 1 1,0 0-1,0 1 1,0 0-1,1 0 1,-1 1-1,9 1 1,-11 0-3,1 0-1,-1 0 1,0 1 0,0 0 0,0 0 0,0 0-1,0 1 1,-1 0 0,0 0 0,9 9 0,-7-7-5,7 8 108,0 0 0,-1 1-1,-1 1 1,0 0 0,-1 1 0,9 18 0,-14-24-50,7 11 14,-7-13 24,-1 0 0,0 0 1,-1 0-1,1 1 0,-2 0 0,4 14 1,-6-21 104,-3-4-231,1 0 1,0 0-1,0 0 0,-1 0 0,1 0 1,0 0-1,0-1 0,0 1 1,0 0-1,-1-2 0,-2-6 148,2-3-115,0-1 1,1 1 0,0-1-1,1 1 1,1-1 0,0 1 0,1-1-1,3-13 1,-2 13-34,-2 9-6,1-1 1,-1 1 0,1 0-1,0 0 1,0-1-1,0 1 1,6-7 0,11-19 112,3 1 1,35-39 0,-28 45-98,-17 18 32,-5 5-57,0 1-1,0-1 1,1 1 0,-1 0-1,0 1 1,-1 0 0,1 0-1,0 0 1,0 1 0,-1 0-1,0 0 1,1 1 0,-1 0-1,-1 0 1,1 0 0,8 9-1,24 22 6,-25-18 18,-5-7-20,-2-1-9,0 0 1,0 1 0,-1-1 0,0 1-1,0 0 1,-1 1 0,-1-1-1,4 16 1,2 50 28,-4-33-3,9 41 0,-14-83-31,0 0 1,0 0 0,0 0-1,1 0 1,-1 0-1,1 0 1,-1-1-1,1 1 1,-1 0-1,1 0 1,-1 0-1,1 0 1,0-1-1,0 2 1,6 5-179,1-1 1,-1 1-1,1-1 1,1-1 0,-1 0-1,1 0 1,0 0-1,14 4 1,38 13-7883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0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10224,'25'44'0,"-20"-23"0,1 6-7,30 124 299,-25-100 63,-9-45-354,0 3 113,0-1-1,1 1 1,0-1 0,0 0 0,1 0 0,0 0 0,0-1-1,1 1 1,0-1 0,9 10 0,-13-16-80,1 0 0,-1 0 0,0-1 0,1 1 0,-1 0 0,1-1 1,-1 1-1,1-1 0,-1 0 0,1 1 0,-1-1 0,1 0 0,-1 0 0,1 0 0,0 0 0,-1 0 0,1 0 1,1-1-1,21-7-11,-22 7 15,3-1-11,-1 0 0,1 0 0,-1-1 0,0 1 0,0-1 0,0 0 0,0 0 0,0-1 0,-1 1 0,1-1 0,-1 0 0,0 0 0,5-8 0,-5 7-9,6-9 15,-1-1 1,0 0-1,-1-1 0,6-21 0,-5 16-23,19-45 50,-12 28-45,24-41 0,-32 65-10,-2 2-3,2-1 1,-1 1-1,1 1 0,1 0 1,0 0-1,1 0 0,11-10 1,-15 17-2,0-1 1,0 1-1,1 0 1,0 1-1,0 0 1,8-4-1,-13 7 0,-1 0-1,0-1 1,0 1-1,1 0 1,-1 0-1,0 0 1,1 0-1,-1 0 1,0 0-1,1 0 0,-1 0 1,0 0-1,1 0 1,-1 0-1,0 0 1,1 0-1,-1 0 1,0 0-1,0 1 1,1-1-1,-1 0 1,0 0-1,1 0 1,-1 0-1,0 1 1,0-1-1,1 0 1,6 6 1,-1-1 1,0 1 0,0 0 0,0 1 0,-1-1 0,8 12 0,-3 2 18,34 115 15,-15-37 24,-22-72-55,-5-17 6,1 1-1,0-1 0,1 0 0,9 17 0,91 157 147,-55-112-98,7 1-1675,-31-44-6737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0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41 10136,'-4'-3'14,"0"0"0,0 0 0,0 1 0,0-1 0,0 1 0,0 0 0,-1 0 0,1 0 0,-1 0 0,0 1 0,-5-1 0,1 0 4,5 2-1,0-1 0,0 1-1,-1 0 1,1 1 0,0-1-1,0 0 1,0 1 0,0 0-1,-4 2 1,-113 29 184,93-22-127,1 0-1,0 2 1,-29 18-1,38-20-43,-4 4 125,-72 63 86,79-60 14,7-7-141,1-2-61,1 0 0,0 1 0,1 0 0,-1 1 0,2-1 0,-1 1 0,1 0 0,-4 18 0,6-18 9,1 1 1,0-1 0,1 1-1,2 20 1,-2-31-54,0 1 0,0 0 1,0-1-1,0 1 0,0 0 1,1-1-1,-1 1 0,0-1 0,0 1 1,1 0-1,-1-1 0,0 1 0,1-1 1,-1 1-1,1-1 0,-1 1 0,1 0 1,8 6 34,0 1 1,1-1-1,-1-1 1,15 7-1,-23-12-36,0-1-1,0 1 1,0-1-1,0 1 1,0-1 0,0 0-1,0 0 1,0 1-1,0-1 1,0 0-1,0 0 1,0 0-1,1 0 1,0 0 0,16-3 20,1 0 1,-1-1 0,0-1 0,24-9 0,-15 0 11,37-27 0,7-11-31,-11-3-4,-12 0-3,-34 39-6,-2-2 0,0 1 0,18-37 0,-27 48 0,19-32-12,-21 37 16,-1-1-1,1 1 0,1-1 1,-1 1-1,0 0 1,0 0-1,0-1 0,1 1 1,-1 0-1,1 0 0,-1 0 1,1 0-1,-1 0 0,1 1 1,-1-1-1,1 0 0,0 1 1,0-1-1,-1 1 1,1 0-1,2-1 0,2 6-4,14 18 4,9 20 1,4 5 0,-3-6 0,-4-5 0,0-8 0,-22-25 0,0-1 0,0 1 0,0-1 0,9 4 0,-8-4 0,0-1 0,0 0 0,0-1 0,11 3 0,-8-4-1,-1 0 1,1 0 0,-1 0 0,1-1 0,-1 0 0,0-1 0,1 1 0,10-5 0,-16 5-1,15-7-4,-12 5 4,5-3 0,0-1 0,-1 0 0,0 0 0,0-1 0,0 0 0,-1 0 0,7-11 0,97-120-35,-101 125 26,0 1 1,1 0 0,19-16-1,-30 28 10,0 0-1,0 0 0,0 0 1,0 0-1,0 1 1,1-1-1,-1 0 0,0 0 1,1 1-1,-1-1 0,1 1 1,-1-1-1,1 1 1,-1 0-1,0 0 0,1-1 1,-1 1-1,2 0 0,3 0 0,-1 0 1,-1 0 0,0 0-1,0 0 1,0 1 0,0-1 0,5 2 0,-3 0 0,0 0 0,0 0 0,-1 1 0,1 0 0,6 4 0,-2 0 0,0 0 0,14 15 0,15 22 0,-13-1 0,-11 0 0,-5 6 1,-2-6 4,-1-16-2,-6-25-3,0-1 1,0 0-1,1 0 0,-1 1 1,0-1-1,0 0 1,1 0-1,-1 0 0,1 0 1,-1-1-1,1 1 1,-1 0-1,4 0 0,2 2 1,1-1-1,-1 0 0,14 1 1,-6-3-263,0 0 1,0-1 0,0 0 0,-1-1 0,26-7 0,21-5-7572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03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0 298 7800,'5'-42'58,"-5"26"-1,0 13-28,0 6 0,0 3 18,1-1 0,0 0-1,0 0 1,1 0 0,0 0 0,0 0-1,0 0 1,3 5 0,-1-3 5,-2 0 26,1-1 0,0 0 0,1 0 0,0 0 0,0-1 0,0 1 0,7 6 0,-7-8-30,-2-2-8,0 0-1,-1 0 0,1-1 1,0 1-1,0 0 0,0-1 0,0 0 1,1 0-1,-1 1 0,0-1 1,0-1-1,1 1 0,3 1 0,5 1 38,3 3-22,-8-3-7,0-1 0,0 0 0,0 0 0,0-1 1,0 0-1,0 0 0,8 0 0,116 5 393,-104-9-146,92-31 112,-116 34-386,0-1 1,-1 1 0,1-1 0,0 0 0,-1 0 0,1 0-1,-1 0 1,1 0 0,-1 0 0,2-2 0,2-1 39,4-3-15,-1-1-1,0 0 0,-1 0 0,0 0 0,0-1 0,-1 0 0,0 0 1,0-1-1,7-18 0,-8 17 29,2-6-12,0 0-1,-1 0 1,-1 0 0,4-28 0,6-79 346,-10 145-242,-4-9-152,0 37 63,-7 103 11,4-114-40,-15 177 23,11-167-31,-23 200 12,24-201-31,-15 161 14,16-173-15,-32 115 5,25-128-17,6-14-5,-1 0 0,0-1 0,-9 9 0,13-14-3,-1 0 0,1 0 0,-1 0 1,0 0-1,0-1 0,0 1 0,0-1 0,0 0 1,0 0-1,0 0 0,0 0 0,0 0 0,-4 0 1,4-1-1,1 0 0,-1 0 0,0-1 0,1 1 0,-1-1 0,1 1 0,-1-1 0,1 0 0,-1 0 0,1 0 0,-1 0 0,1 0 0,0-1 0,0 1 0,0-1 0,0 1 0,-2-3 0,-1-1 0,0 0-1,1-1 1,-8-10 0,11 14-1,0 1 1,0 0-1,1-1 1,-1 1-1,0-1 1,0 1 0,1 0-1,-1-1 1,1 1-1,0-1 1,-1 1-1,1-3 1,-2-15-2,1 0 1,0 1-1,5-36 0,3 32-23,67-103-7,3 15-35,-6 5 61,-50 80 6,2 0 1,0 1-1,2 2 1,49-36-1,-70 55 2,0 1 0,0-1 0,0 1 0,1 0 0,-1 0 0,7-2 0,82-25 11,-63 24-7,34-3 0,-64 8-6,3 0 4,0 0 1,0-1-1,0 1 0,0 0 1,-1 1-1,1-1 0,0 0 1,0 1-1,-1-1 1,5 2-1,2 1-124,1 1 1,0-1-1,-1 2 1,0-1 0,0 1-1,0 1 1,-1-1-1,0 2 1,0-1-1,0 1 1,-1 0-1,12 15 1,29 39-7961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06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657 1328 8160,'-64'-12'216,"-25"8"53,88 4-245,-1 0 1,0 0-1,0 1 1,1-1-1,-1 0 0,0 1 1,1-1-1,-1 1 0,0-1 1,-1 2-1,-29 14 102,2 1 0,-31 22 1,35-15 134,-103 145 82,105-128-222,-85 163 50,91-164-70,-33 160 38,48-163-78,6 9-17,11 60 0,-13-104-41,-1-1 1,0 1-1,1-1 0,-1 1 1,1 0-1,-1-1 0,1 0 1,-1 1-1,1-1 0,0 1 1,0-1-1,0 0 0,1 2 1,4 3 1,-1-1 0,1 0 0,0 0 1,0 0-1,1-1 0,-1 0 0,1 0 0,0-1 1,0 0-1,0 0 0,14 3 0,-20-6-2,0 1-1,1-1 0,-1 0 0,1 0 0,-1 0 0,1 0 1,-1 0-1,1 0 0,-1 0 0,1 0 0,-1 0 0,0-1 1,1 1-1,-1-1 0,2 0 0,12-4 11,0 0 0,25-14 0,-16 4-6,26-22 0,-45 34-1,-1 0 0,0-1 0,0 1-1,0-1 1,4-6 0,106-155 47,-98 130-18,35-137 20,-46 140-15,-3 15-23,0-7-1,0 0 0,-2 0 0,-1 1 0,-7-48 0,-27-85 177,33 143-156,4 16 48,7 24 4,-5-6-75,15 45 104,36 85 17,-41-125-55,70 72 26,-83-97-100,0 1-1,1-1 0,-1 0 1,1 0-1,0 1 0,-1-1 1,1 0-1,0-1 0,3 3 1,10 2 7,0 0 1,1-2-1,-1 1 1,33 1 0,-47-5-13,1 0 0,-1 0 0,0 0 1,1 0-1,-1 0 0,1 0 0,-1 0 1,0-1-1,1 1 0,-1-1 0,0 1 1,1-1-1,-1 1 0,0-1 0,1-1 1,16-9 3,-2-1 0,1-1 0,-2 0 0,22-25 0,-35 36-4,1-1 0,-1 0-1,0 0 1,-1 0 0,1 0 0,0 0 0,1-5 0,18-52 3,19-86 1,-38 137-3,0 0-1,-1 0 1,0-15 0,-7-247 7,-2 216-1,-64-226 8,54 226-9,-31-82-1,-14-23-3,9 23 2,17 37-2,29 77-1,6 17-1,0 1-1,0-1 1,0 0 0,-1 1 0,0 0 0,0 0 0,0-1-1,-8-6 1,9 10 5,2 8 2,1 23 0,7 50 1,-5-59-6,4 23 18,49 230 18,-38-211 1,105 243 17,-94-248-10,129 188 18,-125-205-17,126 111 23,-156-148-66,-1-1 0,1 1 0,0-1 0,1 0 0,-1 0 1,0 0-1,6 2 0,9 3 5,0-1 0,0-1 0,1 0 0,-1-1 0,26 1 0,-43-5-9,0 1 1,0-1-1,0 0 1,1 0-1,-1 0 1,0-1-1,0 1 1,0 0-1,0 0 1,0-1-1,0 1 1,0 0-1,0-1 1,0 1-1,0-1 1,0 1-1,0-1 0,2-1 1,6-6 3,0 0-1,0-1 1,-1 0-1,0-1 1,-1 0 0,0 0-1,0 0 1,5-13-1,-3-6 11,-1-25-3,1-59 0,-12 73-4,-14-74 4,-16-48-8,-10-21 1,-7-7-2,-39-173 13,50 197 4,36 155-5,1 0 0,0 0 0,0-14 0,0 3 2,2 22-15,0 0-1,0 0 0,0 0 0,0 0 1,0 0-1,0 0 0,0 0 0,0 0 1,0 0-1,0 0 0,0-1 0,0 1 1,0 0-1,0 0 0,0 0 1,0 0-1,0 0 0,0 0 0,0 0 1,0 0-1,1 0 0,-1 0 0,0 0 1,0 0-1,0 0 0,0 0 0,0 0 1,0 0-1,0 0 0,0 0 1,0-1-1,0 1 0,1 0 0,-1 0 1,0 0-1,0 0 0,0 0 0,0 0 1,0 1-1,0-1 0,0 0 0,0 0 1,0 0-1,0 0 0,1 0 1,-1 0-1,0 0 0,0 0 0,0 0 1,0 0-1,0 0 0,0 0 0,0 0 1,0 0-1,0 0 0,0 0 0,0 0 1,0 0-1,0 1 0,0-1 1,1 0-1,-1 0 0,0 0 0,0 0 1,0 0-1,0 0 0,0 0 0,0 0 1,0 0-1,8 8 17,-1 0-9,-4-5 0,1 1-1,-2-1 0,1 1 1,0 0-1,-1 0 0,0 0 0,1 0 1,1 8-1,80 192 85,-62-147-18,110 278 36,-103-264-30,123 266 28,-145-322-98,1-1 0,11 17 1,73 101 21,11-18-24,-100-111-7,1 1-1,-1-1 0,1 0 1,-1 1-1,1-2 0,0 1 1,0 0-1,1-1 0,4 3 1,13 5 2,0 0 0,44 13 1,-42-19-414,0 0 0,1-2 0,36-1 0,73-1-7784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06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146 295 9240,'-26'118'28,"19"-78"112,-8 209 106,17-198 148,32 167 116,-34-216-494,0 1 1,1-1-1,0 0 0,-1 1 0,1-1 0,0 0 0,0 0 0,0 0 0,1 0 0,-1 0 1,3 4-1,3 2 22,-1 1 1,2-1 0,-1 0-1,10 7 1,-10-11-27,0 0-1,-1 0 1,1-1-1,1 0 1,11 4-1,-18-7-4,0 0-1,-1 1 0,1-1 0,0 0 0,0 1 0,0-1 1,0 0-1,0 0 0,0 0 0,-1 0 0,1 0 1,0 0-1,0 0 0,0 0 0,0 0 0,0 0 0,0-1 1,-1 1-1,1 0 0,0-1 0,0 1 0,0 0 1,0-1-1,0 0 0,7-3 20,0 0 1,0-1-1,-1 0 1,0 0-1,11-10 1,-6 1-9,0 0 0,15-25 0,-24 35 1,-1 0 0,1 0 0,-1-1 0,0 1 0,3-10 0,52-194 133,-56 200-132,0 1 0,0-1 0,0-12 0,-18-217 88,16 229-96,-1 1 0,1-1 0,-1 1 0,-5-12 0,-40-94 48,-11 13-39,58 100-21,-4-7 12,0 1-1,0 1 1,-10-11 0,-23-21 21,-51-39 0,66 63 21,6 8-35,0 0 0,0 1 0,-19-3 0,34 7-16,0 0-1,1 0 1,-1 0 0,1 0 0,-1 0 0,1 0 0,-1 0 0,0 0 0,1 0 0,-1 0 0,1 0 0,-1 0 0,1 0 0,-1 1-1,0-1 1,1 0 0,-1 0 0,1 1 0,-1-1 0,0 1 0,-4 4 5,0-1 0,0 1 0,1 0 0,-1 1 1,1-1-1,1 1 0,-1 0 0,1 0 0,-4 9 0,6-14-7,1 0 0,-1 1 0,1-1 0,-1 0 1,1 1-1,0-1 0,0 0 0,-1 1 0,1-1 0,0 0 0,0 1 0,0-1 0,1 2 0,-1 8 4,1-1-1,1 0 1,3 15 0,-3-18-5,0-1 1,0 0-1,1 0 0,0 0 1,1 0-1,-1 0 1,1 0-1,8 8 1,-9-11 1,0 0 0,0 0 0,1 0 1,-1-1-1,1 1 0,0-1 0,0 0 1,0 0-1,0 0 0,0-1 0,0 1 1,0-1-1,1 0 0,-1 0 0,0-1 1,6 1-1,4-1-376,-1-1 0,1-1 0,24-5 1,-38 7 359,90-19-7339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07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8792,'-1'35'21,"1"-15"60,2 34 1,18 143 187,-12-148 158,61 212 163,-49-208-195,100 212 116,-93-216-351,115 141 48,-114-163-128,4-4-510,0-1 1,53 26 0,-6-10-6491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18:0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2445 10848,'158'-57'477,"-129"43"-129,136-94 135,-131 78-183,135-156 84,-139 145-263,80-157 44,-107 193-152,-1 0-1,0 0 1,0 0-1,-1 0 0,2-7 1,5-40 39,3-79 0,-15 95-5,-32-102 15,36 136-59,-1 1 0,1 0 0,-1-1-1,1 1 1,-1 0 0,0-1 0,0 1-1,1 0 1,-1 0 0,0 0 0,-2-2 0,2 1-1,-1 0 0,-1 0 0,1 0 0,0 0 0,0 1 1,-1-1-1,1 1 0,-1-1 0,1 1 0,-1 0 0,1 0 0,-1 0 1,0 0-1,0 1 0,1-1 0,-1 1 0,0-1 0,0 1 1,0 0-1,-3 1 0,5-1-1,1 0 0,-1 0 0,1 0 0,-1 0 0,1 0 0,-1 0 0,1 1 0,-1-1 1,1 0-1,-1 1 0,1-1 0,-1 0 0,1 1 0,-1-1 0,1 0 0,-1 1 0,1-1 0,0 1 0,-1-1 0,1 1 0,0-1 0,-1 1 0,1-1 1,-1 2-1,-11 18 8,1 1 0,1 1 0,-9 28 0,10-19 12,-10 51 4,3 13-18,14-70-5,1-1-1,3 30 1,1-22-1,13 50 0,-11-60-1,2-1 0,0-1 0,12 23 0,-12-30 0,0-1 0,0-1 0,2 1 0,-1-1 0,11 9 0,-5-8-1,-1 0 1,2-2 0,-1 0 0,1 0 0,1-2 0,0 0-1,19 7 1,-33-14 0,0 0-1,1 0 0,-1-1 0,0 1 1,1 0-1,-1-1 0,1 0 0,3 1 1,8-1-3,0 0 1,17-2 0,-26 1 2,1 0 0,0-1-1,0 0 1,0 1 0,-1-2 0,1 1 0,-1-1 0,9-5 0,-9 4 0,0-1 0,0 0-1,0 1 1,0-2 0,-1 1 0,0 0 0,0-1 0,5-11 0,14-37 2,-23 53-2,4-9 3,-1 1 1,0-1-1,-1 0 0,3-19 1,-2 5-1,8-60 33,-10 62-14,0 1-1,-1-1 1,-4-23 0,0-7 34,4 49-16,3 4-34,-1 0 1,0 0 0,0 0 0,0 0-1,0 1 1,0-1 0,0 1 0,0-1-1,0 1 1,0 0 0,-1-1 0,2 3-1,5 4-1,1 2-3,-6-6-1,0-1 0,0 0 0,0 0 1,0 0-1,1 0 0,-1-1 0,1 1 0,7 3 0,43 22 5,-37-21-5,0-1-1,31 6 1,-14-7-2,0-1 1,1-3 0,48-3-1,-47-3-4,13-10 3,70-32 0,-89 29-11,100-82-6,-109 78 6,6-15 1,24-43 1,-42 57-22,-5 9 17,-1 0 0,-1 0 0,0-1 0,0 1 0,-2-1 0,0 1 0,-4-28 0,3 26-19,2 24-37,4 17 23,0 1-14,16 46 0,-18-61 50,1-1-3,-1-1 1,1 0-1,1 0 1,-1-1-1,2 1 1,-1-1-1,1 0 1,0-1-1,13 13 1,-13-14 5,8 5-49,-1-6 44,1 0 1,-1-1-1,1 0 0,18 2 1,-16-7-26,-5-3 26,0 0 0,0-1 0,20-11 0,-30 15 11,-1 1 1,1-1 0,0 1 0,-1-1-1,1 1 1,-1-1 0,1 1-1,-1-1 1,1 1 0,-1-1 0,1 0-1,-1 1 1,0-1 0,1 0-1,-1 0 1,0 0 0,6-14-11,-2 0 0,0-1 0,3-28 0,-8 21-40,-22-95-25,15 97 12,-4 3 42,0 1 0,0 0 0,-20-18 0,31 34 16,0 0 1,-1-1 0,1 1 0,0 0-1,-1 0 1,1 0 0,-1 1-1,1-1 1,-1 0 0,-2 0 0,-18-6-21,0 2 1,-1 0 0,-26-1-1,48 6 24,-1 0-1,0 0 0,0 0 0,1 0 0,-1 0 1,0 0-1,1 0 0,-1 1 0,0-1 1,1 1-1,-1-1 0,1 1 0,-3 1 1,-20 11-20,0 1 1,1 1 0,-31 26-1,51-39 16,1 0 0,-1 1 0,1-1 0,-1 1-1,1 0 1,0 0 0,-3 6 0,-18 35-34,-30 84 0,44-90-10,2 136-17,7-172 63,0 1 0,0-1 0,0 1 0,1-1 0,-1 1 0,1-1 1,0 0-1,-1 1 0,3 3 0,-3-6 6,5 10-11,-1 0 0,1 0 0,1-1 0,8 12 0,-6-13 8,0 1-1,1-1 1,0-1-1,10 7 1,-19-14 3,2 1-3,-1 1 0,1-1 1,0 0-1,0 0 0,0 0 0,1 0 1,-1 0-1,0 0 0,0 0 0,0-1 0,3 1 1,44 7-20,78 3 0,-122-11 18,0 0 1,1 0 0,-1-1-1,0 0 1,9-2 0,195-67-24,-202 67 25,-1 0-1,0 0 1,0-1-1,9-7 1,173-147-9,-182 152 10,0 1 0,-1-1 0,0 0 0,5-9 0,-10 15 1,65-100-1,-50 73 1,-2-1 0,12-33 0,-16 33 0,11-51 0,-16 50 0,1-38 0,-4 39 0,-5-34 0,-11-33 1,-33-104 22,42 170-14,-14-52 91,19 79-35,5 6-31,69 56 15,-26-25-30,20 6-14,13 0 0,10 4-3,-3 2-2,-11 0 0,-59-35 0,25 23 0,-35-29 0,0 1 0,-1 1 0,0-1 0,8 14 0,-10-15 0,-1 1 0,0-1 0,-1 1 0,0-1 0,0 1 0,2 8 0,-3-7 0,0 0 0,-1 0 0,0 1 0,-2 11 0,-7 24 0,-3-12 0,-6 0-2,15-31-3,3-1 5,-1-1 0,1 1 0,-1-1 0,0 1 0,1-1 0,-1 1-1,1-1 1,-1 0 0,1 1 0,0-1 0,-1 0 0,1 1 0,0-1 0,-1 0 0,1 1 0,0-1 0,-1-1 0,1-2 0,0 0 0,0 0 0,1 0 0,-1 0 0,1 0 0,1-6 0,16-48 0,12-25 0,17-23 1,57-134 10,-86 192 10,59-205 15,-65 204-9,-8 29-17,39-218 52,-26 121-14,-17 115-42,1-1 1,-1 0 0,1 1 0,-1-1 0,0 1 0,0-1-1,0 0 1,0 1 0,-1-1 0,1 0 0,-1 1 0,-1-4-1,1 3 3,1 3-6,0-1 0,-1 1 0,1 0 0,-1 0 0,1 0 0,0 0 0,-1 0-1,1 0 1,0 1 0,-1-1 0,1 0 0,0 0 0,-1 0 0,1 0 0,0 0 0,-1 0 0,1 1 0,0-1 0,-1 0 0,1 0 0,0 0 0,0 1 0,-1-1 0,1 0-1,0 0 1,0 1 0,-1-1 0,1 0 0,0 1 0,0-1 0,0 0 0,-1 1 0,1-1 0,-8 18 22,7-4 49,8 21-21,19 52 0,-25-83-39,1 0-1,-1 0 1,1 0-1,0 0 1,0-1-1,4 5 1,-6-8-14,16 25 49,29 31 1,37 22-8,-82-78-42,38 30 115,187 111 49,-178-113-57,182 129 39,-225-154-135,0 0-1,0 0 0,0 0 1,-1 0-1,1 1 0,-1 0 1,0-1-1,5 9 1,5 6 12,-1 1 0,0 1 1,12 29-1,-18-30-13,-1 0 0,0 0 0,3 38 0,-7-55-5,-1 0 0,0 0 0,1 0 0,-1 1 0,0-1 0,0 0 0,0 0 1,0 0-1,-1 0 0,1 0 0,-1 0 0,1 0 0,-1 0 0,0 0 0,0 0 0,1 0 0,-1 0 0,-1 0 0,1 0 0,-2 1 1,3-3-6,-11 19 26,0-1 1,-2-1 0,-28 32-1,6-19-810,-76 52 0,108-80 718,-159 109-8214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8:49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116 416 5384,'0'0'390,"-2"-7"-124,-3-7-200,-4-8 133,2-1-1,0 0 0,-7-45 1,15 17-106,3 31 115,33-67 79,-27 73-127,-3 7-92,-2 1-44,1 1 0,0 0-1,0 0 1,0 0 0,0 1 0,0 0-1,1 0 1,0 0 0,0 1 0,0 0-1,8-2 1,87-18 161,-91 22-161,-1 0 0,0 0 0,0 1-1,1 0 1,-1 1 0,0 0-1,0 0 1,15 5 0,-15-3-11,5 3 55,-2 3-35,0 0-1,21 23 0,-33-31-28,0-1-1,-1 1 0,1 0 1,-1 0-1,1-1 0,-1 1 1,1 0-1,-1 0 0,1 0 1,-1-1-1,0 1 0,1 0 1,-1 0-1,0 0 0,0 2 1,2 16 14,0 0 0,-2 1 1,-4 34-1,-2-25 30,-58 127 23,45-126-31,-117 135 40,-50 40 10,134-144-83,42-47-4,-16 27-1,23-36-1,1 1-1,-1 0 1,1 0-1,0 0 1,-2 10-1,4-13 1,0 0-1,0 0 0,0 1 1,0-1-1,0 0 1,1 0-1,0 0 1,0 1-1,0-1 1,0 0-1,0 0 0,0 0 1,1-1-1,-1 1 1,1 0-1,0 0 1,4 4-1,4 0 8,-8-7-6,7 4 2,0-1 0,0-1 0,1 0 0,-1 0 0,0-1 1,1 0-1,-1 0 0,13-2 0,103-4 22,80-4 69,-196 9-95,33-1 162,79-13 0,-121 14-157,0 0 0,1 0 0,-1-1 0,0 1 0,1 0 0,-1 0 0,1-1 0,-1 1 0,0 0 0,0 0 0,1-1 0,-1 1 0,0 0 0,1-1 0,-1 1 0,0-1 0,0 1 0,0 0 0,0-1 0,1 1 0,-1 0 0,0-1 0,0 1 0,0-1 0,0 1 0,0-1 0,0 1-1,0 0 1,0-1 0,0 1 0,0-1 0,-3-13-680,2 13 206,-3-16-5191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8:5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5472,'0'0'168,"8"2"96,46 3 302,108-4 0,-135-1-600,225-3 913,-167 1-725,182 4 548,-266-2-744,125 12-489,-102-8-4849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8:51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74 4488,'-2'-2'72,"-3"-4"7,5 6-73,0-1 1,0 1 0,0-1 0,-1 1 0,1-1 0,0 1 0,0-1 0,0 1 0,0-1 0,0 1 0,0-1 0,0 1 0,0-1 0,0 0 0,1 1 0,-1-1 0,0 1 0,0-1 0,0 1-1,1-1 1,-1 1 0,0-1 0,0 1 0,1 0 0,-1-1 0,0 1 0,1-1 0,14-13 352,-3 8-256,0 1 1,0 0-1,1 0 1,-1 1-1,1 1 0,0 0 1,0 0-1,0 2 1,0-1-1,1 2 1,16 1-1,76 4 198,-100-5-282,1 1-1,0 0 0,-1 0 0,1 1 0,-1 0 0,0 0 0,1 1 0,-1-1 0,0 1 0,-1 1 0,1-1 0,0 1 0,5 5 0,-7-7-8,6 9 57,-6-4-54,-1 1 0,1-1 0,-1 1 0,-1 0 0,1 0-1,0 9 1,-5-2 42,-36 75 25,29-74-61,0 0-1,-1-1 1,-1-1-1,0 1 1,-23 20-1,21-21-8,-31 29 88,27-29-82,-31 30 92,44-41-93,-27 23 97,29-25-101,1 0 0,0 1 0,0-1 1,0 0-1,0 0 0,-1 1 0,2-1 0,-1 0 1,0 1-1,0-1 0,0 1 0,1-1 1,-1 1-1,1-1 0,-1 1 0,1-1 1,-1 1-1,1 0 0,0-1 0,0 3 0,2-3 9,0 0-1,0 0 0,0 1 0,0-2 1,0 1-1,0 0 0,0 0 0,1-1 0,-1 1 1,0-1-1,4 1 0,44 7 165,2-2-129,101 18 29,-114-11-79,-11 6 0,-26-18-4,0 1-1,-1-1 0,1 1 0,-1 0 0,0 0 0,1-1 0,-1 1 0,0 0 1,1 3-1,-1-3 0,-1 0 0,0-1 0,1 1 0,-1 0 0,0 0 0,0 0 0,0 0 0,0 0 0,0-1 0,-1 1 0,1 2 0,-12 29 0,4-19-1,0 0 1,-1-1-1,0 0 0,0 0 1,-20 18-1,9-12-2,-40 30 0,60-49 3,-12 10-1,-1-1-1,0-1 0,0 0 1,-1-1-1,0 0 0,0-1 1,-16 5-1,-10 1 1,-4-5 1,29-7-3,1-1 0,-1 0 0,1-1 0,-27-7 0,-45-19-25,70 22 21,4 2-94,0 0 0,0-1-1,0-1 1,1 0-1,-16-11 1,18 11-361,-21-14-4378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8:53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2608,'0'0'25,"6"-1"1,87-13 140,74-10 281,12 11-246,-140 12-34,340-11 697,-355 11-761,3-1 255,-1 1-1,44 5 1,-78 4-78,-14-4-924,-2-1-2696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0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1352,'-3'5'55,"-4"17"271,7-18 37,0 6 16,-2 10 137,1-18-486,1 1 1,0 0-1,0-1 1,0 1-1,0 0 1,0 0-1,0-1 1,1 1-1,0 3 1,5 13 234,1 0 0,0 0 1,14 24-1,33 54 884,9-3 1414,-61-90-2432,1 1-1,-1-1 1,-1 1-1,1 0 1,-1 0-1,0 0 1,0-1-1,0 1 1,-1 9-1,-5 46 410,0-30-318,2-8-142,-5 63-802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8:54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6456,'4'1'96,"107"20"368,-105-19-457,-1 1-1,1-1 1,-1 1 0,0 0 0,0 0 0,0 0-1,0 0 1,-1 1 0,1 0 0,-1 0 0,0 1-1,0-1 1,5 9 0,-4-7-2,5 10 15,30 91 12,-34-87-11,0 0 1,-1 0 0,-2 0-1,0 0 1,1 37 0,-3-39 9,8 223 194,-7-212-213,-1-10 15,1 0 1,6 23 0,26 93 65,-25-114-59,5 0-320,1-1 0,26 27 0,2-6-4200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8:54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4664,'9'0'11,"1"0"0,-1 1 0,0 0-1,1 1 1,12 4 0,-16-4 8,0-1-1,0 0 0,0 0 0,0 0 1,0-1-1,0 1 0,0-2 1,0 1-1,0 0 0,0-1 1,10-3-1,-1 1 26,32-5 83,-23 2 20,46-15-1,-62 18-99,-1 0 0,0 0 0,0-1 0,-1 0 0,1 0 0,-1-1 0,1 1 0,-2-1 0,1-1 0,0 1 0,8-12 0,-10 11 27,-2 3-11,1 0 1,-2 0 0,1 0-1,0 0 1,0 0-1,-1 0 1,0 0-1,0-1 1,0 1-1,0-1 1,0 1-1,-1-1 1,1 1-1,-1-4 1,1 3 109,1-4-5,-2 4-24,0-2-9,0 5-30,-4 3-20,-12 6-57,9-1 26,5-3-41,-2 3-3,1 0 0,0 0 0,0 0 1,0 1-1,1 0 0,0-1 0,0 1 0,-1 15 0,-9 104 31,7-39-29,5-58-11,1 81 1,0-72-2,12 145-8,28 93-38,-21-178 12,-11-58 8,1-1-1,18 43 1,-25-80 25,-2-2 1,-1 0 0,0 0 0,0 0 0,0 0 0,0 0 0,0 0 0,0 0 0,-1 0 1,1 0-1,0 0 0,0 0 0,-1 0 0,1 0 0,0 0 0,-2 1 0,1 0 1,0-1 1,0 1-1,0-1 1,-1 0-1,1 0 0,0 0 1,-1 0-1,1 0 1,0 0-1,-1 0 0,1 0 1,-1 0-1,0-1 1,1 1-1,-1-1 0,0 1 1,1-1-1,-1 0 1,-2 1-1,-34 1 27,31-2-27,-12 0 59,1-1-1,0 0 1,-1-2-1,1 0 0,-31-10 1,37 10-14,-10-3 146,-1 1 0,0 1 0,-43-2 0,65 6 156,8 0-256,38 0 7,89 0-11,141 0 13,-218 1-74,242 6 6,-241-3-25,221 34-1155,-139-14-4659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08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 1712,'5'3'33,"-2"-1"-23,0 1-2,0-1 0,-1 0-1,2 0 1,-1 0-1,0-1 1,0 1-1,6 1 1,-8-3 17,1 0 1,-1 0-1,0 1 1,0-1-1,0 0 1,0 0-1,0-1 1,0 1-1,0 0 0,0 0 1,0 0-1,0-1 1,0 1-1,0-1 1,1 0-1,0 1 50,-1-1 0,1 1 0,-1-1 0,1 1 0,-1-1 0,1 1 0,-1 0-1,1 0 1,-1 0 0,1 0 0,-1 0 0,1 0 0,-1 0 0,1 0 0,-1 1 0,1-1 0,-1 0 0,3 2 0,0-2 238,5-3-17,-7 2-31,11 1 415,-6 1-605,1-1-1,0 2 1,-1-1-1,1 1 1,-1 1-1,1-1 1,-1 1-1,8 5 1,30 10 78,-9-4-77,80 26 105,-35-23-95,73 10-1,-117-22-18,172 20 22,-163-20-42,225 16 19,-210-17-12,259 10 20,-251-12-20,306 8 20,-294-8-20,352 4 12,-342-6-52,375 0 4,-371 1-3,378 5 12,-380-5-6,353 0 15,-360-1-9,331-4 9,-337 3-16,303-2 8,-308 2-8,297-7 9,-300 6-2,308-21 61,-371 23-80,285-12 113,-259 11-82,17 1 33,76-10 1,-18-4 56,-105 14-104,0 0 0,0-1 0,0 0-1,0 0 1,0 0 0,0-1 0,7-2-1,14-7 234,-25 11-252,-1-1 0,0 1 0,0-1 0,1 1 1,-1 0-1,0-1 0,0 1 0,1-1 0,-1 1 0,0-1 0,0 1 0,0-1 0,0 1 0,0-1 0,0 1 0,0-1 0,0 1 0,0-1 0,0 1 0,0-1 0,0 1 0,0-1 0,0 1 0,-1-1 0,1 1 0,0-1 0,0 1 0,-1-1 0,1 0 0,0 1-5,-4-7 14,-1 0 1,0 0-1,0 0 0,0 1 1,-1 0-1,0 0 1,0 0-1,-1 1 1,1 0-1,-12-6 1,6 2-12,-7-2 30,-108-35 8,96 39-28,-52-6-1,-21-1-10,-107-2-11,-17-14-88,144 14 40,68 13 37,-38-6-21,49 8 36,-1 0-1,1-1 1,0 0-1,0 0 1,0 0-1,0-1 1,-8-5-1,12 8 5,1 0 0,0 0 0,0 0 0,0 0 0,0 0 0,0 0 0,0 0 0,-1 0 0,1 0 0,0 0 0,0-1 0,0 1 0,0 0 0,0 0 0,0 0 0,0 0 0,-1 0 0,1 0 0,0 0 0,0-1 0,0 1 0,0 0 0,0 0 0,0 0 0,0 0 0,0 0-1,0-1 1,0 1 0,0 0 0,0 0 0,0 0 0,0 0 0,0 0 0,0 0 0,0-1 0,0 1 0,0 0 0,0 0 0,0 0 0,0 0 0,0 0 0,0-1 0,0 1 0,0 0 0,1 0 0,-1 0 0,0 0 0,0 0 0,0 0 0,0 0 0,0-1 0,0 1 0,0 0 0,0 0 0,1 0 0,-1 0 0,0 0 0,0 0 0,0 0 0,0 0 0,0 0 0,1 0 0,-1 0 0,0 0 0,0 0 0,0 0 0,0 0 0,1 0 0,11-1 0,-10 1 0,43 1 0,23 6 0,22 7 0,15 5 0,14 3 1,160 30 14,-181-32-9,1 6-3,-17 2 2,-16-1-2,-13-3 2,-12-2-2,-39-21-3,34 22 7,-34-22-5,0 1-1,-1-1 0,1 1 1,0-1-1,-1 1 0,1 0 0,-1 0 1,1-1-1,-1 1 0,0 0 1,0 0-1,0 0 0,0 0 0,0 1 1,0 2-1,-1 0 2,-1 1 0,0-1-1,0 0 1,-1 0 0,0 0 0,0 0-1,0-1 1,0 1 0,-1 0 0,1-1-1,-1 0 1,0 0 0,-4 5 0,-30 36 6,16-24 19,-47 39 4,-36 24-24,-177 88-3,268-164-7,0-2 0,-23 9 0,-323 93-1025,163-65-4066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15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754 195 2424,'-1'-5'177,"-7"-29"100,3 13 470,0 0 0,-13-33 0,16 51-680,0 0 0,0 0 0,0 1 0,0-1 0,0 1 0,-1 0 0,1-1 0,-1 1 0,0 0 0,0 0 0,1 1 0,-1-1 1,-6-2-1,4 2-5,-2-1 4,-1-1 1,0 1-1,0 1 1,0 0-1,0 0 0,-1 0 1,-9 0-1,7 1-20,6 0-10,0 0 0,0 1 1,0-1-1,0 1 0,0 0 0,0 0 0,1 1 0,-1 0 1,-5 1-1,-7 1 15,-39 9 15,34-5 54,12-2-83,-3 0-16,0 2 0,0-1 0,0 2 0,1-1 0,0 2 0,1 0-1,0 0 1,-10 11 0,-121 148 124,98-104-138,4 7-2,6 10-3,-11 76-4,41-130-3,4 10 3,5 46 0,1-63-10,-4-15 9,1 4 0,1 0-1,0 0 1,1 0 0,0-1-1,0 1 1,1-1-1,0-1 1,13 14 0,53 45-28,-55-56-2,10 1 7,46 12 1,-49-20-27,114-3-11,-109-3 38,45-11 4,-46 7 19,30-11 0,-34 7 2,0 0 0,0-2 1,40-30-1,-43 24 8,66-98 16,-72 89 24,47-122 36,-54 120 23,14-107 54,-22 113 6,-4-2-89,-2-1 0,-8-27 0,4 36 96,-2 4-114,0 1 1,-1 0 0,-23-18-1,16 22 114,-11 3-98,-1 1 1,-50-2-1,45 11 32,-185 49 37,198-46-1186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09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6280,'92'-5'113,"219"-2"847,-55 0-193,-4-23-413,-162 8-1315,0-2-3952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10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1 134 9328,'15'13'253,"-8"-3"-213,-5-8 188,-1 0-132,5 4-3,-5-6-84,0 1-1,1-1 1,-1 1-1,0-1 0,0 0 1,0 1-1,0-1 1,1 0-1,-1 0 0,0 0 1,0 0-1,1 0 1,-1 0-1,0 0 0,0-1 1,0 1-1,2-1 1,1 0 9,3 0 16,1-1 1,-1 0-1,1 0 1,-1-1-1,0 0 1,0 0-1,0-1 1,0 1-1,-1-2 1,12-8-1,-1-3 92,-1 0 0,18-22 0,-9 8 177,-21 25-162,1-3 24,-4 5-34,0-4-14,0 5-34,-1 2-80,1 0 1,-1 0-1,0 0 1,1 0-1,-1 0 1,1 0-1,-1 0 0,0 0 1,1 0-1,-1 0 1,0 0-1,1 0 1,-1 1-1,1-1 0,-1 0 1,0 0-1,1 0 1,-1 1-1,0-1 1,1 0-1,-1 0 0,0 1 1,0-1-1,1 0 1,-1 1-1,0-1 1,0 0-1,0 1 0,1-1 1,-1 0-1,0 1 1,0-1-1,0 0 1,0 1-1,0-1 0,1 1 1,4 19 33,-4-17-34,10 46 14,-3-1-5,4 15-9,0 12-3,-2 19 0,-7-67-1,2 27-2,17 73-1,41 100-42,-60-215 38,-1 1-1,0 0 0,-1 0 1,-1 0-1,-1 15 0,1-16 1,-1-2-6,0 0-1,0 0 0,-1 0 1,-1 0-1,1-1 1,-9 18-1,6-13 1,-3 7-53,-1 0-1,0-1 0,-2-1 0,0 1 0,-23 27 1,-2-11-340,34-34 355,1-2 49,0 0-1,0 0 1,0 0-1,0-1 1,0 1 0,1 0-1,-1-1 1,0 1-1,0-1 1,0 1 0,1-1-1,-1 1 1,0-1-1,0 1 1,1-1 0,-1 0-1,1 1 1,-1-1-1,0 0 1,1 0 0,-1 1-1,1-1 1,0 0-1,-1 0 1,1 0 0,0 0-1,-1 1 1,1-1-1,0 0 1,0-2 0,14-76 141,-14 77-44,-1-1 34,5-14 370,-4 16-396,-5-3-4,5 3-96,0 1 0,-1 0 0,1-1 0,0 1 0,0-1 0,0 1 0,-1 0-1,1 0 1,0-1 0,0 1 0,-1 0 0,1-1 0,0 1 0,-1 0 0,1 0 0,0-1-1,-1 1 1,1 0 0,0 0 0,-1 0 0,1 0 0,0-1 0,-1 1 0,1 0-1,-1 0 1,1 0 0,0 0 0,-1 0 0,-44-1 113,-7 2 2,44-1-85,6 0 7,2 0-37,0 1 1,0-1 0,0 0 0,0 0-1,0 0 1,1 0 0,-1 0-1,0 0 1,0 0 0,0 1 0,0-1-1,0 0 1,0 0 0,0 0-1,0 0 1,1 1 0,-1-1 0,0 0-1,0 0 1,0 0 0,0 0-1,0 1 1,0-1 0,0 0 0,0 0-1,0 0 1,0 0 0,0 1-1,0-1 1,0 0 0,0 0 0,0 0-1,0 0 1,0 1 0,-1-1 0,1 0-1,0 0 1,0 0 0,0 0-1,0 1 1,0-1 0,0 0 0,0 0-1,0 0 1,-1 0 0,1 0-1,0 0 1,0 0 0,0 1 0,0-1-1,-1 0 1,1 0 0,0 0-1,0 0 1,0 0 0,0 0 0,-1 0-1,1 0 1,0 0 0,0 0 0,14 10 68,103 39 78,-88-39-87,35 8 0,-42-13-50,-4 0 13,1-1 0,1-1 0,-1-1 0,27-1 0,-24 0-11,-19-1-6,0 0 1,0 0-1,0 0 0,0 0 1,0 0-1,0-1 0,3 0 1,13-5-221,0 0 0,0-1 1,0-1-1,-1-1 1,-1-1-1,20-14 0,41-29-7594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10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8072,'0'0'200,"4"2"-24,8 5-57,0-1 0,0-1 0,0 0-1,23 7 1,-21-8-88,-9-3-9,0 0 0,0 0 0,0 0 0,0-1 0,0 1 1,0-1-1,0 0 0,6-2 0,135-11 199,-57 0 36,101-7 42,13 7-24,-163 9-55,57-4-36,207-24 305,-283 28-1126,33-10-1,-24 5-6008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1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0 9416,'-1'5'10,"0"-1"1,0 1-1,1-1 0,-1 1 1,1-1-1,0 1 1,1-1-1,-1 1 0,1-1 1,0 1-1,3 8 1,-2-5 19,0 1 0,0 0 0,-1 0 0,0 0 0,-1 12 0,-3 29 222,-18 87 0,-1-62-36,7-15 48,-7 66 0,18-57-88,1 7-9,3-74-159,0-1 0,0 0 0,0 0 0,0 0 0,1 0 0,-1 0 0,0 1 0,0-1 0,1 0 0,-1 0 0,0 0 0,1 0 0,-1 0 0,1 0 0,0 0 0,-1 0 0,1 0 0,0 0 0,0 0 0,-1-1 0,1 1 0,0 0 0,0 0 0,0-1 0,0 1 0,2 0 0,-1 0-143,1 0-1,0 0 0,0-1 0,-1 1 0,1-1 1,0 0-1,4 0 0,-5 0-174,30 0-6470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11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1 287 9056,'49'16'455,"-13"-3"-97,-30-12-288,1 1 1,-1-1-1,1 0 0,-1-1 0,1 0 1,0 0-1,-1 0 0,1-1 0,9-2 1,-5 1-24,-5 0-5,-1 1 0,1-1 1,-1 0-1,1 0 1,7-6-1,141-80 519,-137 77-535,27-23 187,-34 26-129,0-1 0,-1-1 0,-1 1 0,1-1 0,-2-1 0,12-19 0,-12 9 128,6-33 0,-12 51 127,-19 44-134,15-30-197,1-6-4,1 0 1,-1 0 0,1 0-1,1 1 1,-1 7 0,-2 32 20,2 20-18,3 17-2,1 23-3,-2-77-5,11 194-25,-7-173 26,12 199-153,-17-220 142,-3 62-98,2-69 61,-1 7-21,0 1 0,-12 53 0,12-76 62,-15 48-173,16-50 166,-1 0-1,0 0 0,0 0 0,0 0 0,0 0 1,-1-1-1,1 1 0,-1-1 0,0 0 1,0 0-1,-7 5 0,7-6 5,-1-1-1,0 0 1,0 0 0,0 0-1,0 0 1,0-1 0,0 1 0,0-1-1,0 0 1,0 0 0,0-1-1,-8-1 1,7 1 0,-3 0 1,0 0 0,0-1 0,0 0 0,0 0 0,0-1 0,1 0 0,-1 0 0,1-1 0,0 0-1,0-1 1,0 1 0,1-1 0,-9-8 0,-7-10 9,16 16 6,3 5 2,1 0-1,0 1 1,1-1-1,-1 0 1,0 0-1,0-1 1,1 1-1,0 0 0,-1-1 1,1 1-1,0 0 1,0-1-1,0 1 1,0-1-1,1 0 1,-2-3-1,7 2 82,7-2-56,0 0 0,0 1 1,17-4-1,-6 4 76,156-9 46,-131 13-25,237 4 56,-221-3-57,296-19-1542,-163 2-6418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19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51 992,'-5'0'89,"-15"-1"9,13 0 11,-2-4 1096,12 5-1184,-1 1-1,1-1 0,-1 0 0,0 0 1,1 0-1,-1 0 0,1 0 1,2-1-1,10 0 5,49 0 67,72-5-2,-54 2 14,43-3-19,-66 0-48,138-9 515,-191 15-526,-5 1 0,0-1 0,1 1 0,-1 0 0,0 0-1,1 0 1,-1 0 0,0 1 0,1-1 0,-1 0 0,0 1 0,1-1-1,-1 0 1,4 3 1040,-242 18-685,120-6-229,40-3-61,-197 41 284,268-52-353,-3 1 17,1 0 1,-1 1-1,-15 6 1,23-8-33,-1 0 1,1-1-1,-1 1 0,1 0 0,-1 0 1,1-1-1,0 1 0,-1 0 0,1 1 1,0-1-1,0 0 0,0 0 0,0 0 1,0 1-1,0-1 0,0 1 0,0-1 1,0 0-1,1 1 0,-1 0 0,0-1 1,1 1-1,0-1 0,-1 1 1,1 0-1,0-1 0,0 1 0,0-1 1,0 1-1,0 3 0,1-4-4,0-1-1,-1 1 1,1 0-1,0 0 1,0-1-1,0 1 1,0 0-1,0-1 1,0 1-1,0-1 1,0 1-1,0-1 1,0 1-1,0-1 1,0 0-1,0 0 1,0 0-1,2 1 1,1 0 2,4 2 0,29 2 20,84-1 0,-79-4-17,142-7 7,-111 0-9,0 0-3,-14 0 2,-16 4-3,5 1 4,-43 3-13,-1 0 0,1 1-1,-1 0 1,1 0-1,-1 0 1,0 1-1,0-1 1,0 1 0,0 0-1,0 0 1,4 5-1,8 5-617,24 16-3155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0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10488,'0'0'33,"4"2"-1,30 15 25,-1 2-1,47 36 1,-69-48-54,50 38-24,6-1-1252,-38-27-5007</inkml:trace>
  <inkml:trace contextRef="#ctx0" brushRef="#br0" timeOffset="1">581 1 9328,'-20'84'38,"15"-60"-24,0 1 3,1 0 1,-1 47 0,4-49 17,0 18 208,6 69 0,-3-81-195,5 57 325,-3-60-319,-2 0-19,9 44 198,-8-56-309,0 8-59,2 0-1,0 0 0,2-1 0,9 22 0,-3-19-6510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2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71 286 1352,'0'0'160,"0"-5"-87,0 3-73,0-2 33,0-1-1,0 1 1,0-1 0,1 0-1,0 1 1,0-1 0,0 1 0,0-1-1,1 1 1,0 0 0,2-5-1,-1 5-15,1-1-1,-1 1 0,1 0 0,0 0 0,0 0 1,1 1-1,-1-1 0,1 1 0,0 0 1,-1 1-1,1-1 0,1 1 0,-1 0 1,0 0-1,0 0 0,10-1 0,8-1 48,-1 2-1,40 0 0,-26 1-50,124-1 107,-117 0-106,5 2 43,-1-3 0,67-12 0,-100 12-30,-12 2 73,-1 1-86,-1 0 1,0 0-1,1-1 0,-1 1 1,0 0-1,1 0 0,-1 0 1,0 0-1,1-1 0,-1 1 1,0 0-1,0 0 0,1-1 1,-1 1-1,0 0 1,0 0-1,0-1 0,1 1 1,-1 0-1,0-1 0,0 1 1,0 0-1,0-1 0,0 1 1,1 0-1,-1-1 0,0 1 1,0 0-1,0-1 0,0 1 1,0-1-1,0 1 0,0 0 1,0-1-1,-1 1 1,1 0-1,0-1 0,-10-4 59,-1 1 0,0 0 0,0 0 0,0 1 0,0 1 0,-1 0-1,-11-1 1,10 2-36,-14-3 120,0 1 0,0 1 0,-36 2 0,20 1 75,12 0-142,-196-1 660,40-1-474,185 1-184,11-1-60,42-7 23,63-6 3,130-10 100,-40 6-114,-165 16-24,160-8 13,-172 10-25,103-6 85,-128 6-75,-7-1-12,-1 1 0,1 0 0,-1 0 0,0 0 0,1 1 0,-9 2 0,-5-1-3,-1 0-1,-43 7 16,-114 18 6,138-22-16,-265 38 28,208-28-17,38 0 45,-75 28 1,131-42-53,0 0-1,0-1 1,-1 1-1,1 0 1,0 0-1,0 0 1,0 1-1,0-1 1,0 0-1,-2 3 1,4-3-7,0-1 1,0 1-1,0 0 1,0-1-1,0 1 1,1 0-1,-1-1 1,0 1 0,0-1-1,1 1 1,-1-1-1,0 1 1,1-1-1,-1 1 1,0-1-1,1 1 1,-1-1-1,1 1 1,-1-1-1,1 1 1,-1-1-1,1 0 1,-1 1-1,1-1 1,-1 0 0,1 0-1,0 1 1,20 3 73,-19-4-80,9 2 13,28-1 72,241-10 103,-200 6-147,-52 4-34,68 0 16,-65 0-14,128 10 14,-156-9-28,0 5-8,8 1-47,-7-5 62,-3-2-7,-1 1 1,2-1-1,-1 0 0,0 0 1,0 0-1,0 0 0,0 0 1,1-1-1,-1 1 1,0 0-1,1-1 0,-1 1 1,0-1-1,1 1 1,-1-1-1,1 1 0,-1-1 1,1 0-1,-1 0 0,1 0 1,-1 0-1,1 0 1,-1 0-1,1 0 0,2-1 1,36-16-855,4-4-3380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22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1679 0 1352,'-13'6'1,"0"0"1,0-1 0,0-1-1,-19 4 1,-4-1 6,-161 25 88,104-24-71,-230 3 47,62 3 119,-13-18 65,171 2-160,92 3-73,-34 0 54,-49 8 0,79-7-21,5 0-16,-1 0-1,0-1 1,0 0 0,1-1 0,-1 0 0,-11-2 0,20 2 40,-13 18 163,13-13-225,1 0 0,-1 0 0,1 0 0,0 0 0,1 1 0,-1-1 0,1 0 0,1 8 0,1 1 3,1 0-1,5 16 1,17 65 1,-21-55-16,-5-1-4,-6 4 4,-3 5-5,1 9-1,1 14 1,-18 121 14,18-106 42,2 115-1,20-12 183,-3-107-94,16 151 367,-14-147-133,-11-75-304,1-1-1,1 1 0,-1 0 0,2-1 0,0 0 1,8 13-1,-11-19-57,1 0 0,-1 0 0,1-1 0,0 1 1,0-1-1,0 0 0,1 0 0,-1 0 0,1 0 0,0 0 0,0-1 1,0 0-1,0 0 0,0 0 0,0 0 0,0-1 0,1 1 0,-1-1 1,1 0-1,7 0 0,122 9 47,-78-7-3,206-17 220,-259 14-273,261-10 303,-60 10-184,-164-1-46,163-2 36,-162 2-43,-10 0-33,30-1 38,70 7 1,124 7 284,-235-11-250,0 1-1,30 8 1,-32-6-30,-8-2-35,0 1 0,0 0 1,0 1-1,0 0 0,0 0 0,-1 1 0,17 12 0,-21-15 33,1 1-4,-4-2-3,10-38 377,-5 12-278,-1 0 0,-1 0 0,-2-1 0,2-26 0,-3 22-80,6-29 129,12-53 1,18-105 297,25-40-82,-46 171-398,-11 50 46,35-296 107,-40 306-180,-1 0 0,-1-1-1,-9-43 1,9 61-10,-8-45 16,-15-135 97,17 147 69,6 40-130,0-1-24,-1 0 0,1 0 0,0 0 0,-1 0 0,1-1 1,1 1-1,-1 0 0,0-5 0,1-3 38,1 7-60,-1 1 1,0 0-1,0-1 0,-1 1 0,1 0 0,-2-6 1,2 8-11,-1 0 1,0 0 0,1-1 0,-1 1 0,0 0-1,0 0 1,1 0 0,-1 0 0,0 0 0,0 0 0,0 0-1,0 0 1,-1 1 0,1-1 0,0 0 0,0 1-1,0-1 1,-1 0 0,1 1 0,-3-1 0,-27-8 5,-39-5-3,-32 7 2,-40 10-2,-60 11 2,-69 11-1459,-15 4-5826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2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1 517 5744,'6'10'1,"-4"-7"5,0 0-1,-1-1 1,1 1-1,-1 0 1,0 0 0,1 0-1,-2 0 1,1 0 0,1 4-1,14 97 103,-15-73 120,-7 169 113,4-154-26,-6 186 112,10-187-207,32 180 64,-23-182-183,64 145 42,-57-158-63,13 7-24,38 36 1,-67-71-49,0-1 0,-1 1 0,1-1 0,0 0 0,0 1 0,0-1 0,0 0 0,0 0 0,0 0 0,2 0 0,18 6 18,-1-2 0,1-1 0,1 0 0,23 0-1,-42-4-9,0 0 0,0 0-1,0-1 1,-1 1-1,9-3 1,160-48 114,-168 49-118,0 1 0,0 0 0,0-1 0,-1 0 0,1 0-1,0 0 1,5-5 0,12-8 21,-1-1 0,19-19 0,-16 8-7,26-36 0,-43 56 14,-1-1 0,0 0 0,5-11 0,95-222 200,-89 188 0,38-257 96,-49 242-95,-10-283 100,-1 286-106,2 34-141,-3-29 46,-4-1-1,-27-90 0,29 124-29,-34-119 267,42 132-320,1 14-55,0 0-1,0 0 1,1-1-1,-1 1 1,0 0 0,0 0-1,0 0 1,0 0-1,0 0 1,0 0-1,0 0 1,0 0 0,0 0-1,1 0 1,-1 0-1,0 0 1,0 0 0,0 0-1,0 0 1,0 0-1,0 0 1,0 0 0,1 0-1,-1 0 1,0 0-1,0 0 1,0 0-1,0 0 1,0 0 0,0 0-1,0 0 1,0 0-1,1 0 1,-1 0 0,0 0-1,0 0 1,0 0-1,0 0 1,0 0-1,0 0 1,0 0 0,0 1-1,0-1 1,0 0-1,1 0 1,-1 0 0,0 0-1,0 0 1,0 0-1,0 0 1,0 0-1,0 1 1,0-1 0,0 0-1,0 0 1,3 4 10,-1 1 0,1 0 1,-1-1-1,0 1 0,-1 0 0,2 5 1,35 162-1383,-17-57-5676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2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8696,'8'1'5,"0"1"1,-1 0 0,0 0 0,1 0-1,-1 1 1,0 0 0,-1 1 0,1 0-1,0 0 1,-1 0 0,0 1 0,0 0-1,0 0 1,6 8 0,7 8 37,0 1 1,15 26-1,-26-38-30,7 15 94,46 112 43,-52-104-35,18 172 48,-22-160-62,0 5-35,19 151 107,1-35 84,-22-150-176,0-3 36,-1 0-1,0 0 0,-1 21 1,2-150 544,4-54-402,-4 130-79,24-178 69,-18 174-81,-7 32-129,13-52 109,35-95 0,-41 134-96,0-2-21,1 0 0,2 0 0,1 2 0,16-27 1,-17 34-3,2 0 0,23-25 1,-37 42-28,0 1-1,1-1 1,-1 1 0,1 0 0,-1-1 0,1 1 0,-1 0 0,1-1 0,-1 1 0,1 0 0,-1-1-1,1 1 1,-1 0 0,1 0 0,-1 0 0,1 0 0,-1-1 0,1 1 0,0 0 0,0 0 0,5 1 2,-1-1 1,1 1 0,-1 0 0,1 0 0,-1 0 0,0 1 0,1 0-1,-1 0 1,0 0 0,8 5 0,1 6 23,58 88 12,-60-76-33,14 42-1,-2 17-3,0 95 5,-20-144 0,10 47 4,5 6-9,-13-66-3,13 30 0,-17-45 0,1-1 0,1 1 0,-1-1 0,1 0 0,0 0 0,8 7 0,-9-10 3,-1-1 1,1 1 0,0-1 0,0 0 0,0 0 0,0-1 0,0 1-1,1 0 1,-1-1 0,1 0 0,-1 0 0,8 1 0,-2-1-402,1 0 1,0-1-1,13-2 1,34-2-7303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3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35 8072,'6'-18'0,"-4"5"-2,-2 13 2,0 0 0,0-1 0,0 1 0,0 0 0,0 0 0,0 0 0,0 0 0,0 0-1,0 0 1,0 0 0,0-1 0,0 1 0,0 0 0,0 0 0,0 0 0,0 0 0,0 0-1,0 0 1,0 0 0,0-1 0,0 1 0,0 0 0,-1 0 0,1 0 0,0 0 0,0 0 0,0 0-1,0 0 1,0 0 0,0 0 0,0 0 0,-1 0 0,1 0 0,0 0 0,0 0 0,0 0-1,0 0 1,0-1 0,0 1 0,-1 0 0,1 1 0,0-1 0,0 0 0,0 0 0,0 0-1,0 0 1,0 0 0,-1 0 0,1 0 0,0 0 0,0 0 0,0 0 0,0 0 0,0 0 0,0 0-1,0 0 1,0 0 0,-1 0 0,1 1 0,0-1 0,0 0 0,-32 7-7,-24 21 6,-76 56 7,107-65 29,15-10-7,-2 0-3,2 0-1,-1 1 0,1 0 1,1 1-1,0 0 1,0 1-1,1 0 1,-10 21-1,-24 78 241,39-91 30,4 2-156,1-1 0,5 22 0,-7-42-125,1-1 0,-1 1 0,0 0 0,0-1 0,0 1 0,0-1 0,1 1 0,-1 0 0,0-1 0,0 1 0,1-1 0,-1 1 0,1-1 0,-1 1 0,0-1 0,1 1 0,-1-1 0,1 1 0,-1-1 0,1 1 0,3 1 14,0 0 1,-1 0 0,1 0-1,0 0 1,0-1 0,0 1-1,0-1 1,0 0 0,0 0-1,0 0 1,1-1 0,-1 0-1,6 0 1,7-5 218,89-57 83,-83 43-156,-17 12-138,15-13 19,-1-1 0,0 0 0,30-47 0,-14 11-15,-4 2-31,8-9-4,-40 63-5,0 0 0,1 1-1,-1-1 1,0 0 0,1 1-1,-1-1 1,1 1 0,-1-1-1,1 1 1,0-1 0,-1 1-1,1-1 1,0 1 0,-1-1-1,1 1 1,0 0 0,-1-1-1,1 1 1,0 0 0,0-1-1,-1 1 1,1 0 0,0 0-1,0 0 1,-1 0 0,1 0-1,0 0 1,0 0 0,-1 0-1,1 0 1,0 0-1,0 1 1,0-1 0,-1 0-1,1 0 1,0 1 0,-1-1-1,1 0 1,0 1 0,-1-1-1,1 1 1,0-1 0,-1 1-1,1-1 1,-1 1 0,1 0-1,3 3-3,-1 1-1,0-1 0,0 1 1,-1 0-1,3 6 0,1 0 2,10 34-44,15 68-12,-25-92 32,1 0 0,0 0 0,16 30 0,-13-30 15,-8-15 4,1-1 0,0 1-1,0-1 1,0 0 0,1 1 0,0-2-1,0 1 1,0 0 0,1-1 0,-1 0 0,1 0-1,0 0 1,0 0 0,9 4 0,-12-7 4,-1-1 2,-1 1 0,1-1 0,-1 0 0,1 1 0,-1-1 1,1 0-1,-1 1 0,1-1 0,-1 0 0,1 0 0,0 0 0,-1 0 0,1 0 0,-1 0 0,1 0 0,0 0 0,-1 0 0,1 0 0,-1 0 0,1 0 0,0 0 0,0 0 0,8-3-4,-1 0-1,1 0 1,-1-1-1,0 0 1,0 0-1,0-1 1,9-7-1,-2-4-6,66-87-5,-22 22 12,-11 16 6,-25 38 4,2 1 0,0 1 0,2 1 1,56-39-1,-79 60 3,1 1-1,-1-1 1,1 1-1,0-1 1,0 1 0,0 0-1,0 1 1,0-1-1,0 1 1,9-1 0,-12 2-5,6 2 38,-4 2-32,0-1 1,0 1 0,0 0-1,0 0 1,-1 1 0,0-1 0,0 1-1,0 0 1,0-1 0,-1 1-1,0 0 1,3 9 0,0 5 12,-1 0 1,-1 0 0,1 21 0,9 85 23,-8-100-18,34 85 10,-39-109-35,1 0 1,-1 1-1,1-1 0,-1 0 1,1 0-1,0 0 0,0 0 1,-1 0-1,1 0 0,0 0 1,2 2-1,4 2 2,0 0 1,0-1-1,0 0 1,0 0-1,1-1 1,-1 0-1,1 0 1,8 1-1,-15-3-3,0-1-1,0 0 1,0 0-1,1 0 1,-1 0-1,0 0 1,0 0-1,0 0 1,0 0-1,0 0 1,0 0-1,0-1 1,0 1-1,2-1 1,10-5-185,0 0-1,0-1 1,-1 0-1,0-1 1,0-1 0,13-11-1,31-28-6341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3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1 302 7088,'11'-19'6,"-6"9"2,1 1 1,0 0 0,0 0-1,1 0 1,10-10-1,-7 10 32,-5 5 71,5-2 19,-10 6-127,0 0 0,0 0-1,0 0 1,0 0-1,0 0 1,0 0-1,1 0 1,-1-1 0,0 1-1,0 0 1,0 0-1,0 0 1,0 0-1,0 0 1,0 0 0,0 0-1,1 0 1,-1 0-1,0 0 1,0 0-1,0 0 1,0 0 0,0 0-1,0 0 1,0 0-1,1 0 1,-1 0-1,0 0 1,0 0 0,0 0-1,0 0 1,0 0-1,0 1 1,0-1-1,0 0 1,1 0 0,-1 0-1,0 0 1,0 0-1,0 0 1,0 0-1,0 0 1,0 0 0,0 0-1,0 0 1,0 1-1,0-1 1,0 0-1,0 0 1,0 0-1,0 0 1,0 0 0,0 0-1,0 1 1,62 100 537,-57-95-503,-1 0 0,1-1 0,0 0 0,1 0 0,-1 0 0,1-1 0,0 0 0,0 0 0,0 0 0,8 3 0,-6-3-2,10 2 160,9-5-103,0 0 0,36-5 0,-37-2 96,106-45 60,-110 37-160,67-64 29,-76 62-82,-11 12-33,6-8 9,-1-1-1,0 0 0,6-16 0,-6 5-5,-1 0 0,-1-1 0,2-25 0,-7 45-5,-2 15 0,0-4 0,-14 47 0,-9 31 0,-7 37 1,-24 168 11,50-228 15,8 267 15,4-262 13,41 239 32,-38-251-7,-3-21-47,26 218 70,-28-169-70,-3-68-30,-1 0-1,-4 21 1,4-33-29,0-1 0,0 0 0,0 0 0,0 0 0,0 0 0,0 1 0,-1-1 0,1 0 0,0 0 0,-1 0 0,1 0 0,-1 0 0,1 0 0,-1 0 0,0 0 1,1 0-1,-1 0 0,0 0 0,0 0 0,0 0 0,1 0 0,-1-1 0,0 1 0,0 0 0,0-1 0,0 1 0,0 0 0,-1-1 0,1 0 0,0 1 0,0-1 0,0 0 0,0 1 0,-1-1 0,1 0 0,0 0 0,0 0 0,0 0 0,0 0 0,-1 0 0,1 0 0,0-1 0,0 1 0,0 0 0,-2-2 0,-25-2-5980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0 527 6640,'7'-28'1,"-4"17"0,1 0 1,-1 1 0,10-19 0,18-38 4,16-26-3,57-82 14,-84 148 38,-20 27-55,10-10 15,1 0-1,-1 1 1,14-10 0,-15 14-7,0 1-1,0 0 1,0 0 0,15-4-1,-24 8-7,1 0 7,1-1 0,-1 1 1,0 0-1,0-1 0,0 1 0,0 0 0,1 0 0,-1 0 0,0 0 0,0 0 0,0 0 0,1 0 0,-1 0 0,0 0 0,0 1 0,0-1 0,0 0 0,3 2 0,7 1 26,-1 2 0,1-1 1,17 11-1,-13-4-10,1 1-1,13 14 1,-26-23 7,0 0 0,-1 0-1,1 0 1,-1 0 0,1 0-1,2 5 1,72 145 275,-76-151-281,0 1-1,0-1 0,-1 1 0,1 0 0,0-1 0,-1 1 0,0 0 1,1-1-1,-1 1 0,-1 5 0,1 14 63,-1 0 1,-7 31-1,0-20-44,-17 41 0,25-74-42,-2 6 26,-1 0 1,1 0 0,-1 0-1,0 0 1,-6 7 0,-63 88 133,38-65-644,-38 34 1,-39 30-4510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4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5384,'7'77'380,"0"-5"14,-10-3-207,-10 209 169,12-258-295,3 38-1,0-33-41,-1 0-7,-1-14 11,1 0 0,0 1-1,5 16 1,17 63 79,-21-88-93,-1 1 0,1 0 0,0 0 0,0-1 0,0 1 0,0-1 0,0 0 0,1 0 0,0 0 0,-1 0 0,1 0 0,0 0-1,1-1 1,-1 1 0,0-1 0,1 0 0,-1 0 0,5 2 0,-5-3 0,13 4 79,103 7 41,62-9 82,-140-3-191,3 0 68,221 0 39,-204 0-46,277 2 34,-263 0-54,345 13 26,-325-11-47,442 20 13,-419-19-25,509 16 15,-499-17-23,501 13 6,-505-16-12,482-9 4,-486 5-4,477-13 4,-479 13-4,454-11 6,-463 12 0,403 2 17,-416 2 30,338 16 34,-355-13 7,264 29 56,-286-25-16,161 54 67,-213-61-188,-1-1-1,1 1 1,-1 0 0,0 1 0,5 2 0,22 17 94,42 39 1,-72-59-100,1-1 0,-1 0 0,0 1 0,0-1 0,0 0 0,0 1 0,0-1 0,0 1 0,1 3 0,5 14 80,0 1 1,5 32 0,-11-50-86,-1-1 0,0 0-1,0 1 1,0-1 0,0 0 0,0 1 0,0-1 0,0 0 0,0 1 0,-1-1 0,1 0 0,-1 2 0,-5 13 43,-1 0 1,-1-1 0,0 0 0,-13 16 0,4-14 140,-22 12-62,-103 79 423,76-44-1916,1 3-5626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5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27 4936,'0'0'145,"-3"-5"-19,-9-12-41,9 13 613,1 6-582,-1-1-1,1 1 0,0 0 0,0 0 0,0 0 1,0 0-1,0 0 0,0 1 0,-2 2 0,-2 6 239,-6 20-122,-12 52 1,-16 127 242,29-134-326,-35 215 42,36-226-71,-46 266 42,46-269-67,3-13-40,-22 222 137,27-238-139,-2 18 33,7 92 0,5-68 57,17 75-1,-24-145-108,8-19-1162,1-2-4712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5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842 283 4664,'-6'-13'49,"1"0"0,-2 0 0,0 1 0,0-1 0,-14-15 1,19 25-32,-1 1 1,1 0-1,0 0 1,-1 0 0,0 0-1,1 0 1,-1 0 0,0 1-1,0-1 1,0 1 0,0 0-1,0 0 1,0 0 0,0 0-1,0 1 1,0-1-1,0 1 1,-1 0 0,1 0-1,0 0 1,0 0 0,0 0-1,-1 1 1,-5 1 0,-2 2-1,-1 0 0,1 0 0,0 1 1,-19 12-1,23-13-9,-33 24 29,26-17 7,-226 171 201,213-161-199,1 2-1,1 0 1,-36 44-1,33-34 18,-77 92 104,44-43 296,60-81-243,8-25 38,10-23-18,35-63 22,-33 75-46,1 0 0,48-62 0,-60 86-140,130-194 796,-127 184-826,26-51 258,4-23 46,-40 92-319,0 0 0,1 0 1,-1 0-1,1 0 0,0 0 1,0 0-1,0 0 0,0 0 1,1 1-1,-1-1 0,1 1 1,-1 0-1,1 0 1,0 0-1,0 0 0,3-2 1,-3 3-10,-3 1-14,0-1 0,1 1 0,-1 0 0,0 0 0,1 0 0,-1-1 0,1 1 1,-1 0-1,1 0 0,-1 0 0,0 0 0,1 0 0,-1 0 0,1 0 0,-1 0 0,1 0 0,-1 0 0,1 0 0,-1 0 0,0 0 0,1 0 0,-1 1 1,1-1-1,0 0 0,12 5 43,0 1 0,-1 0 0,1 0 0,-1 1 0,12 10 0,3 0 148,66 32 0,58 14-1528,10 3-5512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1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10848,'26'2'0,"24"3"0,98 5 4,131 9 128,-36-18-43,-102 0-1381,-75 2-5241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384 187 10136,'0'0'56,"-3"9"-10,-2 1-35,2-4 20,1 1 1,-1-1 0,1 1 0,-2 11 0,-39 106 156,15-54 20,-53 137-51,-9 25-88,73-188-35,14-35-28,-65 197 53,44-113-26,23-87-19,-1-13-9,0 0 0,1 0 0,0 0 0,1-1 1,-1 1-1,1 0 0,1-1 0,-1 1 0,4-13 0,-3 13-4,1-14 2,13-56 22,31-136 0,-33 164-18,24-74-1,14-21-4,1 5-2,0 2 0,28-43 2,-68 162 12,-4 11-10,1-1 1,0 1 0,0 1 0,19-11 0,-28 17-4,1-1 1,-1 1-1,1 0 1,-1 0 0,1 0-1,-1-1 1,1 1-1,-1 0 1,1 0 0,-1 0-1,1 0 1,-1 0-1,1 0 1,-1 0 0,1 0-1,-1 0 1,1 0-1,-1 0 1,1 0-1,-1 1 1,1-1 0,-1 0-1,1 0 1,-1 0-1,2 1 1,7 4 7,0 1 0,-1 0-1,1 0 1,-1 1 0,0 0 0,-1 1 0,11 13 0,10 16 49,-2 1 1,23 44 0,-36-59-41,9 15 77,95 148 42,-94-149-43,86 156 22,-89-154-95,-3-1-7,67 125 11,-82-159-103,55 91-1276,-28-56-5846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7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1 890 9864,'65'2'15,"-34"-1"-2,0-1 1,36-5 0,181-23 19,-185 21-26,102-15-1,36-4-4,-2 1-2,-11 5 0,-20 1 0,-25 1 0,71-9-23,-201 24-14,-11-1 2,-22-5-33,-47-9-44,47 13 100,-47-5-100,-74-3 1,111 13 86,-48 3 4,-22 8 17,74-6 4,-45 14 0,49-11 0,1 1 1,-30 16-1,33-13 2,0 2-1,1 0 1,0 0-1,1 2 1,0 0-1,-20 29 1,32-41 1,1 0 0,1 0 1,-1 1-1,1-1 0,-3 6 1,-56 143 40,55-126 57,4-6-48,1 0 1,2 38-1,-1-58-45,0-1 0,0 1 0,0 0 0,1-1 0,-1 1 0,0-1 0,0 1 0,0 0 0,0-1 0,1 1 0,-1-1 0,0 1 0,1-1 0,-1 1 0,0-1 0,1 1 0,-1-1 0,1 1 0,-1-1 0,1 1 0,5 3 16,-1 0 1,1 0-1,-1-1 0,1 0 0,0 0 1,0-1-1,1 0 0,-1 0 0,8 2 1,-13-4-9,1 0 1,0 0-1,-1 1 1,1-1-1,0 0 1,-1 0-1,1-1 1,0 1-1,-1 0 1,3-1-1,30-8 69,-1-2 1,37-17-1,-65 26-52,0-1 1,-1 1-1,1-1 0,7-6 1,38-34 71,54-60 0,-77 67-50,32-60 4,-3-24-47,21-131-24,-66 202-47,45-195-205,-13 57-769,-43 185 905,0 4-55,5 140 46,-2-8 119,-2-17 5,2-18 12,2-5 1,3-5 0,16 90 1,-18-147 6,6 2-2,33 66 0,-30-79 10,-2-9-227,0 0 0,1-1-1,0 0 1,32 17 0,13 2-5208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7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471 966 6640,'23'-48'52,"-22"47"48,-3-3 0,0 1-39,0 1 0,0-1-1,0 1 1,0-1 0,0 1 0,-1-1 0,1 1 0,-1 0 0,1 0 0,-1 1 0,-4-3-1,-1 1 37,0 0-1,-1 1 0,1 0 0,0 0 0,-1 1 0,0 0 0,1 0 0,-1 1 0,-9 1 1,-1 1 156,0 0 1,-36 11 0,0 5-93,33-8 254,-82 63 136,102-71-525,0-1 1,0 1 0,0 0-1,1 0 1,-1-1 0,0 1-1,1 0 1,-2 4 0,-18 33 132,-19 49 0,32-60-5,4 1-85,2 1-1,1 41 1,7-50 46,-2-12-92,1 1 0,1-1 0,0 0-1,0-1 1,0 1 0,11 9 0,-17-18-20,1 0 1,-1 1-1,0-1 1,1 1-1,-1-1 0,1 0 1,-1 1-1,1-1 0,-1 0 1,1 0-1,-1 1 1,1-1-1,-1 0 0,1 0 1,-1 0-1,1 0 1,-1 0-1,1 0 0,0 1 1,-1-1-1,1 0 0,-1-1 1,1 1-1,-1 0 1,2 0-1,10-3 14,-1 0 1,1 0-1,-1-1 0,0-1 1,0 0-1,17-11 0,-3-3 38,116-129 22,-112 112-42,39-63 4,0-23-30,-46 65-7,-2 0 0,20-94-1,-30 99-6,-4 15 1,23-217-33,-28 232 20,1-23-15,-1 0 0,-8-63 1,3 79-12,-8-35 0,10 59 15,-1 6-10,0 2 31,0-1 1,0 1 0,0 0 0,0 0 0,1 0 0,-1 1-1,1-1 1,0 1 0,0-1 0,0 1 0,0 0-1,-1 5 1,-1 2-5,-13 26-50,-20 66 0,28-75 51,7-24 3,1 1 1,0-1-1,0 1 1,0-1-1,0 10 1,1 215-41,0-219 39,2 0-1,4 21 1,69 207-20,-55-195 15,34 61-1,13 19 12,1-13 2,-49-81 0,28 29 1,-35-45 0,0-1 0,1 0 0,1-1 1,0-1-1,0 0 0,22 11 0,-35-20-1,0-1 1,-1 1-1,1-1 0,0 0 1,-1 1-1,1-1 0,0 0 1,0 0-1,-1 1 0,1-1 1,0 0-1,0 0 1,0 0-1,-1 0 0,1 0 1,0 0-1,0 0 0,0 0 1,-1 0-1,1-1 0,0 1 1,1-1-1,9-3 2,0-1 1,0 0-1,0-1 0,-1 0 0,0-1 1,17-15-1,-24 20-1,-1 0 0,-1 0 0,1 0 0,0 0 0,0 0 0,-1-1 0,3-3 0,29-58 11,-23 38-10,8-36 0,1-24 3,-7 9-3,-3 18-2,-2 20 0,0 13 0,-7 25 0,0 1 0,-1 0 0,1-1 0,0 1 0,0 0 0,0-1 0,0 1 0,0 0 0,0-1 0,0 1 0,0 0 0,1 0 0,-1-1 0,0 1 0,0 0 0,0-1 0,0 1 1,0 0-1,0-1 0,1 1 0,-1 0 0,0 0 0,0-1 0,0 1 0,1 0 0,-1 0 0,0 0 0,0-1 0,1 1 0,-1 0 0,0 0 0,0 0 0,1 0 0,-1-1 0,0 1 0,1 0 0,2 8 4,-2-7-3,35 148 56,-23-86-30,-7-35-23,11 42 6,1-5-4,-1-6-4,-13-48 110,-4-8-194,0-1 0,1 0-1,0 0 1,0 1 0,-1-1 0,1 0 0,0 0 0,1 0-1,-1 0 1,0 0 0,1 0 0,-1 0 0,1-1 0,-1 1-1,1 0 1,0-1 0,2 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8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1 370 8792,'0'-6'17,"1"-1"0,0 1 0,1-1 0,0 1 1,0 0-1,0 0 0,1 0 0,3-7 0,0 10 118,54-5 38,-33 6-138,32-4 4,24-3-31,-29 4-17,139-20-64,-127 6-1009,-1-2-4298</inkml:trace>
  <inkml:trace contextRef="#ctx0" brushRef="#br0" timeOffset="1">713 0 5208,'-4'9'0,"0"1"0,1-1 0,0 1-1,0 0 1,-1 14 0,1-8-3,-11 48-30,1-1 30,-9 86 11,20-117 33,7 147 58,-2-142 122,17 238 798,-21-201-881,-1-47 217,-6 12-568,-18 56 1,2-28-4068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8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0 403 8432,'80'-19'248,"49"-9"101,-83 18 204,85-31 0,-107 32-479,14-6 214,161-75 107,-160 70-175,154-96 324,-112 64-220,-81 52-315,0 0 1,1-1 0,-1 1-1,0 0 1,1 0-1,-1-1 1,1 1 0,-1 0-1,0 0 1,1 0-1,-1 0 1,1-1 0,-1 1-1,1 0 1,-1 0 0,0 0-1,1 0 1,-1 0-1,1 0 1,-1 0 0,1 0-1,0 1 1,2-1 15,1 1-1,-1 0 1,0 0-1,0 0 1,0 0-1,0 1 1,0-1-1,0 1 1,0 0-1,0 0 1,-1 0 0,1 0-1,0 1 1,2 3-1,0 0 15,-1 0 0,0 0 1,0 0-1,0 1 0,-1 0 0,0 0 0,2 8 0,0 1-7,-1-4 7,0 0 1,-2 1-1,1-1 1,-1 14 0,32 209 313,-23-140-289,-7-64-41,21 135 83,-24-162-91,-5-9 4,-13-21-1647,-6-7-6532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9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7984,'19'17'61,"1"0"0,0-1 0,1-2 0,0 0 0,40 19 0,-32-18-21,30 17 25,44 30-16,-1 15-16,-85-60-25,-2 4-3,-1 2 1,16 33-1,-24-31 2,-3 15-3,-3 54 1,-6-66 2,3-13-4,-1 1-1,-1 0-1,0 0 1,-1-1 0,-1 1 0,0-2 0,-18 27 0,15-25-1,-101 158 27,85-113-21,23-55-3,1 0 0,-1 0 1,1 0-1,0 1 1,1 0-1,0-1 0,-1 8 1,1 3 0,-2 23 7,3-40-10,0 1 0,0 0 0,0-1 0,0 1 0,0 0 0,0-1 0,0 1 0,0 0 0,1-1 0,-1 1 0,0-1 0,0 1 0,0 0 0,1-1 0,-1 1 0,0-1 0,1 1 0,-1-1 0,1 1 0,3 4 5,1 0 1,0 0 0,-1-1-1,1 1 1,1-1 0,-1-1-1,11 7 1,-15-10-4,0 0-1,-1 1 1,1-1 0,0 0 0,0 1-1,0-1 1,-1 0 0,1 0-1,0 0 1,0 0 0,0 0 0,-1 0-1,1 0 1,0 0 0,0 0-1,0 0 1,0-1 0,21-4 30,-2 0-1,37-16 1,-35 8 73,80-83 55,-83 73 13,-7 7-87,2-2-15,0 0 1,-2-1-1,0-1 0,15-36 1,16-67 198,-39 99-112,-1-91 57,-7 94-89,2 14-87,-1-4-14,0 1-1,-1 0 1,0 0-1,-1 0 1,0 0-1,-1 1 1,0 0-1,-8-10 1,4 6 21,0 0 39,0-1 0,-25-21 0,33 33-17,36 7-37,23 5-29,20 10 1,14 9-2,-67-19 0,41 21-1,-46-18-1,0-1-1,18 18 1,30 34-1,-11 2 0,-13 0 0,-9-1 0,-27-48 0,9 36 0,-12-34 0,3 36 0,-6-29-1,-2 1 1,-6 46-1,6-66 1,-1 0-1,0 0 1,0 1-1,0-1 0,-1-1 1,0 1-1,0 0 1,-1-1-1,0 1 0,0-1 1,-7 7-1,7-8 0,-6 4-4,5-8 5,1 0 0,-1 1-1,0-1 1,1-1 0,-1 1 0,0-1-1,0 0 1,1 0 0,-1 0 0,0-1 0,-6-1-1,10 2 1,0 0 0,0 0-1,0-1 1,0 1 0,1 0-1,-1-1 1,0 1 0,0-1-1,0 1 1,1-1 0,-1 1-1,0-1 1,0 1 0,1-1-1,-2-1 1,-14-16-1,0-1 0,-19-31 0,22 26-4,-33-105-4,41 103-30,4-12 9,6-59 0,2 68-62,59-139-37,-48 132 9,93-116-38,-109 149 149,1 0-1,-1 0 1,1 0-1,0 1 1,0-1-1,6-3 1,25-13-32,70-31 0,-102 49 41,1 0-1,-1 0 0,1 1 0,0-1 1,-1 1-1,1-1 0,0 1 0,4 0 1,20 1-3,1 2 1,46 9 0,-72-11 3,0-1-1,0 1 1,0 0-1,-1-1 1,1 1 0,0 0-1,0 0 1,0 0-1,-1 0 1,4 3 0,17 17 6,0 0 0,34 45 0,-39-36 61,-14-24-52,15 34 66,-1 1 0,20 72 1,-34-103-39,35 170 313,-12-39-96,-18-118-106,-2-11-307,0-2-1,0 1 1,1-1 0,1 0-1,-1 0 1,2-1 0,12 12-1,25 18-6893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3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9864,'-6'21'68,"1"-1"1,1 2-1,1-1 1,0 40 0,2-42-36,-10 236 651,9-205-384,0 195 96,4-198-216,7 214 188,-9-228-296,9 118 129,-7-137-155,2 48 68,-4-62-114,0 0 1,0 0-1,0 0 1,0 0-1,0 1 1,0-1-1,0 0 1,0 0-1,0 0 1,0 0-1,0 0 1,0 0-1,0 0 1,0 0-1,0 0 1,0 1-1,0-1 1,0 0-1,0 0 1,0 0-1,0 0 1,0 0-1,0 0 1,0 0-1,0 0 1,0 0-1,0 1 1,0-1-1,0 0 1,0 0-1,0 0 1,1 0-1,-1 0 1,0 0-1,0 0 1,0 0-1,0 0 1,0 0-1,0 0 1,0 0-1,0 0 1,0 0-1,0 0 1,0 0-1,1 0 1,-1 1-1,0-1 1,0 0-1,0 0 1,0 0-1,0 0 1,0 0-1,0 0 1,0 0-1,1 0 1,-1-1-1,0 1 0,0 0 1,0 0-1,0 0 1,0 0-1,0 0 1,0 0-1,0 0 1,4-3 0,0-1 0,-1 0 0,1 0 0,-1 0 0,0 0 0,4-9 0,12-16-25,47-74-16,-49 80-39,82-88-32,-79 93 5,67-37-44,-87 54 145,1 1-1,0 0 1,-1-1-1,1 1 1,0-1-1,-1 1 0,1 0 1,0 0-1,0 0 1,-1-1-1,1 1 1,0 0-1,0 0 1,-1 0-1,1 0 1,0 0-1,0 0 1,0 0-1,10 2-22,1 1 0,-1-1 0,0 2 0,17 7 0,-27-11 22,0 1 0,0-1 1,0 1-1,-1-1 0,1 1 0,0-1 1,0 1-1,0 0 0,0 0 0,-1-1 1,1 1-1,0 0 0,-1 0 0,1 0 1,0 1-1,6 10-13,-1 1 1,0 0-1,-1 0 0,0 1 1,5 24-1,-10-36 16,1 0 0,-1 0 0,0 0 0,0 0 0,0 0 0,0 0 0,0 0 0,0 0 0,-1 0 0,0 3 0,-6 19-8,-1-1 1,-1 0 0,-22 38-1,29-58 10,1 0 1,-1 0-1,0-1 0,-1 1 0,1-1 0,0 1 0,-5 3 1,-62 50-7,-33 7 6,-82 28 2,154-82 6,-3-4-4,0-1 1,-36-1-1,67-3-1,-1 0-1,1-1 1,0 1-1,0 0 1,-1-1-1,1 1 1,0-1-1,-3-1 1,-9-4 1,1-1 1,0 0-1,1 0 1,-22-18-1,34 25-3,-1-1 1,0 1-1,1-1 1,-1 0-1,1 1 1,-1-1-1,0 0 0,1 1 1,-1-1-1,1 0 1,0 0-1,-1 0 0,1 1 1,0-1-1,-1 0 1,1 0-1,0 0 1,0-1-1,-2-11 2,1 0 0,1-1 1,0 1-1,1 0 0,3-22 0,5 11-8,81-141-1378,-30 65-5496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0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11 278 6456,'18'74'73,"-13"-22"-66,-13 81 0,7-127-2,-8 74 108,-4 87 146,11-83 473,13 147 1,-9-219-504,-1 2 130,1 0-1,8 27 1,6-65 212,8-39-1730,2-9-4887</inkml:trace>
  <inkml:trace contextRef="#ctx0" brushRef="#br0" timeOffset="1">99 1 9864,'1'7'-3,"1"1"0,0 0 0,0-1 0,1 1 0,0-1 0,0 0 0,7 10 0,-4-6 1,53 91-12,-46-83 15,-6-7 3,0 0 1,1-1-1,15 18 0,-7-12-1,47 49 0,-35-39-4,-10-10 0,-1 1-1,-1 0 1,23 33-1,-29-37-1,0 0-3,0-1 0,-2 1 0,0 1 0,11 26 0,9 25-1169,-15-41-4538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0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11 185 5560,'-2'5'0,"-4"41"0,4-2 0,2 6 1,2-21 128,1 1 0,2 0 0,1-1 0,20 56 0,-23-76 90,0 0 0,-1 0-1,0 0 1,1 17 1084,-1-29-783,18-41-12,-8 13-144,105-229 718,-99 230-908,101-104 56,-93 112-115,80-44 46,-106 65-156,1 1 1,0-1-1,-1 1 0,1-1 0,0 1 0,-1 0 1,1 0-1,0-1 0,0 1 0,0 0 0,-1 0 1,1 0-1,0 0 0,0 0 0,0 0 0,0 0 0,1 0 1,7 2 12,0 1 0,0 0 0,0 0 1,-1 0-1,1 2 0,13 8 1,-21-13-12,1 1 0,-1 0 0,1 0 1,-1 1-1,0-1 0,0 0 1,0 0-1,1 1 0,-1-1 0,1 3 1,11 17 19,-2 1 0,0 0 0,8 26 0,-13-20 33,3 213 114,-11-217-167,2-16-4,0 0 0,0 0 0,0-1 0,1 1 1,3 13-1,1 1-361,1 0 0,1-1 0,12 27 0,8 8-6882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0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128 415 8248,'12'-17'6,"-9"13"3,0-1-1,0 1 1,0-1-1,-1 0 1,3-7-1,2-10 38,0 1 0,-1-2-1,-2 1 1,0 0 0,1-34 0,-5 39-21,1 12 21,-1-1 0,-1 0 0,1 0 1,-1 0-1,0 1 0,-2-9 0,2 8 9,-1 0 1,0 0-1,0 1 0,-1-1 1,1 1-1,-7-10 1,9 15-48,0 0 0,-1-1 1,1 1-1,0 0 1,0 0-1,0 0 0,0-1 1,0 1-1,-1 0 0,1 0 1,0 0-1,0 0 1,0 0-1,-1-1 0,1 1 1,0 0-1,0 0 0,0 0 1,-1 0-1,1 0 0,0 0 1,0 0-1,-1 0 1,1 0-1,0 0 0,0 0 1,-1 0-1,1 0 0,0 0 1,0 0-1,0 0 1,-1 0-1,1 0 0,0 0 1,-1 0-1,-2 1 30,-1 0 0,0 0 0,0 0-1,0 1 1,0-1 0,1 1 0,-1 0 0,1 0-1,-1 0 1,1 0 0,0 1 0,0-1 0,0 1 0,0 0-1,0 0 1,0 0 0,1 0 0,-3 4 0,-60 91 359,55-74-169,4 4-124,1 0 0,-1 37 0,6-63-85,0 0-1,0 0 1,0 0 0,0 0-1,0 1 1,1-1 0,-1 0-1,2 3 1,0 3 25,2 3-14,-1-1 0,2 1 0,-1 0 0,1-1 0,1 0-1,0-1 1,0 1 0,1-1 0,15 16 0,71 58 123,-90-80-140,0 0 1,1 0-1,-1 0 0,1-1 1,-1 0-1,1 0 0,0 0 0,0 0 1,0 0-1,0-1 0,5 2 1,1-1 6,-7-1-19,0-1 1,0 1-1,0-1 1,0 0-1,0 0 1,0 0-1,0 0 0,0 0 1,0-1-1,0 1 1,0-1-1,4-1 1,6-5-3,-1 0 0,0 0 0,0-1 0,-1 0 0,17-17 0,-21 19-5,13-13-37,0 0 0,32-42 0,-37 42 12,-6 9-32,-1 0 1,0-1 0,-1-1 0,0 1 0,0-1-1,-1 0 1,-1-1 0,7-21 0,-7 21-53,20-65-513,-24 94 359,0-7 250,5 27-73,24 49 4,-19-69 55,-3-7 19,-2 0 9,1-2 1,1 1-1,-1-1 0,1 0 1,1 0-1,-1-1 0,1 0 0,11 5 1,49 19-15,-67-29 18,-1 0 0,1-1 0,0 1 0,0-1-1,-1 1 1,1-1 0,0 0 0,-1 0 0,1 0 0,0 0 0,0 0-1,0 0 1,-1 0 0,1 0 0,3-2 0,2 0-1,-1 1 2,-1 0-1,1-1 1,-1 0 0,8-4 0,-4 1 0,0-1 0,-1 0 1,0-1-1,0 0 1,-1 0-1,9-11 0,-6 3 15,62-192 125,-67 192-140,2-7 50,1 0-1,21-41 1,-23 51-36,22-35 161,-19 36-149,-9 10-19,1 0 0,-1 1 1,1-1-1,0 1 0,-1-1 0,1 0 1,0 1-1,-1-1 0,1 1 0,0-1 0,0 1 1,0 0-1,0-1 0,-1 1 0,1 0 1,0 0-1,0-1 0,0 1 0,0 0 1,0 0-1,0 0 0,0 0 0,-1 0 0,1 0 1,0 0-1,0 1 0,0-1 0,0 0 1,0 0-1,0 1 0,-1-1 0,1 0 0,0 1 1,0-1-1,0 1 0,-1-1 0,1 1 1,0 0-1,-1-1 0,1 1 0,0-1 0,0 2 1,6 11 21,0 0 0,-1 1 1,6 21-1,-8-23-16,0-1 0,-1 1 0,2 19 0,-2-8-5,8 56 0,1-7-3,5-17-3,-14-48-3,0 0 1,1-1 0,-1 1-1,1-1 1,0 0 0,1 0-1,8 10 1,-11-15-1,-1 0 0,0 0-1,0 0 1,0 0 0,1-1 0,-1 1 0,0 0 0,1 0-1,-1-1 1,1 1 0,-1-1 0,1 1 0,-1-1-1,1 0 1,-1 0 0,1 1 0,0-1 0,-1 0 0,3-1-1,3 1-1,36-2-1302,4-2-5208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1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 8344,'1'5'40,"-1"0"1,1 0-1,0 0 1,1 0-1,-1 0 0,1 0 1,0 0-1,0 0 1,3 5-1,24 33 266,-23-35-350,8 6 218,11 4-40,49 26 1,-49-36 172,-15-6-205,11 3 4,1-1 0,-1-2-1,0 0 1,1-1 0,28-3 0,-33 2 40,1-1-48,0-1 0,0 0 1,0-1-1,0-1 0,20-7 0,-16 2 107,30-17 0,-42 17 49,-6 2-196,0 0 1,0 0-1,-1-1 0,0 1 1,4-15-1,-7 9 176,-4-4-129,-2 0 1,-9-22 0,5 24 81,-3 3-103,-2 0 0,-30-20 0,27 25 56,-11 4-47,-55 0 0,82 3-83,-1 0-1,1 0 1,0 0-1,-1 1 1,1-1-1,0 1 1,0 0-1,0 0 0,-3 1 1,-18 9 22,1 1 0,1 2 0,-33 25 0,51-36-25,0-1 0,1 1-1,-1-1 1,1 1 0,0 0 0,-4 5 0,-14 29 27,-31 71 0,50-105-31,0 0 1,0 0-1,0 0 1,0 0-1,1 0 1,-1 0-1,1 6 1,0 11 4,2 1 0,0 0 1,1-1-1,9 32 0,-12-50-6,1 1-1,0-1 0,0 0 1,0 0-1,0 0 0,0 0 1,0 0-1,1 0 0,-1-1 1,3 3-1,20 20 7,1 0 1,47 32-1,-40-38 7,145 58 10,-172-74-23,0 0 1,0 0-1,1-1 0,-1 0 0,6 1 1,60 5-835,88-1 0,-28-9-7568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1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7000,'26'-11'30,"-18"8"-2,-1-1-1,1 2 0,0-1 1,0 1-1,0 0 0,0 0 1,9 0-1,-17 2-22,1 0 0,-1 0 0,1 0 1,-1 0-1,0 1 0,1-1 0,-1 0 0,0 0 0,1 0 0,-1 0 0,1 0 1,-1 0-1,0 1 0,1-1 0,-1 0 0,0 0 0,1 0 0,-1 1 0,0-1 1,0 0-1,1 0 0,-1 1 0,0-1 0,1 1 0,9 10 38,-1 1 1,1 1-1,11 21 0,-11-15-4,-1-1 0,0 2-1,10 31 1,4 15 9,-19-55-38,8 21 20,20 37-1,-27-60-4,0 1 0,1-1 0,0 0 0,1-1 0,-1 1 1,2-1-1,-1-1 0,1 1 0,12 7 0,-18-14-13,0 0 0,0 0 1,0 0-1,0 0 0,0 0 0,1-1 0,-1 1 0,0-1 1,0 0-1,1 0 0,-1 0 0,0 0 0,1 0 0,-1 0 0,0 0 1,0-1-1,5-1 0,29-15 42,-29 13-43,-1 1 7,-1 0 1,0 0-1,0-1 0,0 1 1,0-1-1,-1 0 0,0-1 1,1 1-1,-1-1 0,-1 0 1,1 0-1,-1 0 0,5-11 1,-7 14-13,4-9 39,-1 0 1,-1 0-1,0-1 1,0 1 0,-2-1-1,1 1 1,-1-21-1,0 14 37,-2 10-60,1 6-10,0 1 1,0-1 0,0 1-1,0 0 1,0-1-1,0 1 1,1 0 0,-1-1-1,0 1 1,1 0 0,-1-1-1,1 1 1,-1 0 0,1 0-1,-1-1 1,1 1-1,0 0 1,1-1 0,-1 2-1,0 0 0,0 1 0,-1-1-1,1 1 1,0-1 0,0 1 0,0 0 0,-1-1 0,1 1 0,0 0 0,-1 0 0,1-1 0,-1 1 0,1 0 0,-1 0 0,1 0 0,-1 0-1,1 1 1,3 5 6,-3-3-6,1 0 0,-1-1 0,1 1 1,-1 0-1,-1 0 0,1 0 0,0 0 0,-1 7 0,6 117 117,-7-93-35,-19 208 34,14-181-47,-22 269 36,22-266-42,-16 237 33,17-249-40,-31 175 29,26-193-42,4-20-38,-1 1 1,-1-1-1,0 0 0,-20 26 1,28-41-16,0 0 0,0 1 1,0-1-1,-1 0 1,1 1-1,0-1 0,0 0 1,0 0-1,-1 1 1,1-1-1,0 0 0,-1 0 1,1 1-1,0-1 1,-1 0-1,1 0 0,0 0 1,-1 1-1,1-1 1,0 0-1,-1 0 0,1 0 1,0 0-1,-1 0 0,1 0 1,-1 0-1,1 0 1,0 0-1,-1 0 0,1 0 1,0 0-1,-1 0 1,0 0-1,-2-1 5,0-1 0,0 1 0,0-1 0,0 0-1,0 0 1,0 0 0,0 0 0,1 0 0,-1 0 0,1-1 0,-1 0 0,1 1 0,0-1-1,0 0 1,0 0 0,1 0 0,-3-6 0,-3-10 100,3-6-55,1-1 0,1-37 0,7 35 88,56-157 57,-60 179-176,1 1 0,1-1 0,-1 1 1,1 0-1,0 0 0,4-5 0,-7 10-21,73-103 152,15 4-99,-88 99-53,40-36 114,174-123 43,-171 133-49,166-78-1443,-102 60-6011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7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 184 2424,'-2'-11'195,"0"1"0,-1-1 1,0 1-1,0 0 0,-1 0 1,-1 1-1,0-1 0,0 1 0,-1 0 1,0 0-1,0 1 0,-10-11 1,-15-8 109,17 20 396,-1 3-464,0 0-1,0 2 1,-29-2 0,42 4-182,-1 0 1,1 0-1,0 0 1,0 0 0,-1 1-1,1-1 1,0 1-1,-4 1 1,-41 17 274,-62 35 1,71-30-23,-171 136 104,198-152-350,2 1 1,-15 16-1,-84 97 124,2 17-119,64-77 80,-157 285 54,188-328-138,-11 30 1,-39 109 62,19-17-80,42-141-46,-1 5 12,-1 0 1,1 1 0,0 0-1,0-1 1,1 1 0,-1 0-1,2 6 1,-1-12-13,0 30 53,9 59-1,-2-59-32,21 55-1,-26-79-4,0 0-1,0-1 1,1 1 0,0 0-1,6 7 1,-9-13-15,68 94 92,13-11-57,-81-83-35,5 5 16,0 0 0,0-1 0,1 0 0,9 6 0,-15-10-16,96 54 80,3-15-52,-92-36-13,1-1 0,-1 0 0,13 1 0,227 22-1197,-111-18-5084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1 203 8696,'10'-5'2,"5"-1"53,1 0 1,0 0-1,16-2 1,120-27 244,-21 9 466,-37 6-655,-55 11 56,273-52 83,-217 50-1480,-3 1-4950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8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1 496 8520,'34'8'196,"0"-1"0,0-1 1,66 1-1,-79-6-163,35-2 22,37-13 9,-78 8 24,-6-2-63,1 0-1,-2 0 1,1-1-1,11-15 1,-12 8 36,-1-5-39,-2-1 0,0 1 0,-1-1 1,2-29-1,4-177 68,-10 225-87,0 0 0,0 0 1,1 0-1,-1 0 0,0 0 0,1-1 0,2-5 0,4-23 24,-7 30-17,0 7-4,-1 88 2,-2-2-5,1 19 2,0 20-3,5 16-2,5 14 0,-1 0 0,-6-8 0,-1-2 0,2-4 0,1-16 0,3-24 0,-1-25 0,-5-29 1,3 0 7,-3-51-8,0-1 1,0 1-1,0-1 1,0 1-1,0-1 1,0 1-1,0-1 0,0 1 1,0 0-1,-1-1 1,1 1-1,0-1 0,0 1 1,0-1-1,-1 0 1,1 1-1,0-1 0,-1 1 1,1-1-1,0 1 1,-1-1-1,1 0 1,0 1-1,-1-1 0,1 0 1,-1 1-1,1-1 1,-1 0-1,-1 2 1,-18 6 2,-14-8 2,-18-8-3,-11-4-2,-3-3 0,-98-40-32,141 46 29,17 7-9,0 1 3,27-3-6,32-5 7,4-1 7,31-6 1,124-19 4,-167 28 16,196-24 16,-193 26 24,177-9 28,-184 12-7,3-5-452,0-2 0,60-19 0,-6-5-5709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8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0 6104,'40'26'32,"52"37"46,68 62 435,-125-96-438,3 6 299,143 179 127,-175-208-447,-1 2-1,0-1 1,-1 1-1,6 13 1,-10-21-54,58 138 272,-17 8-164,-41-146-108,2 9 45,0-1-1,0 0 1,-1 0 0,0 1-1,-1 10 1,0-19-45,-4 156 272,-22 2-164,26-158-108,-1 8 38,-1 0 0,0 0 0,-1 0 0,0-1 1,0 1-1,-6 10 0,-82 151 228,-28 12-168,119-181-98,-11 15 73,0 0 1,-24 25 0,-319 293-986,156-168-5001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9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5208,'98'13'96,"31"-3"37,-63-8 78,71-7 0,-104 3-160,15-1 224,206-11 100,-202 12-175,223-17 66,-219 12-132,-21 2-79,220-43 107,-225 40-137,21-4 3,57-22-1,-11-7-860,-53 20-3447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49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19 5296,'-7'-3'16,"-19"-11"74,23 13 12,3 6-9,-1 20 97,1 0-1,1 1 1,5 27-1,16 73 111,-14-85-278,-1-2 206,41 162 89,-37-160-123,51 177 92,-49-173-11,59 169 114,-55-177-114,-3-12-417,1-1 1,1-1-1,2 0 1,28 29-1,19 12-5071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50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1 448 8696,'31'54'8,"26"11"1,-43-54-1,10-1 5,42 11-1,-44-19 43,106-13 34,-100 4 5,6-9-44,-1-1 0,33-22 0,-63 37-22,-1 0 0,1-1 0,0 1 0,0 0-1,-1-1 1,4-4 0,26-37 114,26-48 0,-43 62 85,-9 16-146,2-4-29,0 0 0,-1 0 0,-1-1 0,-1 0 0,4-27 0,-9 44-48,4-25 73,-1-1-1,-2 1 1,-2-46 0,-1 66-36,-3-3 8,1 7-18,-4-1-3,8 4-28,0 0 1,0 0-1,0 0 0,0 0 1,0 0-1,0 0 0,0 0 1,-1 0-1,1 0 0,0-1 1,0 1-1,0 0 0,0 1 1,0-1-1,0 0 0,-1 0 0,1 0 1,0 0-1,0 0 0,0 0 1,0 0-1,0 0 0,0 0 1,0 0-1,-1 0 0,1 0 1,0 0-1,0 0 0,0 0 1,0 0-1,0 1 0,0-1 1,0 0-1,0 0 0,0 0 1,0 0-1,0 0 0,0 0 1,-1 0-1,1 0 0,0 1 1,0-1-1,0 0 0,0 0 1,0 0-1,0 0 0,0 0 0,0 0 1,0 1-1,0-1 0,0 0 1,0 0-1,0 0 0,0 0 1,0 0-1,1 0 0,-1 1 1,-3 7 5,-3 6-2,2 1 1,0 0-1,-2 19 1,-6 34 1,-2 37-3,5 14 2,3 5-3,6 6-2,5 9 0,-2-65-1,10 144-14,7 88-75,-18-197 37,-9-3-4,5-90 42,0 0 1,-1 0-1,-1-1 1,0 1-1,-9 18 1,5-25-18,5-7 27,-3 2 1,0 0-1,0 0 1,-1-1 0,1 0 0,-1 0-1,0 0 1,0-1 0,0 0 0,0-1 0,0 1-1,-11-1 1,-40 3-16,-99-8 0,136 2 19,12 2-1,-1-1 0,1-1 1,-16-4-1,-11-4 1,11-1 1,24 11 0,1 0 0,0 0 0,0 0 0,0 0 0,-1 0 0,1-1 0,0 1 0,0 0 0,0 0 0,-1 0 0,1 0 0,0 0 0,0 0 0,0 0 0,-1 0 0,1-1 0,0 1 0,0 0 0,0 0 0,0 0 0,0 0 0,-1-1 0,1 1 0,0 0 0,0 0 0,0 0 0,0-1 0,0 1 0,0 0 0,0 0 0,0-1 0,0 1 0,0 0 0,0 0 0,0 0 0,0-1 0,0 1 0,0 0 0,0 0 0,0 0 0,0-1 1,0 1-1,0 0 0,0 0 0,0-1 0,0 1 0,0 0 0,1 0 0,-1 0 0,0 0 0,0-1 0,0 1 0,0 0 0,0 0 0,1 0 0,-1 0 0,0 0 0,0-1 0,0 1 0,1 0 0,-1 0 0,0 0 0,0 0 0,0 0 0,1 0 0,-1 0 0,16-6 2,0 2-1,0 0 1,1 0-1,31-1 1,-27 2 1,24-2 17,263-23 14,-231 24 20,144 1-1,40 5-22,-145-1 69,551-1-1243,-302-3-5170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29:51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1011 202 4576,'-8'-16'20,"5"10"13,-1 0 0,1 0-1,-1 1 1,-8-10 0,-54-57 218,48 59 83,-14-3-77,-54-17 1,59 27 282,-105-2 189,105 12-321,-14 11-143,-58 27 1,68-22-86,-143 129 65,167-144-215,1 1-1,1 1 1,-1-1-1,-5 9 1,11-15-30,-76 113 152,13 12-93,63-125-59,-4 8 35,0 1 0,1 0 0,-5 18 0,-23 108 105,13-1-94,17-128-34,1-1 0,0 1 0,0 0 0,0 0 0,0 0-1,1-1 1,1 7 0,5 27 37,14 44 1,-9-48-34,23 43 0,-32-73-8,-1 1 1,1-1 0,0 0 0,0 0 0,1-1-1,4 5 1,-8-9-9,75 83 65,-49-60-53,32 21 0,-55-41-4,1 0 0,0-1 0,0 1 0,0-1-1,0 0 1,8 3 0,44 13 31,72 13-1,-123-30-32,0-1 0,0 1 0,0-1-1,0 0 1,9-1 0,195-37 45,-203 37-48,1-1 0,-1 0 1,0-1-1,0 1 0,5-4 1,-11 6-4,32-17 10,36-25 0,-39 20-6,30-31 1,-53 48 1,-1 0-1,0 0 1,-1 0-1,7-9 1,109-175 37,-102 149-22,41-169 16,-54 166-2,-14-168 18,2 173-19,-44-117 12,50 153-42,0-1-1,0 1 1,0 0-1,0 0 1,0 0-1,-1 0 1,1 0-1,-1 0 1,-2-2-1,-12-11 10,0 2 0,-1 0 0,-37-22 0,52 34-10,-1 0 0,1 0 0,-1 0 0,1 0 1,-1 0-1,1 1 0,-1-1 0,-4 1 0,-48-5 19,-64 5 0,79 5 5,-208 49-1207,107-19-4880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9:55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635 14 2336,'0'0'1680,"-6"2"-1279,-6 1-217,1-1-1,0-1 1,-1 0-1,1-1 1,-20-1-1,-22-2 211,-142 12 548,161-7-927,0 0 284,-1-1 0,1-1 0,-54-9 0,81 9-163,-5-2-139,-24-18 770,34 19-660,-2 5-8,3-4-98,1 0 1,0 0-1,0 0 1,-1 0-1,1 0 1,0 0 0,-1 0-1,1 0 1,0 1-1,0-1 1,-1 0-1,1 0 1,0 0-1,0 0 1,-1 1 0,1-1-1,0 0 1,0 0-1,0 1 1,-1-1-1,1 0 1,0 0-1,0 1 1,0-1-1,0 0 1,0 0 0,0 1-1,0-1 1,-1 0-1,1 1 1,0-1-1,0 0 1,0 1-1,0-1 1,2 15 23,-1-1-1,2 1 1,7 26 0,5 3-21,-2-17-17,1 0 1,27 40-1,-41-67 13,29 44-50,-19-27 22,1-1-1,0 0 1,2-1 0,-1 0 0,2-1 0,15 13-1,-25-24 11,3 1 2,-5-3 1,-1 0-1,0-1 16,-1 0 0,0 0 0,1 0 0,-1 0 0,0 1 0,1-1 0,-1 0 0,1 0 0,-1 0 0,0 0 0,1 0 0,-1 0 0,0 0 0,1 0-1,-1 0 1,1 0 0,-1 0 0,0 0 0,1 0 0,-1 0 0,0 0 0,1-1 0,-1 1 0,0 0 0,1 0 0,-1 0 0,0 0 0,1-1 0,-1 1 0,0 0 0,1 0 0,-1-1 0,0 1 0,0 0 0,1-1 0,-1 1 0,0 0 0,0-1 0,0 1 0,1 0-1,-1-1 1,5-5 10,-2 5-5,0 0 1,1 0-1,-1 0 0,1 0 0,-1 1 1,1-1-1,-1 1 0,1 0 1,0 0-1,-1 0 0,1 1 1,-1-1-1,1 1 0,-1 0 0,1 0 1,-1 0-1,0 0 0,1 0 1,-1 1-1,0 0 0,0-1 0,0 1 1,0 1-1,0-1 0,-1 0 1,1 1-1,-1-1 0,4 5 0,1 0-1,-5-6-3,0 1 0,0-1-1,0 1 1,-1 0 0,1 0 0,-1 0 0,1 0-1,-1 0 1,0 0 0,0 0 0,0 1-1,0-1 1,1 4 0,8 26 11,-3 12-8,-7-38-3,0 1 0,0 0 0,-1-1 0,-1 8 0,1-9 0,-1 1-1,1-1 0,-1 0 0,-5 9 1,2-7-3,0 0 0,0 0 1,-1-1-1,0 0 0,0 0 0,0 0 1,-1-1-1,1 0 0,-1 0 1,-1 0-1,1-1 0,-1 0 0,-10 3 1,-1 0-4,-1-1 0,0 0 0,0-2 1,-33 3-1,39-7 16,0-1 1,1-1-1,-1 0 0,0-1 1,1-1-1,-22-8 1,31 11-76,1 0-4,1 0-1,0 0 0,0-1 0,-1 1 0,1-1 0,0 1 0,0-1 0,1 0 0,-1 0 0,0 0 0,-1-2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123 265 10760,'-11'72'288,"-12"98"77,18-127 23,-31 203 516,31-214-713,-23 175 887,19-224-834,8 16-240,-1-20 11,1-13 68,-1-32-17,2-31-52,10-121-18,-7 175-16,39-285-166,-20 245 156,-12 55-50,2 4 25,27-43 0,-39 67 53,0-1-1,0 1 0,0-1 1,1 1-1,-1 0 0,0-1 1,1 1-1,-1-1 0,0 1 1,1 0-1,-1-1 0,1 1 1,-1 0-1,1 0 0,-1-1 1,1 1-1,-1 0 0,0 0 1,1 0-1,-1-1 0,1 1 1,-1 0-1,1 0 0,0 0 1,4 0-5,0 0 1,0 0 0,-1 1 0,1 0 0,0 0 0,0 0 0,-1 0 0,1 1 0,-1-1 0,1 1 0,-1 1-1,0-1 1,6 4 0,9 9-19,33 33 4,12 21 18,-40-41 11,10 11 28,46 67 0,17 56 75,-77-127 49,89 135 76,-85-140-15,114 113 306,-128-134-616,4 5-258,0 1 0,0 0-1,20 31 1</inkml:trace>
  <inkml:trace contextRef="#ctx0" brushRef="#br0" timeOffset="1">171 804 11384,'25'1'32,"1"2"0,25 5 0,-35-6-26,152 15 80,-129-15-52,2 1 161,201 6 54,-191-9-194,202 2-1427,-125-2-5841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9:56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322 391 4488,'-9'-1'48,"0"-1"0,0 0 0,0-1 0,0 0 1,1 0-1,-1-1 0,1 0 0,0-1 0,-11-7 0,11 6-21,-18-18 177,18 15-119,1-1-1,0 1 1,0-1-1,1-1 1,-9-20 0,4-12 104,10 37-156,-3-9 92,2-1-1,-2-29 1,4 39-82,0 1 0,1 0 0,-1-1 0,1 1 0,0 0 0,1 0 0,-1 0-1,1 0 1,0 0 0,0 0 0,1 1 0,0-1 0,5-7 0,-3 6-10,-4 4-19,0 0 0,0 0-1,1 1 1,-1-1 0,1 1 0,-1-1 0,1 1-1,0-1 1,0 1 0,0 0 0,-1 0 0,1 0 0,0 0-1,4-1 1,2 0 18,1-1-1,-1 2 1,1-1 0,0 1 0,0 0-1,-1 1 1,1 0 0,0 0-1,0 1 1,0 0 0,-1 1-1,13 3 1,-6-1-18,-11-4-8,0 1 0,0 0 0,0 1 0,0-1 0,0 1 0,0 0 1,0 0-1,0 0 0,3 3 0,6 4 8,0 1 1,-1 0 0,14 15-1,-19-12 0,1 24-1,-8-32-13,-1 0 1,1 0-1,-1 0 0,0 1 1,0-1-1,-1 0 0,-3 8 1,-3 3-1,-1-1-1,-1-1 1,0 1 0,-1-2 0,-16 17-1,-96 113-15,117-135 15,-15 21-12,15-20 7,-26 41-22,-34 69-1,-27 102-187,92-217 205,0-1-1,0 1 1,0-1 0,0 1-1,0-1 1,1 1 0,0-1-1,0 1 1,0 0 0,0-1-1,0 1 1,1-1 0,0 5-1,0-5 3,-1-2 2,1 1-1,-1-1 1,1 1 0,-1-1-1,1 1 1,-1-1 0,1 0-1,0 1 1,0-1 0,0 0-1,0 1 1,0-1 0,0 0-1,0 0 1,0 0 0,0 0-1,0 0 1,1 0-1,-1 0 1,0-1 0,1 1-1,-1 0 1,1-1 0,-1 1-1,1-1 1,-1 1 0,1-1-1,-1 0 1,1 0 0,-1 0-1,1 1 1,-1-2 0,1 1-1,0 0 1,2-1-1,3 0 1,0 0-1,-1-1 0,1 0 1,-1 0-1,1-1 0,5-3 0,21-14 6,-25 15 3,-5 3 1,0 0 0,0 1 0,0-1 0,0-1 0,0 1 0,0 0 0,-1-1-1,1 1 1,-1-1 0,0 0 0,0 0 0,0 0 0,0 0 0,-1 0 0,1 0 0,-1-1 0,2-2 0,0-12 266,0 0 0,1-35 0,-4 47-136,0 5-80,0 0 0,-1 0 0,1-1 0,0 1 0,0 0 0,1 0 0,-1 0 0,0 0 0,0-1 0,1 1 0,-1 0 0,0 0 0,1 0 0,0-1 0,0 1-40,0 0-1,0 1 0,0 0 1,0-1-1,0 1 0,0-1 1,0 1-1,0 0 0,0 0 1,0 0-1,0 0 1,1 0-1,-1 0 0,0 0 1,0 0-1,0 0 0,0 0 1,0 1-1,0-1 1,0 0-1,0 1 0,0-1 1,2 2-1,28 11 56,0 2 1,-1 2-1,46 32 0,-64-39-53,1 0-1,-1 1 1,0 0-1,-1 0 1,14 20-1,-17-21-8,4 9 15,-7-9-14,3 4-2,-1 1 0,-1 0 0,-1 0 0,0 0-1,0 1 1,2 19 0,2 28 8,2 13-9,19 62-1095,-13-75-4368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9:5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31 4040,'0'0'160,"1"-1"-136,-1 1 0,1 0 0,-1 0 0,1-1 0,-1 1 0,0 0 0,1-1 0,-1 1 0,0 0 0,1-1 0,-1 1 0,0-1 0,1 1 0,-1 0 0,0-1 0,0 1 0,1-1 0,-1 1 0,0-1 0,0 1 0,0-1 0,0 1 0,0-1 0,0 0 0,0 1-26,-3-2 51,1 0 0,-1 0 0,0 0 0,1 0-1,-1 1 1,0-1 0,0 1 0,0 0 0,-1 0 0,1 0-1,0 0 1,-7 0 0,-1 2-18,1 0 0,-1 2-1,0-1 1,0 1-1,1 1 1,-1 0 0,1 0-1,0 1 1,1 0 0,-14 10-1,13-8-17,5-4 3,0 1 0,0 0 0,0 0 1,1 1-1,-6 6 0,-2 2 25,1 2 0,0 0 0,1 0 0,1 1 0,0 0 0,-9 23-1,12-23-25,4-10-3,0-1 1,0 1-1,1-1 0,0 1 1,0 0-1,0 0 0,0 9 1,1-5 18,-2 1-14,2-1 0,0 1 0,0-1 0,1 1 0,0-1 1,0 0-1,1 1 0,7 18 0,-2-10 24,0-2 1,2 1-1,0-1 0,1 0 1,13 16-1,-18-27-25,1-1-1,0 0 0,0 0 1,0-1-1,1 1 1,-1-1-1,1-1 1,0 1-1,0-1 1,0 0-1,0-1 0,1 0 1,-1 0-1,1 0 1,0-1-1,-1 0 1,1-1-1,14 0 0,-17 0 4,-1-1 0,1 0-1,0 0 1,-1 0-1,1 0 1,-1-1-1,1 1 1,-1-1 0,0 0-1,0-1 1,0 1-1,0-1 1,0 1-1,0-1 1,-1 0-1,1-1 1,-1 1 0,0-1-1,0 1 1,0-1-1,-1 0 1,1 0-1,-1 0 1,0 0 0,2-6-1,72-222 458,-55 165-167,-15 50-194,-1 0-1,5-26 0,-10 39-72,0 1-1,0-1 1,0 0 0,0 1-1,-1-1 1,1 1 0,-1-1 0,0 1-1,0 0 1,0-1 0,-1 1-1,1 0 1,-1 0 0,0 0-1,1 0 1,-1 0 0,-1 0-1,-3-5 1,4 7-25,1 0 1,0-1-1,-1 1 1,1 0-1,-1 0 0,1 0 1,-1 0-1,0 1 0,1-1 1,-1 0-1,0 1 1,0-1-1,1 1 0,-1-1 1,0 1-1,-2 0 1,-4-1 19,-32-4 26,21 7 85,16-2-178,-16 3-144,1 1-1,0 0 0,1 2 1,-21 8-1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9:58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3056,'71'91'33,"-65"-82"-1,0 0-1,-1 0 1,-1 1-1,0 0 0,0 0 1,0 0-1,-2 0 1,1 0-1,-1 1 1,1 20-1,-1-15-22,1 4 97,0 34-1,-1-9 48,-2 136 284,6-112-258,-5-53-188,3 35 323,-4-47-350,1 1 0,0-1 0,0 0 1,1 0-1,-1 0 0,1 0 0,0 0 0,0 0 0,4 6 1,6 5-2632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9:58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90 3952,'-39'-10'157,"38"10"-145,0 0-1,-1 0 0,1 0 1,0 0-1,0 0 0,0 0 1,0 1-1,-1-1 0,1 0 1,0 1-1,0-1 0,0 1 1,0-1-1,0 1 0,0 0 1,0-1-1,0 1 0,0 0 1,0 0-1,-1 1 0,-9 7 115,1-3-96,1 2 0,0-1 0,1 1-1,-1 0 1,1 1 0,1 0 0,0 0 0,0 1 0,1 0-1,-6 11 1,10-15-22,1-1 0,-1 0 0,1 0 0,0 1 0,1-1 0,-1 0 0,1 1 0,0-1 0,0 1 0,1-1 0,0 0 0,0 1 0,2 7 0,-1-6 0,1 5 7,0 0 0,1-1 0,0 0 0,1 0 0,0 0 0,10 13 0,-9-13-2,-2-3 3,1-1 0,0 0 1,1 0-1,-1-1 1,1 0-1,0 0 0,1 0 1,0 0-1,7 4 1,-6-4-1,-4-4-2,-1 1 1,0-1 0,1 0-1,-1 0 1,1 0 0,0 0-1,0-1 1,-1 1 0,1-1-1,0 0 1,0 0 0,0 0-1,1-1 1,-1 0-1,5 1 1,0-4 92,5-7-53,0 0-1,16-17 1,-19 12 114,1-7-42,15-44 0,-24 47 101,-4 1-125,-1-1 1,-1 1 0,0-1-1,-1 1 1,-1 0 0,-1 1-1,-13-29 1,12 32-57,3 7 8,0 1 1,0-1-1,0 1 0,0 0 0,-11-9 0,-29-29 317,39 38-304,-1 1 0,0 0 0,-1 1 0,1 0 0,-1 0-1,0 0 1,-7-2 0,-19 0 24,31 6-70,0 0 0,-1 0 0,1 0-1,0 0 1,0 0 0,0 0 0,0 0 0,0 1 0,0-1-1,0 1 1,0-1 0,0 1 0,1 0 0,-1 0 0,-3 1-1,-2 2 27,-1 0-135,1 1 0,-1-1 0,1 1 1,0 0-1,0 1 0,-8 9 0,14-15-28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39:59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6008,'5'17'73,"0"0"-1,-1 0 1,-1 1 0,0 0 0,-1 0 0,-2 26 0,3 19 90,13 179 465,-12-201-317,16 75 1,-15-92-163,2 14 56,-2-1 1,-1 2-1,-2 41 0,-10-12-1195,-1 1-4210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0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93 258 1976,'0'0'536,"4"-4"-151,-2 3-352,0-1-1,0 0 0,-1 1 1,1-1-1,-1 0 0,1 0 1,-1 0-1,0 0 1,0-1-1,0 1 0,0 0 1,0 0-1,0-1 0,-1 1 1,1 0-1,-1-1 0,0 1 1,1-1-1,-1 1 0,0 0 1,-1-4-1,1-4 199,0 0-1,-1-1 1,0 1-1,0 0 1,-1 0-1,-5-12 1,4 12-36,-14-29 1199,14 38-1150,-4 0 8,6 0 16,0-1-60,0 1 0,1-1 1,-1 0-1,0 0 1,0 1-1,0-1 0,0 0 1,0 1-1,-1-1 0,-2-2 1,4 4-201,0 0-1,0 0 1,0 0 0,0 0 0,0-1 0,0 1 0,0 0 0,-1 0 0,1 0 0,0 0 0,0 0-1,0 0 1,0 0 0,0 0 0,0 0 0,0 0 0,-1-1 0,1 1 0,0 0 0,0 0 0,0 0-1,0 0 1,0 0 0,0 0 0,-1 0 0,1 0 0,0 0 0,0 0 0,0 0 0,0 0 0,0 0-1,0 0 1,-1 0 0,1 0 0,0 0 0,0 0 0,0 1 0,0-1 0,0 0 0,0 0 0,-1 0-1,1 0 1,0 0 0,0 0 0,0 0 0,0 0 0,0 0 0,0 1 0,0-1 0,0 0 0,0 0-1,-1 0 1,1 0 0,0 0 0,0 1 0,-2 12 131,4 29-210,-1-28 115,1 34-42,-5 102-10,5-92 1,15 147-4,-16-192 9,0 0 0,5 22 0,-2-13 2,13 51 0,5-3 0,1-4 0,1-10 0,-4-12 1,-12-29 8,4 14-16,-10-17 47,-1-1 0,0 21-1,-16-37 47,8 0-71,0 0 1,0-1 0,1 0 0,0 0-1,0 0 1,1-1 0,0 1 0,-5-10-1,2 5 2,2 2 10,0 0-1,1 0 0,0-1 0,1 0 1,0 0-1,0 0 0,1-1 0,0 1 1,-1-12-1,2 9 2,-5-20 98,1-1 0,-2-43 0,2 10 176,-13-180 610,15 146-577,-12-49 101,4 40-8,9 62 252,1 93-664,-1 8-10,3 29-4,0-73-3,1 16-3,0 0-1,2 0 1,1 0-1,14 48 1,35 139-160,-35-102-9,-9-52 109,27 214-616,-24-108 240,-9-98 312,-3-46 68,-2 0 0,0 0 1,-8 32-1,9-50 27,1-2 32,1 0 0,-1 0 0,0 1 1,0-1-1,0 0 0,0 0 0,0 1 1,0-1-1,0 0 0,0 0 0,0 0 1,0 1-1,0-1 0,0 0 0,0 0 1,0 1-1,0-1 0,0 0 1,0 0-1,0 1 0,0-1 0,0 0 1,0 0-1,0 0 0,0 1 0,0-1 1,0 0-1,-1 0 0,1 0 0,0 1 1,0-1-1,0 0 0,0 0 0,-1 0 1,1 0-1,0 0 0,0 1 0,0-1 1,0 0-1,-1 0 0,1 0 0,0 0 1,0 0-1,-1 0 0,1 0 0,0 0 1,0 0-1,0 0 0,-1 0 1,1 0-1,0 0 0,0 0 0,-1 0 1,1 0-1,0 0 0,0 0 0,-1 0 1,1 0-1,0 0 0,0 0 0,-1 0 1,-10-12-26,8 5 27,0 0 1,1 0 0,0 0 0,0-1 0,0 1 0,1-1 0,1 1-1,-1-1 1,1 0 0,0 1 0,1-1 0,2-10 0,-2 5 3,2-16-66,1 0 1,1 1-1,14-42 0,-6 23-1135,16-67-6290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1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728 0 6280,'7'9'15,"0"0"-1,1-1 1,0 0 0,0 0-1,0-1 1,1 0 0,0-1-1,12 7 1,25 17 54,32 28-4,-61-41-51,11 24-4,24 50 0,-49-86-6,-1 0 0,0 0 1,0 0-1,2 11 0,-4-16-4,23 104 25,-13 13-11,-10-117-14,1 8 8,-1 0 0,0 0 0,-1-1 0,-2 14 0,3-21-8,-26 144 40,-20 17-19,46-161-21,-6 18 33,-14 32 1,-62 123 32,-15 6-36,87-163-3,0 1 0,-16 19 0,26-36-27,-128 161 85,-9-16-41,125-134 1,1 0-1,-23 16 1,-35 23-389,-147 77 1,70-56-3890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1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1 3504,'-19'26'-3,"13"-18"20,1 0 0,-1 1 0,-5 14 0,-86 169 79,74-142 32,-92 224 74,96-216 11,-41 243 106,58-290-241,1 1 1,0-1 0,1 16-1,0-27-78,10 151 319,17-5-186,-27-146-133,2 10 87,0-1 0,1 0-1,7 18 1,122 229 407,-128-248-415,1-1 0,0 0-1,1 1 1,7 7 0,84 83 314,9-12-246,-100-82-99,-1 0 1,1 0-1,0-1 1,-1 0 0,2 0-1,7 3 1,122 44 291,39-10-1104,-171-40 698,182 36-4420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2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1 328 4488,'0'-6'416,"4"-16"-231,0-1 1,2 1-1,0-1 0,1 2 0,2-1 1,0 1-1,1 0 0,13-20 1,-18 34-136,1 0 0,-1 0 1,1 0-1,0 1 1,12-10-1,-7 7-23,-6 5-5,1-1 0,-1 1 1,1 0-1,1 1 0,-1 0 0,0 0 0,1 0 0,0 0 0,-1 1 0,15-2 1,-12 2-4,0 0 7,1 0-1,0 1 1,-1 0 0,1 0-1,0 1 1,0 1 0,0-1 0,16 5-1,-16-3-4,8 3 99,-9 1-97,0 0 1,0 1-1,-1-1 0,0 1 1,-1 1-1,12 14 1,-18-21-17,0 0 0,0 0 0,-1 1 1,1-1-1,0 0 0,-1 0 0,1 1 1,-1-1-1,0 0 0,1 0 0,-1 1 1,0-1-1,0 2 0,2 21 29,-2-1 0,-1 1 0,-6 40 0,6-60-21,1 1-1,-1-1 1,-1 0 0,1 0-1,-4 6 1,-81 148 112,64-128-47,-30 33-16,8-13 8,3 1 0,-45 76 0,49-60-7,37-66-62,-1 0 0,1 0 1,0 1-1,-1-1 0,1 0 0,0 0 0,0 1 0,-1-1 1,1 0-1,0 0 0,0 1 0,1-1 0,-1 0 0,0 0 1,0 0-1,0 1 0,1-1 0,-1 0 0,1 0 0,-1 0 1,1 1-1,-1-1 0,1 0 0,0 0 0,0 0 0,-1 0 1,1 0-1,0-1 0,0 1 0,0 0 0,0 0 0,2 1 1,-2-1 0,-1-1-2,1 0-1,-1 1 1,0-1-1,1 0 1,-1 0-1,1 1 1,-1-1-1,1 0 0,-1 0 1,1 0-1,-1 0 1,1 0-1,-1 0 1,0 0-1,1 0 1,-1 0-1,1 0 0,-1 0 1,1 0-1,-1 0 1,1 0-1,0 0 1,32-5 21,54-13 0,-49 8 11,223-57-1021,-108 27-4146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4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6008,'0'0'80,"9"-3"-14,2-1-51,-6 2 15,0 0-1,0 1 1,1 0-1,-1 0 1,0 0-1,11 0 1,106-13 235,-31 4 286,38-7-343,-62 5-172,4-2-365,102-6 0,-103 18-4057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111 440 6456,'8'-7'3,"-5"5"1,0 0 1,0-1-1,0 1 1,0-1-1,-1 1 0,1-1 1,-1 0-1,1 0 1,-1 0-1,0 0 0,2-5 1,-2 1 29,-2 6-32,0 0-1,0 1 0,0-1 0,0 0 0,0 1 1,0-1-1,0 0 0,0 1 0,0-1 0,0 0 1,0 1-1,0-1 0,0 1 0,-1-1 0,1 0 1,0 1-1,-1-1 0,1 1 0,-1-2 0,0 1 2,-7-8 0,-6 0-3,8 10 0,4 0 0,-1-1 3,0-1 1,1 1 0,-1 0-1,0 0 1,0 0 0,1 1-1,-1-1 1,0 1 0,1 0-1,-1-1 1,1 1-1,-1 0 1,1 0 0,-1 1-1,1-1 1,-1 0 0,1 1-1,0 0 1,0-1 0,0 1-1,-2 2 1,0 3 18,0-1 1,0 0-1,1 1 1,0 0-1,0 0 0,-2 9 1,4-10-11,-9 28 293,2 2-1,-6 58 0,12-81-239,2-10-22,-1 0 1,1 0 0,0 0-1,0 0 1,0 0-1,0 0 1,1 0-1,-1 0 1,1 0-1,-1 0 1,1 0 0,2 3-1,8 20 290,16 31-1,-22-50-221,0 1 0,0-1-1,0 0 1,1-1 0,0 1-1,0-1 1,0 0-1,1-1 1,12 9 0,-13-10-40,8 2 390,5-2-245,1-2 0,26 1 0,-28-6 231,-1-5-238,0 0 0,26-18 1,-32 14 250,2-7-252,-1 0 0,-1-1 0,-1 0 0,-1-1 0,7-24 0,0-30 160,-10 44-219,2-1 1,0 1-1,2 1 1,21-45 0,-31 74-146,1 1 1,-1-1 0,0 1 0,1-1 0,-1 1 0,1 0 0,-1-1 0,1 1 0,-1 0 0,1-1 0,-1 1 0,1 0 0,-1-1-1,1 1 1,-1 0 0,1 0 0,0 0 0,-1-1 0,1 1 0,-1 0 0,1 0 0,-1 0 0,1 0 0,0 0 0,-1 0-1,1 0 1,0 0 0,-1 0 0,1 1 0,-1-1 0,1 0 0,-1 0 0,1 0 0,0 1 0,-1-1 0,1 0 0,-1 1 0,1 0-1,0-1 11,4 4 2,0 0 0,-1 0 0,0 0-1,1 1 1,-2-1 0,1 1 0,0 0 0,-1 0-1,0 0 1,4 10 0,-2-5-19,5 10 13,-5-10-4,0 0 0,1-1 1,0 0-1,8 10 1,-6-7 2,3 3-4,1 0-1,0-1 0,1 0 1,0 0-1,1-2 1,20 15-1,25 14 7,15 5-9,-53-35-3,32 13 0,-37-19 0,-1 0 0,28 4 0,-25-7 0,0 0 0,21-2 0,-15-1 0,34-7 0,25-12 0,-3-11 0,-61 22 0,33-22 0,-41 23 0,0 0 0,-1-1 1,14-15-1,-14 12 1,-2-1 0,0 0 0,0 0 0,-1-1 0,-1 1 0,-1-2 0,7-20 0,-7 7 6,-1-120 2,-8 121-2,-7-11-3,-22-49 1,31 81-4,-1 0 1,0 0-1,0 0 1,-1 1-1,1-1 1,-1 1-1,-7-7 1,-1-2-1,1 1 1,7 8 0,1 0 0,-2 0 0,1 1 1,0 0-1,-1 0 0,-9-6 1,-36-21 13,44 28-14,0 0 0,0 1 1,0-1-1,-1 1 0,1 0 0,-1 1 0,-11-2 0,18 4-2,-1-1 1,1 0-1,0 0 1,-1 1-1,1-1 1,-1 0 0,1 1-1,0-1 1,0 1-1,-1-1 1,1 0-1,0 1 1,0-1-1,-1 1 1,1-1-1,0 1 1,0-1-1,0 1 1,0-1-1,0 1 1,0-1-1,0 1 1,-1 1 0,0 22 2,11 18 2,13 19-3,14 18-2,11 21 0,-33-69-1,13 25-2,59 91 0,-73-125-145,167 273-1928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4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0 259 8160,'0'0'0,"20"-4"0,28-5 192,31-4 8,33-2 184,9-7 0,-6-15-328,-7-9 0,6-12-56,-1 4-6600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5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7624,'37'55'25,"19"37"24,-13-29 116,-29-44-143,45 55-3,6 1-19,2-5 0,-6 1 0,-47-52 0,-2 0 1,12 25-1,-13-18 2,-1 1 0,-1 1 0,-1 0 0,5 35-1,-11-31 13,-7 11-5,-14 63 0,8-79 5,-112 197 23,87-141-34,-7 21-923,29-71-3680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5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729 1 8248,'-2'2'24,"-2"3"-19,-1 0 1,0-1 0,0 1 0,0-1-1,0-1 1,-1 1 0,1-1 0,-1 1-1,0-2 1,0 1 0,0-1 0,-8 2-1,5-3 58,0 0-1,0-1 0,0-1 0,0 1 0,0-1 0,1-1 0,-12-3 1,-32-4 355,48 9-396,0 0 0,0 0-1,0 0 1,0 1 0,0-1-1,0 1 1,0 0 0,0 0 0,0 0-1,-4 3 1,7-4-18,0 1-1,0-1 1,0 1 0,0 0-1,0 0 1,0-1 0,0 1-1,0 0 1,0 0 0,1 0-1,-1 0 1,0 0 0,0 2-1,-3 3 6,-46 66 34,19-17-38,3 8 0,3 6-3,13-34-6,2 1 0,1 0 0,2 0 0,-5 56 0,12-83-3,1 1 1,0-1 0,0 1-1,1-1 1,0 1 0,5 10-1,-3-8 1,-3-8 0,-1 0 1,1-1-1,0 1 0,1-1 0,-1 0 1,1 1-1,0-1 0,-1 0 1,1 0-1,0 0 0,1 0 0,-1 0 1,1 0-1,-1-1 0,1 1 0,3 1 1,2 1-31,-7-5 32,-1 0-1,1 0 1,0 0 0,0 0 0,-1 0 0,1 0-1,0 0 1,0 0 0,-1-1 0,1 1 0,0 0-1,-1 0 1,1-1 0,0 1 0,-1-1 0,1 1-1,-1 0 1,1-1 0,-1 1 0,2-2 0,0 0-7,10-6-13,-1 0 1,19-19-1,55-48-34,-80 71 58,22-15 0,-20 18 0,22-4 1,-17 6 1,1 0 0,-1 0 1,0 1-1,0 1 0,0 0 0,0 0 0,0 1 1,0 1-1,-1 0 0,19 12 0,-15-6 6,8 14 0,27 37 0,-37-38-1,37 113 2,-45-109-2,-5 6-4,-1 0 0,-5 33 0,5-65-2,1 1 0,-1-1 0,0 1 0,1-1 0,-1 1 0,0-1 0,-3 5 0,-17 28 7,-28 35 0,30-50 0,-93 76 8,86-78-9,-43 21-1,48-30-5,0 0 0,-26 7 0,14-8 1,0-3 0,-1 0 0,-55-1 0,55-7 5,-12-9-3,-48-20 1,73 21 2,16 7-106,-1 0 1,1-1-1,0 1 1,0-1-1,0 0 0,1 0 1,0-1-1,0 1 1,0-1-1,-4-7 1,-7-21-5362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5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789 1 8696,'22'2'-29,"-18"-1"7,1-1-1,-1 1 1,1 0 0,-1 0-1,1 0 1,-1 1-1,5 1 1,39 18-152,-29-11 157,28 19 0,-28-13 17,0 0 0,-2 2 1,1 0-1,22 31 0,-24-21 8,44 136 11,-53-128 2,-9 152 20,2-182-30,-1 1 0,0-1-1,0 0 1,-4 9 0,-84 223 63,85-229-60,0 1-1,-1-1 0,-10 15 1,-74 102 39,-22-7-33,62-73 27,-206 179 18,201-183-18,54-42-47,-139 92 46,-28-8-1053,166-84 998,-168 78-5117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6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0 6192,'-26'55'12,"-15"36"48,-52 148 45,76-184 62,-41 235 66,54-229-65,14 251 59,-10-305-213,1 1 1,0-1-1,0 0 1,0 1-1,1-1 1,4 9-1,-6-16-14,13 38 53,28 57-1,-24-65-40,1-2 0,23 27-1,-37-49-1,0-1 0,0 0-1,1-1 1,0 1 0,-1-1-1,8 5 1,101 72 62,37-2-923,5-8-3475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06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4848,'-3'22'6,"-2"33"45,-2 91 43,-1-26 219,2-12-73,8 96 312,3-132-336,1 85 440,-2-160-543,16-9-900,6-2-3259</inkml:trace>
  <inkml:trace contextRef="#ctx0" brushRef="#br0" timeOffset="1">446 144 5472,'-10'14'6,"-1"16"-3,-39 131 54,38-110-47,10-48-7,1 1 0,0 0 0,0 0 1,1 0-1,-1 0 0,1 0 0,0 0 0,0 1 0,0-1 1,1 5-1,1 5 2,-1-1-1,-1-9 0,0-1 0,0 1 0,1 0 0,-1 0 0,1 0 0,0-1 0,0 1 0,1-1 0,1 6 0,5 6 12,0 0 1,13 17-1,-10-21 32,1-4-25,0 0-1,1-1 0,0 0 1,1-1-1,-1 0 0,1-1 1,0-1-1,20 3 0,10-6 17,-26-4 88,8-8-32,40-24 0,-64 35-75,0 0-1,0 0 1,-1-1-1,1 1 1,-1 0-1,1-1 1,-1 1-1,0-1 1,2-2-1,10-16 51,0-1 1,-2 0-1,11-27 0,-21 45-43,0 0 0,0 1-1,0-1 1,-1 0 0,1 0-1,-1 0 1,0-5 0,0-39 129,-10-60 0,2 77 125,-42-94 118,39 106-119,1 9-203,-1 0 0,0 0 1,0 1-1,-14-7 0,13 12 178,9 4-295,0-1 0,1 0 0,-1 1 0,0 0 0,1 0 0,-1 0 0,1 0 0,-1 0 0,1 0 0,0 1 0,-1-1 0,1 1 0,0 0 0,0-1 0,0 1 0,0 0 0,0 0 0,-2 5 0,-16 20-5313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0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6368,'1'6'17,"1"19"17,-2 1 1,0-1-1,-2 0 0,-6 33 0,4-24-29,-4 100 174,1-1-78,-29 190 103,32-292-196,0-6 14,1 34-1,3 120 121,0-177-139,0-1-1,0 0 0,0 0 0,0 0 0,0 0 0,0 0 0,0 1 0,0-1 0,-1 0 0,1 0 0,0 0 0,-1 0 1,1 0-1,-2 2 0,2-3 0,0 0 1,-1 0-1,1 0 1,-1 0-1,1-1 1,0 1-1,-1 0 1,1 0-1,0-1 0,-1 1 1,1 0-1,0-1 1,-1 1-1,1 0 1,0-1-1,0 1 1,-1 0-1,1-1 1,0 1-1,0 0 1,0-1-1,0 1 1,-1-1-1,-9-27 37,0-8-55,-7-43 1,10 38-712,-11-47-3539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0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0 327 6008,'13'-35'14,"8"-15"52,-1 12 65,1 1 1,40-52-1,-29 55-69,-17 23 98,3 2-88,0 2 1,32-9-1,-31 16 55,0 4-84,0 1 0,0 1 0,19 9 0,-20-3 58,1 5-55,-1 1 1,24 33-1,-40-49-39,-1 0-1,0 0 1,1 0 0,-1 0 0,0 0 0,-1 0-1,1 1 1,1 3 0,1 3 15,0 1-9,0 1-1,0 0 1,-1 0-1,-1 0 1,1 0-1,-2 0 1,0 0-1,0 0 1,-1 0 0,-3 19-1,-30 114 87,-4-28 28,10-35-33,19-57-67,0-1 85,1 0-1,-8 37 0,16-57-16,1-2-86,-1-1-1,0 0 1,1 1-1,-1-1 1,1 1-1,-1-1 1,1 0-1,-1 1 1,1-1 0,-1 0-1,1 1 1,0-1-1,-1 0 1,1 0-1,-1 0 1,1 1-1,0-1 1,-1 0 0,1 0-1,-1 0 1,1 0-1,0 0 1,-1 0-1,1 0 1,0-1-1,22 0 85,-21 1-92,50-5 75,-19 2-33,1 2-1,55 4 1,-51 6-32,-27-3 9,-7-1-17,0-1 1,-1 1-1,0 0 1,0 0-1,0 1 1,0-1-1,2 8 1,-6-1 17,-5 4-12,-1 0-1,0-1 1,-10 15 0,12-22-4,0-1 1,0 0 0,-1 0 0,0-1 0,-8 9-1,-7 4 1,2 4-3,-36 35 15,0-4 1,-7 4-14,17-16 0,28-29-3,16-13-2,1 0 0,0 0 0,0 0 0,0 0 0,0 0 0,0 0 0,0 0 0,0 0 0,0 0 0,0 0 0,-1 0 0,1 0 0,0 0 0,0 0 0,0 0 0,0 0 0,0 0 0,0 0 0,0 0 0,0-1 0,0 1 0,0 0 0,-1 0 0,1 0 0,0 0 0,0 0 0,0 0 0,0 0 0,0 0 0,0 0 0,0 0 0,0 0 0,0-1 0,0 1 0,0 0 0,0 0 0,0 0 0,0 0 0,0 0 0,0 0 0,0 0 0,0 0 0,0-1 0,0 1 0,0 0 0,0 0 0,0 0 0,0 0 0,0 0 0,0 0 0,0 0 0,0 0 0,0 0 0,0-1 0,0 1 0,0 0 0,0 0 0,0 0 0,1 0 0,-1 0 0,0 0 0,0 0 0,0 0 0,0 0 0,7-13-2,4-1-3,105-97-1064,-38 44-4271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1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 6008,'1'2'65,"2"8"-9,0 0-1,-1 0 1,-1 0-1,1 0 1,-2 0-1,1 1 1,-1-1-1,-2 11 1,-14 84 221,14-97-247,-1 14-6,-13 40 104,3-18-54,-36 129 236,36-134-197,12-36-26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1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44 4664,'0'-1'7,"0"0"0,0 0 0,0 0 0,0 0 1,0 0-1,-1 0 0,1 0 0,0 0 0,0 0 0,-1 0 0,1 0 1,-1 0-1,1 0 0,-1 1 0,1-1 0,-1 0 0,0 0 0,1 1 0,-1-1 1,0 0-1,1 1 0,-1-1 0,0 1 0,0-1 0,0 0 0,0 1 1,1 0-1,-1-1 0,0 1 0,-2-1 0,-32-14 323,31 14-293,1 0 11,-1 0-1,0 0 1,1 1 0,-1-1 0,0 1 0,0 0-1,1 0 1,-1 1 0,0-1 0,1 1 0,-1-1-1,0 1 1,1 0 0,-1 1 0,1-1 0,-6 3 0,-1 2 10,0-1 1,1 1 0,-10 9 0,18-15-61,-6 7 55,0-1 0,0 1 0,1 0 0,0 1 0,0 0 0,1 0 0,0 0 0,-7 15 0,7-12-16,-3 10 143,-25 126 54,28-111-139,-12 249 170,16-258-254,3 43 49,-1-49-122,1 29-166,3 0 1,13 60-1,-9-73-4252</inkml:trace>
  <inkml:trace contextRef="#ctx0" brushRef="#br0" timeOffset="1">0 649 7624,'40'3'27,"-20"-1"8,0-1 1,1-1-1,21-3 0,37-4-9,34-5-19,104-29 2,-180 29 6,131-59 14,-139 55 6,102-80-904,-65 43-3711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10936,'8'-7'17,"0"1"0,0 0 0,0 0 1,1 0-1,0 1 0,0 1 0,0 0 1,0 0-1,1 0 0,17-3 0,-13 3 19,14-4 105,1 1 1,32-3-1,28-5 227,82-25 25,-97 19 97,88-17 10,-54 22-112,-105 15-359,-1 1 0,0 0 1,0 0-1,0 0 0,0 0 1,0 0-1,0 0 1,1 0-1,-1 1 0,0-1 1,0 1-1,0-1 1,0 1-1,0 0 0,0 0 1,0 0-1,-1 0 0,1 0 1,0 0-1,2 3 1,-3-3-26,1 6 203,0 3-158,-2 1 0,1-1 0,-1 1 0,-1 0 0,-2 16 0,-1 1 89,2-13-72,-17 109 196,17-116-233,0-1 1,1 1-1,1 0 1,-1 0-1,1 0 1,0 0-1,1 0 1,0 0-1,0 0 1,1 0-1,0 0 1,4 11 0,0-13 51,-5-6-77,6 5 14,0-1 1,0 0 0,1 0-1,-1 0 1,1-1 0,0-1-1,0 1 1,0-1 0,10 1 0,7 0 14,0-1 1,27-1 0,-33-4 33,9-8-24,29-16 0,-44 16-8,-6 0-27,-1 1 0,-1-1 1,1-1-1,-2 1 0,5-15 0,-8 6 6,-9-38-1,4 35-11,-11-32 0,10 40-1,-1 0 1,0 1-1,-10-15 0,10 20-1,0 0 1,0 1-1,-1 0 0,-14-13 1,11 13-2,1 1 1,-2 1 0,1 0 0,-1 0 0,0 1 0,0 1-1,0 0 1,-13-3 0,2 4-6,9 3 2,3-1 1,0 1 1,-1 0 0,1 1 0,-1 0-1,1 0 1,0 2 0,0-1 0,-15 6-1,-36 24-22,61-32 24,-1 0 0,1 0-1,0 0 1,0 0 0,0 0 0,-1 0 0,1 0-1,0 0 1,0 1 0,0-1 0,-1 0-1,1 0 1,0 0 0,0 0 0,0 1 0,0-1-1,0 0 1,-1 0 0,1 0 0,0 1-1,0-1 1,0 0 0,0 0 0,0 0-1,0 1 1,0-1 0,0 0 0,0 0 0,0 1-1,0-1 1,0 0 0,0 0 0,0 1-1,0-1 1,0 0 0,0 0 0,0 1 0,1 3-6,0 0 0,1 0 1,0 0-1,-1 0 1,1-1-1,1 1 1,-1 0-1,0-1 1,1 1-1,0-1 0,5 5 1,-7-7-1,13 10-139,7 1-546,1-2 0,33 13 0,3-5-8808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2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0 420 4848,'3'2'23,"-1"1"0,0 0 0,0 0 0,0 0 0,0 0 1,0 0-1,-1 0 0,1 1 0,-1-1 0,0 1 0,1 3 0,3 44 464,-2-10-299,7 142-34,-9-163-150,6 36 14,-3-35 1,1 0 0,12 33 0,-16-53 29,3-5 4,1 1-40,-4 2-3,1 0 0,-1 0 0,0 0 0,1-1 1,-1 1-1,0 0 0,1-1 0,-1 1 0,0-1 0,0 1 1,0-1-1,-1 0 0,2-2 0,48-99 351,-24 52-32,52-81 0,-67 116-295,-8 11-7,1 1 0,0-1-1,0 0 1,0 1 0,0 0-1,1 0 1,0 0-1,5-3 1,-3 1 51,0 0-43,1 1 1,-1-1 0,1 2-1,0-1 1,0 1-1,0 0 1,0 1 0,1-1-1,13-2 1,-11 4 21,0 1 0,1 0 1,-1 1-1,0 0 0,1 1 1,-1 0-1,0 0 0,13 5 0,-11 0 4,0 1 0,15 12 0,-17-11-20,0-1-1,0 0 0,15 6 1,-24-13-38,-1 0 0,1 0 0,-1 0 1,1 0-1,-1 0 0,1 0 0,-1-1 1,1 1-1,-1-1 0,1 1 0,-1-1 0,0 1 1,1-1-1,-1 0 0,0 0 0,0 1 1,1-1-1,-1 0 0,0 0 0,0 0 0,0 0 1,0-1-1,1-1 0,2-2 2,5-6 0,-2 0 0,0-1 0,0 1 0,5-15 0,101-232 93,-98 231-42,73-84 34,-68 95 6,7 1-25,45-18 0,-71 33-62,0-1 1,1 1-1,-1-1 0,0 1 1,0 0-1,1 0 0,-1-1 1,0 1-1,1 0 0,-1 0 0,0 0 1,2 1-1,4 0 8,1 0 0,-1 1-1,0 0 1,0 1 0,-1-1-1,1 1 1,-1 1 0,1-1 0,6 6-1,-1 5 99,42 101 30,-44-86-104,-7-18-31,6 27 7,-1 0 0,5 57 0,-8-23-4,-2 9-9,-8-10-3,-4-9 0,-6 11-2,15-73 2,0 0 0,0 0 0,-1 0 0,1 0-1,0 1 1,0-1 0,0 0 0,0 0-1,0 0 1,-1 0 0,1 0 0,0 1 0,0-1-1,0 0 1,0 0 0,-1 0 0,1 0 0,0 0-1,0 0 1,0 0 0,-1 0 0,1 0-1,0 0 1,0 0 0,0 0 0,-1 0 0,1 0-1,0 0 1,0 0 0,0 0 0,-1 0 0,1 0-1,0 0 1,0 0 0,0 0 0,-1 0-1,1 0 1,0 0 0,0 0 0,0-1 0,0 1-1,-1 0 1,1 0 0,0 0 0,0 0 0,0 0-1,0-1 1,0 1 0,-1 0 0,1 0 0,0-1-1,-9-9-1,-14-32-1169,-1-5-4675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2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7264,'0'0'0,"5"17"0,10 19-24,16 31 24,8 7-184,-3-16 184,1 1-4816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2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279 523 9952,'-5'-1'-4,"1"1"-24,-1-1-1,0 0 1,0-1 0,1 1-1,-1-1 1,1 0-1,-1 0 1,1 0 0,0 0-1,-8-7 1,0 1 10,7 5 15,1 0 1,-1-1-1,1 1 1,-1-1 0,1 0-1,-6-9 1,-23-31 1,28 35 1,0 0 0,1 0 1,0-1-1,-4-15 0,3 0 5,2-1-1,0 0 1,2-40 0,4 38 56,5-6-6,20-48-1,-26 78-32,0 0-1,0 0 0,0 0 0,0 0 0,1 0 0,0 0 1,0 1-1,0-1 0,0 1 0,0 0 0,1 0 0,0 0 1,-1 0-1,1 1 0,0-1 0,5-1 0,-7 3-11,-2 1-3,1-1 0,-1 1 0,0 0 0,1 0 0,-1 0 0,1 0 0,-1-1 0,1 1 0,-1 0 0,0 0 0,1 0 0,-1 0 0,1 0 0,-1 0 0,1 0 0,-1 0 0,0 0 0,1 0 0,-1 0 0,1 0 0,-1 0 0,1 1 0,6 1 30,1 1-1,-1 0 1,-1 1 0,1-1-1,11 9 1,-17-11-30,0 0 0,-1-1 1,1 1-1,0 0 0,-1 0 0,1-1 0,0 1 1,-1 0-1,1 0 0,-1 0 0,1 0 0,-1 0 1,1 0-1,-1 1 0,7 19 29,0 1-1,-2 0 1,4 34 0,-8-24 4,-19 152 10,9-141-36,-22 81-1,-15 50-10,-51 146-6,81-267-10,-45 228-35,53-222-2,0 93 1,8-130 37,0-22 11,0 1 0,0-1-1,0 0 1,0 0 0,0 1 0,0-1-1,0 0 1,1 0 0,-1 0-1,0 1 1,0-1 0,0 0 0,0 0-1,1 0 1,-1 0 0,0 1 0,0-1-1,0 0 1,1 0 0,-1 0 0,0 0-1,0 0 1,1 0 0,-1 0 0,0 0-1,0 0 1,1 0 0,-1 0 0,0 0-1,0 0 1,1 0 0,-1 0 0,0 0-1,0 0 1,1 0 0,-1 0 0,0 0-1,0 0 1,1 0 0,-1 0 0,11-4-8,16-11-2,-14 2-14,9-19 11,25-49 0,-34 52 1,15-47-1,0-9 12,-18 45 5,-7 27 2,0 0 0,1-1 1,7-13-1,-6 15 23,2 41 62,-6-17-80,-1 57 70,-12 144 12,8-159-32,-14 279 18,15-261-44,-11 275-1305,7-175-5282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312 116 2696,'-5'-2'56,"1"0"-42,0 0-6,1 1 0,-1 0 0,0-1 0,1 2 0,-1-1-1,0 0 1,-4 0 0,7 2 3,0-1 0,0 0 0,0 0 0,0 0 0,-1 1 0,1-1 0,0 1 1,0-1-1,0 1 0,0-1 0,0 1 0,0 0 0,0-1 0,0 1 0,0 0 0,-1 1 0,-3 2 15,-4 2-2,7-5 2,-1 1 0,0 0 0,1 0 0,-1 0 0,1 1 0,-1-1-1,1 1 1,0-1 0,0 1 0,-2 4 0,-102 154 591,59-89-425,2 14-8,43-80-165,0 0 0,1-1-1,-1 1 1,1 0 0,0 0-1,1 0 1,-1 0 0,1 0 0,2 12-1,-2-8-2,0-9-11,0 1 1,1 0 0,-1-1-1,0 1 1,0-1-1,1 1 1,-1-1-1,1 0 1,-1 1 0,1-1-1,0 1 1,-1-1-1,1 0 1,0 0 0,0 1-1,0-1 1,0 0-1,2 2 1,1 1 8,15 16 5,-9-15 15,0-3-15,1 0 0,-1-1 0,1 0 0,0-1 0,0 0 0,-1-1 0,1 0-1,0 0 1,-1-1 0,16-5 0,-12 2 3,-9 4 10,1-1 0,-1 0 0,0-1 0,-1 1 0,1-1 1,0 0-1,8-6 0,12-12 135,32-31 0,-43 33 187,6-18-98,17-42 0,-30 53 184,-5 14-286,3-10 9,-2 0 0,-1 0 0,0-1 0,-3-34 0,-10-36 340,10 89-464,0 0 0,0 1 0,-1-1-1,1 1 1,-1-1 0,0 1 0,0 0 0,0-1 0,0 1 0,0 0 0,-1 0 0,1 1 0,-1-1 0,0 0 0,-4-2 0,4 2-1,-2 0 42,0-1 1,1 1-1,-1 0 1,0 0-1,-8-3 1,4 3-43,8 2-28,0 0-1,0 1 0,0-1 0,0 1 1,0-1-1,0 1 0,-1 0 0,1-1 1,0 1-1,0 0 0,0 0 0,0 0 1,0 0-1,-1 0 0,1 0 0,0 0 1,0 0-1,0 0 0,-2 1 0,2-1 1,1 1 0,-1-1-1,1 1 1,-1-1 0,1 1 0,-1 0-1,1-1 1,-1 1 0,1-1 0,0 1-1,-1 0 1,1 0 0,0-1 0,0 1-1,-1 0 1,1-1 0,0 1 0,0 0-1,0 0 1,0-1 0,0 2 0,0 3-186,0 0 1,1-1 0,0 1 0,0-1 0,0 1 0,3 7 0,8 16-5565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4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35 5744,'0'7'8,"-2"0"1,1-1-1,-1 1 1,0 0-1,0-1 0,-1 0 1,-6 13-1,-4 10 9,-10 27-12,0 5 0,3-3-2,12-34-2,2-11 4,1 0 0,1 1 1,1 0-1,0 0 0,0 0 0,0 21 0,4-33 0,-1 0-1,1 0 0,0 0 0,0 0 0,0 0 0,0-1 0,1 1 0,-1 0 0,0-1 0,1 1 0,-1-1 0,1 1 0,0-1 0,-1 0 0,1 0 0,0 0 0,0 0 0,3 2 0,-3-2 3,8 1 47,1-2-30,0 0 1,0-1 0,0 0 0,0-1-1,-1 0 1,18-6 0,-5 0 31,34-17 0,-49 21-31,0-1 0,-1 1 1,0-2-1,0 1 0,0-1 0,0 0 0,-1 0 0,0 0 0,10-15 1,-12 16-10,4-12 111,-1-5-67,-2-2 0,3-26 0,-9 29 80,-6-5-75,0 0 0,-13-24-1,9 32 70,6 12-89,0-1-17,-1 0 1,0 1 0,-1 0 0,1 0-1,-1 0 1,0 0 0,-1 1 0,1 1 0,-1-1-1,-9-3 1,5 3 68,-2-2 37,-1 1-1,-24-6 0,34 11-47,-3 0-992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4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68 5296,'1'1'1,"0"1"0,1 0 0,-1 0 1,0-1-1,0 1 0,0 0 0,-1 0 0,1 0 1,0 0-1,-1 0 0,1 0 0,-1 0 0,0 1 1,1-1-1,-1 0 0,0 0 0,0 0 0,-1 0 1,1 0-1,-1 4 0,-2 3 7,0 0 1,-1 0-1,-8 14 1,8-15-7,-25 45 2,24-43-3,-8 10 5,2 1 0,1 1 0,0 0 0,1 0 0,2 1-1,0 0 1,-5 36 0,12-53 1,0 1 0,0-1 1,0 0-1,1 1 0,1 5 0,-2-11-2,1 0-1,-1 0 1,1 0 0,-1-1-1,1 1 1,-1 0 0,1 0-1,0-1 1,-1 1 0,1 0-1,0-1 1,-1 1 0,1-1-1,0 1 1,0-1 0,0 1-1,-1-1 1,1 0 0,0 1-1,0-1 1,0 0 0,1 1 0,1 0 7,3 0 10,0 1-1,0-1 1,0 0 0,1-1-1,-1 1 1,0-1 0,0 0 0,1-1-1,8-1 1,26-10 21,-23 3 77,9-12-36,29-30 0,-41 31 37,43-94 56,-51 89-43,-5 4-87,-1-1 0,0 1 0,-4-28 0,-4 30 94,-3 3-91,-1 1 1,0 0-1,-19-18 0,13 21 84,1 4-88,0 2 0,-1 0 1,-28-6-1,44 12-34,-1 0-1,0-1 1,1 1-1,-1 0 1,0 0-1,1 0 1,-1 0-1,0 1 1,1-1-1,-3 1 1,-12 4-116,1 0 0,-1 1 0,1 1 0,1 0 0,-1 1 0,-13 11 0,-37 26-4296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5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6728,'0'0'41,"3"0"-2,16-2 74,1 0 1,25-6-1,-33 5-75,43-6 240,61-2-1,-88 10-222,14-3 205,206-22 89,-191 19-161,253-26 85,-243 27-59,301-21 84,-285 21-84,363-28 87,-356 26-73,340-37 92,-352 36-112,302-25 272,-340 32-369,150-14 242,-93 3-81,-95 13-249,-1 0 0,1-1-1,-1 1 1,0 0 0,1 0 0,-1 0 0,1 0 0,-1 1 0,0-1-1,1 0 1,-1 1 0,0-1 0,3 2 0,-4 2 11,-9 3 75,-76 31-1487,28-14-5988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5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 1352,'0'0'0,"-24"39"104,5-1 8,2 7-112,2 1-696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6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17 625 2968,'20'19'0,"21"17"0,-23-22 0,2-1-1,-1-1 1,27 12 0,-27-18-6,-4-4 11,-1 0 0,1-2-1,25-1 1,-24-5 96,11-13-10,39-35 0,-57 46 5,0-1 0,-1 0 0,0 0 0,7-11 0,1-1-23,1 1-26,-11 13 24,1-1 0,-1 0 0,-1 0-1,1-1 1,3-9 0,4-8 107,-2-1-1,9-29 1,-18 32 410,-22-115 239,11 109-247,-49-101 216,44 111-296,2 8-337,0 1 1,-1 0 0,-27-17-1,40 28-149,-1-1 0,0 1-1,1 0 1,-1-1 0,0 1-1,1 0 1,-1-1 0,0 1-1,0 0 1,1 0 0,-1 0-1,0 0 1,0 0 0,1 0-1,-1 0 1,0 0 0,0 0-1,1 0 1,-2 0 0,-7 2 31,0 1 1,1 0 0,-1 0-1,1 1 1,-1 0 0,1 0-1,-9 7 1,1 5 142,-70 88 67,73-88-151,-18 30-1,15-20-70,-38 57 63,1 7-1227,32-50-4882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6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94 4400,'-27'-25'0,"26"24"0,0 0 0,1 0 0,-1 0 0,0 0 1,-1 0-1,1 0 0,0 0 0,0 0 0,0 1 0,0-1 0,-1 1 0,1-1 1,0 1-1,-1-1 0,1 1 0,0-1 0,-1 1 0,1 0 0,0 0 1,-1 0-1,1 0 0,-1 0 0,1 0 0,0 0 0,-1 0 0,1 1 0,0-1 1,-1 1-1,1-1 0,0 1 0,-1-1 0,-1 2 0,2-1 8,-9 4 53,1 2-30,0 1 0,1 0-1,0 1 1,0 0 0,-8 13-1,-28 49 118,38-61-156,-3 10 75,5-7-38,-2 3-14,2 0 1,0 0-1,0 0 1,2 0-1,0 1 1,0 16-1,7 101 67,-1-109 12,3-1-22,21 46 0,-17-57 56,-10-11-112,3 1 2,0 1 0,0-1-1,0 0 1,1 0 0,-1-1 0,1 1 0,0-1-1,0 0 1,0 0 0,0 0 0,0-1-1,0 0 1,0 0 0,0 0 0,0-1 0,1 1-1,9-2 1,21-4 98,41-11 0,-75 15-88,0 1-1,1-1 1,-1 0-1,0 0 1,0 0-1,1 0 1,-1-1 0,3-1-1,24-20 152,45-44 1,-58 45 101,-3-5-149,-2-1-1,12-44 1,-20 46 129,-5 0-136,-2 0 1,-11-42-1,3 44 163,-80-92 111,84 106-295,0 1 1,-2 0 0,-19-15 0,10 10-44,-31-23 28,32 28 118,9 7-168,1 1 1,-1 0-1,0 0 0,0 0 1,0 2-1,-14 0 1,22-1-33,0 1 1,1-1 0,-1 0 0,0 0 0,1 0-1,-1 1 1,0-1 0,1 0 0,-1 1-1,0-1 1,1 0 0,-1 1 0,1-1 0,-1 1-1,1-1 1,-1 1 0,0 0 0,-14 17 80,-19 27 0,32-42-81,0 0-1,0 1 1,0-1 0,0 0 0,1 1 0,-1-1-1,1 1 1,0 0 0,0-1 0,0 6 0,-2 5 4,-5 34-1183,1-1-4734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5:56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45 217 6280,'0'0'145,"-5"-1"-20,0 1-61,3 0 40,0 0 0,1 0 0,-1-1 1,0 1-1,0-1 0,0 1 0,0-1 1,1 0-1,-1 1 0,0-1 1,1 0-1,-3-1 0,2-1 495,-3-4-22,4 6-526,1 0-1,-1 0 1,1 0 0,0 0-1,0 0 1,-1 0 0,1 0-1,0-1 1,0 1 0,0 0-1,0 0 1,0 0 0,0 0-1,1 0 1,-1 0-1,0 0 1,1 0 0,0-2-1,0-2 64,10-29 35,-2 19 106,3 0-164,1 1 1,1 1-1,23-18 0,-35 29-60,0 1-1,0 0 1,0 0-1,0 0 1,0 0-1,0 0 1,0 0-1,3 0 1,119-31 353,-113 30-329,0 0 0,0 1 0,0 0 0,1 0 0,-1 1 0,0 1 0,0 0 0,0 0 0,11 4 1,-13-3-23,-2-1 3,-1 1 0,1 0 1,-1 0-1,0 1 0,0 0 0,0 0 0,-1 0 0,1 1 1,-1-1-1,1 2 0,-1-1 0,7 8 0,-7-7-5,5 8 163,-7-1-142,1 0 1,-1 0 0,-1 0 0,2 22 0,-7-16 107,-6 5-87,0-1 0,-15 24 1,9-29 67,13-15-130,-15 14 49,-1-1 0,0 0 0,-1-1 0,-34 18 0,-19 6 166,-102 38 1,149-69-28,11-10-153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3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9416,'3'-3'0,"5"-5"13,1-1-1,0 1 1,1 0 0,0 1 0,0 1-1,1-1 1,-1 1 0,19-6-1,-19 7-5,-7 4 4,0-1 1,0 1-1,0 0 1,0 0-1,0 1 0,1-1 1,-1 0-1,7 1 1,3-1 60,0 1 1,0 1 0,-1 0 0,1 0-1,0 1 1,-1 1 0,1 0 0,-1 1-1,0 0 1,17 9 0,17 19 68,-30-15 247,-10-10-272,6 7 22,-1 1 0,-1 1-1,0 0 1,-1 1 0,12 31 0,-8-16 61,28 74 326,-36-90-372,0 1 0,-1-1 1,-1 1-1,2 33 0,-5-48-59,-21-5 28,14-1-68,1-4-41,0-1 1,1 0-1,0-1 1,-3-9 0,5 11-10,1 0 1,0 0 0,0 1-1,1-2 1,0 1-1,1 0 1,0 0 0,0 0-1,1 0 1,2-11 0,-2 7-3,0 1 1,0 1 0,1-1 0,3-11 0,0 2-2,12-45 1,-13 52-2,2-1 0,8-18 0,-9 24 0,0 1 0,0-1 0,1 1 0,7-7 0,-8 8 0,0 2 0,0-1 0,1 1 0,9-6 0,-11 8 0,1-1 0,0 1 0,0 0 0,0 0 1,8-1-1,-6 2 1,0 1 0,0 0 0,0 0-1,0 0 1,0 1 0,0 0 0,0 1 0,9 2 0,-16-4-1,1 1 1,0-1-1,0 0 1,0 1-1,0-1 1,-1 0-1,1 1 0,0-1 1,0 1-1,-1 0 1,1-1-1,0 1 1,-1-1-1,2 2 1,28 34 5,-20-20-4,15 31-1,-13-22 2,7 26-1,2 29 0,-7-10-2,-9-23 1,-5-35 2,0-3 0,0-1 0,0 1 1,-1-1-1,-1 1 0,-1 7 1,2-13 4,6-18 8,12-8-10,0-1 0,2 2 1,30-30-1,-35 39-6,-1-1 3,1 1 0,0 1 1,1 1-1,27-16 0,-29 19 1,-3 2 5,0 0 1,0 0-1,0 1 0,1 1 1,0 0-1,15-4 1,-18 6-8,-8 2-2,1 0 1,0-1-1,-1 1 1,1 0-1,0 0 1,-1 0-1,1 0 1,0 0-1,0 0 1,-1 0-1,1 0 1,0 0-1,0 0 0,-1 0 1,1 1-1,1-1 1,36 14 11,-24-7-10,27 18 0,18 23 3,-4 8-3,-4-2-2,-8-9 0,46 55-38,-57-64-1634,2 3-6674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1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261 177 4312,'-22'-9'0,"-1"0"4,14 9-1,5 0 5,0 0 0,0 0 0,0 1 0,1-1 0,-1 1 0,0 0 0,0 0 0,0 0 0,1 1 0,-1-1 0,0 1 1,1 0-1,0 0 0,-1 0 0,1 1 0,0-1 0,0 1 0,0 0 0,-4 4 0,0 0 15,-5 4 61,1-1 0,1 2 1,0-1-1,-14 22 1,15-20-47,-1 5 135,5-8-115,-1 3-23,1 1 1,0-1 0,1 1 0,0 0 0,1 1 0,1-1 0,-1 17 0,1 7 29,2 0 0,2 0 0,2 0 0,8 41 0,9-28-34,-11-35 37,-1-7-47,1 0 0,0 0 0,1-1-1,12 7 1,-23-14-15,1-1-1,0 1 0,0-1 1,-1 0-1,1 1 1,0-1-1,0 0 0,0 0 1,-1 1-1,1-1 1,0 0-1,0 0 1,0 0-1,0 0 0,1 0 1,8-2 16,0 1 1,0-1 0,-1-1-1,1 0 1,17-8 0,-12-1 137,4-13-47,24-44 0,-33 44 61,12-117 76,-23 112-36,-2 10-134,0 0 0,-2 0 0,0 1 1,-1-1-1,-1 1 0,-15-28 0,-45-101 279,28 56 127,17 47-416,22 44-58,-1 0 0,1-1 0,-1 1 0,0 0 0,0-1 0,1 1 0,-1 0 0,0 0 0,0 0 0,0 0 0,0 0 0,0 0 0,-1 0 0,1 0 0,0 0 0,0 0 0,-1 1 0,1-1 0,0 0 0,-1 1 0,-1-1 0,1 1-102,0 0 0,0 0 1,1 0-1,-1 1 0,0-1 1,1 1-1,-1-1 0,0 1 1,1 0-1,-1 0 0,-2 1 1,-17 10-5111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4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1805 1 6728,'1'4'73,"-1"-1"-44,1 0 0,-1-1 0,0 1 0,-1 0 0,1 0 0,0-1 0,-1 1 0,1 0 0,-1 0 0,0-1 0,0 1-1,0-1 1,0 1 0,-1-1 0,1 1 0,-1-1 0,1 0 0,-1 1 0,0-1 0,0 0 0,0 0 0,0 0 0,-4 2 0,-4 6 18,6-6-4,0 0 1,-1-1-1,1 1 1,-1-1 0,0 0-1,-8 4 1,-18 7 98,0 0 1,-1-2 0,0-2-1,-38 8 1,49-14-114,5-1 20,-1-1-1,-23 0 1,-187 0 313,204-4-345,-43-6 61,27 0-36,4 0 22,-1 2-1,-50-2 0,83 8-58,1 0 1,-1 1-1,0-1 0,1 1 0,-1 0 0,1 0 1,-1 0-1,1 0 0,-1 0 0,1 1 1,0-1-1,0 0 0,0 1 0,0 0 1,0 0-1,0 0 0,0-1 0,0 2 1,0-1-1,1 0 0,-1 0 0,1 0 1,0 1-1,0-1 0,0 1 0,-1 3 1,-2 3 1,2 0 1,-1 0 0,2 0 0,-1 0-1,1 0 1,0 13 0,1-15-3,1 0 1,0 0-1,1 0 0,-1-1 0,1 1 1,0-1-1,1 1 0,0-1 0,0 0 0,6 10 1,-4-8-3,3 8 7,1 0 0,1-1 0,20 24 0,-6-9 12,6 8-10,83 101 61,-81-109-20,-12-13-47,-19-17-6,0 1 0,0-1 0,0 1 0,0-1 0,1 1 0,-1-1 0,0 1 0,0-1 0,1 0 0,-1 0 0,3 0 0,13-5 0,5-10 0,9-8 0,-27 17 0,3-2 0,36-24 0,-3 6 0,7 7 1,-26 15 2,0 0-1,40-1 1,-60 5-3,20 2 7,32 11-1,-40-8-5,-1 1 0,0 0-1,15 10 1,-12-6 1,-1 0 0,19 20-1,-19-16 0,-1 0-1,15 23 1,-17-21-1,-1 1 0,12 26 0,-16-28 0,0 1 0,6 33 0,-9-34 0,-1 0 0,-1 0 0,0 21 0,-2-25 0,0-1 0,-1 1 0,0-1 0,0 1 0,-6 13 0,3-14 0,0 1 0,0 0 0,-1-1 0,0 0 0,-11 12 0,4-7 0,-2 0 0,1 0 0,-20 13 0,11-12 0,0 0 0,-32 16 0,31-20 0,-2-1 1,-42 13-1,17-14 2,0-1 0,-1-3 0,-58 0 0,100-5 0,0-2-1,0 1 1,-11-3 0,-227-44 12,201 33 21,-181-55 25,184 57 7,-165-31 27,168 39-20,-180 5-1202,103 5-4952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5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47 5472,'-5'-11'61,"3"7"3,0 1 1,0-1-1,1 0 1,0 0-1,0 0 0,-2-9 1009,3 27-360,-3 82-201,-5 89-303,7-137-75,-3 222 52,4-214-52,4 229 50,-2-230-63,15 196 54,-10-206-55,42 146 49,-37-159-41,53 87 43,-53-104-110,-10-13-135,0 0 17,0-1 0,0 1 0,1 0 0,-1-1 0,0 1-1,0-1 1,1 0 0,-1 0 0,1 0 0,-1 0 0,1 0-1,-1 0 1,1-1 0,0 1 0,-1-1 0,1 0 0,4 0-1,14-2-5848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 11744,'-4'24'156,"-1"42"1,4-55-142,-14 155 106,10-126 47,-26 164 61,24-162-114,-28 195 49,28-186-57,-23 198 38,24-200-58,-28 203 30,27-202-50,-21 136-1591,16-114-6496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6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9144,'2'8'49,"52"236"135,-34-118-10,5 25-53,49 174 203,-48-248-280,-15-48 77,53 85 51,-63-113-163,-1 1 0,1-1 0,0 1 0,0-1 0,0 0 0,1 0 0,-1 0 0,0 0 0,0 0 0,1 0 0,1 1 0,5 3 8,0-1 1,0-1-1,0 1 0,1-1 1,-1-1-1,1 0 0,0 0 1,15 1-1,-22-3-9,-1 0-1,1 0 1,-1 0 0,1 0 0,-1 0-1,0-1 1,1 1 0,-1 0-1,1-1 1,-1 1 0,0-1 0,0 1-1,2-2 1,32-18 70,49-35 0,-59 33 29,88-97 42,-95 94-42,-8 10-59,3-6-7,0-1 1,-2 0 0,0 0-1,11-38 1,21-80 307,-40 174-164,-7 52-79,3-14-26,13 110 1,1-112-70,-13-68-9,1 1 0,-1-1 1,1 1-1,0-1 0,0 1 1,0-1-1,0 1 1,1 1-1,5 7 3,0 0-1,1-1 1,0 0 0,0 0 0,1-1 0,16 13-1,-25-21-3,1 0 0,0-1 0,0 1-1,0-1 1,0 1 0,-1-1 0,1 1-1,0-1 1,0 0 0,0 1 0,0-1 0,0 0-1,0 0 1,0 0 0,0 0 0,0 0-1,0 0 1,2 0 0,11-1 2,0-1 1,0-1-1,0 0 1,-1-1-1,1-1 1,13-6-1,-5-3 4,7-14-2,35-41 0,-52 47 9,-4-3-8,-2 1 0,7-48 0,-15 45 9,-11-18-2,-23-58-1,20 72 2,3 4-5,-2-3 6,-2 0 1,-37-51 0,40 64-1,-1 1 1,-25-21-1,39 36-13,1 1-1,0-1 1,-1 1-1,1 0 1,-1-1-1,1 1 1,-1 0-1,1-1 1,-1 1-1,1 0 1,-1 0-1,1-1 1,-1 1 0,1 0-1,-1 0 1,1 0-1,-1 0 1,1 0-1,-1 0 1,0 0-1,0 0 1,1 0-2,-3 0 4,1 0 0,-1 1 0,0-1 0,0 1 0,1-1 1,-1 1-1,-4 2 0,5-2-3,-1 1-1,1 0 1,-1 0 0,1 0 0,0 0-1,0 0 1,0 0 0,0 0-1,0 1 1,-3 4 0,3-2 0,-1 1-1,1-1 1,0 0 0,0 1 0,0-1 0,-1 11-1,3-9 0,-1 0 1,1 0-1,0 0 0,0 0 0,0 0 0,3 8 1,-2-11 28,0 0-1,0 0 1,0-1 0,1 1 0,0 0 0,-1-1 0,1 1 0,1-1 0,-1 0 0,0 0 0,1 0 0,4 5 0,0-3-405,1 1 0,-1-1 0,1-1 0,11 6 0,35 18-7144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7352,'0'11'26,"-1"1"0,0-1-1,0 0 1,-1 0 0,-1-1 0,-7 21 0,-10 40 138,-19 161 333,34-166-441,5-41 78,4-5-88,0 0 0,1 1 0,9 21 0,-14-41-40,0 0 0,0-1 1,1 1-1,-1 0 0,0 0 1,1-1-1,-1 1 0,1 0 1,-1-1-1,1 1 0,-1 0 1,1-1-1,-1 1 0,1-1 0,0 1 1,-1-1-1,1 1 0,1 0 1,2 1 7,1 0 0,0 0-1,0 0 1,0 0 0,0-1 0,0 0 0,1 0 0,-1 0 0,0-1 0,1 0 0,8-1-1,-13 1-5,0 0 0,0 0-1,0 0 1,1 0 0,-1-1-1,0 1 1,0-1 0,0 1-1,0-1 1,0 1-1,0-1 1,0 1 0,0-1-1,1-1 1,22-17 47,-2-1 0,25-26 0,4-17 145,-38 45-173,27-39 16,-27 34 57,-7 11-63,7-15 9,-1 0 1,-1-1 0,8-33 0,-9 18 9,-1 3 65,23-68-1,-31 106-100,0 7 8,5 18 4,4 36 0,-8-46-25,1 21 33,3 182 12,-6-165-31,-6 234 14,4-224-15,-5 248 6,4-251-12,-20 184 4,16-207-4,-12 32-1,17-58-12,-1 0 0,-1 0 0,-7 14 0,11-22-1,0-1 0,-1 1 1,1 0-1,0-1 0,-1 1 0,1 0 0,-1-1 0,1 1 1,-1 0-1,0-1 0,1 1 0,-1-1 0,0 1 1,1-1-1,-1 1 0,0-1 0,1 0 0,-1 1 0,0-1 1,0 0-1,1 1 0,-1-1 0,0 0 0,0 0 0,0 0 1,1 0-1,-1 0 0,0 0 0,-1 0 0,0-1 0,1 1 1,0-1-1,-1 0 0,1 0 0,-1 0 0,1 0 0,0-1 0,0 1 1,0 0-1,0 0 0,0-1 0,0 1 0,0 0 0,0-1 0,0 1 1,0-1-1,1 0 0,-1-1 0,-2-6 1,1 1 0,0-1 0,0 0 0,1 0-1,0-15 1,1-12 1,5-39-1,46-182 7,-37 204-1,69-248 5,-63 238 9,35-85 4,4 24-11,-56 117-4,1-1 0,0 1 0,9-11 0,7-6 4,1 0 1,1 1 0,37-29-1,-58 51-11,0 0 0,0 0 0,0 1 0,0-1 1,0 0-1,0 1 0,0-1 0,0 1 0,0-1 0,0 1 0,1-1 0,-1 1 0,0 0 0,0 0 0,0 0 0,1 0 0,1 0 0,5 0 5,0 1-1,-1 0 1,1 0-1,0 1 1,-1 0-1,1 0 1,-1 1-1,0 0 1,0 0-1,13 9 1,-18-11-4,-1-1 0,0 1 1,0 0-1,0 0 0,0 0 0,0 1 1,0-1-1,0 0 0,0 0 1,0 0-1,0 1 0,-1-1 0,2 2 1,14 34 37,18 61 0,-28-64 18,4 174 29,-11-165-1,-2 17 49,-4 1 1,-21 90-1,28-150-132,0-1 0,0 0 0,0 1 0,0-1-1,0 0 1,0 1 0,0-1 0,0 0 0,0 1 0,0-1 0,-1 0 0,1 1 0,0-1-1,0 0 1,0 1 0,-1-1 0,1 0 0,0 0 0,0 1 0,-1-1 0,1 0 0,0 0-1,-1 1 1,1-1 0,0 0 0,-1 0 0,1 0 0,0 0 0,-1 1 0,-3-1-82,0 1 0,0 0 1,0-1-1,-1 0 0,1 0 1,0 0-1,0 0 0,0-1 1,0 0-1,0 1 0,0-2 1,0 1-1,0 0 0,0-1 1,-4-2-1,-37-15-6936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7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6816,'0'0'0,"21"30"0,34 45 16,14 21 0,13 6-16,1-2-4656</inkml:trace>
  <inkml:trace contextRef="#ctx0" brushRef="#br0" timeOffset="1">744 757 8160,'-31'27'0,"-34"29"0,-29 23 0,-15 18 0,79-64 1,2 1 1,1 1 0,2 1-1,-26 50 1,31-42 39,-40 141 76,59-182-82,1 0 0,-1 0 0,0-1 0,1 1 0,0 0 0,0 0 0,0 0 0,0 2 0,0 4 12,1 0 1,1 1-1,0-1 0,0-1 1,1 1-1,0 0 0,0 0 1,1-1-1,5 9 0,-9-16-25,1 0 0,-1-1-1,1 1 1,-1 0-1,1-1 1,-1 1-1,1 0 1,0-1 0,-1 1-1,1-1 1,0 1-1,0-1 1,-1 1 0,1-1-1,0 0 1,0 1-1,0-1 1,0 0 0,-1 0-1,3 1 1,17 3 104,1-1 0,0-1 0,0-1 0,31-1 0,-48 0-77,-1-1-1,1 1 0,-1-1 0,1 0 0,-1 0 0,1 0 0,-1 0 1,5-2-1,20-9 168,44-24 1,55-54-1411,-126 89 1160,128-97-6539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7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93 750 8072,'-17'29'0,"-15"25"0,24-40 0,2 1 0,-9 28 0,11-27 0,0 0 0,1 0 0,0 21 0,3-21 1,2 1-1,-1 0 1,2 0 0,0 0 0,1-1 0,1 0 0,7 17-1,-11-31 3,-1-1 0,1 1-1,0 0 1,-1-1 0,1 1-1,0-1 1,0 1 0,1-1-1,-1 1 1,0-1 0,0 1-1,3 1 1,4 5 7,1-1-1,0 0 1,17 11 0,-12-11-6,0-1 1,26 7-1,-37-11 0,1-2 0,-1 1 0,1 0 0,-1 0 0,1-1 0,6 0 0,26-1 10,-1-2 0,58-13-1,-89 15-11,0 0 0,0 0 0,0-1 0,0 1 0,-1-1 0,6-3 0,27-19 4,-1 0-1,33-33 1,-45 32 1,26-39-1,2-6-4,2-14-6,-49 75-15,-1-4-4,-24 48-59,-6 19 62,16-26-40,-35 143-16,42-137 57,5 40 4,-1-66 15,1 1 0,1-1-1,-1 0 1,1 0 0,0 1-1,5 9 1,-5-14 0,0 0 0,0-1 0,0 0 0,1 1 0,-1-1 0,1 0 0,0 0 0,0 0 0,0-1 0,0 1 0,0-1 0,5 3 0,-4-3 0,1 1 0,0-1 0,1 0 0,-1-1 0,0 1 0,0-1 0,1 0 0,-1 0 0,8 0 0,3-3 0,0 0 1,1-1 0,-1 0-1,0-2 1,-1 0 0,1 0 0,18-10-1,-31 13 1,0 1 3,0 0-1,-1 0 1,1-1-1,0 0 1,0 1-1,-1-1 1,1 0-1,-1 0 1,3-3-1,-5 5-3,19-17 19,29-36 1,13-39 4,-61 92-24,21-42 80,55-180 41,-65 176 7,25-211 57,-31 203-51,18-246 218,-21 272-270,5-129 221,-7 156-274,-1-19 70,1 20-97,0 0-1,0 0 1,0 0-1,0 0 1,0 0-1,0 0 1,0 0 0,0 0-1,0 0 1,0 0-1,0 0 1,0 0-1,0 1 1,0-1-1,0 0 1,0 0-1,0 0 1,-1 0 0,1 0-1,0 0 1,0 0-1,0 0 1,0 0-1,0 0 1,0 0-1,0 0 1,0 0-1,0 0 1,0-1-1,0 1 1,0 0 0,0 0-1,0 0 1,0 0-1,0 0 1,-1 0-1,1 0 1,0 0-1,0 0 1,0 0-1,0 0 1,0 0 0,0 0-1,0 0 1,0 0-1,0 0 1,0 0-1,0 0 1,0 0-1,-5 20 186,-22 119 48,19-97-55,-38 241 70,40-215-76,-6 309 64,14-300-84,28 311-1298,-10-189-5496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8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398 214 11032,'-41'0'25,"40"0"-17,0 0 0,0 0 0,0 0 0,0 0 0,0 1 0,0-1 0,0 0 0,0 0 0,0 0 0,0 1 0,0-1 0,0 1 0,0-1 0,0 1 0,-1 0 0,-13 10 29,0 1 0,0 0 0,2 1 0,-20 22 0,12-6 98,-88 154 46,88-139-106,-65 205 29,84-242-96,0 0 0,0 0 0,1 0 0,0 0 0,0 8 0,1-15-8,-2 36 26,3 40 0,1-54-17,2-1 0,7 29 0,-10-48-4,-1 0 1,1 0 0,-1 1-1,1-1 1,0-1 0,-1 1 0,1 0-1,0 0 1,1 0 0,-1 0-1,0-1 1,0 1 0,4 2 0,7 10 20,1 0 1,19 14 0,-14-15-9,36 18 0,-54-31-18,2 1 8,0 1 1,1-1-1,-1 0 0,1 0 1,-1 0-1,1 0 1,0-1-1,-1 1 1,1-1-1,0 1 1,2-1-1,21 3 45,43-2-1,-37-4-30,37-8 0,-69 11-22,4-1 14,1 0 1,0 0-1,-1 0 0,0-1 0,1 1 0,-1-1 0,5-3 1,88-49 98,-5-17-65,-92 71-48,5-3 18,-1-1 1,0 0-1,1 0 0,-2 0 0,1-1 1,4-5-1,15-22 48,19-36 0,8-42-11,-47 102-20,0 1 0,-1-1 0,3-14 0,18-203 162,-27 179-50,-42-185 53,32 187-79,-3 6-64,-2 1 0,-30-45 0,31 64 44,10 11-78,-1 1-1,-1 0 1,1 1 0,-1 0-1,-18-7 1,28 12-22,0 0 1,-1 0-1,1 0 1,0 0-1,-1 0 1,1 0-1,-1 0 1,1-1-1,0 1 1,-1 0-1,1 0 1,-1 0-1,1 1 1,0-1-1,-1 0 1,1 0-1,-1 0 1,1 0-1,0 0 1,-1 0 0,1 0-1,0 1 1,-1-1-1,1 0 1,0 0-1,-1 1 1,1-1-1,0 0 1,-1 0-1,1 1 1,-7 6 5,1 0 0,0 0 0,1 1 0,0 0 0,0 0 1,1 0-1,-7 16 0,10-22-7,0-1 1,1 1 0,-1 0-1,1 0 1,-1-1-1,1 1 1,0 0-1,-1 0 1,1 0-1,0 0 1,0 2 0,3 18 0,0 0 0,1 0 1,1 0-1,11 30 0,-16-50-1,1 0-1,0 0 1,0 0-1,0 0 1,0 0 0,0 0-1,1 0 1,-1 0-1,1 0 1,-1 0-1,4 2 1,6 7 0,1 0-1,0-1 1,14 10 0,-7-10-437,0-1 0,29 11 0,-40-17 33,92 35-8169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8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178 367 8608,'46'-12'6,"-32"12"28,-6 2-30,0 1 1,0 0 0,0 0-1,0 1 1,-1 0-1,0 0 1,1 1-1,9 8 1,-15-11-4,-1-1-1,1 1 1,-1-1 0,1 1-1,-1 0 1,0-1 0,0 1-1,0 0 1,2 3 0,19 42 17,19 57 1,-32-66 129,17 183 79,-24-172-6,-15 198 104,7-202-50,-32 135 110,29-154-130,1-11-183,-1-1-1,0 0 1,-1 0 0,-13 12 0,23-25-62,-1-1 1,1 1-1,-1-1 0,1 1 1,-1-1-1,1 1 1,-1-1-1,1 0 1,-1 1-1,0-1 0,1 0 1,-1 1-1,0-1 1,1 0-1,-1 0 1,0 0-1,0 1 0,1-1 1,-1 0-1,0 0 1,1 0-1,-2 0 1,-10-1 35,0 0 0,0-1 0,0 0 0,0-1 0,0 0 0,-15-7 0,25 9-30,0 1 0,0-1 0,0 0-1,1 0 1,-1-1 0,0 1 0,0 0-1,1 0 1,-1-1 0,-1-2 0,-19-21 56,1-2 1,-30-49-1,35 40-24,-40-188 16,54 213-61,0 0-1,1-20 1,0-118 9,6 85-11,13-66 1,-8 78-2,28-83 0,20-2-3,-53 127-1,0-1 0,12-16 0,130-165-13,-145 189 12,1 0 0,0 0 0,-1 1 0,1-1 0,0 1 0,1-1 0,5-3 0,-9 6 5,15-9-14,2 0 1,21-9 0,-26 14 8,0 1 0,0 0 1,21-2-1,-31 4 1,0 1-1,0 0 1,0 0 0,0 0-1,0 0 1,0 0 0,1 0-1,-1 1 1,0-1 0,0 1-1,2 0 1,14 4-12,0 1 0,18 9 0,-15-3 10,28 20 0,-49-32 6,3 1-1,-1 1 0,0 0 0,1-1 0,-1 1 0,0 1-1,0-1 1,0 0 0,0 0 0,0 1 0,1 2 0,9 13-2,0 0 1,14 32-1,-18-28 3,0 1-1,-2 0 1,6 38 0,-7-14 0,-2-1 0,-3 1 1,-8 74-1,0-77 7,-75 274 30,74-288-35,-8 39 40,6 15 13,11-83-53,0-1-1,0 1 1,0-1 0,0 1 0,0-1 0,0 1 0,0-1 0,0 1 0,0 0-1,0-1 1,0 1 0,1-1 0,-1 1 0,0-1 0,0 0 0,0 1 0,1-1-1,-1 1 1,0-1 0,1 1 0,-1 0 0,6 5 6,0-1 0,0 1 0,1-1 1,-1 0-1,1-1 0,0 0 0,15 7 0,1-3 47,123 17 29,-20-13 54,12 2-40,84 14 2,-175-23-33,173 25 23,-180-26-36,-8-6-345,0-1 1,0-1 0,0-2 0,35-11 0,30-13-7283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4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497 507 9952,'1'-3'2,"0"0"6,1 1 1,-1-1-1,0 1 1,0-1-1,-1 0 1,1 1-1,0-1 1,-1 0 0,0 0-1,0 0 1,0 1-1,0-1 1,0 0-1,0 0 1,-2-4-1,-10-20 27,2 17 73,-5 3-69,0 0 1,-1 0-1,-25-6 0,39 13-26,-1-1 0,1 1 0,0 0-1,0-1 1,-1 1 0,1 0 0,0 0-1,-4 1 1,-129 23 188,107-14 93,-74 41 189,86-42-336,0 1-1,1 0 1,1 1-1,-26 24 1,39-34-135,1-1-1,0 0 1,0 0 0,-1 1 0,1-1 0,0 0 0,0 1 0,-1-1 0,1 0 0,0 1 0,0-1-1,0 0 1,-1 1 0,1-1 0,0 0 0,0 1 0,0-1 0,0 1 0,0-1 0,0 0 0,0 1-1,0-1 1,0 0 0,0 1 0,0-1 0,0 1 0,2 6 43,-1-1 1,1 0-1,0 0 1,1 0-1,-1 0 1,1-1-1,7 11 1,4-4 211,8 0-150,1-2 1,38 13 0,-34-18 50,126-1 61,-123-7-115,99-33 35,-109 26-82,3-9-22,-1 0 1,-1-2 0,26-32-1,-40 45-36,-2 0-1,1-1 0,-1 1 0,0-1 1,-1 0-1,0-1 0,-1 1 1,4-14-1,-5 13 5,-1 9-8,-1 5-2,5 24-1,9 8-2,-12-31 0,1-1 0,1 1 0,-1-1 0,1 0 0,-1 0 0,6 4 0,5 2-1,1 0 1,0-1 0,0-1 0,1-1 0,22 8 0,-34-14-1,26 9-4,138 19 2,-134-28-3,117-9-5,-126 2-2,13-8 2,36-18 0,-57 18-15,-5 0 15,-2-1 1,0 0 0,16-33-1,-21 25-34,-6-114-20,-4 108-15,-44-97-38,46 121 95,1-1 0,-1 1-1,0-1 1,-1 1 0,1 0 0,-1 0-1,-7-7 1,-1-1-4,1 0 9,7 8 0,0 0 0,0 0 0,-1 1 1,0-1-1,-8-5 0,8 7 3,0-1 0,1 1 0,-1 0 0,-1 0 0,1 0 1,0 1-1,-7-2 0,12 4 9,-1 0 0,0 0 1,0 0-1,1 0 0,-1 1 0,0-1 0,0 0 1,1 0-1,-1 1 0,0-1 0,0 0 1,1 1-1,-1-1 0,0 1 0,1-1 0,-1 1 1,1-1-1,-1 1 0,1-1 0,-1 1 1,1-1-1,-1 1 0,1 0 0,-1-1 0,0 2 1,-5 12-9,5-12 6,0 0 0,0 1 1,0-1-1,1 1 0,-1-1 0,1 1 0,-1-1 1,1 1-1,0-1 0,0 1 0,0 3 0,0 6-5,-1 3 5,1-7-2,0 0 0,0 0 0,1 0 0,3 16 0,22 119-44,-22-122 31,12 37 0,-8-36 16,22 59-22,0 2 1,-28-70 9,-3-8-125,0 0 0,0 0 0,0 0-1,-1-1 1,0 1 0,0 0 0,0-1 0,0 0 0,-1 1 0,-4 4 0,-15 20-7696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39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585 448 4312,'0'-49'624,"-3"-8"50,-12-67 1,12 102-618,1 10 96,-1-1 0,-7-23 0,-23-50 359,25 75-225,-1 5-214,1 0 0,-2 0 0,1 1 0,-19-7 0,27 11-67,0 1 0,1 0 0,-1-1 0,0 1 0,0 0 0,0 0 0,0 0-1,0 0 1,0 0 0,0 0 0,0 0 0,0 0 0,0 0 0,0 0 0,0 0 0,0 1 0,-1-1 0,-15 7 22,0 0 0,0 0 0,0 2 0,-28 19 0,20-4 33,-99 143 34,119-159-75,1 0 0,-1 0 0,-3 11 0,-85 222 97,91-234-95,-1 0-1,1 1 1,1-1-1,-2 13 1,-7 98 90,15-10-67,-5-108-45,0 4 17,0 1-1,1-1 0,0 0 0,0 1 0,0-1 1,3 7-1,-4-11-16,6 18 38,2 0-1,13 24 1,-12-29-27,1 0 0,0 0 0,12 11 0,-20-22-3,-1-1-1,0 1 1,1-1 0,0 1-1,-1-1 1,1 0-1,0 0 1,0 0 0,-1 0-1,1 0 1,0 0-1,0 0 1,4 0 0,-6-1-8,19 7 35,1-1 1,27 5-1,-12-7-16,35 0 0,-64-4-6,1 0 0,-1 0 1,0 0-1,0-1 0,8-2 1,-14 3-14,112-27 80,-2-15-46,-110 42-34,5-2 14,0-1-1,1 1 0,-1-1 1,0 0-1,-1 0 0,6-5 1,-10 8-14,91-77 93,-9-16-50,-76 86-13,0-1 0,0 0 1,4-9-1,85-181 158,-93 195-169,-1-1-1,0 1 1,0-1 0,0 1-1,0-1 1,-1 1 0,1-1-1,-1 0 1,0-3 0,0 7-19,1-28 93,-5-48 0,-2 41-55,-11-39-1,16 71-18,0-1-1,0 0 1,0 1 0,-1-1-1,1 1 1,-1-1 0,1 1-1,-1 0 1,-4-4 0,-4-9 27,-2 0 1,0 2 0,-14-15-1,14 19-26,0 1 0,-1 0 0,-25-13 0,37 21-9,-1 0-1,1 0 0,-1 1 0,1-1 0,-1 0 1,1 1-1,-1-1 0,0 1 0,1-1 1,-1 1-1,0 0 0,1 0 0,-1 0 0,0 0 1,0 0-1,1 0 0,-1 0 0,0 1 1,1-1-1,-4 1 0,-17 4 45,0 0-1,0 1 1,-25 10 0,4 5-23,-45 28 1,76-42-6,1 0-1,1 1 1,-12 9 0,-267 240-1285,136-115-5668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40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87 8792,'-4'-2'88,"4"2"-73,-14-6 10,12 2 32,13 3 151,27 2-22,43 0 99,75-13-9,136-32 160,-262 40-389,20-3 10,1 1-1,89 3 1,60 20 47,-166-11-56,-30-5-112,18 4-222,0 2 0,0 0 0,24 12 0,-4 2-6067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40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1794 8696,'4'4'22,"0"0"0,1-1 0,-1 1 0,1-1 1,0 0-1,0 0 0,0-1 0,0 1 0,0-1 0,1 0 1,-1-1-1,8 2 0,-4 0 30,13 1 169,150-2 86,-128-5-127,196-36 52,-189 26-151,215-70 31,-214 64-64,183-83 16,-231 100-63,1 0 0,-1 0 0,0-1-1,0 0 1,0 1 0,0-1 0,4-4 0,-8 7-1,22-20 3,32-35 0,-29 23-549,24-43-1,-47 71 434,72-112-5927</inkml:trace>
  <inkml:trace contextRef="#ctx0" brushRef="#br0" timeOffset="1">1140 138 7000,'-35'-79'264,"12"24"73,21 51 31,8 11 4,28 37 79,52 77-35,-66-87-216,93 206 68,-109-229-233,0-1 0,0 1 0,4 20 0,-8-31-35,35 185 140,-14 28-86,-20-198-27,0 1 0,-1-1 0,-1 0 0,-3 24 0,4-39-27,-45 283 139,-36 22-86,74-279-21,-2 0-1,-1-1 1,-15 30 0,-158 302 94,-102 100-1348,-20 7-5018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43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3768,'0'0'781,"7"0"-386,309-11 1270,-201 7-1361,71 7-13,-145-2-150,177 4 66,-174-4-47,81 4 4,167 4 441,-157-9-302,-77 0-151,-57 0-147,-1 0 0,1 0 0,-1 0 0,1 0 0,-1 1 0,1-1 0,-1 0 0,1 0 0,-1 0 0,1 0 0,-1 1 0,0-1 1,1 0-1,-1 0 0,1 1 0,-1-1 0,1 0 0,-1 1 0,0-1 0,1 0 0,-1 1 0,0-1 0,1 1 0,-1-1 0,0 0 0,0 1 0,1-1 1,-1 1-1,0-1 0,0 1 0,0-1 0,0 1 0,1-1 0,-1 1 0,0-1 0,0 1 0,0 0 0,-3 18-708,3-17 338,-6 22-4935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43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6552,'0'0'184,"2"4"-16,3 3-111,0 0 0,0 0 0,1 0 0,0-1 0,0 0 0,12 10 0,-8-8-10,-1 0-1,0 1 1,0 0 0,0 1 0,8 13 0,29 67 82,-38-69-42,-1 15-6,-2 0 0,-1 0 0,-1 59 0,-4-75-63,-9 56 105,-23 102 22,26-139-51,-30 322 278,37-340-311,0-1 1,1 1 0,2 0 0,4 22-1,-4-26-28,3 3 134,6 6-57,21 32 1,-32-55-97,1-1 0,-1 0 0,1 0-1,-1 0 1,1 0 0,-1 0 0,1 0 0,0 0 0,0-1 0,0 1-1,0-1 1,1 1 0,3 1 0,1 0 12,18 6-1155,-1-5-4631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44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9 531 6280,'-2'5'-95,"-4"13"483,6-18-373,0 1-1,1-1 1,-1 1 0,0-1-1,1 1 1,-1-1 0,1 0-1,-1 1 1,1-1 0,-1 0-1,1 1 1,-1-1 0,1 0-1,-1 0 1,1 1 0,0-1-1,-1 0 1,1 0 0,-1 0-1,1 0 1,0 0 0,-1 0-1,1 0 1,-1 0 0,1 0-1,0 0 1,-1 0 0,1 0-1,-1 0 1,1-1 0,0 1-1,0 0 1,9-3 52,1 1-1,-1-1 1,0-1-1,0 0 1,0 0-1,0-1 1,-1 0-1,1-1 1,15-12-1,-16 12-47,8-9 169,-8 6-105,0 0-41,0 0 0,-1-1 1,0 1-1,-1-2 1,0 1-1,0-1 0,-1 0 1,5-13-1,-6 11 58,1-1-24,0-1-1,-1 0 1,0 0 0,-2 0 0,0-1 0,2-24 0,-4 6 294,-2 1 0,-6-43 0,7 70-269,-1 0 0,1 0-1,0 1 1,1-1 0,0 0-1,0 0 1,3-9 0,-4 13 119,5 0 0,-2 0-184,-2 1-25,0 1 0,0-1-1,0 0 1,1 1 0,-1-1 0,0 0 0,0 1 0,1 0 0,-1-1-1,0 1 1,0 0 0,1 0 0,-1-1 0,0 1 0,1 0 0,-1 0-1,0 0 1,1 1 0,1-1 0,22 6 70,1 2 0,-1 0 0,0 2 0,-1 0-1,33 20 1,-37-16-7,79 83 24,-80-73-44,-10-12-35,11 17 9,-1 1 0,26 56 1,-39-73-18,9 20 7,16 51 1,-19-47-13,1-2-4,13 16-5,-24-48 2,0-1-1,0 0 1,0 0 0,1 0-1,-1 0 1,1 0 0,-1 0-1,1-1 1,0 1 0,0-1 0,-1 0-1,1 0 1,0 0 0,0 0-1,0 0 1,5 0 0,-4-1-2,-2 1 1,0 0 0,0-1 0,1 0 0,-1 1 0,0-1 0,0 0 0,1 0 0,-1-1 0,0 1 0,0 0 0,1-1 0,-1 1 0,0-1 0,3-1 0,5-1-2,31-11-10,-25 5-46,0-4 25,-1 0 0,24-28 1,-28 23-126,-8 12 113,5-11-17,-2 0 0,0 0 0,0-1 0,-2 0 0,4-25 0,1-40-139,14-98-630,-23 184 815,-1 1 0,1 0 0,0 0 0,0-1 0,0 1-1,1 0 1,1 7 0,0-1 11,5 66-20,3-4 25,-8-58 3,1 1 1,1-1-1,0 1 1,1-1-1,1-1 0,0 1 1,1-1-1,0 0 1,12 15-1,-12-19 2,-2-3 1,0-1 1,1 0-1,-1 0 1,8 5 0,-4-3 6,0 0 0,0-1 0,1 0 0,0-1 0,0 0 1,0 0-1,0-1 0,1-1 0,0 0 0,16 3 0,-22-6-1,0-1 0,1 1 0,-1-1 0,0-1 0,0 1-1,0-1 1,0 1 0,0-1 0,0-1 0,-1 1 0,6-4-1,-3 2 4,-2 1-1,0 0-1,0-1 1,-1 1-1,0-1 1,1 0-1,-1 0 1,-1 0-1,1 0 1,0-1 0,-1 0-1,0 0 1,4-9-1,-3 7 4,1-1 17,-1-1 0,0 0 0,0 0 0,-1 0-1,4-16 1,9-26 103,27-44 251,-43 93-292,3 4-1,2 3-71,0 0 0,-1 0 1,0 1-1,0 0 0,0-1 0,0 1 0,-1 1 0,0-1 1,3 9-1,-2-5-13,43 82 137,-44-86-139,1-1 1,0 0-1,0 0 0,0 0 0,0-1 0,1 1 1,0-1-1,0 0 0,9 6 0,-6-5-3,7 3 10,29 6-1,-33-12-12,0-1 0,0 0 0,16 0 0,1-3-7,-1-2 0,0-1-1,0-1 1,-1-1 0,40-15 0,4-13-142,-32 13-457,-1-2 1,44-36-1,-79 59 339,1 2-1,7 6 165,0 1 1,0-1-1,-1 1 0,0 1 0,10 13 0,-9-11 52,0 0 0,1 0-1,14 10 1,-17-16 28,1-1-1,0 1 1,-1-1-1,2-1 1,-1 1-1,17 2 1,-12-2 14,1 0 0,0 0 1,0-1-1,0 0 1,1-1-1,29 0 1,-44-2 6,18-3-4,24-13 4,-33 11 1,-1 0 0,0-1 0,11-9 0,-11 6 1,0 0 0,-1 0 0,0-1 0,0 0 0,-1 0 0,-1-1 0,6-11 0,-5 1 39,-1-10 21,-2 0-1,-2 0 1,0 0 0,-5-37 0,2 53-38,1 12-6,0-1 0,-1 1 0,0 0 0,1-1-1,-1 1 1,0 0 0,-1 0 0,1-1 0,-1 1-1,1 0 1,-4-4 0,-6-9 64,-1 0 0,-21-21 0,17 26 100,2 5-137,0 1-1,-1 1 1,0 0-1,1 1 1,-17-1-1,29 3-23,0 1-1,0 0 0,0 0 1,0 0-1,0 0 0,0 1 1,-1-1-1,1 1 0,-2 0 1,-26 10 68,1 0 1,-35 21-1,61-30-67,0 0 0,0-1 0,1 1-1,-1 1 1,0-1 0,1 0 0,-3 4 0,-12 11 62,-21 32 0,-13 37-20,51-86-63,-18 38 147,-49 152 42,59-153-121,4 20-23,2 63 1,2-117-44,0 0 0,1 0 0,-1 0 0,1 0 0,-1 0 0,1 0 0,0 0 0,0-1 0,2 5 0,-3-7-2,9 21 10,19 32 0,-21-42-10,1-1 1,0 0 0,0 0 0,1 0-1,1-1 1,10 8 0,-5-7 0,0 0 0,1 0 0,0-1 0,29 10 0,-18-9 0,1-1-1,0-2 0,35 5 1,-27-8 10,0-1 1,0-3 0,42-3 0,107-24-1405,11-9-5333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48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23 5472,'0'0'665,"2"-3"-360,4-13-177,-5 13 592,-2 7-386,-35 78 186,-24 103-296,48-134-103,-45 255 50,48-240-71,-15 255 36,24-308-109,0 0 0,2 20 0,46 238 86,-47-264-102,1 1 0,1 0-1,0-1 1,4 10 0,45 81 42,-35-73-44,27 30 1,-44-55-10,2 3 4,0-1 0,-1 0 0,2 1 0,-1-1 0,0 0 1,0-1-1,1 1 0,-1 0 0,5 2 0,-7-4-4,14 8 15,0-1 0,28 10 0,-31-14-10,1-1 0,1 0 0,21 1 0,-34-3-5,1 0 3,0 0 0,1 0 0,-1 0 0,1 0 0,-1 0 0,0 0 0,1 0-1,-1-1 1,1 1 0,-1 0 0,0-1 0,1 1 0,-1-1 0,0 0 0,0 1-1,1-1 1,-1 0 0,2-1 0,-3 2-3,14-9 20,1-1-1,20-19 1,-13 7-6,21-29 0,-43 51-14,4-5 16,0 0 0,-1 0 0,1-1 0,3-7 0,19-45 43,23-75 0,-47 129-44,-1 0-1,0 0 0,-1 0 1,1-1-1,-1 1 0,1 0 1,-2-9-1,1 13-14,-8-119 119,-18-13-69,23 118-5,0 1 0,-7-16 0,-104-249 151,87 224-48,-129-209 61,121 216-74,-123-122 57,156 166-174,-1 1 1,0-1-1,0 1 0,-1 0 0,1 0 1,-6-3-1,-4-1 12,-1 0 1,0 0-1,-1 2 1,1-1-1,-22-2 1,35 7-25,1 0 0,-1 0 0,0 0 0,0 0 0,1 0 0,-1 0 0,0 0 0,1 0 0,-1 0 0,0 0 0,1 0 0,-1 0 0,0 1 0,1-1 0,-1 0 0,0 0 0,1 1 0,-1-1 0,0 1 0,-2 2 4,-1-1 1,1 1 0,0 1 0,0-1-1,1 0 1,-1 1 0,1-1 0,0 1-1,0 0 1,0-1 0,0 1 0,0 0-1,1 0 1,-1 6 0,1-9-5,1 0 0,0 0 0,-1 0-1,1 0 1,0 0 0,0 1 0,0-1 0,0 0 0,0 0 0,0 0 0,1 0-1,-1 0 1,0 1 0,1 1 0,9 23 35,0 1 1,23 38-1,-32-62-34,1-1-1,-1 0 1,1 1 0,0-1-1,0 0 1,0 0 0,0 0-1,0 0 1,2 2 0,-4-4-7,15 13 22,1-1 0,23 14 0,-16-14-11,40 14 0,-59-24-6,-1 0 0,1-1 0,0 0 0,0 0 0,0 0 1,0-1-1,7 1 0,-11-1-5,31 2 23,38-2-1,-33-5-728,47-10-1,33-11-6406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49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0 636 7712,'16'-15'6,"57"-43"70,-64 55-61,2 4-8,0 1 0,0 0 0,0 0 0,11 5 0,-4 2 54,14 17-10,35 39 1,-64-62-37,-1-1 0,1 1 0,-1 0 0,0 0 1,0 1-1,0-1 0,1 5 0,85 208 169,-71-160-16,48 260 72,-56-252-72,29 231 69,-31-244-82,33 194 181,-29-143-160,-10-102-172,-1 1 1,0-1-1,0 0 0,0 1 0,0-1 0,0 1 1,0-1-1,0 0 0,0 1 0,0-1 1,0 0-1,0 1 0,-1-1 0,1 1 1,0-1-1,0 0 0,0 1 0,0-1 0,-1 0 1,1 1-1,0-1 0,0 0 0,-1 1 1,1-1-1,0 0 0,0 0 0,-1 1 1,1-1-1,0 0 0,-1 0 0,1 0 0,0 1 1,-1-1-1,1 0 0,0 0 0,-1 0 1,1 0-1,0 0 0,-1 0 0,1 0 1,-1 0-1,1 0 0,0 0 0,-1 0 1,1 0-1,-1 0 0,1 0 0,0 0 0,-1 0 1,1 0-1,0 0 0,-1 0 0,1-1 1,0 1-1,-1 0 0,1 0 0,0 0 1,-1-1-1,1 1 0,-1-1 2,-4-1 17,-5-4-27,-10-18 157,-68-93 23,68 85-48,-78-194 53,81 170-67,-54-260 36,62 249-76,-8-279 24,18 276-44,25-271 18,-16 282-32,19-61 0,8 23-26,-37 97-14,1-3 5,1-1 0,0 0 0,-1 1-1,2 0 1,-1-1 0,5-5 0,-7 9-5,11-14 11,2 0 0,18-17 0,-16 20-7,-1 1 1,25-13-1,-39 23-4,29-13 34,14 2-12,60-8 1,-100 19-20,-1-1 0,1 1 0,0 0 0,-1 0 0,1 0 0,-1 1 0,1-1 0,3 2 0,13 3 4,0 2 0,-1 0 0,1 1 0,19 12 1,-36-19-7,-1 0 1,1 0 0,-1 0 0,1 1 0,-1-1-1,0 0 1,1 1 0,-1-1 0,0 1-1,0-1 1,1 3 0,-2-4-2,7 11 6,0 0 1,-1 1-1,7 16 0,-6-5-2,6 37 0,-12-55-1,0 0-1,-1 0 1,1 0-1,-1 1 1,-1 6-1,-26 201 22,25-204-22,0-1 0,0 1 0,-6 10 0,-41 98 10,27-75-11,-35 52 1,-40 32-2,-9-19 1,11-23 4,27-27-2,23-21 2,16-16-2,20-13 4,9-4-3,13-3-3,-9 0 0,12-1 0,-8 0 1,0 1 0,1-1-1,-1 2 1,10 0 0,139 18 11,-121-12 14,142 44 17,-145-38 17,51 27 70,83 54-1,-105-46-86,-54-42-4,-1 0-1,0 0 1,0 0-1,0 1 0,5 8 1,2 2-3,31 34 192,-26-26-132,-10-11-371,1-1 1,0 0-1,17 15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0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127 665 5744,'6'22'1,"-3"-12"19,0 1 0,-1 0 0,1 19 0,13 164 116,-13-144 111,15 210 101,-13-208-87,28 195 115,-26-202-89,-5-34-225,41 184 436,-38-179-397,0-2-12,-1 1 0,-1-1 0,-1 1 0,2 18 0,-17-63 246,-10-48-104,-24-108 2,36 142-66,-56-177 70,53 175-50,-49-207 69,54 201-96,2 12-73,-23-173 227,20 64-62,11 123-64,6-9-55,15-44 1,-11 59 46,-6 14-125,3-5-7,1 0 1,0 1-1,0 0 0,1 1 0,0 0 1,1 1-1,22-14 0,100-56 219,-102 61-86,161-58 72,-148 61-98,178-45 58,-178 49-99,210-43 70,-170 35-144,-3 5-32,-69 11-9,1 0 0,0 2 0,-1-1 0,21 3 1,-33-2-1,0 0 1,0 0 0,1 0-1,-1 0 1,0 0 0,0 0-1,0 0 1,0 0 0,0 0-1,0 0 1,1 0 0,-1 0-1,0 0 1,0 0 0,0 0-1,0 0 1,0 0-1,0 0 1,1 0 0,-1 0-1,0 0 1,0 0 0,0 0-1,0 0 1,0 1 0,0-1-1,0 0 1,1 0 0,-1 0-1,0 0 1,0 0 0,0 0-1,0 0 1,0 0 0,0 1-1,0-1 1,0 0 0,0 0-1,0 0 1,0 0 0,0 0-1,0 0 1,0 1 0,0-1-1,1 0 1,-1 0 0,0 0-1,0 0 1,0 0 0,-1 0-1,1 1 1,0-1 0,0 0-1,0 0 1,0 0 0,0 0-1,0 0 1,0 1 0,-1 3-51,-1 0 1,1 1 0,-1-1 0,0 0 0,0 0 0,0 0-1,-1 0 1,1-1 0,-1 1 0,0-1 0,-5 6 0,-4 4-979,-27 31-7004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0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0 621 9144,'0'-1'12,"1"-1"1,-1 1-1,0 0 1,1 0-1,-1 0 1,1 0 0,-1 0-1,1 0 1,0 0-1,-1 0 1,1 0-1,0 0 1,1-1-1,0 0 26,1 1-1,0 0 0,-1-1 0,1 1 0,0 0 1,0 0-1,4 0 0,108-35 266,-79 23-22,193-90 107,-176 77-160,218-116 89,-218 113-122,217-88 46,-220 100-226,167-59-1364,-121 40-5511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4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10672,'17'-4'39,"13"-2"138,79 3 109,98 14 1212,-15-5-708,-150-6-396,-8 1-200,28-1 17,66-7 1,9-12-1809,-72 7-7143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1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252 837 6728,'-19'28'0,"-19"30"0,-14 25 0,-4 12 0,9-5 0,18-18 1,26-65 1,1 1 0,0-1 0,1 1-1,0 0 1,0 0 0,0 0 0,2 15 0,-1-23-1,0 0 0,0 1 0,0-1 0,0 0 1,0 0-1,0 1 0,0-1 0,0 0 0,0 1 0,0-1 0,0 0 1,1 0-1,-1 1 0,0-1 0,0 0 0,0 0 0,0 0 0,1 1 1,-1-1-1,0 0 0,0 0 0,0 0 0,1 1 0,-1-1 0,0 0 1,0 0-1,1 0 0,-1 0 0,0 0 0,0 0 0,1 0 0,-1 0 1,0 1-1,1-1 0,12 4 13,1 1 0,-1-2 0,1 0 0,19 2 0,-28-4-3,23 1 156,125-17 77,-123 6-23,106-61 86,-133 69-281,0-1 0,0 0-1,0 0 1,0 0 0,-1 0 0,5-5 0,10-13 38,-1 0-1,0-1 1,16-32 0,-22 27 96,-6 10-90,1 1-28,-1-1 0,-1 0 0,-1 0 0,0 0-1,0-23 1,-2 37-31,0-2 2,0 0-1,-1 0 1,1 0 0,-1 0 0,1 0 0,-1 1 0,-1-1 0,1 0-1,0 1 1,-4-6 0,5 8-11,0 1-1,0 0 1,0 0-1,0 0 1,0 0-1,0 0 1,0 0-1,0 0 1,0-1 0,0 1-1,0 0 1,0 0-1,0 0 1,0 0-1,-1 0 1,1 0-1,0 0 1,0 0-1,0 0 1,0 0-1,0 0 1,0 0 0,0 0-1,-1-1 1,1 1-1,0 0 1,0 0-1,0 0 1,0 0-1,0 0 1,0 0-1,0 0 1,-1 0 0,1 0-1,0 0 1,0 0-1,0 0 1,0 1-1,0-1 1,0 0-1,-1 0 1,1 0-1,0 0 1,0 0 0,0 0-1,0 0 1,0 0-1,0 0 1,0 0-1,0 0 1,0 0-1,-1 1 1,1-1-1,0 0 1,0 0 0,0 0-1,-4 4 12,0 0 0,0 0-1,0 0 1,0 0 0,1 1 0,-1 0 0,1 0-1,-3 7 1,3-7-4,-4 13 58,-17 98 19,23-92-52,4 4-12,10 44 0,-5-58-2,1-4-14,1-1 1,0 0 0,18 12-1,-12-16 8,2-4-9,0-1 0,0-1 0,36-6 0,-52 6-4,0 1 1,0-1 0,0 1-1,0-1 1,-1 0 0,1 1-1,0-1 1,0 0 0,-1 0-1,1 0 1,2-2 0,20-17 5,-1-2 1,-1 0 0,21-28-1,-39 46-1,-1 0-1,0-1 1,0 1 0,-1-1-1,3-6 1,72-183 48,-67 152 21,19-191 44,-27 184 2,-11-196 55,4 198-49,2 16-63,-3-23 56,-21-87 0,3 44 53,24 97-168,0-1 0,0 1 1,0-1-1,0 1 0,0-1 0,0 1 0,0-1 1,0 1-1,0 0 0,0-1 0,0 1 0,0-1 1,-1 1-1,1-1 0,0 1 0,0-1 0,-1 1 1,1-1-1,0 1 0,0 0 0,-1-1 0,1 1 1,-1 0-1,1-1 0,0 1 0,-1 0 0,1-1 1,-1 1-1,1 0 0,0 0 0,-1 0 0,1-1 1,-1 1-1,1 0 0,-1 0 0,1 0 0,-1 0 1,1 0-1,-1 0 0,1 0 0,-2 0 0,1 1 4,0 0 0,0-1 0,0 1 1,0 0-1,0 0 0,0 0 0,0 1 0,1-1 0,-1 0 0,0 0 0,0 0 0,1 1 0,-1-1 0,1 0 0,-1 2 0,-25 89 135,21-63-64,-1 174 28,9-156-48,0-27-41,3 24 8,1 0 0,3-1 1,27 78-1,-24-88-4,69 171 35,-10-70-25,-58-117-19,-9-12-12,1-1 1,-1 0 0,1 0-1,7 4 1,-10-6-3,0-1 1,0 0-1,0 0 0,0 0 0,1-1 1,-1 1-1,0-1 0,0 0 1,0 1-1,1-2 0,-1 1 0,0 0 1,4-1-1,-1-1 1,0 0-1,-1 0 1,1 0-1,-1-1 1,0 0-1,0 0 1,0 0-1,0-1 1,5-4-1,30-33 0,-37 38-1,15-20-12,110-194-231,-75 119-16,-16 16 71,69-129-361,-106 211 548,1-1 1,-1 1-1,1-1 1,-1 1-1,0-1 0,1 1 1,-1-1-1,1 1 0,-1-1 1,1 1-1,0 0 1,-1-1-1,1 1 0,-1 0 1,1 0-1,0-1 1,-1 1-1,1 0 0,-1 0 1,1 0-1,0 0 1,-1 0-1,1 0 0,0 0 1,-1 0-1,1 0 0,0 0 1,-1 0-1,1 0 1,0 0-1,-1 0 0,1 1 1,0-1-1,-1 0 1,1 0-1,-1 1 0,1-1 1,-1 1-1,1-1 0,-1 0 1,1 1-1,-1-1 1,1 1-1,0 0 0,19 22-2,-19-21 2,3 2 1,0 0-1,-1 0 1,0 1 0,0-1-1,0 0 1,-1 1-1,4 7 1,0 4-1,19 45 1,0 9 1,0 3 0,-1-2 0,-6 1 0,-14-54 0,-2 1 0,1 18 0,-3-18 0,-1-1 0,-5 24 0,2-21 0,-11 32 0,10-36 0,-2-1 0,-9 17 0,12-25 0,-1 0 0,-1-1 0,1 1 0,-10 9 0,12-14 0,-1 0 0,1 0 0,-1 0 0,0-1 0,0 1 0,1-1 0,-2 0 0,-4 2 0,6-3 0,0 0 0,-1-1 0,1 1 0,-1-1 0,1 0 0,-1 0 0,1 0 0,-1 0 0,1-1 0,0 1 0,-1-1 1,1 0-1,0 0 0,-1 0 0,1 0 0,0-1 0,0 1 0,-3-3 0,-4-6 7,1-8-3,2 0 1,-10-29-1,14 26 23,4-11-7,9-53 0,-3 61 20,60-95 17,-48 95-10,119-111 17,-105 105-24,167-127 40,-77 79-44,-122 77-35,0 0 1,1 1 0,-1-1 0,1 0 0,-1 1 0,1-1-1,-1 1 1,1-1 0,0 1 0,2-1 0,13 1 4,1 0 1,-1 1 0,25 5-1,-40-6-4,-1 0-1,1 1 0,-1-1 1,1 1-1,0-1 0,-1 1 1,1 0-1,-1 0 0,0-1 1,2 3-1,4 1 4,0 0-2,0 0 0,0 1 0,-1 0 0,0 1-1,0-1 1,0 1 0,0 0 0,-1 1-1,0-1 1,0 1 0,6 13 0,9 25 10,-2 8-9,-6-10 1,-1-16-3,-4-13-4,-7-14 2,0 0 0,1 1 0,-1-1-1,1 0 1,-1 0 0,1 0 0,-1 1 0,1-1-1,-1 0 1,1 0 0,-1 0 0,1 0-1,-1 0 1,1 0 0,-1 0 0,1 0-1,-1 0 1,1 0 0,-1 0 0,1 0 0,-1 0-1,1 0 1,-1 0 0,1-1 0,-1 1-1,1 0 1,-1 0 0,2-1 0,-2 1 0,4-3-1,0 1 0,-1 0-1,1-1 1,-1 0 0,0 0 0,1 0 0,-1 0 0,-1 0 0,1-1 0,4-6 0,17-35-18,-19 35 15,4-7 0,-1-1 1,-1 0-1,0 0 1,-2 0-1,6-31 1,-9 38 1,2-15-3,-2-37 4,-7-2 1,4 56 0,-2-1 0,1 1 0,-7-16 0,6 19 0,0 0 0,0 1 0,0-1 1,-1 1-1,-7-8 0,6 8 1,0 1 0,-1-1 0,0 1 0,1 1-1,-2-1 1,1 1 0,0 0 0,0 1 0,-1-1 0,0 1 0,-9-1 0,-4 1 19,-95 16 9,90-6-1,-12 12-5,-41 29 1,76-47-20,-1 0 1,1-1-1,0 1 0,0 0 1,0 1-1,0-1 1,0 0-1,-1 4 1,-29 44 22,-25 56 0,54-102-21,1 1 0,0 0 0,1 0-1,-1 0 1,-1 7 0,3-12-6,-5 28 19,-4 36 1,9-41-14,3 41 1,-3-64-7,0 3 3,1 0 0,-1 0-1,0-1 1,1 1 0,0 0 0,-1 0 0,1-1-1,0 1 1,2 3 0,14 24 12,1 0-1,34 41 1,-50-69-12,0 1 0,0-1 0,0 0 0,1 0 0,-1 0 0,0 0 0,1 0 0,4 2 0,-7-4-3,20 11 13,37 16 0,-30-17-6,35 6 0,-62-16-7,38 6 40,170-7 13,-165-6-25,154-56 13,-192 61-38,0 0 0,0-1-1,0 0 1,8-6 0,135-114 18,-122 94 7,88-148-1352,-58 75-5489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6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7624,'0'0'745,"2"10"-440,7 48 142,13 211 457,-20-228-769,1 37-23,-3-75-106,-5 111 141,2-39-54,-8 142 182,8-145-1504,3-44-5151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 9688,'5'37'7,"-5"-3"2,4 117 11,-4-111 0,-1 199 41,0-187 127,0-29-117,-23 250 362,-9-30-110,25-195-103,-39 174-1290,21-113-5596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10584,'56'33'-7,"-38"-23"1,-1 1-1,0 0 1,19 17 0,96 88-32,-103-90-27,120 102-12,-119-105 57,138 71-23,-132-79-49,19-1-553,90 11 1,-34-13-5276</inkml:trace>
  <inkml:trace contextRef="#ctx0" brushRef="#br0" timeOffset="1">1489 5 7800,'-2'-1'5,"1"1"0,-1-1 0,0 1 0,1-1 0,-1 1 1,0-1-1,1 1 0,-1 0 0,0 0 0,1 0 0,-1 0 0,0 0 0,0 0 1,1 1-1,-1-1 0,0 0 0,1 1 0,-1-1 0,-2 3 0,-27 14 184,27-13-140,-13 10 212,-102 120 96,90-95-162,-130 196 100,124-185-14,-167 196-1093,85-122-4961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17 323 8520,'-3'-4'328,"-9"-13"85,12 16-379,0 1 0,-1 0 1,1-1-1,0 1 0,0-1 0,0 1 0,0-1 1,0 1-1,0-1 0,0 1 0,0-1 0,0 1 0,0-1 1,0 1-1,0-1 0,0 1 0,0-1 0,0 1 1,0-1-1,1 1 0,-1 0 0,0-1 0,0 1 0,1-1 1,-1 1-1,0 0 0,1-1 0,-1 1 0,0-1 1,1 1-1,-1 0 0,0 0 0,1-1 0,-1 1 0,1 0 1,-1 0-1,0-1 0,2 1 0,-1-1 94,26-16 226,0 2 1,2 1-1,-1 1 0,38-11 0,-19 6-131,46-18-125,-52 22 96,175-42 59,-172 49-145,310-38 173,-223 35-234,1-1-1646,-76 6-6587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7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8880,'4'25'3,"4"16"10,28 99 5,-3-21-6,6 31 278,7 96 43,-39-192-26,26 368 801,-33-301-996,0-75 109,11 130 79,-10-174-287,-1 0 1,0 0-1,0 0 0,1 0 1,-1-1-1,1 1 0,-1 0 1,1 0-1,0 0 0,1 1 1,0 2-83,1-1 0,0 0 1,-1 0-1,1-1 1,1 1-1,-1 0 1,1-1-1,-1 0 0,1 0 1,0 0-1,0 0 1,0-1-1,0 1 0,1-1 1,-1 0-1,1 0 1,5 1-1,38 10-6984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8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12 509 10400,'-10'0'1,"8"0"15,6 1-4,1 0 36,-1 0 0,1 0 0,0 0 0,0-1 0,0 0 0,0 0 0,0 0 0,0-1 0,0 0 0,0 0 0,0 0 1,0 0-1,8-5 0,-7 4-18,10-6 391,-7 3-258,0 0-94,-1-1 0,1 0 0,-2 0 1,1-1-1,0 1 0,-1-2 0,-1 1 0,1-1 0,5-9 1,50-87 314,30-63 81,-74 139-337,8 0-40,54-44 0,-79 70-82,0 1 0,0 0 0,1 1 1,-1-1-1,0 0 0,1 0 0,-1 1 0,1-1 1,-1 0-1,1 1 0,-1 0 0,1-1 0,1 1 1,7-2 7,1 2 0,-1-1 0,1 2 0,-1-1 0,1 1 1,-1 1-1,18 4 0,-26-5-11,-1-1 0,0 0 0,0 1 0,0-1 0,1 1 0,-1 0 0,0-1 0,0 1 0,0 0 0,0 0 0,0 0 0,0-1 0,0 1 0,-1 0 0,2 2 0,15 19 20,-1 2-1,24 48 1,-28-41 5,15 51 4,2 12-24,-3-5-3,0 2-3,-23-80-2,5 19-2,2 1 1,1-2 0,1 0-1,17 28 1,32 36-3,-60-92 3,-1 0 0,1 0 0,0 0 1,0-1-1,-1 1 0,1 0 0,0 0 0,0-1 0,0 1 1,0-1-1,0 1 0,0 0 0,0-1 0,0 0 0,1 1 1,15 4-280,0 0 1,1-2 0,0 0-1,-1 0 1,22-1 0,43-1-8021</inkml:trace>
  <inkml:trace contextRef="#ctx0" brushRef="#br0" timeOffset="1">1352 304 9416,'0'0'105,"1"2"-13,11 39 376,8 23 212,-15-50-630,17 28 259,20 19 32,-31-53-114,7-3-123,0-1 1,35 4-1,-30-8 103,7-4-123,0-2 1,32-11-1,-40 6-56,3-5-511,-2-1 1,30-28-1,-5-1-6950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8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 7984,'19'-5'8,"-18"5"-8,-1 0 0,1 0 0,0-1 1,-1 1-1,1 0 0,0 0 0,-1 0 1,1 0-1,0 0 0,-1 0 0,1 0 0,0 0 1,0 0-1,-1 1 0,1-1 0,0 0 1,-1 0-1,1 0 0,0 1 0,-1-1 0,1 0 1,-1 1-1,1-1 0,-1 1 0,1-1 1,-1 1-1,1-1 0,-1 1 0,1-1 0,-1 1 1,1-1-1,-1 1 0,0 0 0,1 0 1,1 2-1,17 32 64,60 97 266,-73-122-265,0-1-1,1 1 0,0-1 0,0-1 1,17 16-1,-16-17-26,6 3 176,108 38-1040,-45-22-4580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0:58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316 331 9592,'0'3'47,"0"1"1,1-1 0,-1 0 0,1 0 0,0 0-1,0 0 1,0 0 0,0-1 0,1 1 0,-1 0-1,1 0 1,-1-1 0,1 1 0,0-1 0,0 1-1,1-1 1,-1 0 0,5 3 0,1 1 143,0 0 0,0-1 0,1 0 0,15 5 1,-10-3-167,-7-4 4,1-1-1,-1 1 1,0-1-1,13 2 1,12 1 53,33 0 1,-47-7 64,-2-3-88,-2 0 0,1 0 1,0-2-1,-1 0 1,0 0-1,-1-2 0,0 1 1,13-12-1,2-14 3,-20 18 79,-4 0-93,-1 0-1,-1-1 1,0-31 0,-5 26 32,-7-10-28,-21-46 1,30 76-49,0 0 0,1 1 0,-1-1-1,0 1 1,0-1 0,0 1 0,0 0 0,0-1 0,-1 1 0,1 0 0,-3-2 0,-17-12 11,-1 1 0,-1 1 0,-26-12 0,46 24-13,0 0 1,0 0-1,0 0 1,-1 0-1,1 0 1,0 1-1,-5-1 1,-29 0 5,1 1 0,-59 8 1,91-7-8,0 0 0,-1 0 0,1 0 1,0 1-1,0-1 0,-6 4 0,-17 7 5,-31 20 0,37-17-5,0 0 1,-31 31-1,-32 45 4,68-72-4,1 1 0,-21 39 0,31-50 0,0 2-1,1-1 1,0 0 0,1 1-1,0-1 1,1 1 0,-2 22-1,4-23 0,0 1 1,1-1-1,0 0 0,0 1 0,1-1 0,1 0 0,0 0 0,0 0 0,7 14 1,-2-11-1,0 0 0,1 0 0,1-1 0,0 0 0,0 0 0,1-1 0,1-1 0,17 13 0,3 0 1,46 24 0,-76-45-1,8 3 3,0 0 0,0 0-1,0-1 1,21 6 0,198 55 10,121-1-10,98-17-3,-16-22-1580,-342-21-6320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5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6552,'-19'41'177,"11"-23"32,1-1 0,1 2 0,1-1 0,0 1 0,-2 24-1,5 16-52,4-31 138,30 145 91,-20-132-218,-12-41-167,48 109 166,18 7-114,-35-70 42,139 168 30,-135-176-63,121 108 24,-153-144-81,-1 0 0,1 0 0,0 0 0,-1 0 0,1 0-1,0-1 1,0 1 0,5 1 0,-8-3-4,13 5 10,0 0-1,1-1 1,21 4 0,-22-7-7,0 0 0,0-1 1,24-4-1,-37 4-3,3 0 2,-1 0 0,0-1 1,0 1-1,1-1 0,-1 1 0,0-1 1,0 0-1,0 0 0,0 0 0,0 0 0,4-2 1,11-8 6,0 0-1,16-14 1,-23 16-8,0-1 1,-1 0-1,0 0 0,-1-1 0,12-19 0,-10 9 0,0 0 1,0 0-1,6-27 0,-6 14 0,9-65 0,-16 60-191,-1 0 1,-3 0 0,-1 0-1,-1 0 1,-11-42 0,-10-52-5491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4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 33 8968,'3'1'169,"-8"2"215,-32 2 288,-76 3-405,85-3-126,-124 50 51,123-39-104,-95 77 43,104-73-30,0 3 7,1 0 0,1 2 0,-24 45 0,41-70-105,1 0 0,0 1 0,0-1 0,0 0 0,0 0-1,0 0 1,0 0 0,0 0 0,0 0 0,0 1 0,0-1 0,0 0 0,0 0 0,0 0 0,0 0 0,0 0-1,0 1 1,0-1 0,0 0 0,0 0 0,0 0 0,0 0 0,0 0 0,0 1 0,0-1 0,0 0 0,0 0-1,0 0 1,0 0 0,0 0 0,0 0 0,1 1 0,-1-1 0,0 0 0,0 0 0,0 0 0,0 0 0,0 0-1,0 0 1,0 0 0,1 0 0,-1 0 0,0 1 0,4 2 16,0-1-1,1 1 1,-1 0-1,1-1 1,0 0 0,0 0-1,0 0 1,8 1 0,-8-2-6,2 1 5,-1-1 0,1 0 0,0 0 0,-1-1 0,1 0 0,0 0 0,-1 0 0,1-1 0,0 0 0,-1-1 1,1 1-1,-1-1 0,10-5 0,-10 5-7,11-8 63,76-73 23,-74 62-50,-15 16-40,92-131 74,-90 126-71,2-5 3,2 1-1,0 0 0,1 1 0,24-25 1,10 1 35,-45 37-47,0-1 0,0 1 0,1 0 0,-1 0 0,0 0 0,0 0 0,0 0 0,0 0 0,0 0 0,1-1 0,-1 1 0,0 0 0,0 0 0,0 0 0,0 0 0,1 0 0,-1 0 0,0 0 0,0 0 0,0 0 0,1 0 0,-1 0 0,0 0 0,0 0 0,0 0 0,0 0 0,1 0 0,-1 0 0,0 0 0,0 0 0,0 0 0,0 1 0,1-1 0,-1 0 0,0 0 0,0 0 0,0 0 0,0 0 0,0 0 0,1 1 0,5 3 7,-1 1 0,1 0 1,-1 0-1,0 1 0,0-1 0,6 10 1,-7-9-3,8 10 12,-1 0 0,0 1 0,-1 0 0,-1 1 0,6 18 0,8 15 73,43 78 17,-50-107-48,-4-6-30,-2-2-14,1 0 1,1 0-1,0-2 1,1 1-1,24 17 1,58 36-1526,-44-33-6351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5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0 149 6816,'0'12'9,"1"1"19,-1-1 0,1 0 0,4 14 0,-1-4 42,2 0 0,1 0 0,1 0 0,1-1 0,20 35 0,-19-38-47,-7-11 9,1-1-1,1 1 1,-1-1-1,1 0 1,11 10-1,70 69 180,-81-80-186,1 0 1,-1 0 0,1-1 0,0 1-1,0-1 1,13 6 0,-1-2 0,32 16 12,-49-23-32,1-1 1,-1 1 0,1 0-1,-1-1 1,0 0 0,1 1-1,-1-1 1,1 0 0,-1 0-1,1 1 1,2-2 0,9 0 8,0 0 1,-1-2-1,1 0 0,-1 0 1,0-1-1,13-6 1,-23 9-10,0 1 0,0-1 0,0 0 0,-1-1 0,1 1 1,0 0-1,-1 0 0,1-1 0,0-1 0,16-17 25,-2-1-1,19-31 1,-34 50-25,0 1-1,0-1 1,0 0-1,0 1 1,-1-1-1,1 0 1,-1 0 0,1 1-1,-1-1 1,0 0-1,1-2 1,0-22 17,-2 0 0,0 0 1,-6-31-1,6 54-13,1-1-1,-1 1 1,0-1-1,-1 1 1,1-1-1,-3-4 1,-77-130 82,62 114-31,10 14-35,0-1-10,-1 0-1,0 1 1,-1 0-1,0 1 1,0 0 0,-1 0-1,-19-9 1,20 12 23,4 1 2,0 2 0,0-1 0,0 1 0,0 0 0,0 0 0,-1 1 0,1 0-1,-1 0 1,0 1 0,1 0 0,-1 0 0,0 1 0,0 0 0,-13 1 0,21-1-37,0 0-1,0 0 1,0 0 0,0 0-1,0 0 1,0 0 0,0 0-1,-1 0 1,1 0-1,0 0 1,0 0 0,0 0-1,0 1 1,0-1 0,0 0-1,0 0 1,0 0 0,0 0-1,0 0 1,-1 0 0,1 0-1,0 0 1,0 0 0,0 0-1,0 0 1,0 0-1,0 0 1,0 1 0,0-1-1,0 0 1,0 0 0,0 0-1,0 0 1,0 0 0,0 0-1,0 0 1,0 0 0,0 0-1,0 1 1,0-1-1,0 0 1,0 0 0,0 0-1,0 0 1,0 0 0,0 0-1,0 0 1,0 0 0,0 1-1,0-1 1,0 0 0,0 0-1,0 0 1,0 0-1,0 0 1,0 0 0,1 0-1,-1 0 1,0 0 0,2 4 25,0 0 0,0-1 0,0 0 0,0 1 0,1-1-1,0 0 1,-1 0 0,1-1 0,0 1 0,0 0 0,1-1 0,-1 0 0,1 0 0,-1 0 0,1 0 0,-1 0 0,8 1 0,5 3 37,1-1 0,21 4 1,-17-5 86,15 4-33,0-3 0,45 2 0,84-5-1325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6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100 599 8248,'8'-16'81,"1"1"-1,0 0 1,1 1 0,1 0 0,0 0 0,1 1 0,22-19-1,-22 21-42,-6 6 24,0 0-1,1 1 1,-1-1 0,13-5 0,90-40 293,-90 43-259,1 1 1,0 1 0,0 0-1,29-1 1,-27 3-59,-17 2-10,0 0 1,0 0-1,0 1 1,1 0-1,-1 0 1,0 0-1,0 0 1,9 2-1,2 1 9,-3-1 24,0 1-1,0 0 1,0 0-1,0 1 1,15 8-1,-27-12-47,0 0 1,0 1-1,0-1 0,0 0 1,0 1-1,0-1 0,-1 1 1,1-1-1,0 1 0,0 0 0,0-1 1,-1 1-1,1 0 0,0 0 1,-1-1-1,1 1 0,0 0 1,-1 0-1,1 0 0,-1 0 1,1 0-1,-1 0 0,1 2 1,-2-2-6,1 0 0,0 0 0,0 0 0,-1 0 0,1 0 0,-1 0 0,1 0 0,-1 0 0,0 0 0,1 0 0,-1-1 0,0 1 0,1 0 0,-1 0 0,0 0 0,0-1 0,0 1 0,-1 0 0,-8 5 17,1-1 0,-1 0 0,-15 5 0,18-7 0,-9 4-14,10-4-1,0 0-1,0 0 1,-1-1-1,1 0 1,-1-1-1,1 0 0,-7 1 1,-133 12 79,115-15-34,-120-28 26,123 19-26,-88-56 26,98 50-26,5-3-29,0 0 0,-17-36-1,24 35 10,5-2-18,1 0 1,3-30-1,3 34 11,7-1-7,30-35 1,-27 43-2,4 3-14,0 0 1,0 2 0,0 0-1,1 2 1,0 0 0,0 1-1,31 0 1,34 7-4,-4 3-3,-17 2 0,-55-7-124,46 3-1196,-36-5-5900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0 917 10224,'10'-2'232,"106"-19"81,131-18 655,-192 29-641,290-56 86,-255 47-305,173-37 4,31-8-76,-164 38 31,220-37-1,17 5-44,-218 39 18,583-55 12,-591 62-32,544-36 6,-551 39-12,512-39 8,-524 39 13,435-34 28,-460 36 18,113-9 4,-29 0-42,-120 10 85,-19 0-58,195-31 180,-87 3 38,-88 24-152,-61 10-132,1 0 0,-1-1 0,1 1 1,-1 0-1,0-1 0,1 1 0,-1-1 0,0 0 1,1 1-1,-1-1 0,0 0 0,0 0 0,1 0 0,-1 0 1,0 0-1,0 0 0,0 0 0,0 0 0,1-3 1,1 0 4,22-33-1713,-1-3-6862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07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3320,'1'8'8,"4"69"211,-9 118 1,3-179-239,0 27 280,0 172 109,1-172-117,10 187 86,-5-184-166,38 152 64,-42-194-212,0 1 0,0-1-1,1 0 1,0 0 0,3 6-1,17 23 83,43 52 1,-44-67 52,96 46 62,-94-56-67,5-3-82,-1-2 0,35 0 0,-39-7 68,16-10-38,41-23 1,-56 22 57,7-9-29,-1-1 0,-2-1 0,51-59 0,-45 29-57,-23 33 145,-9 16-155,4-10 24,0 1 1,-2-2-1,0 1 0,-1-1 1,1-21-1,-1-29 302,-3 68-380,0-1 0,0 1 1,0 0-1,0-1 0,0 1 0,0-1 1,0 1-1,0-1 0,0 1 0,0 0 1,-1-1-1,1 1 0,0-1 1,0 1-1,0 0 0,-1-1 0,1 1 1,0 0-1,0-1 0,-1 1 0,1 0 1,0-1-1,-1 1 0,1 0 1,0-1-1,-1 1 0,1 0 0,-1 0 1,1 0-1,0-1 0,-1 1 0,1 0 1,-1 0-1,1 0 0,0 0 1,-1 0-1,1 0 0,-1 0 0,0 0 1,0 0 23,-2 0-8,0 0-1,1 0 0,-1 0 0,0 1 1,0-1-1,1 1 0,-1 0 0,0 0 1,1 0-1,-1 0 0,1 0 0,-1 1 1,1-1-1,0 1 0,-1-1 0,1 1 1,0 0-1,0 0 0,-3 3 0,-2 4 10,0-1 0,-11 20-1,14-21-12,-6 14 204,-17 106 69,26-102-176,4-6-81,0-1 0,1 0 0,10 28 0,-14-45-35,1 0 1,-1 1 0,1-1 0,0 0-1,-1 0 1,1 0 0,0 0-1,-1 0 1,1 0 0,0 0 0,0-1-1,2 3 1,9 5 11,1 1 1,0-2-1,0 0 0,29 11 0,-18-13-1,42-2 4,-50-4-18,0-1 0,-1 0 0,18-5 0,-15 1-1,0-1 0,0 0 0,0-1 1,-1-1-1,25-18 0,-40 26 1,0 0-1,0-1 1,0 1 0,-1-1 0,1 1-1,0-1 1,-1 0 0,3-3 0,6-11 3,-1 0 0,-1 0 0,-1-1 0,10-30 0,-13 21 56,-4 15-34,1-6 2,-1 1 1,0-1-1,-1 0 0,-1 1 0,-1-1 0,-8-28 1,1 19 113,0 0 0,-2 1 1,-20-32-1,31 56-112,0-1-1,0 1 1,0 0 0,0 0-1,0 0 1,0-1 0,-1 1 0,1 0-1,-1 1 1,1-1 0,0 0-1,-1 0 1,1 1 0,-1-1 0,0 0-1,1 1 1,-3-1 0,5 5 132,-2-3-158,1 0 0,0-1 0,0 1 1,0 0-1,0 0 0,0-1 0,0 1 0,0 0 0,1 0 0,-1-1 0,0 1 0,0 0 0,0 0 0,1-1 0,-1 1 0,0 0 0,1-1 0,-1 1 0,1-1 1,0 2-1,5 2 10,1 0 1,0 0 0,0 0-1,0-1 1,0 0 0,1 0-1,0 0 1,-1-1-1,10 1 1,6 1 1,33 1-1,-49-5-13,1 1-1,-1-1 1,0 0 0,1-1-1,-1 0 1,10-2 0,4-2-1,-2 3-1,44-12-21,-59 13 19,82-24-43,-72 20-93,1-1 0,-2 0 0,1-1 0,21-15 0,-33 21 112,-1 0 1,0 1 0,0-1 0,1 0 0,-1 0 0,0 0 0,1 1-1,-1-1 1,1 1 0,-1-1 0,1 1 0,-1 0 0,1-1-1,-1 1 1,1 0 0,-1 0 0,1 0 0,-1 0 0,1 0-1,-1 1 1,1-1 0,-1 0 0,1 1 0,1 0 0,-2 0 15,1 0 1,-1 0 0,0 0-1,0 0 1,0 0 0,0 0-1,0 1 1,0-1 0,0 0-1,0 0 1,-1 1 0,1-1-1,-1 1 1,1-1-1,-1 1 1,1-1 0,-1 1-1,0-1 1,1 1 0,-1-1-1,0 1 1,0-1 0,0 1-1,0-1 1,-1 3 0,-2 32-75,-1-2 35,2 0 1,1 0-1,6 48 0,11 12 1,-14-81 43,2 0-1,0-1 0,0 1 0,1-1 0,12 22 0,-16-34 6,0 1 0,-1-1-1,1 0 1,-1 1-1,1-1 1,0 0 0,-1 1-1,1-1 1,0 0 0,-1 0-1,1 0 1,0 0-1,0 0 1,-1 0 0,1 0-1,0 0 1,-1 0 0,1 0-1,0 0 1,-1 0-1,1 0 1,0-1 0,0 1-1,-1 0 1,1 0 0,-1-1-1,1 1 1,0 0-1,-1-1 1,1 1 0,-1-1-1,2 0 1,-2 0-1,5-3 0,0-1 0,0 1 1,-1-1-1,0-1 0,0 1 0,0-1 1,-1 1-1,0-1 0,0 0 0,0 0 0,2-8 1,16-55 0,-6 7 10,10-86 0,-24 109 43,-1 33-32,0-1-1,0 1 1,0 0-1,3-13 1,-11 64 73,6-39-85,1 1 0,-1 1 0,1-1 0,0 0 0,1 0 0,0 11 0,0 8 2,-1 60 1,3-46 9,19 160 11,-13-163-25,18 54-1,13 16-4,10 0-2,5-2 0,20 55-2,-67-138-3,-5 27 4,-2-43 1,-1 0 0,0 0 0,-1 0 0,1 0 0,-1 0 0,0 0 0,-4 6 0,3-5 0,-2 0 0,1 0 0,-1 0 0,0-1 0,-8 8 0,2-3 0,-1-1 0,-17 11 0,-27 12 0,3-12 0,47-20 0,0 1 0,0-1 0,0 0 0,-1 0 0,1-1 0,0 0 1,0 0-1,-1-1 0,-8-1 0,14 2 0,1 0 1,-1 0-1,1 0 0,-1 0 1,1-1-1,-1 1 1,1 0-1,-1 0 0,1 0 1,-1-1-1,1 1 0,0 0 1,-1-1-1,1 1 0,-1 0 1,1-1-1,0 1 1,-1-1-1,1 1 0,0 0 1,-1-2-1,-9-14 6,0-1 0,-14-33 1,17 23 13,2-35-6,3-70 1,6 84 13,46-211 20,-34 205-1,91-234 21,-82 232-8,-25 56-60,69-122 60,0 27-42,-69 95-18,26-28 35,78-59 14,-103 86-48,0 0 0,0 1 0,0-1 1,-1 1-1,1-1 0,0 0 0,0 1 0,0 0 0,1-1 0,-1 1 0,0 0 0,0-1 0,2 1 0,28-1 18,-29 1-19,-1 0 0,0 0 0,0 1 1,1-1-1,-1 1 0,0-1 0,0 1 1,0 0-1,0-1 0,0 1 0,0 0 1,0 0-1,0 0 0,0-1 0,0 1 1,0 0-1,0 0 0,0 1 0,-1-1 0,1 0 1,0 2-1,2 3 1,-1 0-1,0 0 1,-1 0 0,1 0 0,-1 1 0,0 6-1,0 13 1,-2 28 0,-26 144-3,20-160-3,-18 145-4,24-169 5,0-5 1,1 0 0,-1 0 0,-1 0 0,1-1 0,-1 1 1,-5 12-1,2-9-1391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07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8608,'5'2'96,"3"4"-68,-1-1 1,1 1 0,-1 0 0,-1 1-1,1 0 1,10 13 0,-6-7 74,85 108 130,-74-94-105,107 105 40,-100-107-120,152 103-1112,-79-58-4569</inkml:trace>
  <inkml:trace contextRef="#ctx0" brushRef="#br0" timeOffset="1">1131 582 7088,'-55'18'10,"6"-3"30,-80 37-1,55-10-8,44-22 89,-115 105 56,120-98-15,-1 8-41,-31 54 0,56-87-103,1-1 1,-1 1-1,0-1 0,0 1 0,1-1 0,-1 1 1,1 0-1,0-1 0,-1 1 0,1 0 1,0 2-1,0 4 12,0 0-1,1 1 1,0-1 0,0 0 0,1 0 0,0 0-1,0 0 1,1 0 0,4 8 0,-7-15-19,0 0 0,1 0 0,-1-1 0,1 1 0,0 0 0,-1 0 0,1-1 0,-1 1 0,1 0 0,0-1 0,0 1 1,-1 0-1,1-1 0,0 1 0,0-1 0,0 1 0,0-1 0,0 0 0,1 1 0,32 12 81,0-2-1,37 7 1,-65-17-65,-1 0-1,1-1 1,0 1-1,8-1 1,65-4-479,88-16-1,-23-4-4872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08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223 425 6368,'-13'11'12,"9"-8"8,0 0 0,0 1 1,0 0-1,1 0 0,0 0 0,-5 7 0,-71 99 175,62-82-14,-52 105 84,67-129-231,0 0 1,0 0-1,0 0 0,1 0 0,-1 1 0,1-1 0,0 0 0,0 1 0,1-1 0,-1 5 0,1 4 18,1 18 21,-1-30-63,1 0 0,-1 0 1,0-1-1,0 1 0,1 0 0,-1 0 0,1 0 0,-1 0 0,1 0 0,-1-1 0,1 1 0,-1 0 0,1 0 0,0-1 0,-1 1 0,1 0 0,0-1 0,0 1 0,-1-1 0,1 1 0,0-1 0,0 1 0,0-1 0,0 1 0,0-1 0,0 0 0,1 1 0,0-1 16,0 1-14,0-1 0,0 1 0,0-1 0,0 0 0,0 0 0,0 0 0,0 0 0,1 0 0,-1 0 0,0-1 0,0 1 0,0-1 0,0 1 0,4-2 0,26-18 124,-19 12-114,-7 4-3,-1 1 0,0-2 0,0 1 0,0 0 0,0-1 0,5-7 0,35-38 209,43-63 1,-85 109-46,-13 72-64,7-41-117,0-17 1,1 1 1,1-1-1,0 1 1,0 12-1,1-4 0,0-6-2,1 0-1,0-1 1,4 19 0,-3-23-1,1 1-1,0-1 1,1-1 0,0 1 0,0 0 0,0-1 0,1 0 0,0 0 0,1 0 0,11 11-1,-16-17 1,0 0-1,0 0 1,1 0 0,-1 0-1,0 0 1,0-1-1,0 1 1,1 0-1,-1-1 1,0 1-1,3 0 1,19 6-1,1-2-1,38 5 1,-60-10 0,0 0 0,0 0 0,0 0 0,0 0 0,0 0 0,0 0 0,-1-1 0,1 1 0,0-1 0,0 1 0,2-2 0,24-9-3,-1-2-1,40-26 1,-64 38 1,0-1 1,-1 0-1,1 0 1,-1 0-1,0-1 1,1 1-1,2-5 1,20-29-8,-3 0 1,21-45 0,-29 46-10,35-138 0,-43 142 14,2-46 4,-8-14 1,-2 45 10,-1 0 1,-17-75 0,-1 14 39,19 96 44,-3-2 28,4 11-43,-2 6 8,-2 6-56,0 0 1,1 0 0,0 1-1,1-1 1,-3 18 0,4-22-17,-7 40 148,-4 64 0,10-79-130,1 2 107,2 145 48,3-142-87,31 143 38,-24-146-78,58 105 26,-68-136-84,1-1-1,0 1 1,0-1 0,0 1 0,0-1 0,0 0 0,0 0 0,0 1-1,0-1 1,1 0 0,-1 0 0,0 0 0,3 1 0,6 4-141,1-1 0,0 0 1,0 0-1,1-1 1,-1-1-1,1 0 0,0 0 1,19 1-1,42 3-6295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08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64 7800,'0'-12'9,"1"8"4,-1-1 1,0 1-1,0-1 0,-1 1 1,1-1-1,-1 1 0,0-1 1,0 1-1,-2-6 0,2 8 102,-8 3 1,1 0 0,-1 0-1,1 1 1,0 0 0,0 1-1,0-1 1,0 1 0,-8 5-1,-50 31 84,62-36-184,-10 7 45,1 0 0,0 0 1,1 1-1,0 1 1,-10 13-1,14-15-30,-14 16 145,-26 41 1,27-38-135,7-9 47,0 0-1,2 1 1,-14 29 0,20-38-62,-1 8 102,2 6-39,-3 45-1,12-53 6,5 3-53,2 0 1,15 23 0,-11-28 26,7 1-20,48 28 0,-68-44-43,0 0 0,-1 0-1,1 0 1,0 0 0,0-1 0,0 1 0,0-1-1,0 1 1,2-1 0,12 1 9,0-1 0,0 0 0,0-1-1,29-7 1,-23-1 20,78-60 10,-84 53-24,-2-4-11,-2 0 1,17-36 0,-24 34 17,-5-3-18,-2 0 0,-1 0 1,-6-26-1,7 39 1,-2 0 1,1 1-1,-2-1 0,-5-11 0,-1-1-1,-28-64 38,6 14-1,32 73-44,1 1-1,0 0 0,0 0 1,0-1-1,0 1 0,-1 0 1,1-1-1,0 1 0,0 0 1,0 0-1,-1-1 0,1 1 1,0 0-1,-1 0 0,1 0 0,0-1 1,-1 1-1,1 0 0,0 0 1,0 0-1,-1 0 0,1 0 1,0 0-1,-1 0 0,1 0 1,-1 0-1,1 0 0,0 0 1,-1 0-1,1 0 0,0 0 1,-1 0-1,1 0 0,0 0 1,-1 0-1,1 0 0,0 0 1,-1 1-1,1-1 0,0 0 1,0 0-1,-1 0 0,1 1 0,0-1 1,0 0-1,-1 0 0,1 0 1,0 1-1,0-1 0,-1 0 1,1 1-1,0-1 0,0 1 3,-4 4 2,1 1 0,1-1 0,-1 1 0,1 0 0,0 0 0,0 0 0,1 0 0,0 0 0,0 1 0,0 11 0,0 38 4,4-32 11,32 97 12,-24-99-18,3 1-7,1-2-1,1 0 1,33 34 0,-28-32-123,11 12-315,2-1 0,46 36 1,-48-47-6591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0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344 254 3768,'-6'-3'-7,"-1"0"120,0 0 1,0 1-1,-14-4 1,20 7-96,0-1 0,0 0 0,0 0 0,0 1 0,0-1 0,0 1 0,0-1 1,0 1-1,0 0 0,0-1 0,0 1 0,0 0 0,0 0 0,0-1 0,1 1 1,-1 0-1,0 0 0,0 2 0,-3 1 24,-2 3-15,-20 28 89,-34 58 5,46-70-74,1 2 1,1-1-1,-16 50 0,21-52-30,-3 11 57,-37 148 48,39-145 11,0-5-49,-18 104 257,23-122-204,1-5-55,1-1 1,0 1 0,0 0 0,1 0-1,0 0 1,0 0 0,1 0 0,2 11-1,-2-16 554,1-9-353,38-90 36,17-50 104,-18 37-181,92-211 259,-91 227-458,-24 58 45,71-121 33,-70 131-66,0 6-29,1 1 0,30-24 1,-48 41-25,1 1 1,0-1-1,0 1 1,0-1-1,-1 1 1,1-1-1,0 1 1,0-1-1,0 1 1,0 0-1,0-1 1,0 1-1,0 0 1,0 0-1,1 0 1,4 0 2,1 0 1,0 0 0,-1 1-1,1 0 1,-1 0-1,1 1 1,-1 0 0,12 5-1,-17-7-4,0 1 0,0-1 0,0 1 0,0 0 1,0-1-1,0 1 0,0 0 0,0 0 0,0 0 0,0 0 0,0 0 0,0 1 0,19 28 7,25 51 1,-11-2 8,-22-49-14,24 68 1,1 6 1,3 2-2,-25-70-2,53 144-2,-21-63-6,-46-114 4,0 0-1,0-1 1,1 1 0,-1-1-1,0 0 1,1 1-1,-1-1 1,1 0-1,0 0 1,0 0-1,4 3 1,1 1-2,8 6-1119,0-1-4476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09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5656,'3'-9'9,"-3"8"-7,1 0-1,0 1 0,-1-1 1,1 1-1,0-1 0,0 1 1,-1-1-1,1 1 1,0-1-1,0 1 0,0 0 1,0-1-1,-1 1 1,1 0-1,0 0 0,0 0 1,2 0-1,0-1 2,49-10 42,0 3-1,83-3 0,-60 9 58,51-5-37,149-34 19,-191 20-761,-1 0-2723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0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27 143 5832,'-6'15'35,"1"1"0,1 0 1,0 1-1,1-1 0,1 1 1,0 23-1,6 95 232,8-32-205,-9-84-45,1 14 4,2-1 0,19 60 0,3-22 18,-23-59-19,1 0 0,0-1 0,0 1 0,1-1 0,9 10-1,-14-18 95,-4-20 207,-6-17-167,-14-65 107,-13-183 233,32 253-474,1-49 91,14-199 186,-13 278-294,1-1 0,0 0 0,0 1 0,0-1 0,0 1 0,0-1 0,0 1-1,0-1 1,1 0 0,-1 1 0,0-1 0,0 1 0,0-1 0,1 1 0,-1-1 0,0 1-1,0-1 1,1 1 0,-1-1 0,0 1 0,1-1 0,-1 1 0,1 0 0,-1-1 0,0 1-1,1 0 1,-1-1 0,1 1 0,-1 0 0,1-1 0,-1 1 0,1 0 0,0 0-1,-1 0 1,1 0 0,-1-1 0,1 1 0,-1 0 0,2 0 0,13 4 6,-14-4-4,8 7 56,2 9-28,1 0 1,16 34-1,-6-4 124,60 106 90,20 15-51,-80-134-88,87 114 44,-88-124-65,-1-3-30,29 21 0,-41-35-43,-1 0 0,1-1 1,1 0-1,-1 0 0,1-1 1,0 0-1,0-1 0,16 4 0,-25-6-12,0-1-1,0 0 1,0 0-1,1 0 1,-1 0-1,0 0 1,0 0-1,0 0 1,1 0-1,-1 0 1,0 0-1,0 0 1,0 0-1,1 0 1,-1 0-1,0-1 0,0 1 1,0 0-1,1 0 1,-1 0-1,0 0 1,0 0-1,0 0 1,1 0-1,-1-1 1,0 1-1,0 0 1,0 0-1,0 0 1,0 0-1,1-1 1,-1 1-1,0 0 1,0 0-1,0 0 1,0-1-1,7-11 29,0 0 0,9-24-1,-11 16 66,-4 14-70,2-9 14,0-1 0,-2 0-1,0 1 1,-1-1 0,0 0-1,-5-29 1,3 32 26,-1-8 2,-1 0 0,-1 1 0,0-1 0,-10-19 0,8 22-42,-63-174 785,69 188-768,0 0 1,1 0-1,-1 0 1,1-1-1,-1 1 1,1 0-1,0 0 1,2-7 0,-2 4-16,1 6-20,-1 0-1,0-1 1,0 1-1,1 0 1,-1 0-1,1 0 1,-1 0-1,1 0 1,-1 0-1,1 0 1,0 0-1,0 1 1,-1-1-1,1 0 1,0 0-1,0 0 1,0 1-1,0-1 1,1 0-1,2-3 11,25-17-1453,3-1-5817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5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934 1 9328,'63'30'-7,"-27"-11"6,4 4 1,-28-15-9,0 1 0,0 1 0,-1 0 1,-1 0-1,0 1 0,0 1 1,-1-1-1,11 20 0,5 14-38,26 60-1,-41-83 39,-3-8-21,-1 1 1,8 29 0,8 36-39,-15-48 61,3 37 1,-8-28 7,-2 0 0,-9 64-1,9-102 2,-1 0-1,1 0 0,-1 0 1,1-1-1,-1 1 0,0 0 1,0 0-1,-1-1 0,1 1 1,-3 4-1,-11 19 8,-29 40 1,-45 35 11,89-101-21,-7 8 18,0-1-1,0 0 1,-1-1-1,-11 8 1,-137 89 74,-39 0-40,180-95-10,0-1-1,-1 0 1,-22 5 0,38-12-42,-209 56 166,-28-28-1256,3-12-4530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0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7352,'1'-1'128,"5"-5"10,-3 3-88,0 0 0,-1 0 0,1 0 1,-1 0-1,0-1 0,4-6 0,11-20 310,46-48 44,-46 62-56,17-6-110,39-19 0,-49 33 30,8 0-58,0 1 0,1 3 0,60-3 0,-48 13-118,-43-5-75,-1-1 1,0 0-1,0 0 1,1 0-1,-1 1 1,0-1-1,0 1 0,0-1 1,0 1-1,0-1 1,0 1-1,2 1 1,8 7 44,-1 0 0,0 1 0,0 0 0,14 18 0,-15-7 133,18 103 76,-25-97-110,-1-12-96,-1 9-11,-1-1 0,-1 1 0,-1-1 1,-7 30-1,-30 92 107,-20 11 41,47-127-185,-2 0 51,-11 9-21,-37 42 1,43-63-7,-90 43 15,87-53-48,0-3-515,0 0 0,-37 0 0,10-4-7173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8160,'2'3'-7,"5"17"6,1 27 1,9 118 33,3 35 19,-14-153 16,45 232-951,-17-122-3963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8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 2784,'0'0'727,"3"6"-565,80 214 578,-57-138-568,37 169 268,-61-240-388,-1-5-20,0 0 0,1 0 0,-1 0 0,2 0 0,-1 0 0,0 0 0,6 8 0,-6-12 395,-5-6-294,-5-14-55,0-1 0,1 0 0,1 0 0,-5-26 0,10 39-68,-20-124 314,17 96-289,-2-3 125,2-1-1,1-67 1,3 104-155,0-33 61,8-209 516,-7 234-546,4-29 177,-4 36-196,-1 0 0,1 1 0,-1-1 1,1 0-1,0 0 0,0 1 0,0-1 1,0 0-1,0 1 0,0-1 0,1 1 0,-1-1 1,0 1-1,1 0 0,-1-1 0,1 1 0,-1 0 1,4-2-1,-2 2-10,0 1 1,0-1-1,0 0 1,0 1-1,0 0 1,0-1-1,0 1 1,0 0-1,0 1 1,-1-1-1,1 0 1,0 1-1,0 0 1,0 0-1,0 0 1,0 0-1,3 2 0,23 6 28,158 24 33,-101-23-64,1 0 1,-7 1-2,18 1 3,26 5-27,-88-7-71,-21-4-932,-3-1-3862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9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 6728,'9'3'-2,"0"0"1,0 0-1,1-1 1,17 1-1,-6-3-1,34-6-1,-49 5 3,172-23 7,-138 18 69,-26 3-40,43-7 123,103-34 0,134-44 662,-208 69-1691,-2-1-3742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0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189 427 1176,'0'0'155,"-3"2"-14,-12 7-20,-28 23 134,-28 35-2,58-51-66,0 10-60,-15 40-1,25-48 22,4-9-118,0 0-1,0 0 1,1 0-1,0 0 1,1 0-1,6 14 1,0-12 90,1-3-88,1-1 1,-1-1 0,2 0-1,12 5 1,-8-9 61,0-4-59,-1-1-1,1 0 0,23-10 1,-22 3 58,4-10 58,0-1-1,-2-1 1,31-43 0,-44 54-32,0 0 1,-1 0 0,0 0 0,5-17 0,-9 23-6,0 0 0,0 0 0,0-1 0,-1 1 0,1 0 0,-1 0 0,-1-1 0,1 1 0,-1 0 0,0 0-1,0 0 1,0 0 0,-1 0 0,0 0 0,-4-8 0,6 12-100,0 1 0,-1-1 0,1 1 1,0 0-1,0-1 0,-1 1 0,1-1 0,0 1 0,-1 0 0,1-1 0,0 1 0,-1 0 0,1 0 0,-1-1 1,1 1-1,0 0 0,-1 0 0,1-1 0,-1 1 0,1 0 0,-1 0 0,1 0 0,-1 0 0,1 0 1,-1 0-1,1 0 0,-1 0 0,1 0 0,-1 0 0,1 0 0,0 0 0,-1 0 0,1 0 0,-1 0 0,1 1 1,-1-1-1,1 0 0,-1 0 0,1 0 0,0 1 0,-1-1 0,1 0 0,-1 1 0,1-1 0,-11 12 35,10-10-26,-1-1 0,1 1 0,0 1 0,0-1 0,0 0 0,0 0 0,1 0 0,-1 0 0,1 1 0,-1-1 0,1 0 0,0 0 0,0 4 0,-1 4 21,-1 33 15,5-23 49,36 94 32,-26-89-112,7-1-15,1-1 1,42 36-1,-37-42-6,42 13-1,-53-24-5,0-1 0,0-1-1,18 2 1,-25-5 0,0 0 0,1 0 0,-1-1 0,1 0 0,15-3-1,-19 2 1,-1-1-1,1 1 0,-1-1 0,1 1 0,-1-1 0,0 0 0,0-1 0,0 1 1,0-1-1,4-3 0,-1-2 0,0-1 0,-1 0 0,0 0 1,0 0-1,-1-1 0,0 0 0,0 0 0,-1 0 1,4-19-1,-7 26 0,6-25 15,-4-19 2,-1-49-1,-6 69 38,-55-190 236,29 114-91,19 63-131,-18-60 183,23 84-170,0 0 1,-1 0 0,-13-23-1,16 34 113,-2-1 23,5 6-132,0 5-10,-1 4-49,0 0-1,1 0 1,0-1 0,1 1-1,0 0 1,1 0-1,-1 0 1,5 16 0,25 100 59,-24-103-72,1-1 0,1 1 0,2-1 1,15 28-1,0-2-4,9 17-3,9 14-4,-1-2-2,-1-6 0,-4-10 0,-29-49 0,0-1 0,15 14 0,-18-19-1,1 0 0,0 0 0,0-1-1,0 1 1,1-2 0,0 1 0,0-1 0,-1 0 0,2 0 0,-1-1 0,0 0 0,0 0 0,15 1 0,-10-2 1,-4-1-1,1 0 0,-1 0 0,1-1 0,-1 0-1,1 0 1,-1-1 0,16-5 0,-19 6 1,1 0 0,18-19 0,-4 3 3,-15 12 2,0 0-1,0 0 1,1 1 0,-1 0 0,1 0-1,0 0 1,0 1 0,0 0-1,1 0 1,-1 0 0,13-2 0,-11 2-2,-5 3 0,-1-1-1,1 0 1,0 1-1,0-1 0,0 1 1,-1 0-1,1 0 1,0 0-1,4 1 1,9 1 6,1 0 0,-1 1 0,0 1 0,28 10 0,-5 7-5,-4 8 1,-4 4-3,-10 0-2,-9-7 0,-8-8 0,-4-17 0,0-1 0,0 1 0,-1 0 0,1-1 0,0 1 0,0-1 0,0 1 0,0-1 0,0 1 0,-1-1 0,1 0 0,0 1 0,-1-1 0,1 1 0,0-1 0,-1 1 0,1-1 0,0 0 0,-1 1 0,1-1 0,-1 1 0,-15 5 0,0-7 0,15 0 0,0 0 0,0 1 0,-1-1 0,1 0 0,0 0 0,0 1 0,0-1 0,1 0 0,-1 0 0,0 0 0,0 0 0,0-2 0,-3-3 0,1-1 0,1 0 0,-1 0 0,1 0 0,1 0 0,-2-15 0,2 17 1,0-7 2,0 0 0,0 0 0,2 1 0,-1-1 0,2 0 0,-1 0 0,4-11 0,-2 11 0,3-7 18,40-76 18,-43 90-29,0-1 0,0 1 0,0-1-1,1 1 1,0 0 0,7-7 0,2-1 1,19-23 9,-18 25 41,-5 5-35,-2 1-16,1 0 0,0 1 0,0 0 0,1 0 0,-1 1 1,1 0-1,0 1 0,-1 0 0,14-2 0,8 2 16,-1 1 1,0 1 0,42 6-1,-27 6-16,-27-4 10,26 21 0,-28-17-18,22 22 1,11 25 2,-2 8-3,31 61-17,-71-117 10,-1-2 2,0 0 0,0 0 0,11 13 0,-16-22 3,0 1-1,0-1 1,0 0 0,0 0 0,0 1 0,1-1 0,-1 0 0,0 0 0,0 1-1,0-1 1,1 0 0,-1 0 0,0 1 0,0-1 0,0 0 0,1 0-1,-1 0 1,0 0 0,0 1 0,1-1 0,-1 0 0,0 0 0,1 0 0,-1 0-1,0 0 1,0 0 0,1 0 0,-1 0 0,0 0 0,1 0 0,-1 0 0,0 0-1,1 0 1,-1 0 0,0 0 0,0 0 0,1 0 0,-1 0 0,0 0 0,1 0-1,-1 0 1,0-1 0,1 1 0,2-10-2,-3 9 2,2-7 0,-1 3 1,0 1 0,-1 0 0,1-1 0,-1 1 1,0-1-1,-2-8 0,-11-84 11,6 77 9,-48-78 18,48 88-28,-1 0 0,0 0 0,0 1 0,-1 0 1,-1 0-1,1 1 0,-16-10 0,14 10-2,-6-2 46,-6 1-14,-45-10 1,49 19 18,1 3-33,-1 2 0,-32 12 0,49-17-23,1 1-1,0-1 1,0 1 0,-1 0-1,1-1 1,0 1 0,0 0 0,0 0-1,0 0 1,0 0 0,0 0-1,-1 1 1,-10 14 12,1 0 1,1 1-1,-14 27 0,24-42-15,-1 0 1,0-1-1,1 1 0,-1 0 0,1-1 0,-1 1 0,1 0 0,0 0 0,0-1 0,0 1 1,0 2-1,0 8 2,0 0 0,2-1 1,2 15-1,-1-14-2,1 0-1,0 0 1,1-1-1,10 18 1,-5-14-1,0 1 0,21 23 0,-19-26 0,1 0 0,26 20 0,-18-20-1,1-1 1,0-1-1,0-1 1,48 15-1,-37-17-11,-29-7 10,44 8-14,1-3 1,55 1-1,58-7-35,-133-4-2,-13-2-120,0-1 0,0 0 1,0-1-1,-1-1 0,0 0 1,-1-1-1,16-13 0,38-36-6413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1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404 531 2160,'-12'3'115,"-2"0"0,1-1 0,0-1 0,0 0 0,-1-1 0,1 0-1,0-1 1,0-1 0,-17-3 0,17 2-68,7 2 15,0-1 0,1 0 0,-1 0 0,1 0 0,-9-5 0,-5-3 135,0 0-1,1-2 1,1 0 0,0-1-1,-22-22 1,33 29-114,1-1 0,1 0 0,-1-1 0,2 1 0,-1-1 0,1 0 0,-4-12 0,3 8-17,-3-9 116,0-1-1,2 0 0,1 0 0,1 0 0,0-1 0,2 1 1,3-46-1,-2 56-46,1 0 0,0 0 0,1 0 0,5-19-1,-6 28-94,0 1-1,0 0 1,0 0-1,0 0 0,1 0 1,-1 0-1,1 0 1,-1 0-1,1 1 0,0-1 1,-1 0-1,1 1 1,4-3-1,-3 2 7,-2 1-25,0 0 0,0 1 0,1-1 0,-1 0 0,0 1 0,0-1 0,1 1 1,-1-1-1,0 1 0,1 0 0,-1 0 0,0-1 0,1 1 0,-1 0 0,0 0 0,1 0 1,-1 1-1,0-1 0,3 0 0,18 8 2,-20-7 5,-2-1-20,1 0-1,-1 0 1,1 1-1,-1-1 1,1 0 0,-1 0-1,1 1 1,-1-1-1,1 0 1,-1 1-1,0-1 1,1 1 0,-1-1-1,1 1 1,-1-1-1,0 0 1,1 1-1,-1-1 1,0 1 0,0-1-1,1 2 1,4 10 24,0 1 0,-1 0 0,0 0 0,-1 0 1,-1 0-1,1 14 0,-3 4 95,-1-4-65,-1 20 36,-16 84-1,-34 152 116,46-251-206,-5 49 13,8-61-12,0-1-3,1 1-1,1-1 1,1 1-1,2 27 1,3-10 1,3-8-3,-2-13 4,-6-16-7,0 0 0,0 0 0,0 0 0,0 0 0,0 0 1,0 0-1,0 1 0,0-1 0,0 0 0,0 0 0,0 0 0,1 0 1,-1 0-1,0 0 0,0 0 0,0 0 0,0 0 0,0 1 0,0-1 1,0 0-1,0 0 0,0 0 0,1 0 0,-1 0 0,0 0 0,0 0 1,0 0-1,0 0 0,0 0 0,0 0 0,0 0 0,1 0 1,-1 0-1,0 0 0,0 0 0,0 0 0,0 0 0,0 0 0,0 0 1,1 0-1,-1 0 0,0 0 0,0 0 0,0 0 0,0 0 0,0 0 1,0 0-1,0 0 0,0-1 0,1 1 0,-1 0 0,0 0 0,0 0 1,0 0-1,3-1 0,0-1 1,0 1 0,0-1 0,0 1-1,0-1 1,-1 0 0,4-3-1,0-1 7,-1 0 0,0-1 0,7-12 0,2-10 32,-1-1-1,-1-1 1,9-38 0,-1-22 243,-19 88-168,-1 3-68,0 0-41,0 0-1,0 0 0,1 0 0,-1-1 0,0 1 1,0 0-1,1 0 0,-1 0 0,0 0 1,0 0-1,1 0 0,-1 0 0,0 0 0,0 0 1,1 0-1,-1 0 0,0 0 0,0 0 0,1 0 1,-1 0-1,0 0 0,0 0 0,1 0 0,-1 0 1,0 0-1,0 0 0,1 0 0,-1 1 1,0-1-1,0 0 0,1 0 0,-1 0 0,0 0 1,0 1-1,0-1 0,0 0 0,1 0 0,-1 0 1,0 1-1,0-1 0,0 0 0,0 0 1,0 1-1,0-1 0,1 0 0,-1 0 0,0 1 1,0-1-1,0 0 0,5 26 65,-1-1 0,2 33 0,10 89 19,-8-92-40,23 81 0,-28-124-44,9 21 16,9 13-668,41 65 1,-11-33-5946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2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611 508 2520,'-3'3'201,"-4"4"-110,0-1 0,0 0-1,-1 0 1,1-1 0,-1 0-1,-1-1 1,1 1 0,0-1-1,-1-1 1,0 0 0,0 0-1,0-1 1,-13 2 0,0-4 26,0-1 0,1 0 1,-1-2-1,1-1 0,-24-6 1,5-1-92,25 4 22,8 2-28,-1-1-1,1 0 1,0-1 0,1 0-1,-1 0 1,2 0 0,-1-1-1,1 0 1,0 0-1,0 0 1,1 0 0,0-1-1,-4-14 1,4 10 1,0-1 35,1 1 0,-3-22 0,2 0 130,1 0-1,3-52 0,1 77-154,9-38 189,-8 38-145,1 1 0,1-1 1,0 0-1,0 1 0,1 0 0,0 0 1,0 0-1,12-14 0,-12 20-29,-1-1 1,1 1-1,0 0 0,0 0 1,0 1-1,0-1 0,1 1 0,-1 0 1,0 1-1,1-1 0,0 1 1,-1 0-1,9 0 0,-6 4 181,-5-1-203,0 1 1,-1 0 0,1 0-1,-1 0 1,0 0 0,0 0-1,0 0 1,0 0 0,-1 1-1,1-1 1,1 7 0,-4 6 96,-40 123 44,26-102-90,-73 179 25,71-170-72,-26 68 4,-3 20-25,35-100-7,-8 24-4,-20 117 0,20-38-8,18-134 9,1 1 1,0-1 0,0 1-1,0-1 1,0 1 0,1-1-1,-1 1 1,1-1 0,0 1-1,0-1 1,0 0 0,1 1-1,-1-1 1,1 0 0,-1 0-1,1 0 1,0 0 0,4 4-1,-3-4 1,5 3-10,-1-5 10,1 0 1,-1 0-1,0 0 0,1-1 0,10-1 0,-5-3-4,22-19-1,-24 12 7,1 1-1,12-17 1,-10 10 2,-1 0 1,0-1 0,-2 0-1,0-1 1,17-40 0,24-78 315,-62 188-164,-16 86 6,22-103-40,-4 139 44,12-137-63,48 155 39,-34-153-73,16 17-23,44 51 0,-76-103-40,1-1 1,-1 1-1,0-1 1,1 1 0,0-1-1,-1 0 1,1 0-1,4 2 1,9 5-160,2 0 1,-1-2-1,1 0 0,0 0 1,1-2-1,35 6 0,35 1-5531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3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95 4400,'2'10'48,"0"-1"1,-1 1-1,0 0 1,0-1-1,-1 1 1,0 0-1,-2 11 1,1-11 18,-3 41 397,5 81 1,7 19-209,-2-45-16,5 30-87,-8-113-99,1 17 55,17 68 0,-18-94-30,4 9 161,4 38 0,-11-58 249,-6-24-76,0 6-351,1 1-26,-7-39 212,-38-215 577,14 122-217,6 68-1,28 68-579,1-1 0,0 1 0,0-1 0,1 1 0,2-16 0,-1 8-15,-1 3 25,0-1 27,0 1 0,2-1-1,0 0 1,0 0 0,8-21 0,-10 35 175,11-10-87,-6 8-126,4-2-6,0 0-1,0 1 1,19-9 0,-17 8 5,109-45 45,-81 36-46,0 2 0,1 1 0,56-8 1,-83 17-23,30-6-114,27-6-539,123-10 0,-125 23-6363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4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1 802 9328,'8'3'-1,"0"0"0,0-1 1,0 1-1,0-2 0,1 1 0,-1-1 1,1 0-1,-1-1 0,1 0 0,14-2 1,-4 1-1,55-9-5,8-5 5,26-8 2,-32 4 14,91-37 1,49-31 17,-149 57-21,-14-2-9,-46 26-4,-1 1 1,1-1 0,-2 0 0,1 0 0,8-12-1,-14 17 1,1 1 0,-1-1-1,0 0 1,0 1 0,0-1-1,0 1 1,0-1 0,0 0-1,0 1 1,0-1-1,0 0 1,0 1 0,0-1-1,0 1 1,0-1 0,-1 0-1,1 1 1,0-1 0,0 1-1,-1-1 1,1 1 0,0-1-1,-1 1 1,1-1 0,-1 1-1,1-1 1,0 1-1,-1-1 1,1 1 0,-1 0-1,1-1 1,-1 1 0,0 0-1,1-1 1,-1 1 0,0 0-1,-21-9-4,8 9-15,-15 10 2,-47 21 0,48-17-23,1 1 0,-47 36 0,51-35 26,0 3-51,-68 71-24,86-85 82,0 1-1,1-1 1,0 1-1,0 0 1,1 0 0,0 0-1,0 1 1,0-1-1,1 1 1,-1-1-1,-1 15 1,3-16 4,0 9-9,3-7 10,0 0 1,0 0-1,1 0 1,0-1-1,0 1 1,6 9-1,2-8-2,27 6 4,-25-11 1,1 0 0,25 0 0,-14-2 0,34-5 0,36-11 1,-83 12 0,14-2 1,-1-1 1,0-1-1,0-1 0,0-1 0,24-13 1,-34 15-1,5-2 8,-1-1 1,36-22-1,-55 31-9,1 0 0,0 0-1,0 1 1,-1-1 0,1 1 0,0-1 0,0 1-1,0-1 1,0 1 0,0-1 0,0 1 0,0 0-1,0-1 1,0 1 0,0 0 0,0 0 0,0 0-1,0 0 1,0 0 0,0 0 0,0 0 0,0 0-1,0 0 1,0 1 0,0-1 0,0 0-1,0 1 1,0-1 0,0 1 0,0-1 0,0 1-1,0-1 1,0 1 0,-1-1 0,1 1 0,0 0-1,0 0 1,-1-1 0,1 1 0,0 0 0,-1 0-1,1 0 1,-1 0 0,1 0 0,-1 0 0,1 1-1,11 33 3,-3 7 3,-5-24-10,0 1 1,1-1 0,15 33-1,-19-49 1,0 0-1,0-1 1,0 1-1,1 0 1,-1-1 0,1 1-1,-1-1 1,1 0-1,-1 0 1,1 1 0,0-1-1,0 0 1,-1 0-1,1-1 1,0 1 0,0 0-1,0-1 1,0 1-1,0-1 1,0 1 0,4-1-1,-4 0-4,9-3-78,81-63-33,-67 46 47,90-99-16,-96 94 55,52-116-10,-61 109 30,16-161-5,-24 150 12,-1-56-1,-7 0 6,3 65 1,3 21 2,-1 0-1,0 1 0,-2-1 0,1 0 1,-6-14-1,8 26 0,-1 0 0,1-1 0,-1 0 1,0 0-1,1 1 0,-1-1 0,0 0 1,0 1-1,-1-1 0,1 1 0,0-1 1,-3-1-1,3 3 4,0 1 1,0 0-1,0-1 1,0 1-1,0 0 1,0 0-1,0 0 1,0 0-1,0 0 1,1 0-1,-1 0 0,0 0 1,1 0-1,-2 2 1,2-2-2,-6 7 6,4-5 0,0 0 0,0 1 0,0-1-1,0 0 1,1 1 0,0-1 0,-1 1 0,0 5 0,-27 120 101,26-96-30,-4 156 38,9-150-39,28 141 28,-19-148-47,22 44 44,51 86 1,-46-113-94,-34-45-13,1 1 0,-1 0 0,1-1 1,0 0-1,1 0 0,-1-1 1,1 1-1,5 2 0,-11-6 0,1 0 0,-1 0 0,0 0 0,0 0 0,1 0 0,-1 1 0,0-1 1,0 0-1,1 0 0,-1 0 0,0 0 0,0 0 0,1 0 0,-1 0 0,0 0 0,1 0 0,-1 0 0,0-1 0,0 1 0,1 0 0,-1 0 0,0 0 0,0 0 0,1 0 1,-1 0-1,0 0 0,0-1 0,0 1 0,1 0 0,-1 0 0,0 0 0,0-1 0,1 1 0,10-9-18,0-1 0,0 0 0,-1 0 0,0-1 0,10-16 0,-18 25 12,149-202-520,-130 175 426,36-37-1,-53 63 97,-3 3 5,0-1 0,0 1 0,-1-1 0,1 1 0,0 0 0,0-1 0,-1 1 0,1 0 0,0 0 0,0 0 0,0 0 0,-1 0 0,1 0 0,0 0-1,0 0 1,0 0 0,0 0 0,-1 0 0,1 0 0,0 1 0,0-1 0,-1 0 0,1 1 0,0-1 0,0 0 0,-1 1 0,1-1 0,0 1 0,-1-1 0,1 1 0,0-1 0,-1 1 0,1 0 0,0 0 0,1 2 0,8 8 13,0 0 0,0 1 0,15 26 0,-11-16 7,-3-6 1,-1 1 1,-1 1 0,12 30 0,-12-26-13,16 32 58,-9-23-24,17 55-1,-8 7 34,-25-91-69,1 1 0,-1-1 1,0 0-1,1 1 1,-1-1-1,0 0 0,-1 1 1,1-1-1,0 1 0,-1-1 1,1 0-1,-1 0 0,0 1 1,1-1-1,-1 0 1,0 0-1,-1 0 0,1 0 1,0 0-1,-3 3 0,-3-2 67,-2-3-52,-1-1 1,1-1-1,0 1 1,-1-1-1,1-1 1,0 0-1,0 0 1,0-1-1,1 0 1,-1 0-1,1-1 1,0 0-1,0-1 1,-7-6-1,4-1 66,3-4-56,1 0-1,1 0 1,-5-20 0,10 16 49,5 1-51,1 0 0,1 0 0,11-25 0,-4 24 57,76-72 33,-67 77-40,111-53 30,-103 58-36,128-26 20,-127 33-60,16 3-12,47 6 0,-71 0-1,3 6-4,41 21-1,-64-30-13,1 0-1,-1 0 0,0 0 1,0 1-1,0-1 0,0 1 1,0 0-1,0 0 0,3 5 1,3 4 0,23 25 0,-2 1-3,-5-2 0,-3-8 0,-6-15 0,-1-10 0,2-11 0,4-8 0,2-10 0,-21 23 0,0-1 0,0 1 0,0-1 0,-1 0 0,1 0 0,1-7 0,-3 7 0,1-1 0,-1 0 0,1 1 0,-2-1 0,1 0 0,-1-7 0,0 7 0,-1-1 0,1 1 0,-1 0 0,0-1 0,-6-8 0,5 8 0,-1 0 0,0 1 0,-1-1 0,1 1 0,-8-6 0,4 4 0,-1 2 0,0-1 0,0 2 0,0-1 1,-1 1-1,1 0 0,-16-3 0,6 4 7,-11 5-2,-39 8 0,48-3 9,-97 69 6,115-73-17,-1-1 1,1 1-1,0 0 1,0 0-1,-4 6 1,-11 12 9,-18 30-1,-11 37-4,45-84-5,0 1-1,0-1 0,0 1 0,1 0 0,-2 9 1,-3 11 3,-2 40 1,8-45-6,0-1 1,5 26-1,-5-43 0,0 0-1,0 0 1,1 0-1,-1 0 1,1 0-1,-1 0 1,1 0-1,0 0 1,0 0-1,0 0 1,0 0-1,2 3 1,6 9 1,1-1 0,18 22 0,-17-25-1,1 0-1,0 0 1,0-2-1,23 14 1,-14-11 1,1-1 0,35 11-1,-37-15 0,0-1-1,0-1 0,30 3 1,-27-6 62,-1-2 0,1 0 0,-1-1 0,26-6 1,85-27-1609,-132 35 1510,148-43-6285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540 431 9240,'-3'3'38,"1"0"0,-1 0 1,0 0-1,0-1 1,0 0-1,0 1 0,0-1 1,-1 0-1,1 0 1,-1-1-1,1 1 0,-1-1 1,0 1-1,0-1 0,0-1 1,1 1-1,-1 0 1,0-1-1,0 0 0,0 0 1,0 0-1,0 0 1,0-1-1,0 1 0,1-1 1,-1 0-1,0 0 0,0 0 1,1-1-1,-1 0 1,1 1-1,-1-1 0,1 0 1,0-1-1,0 1 1,-1 0-1,-2-5 0,-3 1 3,7 5-24,0-1 0,-1 0 1,1 0-1,0 0 0,0 0 0,0 0 1,1 0-1,-1 0 0,0-1 1,-2-4-1,-3-7 31,0 0 0,1-1 0,0 0 0,1 0 0,1-1 0,0 1 0,1-1 0,-1-16 0,2 14-30,1 7 7,1 0 0,0 0 1,2-16-1,3-46 84,-5 71-96,1 0-1,-1-1 1,1 1 0,-1 0-1,1 0 1,0-1-1,0 1 1,0 0 0,0 0-1,0 0 1,1 0 0,-1 0-1,1 0 1,-1 1 0,1-1-1,-1 0 1,1 1-1,0-1 1,0 1 0,0 0-1,0-1 1,0 1 0,0 0-1,0 0 1,0 1 0,1-1-1,-1 0 1,0 1 0,5-1-1,-3 0-12,3 2 80,-3 3-68,1 0 1,-1 1 0,0-1-1,0 1 1,0 0 0,-1 0-1,5 10 1,-3 3 15,-4 16-8,-6 64 0,5-94-19,-1 0 0,0 0 0,0 1 0,0-1 1,-3 7-1,-34 77 5,-27 26-4,-85 136-5,124-202-10,9-18 4,-5 11-9,1 0 0,-28 84 0,39-89-9,-7 49 1,16-82 19,1 0 0,-1 0 1,1 0-1,0 0 0,0 1 1,0-1-1,0 0 0,1 0 1,-1 0-1,1 0 0,0 0 1,0 0-1,0 0 0,0 0 1,0 0-1,1-1 0,-1 1 1,1 0-1,0-1 0,3 5 1,-5-7 3,1 0 1,-1 1-1,0-1 0,0 0 1,1 0-1,-1 1 1,0-1-1,1 0 1,-1 0-1,0 0 1,1 0-1,-1 0 1,0 1-1,1-1 1,-1 0-1,0 0 0,1 0 1,-1 0-1,0 0 1,1 0-1,-1 0 1,1 0-1,-1 0 1,0 0-1,1 0 1,-1 0-1,0-1 1,1 1-1,-1 0 0,1 0 1,25-6-33,0 0 1,33-14-1,-30 8-38,114-63-27,-118 56 40,4-12 19,41-57 0,-55 59-5,7-22-6,21-72 1,-20 40 4,-21 77 22,-4 14 4,-11 45-7,-16 83 0,24-103 8,-2 137-8,10-136 8,36 140-12,-26-139-7,8 4 15,52 68 0,-72-104 21,1-1-1,0 0 1,0 0 0,0 0-1,0 0 1,0-1 0,1 1-1,-1-1 1,4 3 0,9 5-8,0-1-1,25 9 1,-19-11 5,39 7-1,-57-13 4,0 1 0,1-1-1,-1 1 1,0-1 0,0 0 0,0 0 0,0-1-1,0 1 1,3-1 0,17-3-11,38-12 0,-40 8 2,36-20 0,-57 28 12,4-2-16,0 0 1,0 0-1,-1-1 1,1 1-1,5-6 1,0 0-17,11-9-8,-1-2 0,0 0 0,-2-1 0,0-1 0,15-24 0,43-78-155,-68 109 142,1-1 0,-2 0 0,0 0 0,-1 0-1,-1-1 1,4-18 0,-5 17 20,0-9-127,-3-14 52,-8-48 1,1 66-6,-2 3 66,-1 0-1,-21-29 1,18 36 21,-18-7 16,-1 1 0,-1 2 0,-40-14 0,-8 4 11,53 18 7,14 5 4,0-1-1,1-1 0,-1 0 1,1-1-1,0-1 1,-21-13-1,27 15 13,0-1 0,1 0-1,-1 0 1,-8-11 0,15 16-19,-1 1 0,1 0 0,0 0 0,0-1 0,0 1 0,0 0 0,-1-1 0,1 1 0,0 0 0,0 0 0,0-1 0,0 1 0,0 0 0,0-1 0,0 1 0,0 0 0,0-1 0,0 1 0,0 0 0,0-1 0,0 1 0,0 0 0,0-1 0,0 1 0,0 0 0,1-1 0,-1 1 0,0 0 0,0 0 0,0-1 0,1 1 0,8-20 75,2 2 0,19-29 0,-12 24 160,104-109 101,-95 103-74,17-22-102,12-14 157,80-74 0,-134 137-308,0 0 0,1 0 0,-1 1 0,1-1 0,-1 1-1,1-1 1,0 1 0,-1 0 0,1 0 0,0 0 0,0 0 0,0 1 0,-1-1 0,1 1 0,0 0 0,0 0 0,0 0-1,0 0 1,0 0 0,4 2 0,-4-2-2,-3 0-10,1 0 0,-1 0 1,0 0-1,0 0 0,1 0 0,-1 0 0,0 0 1,1 0-1,-1 1 0,0-1 0,0 0 0,1 0 1,-1 0-1,0 0 0,0 0 0,0 1 0,1-1 1,-1 0-1,0 0 0,0 0 0,0 1 0,1-1 1,-1 0-1,0 0 0,0 0 0,0 1 0,0-1 1,0 0-1,0 0 0,1 1 0,-1-1 0,0 0 1,0 1-1,0-1 0,0 0 0,0 0 0,0 1 1,0-1-1,0 1 0,1 11 14,1 1 0,-2 0 0,1 0 1,-2 0-1,0 0 0,-3 12 0,4-24-16,-7 31 15,-20 60 4,-15 27-15,-39 119-7,69-192-10,5-12 2,-8 33-24,-6 77 1,13-20-44,8-119 64,0 0 0,1-1 0,-1 1 0,1 0-1,-1-1 1,1 1 0,1-1 0,-1 1 0,3 5 0,0-1-5,-3-6-46,3-1-7,-3-1 70,-1-1 0,0 0 1,0 0-1,1 1 0,-1-1 1,0 0-1,0 0 0,1 0 1,-1 1-1,0-1 0,1 0 1,-1 0-1,0 0 0,1 0 1,-1 0-1,0 0 0,1 0 1,-1 0-1,0 0 0,1 0 1,-1 0-1,0 0 0,1 0 0,-1 0 1,0 0-1,1 0 0,-1 0 1,0 0-1,1 0 0,-1 0 1,0 0-1,1-1 0,-1 1 1,0 0-1,1 0 0,-1 0 1,0-1-1,8-10-32,3-4-1,17-33-1,64-133-54,-92 181 90,0-1 0,0 1 0,0 0 0,0 0 0,0 0 0,0 0-1,0 0 1,0-1 0,0 1 0,0 0 0,0 0 0,0 0 0,0 0 0,0 0-1,0 0 1,0-1 0,0 1 0,0 0 0,1 0 0,-1 0 0,0 0 0,0 0-1,0 0 1,0 0 0,0 0 0,0 0 0,0 0 0,1-1 0,-1 1 0,0 0 0,0 0-1,0 0 1,0 0 0,0 0 0,1 0 0,-1 0 0,0 0 0,0 0 0,0 0-1,0 0 1,0 0 0,1 0 0,-1 0 0,0 0 0,0 0 0,0 1 0,0-1-1,0 0 1,0 0 0,1 0 0,-1 0 0,0 0 0,0 0 0,19 14-7,-12-6 7,-1 0-1,1 0 1,5 11 0,20 46 0,-3 14 0,17 114-2,-38-152-3,44 150 0,-38-158-14,-7-18 11,1 3 1,1-1 0,1 0 0,0-1 0,2 0 1,-1-1-1,20 20 0,31 22-1334,-38-35-5199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5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748 179 11032,'1'-112'1306,"-2"108"-1176,1 0-1,-1 0 1,0 1 0,-1-1-1,1 0 1,0 1-1,-1-1 1,0 1 0,0 0-1,0-1 1,0 1-1,-1 0 1,1 0 0,-1 0-1,-5-4 1,5 4-32,3 3-70,0-1 1,-1 1-1,1 0 0,-1-1 0,1 1 1,0 0-1,-1-1 0,1 1 1,-1 0-1,1 0 0,-1-1 0,1 1 1,-1 0-1,1 0 0,-1 0 0,1 0 1,-1 0-1,0 0 0,1 0 0,-1 0 1,-7 0 55,0 0 1,0 1-1,0 0 1,1 0-1,-1 1 1,0 0 0,1 1-1,-9 3 1,-6 7 163,-134 116 84,117-91-184,-70 83 4,-10 26-102,111-137-30,1 0 0,0 0 0,0 0 0,-6 17 0,-68 151 80,30 9-64,51-187-36,-1 3 5,0 1 0,0 0 0,0 0-1,0 0 1,1 0 0,-1 0-1,1 0 1,0 0 0,0 0 0,1 0-1,-1 0 1,1 0 0,0-1-1,0 1 1,0 0 0,3 4-1,3 14 10,0 0-1,2 0 0,1-1 1,1 0-1,18 27 0,-8-24-7,0-1-1,2 0 0,0-2 1,27 19-1,-50-40-5,32 25-2037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5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1080,'10'23'103,"-8"-20"-21,4 0 14,-1-4 8,3-2-4,1 0 0,0 1 0,0 0 0,0 0 0,18-1 0,26-4 556,253-69 1408,-209 52-1544,-89 22-481,227-47 2093,-225 47-2109,25-3 643,52 0 1,-83 6-563,2 4-15,-6-4-81,0 0 1,0 0-1,-1 0 0,1 1 0,0-1 1,0 0-1,-1 0 0,1 0 1,0 0-1,-1 0 0,1 0 0,-1 0 1,-1 2-1,-3 7-1061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7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1 191 3864,'0'0'188,"5"4"145,-1-2-257,0 0 0,0 0 0,1 0 0,0 0-1,-1-1 1,1 1 0,0-1 0,-1 0 0,1-1 0,5 1 0,59-4 1065,-6 0-558,98-1 65,-121 3-368,170-7 109,-169 6-121,291-21 572,-215 9-552,-109 13-259,79-12 226,-74 11-209,-1-1-1,1 0 0,-1-1 1,0-1-1,15-7 0,-26 12-40,-1-1-1,1 0 1,0 1 0,0-1 0,-1 0-1,1 0 1,-1 0 0,1 0-1,-1 1 1,1-1 0,-1 0-1,0 0 1,1 0 0,-1 0 0,0 0-1,1 0 1,-1 0 0,0 0-1,0 0 1,0 0 0,0 0-1,0 0 1,0 0 0,-1 0 0,1 0-1,0 0 1,0 0 0,-1 0-1,1 0 1,0 0 0,-1 0-1,1 1 1,-1-1 0,1 0 0,-1 0-1,0 0 1,1 1 0,-1-1-1,-1-1 1,-26-17 34,-28-6-31,27 17-12,1 2 0,0 0 0,-1 2 1,0 1-1,-40 1 0,19 6-8,46-4 3,0 0-1,0 0 1,1 1 0,-1-1 0,0 1-1,1 0 1,-1 1 0,1-1-1,-6 3 1,-3 2-5,2-3-57,-1 2 0,1-1 0,1 1 0,-1 0 0,1 1 0,-10 8 0,16-11 18,0 0-1,0 0 0,0 0 0,0 0 1,1 0-1,0 1 0,0 0 1,0-1-1,0 1 0,0 0 1,1 0-1,-1 0 0,1 0 1,0 0-1,0 0 0,1 0 0,-1 0 1,1 6-1,2 9-53,0-1 0,1 0 0,0 0 1,11 27-1,0 9-36,3 26 72,13 53 28,-28-123 42,0 0 0,1-1 0,0 1 0,8 17 0,-1-7 0,18 38 2,-22-49 1,0-1 0,0 0 0,0 0 0,1 0 1,1-1-1,9 9 0,-16-16 0,-1 1 0,1-1 0,-1 0 0,1 1 0,-1-1 0,1 0 0,-1 1 0,1-1 0,-1 0 0,1 0 0,0 1 0,-1-1 0,1 0 0,-1 0 0,1 0 0,0 0 0,-1 0 0,1 0 0,0 0 0,17-1-223,-1 0 0,1-1 0,22-6 0,17-6-4439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8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1 571 6008,'1'5'17,"0"-1"0,1 1 0,0-1-1,0 0 1,0 1 0,0-1 0,1 0 0,-1 0 0,4 3 0,-5-6-11,1 1 1,-1-1 0,1 0 0,-1 0-1,1 0 1,0 0 0,-1 0-1,1 0 1,0-1 0,0 1-1,-1-1 1,1 1 0,0-1-1,0 0 1,0 1 0,0-1-1,0 0 1,0 0 0,-1 0-1,1 0 1,0-1 0,0 1-1,0-1 1,0 1 0,-1-1-1,1 1 1,2-2 0,2 0 10,-4 2-5,0-1-1,0 1 1,0-1-1,-1 1 1,1-1-1,0 0 1,-1 0 0,1 0-1,0 0 1,-1 0-1,0 0 1,1 0-1,-1-1 1,1 1-1,-1 0 1,1-3-1,11-12 184,0-1-1,-2 1 0,0-2 1,-1 0-1,13-33 1,-17 36-103,-3 4 89,1 0 0,-1-1 1,1-18-1,5-22 313,21-119 1388,-16 122-1389,-13 46-259,6 3-26,3 2 107,-2 13-200,6 30 7,31 125 24,-26-91-139,-10-41-7,30 71 0,-35-96-2,-1-4-1,0 1 0,0-1 1,1-1-1,8 14 0,-11-21 2,-1 0 1,1 0-1,-1-1 1,1 1-1,-1 0 1,1-1-1,-1 1 1,1 0-1,-1-1 1,1 1-1,0-1 1,-1 1-1,1-1 1,0 1-1,0-1 1,-1 0-1,1 1 1,0-1-1,0 0 1,0 0-1,-1 0 1,1 1-1,0-1 1,1 0-1,1-1 0,-1 0 0,1 0 0,-1 0 0,0 0 0,1 0 0,-1 0 0,0-1 0,0 1 0,0-1 0,2-1 0,7-5 0,-7 5 0,1 0 0,-1 0 0,0-1 0,-1 1 0,1-1 0,4-6 0,27-31 0,7-13 1,-1-7 0,-4 1 0,-6 9 0,-7 15 0,-4 11 0,-3 8 0,-15 16-1,-1 0 0,1 0 1,0 0-1,-1 0 1,1 0-1,0 0 1,0 1-1,-1-1 0,1 0 1,0 1-1,0-1 1,0 1-1,0 0 0,0 0 1,0 0-1,0 0 1,0 0-1,0 0 1,3 1-1,-2 0-1,0 0-1,0 1 1,-1-1 0,1 1-1,0-1 1,-1 1-1,1 0 1,-1 0 0,0 0-1,1 0 1,1 3 0,4 6-12,-1 0 1,0 0-1,0 1 1,6 15-1,-10-21 8,9 20-94,22 32-1,-33-56 96,9 10-114,2-5 78,-1 0-1,1-1 1,21 9 0,-18-13-98,9-4 51,39-7 0,-45 2 16,-6 0 55,0-1-1,0 0 1,-1 0 0,0-1-1,0 0 1,13-16 0,-15 15-1,-2 3 11,0 0-1,0-1 1,-1 0 0,0 0-1,-1-1 1,7-12-1,0-10 6,-12 26 2,1-5 0,-1 10 0,0 0 0,0-1 0,0 1 0,0 0 0,0-1 0,0 1 0,0 0 0,0-1 0,0 1 0,0 0 0,0 0 0,0-1 0,0 1 0,1 0 0,-1 0 0,0-1 0,0 1 0,0 0 0,0 0 0,1-1 0,-1 1 0,0 0 0,0 0 0,0-1 0,1 1 0,-1 0 0,0 0 0,1 0 0,16 0 0,-11 1-1,0 1 0,0 0 1,0 0-1,0 0 1,-1 1-1,1 0 0,-1 0 1,0 1-1,0-1 1,5 6-1,9 5 3,11 9-18,54 30-1,-41-35 8,-24-15-23,-11-2 19,2 0 6,-1 0-1,0-1 1,0 0-1,0-1 1,1 0-1,-1 0 0,0-1 1,0 0-1,0-1 1,10-4-1,67-34-59,-72 34 61,-1-1 0,-1-1 0,1 0-1,-2-1 1,20-20 0,-17 11 5,-12 17 1,-1 1 0,0-1 0,0-1 0,0 1 0,0 0 0,0 0 0,0 0 0,-1 0 0,1-3 0,-1 1 0,1 0 0,-2 1 0,1-1 0,0 0 0,-1 0 0,-1-5 0,-12-35 1,5 26 3,0 0 0,-1 1 0,0 0 1,-2 1-1,0 0 0,0 1 0,-27-25 0,39 40-3,-1-1 0,1 1-1,0 0 1,-1 0-1,1-1 1,0 1 0,0 0-1,-1 0 1,1-1-1,-1 1 1,1 0 0,0 0-1,-1 0 1,1 0-1,0 0 1,-1-1 0,1 1-1,-1 0 1,1 0 0,0 0-1,-1 0 1,1 0-1,-1 0 1,-8 1 3,0 1 1,0-1-1,1 2 1,-1-1-1,-11 6 1,3 1 16,12-5-15,-6 4 1,-1 1 0,1 1 0,1 0 0,0 0 1,0 1-1,-15 23 0,-10 19 18,-3 13-18,31-51-5,1 1 0,-8 31-1,9-26 0,2 0-1,-1 29 1,4-21-2,2-1 0,0 1 1,12 46-1,-14-73-1,1 1 1,0-1-1,-1 1 0,1-1 1,0 1-1,0-1 0,3 4 1,6 10-4,2-2 1,-1 1-1,2-1 1,14 13-1,-26-26 2,0 0 0,1 0 0,-1 0 0,1 0 0,0 0 0,-1 0 0,1 0 0,0-1 0,-1 1 0,4 0 0,134 28-48,-106-27-2,131-13-27,-160 10 68,0 1 1,-1-1-1,1 0 1,0 0 0,-1 0-1,6-2 1,30-15-446,-1-2 1,53-36-1,1-9-5909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29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280 463 4040,'-6'3'1,"-86"52"127,80-52 0,7-3-106,0 0 0,1-1 0,-1 1 0,0-1 0,1 0-1,-1 0 1,1 0 0,-1-1 0,1 0 0,0 1 0,0-2 0,0 1 0,0 0-1,0-1 1,0 0 0,0 1 0,1-2 0,-1 1 0,1 0 0,0-1 0,-4-5 0,-2-2 4,5 5 6,0 1 1,0-1-1,1 0 1,-1 0-1,-3-12 1,-2-3 83,1-1 0,2 0 1,0 0-1,1 0 0,-2-35 0,9 16-24,2 26 136,4-2-112,1 2-1,0-1 1,1 1-1,1 1 1,0 0-1,1 0 1,13-12-1,-13 16-64,-8 6-13,-1 1 1,1 0-1,0 0 0,1 0 1,-1 0-1,0 1 0,1 0 1,6-3-1,13-4 155,28-7 1,-48 16-164,0-1 1,1 1-1,-1 0 1,0 0-1,0 0 1,0 1-1,0-1 1,0 1-1,0 0 0,0 0 1,0 1-1,0-1 1,0 1-1,-1 0 1,5 3-1,-3-3 3,3 6 147,-8-8-179,2 4 18,0 0 0,0 0 0,-1 0-1,1 0 1,-1 0 0,0 0-1,0 0 1,0 0 0,-1 0 0,0 1-1,0-1 1,0 0 0,0 0-1,0 1 1,-1-1 0,0 0 0,0 0-1,0 0 1,-3 7 0,-41 135 162,33-111-73,-58 155 37,57-153-90,3-12-27,-7 23 9,-13 52 1,25-78-28,2 1 1,0 0 0,1 1-1,1 25 1,2-46-11,-1-1 1,1 0-1,-1 1 1,1-1-1,0 0 0,0 0 1,0 1-1,0-1 1,3 4-1,-3-6 0,0 1 1,0 0-1,-1 0 0,1 0 0,0-1 1,0 1-1,0-1 0,1 1 1,-1-1-1,0 1 0,0-1 0,0 1 1,0-1-1,0 0 0,1 0 1,-1 1-1,0-1 0,2 0 0,2-1 1,0 1-1,1-1 0,-1 0 0,-1 0 0,9-4 1,15-7-1,43-27 1,-68 37-1,16-10 4,-1 0 0,-1-1 0,29-28-1,-31 27 1,9-8 28,-18 18-22,-1-1 0,0 0 0,0-1 0,0 1 0,-1-1 0,0 0 0,0 0 0,4-10 0,-7 14 24,-5 4-8,0 0-20,0 1-1,0 0 1,0 0-1,0 1 1,0-1-1,1 1 1,-1 0-1,1 0 1,0 0-1,-3 7 1,-20 41 4,21-39-7,-5 15 17,-23 174 6,32-156-12,12 70-1,14-6-9,-24-104-3,1 0 1,0 1-1,0-1 0,5 8 1,14 27-382,2-2 0,35 46 0,3-6-5360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1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59 1624,'0'0'1017,"1"-5"-438,0 4-649,0-2 203,0 1 1,-1-1-1,1 0 0,0 0 0,-1 0 1,0 0-1,0 0 0,0 1 0,0-1 1,0 0-1,-1 0 0,0-5 1,0 6 480,-6-2 186,6 3-786,1 1-1,0 0 0,0-1 0,0 1 0,-1 0 1,1-1-1,0 1 0,0 0 0,-1 0 1,1 0-1,0-1 0,-1 1 0,1 0 0,0 0 1,-1 0-1,1 0 0,0-1 0,-1 1 1,1 0-1,0 0 0,-1 0 0,1 0 0,0 0 1,-1 0-1,1 0 0,0 0 0,-1 0 1,1 0-1,-1 0 0,1 0 0,0 0 0,-1 1 1,1-1-1,0 0 0,-1 0 0,1 0 1,0 0-1,0 1 0,-1-1 0,1 0 0,0 0 1,-1 1-1,1-1 0,0 0 0,0 0 1,0 1-1,-1-1 0,1 0 0,0 1 0,-2 2 41,0 0-1,0 0 0,0 0 0,0 0 0,1 1 0,-1-1 1,1 0-1,0 1 0,0-1 0,0 7 0,-2 32 44,2-33-67,-5 117 432,5-93-330,-1 14-19,-1 93 132,4-122-232,3 39 49,18 132 66,-18-127-80,-4-53-126,0 0-1,-1-1 1,0 1 0,-1 0-1,0 0 1,0-1 0,-1 1-1,0-1 1,0 0 0,-1 0-1,-5 9 1,-5 4-5135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1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1 252 7800,'1'-3'-1,"0"0"0,1 1 0,0-1 0,0 1 0,0-1 1,0 1-1,0 0 0,0-1 0,0 1 0,1 0 0,-1 1 0,5-4 0,0 2-1,1 1-1,-1 0 1,1 0-1,9-1 1,-13 2 2,16-2-1,40-11-6,15-5 0,21-7 6,119-27 11,-171 43 44,-25 6-23,188-35 203,26 4 813,-229 35-919,0-1-36,1 0 0,-1 1 0,1 0 0,-1 0 0,0 0 0,1 0 0,7 2 0,-12 3 108,3 18-1360,-2 6-4840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2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1 513 8696,'0'0'73,"0"0"-62,0-1 0,0 1-1,0-1 1,0 1 0,0-1 0,0 0 0,0 1-1,0-1 1,0 0 0,0 1 0,0-1 0,0 1-1,0-1 1,0 1 0,1-1 0,-1 0 0,0 1-1,1-1 1,-1 0 0,56-70 517,49-115 397,-64 109-619,-21 46-70,2 2 1,45-50-1,-63 76-216,0 0 0,0 0 0,-1 1-1,2 0 1,-1 0 0,0 0 0,0 0 0,0 1 0,1-1-1,-1 1 1,6-1 0,-3 1-5,8 0 40,-4 2-42,0 0 0,0 2 0,0-1 0,-1 1 0,1 1 1,-1 0-1,0 0 0,0 1 0,0 1 0,11 7 0,-12-7-8,-6-4-4,-1 0 0,1 0 1,-1 0-1,0 0 1,0 0-1,0 0 0,0 1 1,0-1-1,0 1 0,-1-1 1,1 1-1,1 3 1,16 32 11,1 13-9,-6 7 1,-3 1-3,-5-15-5,-5-26 0,2 0-1,0 0 1,1 0 0,1 0-1,8 20 1,-7-25-9,-6-13 12,0 0-1,1 1 1,-1-1-1,0 0 1,0 0-1,0 0 1,0 0-1,0 0 1,0 1 0,0-1-1,0 0 1,0 0-1,0 0 1,1 0-1,-1 0 1,0 0-1,0 1 1,0-1 0,0 0-1,0 0 1,1 0-1,-1 0 1,0 0-1,0 0 1,0 0-1,0 0 1,1 0 0,-1 0-1,0 0 1,0 0-1,0 0 1,0 0-1,1 0 1,-1 0-1,0 0 1,0 0 0,0 0-1,0 0 1,1 0-1,-1 0 1,0 0-1,0 0 1,0 0-1,1 0 1,9-3-6,1 0 1,0-1-1,-1 0 0,14-8 0,-21 11 3,15-9-86,0 0 1,0-2 0,-1 0-1,-1-1 1,22-22-1,-10 9-925,52-43-5906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2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5656,'1'-1'6,"0"0"0,-1 1 0,1-1 0,0 1-1,0-1 1,-1 0 0,1 1 0,0 0 0,0-1 0,0 1 0,0 0 0,0-1 0,-1 1 0,1 0 0,0 0 0,0 0 0,0-1 0,0 1-1,0 0 1,0 0 0,0 1 0,0-1 0,0 0 0,-1 0 0,1 0 0,0 1 0,0-1 0,0 0 0,0 1 0,0-1 0,1 2-1,0-1 31,-1 1 0,1 1-1,-1-1 1,1 0 0,-1 0-1,0 0 1,0 1 0,0-1-1,0 1 1,0-1 0,0 4-1,2 10 206,-1 0-1,0 27 0,-2-24-187,-1-10 21,1 0 0,0 0 0,3 15 1,17 90 235,-19-108-275,0 1-1,1 0 0,0-1 0,1 1 1,-1-1-1,1 0 0,5 8 0,1 3 6,20 30 16,-15-32 64,3-2-65,2-1 0,25 12 0,-27-19 53,81 1 56,-79-8-17,-3-2-79,0-1 1,0 0 0,-1-1-1,0-1 1,-1-1 0,1 0-1,25-19 1,-28 17-38,-7 4 4,1 1 0,0 0 1,-1-1-1,0 0 0,4-7 1,6-6 44,-1 2 37,-1 0 0,0-1 0,-2-1 0,13-25 0,-8 7 22,-15 36-135,-1 1 0,1 0 0,-1 0 0,1 0-1,-1 0 1,1 0 0,-1 0 0,1 0 0,-1 0 0,1 0 0,-1 0 0,1 0 0,-1 0 0,1 0 0,-1 0 0,0 1 0,1-1 0,-1 0 0,1 0 0,-1 1 0,1-1 0,-1 0 0,1 0 0,-1 1 0,0-1 0,1 0 0,-1 1 0,0-1-1,1 1 1,-1-1 0,1 1 0,11 14 21,0 1-1,0 1 0,14 28 1,5 7-1,-1-11-19,-15-26 2,33 19-1,-33-25-5,1-1-1,20 8 1,-34-16-1,14 7-4,0-1 1,0-1 0,1-1 0,0 0-1,0-1 1,33 2 0,-35-5-16,5 1 7,37-3 0,-50 1-55,1 0 1,-1-1 0,0 1-1,1-2 1,-1 1 0,0-1-1,-1 0 1,1 0 0,10-8-1,-5 2-228,0 0 0,0-1-1,18-22 1,-25 26 35,-4 4 119,1 1 117,13-3-153,-5 17 181,12 25-15,-19-33 12,0-1-1,1 1 1,-1-1 0,1 0 0,0 0-1,0 0 1,0-1 0,1 1 0,-1-1-1,1 0 1,8 4 0,-5-4 2,-1-1 0,1 0 0,0-1 0,0 1 1,0-1-1,0-1 0,0 1 0,12-2 0,-5 1 0,-11 0 0,1 1 1,0-2-1,-1 1 1,1 0 0,-1-1-1,1 0 1,-1 0-1,6-3 1,-2 2 8,-1 1-6,-1-1 0,1 0 0,-1 0 0,0-1 0,1 0 0,-1 0 0,-1 0 0,1-1-1,0 0 1,-1 0 0,0 0 0,6-6 0,40-57 79,-44 52 29,-2-10-29,4-35 0,-11 43 89,-5-8-48,-12-27 0,19 51-112,-1 0 1,1 0 0,-1 0-1,1 0 1,-1 1 0,1-1-1,-1 0 1,1 0 0,-1 0-1,0 1 1,1-1 0,-1 0-1,0 1 1,-1-1 0,-4-3 14,0 0 1,0 1-1,-1-1 1,0 2-1,1-1 1,-1 1-1,0 0 0,0 0 1,-9 0-1,-3 4 125,-13 9-52,-44 22 1,55-19 5,-4 9-58,2 1 0,-21 26 1,31-27 29,0 12-28,-12 55 0,25-88-48,-1 0 1,1 1-1,0-1 0,0 0 1,0 0-1,0 1 1,0-1-1,1 4 1,1 5 1,1 0 0,0 0 1,1 0-1,0 0 0,1-1 1,0 1-1,9 11 0,-13-21-5,0 1 1,0-1-1,0 0 0,0 1 0,0-1 0,1 0 0,-1 0 0,0 0 0,1 0 1,-1 0-1,1 0 0,2 0 0,65 33 18,41 6-14,23-7 0,15-9-3,22-14-2,-107-10 0,64-9 0,-84 3 102,0-3 1,76-24-1,77-47-1640,7-11-4615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435 490 3592,'4'12'30,"-2"-3"60,0 0 0,0 0 1,0 1-1,-1-1 0,0 18 1,-2-22-30,1-1 1,-1 0-1,0 0 1,0 1-1,0-1 1,0 0-1,-1 0 1,0 0-1,0 0 1,0 0-1,0 0 1,0-1-1,-4 4 1,0 1 6,-1 0-1,-1-1 1,-10 9 0,12-12-33,1 0 0,-1 0-1,-1-1 1,1 1 0,0-2 0,-1 1 0,0-1 0,1 0-1,-11 2 1,8-2-10,-6 0 83,3-4-77,0 0-1,1-1 1,-1-1 0,-17-7-1,13 1 64,-60-70 40,62 60-20,-9-22 3,2-1 1,1-1 0,-14-51-1,31 83-67,1 0-1,0 0 0,1 0 0,1 0 0,0 0 0,1-15 0,0 12-15,0-3 38,0 0 0,1 0 0,1 0 0,8-28 0,-8 38-51,-1-2 32,2 0 0,-1 0 1,1 1-1,1 0 0,10-17 0,-9 16-23,-4 8-16,-1 0 0,1 0-1,0 0 1,0 0 0,0 0-1,0 0 1,0 0-1,0 0 1,0 1 0,0-1-1,1 1 1,-1 0-1,1 0 1,-1 0 0,1 0-1,-1 0 1,1 0 0,0 1-1,-1-1 1,1 1-1,0 0 1,4 0 0,-6 0-5,11 2 99,-3 1-86,-1 2 0,0-1 0,-1 1 0,1 0 0,-1 1 0,9 8-1,-6 2 73,0 11-34,9 45 1,-18-46-13,-20 148 19,12-132-46,-43 200 12,38-191-19,-16 78-1,0 27-9,7-14 1,7-22-2,12-84 0,1 0-1,5 44 1,-4-75-1,0-1 0,1 1 0,0-1-1,0 0 1,0 1 0,0-1 0,0 0 0,1 1-1,0-1 1,0 0 0,0 0 0,0-1 0,4 5-1,-5-6 1,-1-2-2,0 1 1,1-1-1,-1 0 1,0 0-1,0 0 1,0 0 0,0 1-1,0-1 1,0 0-1,0 0 1,1 0-1,-1 0 1,0 0-1,0 0 1,0 0-1,0 1 1,0-1 0,1 0-1,-1 0 1,0 0-1,0 0 1,0 0-1,0 0 1,1 0-1,-1 0 1,0 0-1,0 0 1,0 0 0,1 0-1,-1 0 1,0 0-1,0 0 1,0 0-1,0 0 1,1 0-1,-1 0 1,0 0 0,0-1-1,8-1 6,0-1 0,0 0 0,0 0 0,0-1 0,7-5 0,-13 8-5,3-2 8,1 0-1,-1-1 0,1 0 0,-1 0 1,0 0-1,6-7 0,5-5 1,48-43 46,-44 38-47,49-45 76,-60 58-71,0 1 1,0 0-1,0 1 1,1 0-1,-1 1 1,15-6-1,-24 11-11,1-1 0,-1 1-1,0 0 1,1 0-1,-1 0 1,0 0-1,1 0 1,-1 0-1,0-1 1,1 1 0,-1 0-1,0 0 1,1 0-1,-1 0 1,0 0-1,1 0 1,-1 1 0,0-1-1,1 0 1,-1 0-1,0 0 1,1 0-1,-1 0 1,0 0 0,1 1-1,-1-1 1,0 0-1,0 0 1,1 0-1,-1 1 1,0-1 0,0 0-1,1 1 1,5 6 7,1 0 0,-2 0 0,1 0 0,-1 1 1,0 0-1,-1 0 0,7 15 0,-3 4 38,14 153 22,-20-135-2,6 220 30,-4-203-10,36 293 35,-38-336-74,10 37-1,115 322-1110,-47-185-4843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118 147 5112,'0'0'80,"-25"-28"0,16 11-56,0 0 8,-6 1-32,-5-5-128,0-2 128,1-1-3424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6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5384,'35'21'238,"41"18"0,-54-31 4,0-1-1,1 0 1,0-2 0,27 3-1,-36-6-145,21 2 445,217-4 190,-186-3-350,126-8 4,32-4-283,-115 8 19,213-15 4,37 0-61,-201 14 131,701-20 90,-677 26-51,778-1 91,-761 5-98,817 14 91,-813-12-84,792 21 99,-803-19-66,721 31 102,-746-31-122,211 5-1,-31-4-154,-223-6 122,150 0-1,-34 0-136,-162-2 98,-9 0-53,226-9 337,-215 4-16,-102 15-183,-37 9-105,-126 28-1851,68-20-7424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1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7984,'0'0'874,"2"9"-588,5 95 28,-4-56-126,13 78-1,-10-89-158,0 5 85,26 175 39,-24-174-65,42 171 39,-48-207-107,0 0 0,0 0 0,6 12 0,17 29 36,47 66 0,-70-111-45,0 0 1,1 0 0,-1 0-1,1-1 1,0 1-1,5 3 1,18 12 27,0-2 0,51 22 0,-49-32 36,123-2 32,-118-9-47,21-11-17,53-25 0,-103 39-32,0 0 0,0 0-1,0-1 1,0 1 0,-1-1-1,4-2 1,136-130 89,-115 103-72,37-54 4,4-19-24,40-83-9,-101 174-6,-8 14 7,0 0 0,0 0-1,0 0 1,0 0-1,0 0 1,0 1 0,0-1-1,0 0 1,0 0 0,0 0-1,0 0 1,0 0-1,-1 0 1,1 0 0,0 0-1,0 0 1,0 0 0,0 0-1,0 0 1,0 0-1,0 0 1,0 0 0,0 0-1,0 0 1,0 0 0,0 0-1,0 0 1,0 0 0,0 0-1,0 0 1,-1 0-1,1 0 1,0 0 0,0 0-1,0 0 1,0 0 0,0 0-1,0 0 1,0 0-1,0 0 1,0 0 0,0 0-1,0 0 1,0-1 0,0 1-1,0 0 1,0 0-1,0 0 1,0 0 0,0 0-1,0 0 1,0 0 0,-16 17-37,12-13 40,-7 9-62,-54 96-26,52-80-15,-27 135-38,38-131 52,5-4 47,1-1 0,16 54 1,-20-81 33,1 1 0,-1 0 0,1-1 0,0 1 0,-1-1 0,1 1 0,0-1 0,0 1 0,0-1 0,0 0 0,2 2 0,10 9-16,0 0 1,1-2 0,25 17-1,-21-22-25,4-3 26,1-2 1,29-3-1,-51 3 19,1 0 0,-1 0 0,1-1 0,-1 1 0,1-1 0,-1 1 0,0-1 0,1 1 0,-1-1 0,0 0 0,2-1 0,12-8-1,-1-1 0,-1-1 0,0 0-1,11-14 1,-22 24 2,-1 0-1,0 0 1,1 1-1,-1-1 0,0 0 1,0 0-1,0 0 1,1-4-1,16-56 0,-13 39 1,2-39 0,-7-24 0,-2 63 0,-7-32 0,6 40 0,-1 1 0,-10-23 0,-15-16 0,1 16 0,7 18 0,20 19 0,0-1 0,0 1 0,0-1 0,-1 1 0,1-1 0,0 1 0,0 0 0,0 0 0,-1 0 0,1 0 0,0 0 0,0 0 0,-1 0 0,-1 0 0,1 1 0,1-1 0,-1 1 0,0-1 0,1 1 0,-1 0 0,1 0 0,-1-1 0,1 1 0,-1 0 0,1 0 0,0 1 0,-2 1 0,1-1-52,0 1 1,1 0 0,0 0-1,-1 0 1,1 1 0,1-1-1,-1 0 1,0 0 0,1 0 0,-1 1-1,1-1 1,0 0 0,0 1-1,1-1 1,-1 0 0,0 0-1,1 1 1,2 4 0,-3-5-193,8 39-5849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2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85 6456,'1'13'0,"-9"15"0,-13 19 0,-48 84 1,18-35 19,38-71-17,-17 36 78,19-37-20,2-6 34,1 0 1,1 1-1,-6 20 1,13-37 44,5-6 0,1 1-118,-4 3-13,0-1 0,0 0 0,-1 0 0,1 0 0,0-1 0,0 1 0,-1 0 0,1-1 0,-1 1 0,1-1 0,-1 1 0,0-1 0,0 0 0,2-2 0,47-74 135,-41 58-97,10-38-1,0-18-36,-7-1-30,-8 44-8,2 1 1,16-54-1,-22 86 24,0-1 0,1 1 1,-1-1-1,0 1 0,1-1 0,-1 1 0,1-1 1,-1 1-1,1-1 0,-1 1 0,1-1 0,-1 1 0,1 0 1,0-1-1,-1 1 0,1 0 0,0 0 0,-1 0 1,1-1-1,0 1 0,-1 0 0,1 0 0,0 0 0,-1 0 1,1 0-1,0 0 0,-1 0 0,1 0 0,0 0 1,-1 0-1,1 1 0,0-1 0,-1 0 0,1 0 0,0 1 1,0-1-7,1 1 4,0 0 0,1 0 0,-1 0 0,0 1-1,0-1 1,0 1 0,0-1 0,0 1-1,-1 0 1,1-1 0,0 1 0,-1 0-1,1 0 1,1 3 0,17 37-55,-13-27 52,20 71-41,-1 5 15,5 27 29,21 120 7,-44-193 7,-4-20 0,5 37 19,2 89 1,-14-36 32,3-115-57,0 1 0,0 0 0,0-1 1,0 1-1,0 0 0,0-1 0,0 1 1,0 0-1,0-1 0,-1 1 0,1 0 1,0-1-1,0 1 0,-1-1 0,1 1 0,0 0 1,-1-1-1,0 1 0,-2 2 4,0 0 0,0 0 0,-1-1 0,1 1 0,-1-1 1,0 0-1,1 0 0,-1 0 0,0-1 0,0 1 0,0-1 0,-6 1 0,10-2-4,-1 0 1,0 0-1,1 1 0,-1-1 1,0 0-1,1 0 0,-1 0 1,0 0-1,1 0 0,-1 0 1,0-1-1,1 1 0,-1 0 1,0 0-1,1 0 0,-1-1 1,0 1-1,1 0 0,-2-1 1,-6-5 7,0 1 1,0-1 0,0 0-1,1-1 1,0 0 0,1 0-1,-9-12 1,13 17-5,1 0-1,0 0 1,0 1 0,0-1-1,0 0 1,0 0 0,0 0-1,1-1 1,-1-2 0,-9-41 43,-3-67 1,15 76 57,35-157 55,-24 154-22,66-192 64,-61 183-50,84-162 72,-81 179-47,-2 10-118,1 2 1,2 0 0,31-22-1,-52 40-42,1 1-1,0 0 0,0-1 0,1 1 1,-1 0-1,0 1 0,0-1 0,5-1 1,7-1 28,1 1 0,0 0 1,1 1-1,23 2 0,-38-1-37,0 0 0,0 0 1,0 0-1,0 0 0,0 1 0,0-1 0,0 0 1,0 1-1,0-1 0,0 1 0,-1-1 0,1 1 1,0-1-1,1 2 0,6 5 19,-1-1-1,0 2 1,-1-1-1,1 1 1,-2 0-1,1 0 1,5 10-1,-5 5 119,11 131 59,-17-118-86,0-16-70,0 12 12,-1 0 0,-12 63 0,-7-18 40,20-76-101,-1 0 1,1 0 0,-1 1-1,0-1 1,0 0-1,0 0 1,1 0 0,-1-1-1,0 1 1,0 0-1,0 0 1,0 0 0,0-1-1,-1 1 1,1-1-1,0 1 1,0-1 0,0 1-1,-1-1 1,1 1-1,0-1 1,0 0 0,-1 0-1,1 0 1,0 0 0,0 0-1,-1 0 1,1 0-1,0 0 1,-1 0 0,1-1-1,-1 0 1,0 1 0,-7-5 4,-1-6-221,0-1 0,1 1 0,0-2 0,1 0 0,-7-16 0,-21-37-6246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2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6816,'0'0'0,"12"0"0,24 3 48,12 11 0,11 14-48,-4 22 0,-7 30 0,7 6-264,9 5 264,-1-2-4512</inkml:trace>
  <inkml:trace contextRef="#ctx0" brushRef="#br0" timeOffset="1">819 561 4664,'-3'0'56,"-26"4"0,1 2 1,0 0-1,-36 14 0,45-14-46,-14 7 44,-132 83 66,161-94-85,0 1 1,0 0-1,0 0 0,1 0 0,-1 1 1,-2 4-1,-116 158 347,119-161-295,-1 1 0,1 0-1,1-1 1,-4 9 0,-41 152 503,46-163-554,1-1-1,-1 0 1,1 0-1,0 1 1,0-1-1,0 0 1,0 1-1,0-1 1,1 5-1,2 4 26,0 0 0,0 0 1,2 0-1,-1 0 0,1-1 0,1 1 0,13 17 0,-18-27-38,0 1 0,0-1-1,0 0 1,0 1-1,1-1 1,-1 0-1,1 0 1,-1 0 0,1 0-1,-1 0 1,1-1-1,2 2 1,29 11-224,1-1 0,66 14 0,6-5-4572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2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350 350 7896,'-13'3'3,"0"0"0,0 1 1,1 1-1,-1 0 0,1 0 1,0 1-1,1 1 0,-16 11 1,9-6 2,-4 5 14,-81 87 5,86-79-17,-3 20 7,-19 59 1,34-73 64,5-10-54,1 0-1,1-1 1,0 1 0,8 27 0,-9-47-14,-1 1 0,0-1 0,1 0 0,-1 1 0,1-1 0,0 0 0,-1 0 0,1 1 0,0-1 0,0 0 0,0 0 0,0 0 0,1 1 0,9 8 29,1-1 1,0 0-1,1 0 0,-1-2 1,18 8-1,-28-14-18,0 0 0,0 0 0,1 0 1,-1-1-1,0 1 0,0-1 0,0 0 0,5 0 0,29 0 118,63-10 1,-71 2-1,5-9-46,60-42-1,-74 40-19,-8 7-44,0-1-16,-1 1 0,0-1-1,-1-1 1,0 0 0,10-23 0,8-21 17,-25 54-24,-1 6 4,3 15-8,-5 25 1,0 22-2,1 9 2,2-3-2,-1-60-2,1-1 0,0 0-1,0 0 1,1 0 0,0 0 0,1 0 0,0-1-1,1 1 1,5 8 0,-9-16 0,-1 0-1,1 0 1,0 0-1,-1-1 1,1 1-1,0 0 1,0 0 0,0 0-1,0-1 1,0 1-1,0-1 1,0 1-1,1 0 1,11 5 3,0-1-1,0 0 0,0-1 1,27 4-1,-16-8 11,110-31 6,-131 31-18,0-1 0,-1 0 0,1 0 1,0-1-1,-1 1 0,1-1 0,0 1 0,2-3 1,-5 4-3,18-13 10,28-25 0,-27 17-5,20-26 0,-39 47-5,3-4 7,1 0 0,-1-1-1,0 0 1,3-8 0,18-42 17,18-64 1,-36 82 22,15-290 141,-25 225-159,2 63 58,1 17-36,-13-140 236,10 150-252,0 10 47,-7 21 49,7-12-137,-6 10 22,-19 48 93,-38 112 18,56-135-47,-19 183 28,29-217-96,1-1 0,0 1 0,0 0 0,2 7 0,-2-15-12,17 111 60,12-8-42,-29-103-18,16 39 34,91 148-1354,-47-94-5480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3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0 8880,'-31'38'136,"-51"47"40,-80 75 293,157-155-439,0 0-1,1-1 1,0 2-1,-6 7 1,10-13-30,-61 95 152,8 14-101,36-66 49,-34 153 45,48-164-18,4-6-66,2 1-1,11 51 1,-13-76-45,-1 0-1,1 0 0,0 0 1,0 0-1,0 0 0,0-1 1,0 1-1,0 0 0,2 2 1,16 17 55,1 0 0,30 24 0,-48-44-56,0 1-1,0-1 1,0 0 0,0 1-1,0-1 1,0 0 0,1 0-1,-1-1 1,3 2 0,23 4 34,1 0 0,0-2 1,35 0-1,-60-4-34,0 0 1,0 0-1,0-1 1,0 1-1,0-1 1,6-2-1,42-14 58,50-25 1,-99 41-67,0-1 1,-1 1-1,1-1 1,0 0-1,-1 1 1,1-1-1,3-4 1,92-101 68,-97 105-74,1 0 0,-1 0 0,1-1 0,-1 1 0,1 0 0,-1-1 0,0 1 0,0-1 0,1-3 0,11-46 10,10-72 1,-21 84-5,-17-147 8,7 154-9,-18-39-1,20 57-5,0 1 0,-16-25 0,19 33 0,-1 1-1,0 0 1,-1 0 0,1 0-1,-1 1 1,0 0 0,-8-6-1,7 7 0,0-1 1,0 1-1,-1 0 0,1 1 0,-1-1 0,-7 0 1,6 1-1,1 1 0,0 0 0,-1 1 0,1-1 0,-9 2 0,9 0 0,-1 0 0,0 1 1,-14 4-1,19-4 1,-1-1-1,0 1 1,1 0 0,-1 0 0,1 0 0,-6 4-1,8-5 0,1-1 0,-1 1 0,0 0 1,1-1-1,-1 1 0,0 0 0,1 0 0,-1-1 0,1 1 0,0 0 0,-1 0 0,1 0 0,0 0 0,-1 0 0,1 0 0,0 0 0,0 0 0,0-1 0,0 1 0,0 0 0,0 0 1,0 0-1,0 1 0,1 1 23,0-1 1,0 0-1,0 0 0,0 0 1,0 0-1,0 0 1,0 0-1,1 0 1,-1 0-1,1-1 0,0 1 1,0 0-1,3 2 1,30 17-779,-24-15-210,43 24-5995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3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8344,'5'12'-9,"0"0"0,-1 0 1,-1 1-1,0-1 0,-1 1 1,0 0-1,0 18 0,0-9-48,10 129-38,-6-37 202,-6-82-100,3 39 214,6 5-58,10 132 1130,-27-275-816,-13-117-1547,12 92-5130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4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1 487 6552,'14'-33'0,"11"-31"0,68-112 1,-71 143 6,12-5-1,61-55 1,-92 91-3,0 0-1,-1 0 1,1 0-1,0 0 1,0 0-1,0 1 1,5-2-1,17-6 10,0 2 0,0 1 0,35-5 0,-58 11-7,0 0 0,0-1 0,0 1 0,0 1 0,0-1 0,0 0 1,0 0-1,0 1 0,0-1 0,3 2 0,9 3 14,0 2 0,0 0 0,-1 0 1,0 1-1,18 14 0,-17-3 187,-8-10-116,1 3-23,0 0 0,-1 0 0,0 0-1,-1 0 1,-1 1 0,0 0-1,4 26 1,-4 0 155,-3 42 1,-5-56 56,-41 115 106,31-112-131,-15 13-78,-41 45-1,47-65 39,15-15-156,-14 11 55,-1 0-1,-1-2 0,-44 22 0,51-28 12,0 0 166,-34 13 1,67-16 107,34 3-162,72 16-1,91 27 240,58 3-40,-244-50-416,-17-3 4,0-1 0,0 2-1,-1 0 1,17 7 0,62 29 92,-87-39-158,1 1 1,-1-1-1,1 1 1,-1 0-1,0-1 1,1 1 0,-1 0-1,0 0 1,0 0-1,1 0 1,-1 0-1,0 0 1,0 0-1,0 0 1,-1 1 0,1-1-1,0 0 1,0 1-1,-1-1 1,1 0-1,0 1 1,-1-1-1,1 1 1,-1-1 0,0 1-1,0-1 1,1 1-1,-1-1 1,0 1-1,0-1 1,0 1-1,-1-1 1,1 1 0,0-1-1,-1 3 1,-4 15-7639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14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1 564 7712,'0'2'16,"0"-1"0,-1 0-1,1 0 1,0 1 0,0-1 0,0 1 0,0-1 0,0 0 0,1 1 0,-1-1-1,0 0 1,1 0 0,-1 1 0,1-1 0,0 2 0,0-2 4,1 0 0,-1 0-1,0 0 1,1 0 0,-1 0 0,0 0 0,1 0 0,-1-1 0,1 1 0,0-1 0,-1 1-1,1-1 1,-1 0 0,1 1 0,0-1 0,-1 0 0,1 0 0,2 0 0,125 0 260,-92-2-119,197-17 66,-177 14-86,288-27 102,-259 26 98,169-10 4,29-1-190,-160 10 272,551-34 158,-537 33-217,537-33 140,-546 32-200,457-33 124,-482 34-145,348-14 106,-378 19-145,285-12 524,-317 13-704,-42 2-64,1 0-1,-1 0 1,0 0-1,1 0 1,-1 0 0,0 0-1,1 0 1,-1 0-1,0 0 1,0 0 0,1 0-1,-1 0 1,0 0-1,1 0 1,-1 0 0,0-1-1,0 1 1,1 0 0,-1 0-1,0 0 1,0 0-1,1-1 1,-1 1 0,0 0-1,0 0 1,0-1-1,0 1 1,1 0 0,-1 0-1,0-1 1,0 1 0,0 0-1,0-1 1,0 1-1,0 0 1,0 0 0,0-1-1,0 1 1,0 0-1,0-1 1,0 1 0,0 0-1,0-1 1,0 1 0,0 0-1,0 0 1,0-1-1,0 1 1,0 0 0,0-1-1,0 1 1,0 0-1,-1 0 1,1-1 0,0 1-1,0 0 1,0 0 0,-1 0-1,1-1 1,0 1-1,0 0 1,-1 0 0,1 0-1,0-1 1,0 1-1,-1 0 1,1 0 0,-1-1 10,-3-4-2,-8-8 3,-11-6-6,-143-132-1782,58 51-7167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5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95 2072,'-5'0'161,"-33"0"2134,38 0-2266,0 0 0,1 0-1,-1 0 1,0 0 0,0 0 0,1 0 0,-1 0 0,0 0 0,1 0 0,-1 0-1,0-1 1,0 1 0,1 0 0,-1 0 0,0 0 0,1 0 0,-1 0 0,0-1-1,0 1 1,0 0 0,1 0 0,-1 0 0,0-1 0,0 1 0,0 0-1,1 0 1,-1-1 0,0 1 0,0-1 0,1 1 5,-1-1 0,1 0 0,-1 0 0,1 1 0,-1-1 0,1 0 0,0 1 0,-1-1 0,1 0 0,0 1 0,0-1 0,-1 1 0,1-1 0,0 1 0,0 0 0,0-1 0,0 1 0,0 0 0,8-3 195,10-4 33,1 2 1,22-4-1,102-13 136,-55 8 14,-38 7-245,69-2 1,-27 5 227,164 17 1,-234-10-275,0 1 0,0 0 1,41 16-1,-61-19-53,-5 1 4,-8 10-1181,-2 3-4511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6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4312,'0'1'105,"0"8"843,4 12-201,-15 154 342,3-101-834,5-29 11,2 1 1,7 78 0,22 12 378,-26-130-637,-1-1 1,1 0-1,1 0 0,-1 0 1,1 0-1,0 0 0,0-1 1,0 1-1,5 4 0,3 4-835,13 20-4546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7:27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8608,'16'-5'141,"-1"0"0,1 1 1,0 1-1,0 1 1,1 0-1,-1 1 0,23 1 1,-19 1-91,14 0 503,203 15 195,-175-11-322,320 23 118,-292-22-377,434 29 61,-408-27-115,506 40 36,-487-38-75,586 36 33,-569-38-41,614 37 25,-610-35-32,671 35 22,-659-37-27,640 16 33,-654-22 0,584 8 53,-603-9 13,173-2-1,-27-2-93,-183 2 88,108-4 4,-35 3-89,-117 2 97,126-8 64,-179 8-212,1 0 0,-1 0 0,1 0 1,-1 0-1,1-1 0,-1 1 1,1 0-1,-1-1 0,0 1 1,1-1-1,-1 1 0,2-2 1,0 1-87,0-1 1,0 0 0,-1 0 0,1 0 0,0-1 0,-1 1 0,1-1-1,-1 1 1,0-1 0,0 0 0,0 1 0,0-1 0,-1 0-1,1-1 1,-1 1 0,1 0 0,-1 0 0,0-1 0,-1 1 0,1 0-1,0-6 1,5-38-8933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7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31 374 3144,'-1'0'44,"0"0"0,0 0 0,0-1 0,0 1 0,-1 0-1,1-1 1,0 1 0,0-1 0,0 0 0,0 1 0,1-1 0,-1 1 0,0-1 0,0 0 0,0 0 0,0 0 0,1 0 0,-1 1 0,0-1 0,1 0-1,-1 0 1,1 0 0,-1 0 0,1 0 0,-1 0 0,1-1 0,0 1 0,-1 0 0,1 0 0,0 0 0,0 0 0,0 0 0,0 0 0,0-2-1,-1-8 181,-3 2 525,4 8-703,0 1-1,-1-1 0,1 0 0,-1 1 1,1-1-1,0 0 0,0 1 0,0-1 1,-1 0-1,1 0 0,0 1 0,0-1 1,0 0-1,0 1 0,0-1 0,0 0 0,0 0 1,0 1-1,1-1 0,-1 0 0,0 1 1,0-1-1,0 0 0,1 0 0,-1 1 1,1-1-1,0 0 0,1-3 451,4-4-27,-6 8-438,1-1 0,0 1 0,0-1 0,-1 1 0,1 0 0,0 0 0,0-1 0,0 1 0,-1 0 0,1 0 0,0 0 0,0 0 0,0 0-1,0 0 1,-1 0 0,1 0 0,0 0 0,0 0 0,0 1 0,1-1 0,0 1 41,3 0-4,1 0 1,-1 1 0,1 0 0,-1 0-1,0 0 1,0 1 0,0-1 0,0 1-1,0 0 1,6 6 0,4 4 241,26 29 1,-37-37-251,-3-3-34,0 0 1,1 0-1,-1 0 0,0 0 0,1-1 0,-1 1 0,1-1 0,0 1 0,-1-1 0,1 1 0,0-1 0,0 0 0,0 0 0,0 0 0,0 0 0,0 0 1,0-1-1,0 1 0,0-1 0,0 1 0,1-1 0,-1 0 0,0 1 0,3-1 0,7-2 28,-1-1-1,1 1 1,-1-2 0,1 1-1,-1-2 1,0 0 0,16-9-1,-16 7-32,-7 5-5,0-1 0,0 0-1,0 0 1,-1-1 0,1 1 0,-1-1-1,6-6 1,5-9 49,0 0 0,-1 0-1,0-1 1,9-23 0,-17 32-50,-4 8-7,1 0 1,-1-1-1,0 1 0,0 0 1,-1 0-1,1-1 1,-1 1-1,1-1 0,-1-5 1,0 3 9,0-1 0,0 1 0,0-1 1,-1 0-1,0 1 0,-1-1 0,1 1 0,-1 0 1,0-1-1,-1 1 0,-4-8 0,-14-11 32,15 20-24,1 0 1,0-1-1,0 0 0,-7-12 1,8 15 0,-5-6 117,7 8-81,5 6-37,12 13-18,0-1 0,19 17 0,17 19 2,-13 0-8,-16-11-5,-1 1 0,17 55 1,-16-39-6,7 33-24,-19-57 2,0-1-1,23 46 1,-31-78 28,-1 0 1,1 0-1,0 0 1,0-1-1,0 1 0,1-1 1,-1 0-1,0 1 0,0-1 1,1 0-1,-1 0 1,1 0-1,-1-1 0,1 1 1,-1-1-1,1 1 1,-1-1-1,4 0 0,-4 0 0,6 1-4,1 0 0,-1-1 1,0-1-1,0 1 0,0-1 1,0 0-1,12-5 1,-9 4-2,-4 0-62,-1 1 0,1-1 1,0 0-1,-1-1 0,0 0 1,1 0-1,-1 0 0,-1-1 1,1 0-1,0 0 1,-1 0-1,9-10 0,-6 7-557,28-26-6527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8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10 184 7000,'1'-3'0,"-5"-27"0,1 17-13,0-1-20,5 12 21,3 6 10,-4-2 4,0-1 1,0 0-1,0 0 1,0 1-1,0-1 1,0 1-1,-1-1 1,1 1-1,-1-1 1,1 1-1,-1-1 1,0 1-1,1 3 1,1 5 2,3 4 0,6 29 131,-3 3-84,-3-11 204,2-1 0,14 45 0,-19-74-183,0 0 1,0-1-1,0 1 0,1 0 0,0-1 1,0 0-1,0 1 0,0-1 0,0 0 1,1-1-1,0 1 0,0-1 0,0 1 1,0-1-1,1 0 0,-1-1 1,1 1-1,5 1 0,-9-4-52,0 0 1,0 1-1,1-2 1,-1 1-1,0 0 1,0 0-1,1 0 1,-1 0-1,0-1 0,0 1 1,0-1-1,1 1 1,-1-1-1,0 1 1,0-1-1,0 1 1,0-1-1,2-2 0,1 0 32,4 0-11,-6 1-18,1 1 0,-1 0 0,0 0 0,0-1-1,0 0 1,0 1 0,0-1 0,0 0 0,0 0 0,0 0-1,-1 0 1,2-2 0,5-7 64,-2 0 1,1 0-1,-2 0 0,1-1 0,-1 0 1,-1 0-1,0-1 0,4-24 1,-5-22 172,-4 47-146,0 3-23,1 0 0,0 0 1,0 1-1,1-1 0,2-12 0,-2 18 88,-1 17 116,0 0-234,4 70 91,13 19-59,-10-86-59,-3-12-23,-2 0-9,1-1 1,0 0 0,0 0-1,0 1 1,1-2 0,0 1 0,0 0-1,0-1 1,0 0 0,0 0-1,0 0 1,1 0 0,0-1-1,-1 1 1,8 1 0,12 2 3,0 0 1,1-2-1,-1-1 1,1-1-1,27-1 1,8-10-5,-47 5-4,1 0 1,-2-1-1,1-1 0,15-8 1,-23 11-2,-1 0 1,0 0-1,-1-1 0,1 1 0,-1-1 1,1 0-1,-1 0 0,0 0 1,0 0-1,-1 0 0,1-1 1,-1 1-1,2-7 0,-1 5-3,1-5-10,1 0 0,-2 0 0,1 0 1,-2 0-1,3-13 0,-3 9-2,21-102-481,-23 115 359,3 4-54,0-1 164,-1 1 0,1-1 0,0 1 0,-1 0-1,0 0 1,1 0 0,-1 0 0,0 0 0,0 1 0,2 2 0,-3-4 6,18 21-150,-13-14 135,0-1-1,0-1 1,1 1 0,-1-1 0,2 0 0,13 8 0,-13-9 24,-6-3 6,1-1 1,-1 0-1,0 0 1,1 1-1,-1-2 1,1 1-1,-1 0 1,1 0-1,-1-1 1,1 0-1,3 1 1,7-1-15,-1 0-1,1 0 1,16-4 0,-16-1-17,-7 1 35,1-1 0,-1 0 1,0 0-1,-1 0 0,1-1 0,-1 0 0,0 0 1,0 0-1,-1-1 0,0 0 0,0 0 0,6-14 1,1-22 3,-10 39 1,-1 0 0,1-1 0,-1 1 1,1 0-1,-1 0 0,-1-1 0,1 1 0,0 0 1,-1 0-1,0 0 0,0-1 0,0 1 1,-1 0-1,0 0 0,1 1 0,-1-1 0,0 0 1,-1 1-1,1-1 0,-1 1 0,1-1 1,-1 1-1,-5-4 0,1 1 3,3 2 4,0 1 0,-1 0 0,1 1-1,0-1 1,-9-3 0,-49-18 52,49 23 0,-63 19 22,58-9-27,5 3-39,0 1 0,1 0 0,0 0 0,-14 23 0,11-10 10,2 0-1,0 1 1,-14 46-1,19-49-15,-2 8 37,3 7-18,-5 64 0,15-80-15,15 28-1,-14-42-12,1 1-1,1-1 1,-1 0-1,8 8 1,-5-8-1,0 0 0,0-1 0,16 12 0,-15-13 0,0-1 0,0-1 0,1 1 0,16 5 0,-13-6 0,2-1 0,-1 0 0,25 2 0,-13-4 0,49-2 0,-12-7-1,80-19 0,-105 15-4,163-79-1346,-97 36-5395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39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456 646 5560,'1'3'47,"0"-1"0,0 1 1,0 0-1,0 0 0,-1-1 1,1 1-1,-1 0 0,0 0 0,0 0 1,0 0-1,0 0 0,-1-1 1,1 1-1,-2 5 0,-4-3 260,-7-2-203,-1 0 0,0 0 1,-15 0-1,8-3 144,-107-27 93,102 16-147,2-6-111,0-1 1,-38-37-1,45 32 11,-43-85 59,56 99-107,0 0 0,1-1-1,0 1 1,1-1 0,0 0 0,1 1 0,0-1-1,0 0 1,2-13 0,-1 11-7,2-8 176,2-1-97,2 2 0,10-30 0,-12 40-69,0 0 0,1 0 0,0 0 0,0 0 0,1 1 0,0 0 1,13-14-1,-9 17 132,-6 5-161,0 0-1,0 0 1,0 0 0,0 1 0,0-1-1,0 1 1,0 0 0,-1 0 0,1 0-1,0 1 1,-1-1 0,1 1 0,-1 0-1,1 0 1,-1 0 0,0 0-1,0 1 1,0-1 0,0 1 0,0 0-1,0 0 1,-1 0 0,0 0 0,4 6-1,12 31 21,-14-20 35,-4 97 30,-4-73-43,-15 72 0,13-85-54,-18 88 59,-2-16-51,10-48-4,2-5-9,7-26-9,-18 42 1,24-62-8,0 2-3,0-4 0,2-4-23,0-6 38,1 1 15,-1-1 1,0 0 0,-1 0 0,0 0-1,0 0 1,-1 0 0,0 0-1,0 0 1,-3-7 0,-2-20 39,3-29 9,8-147 102,1 119-81,31-168 187,-27 182-185,-9 74-67,-1-4 1,0 6-9,-1 5-5,-6 39 2,5-30-6,0 1 1,1-1-1,2 22 1,-1 33 3,2 33-3,8 132 5,-7-183-1,12 218 3,-14-212 5,6 215 12,-5-220-6,14 205 66,11-47 127,-21-223-67,-2 4-133,-3 6 4,1-1 1,-1 1-1,0-1 1,0 1 0,-1-1-1,0-7 1,2-117 141,-5 97-32,-23-178 59,20 161-46,-19-206 67,21 205-41,-7-226 66,10 220-66,8-231 210,-5 250-286,3-133 162,-4 9 267,4 262-369,-2 90-85,-4-141-52,-2 92-1,0 50-10,6 194-5,0-316-3,33 222 1,-24-244-9,-5-24 5,12 34-15,47 101-1,-4-26-48,-61-130 67,0-8 2,-4-34 2,-10-35 1,-25-106 1,31 143 7,-19-204 12,23 187 7,-7-222 11,9 223-3,5-205 18,-2 212-19,0 8-17,4-28 57,-8-131 1,-6 224-29,2-10-43,2-5 1,1 0 0,0 1 0,-2 13 1,-13 70 8,0 53-10,8 31-3,5 12 0,5-165-1,-1 59-1,4 1-1,15 86 1,-17-164 0,39 246-20,-11-63-18,-27-176 27,-1-4-1,0 0 1,1 0-1,1 0 0,0-1 1,5 15-1,-14-43 2,-10-33 3,8 21-3,-36-148-1844,20 78-7344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4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7000,'-11'53'144,"10"-32"-2,1 0 1,1-1 0,5 36 0,15 51 311,30 102 882,-1-37-863,-42-150-369,-1 1-1,4 24 0,-7-27-66,6 58 38,-6-35 127,-3 50 0,2 32 67,9-3 0,-7-88-157,1-1 0,10 34 0,7-13-46,-11-37 95,1-4-408,0 0 0,1-2 0,1 1 0,15 9 0,23 9-6919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4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37 178 9688,'2'5'104,"19"78"40,5 98 293,-24-156-401,1 16 132,5 294 229,-10-201-314,1-123-65,0 31 53,8 78-1,-6-106-33,-3-13 22,-2-33 117,4-96-23,1 76-3,-11-97 1,9 145-145,-4-31 95,-31-159 43,28 152-56,5 18-51,-23-184 102,23 182-109,-1-2-3,2 0 1,2-43-1,1 59-14,1 1 0,0 0 0,6-18 0,-1 21 14,8 0-16,1 1 1,26-8-1,-36 12-7,1 1-1,0 0 0,0 1 1,0 0-1,0 0 0,10 0 0,6 0 1,69-5 15,154-14 11,-151 13-28,-50 5-18,0 1 0,55 7 0,-89-5-9,10 1-58,38 9 0,-57-11 2,2 2 128,-10 0-1618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0 221 7536,'5'5'10,"-1"-1"0,1 0 0,0 0 1,0 0-1,0 0 0,0-1 0,0 0 1,1 0-1,0 0 0,0-1 0,0 0 1,0 0-1,0-1 0,0 1 0,0-1 1,0-1-1,8 1 0,-6 0 4,22 0 101,189-5 69,-164 2 24,258-26 68,-247 20-169,262-50 35,-264 43-68,253-84-1022,-154 43-4232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5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487 317 6816,'-13'6'1,"-35"23"23,-67 54 17,42-25 53,50-38-81,-67 59 38,64-56 86,1 2 1,0 0 0,-23 34-1,48-58-117,0 0 0,0-1-1,0 1 1,0 0 0,0-1-1,1 1 1,-1 0-1,0 0 1,0-1 0,1 1-1,-1-1 1,0 1 0,1 0-1,-1-1 1,1 1-1,-1-1 1,1 1 0,-1-1-1,1 1 1,-1-1 0,1 1-1,0-1 1,-1 1-1,1-1 1,-1 0 0,1 1-1,0-1 1,-1 0-1,2 0 1,-1 1 18,26 10 93,-10-8 210,19-6-105,49-9 0,-57 3 51,108-54 83,-113 47-236,76-81 36,-83 76-115,13-29 4,-1-3-46,-1-7-9,-26 57-16,2 10 4,2 1 6,-3-4-4,0 0 1,0 1-1,0-1 1,0 0-1,-1 0 0,2 8 1,40 148-138,-27-120 120,-15-37 15,0-1-1,0 1 1,0 0-1,0-1 1,1 0-1,-1 1 0,1-1 1,0 0-1,0 0 1,-1 0-1,1 0 1,4 3-1,2 2-6,19 17-7,-13-17-23,13 0 18,38 5 1,-44-13 7,31-12 4,-42 9 15,-1 0-1,1 0 1,-1-1-1,11-7 1,-12 7 0,0-1 0,-1-1 0,1 1 0,-1-1 0,6-8 0,-4 3 0,-1-1 0,0 0 1,7-17-1,-1-3 5,-2-1 0,12-58 0,-20 75 20,-1 0 0,2-29 0,-3 19-14,1 2-1,0-47 87,-3 64-70,0-23 44,-2 0-1,-5-32 1,6 60-13,-4-34-41,1 22 103,3 13 37,1 7 91,-1 4-236,3 23 64,3-13-47,0 0 0,1-1 0,1 0 0,1 0 0,16 27 0,-13-25-22,-6-9-2,1-1 0,0 0 0,13 14 0,25 32 14,15 9-14,-38-46-2,23 19-1,25 9 0,-5-11-2,-17-12 0,-33-18 0,-6-3 0,0 0 0,-1 0 0,1 1 0,10 7 0,2 3 0,-6 4 0,-13-16 0,-1 0 0,0 0 0,1-1 0,-1 1 0,0 0 0,0 0 0,0 0 0,0 0 0,0 0 0,0-1 0,-1 5 0,0-2 0,-1 1 0,0 0 0,0 0 1,0-1-1,-4 6 0,-2 2 2,-2-1-1,1 0 1,-1 0-1,-23 17 1,23-20 1,-1 0 0,0-1 0,-1 0-1,-21 9 1,17-8-1,12-7 0,1 1 0,-1 0 0,1-1 0,-1 1 0,1-1 0,-1 0-1,0-1 1,1 1 0,-1 0 0,0-1 0,-4 0 0,5 0-1,3 0-1,0 0 1,-1 0-1,1 0 0,0-1 0,0 1 1,0 0-1,-1 0 0,1 0 0,0 0 1,0 0-1,0-1 0,0 1 1,0 0-1,-1 0 0,1 0 0,0 0 1,0-1-1,0 1 0,0 0 0,0 0 1,0-1-1,0 1 0,0 0 0,0 0 1,0 0-1,0-1 0,0 1 1,0 0-1,0 0 0,0 0 0,0-1 1,0 1-1,0 0 0,0 0 0,0-1 1,0 1-1,0 0 0,0 0 1,0 0-1,1-1 0,2-9 2,0 5 0,19-24 6,54-44 1,2 9 4,-7-3-10,1-16 2,1-4 5,-45 59-5,58-45 0,-62 60 9,3 3-8,0 2 0,31-6 0,-56 13-4,0 1-1,-1 0 0,1 0 0,0 0 0,0 0 1,-1 0-1,1 0 0,0 0 0,-1 0 0,3 1 1,7 2 2,-1-1 1,19 9-1,-22-7-4,1 0 1,-1 1-1,0 0 1,0 0-1,7 7 1,5 8-3,-1 2 0,-1-1 1,0 2-1,22 42 1,-31-49 1,-5-9-5,0-1 1,0 1-1,0-1 1,1 0-1,0 0 1,1 0-1,0 0 0,-1-1 1,12 10-1,-15-15 3,0 1 0,0-1 0,1 1 0,-1-1 0,0 0 0,0 1 0,1-1 0,-1 0 0,0 0-1,0 0 1,1 0 0,-1 0 0,0 0 0,1 0 0,-1 0 0,0 0 0,0-1 0,1 1 0,0-1 0,3 0-3,1-1 1,-1 0 1,1 0 0,-1 0 0,1-1-1,-1 0 1,0 0 0,0 0 0,0-1 0,-1 1-1,1-1 1,-1 0 0,0 0 0,0-1-1,0 1 1,0-1 0,-1 0 0,0 0-1,3-6 1,-2 4 2,5-11-11,-2-6 9,-1 0-1,-1-1 1,-1 1-1,2-51 1,-14 24 3,6 44 0,0 0 0,0-1 0,-1 1 0,-4-7 0,4 9 0,0 1 0,0 0 0,0 0 0,0 0 1,-1 0-1,-4-4 0,1 4 1,1 0 0,-1 0 0,0 1 0,0 0 0,0 0 0,0 0 0,0 1-1,-1 0 1,-10-1 0,-4 2 13,-118 25 6,136-23-17,0 0 1,0 1-1,0-1 1,0 1-1,-7 3 1,-11 7 9,-28 20-1,29-16-6,-23 25-1,41-39-2,1 0 0,-1 1 0,1-1 0,0 1 1,0-1-1,0 1 0,1 0 0,-3 4 0,4-7-3,-11 21 16,-13 37 0,16-32-12,-5 37 0,13-63-4,-1 3 1,0-1-1,1 1 1,-1 0 0,1 0 0,0 0-1,0 0 1,0 0 0,1 0 0,-1 0-1,2 4 1,-2-7-1,3 19 4,2 0 0,9 29 0,-6-32-3,0 0 1,19 27-1,-26-40 0,1-1-1,0 1 1,0 0 0,0-1-1,1 0 1,-1 1 0,0-1-1,1 0 1,2 2 0,162 108 8,-127-92-2,69 22-1,-72-30-4,63 11-1,-53-17-267,1-3 0,0-1 0,0-3-1,53-7 1,49-6-6420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5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9688,'9'52'0,"5"35"0,25 129 14,-30-170 60,37 207 47,-36-201 46,-2-2-66,40 181 206,-42-206-223,0 4-16,2 0 0,2-1 0,0 0 0,19 36 0,39 51 157,-68-114-222,1 0 0,0 0 0,-1 0 0,1 0 1,0 0-1,0 0 0,0 0 0,0 0 0,0 0 0,0 0 0,0-1 0,0 1 0,0 0 1,1 0-1,3 2-83,1-1 1,-1 0 0,1-1 0,-1 1-1,1-1 1,-1 0 0,1 0 0,-1-1-1,1 1 1,0-1 0,0-1 0,-1 1-1,1-1 1,-1 0 0,10-2 0,42-12-6541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6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8968,'3'5'9,"-1"-1"0,0 1 0,0 0 0,-1 1 0,1-1 0,-1 0 0,0 0 0,0 7 0,4 22 34,13 65-2,-9-52 106,85 349 417,-67-274-504,-18-74 61,49 295 271,-53-309-376,-2-8 8,10 32 0,-3-22-619,25 62 1,-8-38-5586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6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103 205 6104,'-17'131'176,"-9"52"60,21-140 64,-9 211 117,14-199-129,0-18-163,0 19-23,2 1 1,13 69-1,-4-68 40,30 94 0,-41-152-126,1-1 1,0 0-1,0 0 0,-1 1 1,1-1-1,-1 0 0,1 0 0,-1 0 1,1 0-1,-1 0 0,1 0 1,-1 0-1,0 0 0,1 0 1,-1 0-1,0 0 0,0-1 0,3-8 14,1-38 219,-5-88 51,-19-60 203,15 159-449,-1-7 200,-28-174 83,27 175-170,-26-182 65,28 181-72,3 21-127,-9-101 193,10 106-168,1 0 1,1 0 0,0 0 0,7-33 0,-2 41 68,3 4-98,0 0 0,1 0 1,0 1-1,0 0 0,11-3 1,1 2 90,127-9 52,-112 14-31,179 1 60,-169 1-67,16 1-63,215 9 303,-191-1-333,-77-9-15,1 0-1,-1 1 1,1 0 0,11 4-1,-5 0-6,21 7-1560,-7-1-6239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6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240 517 3416,'0'0'833,"-4"-3"-481,-8-6-71,1 0 0,0-1-1,1 0 1,0 0-1,-11-16 1,18 18-236,0 0 0,0 0 1,1 0-1,0-1 0,0 1 0,1-1 0,0 1 0,0-1 1,1 1-1,0-1 0,3-16 0,-1 9-24,-1-1 37,2 1 0,0-1 1,1 1-1,0 0 0,12-28 0,-9 28-29,5-6 105,5 1-74,2 1 1,27-23-1,-25 30 48,19-2-31,44-11-1,-56 22 18,116 5 34,-141-1-118,-1 0 0,1 1 0,0-1 0,0 1 0,-1-1 0,1 1 0,3 2 0,21 9 45,47 31 0,-60-28 19,-3 1-49,-2 1 0,0 0 1,9 25-1,-14-20 42,-5 6-37,-2 0 1,-7 40 0,9-65-24,1 0-1,-1-1 1,0 1 0,0 0 0,0-1 0,0 0-1,-1 1 1,-1 3 0,-22 28 37,-53 57 0,50-65 4,-141 116 24,132-111-24,11-10-22,-153 139 83,33-21 35,80-74-56,65-63-83,0-1 0,0 0-1,0 0 1,1 0 0,-1 1 0,0-1 0,1 0 0,-1 1 0,1-1 0,0 1 0,-1-1 0,1 1-1,0-1 1,0 0 0,0 1 0,0-1 0,0 1 0,0-1 0,0 1 0,0-1 0,1 1 0,-1-1-1,1 0 1,-1 1 0,1-1 0,-1 0 0,1 1 0,0-1 0,0 0 0,0 0 0,-1 1 0,1-1-1,0 0 1,0 0 0,1 0 0,1 1 0,-2-1 4,10 6 66,-10-7-71,9 4 19,0 0-1,0-1 1,1-1 0,-1 0-1,1 0 1,-1-1 0,1 0-1,20-2 1,133-6 130,-125 4 22,173-11 100,-171 12 25,167-7 477,-167 9-509,90-4 1544,-52-2-3228,-25 5-6737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7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1 795 10224,'22'1'0,"19"-1"0,111-13-2,-113 6-4,203-41 6,-189 36 40,203-61 25,-210 58 22,170-79 202,-127 49-84,-83 42-131,-49 3 18,41 0-90,1 0 0,-1 0-1,0 0 1,1 0 0,-1 1 0,1-1 0,-1 0 0,0 1 0,1-1 0,-3 2 0,-55 23 23,-21 19-18,56-27-4,-31 26-1,36-25-1,-30 36 0,32-33-1,-19 35 0,-3 19 0,2 14 1,37-89-1,0 0 1,0 1-1,-1-1 0,1 0 1,0 0-1,0 1 0,0-1 1,0 0-1,-1 1 0,1-1 1,0 0-1,0 0 0,0 1 1,0-1-1,0 0 0,0 1 1,0-1-1,0 0 0,0 1 1,0-1-1,0 0 0,0 0 1,0 1-1,0-1 0,0 0 1,0 1-1,1-1 0,-1 0 1,0 0-1,0 1 0,0-1 1,0 0-1,1 0 1,-1 1-1,0-1 0,0 0 1,0 0-1,1 1 0,-1-1 1,0 0-1,0 0 0,1 0 1,-1 0-1,0 0 0,0 1 1,1-1-1,-1 0 0,0 0 1,1 0-1,-1 0 0,0 0 1,1 0-1,-1 0 0,1 0 1,-1 0 0,4 0 2,0 0-1,-1-1 1,1 1-1,-1-1 1,1 0 0,-1 0-1,1 0 1,-1 0-1,1-1 1,-1 1 0,0-1-1,0 0 1,0 0-1,0 0 1,0 0 0,3-3-1,6-6 3,19-23-1,-25 27-1,77-90 61,-52 60-55,-13 14 25,113-191 183,-99 172 2,-31 42-209,0 0-1,0 0 1,0 0 0,0 0 0,0 1 0,0-1 0,0 0 0,0 1 0,0-1 0,0 1 0,-1-1 0,1 1 0,0 0-1,0-1 1,0 1 0,-1 0 0,1-1 0,0 1 0,0 1 0,0-1-2,6 5 12,18 25 126,21 45 40,44 101 1,-74-147-160,76 98 6,-90-126-32,0 0 0,-1 0 0,1 0 0,0 0-1,0 0 1,0-1 0,1 1 0,2 1 0,-5-3-1,15 9 6,27 11 0,-36-17-6,0-1 1,0-1-1,0 1 0,1-1 0,-1 0 1,0 0-1,1-1 0,10 0 1,-11-1-1,0 0 0,-1 0 0,1 0 0,0-1 0,0 0 0,-1 0 0,0-1 0,1 0 0,7-5 0,-4 2 0,-1-1 0,1-1 0,-1 1 0,-1-1 0,10-13 0,-7 7 0,0 0 0,-2-1 0,10-21 0,-9 14 0,-1-1 0,6-24 0,-8 17 0,5-36 0,-8-31 0,-8-4 0,-6-10 0,-4 1 0,-1 17 0,2 28 0,4 28 0,6 28 0,4 9 0,0 0 0,0 0 0,0 0 0,0 0 0,0 0 0,0 0 0,0 0 0,0 0 0,0 0 0,-1 0 0,1 0 0,0 0 0,0 0 0,0-1 0,0 1 0,0 0 0,0 0 0,0 0 0,0 0 0,0 0 0,0 0 0,0 0 0,0 0 0,-1 0 0,1 0 0,0 0 0,0 0 0,0 0 0,0 0 0,0 0 0,0 0 0,0 0 0,0 0 0,0 0 0,0 0 0,0 1 0,-1-1 0,1 0 0,0 0 0,0 0 1,0 0-1,0 0 0,0 0 0,0 0 0,0 0 0,0 0 0,0 0 0,0 0 0,0 0 0,0 0 0,0 0 0,0 0 0,0 1 0,0-1 0,0 0 0,0 0 0,0 0 0,0 0 0,0 0 0,0 0 0,0 0 0,0 0 0,0 0 0,0 0 0,0 1 0,-5 44 5,6 46-2,7 23 2,11 4-2,10-6 2,-20-86-3,23 47-1,-17-47 2,24 33-1,19 13 0,-43-56-6,1-1 1,34 27-1,-49-41 2,-1-1 0,0 0 1,1 1-1,-1-1 0,0 0 0,1 0 0,-1 1 1,1-1-1,-1 0 0,0 0 0,1 0 0,-1 1 1,1-1-1,-1 0 0,0 0 0,1 0 0,-1 0 1,1 0-1,-1 0 0,1 0 0,-1 0 1,1 0-1,-1 0 0,0 0 0,1 0 0,-1-1 1,1 1-1,0 0 0,4-2-4,1 1-1,-1-1 1,0 0 0,1-1-1,7-5 1,38-34-204,86-96-438,-92 82 311,-9 14-31,64-58 0,-56 62 297,-40 35 51,0 0 1,0-1-1,0 2 0,0-1 1,1 0-1,-1 1 0,1 0 1,-1 0-1,1 0 0,0 0 0,0 1 1,0 0-1,0 0 0,0 0 1,0 1-1,9-1 0,-13 1 19,-1 0 0,1 0-1,0 0 1,0 0-1,-1 0 1,1 1 0,0-1-1,-1 0 1,1 0-1,0 0 1,-1 1 0,1-1-1,-1 0 1,1 1-1,0-1 1,-1 0 0,1 1-1,0 0 1,33 25-26,-22-16 25,-1 1 0,15 19 1,-15-14 1,-1 0 0,12 25 0,-13-22 0,-1 0 1,7 29-1,-7-8 3,-2 0 0,2 77 0,-10-79 12,-19 117 13,14-134-1,3-11-19,-2 0 0,0 0 0,0 0 0,-10 12 0,14-21-4,0 0 0,1 0 1,-1 0-1,0 0 0,0 0 0,0-1 1,1 1-1,-1 0 0,0-1 1,0 0-1,0 1 0,0-1 1,0 0-1,0 0 0,0 0 0,0 0 1,0 0-1,0-1 0,0 1 1,0 0-1,0-1 0,-2-1 1,2 2 1,-5-6 41,6 5-42,-2-3 2,0 0 0,1 0 0,0 0 1,0-1-1,0 1 0,1 0 0,-1-1 1,1 0-1,0 1 0,0-1 0,1 0 0,-1 1 1,1-1-1,1-9 0,12-107 68,-5 94-14,6-10-16,28-49 1,-26 64 15,97-78 24,-85 82-51,131-55 8,-127 62-27,40-11 4,-58 19-18,1 0 1,27-2 0,-32 4-1,0 2 0,0-1 0,-1 1 0,19 4 0,-8 1 4,37 17 0,4 6 1,8 8-3,-52-29-3,84 45 11,-85-46-9,0-1 1,0 0 0,1-1-1,19 4 1,-33-9-2,-1 1 0,1-1 0,-1 0-1,1 1 1,0-1 0,-1-1 0,1 1 0,-1 0 0,1-1-1,-1 1 1,1-1 0,-1 1 0,4-3 0,4-1 0,3 1 1,-8 1-1,0 1 0,0-1 0,-1 0 0,1 0 0,0 0 1,-1-1-1,7-4 0,1-2 5,0 0 0,19-20-1,-31 29-4,1-1 0,-1 1 0,1-1 0,-1 1-1,0-1 1,1 1 0,-1-1 0,0 0 0,1 1-1,-1-1 1,0 1 0,0-1 0,1 0 0,-1 1 0,0-1-1,0 0 1,0 0 0,1-14 6,-1 1 0,0-1 0,-4-17 0,-2 15 20,-6-1-18,-1 0 0,0 1 1,-18-17-1,10 18 19,-8 3-12,-1 0-1,-60-16 1,55 25 25,7 3-18,-30 4-1,37 0-14,-35 10-1,56-13-7,-3 1 3,-1 0 1,1 0-1,0 0 0,0 1 1,0-1-1,1 1 0,-5 2 1,-31 23 14,-46 41 1,82-66-16,0 1 0,0-1 0,0 0 0,0 1 0,0-1 0,0 1 0,1-1 0,-2 4 0,-15 33 14,-22 72 0,39-108-15,0 0 0,1 0-1,-1 1 1,1-1-1,0 0 1,-1 0 0,1 1-1,1 3 1,1 15 7,7 42 1,-2-39-8,15 35 1,-21-56-2,1 0 0,-1-1 0,1 1 0,0-1 0,0 0 0,0 0 0,5 5 0,6 9 3,0-2 0,25 22 0,-24-26-3,0-1 0,1 0-1,0-1 1,30 13 0,-4-8 1,0-2 0,0-2 0,80 10 0,-114-19-1,0-1 1,0 1-1,1-1 0,12-2 1,104-13 4,19-25-1371,-1-5-5468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7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8248,'14'39'87,"-2"1"1,7 43-1,-13-56-11,3 17 178,34 205 70,-36-198-223,32 190 44,-30-195-51,33 178 36,-35-181-35,-6-31-72,12 203 146,-12-101-81,3-98-33,4-15 25,7-12-1070,-14 11 770,15-17-5706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8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9240,'9'45'0,"-8"-29"0,6 57 0,6 107 17,-10-140 71,7 206 44,-8-191-25,10 218 51,-9-220-4,4 234 71,-6-227-17,0-8-88,9 219 248,10-53-111,-13-183-162,-1-13-398,1 1-1,1-2 1,20 38 0,0-9-6357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8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9 281 7984,'10'42'5,"-2"0"0,4 49 0,-4 66 41,-7-137-34,0 25 116,5 186 60,-3-188-40,14 144 75,-12-156-22,52 163 543,-53-197-463,-2-8-222,4-44 113,-3-67-11,-4 93-66,-26-164 33,19 148-80,-38-181 19,37 183-46,-28-184 16,31 182-2,-9-139 20,14 175-40,0-1 0,1 1 0,0-1-1,2-12 1,0 5-3,2-17 10,-4 33-20,0 1 0,0 0 0,0-1 0,0 1 0,0-1 0,0 1 0,0 0 0,0-1 0,0 1 0,0-1 0,1 1 0,-1 0 1,0-1-1,0 1 0,0 0 0,1-1 0,-1 1 0,0 0 0,0 0 0,1-1 0,-1 1 0,0 0 0,1 0 0,-1-1 0,0 1 0,1 0 1,-1 0-1,1-1 0,10-4 15,0-1 0,1 1 1,0 1-1,23-6 0,-5 4 36,-1 2 0,46-2-1,-44 4-39,151-7 99,-98 8-32,-61 0-55,197 5 61,-134 2-66,4 4-16,21 9-1375,-72-12-5482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9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0 384 10136,'67'0'80,"76"-4"5,-103 2-58,225-15 2,-202 9-41,271-61-37,-316 64-51,32-11 1,310-147-1288,-171 63-4379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9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496 138 5920,'-32'14'1,"21"-10"0,2 1 1,-1 0-1,0 1 0,-12 9 1,-34 27 4,-21 25-3,76-66-2,-40 37 14,3 2 1,-42 53 0,1 16 53,75-104-45,1 0 0,0 1 0,-1 0-1,2 0 1,-1 0 0,1 0 0,0 0-1,0 1 1,1-1 0,-2 10 0,3-9 2,1 3 168,1-6-158,1 0 1,0 1-1,-1-2 0,2 1 1,-1 0-1,0 0 1,1-1-1,0 0 0,-1 0 1,1 0-1,1 0 1,-1 0-1,0-1 0,7 3 1,-2-2 19,0 0 1,0 0 0,0-1-1,0 0 1,0 0 0,1-1-1,-1-1 1,15 0 0,6-3 113,41-10 1,-53 5 136,-11 4-213,2-1-41,-1 0 0,1-1 0,-1 0 0,0 0 0,-1-1 0,0 0 0,0 0 0,0 0 0,6-11 0,42-75 235,-47 71-128,24-107 56,-12 31 30,-4 14-116,-7 43-63,-1 10 44,-2-1 0,-1 1 0,1-35 1,-6 65-31,1-7 154,-10 17-102,-15 9 122,23-16-214,-1 2 4,-13 28 3,-17 55-1,15-34-43,1 6 1,7 7-3,3 4-2,5 2 0,2-52 0,6 30 0,-3-35 0,0 0 0,7 18 0,1-8-334,0-1 0,2-1 1,20 28-1,10 11-6339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49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5296,'86'0'333,"-80"2"-106,56 46 89,-47-31-96,-2 5-142,-1 0 0,-1 1 0,10 28 0,-15-19 162,15 168 88,-17-155-127,12 337 383,-12-263-527,-2-72 78,0 9-43,8 130 128,2-88 47,-9-78-494,2 1 0,0-1 0,12 32 0,-4-26-4973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50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11 6728,'0'-2'104,"0"-5"12,0 5 48,-5 8-18,-25 29 12,-71 70 152,96-99-290,0 0 0,0 1 0,1-1 0,-7 15 0,10-18-12,0-1 1,0 1-1,1 0 0,-1 0 1,1 0-1,-1 0 1,1 1-1,0-1 0,0 0 1,0 0-1,1 0 1,-1 0-1,1 0 0,-1 0 1,1 0-1,0 0 1,2 3-1,2 5 14,0 0-1,1-1 1,0 0-1,1 0 1,0-1-1,14 15 1,-2-4 23,1-2 0,1 0 0,0-1 0,32 19 0,28 7 50,31 26-3,-95-55-31,1 7-16,22 31 1,-35-37 15,-5-13-56,1 3 3,0 0 0,-1 1 0,1-1 0,-1 0 1,-1 1-1,1-1 0,-1 0 0,0 1 0,0-1 0,-1 0 0,1 0 0,-1 0 0,0 0 0,-1 0 0,1 0 1,-1-1-1,-4 7 0,-9 9 23,-1-1-1,0-1 1,-1-1 0,-1-1 0,0 0 0,-26 15 0,44-31-28,-1 1 0,1 0 0,-1-1 0,1 1 1,-1-1-1,1 1 0,-1-1 0,0 0 0,1 1 1,-1-1-1,1 0 0,-1 0 0,0 0 0,1-1 0,-1 1 1,0 0-1,1 0 0,-1-1 0,1 1 0,-1-1 0,1 0 1,-1 1-1,1-1 0,-1 0 0,1 0 0,-1 0 1,-1-2-1,2 2 0,1 1-3,-1 0 1,1 0 0,0 0-1,0 0 1,0-1-1,-1 1 1,1 0 0,0 0-1,0 0 1,0 0-1,0-1 1,0 1 0,-1 0-1,1 0 1,0 0-1,0-1 1,0 1 0,0 0-1,0 0 1,0 0 0,0-1-1,0 1 1,0 0-1,0 0 1,0-1 0,0 1-1,0 0 1,0 0-1,0 0 1,0-1 0,0 1-1,0 0 1,0 0-1,0-1 1,2-6-132,0-1 0,1 1 0,-1 0 0,1 0 0,1 0 0,-1 0 0,8-9 0,14-28-5262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1:50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7448,'2'1'3,"0"-1"0,-1 0 1,1 1-1,0-1 0,-1 1 0,1-1 1,-1 1-1,1 0 0,-1 0 1,1-1-1,-1 1 0,0 0 0,1 0 1,-1 1-1,0-1 0,0 0 1,0 0-1,0 1 0,0-1 0,0 0 1,0 1-1,0-1 0,0 1 1,0 2-1,12 38 129,-11-35-109,1 4 16,0 1 0,-1-1 0,0 1 0,-1-1 0,0 21 0,0 24 59,2-17-45,2-1 1,1 0-1,2-1 0,15 43 1,-16-70 7,4-2-42,0-2-1,0 0 1,0 0 0,18 6-1,-7-8 56,1-5-49,1-1 0,-1-1 1,36-10-1,-56 12-15,0 0-1,0 0 1,1 0 0,-1 0 0,0-1-1,5-3 1,23-18 23,-1-1 1,32-32-1,-42 30 34,62-98 41,-71 101 32,-3-4-38,10-45 1,-18 54 84,-5-6-55,-11-33 1,8 45 74,6 10-155,0-1-35,0 1-1,-1 0 1,1 0-1,0 0 0,0 0 1,-1 0-1,1 1 1,-1-1-1,0 1 1,1 0-1,-1-1 1,0 1-1,0 0 1,0 1-1,0-1 1,0 0-1,0 1 0,0 0 1,0 0-1,0 0 1,0 0-1,0 0 1,0 0-1,-4 2 1,-98 36 224,82-25-114,-2 9-69,0 0 0,-25 32 0,48-52-46,0 0-1,1 1 0,-1-1 1,1 0-1,0 0 0,0 1 1,0-1-1,0 1 0,-1 2 1,2-5-12,-6 18 37,1-1 1,-4 23 0,6-14-19,1 35 1,2-58-13,0 0 0,0 0 1,0 0-1,0 0 1,1 0-1,-1 0 0,1 0 1,0-1-1,0 1 1,2 5-1,5 12 21,1 0 1,16 27-1,-11-27-18,1 0 0,19 19 0,-34-39-10,3 3 6,0 0 1,0 0 0,0 0 0,0-1 0,0 1 0,0-1-1,1 0 1,6 4 0,105 51 58,25-5-43,-140-52-22,8 3 6,0 0 1,1-1 0,-1 0-1,1 0 1,14 0 0,165 10 33,69-24-1411,9-7-5522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6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47 399 8432,'3'0'120,"12"-1"25,1 0 0,0-1 0,0 0 0,-1-2 0,29-9 0,-3-9-22,-33 17-103,0 0 1,0 0-1,-1-1 1,0-1-1,0 1 0,0-1 1,-1 0-1,0-1 1,6-8-1,-2-11 8,-9 15 59,-4 1-49,0 0 0,-1 0 1,0 1-1,0-1 1,-1 1-1,0 0 0,-1 0 1,-11-14-1,10 15-18,5 6-9,1 1 1,-1 0-1,0 0 1,0-1 0,0 1-1,0 0 1,-1 1-1,1-1 1,0 0-1,-1 1 1,-3-2 0,-9-5 85,-1 0 1,0 2-1,-1 0 1,-33-7 0,24 10 295,-45 0 1,69 3-356,26 14 262,-17-12-279,25 7 46,-16-5 17,106 19 84,-68-14-87,0-2 0,56-1-1,-93-5-58,-4 0-6,175-2 80,-170 1-79,0 0-8,-1-1 0,1-1 0,-1-1 1,19-4-1,-7-3 4,-28 10-13,1-1 0,-1 0 0,0 1 1,0-1-1,0 0 0,1 0 0,-1 0 0,0 0 0,0 0 1,0 0-1,-1 0 0,1 0 0,0 0 0,0-1 0,0-1 1,0 1-35,-1-1 0,0 1 0,1-1 0,-1 0 0,-1 1 0,1-1 0,0 1 0,-1-1 0,1 0 0,-1 1 0,0-1 0,0 1 1,0 0-1,0-1 0,0 1 0,0 0 0,-1-1 0,-2-2 0,1-1-839,-17-27-6713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7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6280,'0'0'1069,"2"3"-362,4 7-529,-1 0-1,0 0 1,0 0 0,-1 0 0,0 1 0,2 12 0,8 66 20,-12-75-127,8 75 143,-9-78-200,28 244 805,-18-111-200,-6-85-358,0-26-104,-1-6 204,1 44 1,-5-69-298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7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1 217 9416,'2'1'137,"7"3"-9,-1 0 0,1 1 0,11 8 0,-5-2 172,29 14 0,48 15 103,-72-34-222,80 1 67,-80-9-120,72-30 47,-88 31-162,0-1 0,0 0 0,0 1 1,0-2-1,-1 1 0,1 0 0,-1-1 0,1 1 1,-1-1-1,3-4 0,4-3 8,20-20 9,-22 16 30,-6 6-50,0 0 0,-1 0 0,0 0 0,0 0 0,-1 0 0,0 0 0,-2-12 0,-4 5 31,-8-2-21,0 1 1,-26-24-1,22 28 14,9 7-21,1 0-7,-1 0-1,1 0 1,-1 1 0,0 1 0,0 0 0,0 0 0,0 0 0,-1 1 0,-12-1 0,8 3 8,0 0 0,1 1 0,-1 1 0,0 0 0,1 1 0,0 0 0,-26 10 0,27-8-4,4-1 13,1 0 1,0 0-1,-13 10 1,11-8-4,-1 0 18,1 1-1,-15 13 1,22-18-29,-1 0 1,1 0 0,0 1-1,0-1 1,0 1 0,0-1-1,1 1 1,-1 0 0,1 0-1,0 0 1,-1 0 0,1 0-1,0 0 1,1 0 0,-1 0-1,0 4 1,1 16-1483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0 976 8072,'1'-6'9,"11"-52"82,-11 54-86,1-1 1,-1 1-1,1 0 1,0 0 0,0 0-1,1 0 1,-1 0 0,1 0-1,4-4 1,-6 7 1,1 0 0,-1 0 0,0 0-1,1 0 1,-1 0 0,1 0 0,-1 0 0,1 0 0,-1 0 0,1 1 0,0-1 0,-1 1 0,1-1 0,0 1 0,2 0 0,4-2 8,1 0-3,30-3 63,140-12 157,-101 5-88,-74 12-130,55-14 133,-55 13-127,-1 0 0,1 0 0,0 0 0,0-1 0,-1 1 0,1-1 0,-1 0 0,1 0 0,-1 0 0,0 0 0,0-1 0,0 0 0,4-3 0,-10 2 155,-5-3-75,-5-2-13,1 0 0,-1 0 0,-18-8 0,6 4-2,-152-88 442,156 89-499,12 7 7,0-1 0,1 1 0,0-2 0,-14-12 0,-46-50 209,59 60-193,2-1 1,-1 0 0,1 0-1,1-1 1,0 0-1,-7-18 1,12 26-33,0 0 0,1 0-1,-1 0 1,1 0 0,0-1 0,0 1 0,0 0-1,0 0 1,1 0 0,-1 0 0,1 0 0,0 0-1,0 0 1,0 0 0,0 0 0,0 0 0,4-5 0,-4 5 1,7-6 120,2 2-95,0 0 1,0 1-1,1 0 1,0 1-1,1 1 1,-1-1-1,1 2 1,0 0-1,15-3 1,45-12 91,30-24-19,-100 42-115,-1-1-1,0 0 0,1 1 1,-1-1-1,0 0 1,0 0-1,0 0 0,0 0 1,0 0-1,0 0 0,0 0 1,0 0-1,1-1 1,5-9-165,-1 1 1,0-1-1,0-1 1,-1 1-1,-1-1 1,0 0-1,0 0 1,1-15-1,9-49-7304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7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747 781 9864,'-10'8'4,"-15"18"17,17-16 11,-49 70 39,47-58-31,-27 142 48,33-124 112,10 171 81,0-168-74,52 157 83,-42-163-76,86 137 79,-100-170-262,1 0 1,0 0-1,0 0 0,0-1 1,6 6-1,9 7 21,0-2 0,1 0 0,1-1 0,25 13 0,-44-25-45,0-1 1,0 1-1,0-1 0,0 1 1,0-1-1,0 0 0,0 1 1,0-1-1,1 0 0,-1 0 1,0 0-1,0 0 0,0 0 1,0 0-1,0 0 0,0 0 1,0 0-1,0-1 0,2 1 1,6-3 9,-1-1 0,1 1 0,0-1 0,-1-1 1,0 0-1,0 0 0,-1 0 0,1-1 1,-1 0-1,9-11 0,-14 15-11,-1 1-1,1-1 1,-1 0-1,0 1 1,1-1-1,-1 0 1,0 0-1,0 0 1,-1 0 0,1 0-1,0-3 1,-1 5-6,7-19 33,7-38 0,-12 33-23,1-36 0,-3 56-5,0 0-1,-1 0 0,1 0 1,0 0-1,-1 0 0,0 1 1,-1-6-1,-6-18 15,-16-37 1,-25-27-8,49 91-12,-23-36 20,-110-141 5,130 173-24,0 0 0,-1 1 0,1-1 0,-1 1 0,0-1 0,-7-4 0,-86-55 5,60 43-4,-62-22-1,-48-5 4,9 14-2,21 13 2,28 13-2,30 9 2,57-2-4,0 0-1,0 0 0,-1 0 0,1 1 0,0-1 1,0 1-1,0 0 0,0-1 0,0 1 1,0 0-1,-3 2 0,5-3 0,0 1 0,0-1 0,-1 1 1,1-1-1,0 1 0,0-1 0,0 1 0,0 0 0,-1-1 1,1 1-1,0-1 0,0 1 0,0-1 0,0 1 0,1 0 0,-1-1 1,0 1-1,0-1 0,0 1 0,0-1 0,0 1 0,1-1 1,-1 1-1,0-1 0,1 1 0,-1-1 0,0 1 0,1-1 1,-1 1-1,0-1 0,1 0 0,-1 1 0,2 0 0,3 5 1,1 0-1,0-1 0,11 9 1,42 21-1,16-1 0,-34-22-1,1-1 1,53 7-1,-58-15-5,145-12-5,-178 9 9,0-1 0,0 1 0,-1-1 0,1 0 0,0 0 1,4-2-1,112-55-18,-102 44 1,-2-4 12,-1 0 1,17-25-1,-26 26-6,-4 12 8,-1 1 4,0 0-1,0 0 1,0 0-1,-1 0 1,1 0-1,-1 0 1,0 0-1,0 0 1,-1 0 0,1 0-1,-1-1 1,0 1-1,0 1 1,0-1-1,0 0 1,-1 0-1,-3-6 1,-10-13-5,-2 0 0,-1 1 0,-31-30 0,38 42 5,-25-17-6,10 9 6,5-1 1,20 18 0,0-1 0,0 1 0,0-1 0,0 0 0,1 1 0,-1-1 0,1 0 0,-1 0 0,1 1 0,-1-1 0,1-3 0,0 2 0,0 0 0,0-1 0,1 1 0,-1 0 0,1 0 0,2-7 0,-2 7 0,0-1 0,1 1 0,0 0 0,0-1 0,0 1 0,5-6 0,23-15 0,5 1 0,-2 0 0,-29 19 0,0 0 0,0 0 0,-1 0 0,6-8 0,7-23 0,-14 27-1,0 1 1,0 0 0,-1-1 0,0 1 0,-1-14-1,0 20 1,0-1 0,0 1-1,-1 0 1,1 0 0,0-1-1,-1 1 1,1 0 0,-1 0 0,1 0-1,-1 0 1,0 0 0,1 0-1,-1 0 1,0 0 0,0 0-1,0 0 1,0 0 0,0 0-1,-1 0 1,-2-3 0,-23-19 0,22 19 0,-1 1 0,1 0 0,-1 1 0,-11-5 0,7 5 0,0-1 0,-21-1 0,-25 4 0,43 1 0,1 1 1,-21 5-1,19-2 1,1 1 1,-1 0-1,1 1 0,0 1 1,-17 13-1,29-20 0,-1 0-1,1 0 1,0 0-1,0 0 1,0 0-1,-1 1 1,1-1-1,0 0 1,1 0 0,-1 1-1,-1 1 1,-5 13 0,0 0 1,1 0-1,1 0 1,1 1-1,-3 21 1,6-36-1,1 1-1,0 0 1,0-1 0,0 1-1,0 0 1,0-1 0,1 1-1,-1 0 1,2 2 0,2 16 2,15 38 0,-7-33-1,19 29-1,-29-50 0,1-1 0,-1 0 0,1-1 1,0 1-1,0 0 0,5 3 0,141 117 15,-145-121-15,0 0 0,0 0 0,1-1 0,0 1 1,6 1-1,78 28 5,-71-27-5,1-1 0,-1 0-1,32 1 1,-26-6 0,0-1-1,0-1 1,0-1 0,-1-1 0,1-1 0,31-14-1,-51 19 0,0 0-1,-1-1 1,1 1-1,-1-1 0,0 0 1,1 0-1,-1 0 1,4-4-1,11-9 1,-1 0-1,24-26 1,-23 18-3,27-46 0,-45 69 3,3-5-4,1 0-1,-2-1 1,1 0 0,-1 0-1,3-8 1,-5 14 4,33-115-27,-16-2-2,-16 111 9,0-1 0,-1 1 0,0 0 1,0 0-1,-2-11 0,2 17 20,-20-119-115,-25-13-1160,43 125 1072,-51-132-7077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8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9144,'14'23'58,"0"0"0,1-1 1,21 24-1,7-2 206,-8-10 39,74 55 1,-59-59-243,-28-21 86,0-4-97,1-2 0,-1 0 0,30-1 0,-49-2-37,-1-1 1,1 1-1,-1 0 1,0-1-1,1 1 1,-1-1-1,0 0 1,4-1-1,27-13 64,55-35 1,-86 49-76,0-1 0,0 1-1,-1 0 1,1 0 0,-1-1 0,1 1 0,-1-1 0,1 0 0,-1 1 0,2-5 0,5-7-182,0-1-1,-2 0 1,0 0-1,0-1 1,-2 0 0,7-29-1,1-32-6285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8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665 324 8520,'16'15'6,"1"0"0,0-1 0,1-1 0,32 18 1,-32-21 3,11 8 38,-8-6-11,0 1 8,1-1 1,1-1-1,0-1 1,36 10-1,42 4 240,-87-22-221,1 0 0,-1 0 1,1-1-1,-1-1 0,27-3 1,-40 3-86,0 0-1,0 0 1,0-1 0,0 1 0,0 0 0,0 0-1,0-1 1,0 1 0,0-1 0,0 1 0,0-1-1,-1 1 1,1-1 0,0 1 0,0-1 0,0 0-1,-1 1 1,1-1 0,0 0 0,-1 0 0,1 0-1,0 1 1,-1-1 0,1 0 0,-1 0 0,0 0 0,1 0-1,-1 0 1,0 0 0,1 0 0,-1 0 0,0 0-1,0 0 1,0 0 0,0 0 0,0 0 0,0-2-1,0-13-5764</inkml:trace>
  <inkml:trace contextRef="#ctx0" brushRef="#br0" timeOffset="1">0 409 8072,'0'0'0,"17"-17"0,19-16 56,19-11 0,16-13-56,9-14-16,2-23 16,0 2-5648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09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726 1380 6368,'-4'14'-3,"4"-12"2,-1 0 0,0 1 0,1-1 0,-1 0 0,1 0 0,0 0 0,0 1-1,0-1 1,0 0 0,0 4 0,1 8-2,-1-5 6,1 0-1,0 0 0,1 0 0,0 0 0,0 0 0,1 0 1,4 9-1,50 111 44,-39-91 47,2-1-1,31 44 1,-39-64-45,8 8 292,87 70 153,-105-93-440,1 0 1,-1-1-1,0 0 0,0 1 1,1-1-1,-1 0 0,5 2 1,19 4 141,1-1 0,44 5 0,-69-11-167,0 0 1,0 0-1,-1 0 0,1 0 1,0 0-1,-1-1 0,1 1 1,0 0-1,-1-1 0,1 1 0,0-1 1,2-1-1,11-5 55,0-2 0,0 0 0,0-1 0,-1 0 1,13-14-1,-26 23-63,1 0 0,-1-1 0,0 1 0,0 0 0,0-1 0,0 1 0,0-1 1,0 1-1,0-1 0,0 0 0,-1 1 0,2-5 0,6-27 99,0 0 0,3-55 0,-10 84-99,-1 1-1,0 0 1,0 0-1,-1 0 1,1-1-1,0 1 1,-1 0-1,0 0 1,-1-4-1,2 7-19,-7-23 99,-19-43 1,13 42-66,-25-35 0,38 59-34,-3-5 23,0 1 1,-1-1-1,0 1 1,1 0-1,-7-5 1,-158-134 171,127 115-95,-77-38 0,-15 7-64,76 38 45,-221-64 32,227 71-59,40 11-42,-232-48 120,135 34-40,107 17-89,1-1 0,0 1 1,-1 0-1,1 0 0,-1 0 1,1 0-1,-1 0 0,1 0 1,0 0-1,-1 0 0,1 0 1,-1 0-1,1 0 0,-1 0 1,1 0-1,-1 0 0,1 0 0,0 0 1,-1 0-1,1 1 0,-1-1 1,1 0-1,0 0 0,-1 1 1,1-1-1,-1 0 0,1 0 1,0 1-1,0-1 0,-1 1 1,2 6 16,-1-6-17,1 2 10,3 7-17,19 7 97,99 60 11,-89-59-23,142 67 36,-138-71-42,174 21 22,-167-34-83,60-11-1,-81 7-12,0-2 0,34-10 0,-42 8-2,1 0 1,-1 0 0,0-2 0,0 0 0,-1 0 0,0-1-1,16-17 1,-14 8-6,-7 2 3,0-1 0,-1 1 0,6-22 0,-14 38 1,1 0 1,-1 0-1,0 0 1,0 0-1,0 0 1,0 0 0,1 0-1,-2 0 1,1 0-1,0-1 1,0 1-1,0 0 1,-1-1 0,-6-22-15,-15-34 1,21 54 10,-1 0 0,1 1 0,-1-1 1,0 1-1,-1-1 0,1 1 0,-1 0 0,1 0 1,-1 0-1,-3-2 0,-4-5-2,1 0 2,6 7-1,0 0 0,-1-1 0,1 1 0,-1 0 0,0 1 1,1-1-1,-8-3 0,-154-85-138,165 91 143,-1 0-1,1 0 1,0 0 0,-1-1 0,1 1-1,0 0 1,0 0 0,-1-1 0,1 1-1,0 0 1,0 0 0,0-1 0,-1 1-1,1 0 1,0-1 0,0 1 0,0 0-1,0-1 1,0 1 0,0 0 0,-1-1-1,1 1 1,0-1 0,0 1 0,0 0-1,0-1 1,0 1 0,0 0-1,1-1 1,-1 1 0,0 0 0,0-1-1,0 1 1,0 0 0,0-1 0,0 1-1,1 0 1,-1-1 0,0 1 0,0 0-1,1-1 1,-1 1 0,0 0 0,1-1-1,-1 1-1,6-5-4,-1 1-1,1 0 1,0 1-1,0-1 1,12-4 0,-12 5 8,45-20-18,24-12 6,-62 27 5,11-20-1,-20 23 7,-1-1 0,0 0-1,0 0 1,-1 0 0,4-9 0,-4 5 0,0 0 0,0 0 0,0-15 0,-5-38 1,-2 35 2,-1 1 0,-11-33 0,8 42 11,-1 4-8,-1 1 0,-24-23 0,20 28 9,-17 1 0,-39-5-1,48 13 21,-11 4-6,-40 12-1,73-16-24,0-1-1,0 0 1,-1 1 0,1-1-1,0 1 1,0-1-1,0 1 1,0-1-1,0 1 1,0 0-1,0-1 1,0 1 0,1 0-1,-2 1 1,-5 6 6,1 1 0,0-1 0,1 1 0,-1 1 0,2-1 0,-1 1 0,-2 11 0,6-19-5,1-1 0,-1 1 1,1-1-1,0 0 0,-1 1 1,1-1-1,0 1 0,0-1 1,0 1-1,0-1 0,1 1 1,-1-1-1,0 1 0,1 1 1,9 32 31,1 0 0,19 40 1,-27-71-22,-1 1 0,0-1 0,1 1 0,6 7 0,28 30 40,53 47 1,-62-70 30,105 40 26,-131-58-109,-1 0 1,1-1-1,0 1 0,0-1 1,0 1-1,0-1 0,0 0 1,0 0-1,0 0 1,3 0-1,13-2 9,-1-1 1,1-1-1,-1-1 0,30-11 1,-45 15-12,0 0-1,0 0 1,0 0 0,-1 0 0,1-1 0,0 1 0,0 0 0,-1-1 0,1 0 0,2-2 0,26-33 15,41-66-1,-53 67-2,44-152-1,-60 183-15,-1 1 1,0 0-1,-1-1 0,1 1 0,-1-1 1,0-6-1,0-18-2,-6-39 0,-1 34-700,-13-42-1,19 73 577,-33-109-7552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2081 10224,'0'0'8,"-3"0"-40,-2-1 24,0 0 11,0 0 1,0 0-1,0-1 0,0 1 1,1-1-1,-9-5 1,-83-38 82,-29-21 258,99 51-293,3-1 197,-76-75 111,84 73-78,6 1-183,1 0-1,0 0 1,-7-25 0,13 24 142,3 7-189,1 0 1,0 0-1,0 0 1,1 1-1,5-12 1,1 10 56,8 0-57,0 1-1,1 1 1,0 1 0,0 0-1,1 2 1,28-9 0,31-4 41,-76 20-90,70-24 84,-64 21-73,1-1 0,0 0 0,-1 0 0,0-1 0,0 0 0,12-10 1,-19 13-12,0 0 0,0 0 0,-1 0 1,1 0-1,0 0 0,-1 0 1,0 0-1,1 0 0,-1 0 0,0 0 1,0 0-1,0-1 0,0 1 0,-1 0 1,1 0-1,0 0 0,-1 0 1,-1-3-1,2 4 0,0-2-1,-1 1 0,1 0 1,-1 0-1,0 0 0,1-1 0,-1 1 0,0 0 1,0 0-1,0 0 0,-1 0 0,1 1 1,0-1-1,-3-2 0,-3-5 2,-28-32 1,-4 3 7,-83-63-1,55 55 9,41 29 16,2-2 1,-28-27 0,52 45-35,0 0 1,-1 0-1,1 0 1,-1 1 0,1-1-1,0 0 1,0 0 0,0 0-1,-1 0 1,1 0 0,0 0-1,0 0 1,0 1-1,0-1 1,0 0 0,1 0-1,-1 0 1,0 0 0,0 0-1,0 0 1,2-1-1,-2-1 4,2-2-4,0-1 1,0 1-1,1 0 1,-1 0-1,1 0 1,0 1-1,0-1 1,1 1 0,0 0-1,-1 0 1,7-6-1,36-21 2,9 3 2,2-2-3,-6-5-2,-44 29 0,0-1 0,0 0 0,8-11 0,-11 12 0,0 0 0,0 0 0,0 0 0,2-9 0,-4 12 0,-1-1 0,0 1 0,0-1 0,-1 1 0,1-1 0,-1 1 0,0-1 0,0-5 0,-1 4 0,1 0 0,-1 1 0,-1-1 0,1 0 0,-1 0 0,-3-7 0,1 4 0,-1 1 0,1 0 0,-1 0 0,-11-11 0,9 11 0,-1 0 0,0 0 0,0 1 0,-15-8 0,9 6 0,0 2 0,-27-9 0,27 11 0,-1 0 0,-27-2 0,31 5 0,0 0 0,0 2 0,0-1 1,-12 3-1,14 0 1,-1-1 0,1 1 0,0 1 0,0 0 0,0 0 0,0 1-1,1 0 1,0 1 0,-9 7 0,3 1 13,2 5-8,0 1 1,-13 28 0,21-28 13,5 12-6,8 53 0,0-59 7,66 117 15,-73-140-32,0 0 0,0 0-1,0 1 1,1-1 0,-1-1 0,7 6 0,9 9 9,31 23 0,-26-26-9,33 16 0,-56-30-4,3 1 1,-1 1 1,1-1-1,-1 0 0,1 0 0,-1 0 1,1 0-1,0-1 0,0 1 0,-1-1 0,6 0 1,-8 0-2,16 2 4,1-1 0,32-3 1,-41 0-5,1 1 1,-1-2-1,0 1 1,0-1-1,0 0 1,0-1-1,0 1 0,12-10 1,-8 4 0,0-1 0,-1 0 0,0-1 0,15-19 0,-12 12 0,-1 0-1,20-39 1,-19 23-2,-1 0 0,-2-1 0,13-71 0,-20 64-19,-9-175-15,-1 176-17,-46-139-17,51 177 62,-1 0 0,1 0 1,0 0-1,-1 0 0,1 0 1,-1 1-1,0-1 0,-2-2 1,-18-19-23,0 2 0,-47-37 0,41 44-44,-137-41-26,132 50 46,-106-7-18,118 16 38,-4 5 11,-39 20 1,50-18 9,11-6 11,-1 0 0,1 0 0,0 1 0,0-1 0,1 1 0,-1-1 0,1 1 0,0 0 0,0 0 0,-1 6 0,4-1-4,9 14 4,-9-22 1,0 1 0,0-1 0,1 1 0,-1-1 0,1 0 0,0 0 0,2 3 0,-2-3 0,0-1 0,0 0 0,0 0 0,-1 0 0,1 0 0,0 0 0,0 0 0,1 0 0,-1 0 0,3 0 0,0-1 0,0 1 0,0-1 0,0 0 0,0 0 0,7-1 0,33-11 0,8-8 0,150-53-15,-179 63 14,-12 4-10,1 2 1,23-6 0,-13 5-2,0 1 1,31 0-1,-37 7-33,-8 0 32,-1 0 0,0 1-1,0 1 1,0-1 0,0 1 0,0 0-1,-1 1 1,0 0 0,0 0 0,8 11 0,-13-15 9,0 1 1,0-1 0,-1 1 0,1 0-1,-1 0 1,0 0 0,0 0 0,0 0-1,0 0 1,0 0 0,-1 0 0,1 0 0,-1 0-1,0 0 1,0 0 0,0 1 0,0-1-1,-1 0 1,1 0 0,-3 6 0,2-8 0,0 1 0,0-1 1,0 0-1,0 1 0,0-1 1,0 0-1,0 0 0,-1 0 0,1 0 1,0 0-1,-1 0 0,1 0 1,-1-1-1,1 1 0,-1 0 1,0-1-1,1 0 0,-1 1 1,1-1-1,-1 0 0,-2 1 1,-32-2-8,32 1 8,-6-3-11,-67-41-10,64 35-53,-1-1 0,1-1 0,1 0 1,0-1-1,0 0 0,-13-19 0,6 8-954,-37-44-6410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1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598 2056 6552,'4'0'6,"177"16"152,-90-15-26,30-9 14,-113 7-117,0-1-1,0 0 0,0 0 0,-1 0 1,1-1-1,-1 0 0,1 0 0,-1-1 0,0 0 1,8-6-1,-8 5 7,-3 2 11,0 1 0,-1-1 0,1 0-1,-1 0 1,1 0 0,-1 0 0,0-1 0,0 0 0,-1 1 0,1-1 0,-1 0 0,3-5 0,-4 6-21,1-6 229,-2-1-180,0 0 0,-1 0 0,-1 0 0,1 0 1,-1 0-1,-1 0 0,-7-16 0,-31-69 263,29 79-122,-5-3-76,-2 2 1,0 0-1,-1 1 0,0 1 0,-1 1 0,-40-19 1,7 10 464,77 15-278,-9 7-305,27-5 148,-23 2-132,0-2 0,-1 0 1,1-1-1,-1-1 0,-1 0 1,0-1-1,16-12 0,9-16-18,-26 20 9,4-15-8,18-37 0,-31 45-12,-3-19 0,-3-55 0,-5 68-1,-16-44-1,14 56-5,0 1 0,-16-28 0,10 26 0,-1 0 1,-1 1-1,0 1 0,-1 0 1,-20-14-1,34 28 0,-1 1 0,1 0-1,-1 0 1,0 0 0,0 1 0,0-1 0,-4-1 0,-38-14 4,-75-16 0,81 28 9,7 3-6,-19-1 12,-95 6 0,-40 17 24,150-14 17,17-4-32,-4 2-3,1 0 0,-1 1 0,1 1 0,-42 17 0,-12 12 67,75-35-86,0 1 1,0-1-1,0 1 0,0 0 1,0-1-1,0 1 0,0 0 0,0 0 1,0 0-1,1 0 0,-1 0 1,0-1-1,0 2 0,1-1 1,-1 0-1,1 0 0,-1 0 1,0 2-1,1-2-5,0-1 1,0 1-1,0 0 0,0 0 1,0-1-1,0 1 0,0 0 0,0 0 1,1-1-1,-1 1 0,0 0 1,0-1-1,1 1 0,-1 0 1,0-1-1,1 1 0,-1 0 1,1-1-1,-1 1 0,1-1 1,-1 1-1,1 0 0,-1-1 0,1 0 1,-1 1-1,1-1 0,0 1 1,-1-1-1,1 0 0,1 1 1,9 4 9,1 0 1,0 0 0,1-1 0,-1-1-1,1 0 1,20 1 0,109 14 31,-89-14-11,75-3 1,-115-1-32,20-2 13,145-24 9,-142 19-17,49-16-1,1-8-3,-68 24 0,30-19-1,-39 21-1,-1-1-1,1-1 0,10-11 1,-14 14-1,-1-1 0,0 0 0,0-1 0,0 1 0,4-8 0,-6 6 0,1 1 0,-1-1 0,0 1 0,2-13 0,-1-31 0,-4 37 0,-1 1 0,-4-20 1,2 15 2,-14-30-1,11 31-1,-2 1 0,-12-21 0,10 21 1,-1 0-1,-21-20 1,13 17-1,-34-25 0,-37-13-1,-11 6 1,66 33 2,1 1 1,-1 1 0,-72-19 1,46 20 14,-78-9 1,136 23-18,-156-15 44,140 14-14,-1 1 0,0 0 0,-35 7 0,55-7-29,1 0 0,-1 1 0,1-1 0,-1 1 0,1-1 0,0 0 0,-1 1 0,1-1 0,-1 1 0,1-1 0,0 1 0,0-1 0,-1 1 1,1 0-1,0-1 0,0 1 0,0-1 0,-1 1 0,1-1 0,0 1 0,0 0 0,0-1 0,0 1 0,0-1 0,0 1 0,0 0 0,1-1 0,-1 1 1,0-1-1,0 1 0,0-1 0,0 1 0,1-1 0,-1 1 0,0-1 0,1 1 0,-1-1 0,0 1 0,1-1 0,-1 1 0,1-1 0,-1 1 0,0-1 1,1 0-1,-1 1 0,1-1 0,-1 0 0,1 1 0,0-1 0,10 5 12,0 0 0,0-2 0,1 1 0,-1-1 1,22 3-1,-15-3 14,141 27 40,-122-24-34,279 20 70,-203-25-98,-78-1-6,-9 0-1,0-1 0,0-1-1,0-1 1,41-10 0,22-16-4,-85 28 2,-1-1 0,1 0 1,-1 0-1,1-1 0,-1 1 0,0-1 0,1 0 1,-2 0-1,1 0 0,0 0 0,4-7 0,-3 4-1,-1 3-2,-1 0 0,0 0 0,0-1 0,-1 1 1,1 0-1,-1-1 0,1 0 0,-1 1 1,0-1-1,-1 0 0,1 0 0,-1 1 0,1-1 1,-1 0-1,0 0 0,-1 0 0,1 0 1,-1 1-1,1-1 0,-1 0 0,0 0 0,-1 1 1,-2-7-1,-2 1-28,-8-6-509,-2 0 0,-24-17 0,-8-4-7384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1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1424 9056,'0'9'95,"1"-33"75,7-128 51,-6 107 134,-1-228 140,-2 213-174,-22-249 126,22 296-354,-1 0 1,-5-23 0,-37-116 191,-24-16-1399,64 158 892,-73-168-6744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773 2550 6280,'-53'-15'168,"38"11"-7,0 1 0,0 0 0,0 2 0,-1-1 0,-20 3 0,5 5-13,19 0 227,0 5-249,0 1-1,1 0 1,-9 15 0,19-26-106,0 0 0,0 1 0,0-1 0,0 0 0,1 1 0,-1-1 0,0 1 0,1 0 0,0-1 0,-1 1 0,1 2 0,-3 24 59,1 0 0,2 0 1,3 39-1,6-30 69,17 27-47,36 67 1,-36-92-2,136 151 36,-128-158-55,125 72 28,-157-102-106,0-1-1,-1 0 1,1-1 0,0 1-1,0 0 1,0 0-1,0-1 1,0 1-1,0-1 1,0 0 0,0 1-1,2-1 1,-4 0-3,9 0 5,-1 1 1,1-2-1,-1 1 1,1-1-1,8-2 1,-11 1-4,1-1-1,-1 1 1,0-1-1,1-1 1,-1 1-1,5-5 1,-11 8-2,2-1 1,-1 0 1,0 0-1,0 0 0,0 0 1,0 0-1,0 0 1,0 0-1,0 0 1,0 0-1,0 0 0,0-1 1,0 1-1,1-3 1,10-24 6,-1 0 1,12-49-1,-22 72-7,0 1 0,-1-1 0,1 1 0,-1-1 1,0-6-1,-4-83 5,-15-30-4,-12 0-2,20 91 0,-20-43 1,23 59 0,-1 1 1,-1 1-1,-16-22 0,17 26 0,-1 1-1,0 0 1,0 1-1,-16-10 1,4 4 2,-1 1-1,-1 1 1,0 2 0,-1 0-1,-27-7 1,34 11 4,-11-4 18,-30-7 0,56 17 14,3 1-38,1 0 1,-1 0-1,0 0 1,0 0-1,1 0 1,-1 0-1,0 0 0,1 0 1,-1 0-1,0 0 1,0 0-1,1 1 0,-1-1 1,0 0-1,0 0 1,0 0-1,1 0 0,-1 1 1,0-1-1,0 0 1,0 0-1,1 0 1,-1 1-1,0-1 0,0 0 1,0 0-1,0 1 1,0-1-1,0 0 0,1 0 1,-1 1-1,0-1 1,0 1 1,0 0 0,1 0-1,-1-1 1,1 1 0,-1 0 0,0 0 0,1-1 0,-1 1 0,1 0 0,0-1 0,-1 1 0,1-1 0,0 1-1,-1-1 1,1 1 0,0-1 0,0 1 0,-1-1 0,1 1 0,0-1 0,1 0 0,13 6 28,0-1 0,1-1 0,0-1 0,0 0 0,0-1 0,25 0 0,-27-3-18,-10 2-3,0-2 0,0 1 0,0 0-1,1-1 1,-1 0 0,0 0 0,0 0-1,0-1 1,7-3 0,3-2 27,1 0-1,18-15 1,-32 22-33,0-1 0,-1 1 0,1-1 0,-1 1 0,1 0 0,-1-1 0,0 1 0,1-1 0,-1 1 0,1-1 0,-1 0-1,0 1 1,0-1 0,1 1 0,-1-1 0,0 0 0,0 1 0,1-2 0,1-9 17,0-1 0,-1 0 0,0 1 0,-1-18 0,-5 10 33,-9-8-33,0 2 1,-26-34 0,19 35-14,-43-33 4,37 35-10,-31-18 0,15 16 0,0 2 0,-54-19-1,59 29-6,-176-35 0,172 41-14,-213-40-114,251 45 114,6-1 17,0 1 0,0 0 1,1 0-1,-1 0 0,0 1 0,1-1 0,-1 0 0,1 1 1,-1 0-1,1-1 0,-1 1 0,1 0 0,-1 1 1,0-1-1,3 1 0,15 0-1,58 3 2,23 1 1,14-2 1,98-14 7,-177 6 0,137-37 9,-141 32-2,101-55 13,-114 52 0,-13 6-22,0 0 0,0 0 0,-1-1-1,0 1 1,0-1 0,-1 0 0,4-10 0,-8 18-4,0-1-1,0 1 1,1-1 0,-1 1 0,0-1 0,0 0 0,0 1 0,0-1 0,0 1-1,0-1 1,0 1 0,0-1 0,0 0 0,0 1 0,0-1 0,0 1 0,0-1-1,-1 1 1,1-1 0,0 1 0,-1-2 0,-4-8 9,-1 0 1,-1 1-1,1 0 0,-2 0 1,-10-11-1,0 7 57,-120-57 101,79 42-90,38 18-67,-37-22 72,56 30-82,-77-52 114,70 48-99,1-1 1,0 0-1,0-1 1,1 0-1,0 0 0,0 0 1,-8-15-1,14 13 37,2 4-44,1 0 0,0 1 0,0-1 0,0 1 1,1 0-1,0-1 0,0 1 0,0 0 0,0 1 1,1-1-1,0 0 0,0 1 0,0 0 0,1 0 1,-1 0-1,6-3 0,1 0-1,-7 4-2,0 1 1,0-1-1,0 1 1,1 0-1,-1 0 0,1 0 1,8-1-1,74-23 64,-79 24-63,0 0 0,-1-1 0,1-1 0,-1 1 0,0-1 0,0 0 0,0-1 0,-1 0 0,1 0 0,-1 0 0,7-8 0,-7 7-2,6-10 29,-2-7-17,-2 0 0,9-31-1,-16 33 18,-2 6-17,0 1-9,0 0 0,-1 1 0,-1-1-1,0 0 1,-1 1 0,-7-16 0,0 3 9,-2 0 0,0 0 0,-2 1 0,-20-24 1,33 45-15,-1 1 0,1-1 0,0 1 0,0-1 0,0 0 0,0 0 0,0 0 0,1 0 0,0 0 0,-2-8 0,2 5 0,1-3 17,1 6-17,1 0 0,0 0 1,-1 0-1,1 0 0,1 0 0,-1 1 1,0-1-1,1 1 0,0 0 0,0-1 1,0 1-1,6-4 0,5-3 15,1 1 0,18-9 0,5-3 12,52-37 14,-82 52-38,1-1 0,-1 0 1,-1 0-1,0-1 0,0 0 0,0 0 1,-1-1-1,5-9 0,-4 7-4,-4 8-2,-1 0 1,0 0 0,0-1-1,0 1 1,0-1-1,-1 0 1,1 1-1,-1-1 1,0 0-1,1-7 1,0-2 1,0 4-2,0 0 0,-1 0 0,-1-16 0,0 18 0,0 0 0,-1 0 0,-1 1 0,-2-12 0,2 14 0,1 0-1,-1 0 0,0 1 1,0-1-1,0 1 0,0-1 1,-5-5-1,2 5 1,1 0 0,-1 0 0,0 0-1,0 1 1,-8-5 0,1 2 0,0 1 0,-18-6 0,9 5 1,-1 2 0,1 1 0,-40-1 0,39 7 6,0 4-2,0 1 0,-33 18-1,53-25-4,1 0 1,-1 0-1,1 0 0,-1 0 0,1 0 1,0 0-1,0 1 0,0-1 0,-1 0 0,0 3 1,-13 19 4,1 0 1,-14 31 0,22-28 14,3 21-3,2 58 0,6-73 9,42 101 11,-47-131-34,1 0-1,0 0 0,0 0 1,0-1-1,0 1 0,1 0 1,-1 0-1,0-1 0,4 3 1,11 10 4,0-2 1,1 0-1,1 0 1,20 9-1,-36-20-6,1 0 0,0 0-1,0 0 1,-1 0 0,1 0-1,0-1 1,4 1 0,61 6 11,-56-7-12,-1-1 0,1 0-1,-1 0 1,21-6 0,-24 5 0,0-1-1,0-1 1,0 1 0,0-1 0,-1-1 0,12-8-1,-9 6 0,-1-2 1,-1 1-1,0-1 0,0 0 0,7-10 1,-1-7-2,0-1 1,-2 0 0,0 0 0,12-50-1,-15 34-4,12-201-1548,-17 109-6207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5:58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44 709 2336,'7'-2'144,"1"-1"-9,0 1 1,1 1-1,-1-1 0,1 1 1,0 1-1,-1-1 0,11 2 1,40 14 993,-49-11-955,1-1-1,0 0 1,-1-1 0,23 2 0,-26-5-82,-1 0-1,1 0 1,0-1-1,-1 1 1,0-2 0,1 1-1,-1-1 1,9-4-1,-3 1-47,-8 4-20,-1 0 1,0 0-1,0 0 0,-1 0 0,1-1 0,0 1 1,-1-1-1,0 1 0,1-1 0,-1 0 0,3-6 1,14-31 235,-19 39-254,3-6 87,0-1 0,0 0-1,-1 0 1,0-1 0,-1 1-1,0 0 1,0 0 0,-1-1-1,0 1 1,0-1 0,-2-10-1,0 16-70,1 0-1,-1 1 0,0-1 0,0 1 0,0 0 0,0-1 1,0 1-1,-1 0 0,1 0 0,-1 0 0,1 0 0,-1 1 1,-4-3-1,5 3 4,-8-6 27,0 2 0,-1-1 0,1 2 0,-1-1 0,0 1 0,-1 1 0,1 0 0,0 1 0,-1 0 0,1 0 0,-17 1 0,17 1-1,0 0 0,1 1 0,-1 1 0,0-1 0,-18 7 0,19-6-25,4 0-4,0 0 0,0 0 0,1 1 0,-1-1 0,1 1 0,-1 0 1,1 1-1,0-1 0,1 1 0,-1 0 0,-6 7 0,6-5-1,2-4-4,1 0-1,0 0 1,0 0-1,0 1 1,0-1-1,0 1 1,0-1-1,1 1 1,-1 0-1,1 0 1,-2 5-1,-2 4 13,-2 1-10,5-9-5,-1 0 1,1 1 0,0 0-1,1-1 1,-1 1 0,1 0-1,-1 7 1,0 3 24,0 1-1,1 0 1,0-1 0,1 1-1,1 0 1,1 0 0,4 17-1,-3-18-24,-2-11-3,0 1-1,0-1 1,1 1-1,-1-1 0,1 0 1,0 0-1,5 7 1,90 121 201,-52-77-144,-23-32-29,1 0 0,1-1 0,38 27 0,-60-47-36,1-1 1,-1 0-1,1 0 1,-1 0 0,1 0-1,0 0 1,-1-1-1,1 1 1,0-1-1,0 0 1,-1 1-1,1-1 1,0 0 0,-1-1-1,1 1 1,3-1-1,1-1 0,0 0 0,-1-1 0,1 1 0,5-4 0,-4 2-1,-2 1 2,0-1 0,-1 1 0,1-1 0,-1 0 0,0-1 0,0 1 0,0-1 0,5-7 1,26-40 23,-26 36-24,42-50 103,-3 1 58,-17 10-10,51-104 258,-75 144-391,8-28 127,-12 30-105,8-24 247,10-57-1,-22 81-251,0 11 49,-7-8 127,7 10-205,0-1 1,0 1-1,0 0 1,0-1-1,-1 1 1,1 0-1,0-1 0,0 1 1,-1 0-1,1 0 1,0-1-1,0 1 0,-1 0 1,1 0-1,0-1 1,-1 1-1,1 0 0,0 0 1,-1 0-1,1 0 1,0-1-1,-1 1 1,1 0-1,0 0 0,-1 0 1,1 0-1,-1 0 1,1 0-1,0 0 0,-1 0 1,1 0-1,-1 0 1,0 2-9,-1 0 1,1 0-1,0 0 1,-1 0 0,1 0-1,0 0 1,1 0-1,-1 1 1,0-1-1,1 0 1,-1 0 0,1 1-1,0-1 1,-1 0-1,1 1 1,1 2 0,1 14 3,2-1 0,8 24 0,4 4-4,2-1-5,-8-24 0,7 29 1,-13-16 2,-8-1 0,-11 0 0,-6 0 0,-8 1 1,20-24 0,-4 3 2,1 1 1,0 0-1,1 1 0,0 0 1,-10 21-1,11 1 0,10-22 5,2-6-6,1 0 1,0 0-1,1 0 1,0 0-1,0-1 1,7 10-1,-10-16-1,0-1 1,-1 0-1,1-1 0,0 1 0,0 0 0,0 0 0,0 0 0,0 0 0,0-1 1,0 1-1,0 0 0,2 0 0,4 3 6,1 1-4,0 0 1,1-1 0,0 0 0,-1-1-1,1 0 1,0 0 0,1-1 0,-1 0-1,0-1 1,13 1 0,-7-1 9,0 0-3,0-1-1,0 0 1,0-1-1,-1 0 1,1-1-1,25-8 1,102-43 55,-85 27 8,55-34 0,-68 35-5,95-61 32,-114 68-40,77-82 21,-85 79-33,9-26-13,-1 0 1,19-53 0,-21 27-23,-14 37-1,-4 9-9,-7 9-3,-10 6 0,7 9-1,0 0 1,0 1 0,-1-1 0,0 1 0,1 1 0,-10-3 0,11 3-1,-4 0 1,0 0-1,0 1 0,0-1 1,0 2-1,0-1 0,0 1 1,1 0-1,-1 0 0,0 1 1,-9 4-1,7-4-1,-9 7-11,-12 12 3,-43 38 0,53-36-9,-76 108-5,81-104-9,-32 89-11,47-115 42,1 0 0,-1 0 1,1 1-1,-1-1 1,1 0-1,0 1 1,0-1-1,0 0 1,0 1-1,0-1 0,0 3 1,1 4-2,1 0 1,0 0-1,1 0 1,-1-1-1,1 1 1,1-1-1,8 14 1,-11-19 1,-1-1 0,1 0 0,0 0 0,0 0 0,0 0 0,0 0 0,0 0 0,0-1 0,0 1 0,1 0 0,1 0 0,22 13-4,52 17-1,-51-26 1,42 0 4,-43-5 1,30-3 0,26-10 0,1-7 0,-4-6 0,-6-2 0,-45 17 5,1-2 0,-2 0 0,42-30 0,-65 41 15,-3 3-20,0-1 1,0 0 0,0 0 0,0 0 0,0 0-1,0 0 1,0 0 0,0 0 0,0 0-1,0 1 1,0-1 0,0 0 0,0 0 0,0 0-1,0 0 1,0 0 0,0 0 0,0 0 0,0 0-1,-1 1 1,1-1 0,0 0 0,0 0-1,0 0 1,0 0 0,0 0 0,0 0 0,0 0-1,0 0 1,0 0 0,0 0 0,0 0 0,-1 0-1,1 0 1,0 0 0,0 0 0,0 0-1,0 0 1,0 1 0,0-1 0,0 0 0,-1 0-1,1 0 1,0 0 0,0-1 0,0 1 0,0 0-1,0 0 1,0 0 0,0 0 0,0 0-1,-1 0 1,1 0 0,0 0 0,0 0 0,0 0-1,0 0 1,0 0 0,0 0 0,0 0 0,0 0-1,0 0 1,0 0 0,0-1 0,-1 1 0,1 0-1,0 0 1,0 0 0,0 0 0,-10 15 15,-10 24-2,18-33-12,0 1 0,1-1 0,0 1 0,0-1 0,1 1-1,0-1 1,0 1 0,2 11 0,-2-14-1,1 0-1,1 0 0,-1 0 1,1-1-1,-1 1 1,4 4-1,-3-5 1,0 1-1,1-1 1,0 0 0,-1 0 0,1 0-1,5 3 1,-4-3-1,1 1 1,0-2-1,0 1 0,0 0 0,6 1 1,-4-2-1,0 0 0,0 0 0,15 1 0,-15-2 0,1-1 0,0 0 0,15-3 0,-13 1 0,-1 0 0,0-1 0,13-5 0,33-22 1,-36 16 2,0 0 0,0-2 0,-1 0 0,-1-1 0,-1-1 0,23-32 0,-6-7 4,-22 31 20,-1-15-7,9-73 0,-18 80 21,-7-124 23,5 150-50,1 0 1,-1 0-1,0 0 1,-1 0-1,-4-14 0,0 4 0,2 2-5,-12-29 57,-64-120 271,70 142-228,9 21-75,0 0 5,1 2-39,0 0 1,0-1-1,0 1 1,0 0-1,0 0 1,0-1-1,0 1 1,0 0 0,0 0-1,0 0 1,0-1-1,0 1 1,-1 0-1,1 0 1,0 0-1,0-1 1,0 1 0,0 0-1,0 0 1,0 0-1,-1 0 1,1-1-1,0 1 1,0 0 0,0 0-1,0 0 1,-1 0-1,1 0 1,0 0-1,0 0 1,0-1-1,-1 1 1,1 0 0,0 0-1,0 0 1,0 0-1,-1 0 1,1 0-1,-1 0 1,-8 14 2,7-8-4,-1 1 0,1-1 1,1 1-1,-1-1 0,1 1 1,0 0-1,1 0 0,0 10 1,-1-4-1,-6 92-9,-2 74-20,10-144-2,23 147-11,-16-146-2,18 44-8,-15-55 19,19 36 0,61 72-48,-84-123 63,0-1 0,0 0 0,18 16 0,-7-9 9,44 44-37,-41-39 14,2-1 1,44 29 0,-65-48-7,-2-4 4,-2-15-1698,-1-3-6900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0 165 7800,'7'-4'9,"-5"2"38,4-1 23,-4 3 373,6-4-371,0 2 0,0-1 0,0 1-1,1 0 1,-1 1 0,1 0 0,11 0 0,-10 1-31,106-14 417,-64 5-205,103-15 39,15 5 92,-82 13-203,214-33 243,-266 32-407,51-6 117,-35 8-734,56 1 0,-30 7-6040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3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104 489 9144,'-16'6'93,"-1"-1"0,-21 13 1,36-18-69,1 1 0,0 0-1,0 0 1,0 0 0,0 0 0,0 0 0,0 0 0,0 0 0,0 0 0,0 0 0,0 0 0,1 1 0,-1-1 0,1 0 0,-1 1-1,0 1 1,-2 3 32,-8 26 49,9-17 188,3 2-197,1-1 1,1 1 0,7 21-1,-1-20 98,11 6-60,37 35 1,-51-53-96,0 0 0,0-1-1,1 0 1,0 0 0,0-1 0,9 4 0,3 2 1,-1 1-15,-12-8-4,0 1 0,0-1-1,0 0 1,1 0 0,-1-1-1,1 0 1,7 2 0,5 0 39,1-1 1,33 2 0,-38-8 26,-12 1-60,1 0-18,-1 1-1,0-1 0,0 1 1,0-1-1,-1 0 0,1-1 1,0 1-1,-1 0 0,1-1 0,-1 1 1,0-1-1,0 0 0,0 0 1,0 0-1,0 0 0,-1 0 1,1 0-1,-1 0 0,0 0 1,1-5-1,8-78 124,-11 67-59,-4-2-39,0 0 0,-2 1 1,0-1-1,-2 1 0,-18-32 1,-11 2 56,-4-14 2,40 60-84,0 1-1,1 0 1,-1-1-1,1 1 1,0-1-1,1 0 1,-1 1-1,0-1 1,1 0-1,0 1 1,0-1-1,0 0 1,0 1-1,1-1 1,-1 0-1,2-4 1,-1 3 2,0 1-4,0 0 1,1 0 0,-1 0 0,1 0 0,-1 0 0,1 1-1,1-1 1,-1 1 0,0-1 0,1 1 0,-1 0 0,1 0 0,0 0-1,7-5 1,-6 5 0,-1 0 1,1 0 1,-1 0-1,1 0 1,0 1-1,0 0 0,0 0 1,0 0-1,7-3 1,-5 3-2,0 0 1,-1 0-1,1-1 1,-1 0-1,7-5 1,4-5 15,27-29 0,-33 26-10,5-21-798,11-44 1,-7 7-7158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3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971 77 8696,'-3'-1'20,"1"0"0,-1 0 0,0 0 0,0 1 0,1-1 0,-1 1 0,0-1 0,0 1 0,0 0 0,0 0 0,-3 1 0,4 0-5,0 0 0,1 0 0,-1 0 0,0 0 1,1 0-1,-1 0 0,1 1 0,0-1 0,-1 0 0,1 1 0,0-1 1,0 1-1,0 0 0,0-1 0,0 1 0,0 0 0,1 0 1,-2 3-1,-3 6 22,3-7 5,0 0 0,0 0 0,1 0 0,-1 0 0,1 0 0,0 0 0,1 1 0,-1-1 0,1 8 0,-3 124 443,6-106-210,29 111 109,-31-134-329,1-1 0,0 1-1,0-1 1,0 0 0,1 0 0,0 0-1,6 9 1,0-1 7,20 27 29,-28-39-68,1 0 1,-1 0 0,1 0 0,-1 0 0,1 0 0,0 0-1,0-1 1,0 1 0,0-1 0,0 1 0,0-1 0,0 0-1,0 0 1,4 2 0,2 0 25,14 4 26,-22-7-70,0 0-1,0 0 1,0 0-1,1 0 1,-1 0 0,0 0-1,0 0 1,1 0 0,-1 0-1,0 0 1,0 0 0,0 0-1,1 0 1,-1 0-1,0 0 1,0 0 0,0 0-1,1 0 1,-1 0 0,0 0-1,0 0 1,0 0-1,1-1 1,-1 1 0,0 0-1,0 0 1,0 0 0,0 0-1,1 0 1,-1-1-1,0 1 1,0 0 0,0 0-1,0 0 1,0-1 0,4-5 32,0 0 1,-1 0-1,1-1 1,-2 1-1,5-14 1,-5 2 90,-7-17-40,-13-54 0,7 59 0,-82-116 33,90 142-113,1 1 0,-1-1 0,-1 1 0,1 0-1,0 0 1,-5-3 0,-40-28 31,-66-34-1,108 65-31,-1 0 0,1 1-1,0 0 1,-8-2 0,-187-43 38,160 42-18,-168-9 10,169 13-10,-190 13 83,226-12-76,11 4-1,19 10-20,-9-9 22,119 10 25,-99-14 7,169-11 21,-162 6-47,71-10 4,30 0-34,95-16-1631,-138 13-6513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4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1002 8248,'54'151'63,"-53"-149"-60,13 27 132,103 133 77,-86-130 16,137 95 105,-164-124-287,0-1-1,0 1 1,0-1 0,1 0-1,6 2 1,13 4 50,1-2 0,0-1 0,42 4 0,-65-9-78,-1 0 1,1 0 0,-1 0-1,1 0 1,-1 0 0,1 0-1,-1 0 1,1-1 0,-1 1-1,0-1 1,1 1 0,-1-1-1,0 1 1,2-2 0,7-4 29,1-1 0,-2-1 1,1 0-1,-1 0 0,0-1 1,-1 0-1,9-11 0,-16 18-25,0 0 1,0 0-1,1 0 0,-1 0 0,0 0 0,-1 0 0,1 0 1,0 0-1,-1 0 0,1-2 0,6-37 151,4-73 0,-14 81 13,-6-5-61,-26-67 0,34 102-111,0 1 1,0-1-1,0 1 1,-1-1-1,1 1 1,-1 0 0,0 0-1,-2-3 1,-18-16 47,-1 1 0,-41-28 0,38 35 45,25 13-107,-20-7 37,-1 0 0,0 2 1,-1 0-1,1 1 0,-42-1 1,-33 7 81,81-1-95,1 1 1,-1 1 0,1 0 0,-28 9 0,41-11-20,-1 0-1,1 1 1,0-1-1,-1 0 1,1 1 0,0-1-1,0 1 1,0-1 0,0 1-1,0 0 1,0 0 0,1 0-1,-1 0 1,1 0-1,-1 1 1,1-1 0,0 0-1,-2 4 1,3-5-5,0-1 0,0 0-1,0 0 1,0 0 0,0 1-1,0-1 1,0 0-1,0 0 1,0 0 0,0 0-1,0 1 1,-1-1 0,1 0-1,0 0 1,0 0 0,0 0-1,0 0 1,0 1 0,0-1-1,1 0 1,-1 0 0,0 0-1,0 0 1,0 1 0,0-1-1,0 0 1,0 0 0,0 0-1,0 0 1,0 0-1,0 1 1,0-1 0,0 0-1,1 0 1,-1 0 0,0 0-1,0 0 1,0 0 0,0 0-1,0 1 1,1-1 0,5 5 4,1 0 1,-1-1 0,1 1 0,1-1 0,7 3-1,1-2 10,31-1 4,-38-5-19,0 0 1,0 0 0,0-1 0,16-5 0,-10 1-2,0-1 1,0-1 0,-1-1 0,-1 0 0,24-19-1,-35 26 1,0 1-1,0-1 1,0 0-1,-1 0 0,1 0 1,-1 0-1,1 0 1,1-3-1,8-17 0,-1-1-1,-1 0 1,12-48 0,-18 35-19,-6-20 4,-15-74 0,17 125 9,0 0 1,-1 0-1,0 0 1,1 0-1,-4-6 1,-89-156-47,71 136-6,-180-193-138,184 205 188,-39-30-26,45 39 24,4 2 7,0 1 1,-1 0 0,0 0 0,0 1-1,-1 0 1,0 1 0,0 0 0,-21-6 0,31 10 3,-1 1 0,1 0 0,-1-1 0,1 1 0,-1 0 0,1 0 0,-1 0 0,1 0 0,-1 0 0,1 0 0,-1 1 0,1-1 0,-1 0 0,-1 1 0,2 0 0,0 0 0,1 0 0,-1 0 0,0 0 0,1 0 0,-1 0 0,1 0 0,-1 0 0,1 0 0,-1 0 0,1 0 0,0 0 0,-1 0 0,1 0 0,0 0 0,0 0 0,0 0 0,0 0 0,0 1 0,0-1 0,0 0 0,0 0 0,0 0 0,1 0 0,-1 2 0,9 25 1,-8-26 0,9 17 13,16 13-4,40 40 0,-40-51 11,-26-21-21,84 47 25,18-7-11,-57-27 26,184 36 17,-184-42-10,191 20 18,-189-23-17,-18-2-24,192 27 72,-186-23-66,5 0-9,47 13 0,-80-17-188,-1 0 0,1 0 0,0 1 0,-1 0 0,0 1 0,0-1 0,0 1 0,7 5 0,11 13-7419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4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1288 9688,'-13'-70'41,"-18"-93"43,22 122 104,-40-186 85,40 181-58,-34-196 70,36 195-171,-11-59-1,-4 0-90,-22-59-1322,24 90-5194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5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91 482 6728,'-46'0'0,"20"-1"0,14-2-2,9 3-4,-1-4 80,10 3 98,-1 1-177,105 5 669,-25 0-200,109-2 28,-153-5-144,278-6 661,-209 3-691,46-2 48,-139 4-1606</inkml:trace>
  <inkml:trace contextRef="#ctx0" brushRef="#br0" timeOffset="1">671 900 9776,'-19'-82'16,"-20"-47"-4,-3-21-54,12 32 120,26 104-53,-17-58 95,-33-78 0,47 130-37,-7-15 375,-1 1 0,-30-53 0,42 85-275,-4-3-42,5 3-67,6 4-26,12 4-53,0-1 1,0 0-1,1-2 1,-1 0-1,1 0 1,0-2 0,23 0-1,-19 0-33,-10-1-37,-1 1 0,0 1 0,1 0 0,11 3-1,-19-4-129,6 4-284,-74-7-1007,16-1-4744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5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0 346 8432,'163'-121'573,"-162"121"-573,60-44 348,83-61 176,-92 67-1663,2 0-4647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2042 6904,'28'-5'75,"-1"1"-1,1 1 1,0 2 0,54 4 0,-41-2-25,82 13 588,-105-10-413,1-1 0,-1-1-1,21 1 1,-32-4 102,2-2 62,-6 0-10,-1-4-13,-6 1-35,-73-63 220,-78-47-49,81 66-372,0-9-16,72 57-106,-1-1-1,0 0 0,1 0 1,0 0-1,0-1 0,0 1 1,0 0-1,0-1 0,0 1 0,1-1 1,0 0-1,0 1 0,0-1 1,0 0-1,0-7 0,1 7-1,1-9 22,3 6-24,-1 1 1,1-1-1,1 1 1,-1 0-1,1 0 0,0 0 1,1 1-1,-1 0 0,1 0 1,0 0-1,1 1 1,-1 0-1,1 0 0,-1 0 1,1 1-1,14-5 1,-8 3-2,-5 2 0,0 1 0,0 0 1,0 0-1,17-1 1,-5 0 0,128-23 44,-133 22-45,38-14 22,-44 15-23,58-25 31,-61 25-27,1 0-1,-1 0 1,0-1-1,0 0 1,0 0-1,-1-1 1,0 0-1,6-6 1,-10 3 22,-3 1-19,-1-1-1,0 1 1,0 0 0,0-1-1,-1 2 1,-1-1 0,1 0-1,-1 1 1,-7-8 0,-18-22 73,-45-42 1,59 66-75,11 9 6,-1-2 0,1 1-1,0 0 1,1-1 0,-9-10 0,-7-12 17,2-1 0,0-1 0,-23-54 0,34 67-29,4 10 0,1 0 0,0 0 0,0 0-1,0 0 1,0-9 0,1 7 0,0 1 1,1 0-1,0-1 1,0 1-1,0-1 1,1 1-1,0-1 0,1 1 1,0 0-1,0 0 1,5-11-1,11-3 1,7 8 2,2 8-3,-3 5-2,6-1 0,-24-3 0,-3 1 0,6-9 0,-7 8-2,-1-1 0,0 1 1,0 0-1,0-1 0,0 0 0,-1 1 1,0-1-1,0 1 0,0-1 1,-1 0-1,1 1 0,-3-7 1,0-2-12,-1 1 1,0-1-1,-12-21 1,-3 0-134,-29-38 1,17 34-60,23 29 108,0 0 1,-1 1 0,0 0 0,0 1 0,-17-11-1,24 17-29,2 2-146,1 0 264,-1 0-1,0 1 1,0-1-1,1 0 1,-1 0-1,1 0 0,-1 0 1,1 0-1,0 0 1,-1 0-1,1 0 1,0 0-1,-1 0 1,1-1-1,0 1 0,0 0 1,0 0-1,0-1 1,0 1-1,0-1 1,1 2-1,2 0-6,-1-1-1,1 1 1,-1 0 0,1-1 0,0 0-1,5 2 1,-7-3 7,0 0 0,1 1 0,-1-1 0,0 0 0,1 0 0,-1-1 0,0 1 0,4-1 0,-5 0 6,-1 1 1,1 0-1,0-1 0,0 1 0,0-1 0,0 1 0,0-1 0,-1 1 0,1-1 0,0 0 0,-1 0 0,1 1 0,0-1 0,-1 0 0,1 0 0,-1 1 0,1-1 0,-1 0 0,0 0 0,1 0 0,-1 0 0,0 0 1,1 0-1,-1 0 0,0 0 0,0 0 0,0 0 0,0 0 0,0 0 0,0 0 0,0 0 0,-1-1 0,-3-25-6,-8-18 7,8 36 1,0 1 0,0 0 0,-8-12 0,7 13 0,-1 0 0,0 0 1,-12-11-1,8 11 2,-1 0-1,1 1 1,-1 0 0,0 0 0,-1 1-1,-22-6 1,29 9 4,-1 0 0,0 1-1,0-1 1,0 1 0,0 1 0,0-1 0,-12 1 0,0 1 0,-37 0 10,35 3 39,5 2-34,1 1 1,0 0-1,-26 17 0,29-10 54,5 0-47,1 0-1,0 1 1,-5 26 0,10-40-22,0 1 1,0-1 0,-1 1-1,1 0 1,0-1 0,1 1-1,-1-1 1,0 1 0,0-1-1,1 1 1,0 1 0,5 15 15,1-1 1,1 0 0,0 0-1,15 21 1,-21-35-12,0-1 0,0 0-1,0 1 1,0-1 0,0 0 0,1 0 0,2 2 0,38 26 47,53 27 1,-63-43 8,126 30 25,-130-41-31,16-7-14,59-10 1,-73 4 33,114-73 35,-142 81-108,0 0 1,0-1-1,0 1 0,-1 0 1,1-1-1,-1 1 0,4-5 1,8-11 24,19-32 0,-23 31-17,13-37 0,-15 26 79,-4-8-27,0-58 0,-4 94-59,0-1 0,0 1-1,0 0 1,0 0 0,-1 0 0,1 0 0,-1 0-1,0 0 1,-1-2 0,-6-12 10,-1 1-1,-1 0 1,0 1 0,-1 0-1,-12-13 1,2 10-11,12 11-7,-6-5-3,-1 0 1,-1 1-1,0 1 1,0 1-1,-33-11 1,-37-10-1540,51 17-6079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16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26 4128,'11'0'1384,"-23"-9"561,12 9-1912,-1-1 1,1 1-1,0-1 0,0 1 0,0-1 0,0 1 1,0-1-1,0 1 0,0-1 0,0 1 1,0-1-1,0 1 0,0-1 0,0 1 1,0-1-1,0 1 0,0-1 0,1 1 0,-1-1 1,0 1-1,0-1 0,1 1 0,-1-1 1,0 1-1,0 0 0,1-1 0,-1 1 0,1 0 1,-1-1-1,0 1 0,1 0 0,-1-1 1,1 1-1,-1 0 0,0 0 0,1-1 1,-1 1-1,1 0 0,-1 0 0,1 0 0,-1 0 1,1 0-1,-1 0 0,1 0 0,-1 0 1,1 0-1,-1 0 0,1 0 0,-1 0 0,1 0 1,-1 0-1,1 0 0,-1 0 0,1 0 1,-1 1-1,1-1 0,-1 0 0,1 0 1,-1 1-1,1 0 0,2 0 36,0 1 0,-1 0 0,1 0 1,-1 0-1,1 1 0,-1-1 0,0 1 0,2 2 0,-3-3-40,0 1 0,0-1-1,0 0 1,0 1-1,-1-1 1,1 0-1,-1 1 1,0-1 0,1 1-1,-1-1 1,0 1-1,-1-1 1,1 1-1,0-1 1,-1 1 0,1-1-1,-1 0 1,0 1-1,0-1 1,0 0-1,0 1 1,0-1 0,0 0-1,-1 0 1,1 0-1,-1 0 1,-2 2-1,0 1 6,0-1 0,-1 1-1,1-1 1,-1 0-1,0-1 1,0 1 0,0-1-1,-1 0 1,-6 3-1,10-6-23,1 1 0,-1-1 0,0 0 1,0 1-1,0-1 0,0 0 0,1 0 0,-1 0 0,0 0 0,0-1 0,0 1 0,0 0 0,1-1 0,-1 1 0,0-1 0,-2-1 0,-3 0 13,-41-18-1355,-3-4-5428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0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0 4664,'-8'24'110,"2"-1"0,-6 43 1,9-43-47,-4 15 38,-1 43 0,3-19 3,-15 132 13,14-150-43,-31 213 32,28-200-47,-40 223 29,40-225-1,-31 218 47,33-221-14,3-19-59,-5 37 75,1 88-1,8-132-50,2 105 205,0-118-197,-1-5-41,0 0-1,-1 0 1,1 0-1,-1-1 1,-1 1 0,0 0-1,-2 10 1,2-16 18,-2-7-2,-7-14-163,1 0 0,-12-38 0,14 37-367,-24-68-3932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1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7712,'4'21'272,"-7"10"-116,-2 0 0,-9 34 0,6-29-156,-34 181 172,38-199-156,-2 10 5,1 0 0,-3 51 1,7-66 1,0-3 3,1-1 0,0 1 0,0-1 1,1 1-1,3 17 0,-3-24 67,1-6-8,2-4-52,0 0 0,0-1 0,-1 1-1,0-1 1,0 0 0,2-10 0,0-8-19,15-46 145,35-100 49,-43 138 40,-4 12-112,2-8 21,2 1 1,1 0 0,24-37 0,15-11 379,-52 77-521,1-1 0,-1 1 0,0-1 0,1 1 0,-1-1 0,0 1 0,1 0 0,-1-1 0,0 1 0,1 0 0,-1-1 0,1 1 0,-1 0 0,1-1 0,-1 1 0,1 0 0,-1 0 0,1 0 0,-1 0 0,1-1 0,-1 1 0,2 0 0,6 0 41,0-1 0,0 1 0,0 1 0,0 0 0,0 0 0,-1 0 0,1 1 0,9 3 0,-15-4-29,0-1 0,0 1 0,0 0-1,-1 0 1,1 0 0,0 0 0,0 0 0,-1 0-1,1 1 1,-1-1 0,2 2 0,146 149 420,-107-110-208,83 67 0,41 8-1511,-155-109 992,175 118-7707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7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499 166 3768,'0'0'721,"-4"-13"-45,2 10-653,1 0 0,0 1 0,0-1 0,0 0 0,1 0 0,-1 1-1,0-1 1,1 0 0,0 0 0,0 0 0,0 0 0,0 0 0,0 1 0,1-1-1,-1 0 1,1 0 0,-1 0 0,1 0 0,0 1 0,0-1 0,1 0 0,-1 1 0,3-5-1,20-19 42,-11 16 111,-7 6-114,3-1-10,1-1 0,0 2 0,0-1 0,0 2 0,0-1 0,1 1 0,0 1 0,20-3 0,13 2 270,0 2 0,80 8 0,-106-4-269,-11-2 7,0 0 0,0 0-1,0 1 1,0 1 0,12 5 0,-8-4 38,1 2 0,-1 0 0,1 0 0,18 15 0,-27-18-56,1 0 0,-1 0-1,0 0 1,1 0 0,-1 1 0,-1 0 0,1-1 0,-1 1 0,1 0 0,-1 0 0,0 1 0,0-1 0,-1 0 0,1 1 0,-1-1-1,0 1 1,0-1 0,-1 1 0,1-1 0,-1 8 0,-1-6-18,0-1 1,-1 0-1,1 0 0,-1 0 0,0 0 0,0 0 1,0 0-1,-1 0 0,0-1 0,0 1 1,0-1-1,0 0 0,-1 0 0,0 0 1,1 0-1,-8 4 0,3 0-13,-1-1 21,1 0 0,-1 0 0,0 0 0,-1-1 1,0-1-1,0 0 0,-18 7 0,16-7-12,-59 20 168,5-2-87,52-18-56,5-2-13,0 0 1,0 1 0,0 0-1,1 0 1,-15 11-1,19-12 23,-3 4-6,27-14 29,-11 5-66,3-1-5,-5 1 3,0 0-1,0 1 0,0 0 0,13 0 1,23 0 24,1 1-1,54 8 1,-51 4-19,-44-11-8,1 0 0,-1 0 0,0 0 1,0 0-1,0 0 0,0 1 1,0 0-1,0-1 0,0 1 0,-1 0 1,4 3-1,3 3 5,0-3-3,-7-4-3,0 1-1,1-1 1,-1 1-1,0-1 0,-1 1 1,1 0-1,0-1 1,0 1-1,-1 0 0,1 0 1,-1 0-1,2 4 1,3 5 11,-1 1 1,0-1 0,-1 1 0,0 0-1,-1 0 1,-1 0 0,1 1 0,-1 18-1,0-17-8,-2-10-2,1 0 0,-1 0-1,0 0 1,0 0 0,0 0 0,-1 0-1,0 0 1,0 0 0,-1 5 0,0-1 5,-1 1 0,0-1 1,0 1-1,-1-1 0,0 0 1,0-1-1,-1 1 0,0-1 1,0 0-1,-1 0 0,-12 12 1,10-13-6,6-4-3,-1-1-1,1 1 1,-1 0 0,0-1-1,1 0 1,-1 1 0,0-1 0,0 0-1,0 0 1,0-1 0,0 1-1,-4 0 1,-108 12 42,-126-1 78,45-3-55,160-5-1,-142 24 29,145-24-16,18-4-267,-1 1 1,1-2-1,-1 0 1,1-1-1,-1 0 1,-23-8-1,-20-10-6819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1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432 307 5744,'-11'-44'-5,"9"32"46,-1 0 0,-1 0 1,-8-19-1,7 17 33,2 4-33,-1 0-1,0 0 1,-1 0 0,0 0-1,0 0 1,-1 1 0,0 0-1,-11-12 1,-5 2 127,-29-22 1,46 38-124,0 0 1,1 0-1,-1 1 0,-1 0 0,1 0 1,0 0-1,0 1 0,-1-1 0,1 1 1,-1 0-1,1 1 0,-1 0 0,-6 0 1,6 0-20,-6 3 81,2 3-72,0 0 0,1 1 0,-17 15 0,17-6 25,-33 117 20,34-97-40,-28 162 13,30-157-25,-6 191 15,13-183-22,17 187 15,-12-190-9,-4-28-19,39 221 41,-17-124 46,9 139-1,-32-239-43,-1 0-1,-3 19 0,1-13-25,2-20-20,0 0 0,0 0 0,-1-1 0,1 1 0,-1 0-1,1 0 1,-1-1 0,1 1 0,-1 0 0,1 0-1,-1-1 1,1 1 0,-1-1 0,0 1 0,1-1 0,-1 1-1,0-1 1,0 1 0,1-1 0,-1 1 0,0-1-1,0 0 1,0 0 0,1 1 0,-1-1 0,0 0 0,0 0-1,-1 0 1,0 1 9,-32 3-990,-4-2-3984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2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0 334 7624,'146'-42'184,"11"-9"-83,-122 38-34,158-64 69,-152 60 145,12-5-82,118-48 409,-66 33-78,-103 36-496,0 0-1,0 0 1,0 1-1,1-1 1,-1 1-1,0 0 0,0 0 1,1 0-1,-1 0 1,0 0-1,0 0 1,1 1-1,-1-1 1,0 1-1,0-1 0,0 1 1,0 0-1,1 0 1,-1 0-1,0 0 1,2 2-1,-2-2-6,4 6 121,-3 1-113,0 0 0,0 1 0,-1-1 0,0 1-1,0 0 1,-1-1 0,0 17 0,-5 55 23,4-73-53,-1 1 0,0 0-1,-1-1 1,-2 9-1,-1 0 0,-7 30-1,-5 20-3,8-37-2,-3-31-903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0 199 6192,'0'5'1,"1"-1"1,0 1-1,0-1 1,0 0-1,0 0 1,0 1-1,1-1 1,0 0-1,0 0 1,0 0-1,0-1 1,1 1-1,0 0 1,-1-1-1,7 6 1,-4-3 0,-1-2 2,-1 0-1,1 0 0,0 0 0,-1-1 0,2 0 0,-1 1 1,0-1-1,6 2 0,7 5 2,0 2-2,-7-5-1,1 0 1,-1-1 0,22 9-1,114 45 15,-113-49-2,53 11 4,18-2-14,-13-6 0,-24-4-2,-2-4 6,-65-6-8,0 0 0,1 0-1,-1 0 1,1 0 0,-1 0-1,0 0 1,1-1 0,-1 1-1,0 0 1,1 0-1,-1 0 1,1 0 0,-1-1-1,0 1 1,1 0 0,-1 0-1,0-1 1,0 1 0,1 0-1,-1 0 1,0-1-1,0 1 1,1 0 0,-1-1-1,0 1 1,0 0 0,0-1-1,0 1 1,1-1 0,-1 1-1,0 0 1,0-1-1,0 1 1,0 0 0,0-1-1,0 1 1,0-1 0,0 1-1,0 0 1,0-1 0,0 1-1,-1-1 1,1-1 0,0 1 1,0-1-1,-1 1 1,1 0-1,-1-1 1,0 1-1,1-1 1,-1 1-1,0 0 1,0-1-1,-1 0 1,-84-72 51,-2-1 15,56 35-48,23 24 48,1-6-4,-8-36 0,16 43 144,3 4-129,0 0-1,1 0 1,10-19 0,-5 20 221,1 5-229,0 0 1,0 1-1,0 0 1,1 0 0,11-1-1,-21 4-44,0 1 0,1 0-1,-1 0 1,0-1 0,0 1 0,1 0-1,-1 1 1,0-1 0,0 0 0,1 0 0,-1 0-1,2 1 1,11 4 54,0 1 0,-1 0 0,0 1 1,0 0-1,15 11 0,-10 0 240,-8-4-230,0 0 0,0 0 0,-2 1-1,0 0 1,0 1 0,-1 0 0,8 29 0,59 235 597,-54-221-600,-19-57-84,0 0 1,0 0-1,0 0 1,1-1-1,-1 1 1,0 0-1,1-1 1,-1 1-1,1-1 0,0 1 1,-1-1-1,1 0 1,0 0-1,0 0 1,0 0-1,0 0 1,0 0-1,0 0 1,0-1-1,0 1 1,3 0-1,-3-1 0,10 0 30,6-4-23,-1-1 1,0 0 0,24-12-1,99-57 62,-108 56-66,0-1 27,113-101 15,-121 91-2,0-5-21,-2-1 0,-2-2 0,21-50 0,21-69 102,-52 134-46,-9 22-24,-7 14-52,0-5-2,4-5-1,-1 1 0,1-1 0,0 0 0,0 1 0,-2 8 0,-2 14 6,-6 43 0,13-48 6,21 95 10,-14-95-11,-4-13-10,0-1-2,0 0-1,1 0 1,-1-1 0,1 1-1,1-1 1,-1 0-1,1 0 1,1-1 0,-1 0-1,1 0 1,15 10 0,30 15 4,19 3-4,-3-2-2,-9-6 0,-18-5 0,-40-21 0,1 1 0,-1 0 0,1 0 0,-1 0 0,0 0 0,1 0 0,-1 0 0,0 0 0,0 0 0,0 0 0,0 0 0,0 1 0,1 1 0,-2-3 0,0 1 0,0 0 0,0-1 0,-1 1 0,1 0 0,0-1 0,0 1 0,-1 0 0,1-1 0,0 1 0,-1 0 0,1-1 0,-1 1 0,1-1 0,0 1 0,-1-1 0,1 1 0,-1-1 0,0 1 0,1-1 0,-1 0 0,1 1 0,-1-1 0,0 0 0,1 1 0,-1-1 0,-1 0 0,-41 19 1,10-11 3,-64 8 0,77-14 0,1-1 0,-1-1-1,0 0 1,0-2 0,-24-5 0,27 5-3,-6-4 6,-5-5-3,-33-17 1,60 28-5,0-1 1,1 1-1,-1-1 1,0 1-1,0-1 0,0 1 1,1-1-1,-1 0 1,0 1-1,1-1 0,-1 0 1,1 1-1,-1-1 0,1 0 1,-1 0-1,0-1 1,-7-15-342,1 0 1,1-1 0,-9-34-1,0-17-6505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3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7264,'14'113'32,"32"148"153,-22-142 79,18 66 32,-31-149-88,-2-13-104,1 6-26,1-1 0,1-1 0,2 0 1,16 25-1,-25-44-37,16 23 86,46 55 1,-13-22-1130,-35-35-4284</inkml:trace>
  <inkml:trace contextRef="#ctx0" brushRef="#br0" timeOffset="1">47 634 9504,'0'0'0,"13"-4"0,29-16 160,38-1 0,43 5 200,22 0 0,24 0-304,1-7 0,-18-4-56,0 1-7512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3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98 5472,'-9'-9'45,"7"6"10,-1 0-1,0 0 0,0 1 0,0 0 1,0-1-1,-6-2 0,-13-7 213,-1 1 0,0 1 0,-48-14 0,56 20-222,10 2-16,0 1 0,0 0 0,0 0 0,1 0 0,-1 1-1,0 0 1,-6 0 0,2 0 19,1 1 1,-1 0-1,0 1 0,-15 4 0,24-6-44,-1 0 0,1 0 0,0 1-1,-1-1 1,1 0 0,-1 0 0,1 0-1,0 1 1,-1-1 0,1 0 0,0 0-1,-1 1 1,1-1 0,0 0-1,0 1 1,-1-1 0,1 0 0,0 1-1,0-1 1,-1 1 0,1-1 0,0 0-1,0 1 1,0 0 0,-4 7 13,0 1-1,1 0 1,0 0 0,1 0 0,0 0 0,0 0-1,1 0 1,0 1 0,1 11 0,-1-6 1,0 11-1,1 0 1,1 0-1,8 41 1,21 127 18,-23-150-16,40 172 8,-37-176-8,45 147 9,-46-151-1,16 113 35,-20-111-22,-2 0-1,-3 51 0,-5-67 66,5-22-100,0 1 0,0-1 0,-1 1 0,1-1-1,0 0 1,-1 1 0,1-1 0,0 1 0,-1-1 0,1 0 0,-1 1 0,1-1-1,-1 0 1,1 0 0,-1 1 0,1-1 0,-1 0 0,1 0 0,-1 0-1,0 1 1,0-1-83,-1-1 1,1 1-1,-1 0 0,1-1 0,-1 1 0,1 0 1,-1-1-1,1 0 0,0 1 0,-1-1 0,1 0 1,-3-1-1,-17-13-4763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4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0 811 8520,'65'-31'16,"68"-28"1,-98 45-10,184-62 34,-170 61 126,193-66 81,-197 65-8,202-67 393,-128 48-226,-118 35-375,0 0 1,1-1 0,-1 1-1,0 0 1,0-1-1,1 1 1,-1-1 0,0 1-1,0-1 1,0 0-1,0 1 1,0-1 0,0 0-1,0 0 1,0 0-1,1-1 1,-2 1-28,0 1-1,0 0 0,0-1 1,0 1-1,0-1 1,0 1-1,0 0 1,0-1-1,0 1 1,0 0-1,0-1 1,0 1-1,0 0 1,0-1-1,0 1 1,-1 0-1,1-1 1,0 1-1,0 0 1,0-1-1,-1 1 0,1 0 1,0-1-1,0 1 1,-1 0-1,-7-2 231,-17 4-77,-47 8 1,71-9-156,-26 7 165,-14 12-51,-52 34 1,69-34 23,-75 95 42,85-91-143,-31 85 9,42-91-41,5 19 4,-2-35-12,0 1 0,1-1 1,-1 1-1,1 0 0,0-1 0,0 0 1,0 1-1,0-1 0,1 1 0,-1-1 0,4 4 1,-3-4-1,0 0 0,1 0 0,0 0 0,-1 0 0,1 0 0,0-1 0,0 0 0,0 1 0,0-1 0,0 0 0,4 1 0,4 0 0,0 0 0,0-1 0,20 1 0,-11-3 0,0 0 0,22-5 0,-17 1 0,-1-1 0,25-10 0,-22 4-1,-1-1 1,0-1 0,-1-2 0,36-29-1,-36 21-4,-12 8 4,3-2-1,-1-2 1,-1 0 0,0-1-1,17-38 1,-9 10 0,-6 10 1,-8 16 0,-6 20 0,-1 9 0,1 15 0,-2-2 0,-1-9-2,1 0 0,1 1 1,3 18-1,28 123-2,-21-122-9,55 97-11,-63-122 17,-1-1 1,1 1-1,0-1 1,0 0-1,0 0 1,1 0-1,0-1 1,-1 1-1,7 3 1,1 1-3,20 12-7,-30-19 11,1-1 1,0 1-1,-1 0 0,1 0 0,0-1 0,-1 1 0,1-1 1,0 1-1,0-1 0,0 0 0,-1 0 0,1 0 0,0 0 1,0 0-1,0 0 0,2-1 0,5 0-6,25-5-6,-20 0-22,-6 0 32,0-1 1,0 0-1,-1-1 0,0 0 1,-1 0-1,11-16 0,-9 3-18,10-128-3,-18 115 15,0 17 8,-2-24-1,-2 0 0,-12-58 0,0 22 5,-5-14 1,-1 3 0,6 5 1,-1-11 7,16 88-1,2 10-1,14 114 28,-12-97-32,5 19 13,23 75-1,-21-84-11,1 4 11,20 58-1,11 27-9,-27-77-3,-5-13-1,1-1 0,1 0 0,2-1-1,18 29 1,24 26-3,-54-81 3,-1 0-1,1 1 1,0-1-1,-1 0 1,1 0-1,0 0 1,0 0-1,1-1 0,-1 1 1,0-1-1,0 1 1,1-1-1,-1 0 1,1 1-1,3 0 1,-4-2-1,3-2-11,3-5 9,-1-1-1,0-1 1,10-16 0,-9 9-16,0-8 9,-1 1 0,-1-1 0,5-38 0,29-148-22,-26 163 31,-11 39 1,1 0 1,0 0-1,0 0 1,8-9-1,-5 12 14,8 2-6,0 0 1,19-1-1,-16 6 39,1 5-29,-1 0 1,1 1 0,21 14-1,-20-6 77,-13-9-63,10 9 15,-2 1-1,1 0 0,-2 2 1,24 38-1,-30-44 2,8 14 16,-1 2 0,17 41 0,-31-67-59,15 47 97,-15-46-92,0 0 0,-1 0 0,1 0 0,-1 0 0,0 0 0,0 0 0,0 0 0,0-1 0,-1 1 0,0 0 0,1 0 0,-4 6 0,4-10-7,-1 1 0,1-1-1,-1 1 1,1-1-1,-1 0 1,0 0 0,1 1-1,-1-1 1,1 0 0,-1 0-1,0 0 1,1 0 0,-1 1-1,0-1 1,1 0-1,-1 0 1,0 0 0,1-1-1,-1 1 1,0 0 0,1 0-1,-1 0 1,0 0 0,1-1-1,-1 1 1,1 0-1,-1 0 1,0-1 0,1 1-1,-1-1 1,1 1 0,-1 0-1,1-1 1,-1 1 0,1-1-1,0 1 1,-1-1-1,1 1 1,-1-1 0,1 0-1,0 1 1,-1-1 0,-2-10 6,1 0 0,-1 0 0,2 0 0,0 0 0,0 0 0,2-23 0,1 8 1,7-37-1,-2 39 5,46-91 3,-39 95-9,72-64 8,-66 70-8,-12 10-5,4-3-1,1 0 0,-1 2 0,1-1 1,1 1-1,-1 1 0,1 1 0,-1 0 0,24-3 1,28 2 3,-42 4-5,30 4 0,-37-2-1,0 1 0,17 6 0,17 12 0,85 60-19,-135-81 19,5 3-3,1 0 0,-1-1 0,1 1 0,-1-1 0,1-1 0,0 1-1,0-1 1,-1 0 0,1 0 0,0-1 0,12 0 0,-3-1-3,-1-1-1,26-6 1,-30 6 6,6-2-11,-10 3 9,1-1 0,0 1 0,0-1 0,-1-1-1,0 1 1,1-1 0,10-7 0,-6 1 1,-10 8 1,0 0 0,-1 0 0,1 0 0,0 0 0,-1 0 0,1 0 0,-1 0 0,0 0 0,1 0 0,-1 0 0,0 0 0,1 0 0,-1-3 0,0 2 0,0 0 0,-1 0 0,1 0 0,0 0 0,-1 0 0,1 0 0,-1 1 0,0-1 0,0 0 0,-1-2 0,0-1 0,-1 1 0,0 1 0,0-1 0,0 0 0,-6-5 0,5 6 0,0 0 0,0 0 0,0 0 0,0 1 0,-1 0 0,1 0 0,-6-2 0,2 1 0,-1 1 0,1 0 0,-1 1 1,-12-1-1,5 3 1,1 0 1,-1 1-1,1 0 0,0 2 1,-18 5-1,14-1 6,-22 19-1,34-22-5,1 1-1,0 0 1,0 0-1,-10 13 1,12-14 0,0 1-1,1 1 1,0-1 0,0 0 0,0 1 0,-2 10-1,3-8 0,1-1 1,-1 1-1,2 0 0,-1 0 0,2 14 1,0-14-1,1 1 0,0 0 0,0-1 0,1 0 0,5 12 0,-4-11 0,1 0 0,1 0 0,0 0 0,0-1 0,8 9 0,-6-9 0,0-1 0,1 0 0,0-1 0,0 0 0,16 10 0,-5-7 0,0 0 0,35 11 0,56 8 0,13-10 1,-64-16-520,1-2 1,64-8-1,-4-3-7294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5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9416,'0'2'57,"5"7"-22,-1-1-1,1 0 1,1 0 0,-1 0 0,1-1-1,10 10 1,-10-10-33,2 2 53,0 1-1,-1 0 0,0 1 0,-1 0 1,6 13-1,8 17 119,64 109 774,-83-149-653,0-5-191,2-12-306,0 1 1,-2-1-1,1-19 1,-2 26-271,2-57-6413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5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9864,'13'9'-25,"-1"1"1,21 10-1,21 9 19,79 52-24,-106-60-116,101 106-85,-105-99-42,137 209-458,-131-199 532,-24-32 171,-1 0 0,1-1 0,-2 1-1,6 11 1,-8-15-5,3 20-47,-3-20 99,0 1 0,0-1 0,1 0 0,-1 0 0,1 0 1,-1 0-1,1-1 0,0 1 0,-1 0 0,1-1 0,0 1 0,0-1 0,0 1 1,1-1-1,3 2 0,35 15 441,-36-16-401,147 54 1285,-146-54-1273,-1-1 0,1 0 1,0-1-1,0 1 0,-1-1 0,1 0 1,0 0-1,0-1 0,0 0 0,-1 0 1,1 0-1,-1-1 0,1 1 0,9-6 0,-3 1 46,-1-1 0,0 0-1,-1-1 1,1 0-1,16-18 1,8-8 149,53-40 0,-34 37-221,-27 23 50,28-8-786,85-19-1,-21 12-6814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6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312 521 7984,'42'21'0,"-42"-21"1,-1 0 0,1 0 0,0 0 0,0 0 0,0 0 0,0 0 0,0 0 0,0 0 0,0 0 0,0 0 0,0 0 0,0 0 0,0 0 0,0 0 0,0 0 1,0 0-1,0 0 0,0 0 0,-1 0 0,1 0 0,0 0 0,0 0 0,0 0 0,0 1 0,0-1 0,0 0 0,0 0 0,0 0 0,0 0 0,0 0 0,0 0 0,0 0 0,0 0 0,0 0 0,0 0 0,0 0 1,0 0-1,0 0 0,0 0 0,0 0 0,0 0 0,0 0 0,0 0 0,0 1 0,0-1 0,0 0 0,0 0 0,0 0 0,0 0 0,-12-1 120,-14-2 108,15 1-192,-23 0 436,17 3-271,-1 2 1,0-1-1,1 2 1,-1 1-1,1 0 1,-23 11-1,27-10-127,7-4 9,0 1-1,1 0 1,0 1-1,0-1 1,-8 8-1,4-3 45,0-1 0,1 1 0,1 1-1,-9 10 1,14-15-86,-1-1-1,1 1 1,0 0-1,0-1 1,0 1-1,0 0 1,1 0 0,0 0-1,-1 1 1,2-1-1,-1 0 1,0 0-1,1 1 1,0-1-1,0 7 1,1-9-14,0 0-1,-1 0 1,1 0 0,0 0-1,0-1 1,1 1 0,-1 0-1,0 0 1,1-1 0,-1 1-1,1-1 1,-1 1 0,1-1-1,-1 0 1,1 0 0,0 1-1,0-1 1,0-1 0,3 3-1,-3-2 8,8 1 153,11-4-64,34-6 0,-35 1-36,76-44 31,-79 35-78,3-12-12,33-62-1,-41 59-13,24-143 5,-33 140-32,0-27-63,-3-1 1,-2 1-1,-12-66 0,11 119 0,0 8 22,-4 16-5,-5 36-9,8-35 60,2-7-1,0-1-1,0 0 1,0 15 0,2 129-20,4-118 16,-1-17 9,2 10 0,1 0 0,1-1 0,1 0 0,22 49 1,-23-61-1,0 2 1,1-1 0,1 0 0,0-1 0,1 0 0,0 0 0,15 15 1,-6-11-5,24 19 1,-40-36 4,0 0-1,1 0 1,-1-1 0,0 0 0,0 1-1,1-1 1,-1-1 0,0 1 0,1 0-1,-1-1 1,1 0 0,-1 1-1,1-2 1,-1 1 0,1 0 0,3-1-1,-2 0 0,-2 1 1,0 0-1,-1 0 1,1-1-1,-1 1 1,1-1 0,-1 0-1,1 0 1,-1 1-1,1-2 1,-1 1 0,0 0-1,3-2 1,4-3-1,-4 3 2,0 0-1,0 0 1,0-1 0,0 0 0,7-8 0,-8 7 0,0 0 0,0-1 0,0 0 0,-1 0 0,5-10 0,-3 1 0,0 1 0,3-16 1,12-106 22,-6 35 17,-14 98-34,0 1 0,0-1 1,0 1-1,1-1 0,-1 1 1,1-1-1,0 1 0,0-1 1,0 1-1,0 0 0,0-1 1,0 1-1,1 0 0,-1 0 1,4-4-1,-1 7 62,1 3-50,0 0 0,0 1 0,-1-1 1,1 1-1,-1 0 0,0 0 0,-1 1 0,1-1 1,-1 1-1,4 9 0,89 169 277,-55-118-223,-25-39-36,30 45 5,-46-71-41,1 0 0,-1-1 0,1 1 0,-1 0 1,1-1-1,-1 1 0,1-1 0,0 1 0,-1-1 0,1 1 0,0-1 1,-1 1-1,1-1 0,0 0 0,0 1 0,-1-1 0,1 0 0,1 1 1,3-1 0,0-1 1,-1 1 0,1-1-1,-1 0 1,1 0 0,-1 0-1,1-1 1,-1 1 0,0-1-1,5-3 1,8-2-1654,33-11-6514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6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8696,'1'-2'145,"1"-6"14,13 16 206,2 1-312,0-1 0,24 9 0,33 9-41,109 25-20,-146-42-32,159 32-1108,-95-22-4352</inkml:trace>
  <inkml:trace contextRef="#ctx0" brushRef="#br0" timeOffset="1">842 209 4936,'-96'44'8,"-90"54"65,112-46 191,-19 26 73,90-76-277,0 1-1,0-1 1,1 1-1,-1 0 0,1 0 1,-1 0-1,1 0 1,0 1-1,0-1 0,-2 6 1,-1 2 33,-6 17 82,10-28-160,1 0-1,0 1 1,0-1 0,0 0-1,0 0 1,0 1 0,0-1-1,-1 0 1,1 1 0,0-1 0,0 0-1,0 0 1,0 1 0,0-1-1,0 0 1,0 1 0,0-1 0,1 0-1,-1 0 1,0 1 0,0-1-1,0 0 1,0 1 0,0-1-1,0 0 1,0 0 0,1 1 0,-1-1-1,0 0 1,0 0 0,0 0-1,1 1 1,-1-1 0,5 5 70,1 0-1,-1 0 1,1 0 0,0-1 0,0 0 0,1 0 0,11 4-1,2-2 311,110 1 125,-98-10-312,154-41 61,-147 31-195,163-86-1066,-99 39-4408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8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1 6904,'0'0'593,"-3"4"-308,-8 15-157,11-17-91,-1-1-1,0 0 1,0 0-1,0 1 1,1-1-1,-1 0 1,0 0-1,0 0 1,0 0-1,-1 0 1,1-1-1,0 1 1,0 0-1,0 0 1,-1-1-1,0 1 0,-6 3 58,0 2-9,1 1 0,0-1 1,0 1-1,0 1 0,1-1 1,-8 13-1,-27 53 196,17-28-122,14-28-131,2-3 28,-1 0-1,-12 14 1,-110 140 368,82-105-271,-69 109 216,76-109-219,30-45-216,1-1-87,0-1-1,-1 0 1,-1-1-1,-25 24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7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29 363 6104,'3'-13'-3,"8"-26"-45,-10 37-44,-9 15-1,3-6 95,0 2 47,1 0-1,0-1 0,0 2 0,1-1 1,0 0-1,1 0 0,0 1 0,1-1 1,-1 1-1,2 15 0,0-13 111,1 0 0,0 0 0,1 0 0,1 0 0,0 0 0,0-1-1,1 1 1,1-1 0,0 0 0,10 16 0,-15-26-136,1 0 0,-1-1 1,1 1-1,0 0 0,-1-1 0,1 1 0,-1-1 1,1 1-1,0-1 0,0 1 0,-1-1 0,1 1 1,0-1-1,0 0 0,0 1 0,-1-1 0,1 0 1,0 0-1,0 0 0,0 1 0,0-1 0,-1 0 1,1 0-1,1-1 0,23-8 180,-15 3-14,80-47 627,-89 52-801,0 1-1,0 0 1,0-1-1,-1 1 1,1 0 0,0 0-1,0-1 1,0 1-1,0 0 1,0 0 0,0 0-1,0 0 1,0 0 0,0 0-1,0 1 1,-1-1-1,1 0 1,0 0 0,0 1-1,0-1 1,0 0-1,0 1 1,-1-1 0,1 1-1,0-1 1,0 1-1,-1-1 1,1 1 0,0 0-1,-1-1 1,1 1-1,0 0 1,-1 0 0,1-1-1,-1 1 1,1 0-1,-1 0 1,0 0 0,1 1-1,2 3 11,23 31 53,22 22-20,-46-55-56,0-1 0,0 0 0,0 0 0,0 0-1,1-1 1,-1 1 0,0 0 0,1-1 0,-1 1-1,1-1 1,0 0 0,3 1 0,5 2 1,-3 0-2,1-1 0,0 0 0,11 2 0,-8-3 1,-1-1 0,22 0-1,-21-1 0,-1-1-1,1-1 0,17-4 1,-19 3-1,0-1 0,1 0 0,-1 0 0,16-11 0,-11 5 0,-1-1 0,24-22 0,27-39 0,-6-10 1,-45 60 1,0 2 1,-2 1-1,0-2 0,-2 0 0,0 0 1,9-28-1,-14 34 5,-1 4-2,0-1 0,0 1 0,-1-1 0,-1 0 0,0 0 0,0 0 0,-1-17 0,-8-40 43,6 60-33,-1 0 1,0 1-1,0-1 0,-1 0 1,0 1-1,-6-12 1,8 20-14,1 0 1,0 0-1,0 0 1,0 0-1,-1 0 1,1-1-1,0 1 1,0 0-1,0 0 1,-1 0-1,1 0 1,0 0-1,0 0 1,0 0-1,-1 0 1,1 0-1,0 0 1,0 0-1,0 0 0,-1 0 1,1 0-1,0 0 1,0 0-1,-1 0 1,1 0-1,0 0 1,0 0-1,0 0 1,-1 1-1,1-1 1,0 0-1,0 0 1,0 0-1,0 0 1,-1 0-1,1 1 1,0-1-1,0 0 1,0 0-1,-7 8 18,7-8-19,-4 6 8,0 0 1,1 0 0,0 1-1,0-1 1,1 1 0,-1 0 0,1 0-1,1 0 1,-1 0 0,1 0-1,1 0 1,-1 0 0,1 0 0,1 8-1,-1-6-5,3 12 43,42 105 15,-30-98-27,28 48 4,19 22-30,49 47-5,-90-118-8,37 39-1343,-34-41-5379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7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1 360 8608,'16'-3'82,"1"2"1,-1 0 0,1 0-1,20 3 1,29-1-12,24-8-51,112-18 112,-119 11 41,-73 13-106,-2-1-24,0 0 0,0 1 0,0 1-1,1-1 1,-1 1 0,0 1-1,0-1 1,0 1 0,0 1 0,0 0-1,0 0 1,0 0 0,9 5-1,-3 1 63,0 0-1,-1 2 1,0-1-1,0 2 0,-1 0 1,0 0-1,-1 1 1,11 15-1,19 19 202,-36-41-269,-1 0 1,1 0-1,1-1 1,-1 0 0,1 0-1,-1 0 1,1-1-1,0 0 1,0 0-1,9 2 1,-14-4-31,0-1 0,0 0 0,0 0 1,0 0-1,0 0 0,0 0 0,0-1 0,-1 1 0,1 0 1,0 0-1,0-1 0,0 1 0,0 0 0,0-1 0,0 1 1,1-1-1,3-2 11,3 1-6,-6 1-5,1 1 0,-1-1 0,0 0 0,0 0 0,0 1 0,0-1 0,0-1 0,-1 1 0,1 0 0,0 0 0,0-1 0,2-1 0,6-8 28,1 0 1,-2 0 0,1 0-1,-2-1 1,1-1 0,-2 1-1,12-26 1,-8 2 1,-10 23 58,-3 4-67,0 1 0,0-1 1,-1 1-1,-8-16 0,2 14 87,-8-1-60,0 0 0,-20-9 0,19 16 60,-80 3 42,78 4-82,-12 9-24,-39 19 1,69-30-48,0 0 0,0 0 1,0 0-1,1 1 1,-1-1-1,1 0 1,-1 1-1,-2 2 1,-8 12 7,0-1 1,1 2 0,-15 31-1,25-47-11,0 1 0,0 0 1,1-1-1,-1 1 0,1 0 0,0-1 0,-1 1 0,1 0 0,0-1 0,0 1 0,0 3 1,0 9 2,1-1 0,3 22 1,-1-25-4,0 1-1,0-1 1,1 0 0,0 0-1,8 13 1,-5-11 0,1-1 0,0 1 0,1-2 0,11 12 0,-8-11 0,-1-1-1,2 0 0,22 14 1,-20-16-1,0 0 0,0-2 0,27 9 0,-22-10 0,1 0 0,36 2 0,-4-6-1,0-2 1,59-10-1,-69 3-4,156-68 2,-194 74 2,1-1 0,-2 0 1,1 0-1,0 0 0,4-4 0,128-121-2,-117 100-2,19-39 4,-31 52 1,-1-1 0,7-28 0,-11 34 0,0-1 0,-2 0 0,1 0 0,-1-13 0,-1 13 0,-1-1 0,0 1 0,-5-17 0,0 8 2,-2-1 1,0 1 0,-1 0-1,-1 1 1,0 0 0,-17-21-1,27 40-1,0 0-1,0 0 1,-1-1-1,1 1 1,0 0 0,0 0-1,-1 0 1,1 0-1,0 0 1,-1-1-1,1 1 1,0 0-1,0 0 1,-1 0-1,1 0 1,0 0 0,-1 0-1,1 0 1,0 0-1,-1 0 1,1 0-1,0 0 1,-1 0-1,1 0 1,0 0 0,0 0-1,-1 1 1,1-1-1,0 0 1,-1 0-1,1 0 1,0 0-1,0 1 1,-1-1-1,1 0 1,0 0 0,0 0-1,0 1 1,-1-1-1,1 0 1,0 0-1,0 1 1,0-1-1,0 0 1,-1 1 0,1-1-1,0 0 1,0 1-1,-1 1 2,0 1 0,0-1 0,0 1 0,0 0 1,0 0-1,1 0 0,-1-1 0,1 1 0,0 0 0,0 0 0,0 0 0,0 0 0,0 0 1,0-1-1,2 6 0,14 38 9,-13-37-9,7 12 19,83 110 12,-66-99-19,129 154 3,-125-146-9,82 130 8,-112-169-16,0 1 1,0-1 0,0 1-1,0 0 1,0 0-1,-1-1 1,1 1-1,-1 0 1,1 0 0,-1 0-1,0 0 1,1 0-1,-1 2 1,0 4 1,1 0 0,-2 0 0,1 0 0,-1 0 0,-2 12 0,0-12-1,0 0 0,-1-1 0,1 0-1,-1 0 1,-8 10 0,11-15 0,0 0 0,-1 0 1,1-1-1,-1 1 0,1 0 0,-1-1 0,0 1 0,1-1 0,-1 0 0,0 0 0,-4 2 1,-194 98 16,187-96-13,1 0-1,-18 4 1,30-9-5,-155 40 13,-28-12-1276,166-26 901,-188 27-7778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21 651 6280,'-4'0'513,"-12"0"50,82-6 1633,50-10-1467,-102 14-604,0 0 0,0-1 0,17-6 0,-6 1-52,-1 2-30,-14 4-10,-1-1 0,0 0 1,0 0-1,0-1 0,10-6 0,83-45 200,-95 51-178,-1-1-1,1 0 1,-1-1-1,0 1 1,0-1-1,0 0 1,-1-1-1,0 1 1,8-15-1,-7 12-6,-1 1 14,-1 0 0,0 0-1,0-1 1,-1 1 0,0-1 0,-1 0-1,0 0 1,2-17 0,-2 14-12,0 2 35,-1 0 1,0-1 0,0 1-1,-1 0 1,-2-13 0,1 7-22,1 11-4,-1 0 0,0 1-1,0-1 1,0 1 0,0-1 0,-1 1-1,0-1 1,0 1 0,0 0-1,0 0 1,-4-5 0,-12-22 442,16 29-354,-3-1-3,3 1-115,-1 0-1,0 1 1,0-1-1,1 1 1,-1 0-1,0 0 1,0 0-1,-5-1 1,6 2 31,-3-1 9,4 2-61,1-1 1,0 0-1,-1 0 1,1 0-1,0 0 1,-1 0-1,1 0 1,0 0-1,-1 0 1,1 0-1,-1 0 0,1 0 1,0 0-1,-1 0 1,1 0-1,-1 0 1,1 0-1,0 0 1,-1 0-1,1 0 1,0-1-1,-1 1 1,1 0-1,-1-1 1,-4-2-7,0 0 1,0 0 0,0 1 0,0-1 0,0 1 0,-1 0 0,1 0 0,-1 1 0,0 0 0,1 0-1,-1 0 1,-8 1 0,-27 5-1,22 0 5,-6 8 1,-46 32-1,52-27 6,-24 36-1,31-35-11,-17 36 0,-4 26 3,26-60-3,-7 38-1,12-44 0,0 0 1,1 0-1,2 20 0,0-21 0,0 0-1,2 0 0,7 24 1,-6-26-1,1-1 0,0 1 0,1-1 0,10 15 0,-9-16 0,1 1 0,0-2 0,1 1 0,14 11 0,-11-13-1,0 0 1,1 0 0,0-1 0,0-1 0,1 0 0,0-1-1,0-1 1,19 4 0,-31-7 0,1 0-1,-1-1 1,1 0-1,-1 0 1,0 1-1,1-1 0,-1-1 1,1 1-1,2-1 1,63-11-1,-55 8 1,0-1 0,0 0 0,-1-1 0,16-9 0,-13 5 0,0-1 0,26-24 0,-18 12 0,19-26 1,-25 26 2,-1-1 0,-2-1 0,19-41 0,-25 40 25,-2-127 23,-10 120 9,0 12-30,-1-5-2,0 0-1,-2 0 1,-1 0-1,-17-35 1,-29-36 86,53 95-103,0 0-1,-1 0 1,1 0-1,-1 0 1,0 0-1,0 0 0,0 0 1,0 0-1,0 1 1,0-1-1,0 1 1,0-1-1,0 1 1,-1 0-1,1 0 1,-1 0-1,1 0 1,-1 1-1,-3-1 1,5 1-10,0 0 1,0 1 0,1-1 0,-1 1 0,0 0 0,0-1 0,0 1 0,1 0 0,-1-1-1,0 1 1,1 0 0,-1 0 0,1-1 0,-1 1 0,1 0 0,-1 0 0,1 0 0,0 0-1,-1 0 1,1 0 0,0 0 0,-1 1 0,1 0 1,-2 3-2,1 1 0,0-1 0,0 1 0,0 11 1,2-4-4,1 0 0,0 0 0,1 0 0,0-1 0,1 1 0,6 13 0,-9-24-4,-1 0-1,1 0 1,0 0-1,0 0 1,0-1-1,0 1 0,1 0 1,-1-1-1,2 3 1,8 6-242,1 1 0,-1-2 0,2 1 1,-1-2-1,1 0 0,1 0 0,16 6 0,45 18-9298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49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0 299 8344,'17'-4'14,"-8"7"-11,11 20-4,9 13 113,111 113 270,-124-132-359,-7-8 26,-1-1 0,1 0 0,18 12 0,0 0-18,17 14 386,75 43 0,-116-75-363,0 0 0,0-1 0,0 0 0,0 0 0,0 0 0,0 0 0,1 0-1,-1-1 1,0 1 0,1-1 0,3 0 0,-2 0-3,-4-1-23,1 1 0,-1-1 1,1 1-1,-1-1 0,1 0 1,-1 0-1,1 0 1,-1 0-1,1 0 0,-1 0 1,0 0-1,0 0 0,0-1 1,0 1-1,0 0 0,0-1 1,0 1-1,0-1 0,0 1 1,1-3-1,-2 2 14,2 0-3,-1 0 0,0 0 0,0 0 0,0-1 0,-1 1 0,1 0 0,-1-1 0,1 1 0,-1 0 0,0-1 0,1 1 0,-2-5 0,2-5 34,0 0-23,-2-43 264,-5-19-24,-3-66 215,8 118-469,1 9 20,0 1 0,1 0 0,5-24 0,15-67 190,-15 89-92,1 5-103,1 0 0,-1 1 1,14-11-1,-10 14 56,0 3-83,0 1 1,1 0 0,-1 1-1,0 0 1,1 1 0,-1 0-1,0 1 1,0 0 0,0 1-1,0 0 1,12 5 0,29 17-1,-31-11 16,32 32 0,10 21-31,63 78-9,-58-74-14,-54-57 1,0-2 0,0 0 0,29 17-1,-29-24-32,4-4 20,1 0 0,-1 0 0,0-2 0,0 0 0,0-2 0,29-6 0,2-8 4,-31 7-38,-2-4 34,0-1 0,22-28 0,-29 25 0,4-37-1,-11 42 26,-2-1-1,1 0 1,-3-20 0,-2 13 1,-1 0 0,0 0 0,-2 0 1,-15-34-1,9 33 7,-5 2-3,-1 0 1,-28-23 0,27 31 30,-7 1-7,-48-12 0,54 22 20,-6 5-12,-49 13 0,56-6 11,-1 6-26,0 2 0,-29 34 1,47-50-17,1-1 1,0 1 0,0 0-1,1 0 1,-1 0 0,-1 5 0,-9 25 10,1 0 1,-9 57 0,19-56-3,11 46-1,-7-67-13,0 0 1,1-1-1,1 0 1,10 21 0,-9-23-1,0 0 0,1 0 0,0-1 0,0 0 0,11 10 0,-8-10 0,0 0 0,1-1 0,1 0 0,14 7 0,-4-5-1,0-1 0,0-2 1,1 0-1,41 6 1,-34-10-13,130-10-7,-130 1 1,8-7 8,51-24 1,-70 24-9,-10 5 12,-1 1 4,-1 0 0,0 0 0,-1 0-1,1-1 1,-1 0 0,-1 0 0,1 0 0,-1-1 0,-1 0 0,6-15 0,25-112-25,-18 39-6,-13 78 32,-2 7-2,1 1 0,0 0 0,5-11 0,-1 3-7,1 0 1,1 1 0,19-32-1,-26 48 10,1 1 0,-1-1 0,0 1 0,1 0 0,-1-1 0,1 1 0,-1 0 0,1 1 0,-1-1 0,1 0 0,0 1 0,-1-1 0,1 1 0,4 0 0,-4 0 0,-2 0 1,1-1-1,0 1 0,-1 0 1,1 0-1,-1 0 0,1 0 1,0 1-1,-1-1 1,1 0-1,-1 1 0,1-1 1,0 1-1,-1 0 0,1-1 1,-1 1-1,0 0 1,1 0-1,1 2 0,2 0 0,22 20-4,-17-10-15,-4 7 12,0 1 1,-1-1 0,3 26-1,-8-18-18,-17 215-80,16-168 52,1-64 43,1-1 0,1 0 0,0 0 0,6 18 0,-8-27 10,1-1-1,-1 1 1,0-1 0,0 1 0,1-1-1,-1 1 1,0-1 0,0 0-1,1 1 1,-1-1 0,0 0 0,1 1-1,-1-1 1,0 0 0,1 1-1,-1-1 1,1 0 0,-1 0 0,1 1-1,-1-1 1,1 0 0,-1 0-1,1 0 1,-1 0 0,1 1 0,20 5-15,0-1 0,39 4 0,-30-9-23,182-32-1622,-84 5-6439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0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467 378 7800,'0'-1'0,"0"1"0,-1-1 1,1 0-1,0 0 0,0 0 0,-1 1 1,1-1-1,-1 0 0,1 0 0,0 1 0,-1-1 1,1 0-1,-1 1 0,0-1 0,1 1 1,-1-1-1,1 1 0,-1-1 0,0 1 1,0-1-1,1 1 0,-1-1 0,0 1 1,0 0-1,1 0 0,-1-1 0,-1 1 1,-21-4 22,21 4-16,-13 1 60,-96 33 21,84-21-48,-103 81 25,107-71 22,12-10-41,0-1-12,0 1 0,1 0 1,0 0-1,1 1 1,0 1-1,2 0 1,-11 26-1,10-15 107,-8 53-1,17-63 154,0-11-253,1 0 0,0 1 1,0-1-1,1 0 0,0 0 1,-1 0-1,2 0 0,-1-1 1,5 6-1,-7-9-24,-1-1 0,1 1 0,-1-1 0,1 1 0,-1-1 0,1 0 0,0 1 0,-1-1 0,1 1 0,0-1 0,0 0 0,-1 0 1,1 1-1,0-1 0,0 0 0,-1 0 0,2 0 0,21 3 128,0-2 0,40-1 1,-36-4 194,7-7-116,63-27 1,-73 22-17,72-77 73,-81 73-146,-9 10-88,3-5-11,-1 0-1,0 0 0,-1-1 1,8-28-1,-13 34-14,1-1-2,0 1 1,7-19-1,-5 23-13,-3 6-1,1 11-1,-3-9-3,8 41-1,17 64-3,-17-88-9,5 0 7,1 0 0,23 24 0,-36-42 3,1 0 0,-1 0 0,0 0 0,0 0 0,1 0 0,-1 0 0,1 0-1,-1 0 1,1-1 0,-1 1 0,3 0 0,24 7-9,0-1 0,50 6 0,-46-14-29,3-7 20,0 0 1,52-22-1,-84 29 12,1-1 1,-1 1-1,0-1 0,1 0 1,-1 0-1,3-4 1,19-17-19,-1-1 1,33-42 0,-42 39-35,-7 10 33,1 0 14,-2-1 0,0 0 0,0 0 0,-2 0 1,5-24-1,-9 33 5,2-5 3,-2 0 0,1 0 0,-2 0-1,0 0 1,-3-25 0,-3-8 4,0-9 1,-2 8 0,-2 15 1,10 32-1,0 0 1,0 0-1,-1 0 0,1 0 1,0 0-1,-1 0 0,1 0 1,-1 1-1,1-1 0,-1 0 1,1 0-1,-1 0 0,1 1 1,-1-1-1,0 0 0,1 1 1,-1-1-1,0 0 0,0 1 1,1-1-1,-1 1 0,0-1 1,0 1-1,0 0 0,0-1 1,0 1-1,-1-1 0,-1 6 15,-3 17 3,-7 47 20,5 67 6,10-104-16,34 160 13,-23-151-27,12 19-6,35 56 1,-58-112-8,0 0 0,1 0 0,-1-1 0,1 0 0,0 1 0,3 2 0,14 13 2,24 17 0,-28-24-2,0-2-1,1 0 0,21 9 1,-17-11-1,0 0 0,28 6 0,-30-10 0,-1-1 1,33 2-1,-38-5 1,0 0 0,0-1 0,0-1 0,14-3 0,-18 3 0,0-1-1,0 0 1,0-1-1,-1 0 1,16-9-1,-11 2 1,0-1 1,0 0-1,-1-1 0,-1 0 1,0-1-1,-1 0 0,10-17 1,-5 1 18,2-22-4,13-67 1,-25 82 30,-3 6-20,1-7 9,-1 0 0,-6-74 1,-16-58 59,18 153-48,-1 0 0,-6-26 0,2 20-26,4 3-6,2 16 1,0-1 0,0 1 1,0-1-1,0 1 0,-1 0 0,1 0 0,-1 0 1,-4-6-1,5 8-8,1 0-1,-1 1 1,0-1-1,0 1 1,0 0-1,0-1 1,0 1-1,0 0 1,-1 0-1,1-1 1,0 1 0,-1 0-1,1 0 1,0 1-1,-1-1 1,1 0-1,-1 0 1,0 1-1,1-1 1,-1 1-1,-2-1 1,4 1-4,-1 0 0,1 0 0,0 0 0,-1 0 0,1 0 0,0 0 0,-1 0 0,1 0 0,0 0 1,0 0-1,-1 0 0,1 1 0,0-1 0,-1 0 0,1 0 0,0 0 0,0 1 0,-1-1 0,1 0 0,0 0 0,0 0 0,0 1 0,-1-1 0,1 0 0,0 0 0,0 1 1,0-1-1,0 1 0,-13 18 61,2 0 1,-9 22 0,11-19-14,1-1 1,1 1 0,1 1 0,-5 34-1,8-37-33,-1 10 61,10 134 31,1-129-64,47 134 17,-39-138-50,5-3-7,2 0 0,33 33 0,-31-45-1,42 15-1,-48-25-5,-1-1-1,1 0 0,21 2 1,1-4-405,1-1 0,-1-3 0,54-6 0,16-5-7676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1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0 775 6816,'7'20'-1,"-5"-16"3,-1 0 0,0 1-1,1-1 1,0 0-1,0 0 1,0-1 0,0 1-1,1 0 1,0-1 0,5 7-1,-8-10 5,1 1 0,0-1 1,-1 1-1,1-1 0,0 1 0,-1-1 0,1 1 0,0-1 0,0 0 0,-1 1 1,1-1-1,0 0 0,0 0 0,0 0 0,-1 1 0,1-1 0,0 0 0,0 0 1,0 0-1,0 0 0,-1 0 0,1-1 0,0 1 0,0 0 0,1-1 0,20-9 190,-19 8-207,9-4 48,-8 5 11,0-2 1,0 1-1,0 0 0,0-1 1,-1 1-1,1-1 0,-1 0 1,0 0-1,4-6 0,16-17 251,33-52-1,-42 51 217,-7 11-291,3-9-16,0 0-1,-2-1 1,-1 0 0,6-34 0,-4-9 536,-3-1 1,-3-73-1,-3 135-662,0-49 377,0 50-378,0 0-1,1 1 1,0-1-1,0 0 1,1 1 0,3-11-1,-4 17-58,0 0 0,1 0 1,-1 0-1,0 0 0,0 0 0,1 0 0,-1 0 0,0 0 0,0 1 0,1-1 0,-1 0 0,0 1 0,0-1 0,0 1 0,0-1 1,0 1-1,2 0 0,-1 0 7,8 3 4,-6-2-7,1 0-1,0 1 0,-1-1 1,1 1-1,-1 0 0,7 6 1,34 27 149,59 63 0,-50-35-85,-48-56-81,8 9 19,19 34 0,-12-11-17,18 53 1,-29-66-17,-8-19 1,1 0 1,0 0-1,0 0 0,1 0 1,7 11-1,-10-17-9,2-3 10,0 0 0,0 0 0,0-1 0,-1 1 1,1-1-1,0 0 0,-1 0 0,0 1 1,1-2-1,-1 1 0,0 0 0,0 0 1,2-4-1,3-1 3,39-42-16,-11 11 8,1 2 7,6 3 1,11 1 0,-2 4 0,-9 11 1,-30 15 2,0 1 0,0 0 1,0 1-1,-1 1 0,1 0 1,0 0-1,0 1 0,-1 1 0,1 0 1,15 6-1,11 8 1,-7 4 1,17 20-3,-46-40-3,0 0 1,0 0 0,-1 0 0,1-1 0,0 1 0,0 0 0,0-1 0,0 0-1,0 1 1,0-1 0,0 0 0,0 0 0,0 0 0,0 0 0,0-1 0,0 1-1,0 0 1,0-1 0,2 0 0,28-15-6,-26 13 4,0-1 0,0 0 0,0 0 0,0-1 0,0 1 0,-1-1 0,1 0 1,-1-1-1,0 1 0,-1-1 0,4-7 0,-3 7 0,1-7-3,-1-22 4,-5 29 1,-1 0 0,1 0 0,-1 0 0,0 0 0,-3-8 0,1 6 0,-1 0 0,1 0 0,-9-13 0,5 10 0,-1 0 0,-12-13 0,11 15 0,0 0 0,-19-13 0,19 16 0,0 0 0,-1 1 0,-17-7 0,19 9-1,0 1 1,0 1 0,-1-1 0,1 1-1,0 1 1,-1 0 0,1 0 0,0 0 0,-1 1-1,1 0 1,-9 3 0,-3 4-12,-83 61-4,84-51-17,2 6 16,1 0 0,-17 34 0,32-57 13,1 1 1,-1-1-1,0 0 1,1 1-1,-1-1 1,1 1-1,0-1 0,0 1 1,-1-1-1,1 0 1,0 1-1,0-1 1,0 1-1,1 2 1,2 13-10,0 0 0,2-1 1,0 1-1,0-1 0,16 30 1,-19-42 4,0-1 1,0 0-1,0 0 1,0 0-1,1 0 1,-1 0-1,4 2 1,135 114-80,-137-116 78,-1 0 0,1-1-1,0 0 1,0 0 0,0 0 0,0 0 0,5 1 0,20 7-28,47 11 0,44-8 12,-71-14-27,-49 1 52,118-15-48,-6-15 31,-112 30 17,7-2-10,1-1 0,-1 0 0,12-6 0,156-100-46,-146 84 16,79-95-14,-96 99 28,-5 3 17,-2-1 1,0 0 0,2-28-1,-7 45 9,1 0-1,-1 0 1,0 0-1,-1 1 1,1-1-1,0 0 1,0 0-1,-1 0 0,-1-2 1,-18-51-1,14 42 1,-2 0 0,1 1 0,-13-15 0,10 17 0,1 0 0,-1 1 0,0 0 0,-1 0 0,0 1 1,-1 1-1,-23-12 0,33 18 1,1 0-1,-1 1 1,0-1-1,0 0 1,1 1 0,-1 0-1,0-1 1,0 1-1,0 0 1,-2 0 0,-17 0 2,-1 1 0,0 1 0,-22 5 0,43-7-2,-1 0 1,1 1 0,-1-1-1,1 1 1,-1-1 0,1 1-1,-1 0 1,1 0 0,-1-1-1,1 1 1,-2 2 0,-9 7 2,1 1 1,0 1 0,1 0 0,0 0 0,-9 15 0,18-25-2,0 0 0,0 0 0,0 0 0,0 0 0,0 0 1,1 0-1,-1 1 0,0 2 0,-1 9 3,1-1 1,0 1-1,1 0 1,0-1-1,1 1 1,3 15-1,-3-27-3,-1 0 1,1-1-1,-1 1 0,1 0 0,0 0 0,-1-1 0,1 1 0,0 0 1,0-1-1,2 3 0,9 13 13,2 1-1,0-2 1,1 0 0,0-1 0,22 17 0,88 69 36,-31-28-12,-23-12-35,-60-51-4,-1 1 1,0 0 0,0 1-1,-2 0 1,15 24-1,-23-35 0,1-1-1,-1 1 1,0-1 0,0 1-1,1-1 1,-1 1-1,0-1 1,0 1-1,0-1 1,1 1 0,-1-1-1,0 1 1,0-1-1,0 1 1,0-1 0,0 1-1,0 0 1,0-1-1,0 1 1,0-1-1,-1 1 1,1 0 0,-2 3 0,1 0 0,-1 0 1,-1-1-1,1 1 1,0-1-1,-1 1 1,0-1-1,1 0 0,-1 0 1,0 0-1,-1-1 1,1 1-1,-7 3 1,-6 1 18,-15-3-5,-37 2 0,48-9 20,-6-6-11,-36-19 0,48 16-16,14 12-8,-6-6 3,1-1 0,0 0 0,-7-13 0,9 13-3,0 0 1,1 0-1,0 0 0,0-1 1,0 1-1,0-13 1,2 4-2,1 0 1,0 0 0,1 0 0,1 0 0,1 1 0,0-1-1,7-14 1,-10 27-1,0 0 1,0 0-1,0 0 0,1 0 0,-1 1 0,1-1 0,3-4 1,20-22-423,2 1 0,0 1 1,37-27-1,30-22-7990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1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0 332 8160,'3'4'0,"9"17"21,-4-1-2,22 74 30,-25-76-27,-2-1-1,0 1 1,-1 0-1,0 0 1,-2 27 0,0-11 40,0-17-44,-1 33 97,10 78 0,5-75-84,-5-33 49,2-7-58,0 0-1,1-1 1,0-1 0,20 15 0,-11-16 45,-3-6-43,1-1 0,0 0 1,34-1-1,-52-2-16,1 0 0,0 0 0,0 0 0,-1-1-1,1 1 1,0 0 0,-1-1 0,1 0 0,0 1 0,1-2 0,21-11 34,-1-1 1,27-21 0,-33 18 77,5-13 47,-1 0 1,33-66-1,-48 83-133,6-29 238,-3 10 158,20-49 1,-29 80-418,1 1-1,-1-1 1,1 1 0,-1 0 0,0-1-1,1 1 1,-1 0 0,1-1 0,-1 1-1,1 0 1,-1-1 0,1 1 0,-1 0-1,1 0 1,-1 0 0,1 0 0,-1-1-1,1 1 1,-1 0 0,1 0-1,-1 0 1,1 0 0,-1 0 0,1 0-1,0 0 1,-1 1 0,1-1 0,-1 0-1,1 0 1,-1 0 0,1 0 0,0 1-1,10 4 13,-2-1 32,-1 1 0,0-1-1,0 1 1,8 7 0,33 22 34,60 25 4,-89-50-78,0 0 0,1-1 1,1 0-1,37 6 0,-40-10-11,8 1 15,92-5 11,-99-6-25,22-16-1,-34 16-5,1-1 0,-1 0-1,14-14 1,-15 12 0,0 0 1,0 0-1,10-20 0,-10 15 0,-1 0-1,-1 0 0,4-16 1,-4 8-1,4-41 0,-5-36 1,-4 76 1,0-11 3,-1 0-1,-11-67 1,5 65 18,-1 1-1,-16-42 1,23 75 4,-2 4-1,0 2-20,0-1-1,0 1 1,0 0-1,1 0 1,0 0-1,0 0 1,0 0-1,0 0 1,1 0-1,-2 7 0,-7 42 5,9-40-9,-3 8 7,-2 41 1,4-32-6,1 85 0,14 3-3,-9-95 0,1-1 0,13 35 0,-6-33-1,0 0 1,2-1 0,1 0 0,0-1 0,20 21-1,-9-18-4,122 82 2,-144-104 2,0-1 0,0 0 0,0 1 0,1-2 0,5 3 0,24 6-2,1-1-1,42 5 1,-74-14 3,0 0-1,-1 0 1,1 0-1,0 0 0,-1 0 1,1 0-1,0-1 1,2 0-1,29-10 0,-1-1 0,37-18 0,-41 13-4,42-34 4,-44 31 1,25-26 0,-32 24 0,-2 0 0,0-1 0,-2-1 1,16-30-1,-30 50 1,0 0 0,0 0 0,0 0 0,-1 0 1,2-7-1,34-174 12,-34 146 14,-3 17-14,2-9 6,-2-1-1,-2 0 1,-9-56 0,-16-22 47,26 107-58,0-1-1,0 1 1,-1 0 0,1 0-1,-1-1 1,0 1-1,1 0 1,-1 0 0,-1 1-1,1-1 1,0 0-1,-1 1 1,1-1 0,-1 1-1,0 0 1,0 0-1,-4-3 1,6 5-6,0-1 2,1 1 1,-1 0 0,0 0-1,0 0 1,0 0-1,0-1 1,0 1-1,0 1 1,0-1-1,1 0 1,-1 0-1,0 0 1,0 0-1,0 1 1,0-1 0,0 0-1,1 1 1,-1-1-1,0 0 1,0 1-1,0-1 1,1 1-1,-1-1 1,0 1-1,1 0 1,-2 1-1,1-1 7,-3 2-1,1 0 0,0 0 0,0 1 0,1 0 0,-1-1 0,1 1 0,-1 0 0,1 0 0,0 0 0,1 0 0,-3 8 1,1 0 0,0 1 0,0 16 0,1-16-6,-1 20 20,1 0 0,1 0 1,5 38-1,-2-42-18,1 12 21,15 60 4,12 10-24,7-5-3,4-6-3,41 94-25,-47-116-10,-35-77 25,0 0 1,1 0-1,-1 0 1,1 0 0,-1-1-1,1 1 1,-1 0 0,1 0-1,-1 0 1,1-1-1,0 1 1,-1 0 0,1 0-1,0-1 1,0 1 0,0-1-1,-1 1 1,1-1-1,0 1 1,0-1 0,0 1-1,0-1 1,0 0-1,0 0 1,0 1 0,0-1-1,2 0 1,-2-5-145,-1-10-2,-1 0 0,-1 1 0,-4-18 0,1 7-899,-9-52-6407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36 286 7800,'-7'0'11,"-20"8"74,27-8-80,0 1 0,0-1-1,0 0 1,0 0 0,-1 0 0,1 0 0,0 1 0,0-1 0,0 0-1,0 0 1,0 0 0,0 1 0,0-1 0,0 0 0,-1 0 0,1 1 0,0-1-1,0 0 1,0 0 0,0 0 0,0 1 0,0-1 0,0 0 0,0 0 0,0 1-1,0-1 1,1 0 0,-1 0 0,0 0 0,0 1 0,0-1 0,0 0 0,0 0-1,0 0 1,0 1 0,0-1 0,1 0 0,-1 0 0,0 0 0,0 1 0,6 5 35,-4-4-20,1 0-1,0-1 1,0 0 0,0 0 0,0 0 0,0 0 0,0 0-1,0 0 1,0-1 0,5 1 0,44 1 165,-47-3-198,91-1 99,-48-1 175,229-24 116,-219 18-83,247-54 92,-243 46-211,286-107-1171,-155 48-5057</inkml:trace>
  <inkml:trace contextRef="#ctx0" brushRef="#br0" timeOffset="1">1667 70 6368,'-4'104'56,"3"-88"-66,-2 26 165,2 0 0,2 1-1,8 59 1,-8-99-143,10 89 688,-11-90-533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2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8792,'3'0'104,"158"9"172,-35 5-230,-14-3-40,1-6-6,4-4 0,-59-2-1,-15-1-2,74 9 0,-106-6-1,37 4 9,-43-5-9,-1 1 0,1 0 0,0 1 0,-1-1 0,0 1 0,1 0 0,-1 0 0,0 0 0,4 4 0,-7-6 3,-1 1 0,1 0 0,-1-1 0,1 1 0,-1-1 0,1 1 0,-1 0 0,1 0 0,-1-1-1,0 1 1,0 0 0,1 0 0,-1-1 0,0 1 0,0 0 0,0 0 0,0-1 0,0 1 0,0 0 0,0 0-1,0 0 1,0-1 0,0 1 0,0 0 0,0 0 0,-1 0 0,1-1 0,0 1 0,-1 0 0,1-1 0,0 1-1,-1 0 1,1 0 0,-1-1 0,1 1 0,-1-1 0,1 1 0,-1-1 0,0 1 0,0 0 0,-24 19-9,23-19 8,-9 7-11,1 0 0,-1 1 0,1 0 0,1 1 0,-16 20 0,14-16-15,-3 4 0,-18 33 1,29-38-5,4 9 14,4 29 0,0-35 6,-2-10 10,2 5 0,1 0 0,0 0 0,1-1 0,0 0 0,1 0 0,13 13 0,14 15 1,5 8 1,-34-38 1,-1 0 0,0 0 0,0 1 0,-1-1 0,0 1 0,0 0 0,2 12 0,-6-8 39,-2-8-28,0 1 0,0-1 1,0 1-1,-1-1 1,0 0-1,0 0 0,0 0 1,0-1-1,-1 1 0,0-1 1,0 0-1,0 0 0,-1 0 1,-7 5-1,-97 70 157,47-32 74,48-36-212,-25 25 14,37-34-17,0 0 0,0 0 1,0 0-1,0 0 0,1 0 0,-1 0 0,1 1 0,-3 3 1,7-4-206,3-8-852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4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98 4400,'-7'-4'80,"-3"-1"-40,0 0 0,-1 1 1,0 0-1,1 1 0,-1 0 0,0 1 1,0 0-1,0 1 0,-22 0 1,16 1-15,9 0 2,0 1 0,0 0-1,1 0 1,-1 1 0,0 0 0,-7 3 0,-114 40 220,103-31 32,-11 15-94,-41 42 0,76-68-160,-1 0 0,1-1 0,-1 1-1,1 0 1,0 0 0,-2 6 0,-7 15 39,0 1 0,2 0 0,-8 37 0,16-36 123,3-8-120,1 1-1,0-1 1,13 34 0,-16-51-56,0 0-1,0 0 1,1-1 0,-1 1 0,1 0-1,-1 0 1,1 0 0,0 0 0,-1 0-1,1-1 1,0 1 0,-1 0 0,1-1-1,0 1 1,0 0 0,1 0 0,8 5 27,1-1 1,-1 0-1,1-1 0,0 0 1,1 0-1,16 2 1,-5-6 141,14-9-52,46-18-1,-81 26-106,1 0 0,-1 0 0,1 0 0,-1 0 0,1-1-1,-1 1 1,4-4 0,10-11 42,1 0 0,-2-1 0,24-33 0,-28 26 143,-7 11-126,2-3-25,-1 0 0,-1 0 0,0-1 0,-2 0 0,0 0 0,0-19 0,-2 15 86,-1 0-1,-1 0 1,-1 0-1,-9-34 1,11 52 274,2 7-197,24 92 182,15 70-188,-30-127-99,68 188 54,-17-29-135,-51-159-25,-5-14-1,7 25 13,5 70 0,-16-107-12,0 0 0,-1 0 0,-1 0 0,-3 22 0,-2-26 33,3-7-35,-1 0-1,1-1 1,-1 1-1,1-1 1,-1 1-1,0-1 1,0 0-1,0-1 1,0 1 0,1-1-1,-7 1 1,9-1-3,1 0 0,-1 0 1,0 0-1,1 0 1,-1 0-1,0-1 1,0 1-1,1 0 0,-1 0 1,0 0-1,1-1 1,-1 1-1,0 0 0,1-1 1,-1 1-1,0-1 1,0 0-1,-11-8 16,1-1 0,0 0 1,1 0-1,-12-16 0,10 5 69,-32-121 43,39 109-31,2-136 40,9 133-39,50-162 47,-41 155-41,71-155 42,-66 164-42,76-90 42,-93 119-128,1 1-1,0 0 1,0 0 0,0 0-1,0 1 1,0-1 0,1 1-1,6-3 1,2-2 6,18-9 13,-28 16-26,0 0-1,0 0 1,0 0-1,1 0 1,-1 1-1,0 0 1,1-1-1,-1 1 1,0 1-1,1-1 0,-1 0 1,0 1-1,1-1 1,5 3-1,-4-1 0,4 3 35,-3 3-35,0 0 0,-1 0-1,0 1 1,6 13 0,-7-5-5,1 35 4,-3 19-9,11 77-5,-7-122-3,-2-14 2,-2-2 1,1 0 0,1 0 1,-1 0-1,2-1 0,-1 1 0,1-1 0,1 0 0,0-1 0,0 1 0,13 13 0,5-2-11,35 24-1,-41-36-32,5-3 24,1 0 0,24 0 0,-29-7-24,2-4 26,0-2 1,24-11 0,-29 6 14,18-29 4,-28 33 1,-2 1 0,1-1 0,-1 0 0,-1 0 0,4-13 0,-3-1 0,-1 0 0,-1 0 0,-2 0 0,0-1 1,-4-22-1,4 41 1,0 1 0,-1 0 0,0 0 0,0 0 0,-2-7 1,-2-3 2,1-1 1,-1-1-1,-1 2 1,0-1 0,-1 1-1,-1 0 1,0 0-1,-20-24 1,7 12 36,-2 2 1,-1 0-1,-52-40 0,69 61 34,-4-1 14,11 4-88,0 0 1,0 0-1,0 0 0,0 0 0,0 0 1,0 0-1,0 0 0,0 0 0,0 0 0,0 0 1,0 1-1,0-1 0,0 0 0,0 0 1,0 0-1,0 0 0,0 0 0,0 0 0,0 0 1,0 0-1,0 0 0,0 0 0,0 0 1,0 0-1,0 1 0,0-1 0,0 0 0,0 0 1,0 0-1,0 0 0,0 0 0,0 0 0,0 0 1,0 0-1,0 0 0,0 0 0,0 0 1,0 0-1,0 0 0,-1 0 0,1 0 0,0 0 1,0 0-1,0 0 0,0 0 0,0 1 1,0-1-1,0 0 0,0 0 0,0 0 0,0 0 1,0 0-1,-1 0 0,1 0 0,0 0 1,0-1-1,0 1 0,1 4 4,1-1 1,-1 1-1,1-1 0,0 1 1,0-1-1,0 0 1,0 0-1,1 0 0,-1 0 1,1-1-1,0 1 1,5 3-1,-5-3-3,6 3-55,-1 0 0,1 0 0,0-1 0,0 0 0,0 0 0,1-1 0,0-1 0,0 1 0,0-2 0,20 4 0,-6-1-968,60 14-7112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9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6552,'-7'10'41,"0"0"-1,1 1 1,0 0 0,0 0 0,1 0 0,1 1-1,0-1 1,0 1 0,-3 24 0,7-28-2,0 0 0,1 0 0,0 0 1,0 0-1,1 0 0,0 0 0,0-1 0,1 1 1,0-1-1,1 1 0,7 11 0,-3-3 41,14 29 99,0-1 61,-2 2-1,17 58 1,5 36 721,-37-119-835,-1-3 41,1 0 0,1-1 0,0 0 0,14 26 0,-18-40 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4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382 456 7896,'7'32'91,"3"23"99,-7 19-70,-2 61 7,-1-121-81,0 0 1,5 27-1,-1-20-25,-2-2-7,-1-8 13,1-1-1,0 0 1,4 12 0,15 44 393,-7-87-81,7-30-1415,1-8-4464</inkml:trace>
  <inkml:trace contextRef="#ctx0" brushRef="#br0" timeOffset="1">5 58 8792,'-4'-57'408,"4"57"-405,0 0 0,0 0 0,0 0 0,0 0 0,0 0-1,0 1 1,0-1 0,0 0 0,0 0 0,0 0 0,0 0 0,0 0 0,0 0 0,0 0 0,0 0 0,0 0 0,0 0 0,0 0 0,0 1 0,0-1 0,1 0 0,-1 0 0,0 0 0,0 0 0,0 0 0,0 0 0,0 0 0,0 0 0,0 0 0,0 0 0,0 0-1,0 0 1,1 0 0,-1 0 0,0 0 0,0 0 0,0 0 0,0 0 0,0 0 0,0 0 0,0 0 0,0 0 0,0 0 0,1 0 0,-1 0 0,0 0 0,0 0 0,0 0 0,0 0 0,0-1 0,0 1 0,0 0 0,0 0 0,0 0 0,0 0 0,0 0-1,0 0 1,1 0 0,-1 0 0,0 0 0,0 0 0,0 0 0,0-1 0,0 1 0,0 0 0,0 0 0,0 0 0,17 8 152,-5-3-108,-1 1 0,0 1 0,0 0 1,18 15-1,91 75 105,25 15-630,-124-97-131,54 39-5264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5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7176,'11'65'120,"28"127"337,-35-174-432,-2-12-2,0 0 1,0 1 0,0-1-1,1 0 1,4 9 0,-1-6 13,0 1 1,0-1 0,9 10-1,-15-18-34,0-1-1,0 0 0,1 0 0,-1 0 1,0 1-1,0-1 0,0 0 0,1 0 0,-1 0 1,0 1-1,0-1 0,1 0 0,-1 0 1,0 0-1,0 0 0,1 0 0,-1 0 0,0 0 1,0 0-1,1 0 0,-1 0 0,0 0 1,1 0-1,-1 0 0,0 0 0,0 0 0,1 0 1,-1 0-1,0 0 0,1 0 0,-1 0 1,0 0-1,14-4 27,-1-1 0,0 0 1,20-10-1,-19 7 18,0-1 0,0 0 1,-1-1-1,-1 0 0,1-1 0,14-18 0,-14 16-1,119-123 886,-28 31 359,-103 105-1261,-1-1-1,1 1 1,0 0 0,0 0 0,-1 0 0,1 0 0,0 0 0,-1 0 0,1 0-1,0 0 1,-1 0 0,1 0 0,0 0 0,0 0 0,-1 1 0,1-1 0,0 0-1,-1 0 1,1 1 0,-1-1 0,1 0 0,0 1 0,-1-1 0,1 1 0,10 7 20,-5 0 158,37 76 77,-31-59-217,1 0 0,1-1-1,2-1 1,21 25-1,-24-31-49,-10-13-9,0 0 1,0-1-1,0 1 0,1-1 0,6 5 0,-10-8-9,24 20 29,30 19 1,39 9-21,-93-48-9,5 3-2,1-1 1,-1 0-1,0 0 0,1 0 0,-1-1 1,7 1-1,-12-2 2,121 20-8,28-14-1273,-140-6 1065,152 3-7264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5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605 587 7000,'0'-30'4,"-3"21"16,-3 1-15,0 1-1,-1-1 1,1 2 0,-2-1 0,1 1-1,-13-9 1,5 6 11,-1 1 0,1 0-1,-2 0 1,1 2 0,-1 0 0,-17-3-1,16 4-6,-10 0 31,-5 4 5,-63 6 0,73 2 169,-90 58 110,111-63-286,0-1-1,0 1 1,0-1 0,0 1 0,0 0-1,0 0 1,1 0 0,-4 4 0,-13 22 124,1 1-1,-21 50 1,37-76-114,0 0 1,0 0-1,0 1 0,0-1 1,0 0-1,1 1 0,-1 4 1,1 16 80,1 1 0,0 0 0,10 44 0,-11-67-103,1 0 0,-1 0 0,1 0 0,0 0 0,0 0 1,0 0-1,0 0 0,0 0 0,2 3 0,11 11 60,1 0-1,1 0 1,20 15 0,-18-21 34,-4-5-91,0-2 0,0 1 0,0-2 0,15 2 0,-13-8-21,29-15-8,71-42 0,-102 52-8,-6 4-27,0 0 1,-1-1 0,13-12 0,1-2-106,1 2 0,0 0 0,29-16 0,-42 32-20,-2 4 130,1 1 1,-1-1-1,0 1 1,0 0-1,-1 1 1,12 7-1,-5 2-42,-1 3 49,-1 1 0,-1 0 0,-1 0 0,-1 1 0,0 0 0,-1 1 0,6 29 0,-1 21 10,-10-38-6,-12 159 0,5-149 14,-10 56 4,-2-3 1,3-28 0,4-33 0,2-22 4,7-11-3,1 1-1,0-1 0,0 0 0,-1 0 1,1 0-1,0 0 0,0 0 1,0 0-1,-1 0 0,1 0 1,0 0-1,0 0 0,-1-1 0,1 1 1,0 0-1,0 0 0,0 0 1,-1 0-1,1 0 0,0 0 1,0 0-1,0 0 0,0-1 0,-1 1 1,1 0-1,0 0 0,0 0 1,0 0-1,0-1 0,0 1 1,-1 0-1,1 0 0,0 0 0,0-1 1,-1-1 1,0-1 0,0 0 1,0 1-1,1-1 0,-1 0 1,1 1-1,0-1 0,-1-4 1,1-6 1,-1 7 4,1-1 0,0 1 0,1 0 1,-1-1-1,3-9 0,28-132 68,-21 113 32,65-135 80,-56 136 79,104-161 119,-92 151-52,167-180 124,-153 182-163,189-166-1310,-113 101-5851</inkml:trace>
  <inkml:trace contextRef="#ctx0" brushRef="#br0" timeOffset="1">1839 1 7448,'21'37'-82,"-2"2"1,-2 0-1,22 72 1,-28-76 53,2 3 25,11 59-1,-8-21 46,21 98 43,-30-138 109,-1-7-82,2 13 121,26 74-1,-24-84-97,0 0-235,20 44 0,-20-57-5100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6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1 476 9776,'7'-9'8,"-5"5"1,0 1 0,1 0 0,-1 0 0,1 0 0,0 1 0,0-1 0,3-2 0,100-69 105,-76 57 60,150-62 74,-140 65-47,158-40 92,-161 47-58,122-5 96,-135 16-110,-7 2-146,-1 1 1,0 1-1,24 15 0,-39-22-66,0-1 0,0 1 0,-1-1 0,1 1 0,0 0 0,0-1 0,-1 1 0,1 0 0,-1-1 0,1 1 1,-1 0-1,1 0 0,-1 0 0,1 0 0,-1-1 0,1 3 0,4 15 41,-1 1 1,0-1 0,2 29-1,-6-38-22,1 0 0,-1 0 0,-1-1 0,1 1 0,-4 12 0,0 1-2,2 0-11,-8 33 71,6-42-46,2-4-12,-1-1-1,1 1 0,1 0 0,0 0 0,0 0 0,1 13 1,1-22-20,0 0 1,0 0 0,1-1-1,-1 1 1,0 0 0,0-1-1,1 1 1,-1-1 0,0 0-1,0 1 1,0-1 0,0 0-1,0 0 1,0 0 0,1-1-1,7-5 3,-5 4-1,0-1-1,0 0 1,0-1-1,-1 1 1,1-1-1,4-8 1,55-104 72,-59 108-54,0 0 0,0-1 0,-1 1 1,-1-1-1,3-11 0,-1 0-3,1 1-4,-3 13 12,-1 0 1,0 0-1,0 0 0,0 0 0,-1 0 0,0-13 0,0 8 54,0 2-46,0-1 0,-1 1 0,0-1 0,-1 1-1,0 0 1,0-1 0,-1 1 0,0 0 0,-7-13 0,0 6 35,0 1 0,-1 1 0,-19-20 0,15 23 132,-2 4-139,0 1 1,-1 0-1,-20-4 0,19 10 46,10 4-90,-1-1 0,0 1 0,0 0-1,1 1 1,-15 8 0,23-12-23,1 0-1,-1 1 1,1-1-1,-1 0 0,1 1 1,0-1-1,-1 0 1,1 1-1,-1-1 1,1 0-1,0 1 1,-1-1-1,1 1 0,0-1 1,-1 1-1,1-1 1,0 1-1,0-1 1,0 1-1,-1-1 1,1 1-1,0 0 1,-1 3 2,0-1 0,1 0 0,-1 1 0,1-1 0,-1 1 1,1-1-1,1 6 0,0-5-4,0-1 1,0 1 0,0 0-1,0-1 1,1 1 0,0-1-1,0 1 1,0-1-1,0 0 1,5 5 0,2 1-133,1 0 0,1-1 0,0 0 0,0-1 0,0 0 0,1-1 0,0-1 0,19 7 1,-22-8-506,71 29-8483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6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10760,'2'7'-3,"0"0"0,0-1 0,0 1 0,1 12 0,1 10-13,4 27-5,6 36 17,-2 12 4,-2-2 0,2-14 0,2-19 0,-10-50 2,-2-10 2,1 1 1,0-1 0,0 0 0,1 0 0,0 0 0,8 13 0,-11-20 81,1-2-79,-1 0-1,1 0 0,-1 0 1,0-1-1,1 1 0,-1-1 1,0 1-1,1-1 1,-1 0-1,0 1 0,0-1 1,0 0-1,0 0 0,1 0 1,-1 0-1,0 0 0,0 0 1,-1 0-1,1 0 0,0 0 1,1-2-1,8-9 85,19-23-3,36-39 220,-56 66-284,27-20 139,-29 24-117,0-1-1,0 2 1,14-6 0,-18 7-31,1 1 0,-1 0 0,1 0 0,-1 1 1,1-1-1,-1 1 0,1 0 0,-1-1 0,1 2 0,-1-1 0,1 0 0,-1 1 0,5 0 0,18 14 24,-18-6 49,-5-2-73,-1 0 0,0 1 0,-1-1 1,0 0-1,0 0 0,0 1 0,-2 11 0,-4-3 40,4-14-50,-5 11 10,-2 0 0,1-1 0,-1 0 0,-1 0 0,0-1 0,-19 18 1,10-11-2,-43 41 27,53-52-36,0 0 0,-1 0 1,0-1-1,0 0 0,-16 7 0,25-13-5,0 0 0,-1 0 0,1 0 0,0 0 0,0 0 0,-1 0 0,1 0-1,0 0 1,0 0 0,-1 0 0,1 0 0,0 0 0,0 0 0,-1 0 0,1 0 0,0 0 0,0 0-1,-1 0 1,1-1 0,0 1 0,0 0 0,0 0 0,-1 0 0,1 0 0,0-1 0,0 1-1,0 0 1,-1 0 0,1 0 0,0-1 0,0 1 0,0 0 0,0 0 0,0 0 0,0-1 0,0 1-1,-1 0 1,1 0 0,0-1 0,0 1 0,0-1 0,-1-9-2,5-16-10,2 13-47,11-6-453,0 1 1,37-31-1,8 0-6834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6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1 518 6640,'71'-80'70,"-70"79"-61,1 0 0,-1 1 0,1-1 0,-1 1 0,0-1 0,1 1 0,-1 0-1,1 0 1,-1 0 0,1 0 0,-1 0 0,1 0 0,-1 0 0,1 0-1,-1 0 1,1 1 0,-1-1 0,1 0 0,-1 1 0,2 0 0,-3-1 0,8 5 126,26 25 8,3 5 66,-12-15-59,1-2-1,1-1 1,1-1-1,34 14 1,-45-23-102,47 16 300,-37-16-141,32 6-1,-44-14 108,74-27 100,-70 18-219,-4-2-126,-1 0-1,0-1 1,16-19 0,-23 16 111,-5 5-139,-1 1 1,0-1-1,0 0 1,-1 0-1,-2-14 1,2 24-31,-1 0-1,1 0 1,0 0-1,0 0 1,-1 0-1,1 0 1,0 1-1,-1-1 1,1 0-1,0 0 1,-1 0-1,1 1 1,-1-1-1,0 0 1,0 0-1,-9-9 36,1 1 1,-2 1-1,1-1 1,-17-8-1,8 10 82,-22 1-42,-43-2 0,56 11-18,-2 6-37,-1 2 0,-40 19 0,68-28-26,0-1-1,0 1 0,1 0 1,-1 0-1,1 0 0,-1 0 1,-2 3-1,-29 33 20,-34 49 0,66-84-23,0 0 0,0 1 0,0-1 0,0 1 0,1-1 0,-2 7 0,-11 37 2,-9 63 0,23-108-3,-1 1-1,1-1 1,0 0 0,0 1-1,0-1 1,0 0-1,1 0 1,-1 1-1,0-1 1,1 0-1,1 4 1,-2-6 0,5 17 0,1-1-1,13 28 1,-7-23-4,27 33 1,-36-50-1,0-1 0,0 1 0,0-1 0,0 0 0,0 0 0,0 0 0,5 2 0,-8-5 4,27 20-14,35 19 0,42 8-5,-99-45 10,1 0 0,-1 0-1,1-1 1,-1 1 0,1-1-1,10 1 1,124 7-52,14-18 3,-140 7-17,0 0 0,23-6 0,132-38-146,37-27-1090,1-4-5022</inkml:trace>
  <inkml:trace contextRef="#ctx0" brushRef="#br0" timeOffset="1">1953 423 6456,'10'-43'1,"-7"28"2,1 0-1,0-20 1,-2 22 1,0 0-1,-1 0-1,0-1 1,0 1-1,-2-1 1,0 1-1,0-1 1,-6-21-1,-28-67 33,34 99-19,0 0 0,-1-1 0,1 1-1,-1 0 1,0 0 0,0 0 0,0 0 0,0 0 0,0 1 0,-6-5 0,0-1 9,-16-13 64,24 21-65,-1-1-1,0 0 1,0 1-1,0 0 1,0-1-1,1 1 1,-1-1-1,0 1 1,0 0-1,0 0 1,0-1-1,0 1 1,0 0-1,0 0 1,0 0-1,0 0 1,0 0-1,0 0 1,0 1 0,0-1-1,0 0 1,0 0-1,0 1 1,0-1-1,0 0 1,-1 2-1,0-1 42,-2 1 6,0 1 0,0-1 0,0 1 0,1 1 0,-1-1 0,1 0 0,0 1 0,0-1 1,0 1-1,0 0 0,1 0 0,0 0 0,-4 8 0,-12 30 83,13-22 200,-8 119 120,14-105-219,22 157 88,-17-150-183,27 173 50,-27-170-116,24 185 28,-26-184-68,-1-17-29,1 26 22,-4 82 1,-4-83 26,-15 68 1,4-141-15,-9-22-1357,-2-4-5223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8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0 892 8792,'55'-5'33,"50"-2"50,96-13 425,-185 17-458,29-3 325,183-32 138,-184 30-219,168-41 106,-174 37-160,114-60 86,-129 57-132,-6 0-108,-1-1 1,16-20 0,-32 36-84,0 0 1,1-1 0,-1 1 0,0 0 0,0 0 0,0 0-1,1 0 1,-1-1 0,0 1 0,0 0 0,0 0-1,0 0 1,0-1 0,1 1 0,-1 0 0,0 0 0,0-1-1,0 1 1,0 0 0,0 0 0,0-1 0,0 1-1,0 0 1,0 0 0,0-1 0,0 1 0,0 0 0,0-1-1,0 1 1,0 0 0,0 0 0,0-1 0,0 1-1,0 0 1,-1 0 0,1-1 0,-1 0 5,-1-1 0,1 1 0,-1-1 0,1 1 0,-1-1 0,1 1 0,-1 0 0,0 0 0,0 0 0,0 0 0,0 0 0,0 1 0,1-1 0,-1 1 0,-1-1-1,1 1 1,0-1 0,0 1 0,0 0 0,0 0 0,-2 0 0,-13 4 105,-11 9-64,1 2 1,-33 22 0,34-15 29,-93 96 17,100-95-89,-16 32 4,5 1-9,16-13-3,13-40 0,0 0 0,1-1 0,0 1 0,-1 0 0,1 0 0,0 0 0,0-1 0,1 1 0,0 4 0,-1-5 0,1 0 0,0-1 0,0 1 0,0-1 0,0 1 0,0-1 0,0 0 0,0 1 0,1-1 0,-1 0 0,0 0 0,1 0 0,-1 0 0,1 0 0,-1 0 0,1 0 0,1 1 0,26 6-2,-25-7 1,15 1-11,123-22-1,-109 11-6,129-46-1,-135 41 8,81-66 1,-91 61 6,15-34 4,-24 36 1,10-30 0,-9 13-3,-3 13 0,12-30-1,-17 50 2,1 6-1,16 102-14,12 4-3,-29-107 16,0 0 1,1 1-1,-1-1 1,1 0-1,0 0 1,0-1-1,0 1 1,1 0-1,3 4 1,3 3-2,12 16-5,-9-20-16,12 0 3,45 8 0,-46-14-43,3-3 36,-1-1 0,32-7 0,-56 10 27,0-1 0,0 1 0,0 0-1,0-1 1,1 1 0,-1-1 0,0 1-1,0-1 1,0 0 0,0 1 0,0-1-1,-1 0 1,3-1 0,9-12-11,0-1 1,0-1-1,16-29 0,-18 19-11,29-140-2,-34 129 22,1-54 4,-6-6 1,0 84 0,-2-22 2,0-1 0,-3 1 0,-9-38 0,8 42 2,0-4 2,-16-48 0,21 79-5,-1-2 0,0 1 0,0 0 0,0 0-1,0 0 1,-1 0 0,0 0 0,0 0 0,-5-5 0,8 10-1,0 0 0,0-1 0,0 1 0,0 0 0,0 0 1,0 0-1,0 0 0,0 0 0,0 0 0,0 0 0,0 0 0,0-1 0,0 1 0,-1 0 1,1 0-1,0 0 0,0 0 0,0 0 0,0 0 0,0 0 0,0 0 0,0 0 0,0 0 0,-1 0 1,1 0-1,0 0 0,0 0 0,0 0 0,0 0 0,0 0 0,0 0 0,-1 0 0,1 0 0,0 0 1,0 0-1,0 0 0,0 0 0,0 0 0,0 0 0,0 0 0,-1 0 0,1 0 0,0 0 0,0 0 1,0 0-1,0 0 0,0 1 0,0-1 0,0 0 0,0 0 0,0 0 0,0 0 0,-1 0 1,1 0-1,0 0 0,0 0 0,0 1 0,0-1 0,0 0 0,0 0 0,0 0 0,0 0 0,0 0 1,0 0-1,-12 24 6,0 32-3,2 22 2,7 13-3,7-30-3,17 85 0,-10-104-4,-5-19 2,5 12-1,1 0 0,1-1 0,2-1-1,20 33 1,-27-52-3,10 17-7,1 0 1,33 38-1,11-5-21,-60-62 28,0 1-1,0-1 1,1 0 0,-1 0-1,0-1 1,1 1-1,-1-1 1,1 0-1,0 1 1,0-2 0,-1 1-1,1 0 1,7-1-1,-5 1-1,6-3-44,6-8 25,1-1 0,19-15 0,-22 11-72,0-7 32,27-47 1,-37 48-6,21-114-21,-8 44 47,-13 70 41,-1-2 3,20-53-7,-4 22 3,4 3 6,-14 31 18,0 0 1,27-33 0,-37 53-11,0 0 1,0-1-1,0 1 0,0 0 1,1 0-1,-1 0 0,0 0 0,0 1 1,0-1-1,0 0 0,0 0 1,1 1-1,-1-1 0,0 0 1,0 1-1,1 0 0,3 1 9,6 1-3,-6-2 3,0 1 1,-1-1-1,1 1 1,0 0-1,-1 0 1,7 5-1,80 54 117,-74-44-59,67 102 23,9 43 8,-63-105-66,12 36 13,-38-83-45,0 0 1,-1 1-1,-1-1 0,0 0 0,0 1 1,-1 0-1,0-1 0,-1 19 0,0-28-4,0 0-1,-1-1 0,1 1 1,0 0-1,0 0 0,-1-1 0,1 1 1,-1 0-1,1-1 0,-1 1 1,1 0-1,-1-1 0,1 1 1,-1-1-1,0 1 0,1-1 0,-1 1 1,0-1-1,1 0 0,-1 1 1,0-1-1,0 0 0,1 1 1,-1-1-1,0 0 0,0 0 1,1 0-1,-2 1 0,0-1 5,-1 0-1,-1 1 0,1-1 0,0 0 1,0 0-1,-1-1 0,1 1 0,0-1 1,0 1-1,0-1 0,-1 0 0,1 0 1,-5-3-1,-30-18 47,29 11 21,4 0-59,-1-1 0,1 1 1,1-1-1,0-1 0,1 1 1,0 0-1,1-1 0,0 0 1,1-24-1,7-23-6,0 35 5,19-41-1,-17 50-12,1-1 1,20-27-1,-19 31 0,1 0 1,1 0-1,18-15 0,-10 13 0,40-24 0,26-6-1,-2 6 0,-8 13 0,-63 22 0,1 1 0,-1 1 0,16-1 0,-15 3 0,0 0 0,27 5 0,-20-1 0,31 10 0,-24-5-2,-1 1 1,-1 2 0,1 0-1,31 21 1,151 100-18,-207-132 18,0 0 1,0 1-1,0-1 0,0 0 0,0 0 1,0 0-1,0-1 0,0 1 0,1 0 0,-1-1 1,0 0-1,0 1 0,1-1 0,4 0 1,2 0-2,1 1 0,-6-1 1,-1 1 0,1-1-1,-1 0 1,0 0 0,1-1 0,-1 1-1,0-1 1,1 1 0,-1-1-1,3-1 1,71-27-10,-63 19 5,16-19-1,-27 26 7,0-1 0,0 0-1,0-1 1,0 1 0,-1 0 0,0-1 0,2-5 0,-3 5 0,-1 1 0,1-1 0,-1 1 0,0-1 0,0 1 0,0-1 0,-1 1 0,1-1 0,-1 1 0,-1-1 0,1 1 1,0 0-1,-1 0 0,0-1 0,0 1 0,-3-4 0,-6-6 8,-5-1 7,-1 1-1,-1 0 1,0 1 0,-1 1-1,-40-20 1,1 15 6,32 14 53,-16 4-26,-66 11 1,76-2-1,-17 13-13,-48 32-1,94-53-30,0 0 1,0 0-1,0 0 0,1 0 0,-1 1 0,1-1 0,-3 5 1,-15 18 9,3 2 1,-29 55 0,44-79-13,1 1 1,0-1-1,0 0 1,0 1-1,0-1 1,1 0-1,-1 5 1,-2 19 7,0 28 0,4-36-9,1-1 0,0 1 0,7 22 0,-5-26-1,0 0 0,2 0 0,11 23 0,-10-25 0,1-1 0,1 0 0,13 15 0,-10-14 0,26 21 0,-29-27 0,0 0 0,1-2 0,14 8 0,-10-7 0,0-1 0,17 4 0,38 5 0,-21-10-13,1-1 1,78-7-1,-36-3-1569,4 0-6318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18 110 8072,'-9'7'198,"8"-8"-123,-6-1 707,19-12 3795,17-45-5945,-9 18-6992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9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347 178 7712,'-4'-2'80,"3"1"-57,0 0-19,1 0 0,-1 1 0,1-1 0,-1 0 0,1 1 0,-1-1 0,0 1 0,0 0-1,1-1 1,-1 1 0,0-1 0,0 1 0,1 0 0,-1-1 0,0 1 0,0 0 0,0 0 0,1 0 0,-1 0 0,0 0 0,0 0 0,0 0 0,0 0-1,1 0 1,-1 0 0,0 0 0,0 1 0,0-1 0,1 0 0,-1 0 0,0 1 0,0-1 0,1 1 0,-1-1 0,0 0 0,1 1 0,-1 0 0,0-1-1,1 1 1,-1-1 0,1 1 0,-1 0 0,1-1 0,-1 1 0,1 0 0,-1-1 0,1 1 0,-1 1 0,-38 99 160,-44 125 165,67-179-222,-58 222 27,62-210-99,-37 246 20,41-248-15,-11 299 317,19-349-169,-1-12 4,-1-1-158,1 4-6,0 0 0,0-1 0,1 1 0,-1-1 0,1 1 0,0-1 0,0 1 1,0-1-1,0 1 0,1-5 0,4-157 322,-2 119-116,17-194 83,-15 190-129,43-228 81,-35 217-75,68-230 74,-64 235-88,-8 29-107,83-216 271,-35 133-113,-57 109-227,0-1 1,0 1-1,0-1 1,0 1-1,1-1 1,-1 1-1,0 0 1,0-1-1,1 1 1,-1-1-1,0 1 1,1 0-1,-1-1 1,0 1-1,1 0 1,-1 0-1,0-1 1,1 1-1,-1 0 0,1 0 1,-1-1-1,0 1 1,1 0-1,-1 0 1,1 0-1,0 0 1,2 0 2,-1 0 1,1 0-1,-1 1 1,1-1-1,-1 1 1,1-1-1,-1 1 1,1 0-1,-1 0 0,0 0 1,1 1-1,-1-1 1,0 0-1,0 1 1,0-1-1,0 1 1,0 0-1,0 0 1,-1 0-1,1 0 0,1 2 1,7 14 59,35 129 17,-37-109-63,58 296 24,-43-196-43,-16-95-3,0 2-1,2-1 0,25 75 0,12 8-1,-44-125 3,-1 1-1,0 0 1,1 0-1,-1 0 1,0 0 0,-1 0-1,1 0 1,0 0-1,-1 0 1,0 0-1,0 0 1,0 0 0,0 5-1,-1-1 1,0-5-120,1 0 0,0 0 1,-1-1-1,1 1 0,-1 0 0,0 0 1,1-1-1,-1 1 0,0 0 1,0-1-1,0 1 0,-2 1 1,-12 15-7661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2:59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10136,'16'-10'-1,"-12"7"4,0 1-1,0 0 1,1-1-1,-1 1 1,0 1-1,7-3 1,140-37 24,-110 31-7,188-50 34,-180 46 100,209-63 67,-207 62-33,167-40 92,-184 49-32,-13 5-160,0 0 1,1 2-1,30 4 0,-51-5-78,0 0 0,-1 0 0,1 0-1,0 1 1,-1-1 0,1 0 0,0 0-1,-1 0 1,1 1 0,0-1-1,-1 0 1,1 1 0,-1-1 0,1 1-1,-1-1 1,1 1 0,-1-1 0,1 1-1,-1-1 1,0 1 0,1-1 0,-1 1-1,1-1 1,-1 1 0,0 0 0,8 15 47,-1 0-1,-1 0 1,0 0 0,-2 1 0,4 19 0,-4-3 130,8 233 315,-4-179-371,-7-68-78,1 3 48,9 40 1,-11-62-101,0 0 0,0 1-1,0-1 1,0 0 0,0 0 0,0 0 0,0 0-1,0 0 1,0 1 0,0-1 0,0 0 0,0 0 0,0 0-1,0 0 1,1 0 0,-1 0 0,0 0 0,0 1-1,0-1 1,0 0 0,0 0 0,0 0 0,0 0-1,0 0 1,0 0 0,1 0 0,-1 0 0,0 0 0,0 0-1,0 1 1,0-1 0,0 0 0,0 0 0,1 0-1,-1 0 1,0 0 0,0 0 0,0 0 0,0 0-1,0 0 1,1 0 0,-1 0 0,0 0 0,0 0 0,0 0-1,0 0 1,0-1 0,0 1 0,1 0 0,-1 0-1,0 0 1,0 0 0,0 0 0,0 0 0,0 0-1,0 0 1,0 0 0,1-1 0,1 1 3,1-1 1,0 0-1,0 0 0,-1 0 1,1 0-1,-1-1 0,1 1 1,3-4-1,23-26 20,-20 20-7,114-150 124,-111 142-131,-3 4 20,0 0-1,8-23 1,-13 30-29,109-214 374,-105 214-248,-5 6-115,0 1 1,1 0 0,-1 0-1,0 0 1,1 0 0,-1 1-1,1 0 1,-1-1 0,1 1-1,-1 0 1,0 1 0,1-1-1,5 2 1,3 5 114,9 14-47,27 33 1,65 88 32,-111-139-111,1 0 0,-1 0 0,1 0 1,0-1-1,0 1 0,6 3 0,16 11 7,33 17 1,67 16-1784,7-4-7112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1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8072,'27'-6'1,"40"-3"78,98 1 21,-127 8 1,292 0 348,-228-2-393,-63 1 78,76-3 182,117-18 0,-96 3-1314,-59 10-4708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0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1052 9952,'0'-6'36,"0"1"0,0-1 0,-1 0 0,1 0 0,-1 1 0,-1-1 0,1 1 1,-1-1-1,0 1 0,0-1 0,-1 1 0,0 0 0,1 0 0,-2 0 0,-3-5 0,3 5 11,-10-9 434,-6 1-260,-1 1 0,-44-20 0,39 26 180,-4 4-225,0 1 0,-46 4 0,74-3-150,-1 1 0,0-1-1,1 1 1,-1 0 0,0-1 0,1 1 0,-5 3 0,-16 8 43,1 2 1,1 1 0,-26 22-1,29-16 86,-55 95 54,64-93-115,6-7-69,1 1 1,0 1 0,1-1 0,3 23 0,4-20 62,6 1-48,0-1 1,26 30-1,-37-49-36,0 0-1,0 0 0,0 0 1,0 0-1,0-1 1,0 1-1,0 0 1,0 0-1,0-1 0,0 1 1,0 0-1,1-1 1,-1 0-1,0 1 0,2 0 1,10 1 6,0 0-1,0 0 1,0-1 0,0 0-1,0-2 1,0 1 0,21-5-1,-30 5-4,-1-1-1,0 0 0,0 0 1,0 0-1,0 0 0,0-1 1,4-1-1,136-91 45,-140 93-47,-1-1-1,1-1 0,-1 1 1,0 0-1,1-1 0,-1 1 1,0-1-1,0 0 0,1-3 1,11-15 4,21-46 1,3-45-7,-38 112 0,2-8-3,1-1-1,-2 1 1,2-15 0,6-214-32,-14 190-58,-57-204-46,47 199 7,-75-205-213,40 144 131,49 112 209,1 0-1,-1-1 1,1 1-1,-1 0 1,0 0-1,1 0 1,-1 0-1,0 0 1,0 0-1,0 0 1,0 0-1,0 0 1,0 0-1,0 1 1,0-1-1,0 0 0,0 1 1,0-1-1,-1 1 1,1-1-1,0 1 1,0-1-1,-1 1 1,1 0-1,0 0 1,-1 0-1,1 0 1,0 0-1,0 0 1,-1 0-1,1 0 1,0 0-1,-1 0 1,1 1-1,0-1 1,0 1-1,0-1 1,-1 1-1,1-1 1,-2 2-1,2-1 2,1-1 3,-1 0 0,1 0 0,-1 1 0,1-1 1,-1 0-1,1 1 0,0-1 0,-1 1 0,1-1 0,-1 0 1,1 1-1,0-1 0,0 1 0,-1-1 0,1 1 1,0-1-1,0 1 0,-1-1 0,1 1 0,0-1 1,0 1-1,0 0 0,-9 28-5,2 1-1,-5 37 1,10-30 0,8 70-1,18 37 6,16 17 1,17 18 0,10-7 0,4-23 1,-48-111-307,2-1 0,1-1 0,2-1 1,35 33-1,23 21-7374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7448,'-2'30'15,"-1"0"0,-8 33 0,-1 10 14,6 5 90,-4 65 24,6-80-3,5 73 1,0-119-120,2 18 134,-1-8-68,0-2-26,1 0 0,1-1 0,1 1 0,9 26 0,56 106 683,-69-154-536,2-5 4,-1 1-172,1-1-1,-1 1 1,0-1 0,0 0-1,0 0 1,0 0 0,0 0-1,0 0 1,0 0 0,-1 0-1,1-1 1,1-3 0,12-29 58,-12 25-68,5-9 82,-1 0 0,-1-1 1,6-30-1,3-14 110,27-95 15,-32 129-89,2 1-45,29-50 1,-31 67 16,-6 9-106,0 1 0,0 0 1,0-1-1,0 2 1,0-1-1,0 0 1,1 1-1,-1 0 0,1 0 1,7-1-1,-11 2-11,-1 0 0,1 0 0,-1 0 0,1 0 0,-1 0 0,1 0 0,-1 0 0,1 0 0,-1 0 0,1 0 0,-1 1 0,1-1-1,-1 0 1,0 0 0,1 1 0,-1-1 0,1 0 0,-1 1 0,0-1 0,1 0 0,-1 1 0,1-1 0,-1 0 0,1 1 0,7 9 10,-1 0 0,1 1 1,-2 0-1,1 0 0,-2 0 1,6 15-1,-2-2 3,-1 0 0,-1 0 0,5 32 0,7 36-5,2-16-5,-14-56-5,16 35 0,-15-40-2,1-1 1,1 0 0,0-1 0,1 0 0,16 14-1,-11-16-4,-2-6 4,0 0 1,0-2-1,1 0 1,21 3-1,-16-8-5,85-31-6,-99 31 8,1-1 0,-1 1 0,0-1 1,0 0-1,-1-1 0,1 1 1,5-6-1,5-3 0,26-19-5,-28 17-23,5-13-2,-1-1 0,-1-1 0,17-43 0,-6 2-39,-1 11-6,-26 56 6,16 6-30,-11 3 30,38 78-118,-39-74 154,-1-2 25,0-1-1,0 0 0,0 0 0,1 0 0,0-1 1,1 0-1,-1 0 0,1 0 0,0 0 0,11 7 1,2-2-13,0-1-1,1 0 1,1-2 0,0 0 0,0-1 0,30 5 0,4-7 11,-35-7-12,-8-2 18,1 0 1,-1-1 0,0-1 0,15-9 0,-26 15 5,0-1 1,0 1 0,-1-1-1,1 0 1,0 1 0,0-1-1,-1 0 1,1 0 0,0 1-1,-1-1 1,1 0 0,-1 0-1,1 0 1,0-1 0,3-9-4,1-1-1,-2 0 1,0 0 0,0 1 0,1-22 0,-6 11-27,-6-6 19,-2-1-1,-13-27 1,9 35-20,-3 3 21,-1 1 0,0 1 1,-25-17-1,19 22-20,4 6 24,-1 2-1,1 0 1,-1 1 0,-22 1 0,41 1 5,0 0 0,1 0 0,-1 0 0,1 1 0,-1-1 1,1 0-1,-1 1 0,1-1 0,-1 1 0,1 0 0,-1-1 0,1 1 1,-3 1-1,-11 10-7,0-1 1,0 2-1,1 0 0,1 1 1,-12 15-1,10-2-35,-37 130-16,47-124 2,4 114-18,1-144 69,0 0 1,0 0 0,1 0-1,0 0 1,-1 0 0,1 0-1,2 3 1,17 37-32,33 52 1,-51-92 30,0 0 1,0-1-1,0 1 1,0 0-1,1 0 1,-1-1-1,5 4 1,35 25-34,69 38 0,-107-67 35,0 0-1,0 0 0,0 0 1,0-1-1,0 1 0,7 0 1,32 5-14,-1-2 0,46 0 0,-85-5 18,0 0 0,-1-1 0,1 1 0,0 0 0,-1-1 0,1 1 0,0-1 0,-1 0 0,5-2 0,9-3-5,-1-2 0,19-10 1,-23 11 5,-1-1 0,0 0 0,-1-1 0,15-16 1,-4-1 0,-2-2 1,20-36-1,-29 42 7,-4 9-2,-1-1 1,0-1 0,0 0 1,-1 0-1,-1 0 0,-1 0 0,0-16 0,-3-113 44,2 62 51,1 64-88,0 6-4,8-57 67,5 8 13,-14 61-86,0-1-1,0 1 0,1 0 0,-1 0 1,0-1-1,0 1 0,0 0 0,0 0 0,1 0 1,-1 0-1,0-1 0,0 1 0,1 0 1,-1 0-1,0 0 0,0 0 0,1 0 1,-1 0-1,0 0 0,0 0 0,1 0 1,-1-1-1,0 1 0,0 0 0,1 0 0,-1 0 1,0 0-1,0 1 0,1-1 0,-1 0 1,0 0-1,0 0 0,1 0 0,-1 0 1,0 0-1,0 0 0,1 0 0,-1 1 0,12 5 12,-11-5-8,9 4 2,-6-2-3,1-1 0,-1 1 0,-1 0 0,1 0 0,0 0-1,-1 0 1,1 1 0,3 5 0,86 94 47,2 19 13,-78-100-59,-10-14 2,-1 1 0,0-1 0,-1 1 0,9 18 0,-5-7-2,2-1-1,-8-13-2,0 1 0,0-1 0,0 1 0,-1 0 0,0 0 0,0-1 1,1 9-1,0-2 6,1 4-3,0-1 1,-2 1-1,0 0 1,0-1-1,-2 22 1,-8 47 21,8-82-26,-1 0 1,1 0-1,-1-1 1,0 1-1,0 0 1,0 0-1,0 0 1,-1-1-1,1 1 1,-1-1-1,0 1 1,1-1-1,-1 0 0,0 1 1,0-1-1,0 0 1,-3 2-1,3-3 0,2-1-1,0 1-1,-1-1 0,1 0 1,0 0-1,0 0 0,0 0 1,0 0-1,0 0 0,0 1 1,0-1-1,0 0 0,-1 0 0,1 0 1,0 0-1,0 0 0,0 0 1,0 0-1,0 0 0,-1 0 1,1 0-1,0 0 0,0 0 1,0 0-1,0 0 0,-1 0 1,1 0-1,0 0 0,0 0 1,0 0-1,0 0 0,-1 0 1,1 0-1,0 0 0,0 0 1,0 0-1,0 0 0,0 0 0,-1 0 1,1 0-1,0 0 0,0 0 1,0 0-1,0-1 0,0 1 1,-1 0-1,-1-2 2,0 0-1,0 0 1,0-1 0,1 1 0,-1-1-1,1 1 1,-1-1 0,1 1-1,0-1 1,0 0 0,0 0 0,0 1-1,0-1 1,0 0 0,1-4 0,-1 3 1,0-6 7,0 0 0,0 0 0,1 0 0,0 1-1,1-1 1,0 0 0,1 0 0,5-18 0,-4 17-1,2-6 12,0 1 0,1-1 0,1 2 0,0-1 0,17-25 0,-13 24-7,107-199 221,-85 166-190,40-46 1,-50 74 14,-2 8-40,0 1 0,0 0 1,40-15-1,-59 27-16,-1 1-1,1-1 1,0 1-1,-1-1 1,1 1 0,0 0-1,-1 0 1,1 0-1,0 0 1,-1 0-1,1 0 1,3 0 0,-5 0-4,10 2 9,0-1 0,0 1 1,0 1-1,10 4 0,-9-2-6,-1 0 0,0 1 0,14 11 0,-24-17-3,3 2 2,-1-1-1,0 1 0,0 0 1,-1-1-1,1 1 0,0 0 1,0 0-1,-1 0 0,2 3 1,38 62 11,-30-45-12,-1 0 0,8 29 0,-6-13-3,-2 0 0,-2 1 0,5 72 0,0 63-13,-11-138-18,4 24 4,-5-51 24,3 8-683,9 31 0,7 9-6158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1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 7984,'-28'19'18,"21"-14"-1,0 0 0,0 0 0,0 0 1,-7 9-1,-87 100 99,80-85-55,-72 114 43,80-116 23,5-5-83,1 0 1,1 1 0,-3 27-1,8-49-34,1 1 0,0-1-1,0 0 1,0 1-1,0-1 1,0 0 0,0 1-1,1-1 1,-1 0 0,0 1-1,1-1 1,-1 0-1,2 2 1,5 11 26,0 0-1,2-1 0,-1 0 1,21 23-1,-28-35-29,1 1 0,0 0 0,0-1 0,-1 1 0,1-1 0,0 0 0,0 0 0,4 2 0,132 50 72,-135-52-68,1 0-1,-1 0 0,0-1 0,0 1 0,1-1 0,-1 0 1,5 0-1,25-2-257,0-1 0,-1-2 0,54-15 0,19-12-5152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2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71 7448,'2'6'8,"0"0"-1,-1 0 1,0 0 0,0 0 0,0 1-1,-1 9 1,2 29 42,14 70 23,-9-92 14,7 8-26,25 40 0,-26-56 33,-3-6-43,1 0 0,18 11-1,-23-17-13,1 1 0,-1-1 0,0 0 0,1 0 0,0-1 0,-1 0 0,1 0 0,7 0 0,21-3 40,-21-4 138,-1-4-138,0-2 0,-1 1 0,18-20 0,-19 12 151,-4 3-164,-2 0 0,0 0 0,-1-1 0,4-27 0,-10 20 143,-5-3-102,-1 0-1,-1 1 1,-2 0 0,-1 0 0,-19-30 0,-3 14-52,32 38-38,-1 0 0,0 0 0,1 0 0,-1 1 0,0-1 0,-1 1 0,1-1 0,0 1 0,-1 0-1,-6-3 1,-2 0 8,-24-9 6,21 12 26,-1 5-36,0 1 1,1 1-1,-23 9 0,36-14-15,0 1 0,0 0-1,0 0 1,0 1 0,0-1 0,0 0-1,1 1 1,-4 2 0,-100 117 37,84-90-34,-67 136 3,77-136 4,6-5-10,0 1 0,2-1 1,1 37-1,2-60-3,0-1-1,0 0 1,1 1 0,-1-1 0,1 0-1,-1 0 1,1 0 0,0 1 0,0-1-1,1 2 1,34 65 11,-23-50-11,1-1 1,26 28-1,-22-28 1,2 0 0,30 21-1,-33-27 0,1-1-1,-1-1 0,2-1 0,19 7 1,-21-10 52,0-2 1,0 0 0,1 0 0,-1-2-1,25 1 1,-2-4-860,49-6 0,45-9-5640</inkml:trace>
  <inkml:trace contextRef="#ctx0" brushRef="#br0" timeOffset="1">1302 752 7896,'-1'108'177,"-16"123"724,13-165-782,5-40 149,22 102 88,-22-126-343,-1 0 1,1 0-1,-1 0 0,1-1 1,0 1-1,0 0 0,0 0 1,0-1-1,0 1 0,1 2 1,3 2 10,-1 0 1,1-1-1,0 1 0,0-1 1,9 7-1,-8-8-16,1-1-1,0 1 1,0-1 0,0 0-1,9 2 1,-14-5-3,-1 1 0,1-1 1,-1 0-1,1 1 0,-1-1 1,1 0-1,-1 0 0,1 0 1,-1 0-1,1 0 0,-1 0 1,1 0-1,-1-1 0,3 0 1,25-6-282,0-2 0,-1-1 0,50-26 0,16-14-5724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2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271 381 9592,'2'76'117,"1"13"-106,7 203 127,-9-259-127,0-15 27,-1 0 0,-4 26 1,4-21 17,-1-3 20,-1 0 0,0 0 0,-8 33 0,10-53-73,0-1 1,0 1-1,0 0 1,0 0-1,0 0 0,0 0 1,0 0-1,0 0 1,0 0-1,0 0 1,0 0-1,0 0 1,0 0-1,0 0 1,0-1-1,0 1 0,0 0 1,0 0-1,0 0 1,0 0-1,0 0 1,0 0-1,0 0 1,-1 0-1,1 0 1,0 0-1,0 0 1,0 0-1,0 0 0,0 0 1,0-1-1,0 1 1,0 0-1,0 0 1,0 0-1,0 0 1,0 0-1,0 0 1,0 0-1,0 0 0,-1 0 1,1 0-1,0 0 1,0 0-1,0 0 1,0 0-1,0 0 1,0 0-1,0 0 1,0 0-1,0 0 0,0 0 1,0 0-1,-1 0 1,1 0-1,0 0 1,0 0-1,-2-11 31,4-33-1258,0-9-5002</inkml:trace>
  <inkml:trace contextRef="#ctx0" brushRef="#br0" timeOffset="1">0 134 8696,'0'-57'65,"0"55"86,2 2 114,1 0-219,0 1 0,0 0 0,0 0 0,0 0 1,0 0-1,0 1 0,-1-1 0,1 1 0,0 0 0,-1-1 0,1 1 0,-1 0 0,0 0 1,0 1-1,4 4 0,0-1 51,0 0 1,0-1-1,15 10 1,-1-5-424,1 0 0,42 12-1,8-1-5879</inkml:trace>
  <inkml:trace contextRef="#ctx0" brushRef="#br0" timeOffset="2">800 1 8520,'8'16'132,"0"1"1,0 0 0,8 33 0,1 1 97,19 40 58,33 75-11,-53-131-123,-11-24-115,11 21 35,1 0 0,2-1 1,41 51-1,91 125 312,-149-202-381,27 55 34,-23-47-21,27 58 23,-33-71-41,0 0 0,-1 0 0,1 0 0,0 0 0,0 0 1,0 0-1,0 0 0,0 0 0,0 0 0,0 0 0,-1 0 0,1 0 0,0 0 0,0 0 0,0 0 1,0 1-1,0-1 0,0 0 0,0 0 0,0 0 0,0 0 0,0 0 0,-1 0 0,1 0 0,0 0 1,0 0-1,0 0 0,0 1 0,0-1 0,0 0 0,0 0 0,0 0 0,0 0 0,0 0 0,0 0 1,0 0-1,0 1 0,0-1 0,0 0 0,0 0 0,0 0 0,0 0 0,0 0 0,0 0 0,0 0 1,0 1-1,0-1 0,0 0 0,0 0 0,0 0 0,1 0 0,-1 0 0,0 0 0,-23-4-1273,-4 0-5100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2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9592,'31'-9'18,"23"-4"68,125-13 52,-134 22 37,197-12 93,-192 14-1,211 1 66,-209 2-265,245 14-1281,-131-5-5287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3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854 911 8608,'5'-12'72,"-1"-1"0,0 1 1,-1-1-1,0 0 1,-1 1-1,1-26 0,-6 22 303,-2 2-259,-1 1-1,-1 0 1,-11-17 0,18 29-113,-1 0 0,0 0 0,0 0 0,1 0-1,-1 0 1,0 1 0,0-1 0,0 0 0,0 1 0,0-1 0,0 0 0,0 1 0,-1-1 0,-21-8 13,-1 0 1,1 2-1,-26-5 0,16 9 39,-143 16 29,139-4-16,37-9-68,-92 38 72,4 15-43,55-28 46,-114 121 33,123-116-40,0 7-17,-24 49-1,47-85-46,1 0-1,-1-1 1,1 1 0,0 0-1,-1 0 1,1-1-1,0 1 1,0 0-1,-1 0 1,1 0-1,0 0 1,0-1 0,0 1-1,0 0 1,0 0-1,0 0 1,0 0-1,0-1 1,1 1-1,-1 1 1,2 5 5,1-2 1,0 1-1,0 0 1,0 0-1,1-1 1,-1 0-1,1 0 1,1 0-1,-1 0 0,1 0 1,6 5-1,-9-9 0,-1 0-1,1 0 1,-1 0-1,1 0 1,-1 0-1,1-1 1,0 1-1,-1 0 1,1-1-1,2 1 1,32 7 57,56 6 0,-62-16 34,140-37 44,-165 38-124,0-1 0,0 0 0,-1 0 0,1 0 0,8-5 0,-13 7-20,91-60 120,-2-15-58,-84 71-29,-1 0-1,1-1 1,-1 0-1,0 1 1,5-9-1,104-187 245,-110 193-238,0 0 0,-1 0-1,0 1 1,2-11 0,32-216 223,-35 186-108,-21-173 51,13 183-97,-55-169 256,61 203-297,-1 8-1,0 13-50,0 0-1,0 1 0,2-1 1,0 0-1,6 33 1,-4-34-14,2 17 6,35 155 5,-29-150-18,40 155-7,-40-156-40,53 178-93,-30-106 45,-33-107 93,1-1 0,0 1 1,0-1-1,0 0 1,0 1-1,0-1 1,0 0-1,0 0 0,1 1 1,-1-1-1,1 0 1,0-1-1,0 1 1,-1 0-1,1 0 0,0-1 1,1 1-1,-1-1 1,2 1-1,-4-1 7,1-1-2,-1 0 1,0 0 0,0 0 0,1 0 0,-1 0-1,0 0 1,1 0 0,-1 0 0,0 0-1,0 0 1,1 0 0,-1 0 0,0 0 0,1 0-1,-1 0 1,0 0 0,0 0 0,1 0 0,-1 0-1,0 0 1,1 0 0,-1 0 0,0 0 0,0-1-1,1 1 1,-1 0 0,0 0 0,0 0-1,0 0 1,1-1 0,-1 1 0,0 0 0,21-14-17,-1-1 1,21-21 0,-40 35 17,19-20-19,-10 10 14,7-9 1,-1 0 0,-1-2 0,-1 1 0,15-30 0,2-12-3,0-6 6,2-19 1,-24 66 0,-3 14 0,-3 10 0,-2 6 0,-1-8 0,0 12 0,-1 0 0,0 0 0,-3 13 0,1-4 0,2 49 0,3-46 0,5 29 0,-3-33 0,12 36 0,-11-43 0,0-2 0,0 1 0,11 16 0,-12-22 0,0-1 0,0 0 0,1 0 0,-1-1 0,1 1 0,7 4 0,-9-6 0,1-1-1,0 0 1,0 0 0,0 0 0,0-1 0,0 1 0,0-1 0,0 0 0,1 0 0,-1-1 0,0 1 0,1-1-1,-1 0 1,5 0 0,-8 0 0,-1 0 0,1 0 0,-1 0-1,1 0 1,-1 0 0,1 0 0,-1-1-1,0 1 1,1 0 0,-1 0 0,1 0-1,-1 0 1,0-1 0,1 1 0,-1 0-1,1 0 1,-1-1 0,0 1 0,1 0-1,-1-1 1,0 1 0,0 0 0,1-1-1,-1 1 1,0 0 0,1-1 0,7-12-2,0 0 0,-1 0 0,0-1 0,5-18 0,-5 8-4,3-100-4,-13 101 5,-7-8 4,-21-44-1,19 56-3,-23-23 4,-7-2 1,5 12 0,12 14 0,15 13-3,28 19-15,-5-2 16,34 27-1547,4 2-6191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4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158 360 7000,'-36'18'0,"34"-17"-1,0 0 1,0 0-1,0 0 1,-1 1-1,1-1 1,1 1-1,-1-1 1,0 1-1,0 0 1,0 0-1,1 0 1,-1 0-1,1 0 1,0 0-1,-1 0 1,1 0-1,0 0 1,0 1-1,1-1 1,-1 1-1,0-1 1,1 0-1,-1 1 1,1-1-1,0 1 1,0-1-1,0 1 1,1 3-1,-1 5 8,0-8 9,0 0 0,0 1 0,1-1 0,-1 0 0,1 1 1,0-1-1,0 0 0,0 0 0,2 5 0,3 3 42,-1 0 1,2-1-1,13 19 0,-7-20 237,12 1-156,0-2-1,30 6 1,-28-11 149,98-6 120,-123 3-382,0 0 0,-1 0 0,1 0 0,0-1 0,0 1 0,-1-1 0,1 1 1,0-1-1,-1 0 0,3-1 0,17-10 112,0-2 1,29-26 0,-34 21 222,-3-1-172,-1 0 0,-1-2 0,-1 1 0,-1-1 1,7-27-1,-13 10-79,-4 23 124,-2 8-191,0 0 1,0 1-1,-1-1 1,0 0-1,0 1 1,-1 0 0,0 0-1,0 1 1,-1-1-1,1 1 1,-1 0-1,-1 0 1,1 1-1,-10-6 1,-27-11 13,24 17 57,-15 3-40,-53 3 1,60 4-7,-105 44 25,128-48-88,1 0 0,0 1 0,1 0-1,-1 0 1,0 0 0,-4 3 0,-21 22 17,-48 60 0,74-85-20,0 1 1,0 0 0,1 0-1,-1 0 1,1 0 0,-1 0-1,0 5 1,-23 72 22,20-59-23,2 0 0,-3 40 0,7-42-3,0 0 1,1 0-1,1 0 1,1-1 0,1 1-1,13 33 1,-17-51-1,-1 1 0,1 0 1,0-1-1,-1 1 0,1-1 0,0 1 0,0-1 1,0 0-1,0 1 0,1-1 0,-1 0 0,0 0 1,0 1-1,3 0 0,11 10-2,0-1 1,20 11-1,-11-10 0,33 10 1,-52-20-2,0 0 0,0 0 0,0-1 0,10 2 0,165 10-26,-145-16 4,146-50-13,-144 35 7,132-106-5,-140 94 17,90-122-8,-101 122 9,-7 9 11,1-1 3,-1-2 0,-1 0 0,-1 0 0,7-27 0,3-57-17,-17 88 18,0 1 0,-2 0 0,0-1 0,-4-21 0,4 39 4,0 0 0,0 1-1,0-1 1,0 0-1,-1 1 1,1-1 0,-1 1-1,1-1 1,-1 1-1,0-1 1,1 1 0,-1 0-1,0-1 1,0 1-1,-2-3 1,0 2 0,3 1 0,0 1 0,0 0 0,-1-1 0,1 1 0,0 0 0,0 0 0,0-1 0,-1 1 0,1 0 0,0 0 0,0 0 0,-1-1 0,1 1 0,0 0 0,-1 0 0,1 0 0,0 0 0,0 0 0,-1-1 0,1 1 0,0 0 0,-1 0 0,1 0 0,0 0 0,-1 0 0,1 0 0,0 0 0,-1 0 0,1 0 0,0 0 0,-1 0 0,1 1 0,0-1 0,-1 0 0,1 0 0,0 0 0,-1 0 0,1 1 0,-1 0 0,0 0 0,0 0 0,1 0 0,-1 1 0,0-1 0,1 0 0,-1 1 0,1-1 0,0 1 0,-1-1 0,1 0 0,0 3 0,-1 36 0,10 11 0,12 3 0,10-1 0,11 0 0,5 3 0,0 8 0,-7-1 0,-35-53 0,0 1 0,0 0 0,4 16 0,-8-21 0,1 1 0,-1-1 0,-1 0 0,1 1 0,-1-1 0,-1 9 0,1-10 0,-1 1 0,-1-1 0,1 1 0,-1-1 0,0 1 0,-4 7 0,3-7 0,-1-1-1,0 1 1,-1-1 0,1 0 0,-1-1 0,0 1 0,0-1 0,-1 0 0,1 0-1,-11 5 1,1-3-5,0-5 4,1 0 0,0-1 0,-18-2 0,20-3-12,6-1 8,0 0 1,1-1 0,0 0 0,0 0 0,-4-8-1,8 14 3,1 1 0,0-1-1,-1 1 1,1-1 0,0 0-1,0 1 1,-1-1 0,1 0-1,0 1 1,0-1 0,0 0-1,0 1 1,0-1 0,0 0-1,0 1 1,0-1 0,0 0-1,0 1 1,1-2 0,2-11-246,1 1 0,0-1 0,1 1 0,1 0 0,13-23 0,17-23-6912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4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8608,'8'4'-8,"0"1"1,-1 0-1,1 1 1,-1-1-1,0 1 1,0 1-1,-1 0 1,0 0-1,0 0 1,8 14-1,18 28 3,-16-17 5,-1 1 1,12 39-1,-16-37 8,6 38 1,7 21 45,-19-76-31,1 5 3,1-1 0,1 0 1,13 24-1,-8-18 11,10 22 140,-14-34 66,-7-13-63,-1-5 45,0-112 426,3-32-391,-2 113-113,23-127 51,-17 132-83,-4 16-69,0-2-15,1 1-1,1 0 0,0 0 0,1 0 0,0 1 1,1 0-1,16-19 0,-11 16 67,24-19-1,-31 29-71,-1 1-1,1-1 1,0 2 0,1-1-1,-1 0 1,1 1-1,-1 1 1,12-4 0,-6 6 55,8 7-28,33 15 1,-36-11-5,62 62 21,-66-56-34,36 90 18,-42-87-37,-1-1 0,-1 1 0,-1 0 0,3 39 0,-5-40-12,3 49 25,-5-48-24,-1 4-2,1-17-2,-1 0 1,1 0 0,0 0 0,3 13 0,5 12 4,-8-30-6,1 0 1,0-1-1,0 1 0,0 0 0,0-1 0,1 1 0,-1-1 1,0 1-1,1-1 0,-1 0 0,0 1 0,1-1 0,0 0 1,-1 0-1,3 1 0,2-1-46,-1 1 0,1-1-1,-1-1 1,1 1 0,-1-1 0,1 0 0,-1 0-1,1-1 1,-1 1 0,1-1 0,-1-1 0,1 1-1,5-3 1,3 1-744,46-11-6430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4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310 451 7000,'1'-39'1,"-3"21"3,-1 11-3,2 5 0,0 0-1,0 1 0,1-1 0,-1 1 0,0-1 0,-1 1 0,1-1 0,0 1 0,0 0 1,0 0-1,-3-3 0,0 3 2,1 0 1,0-1-1,0 1 1,-1 0-1,1 0 1,-1 1-1,1-1 1,-1 1 0,1 0-1,-1 0 1,1 0-1,-1 0 1,1 1-1,-1-1 1,1 1-1,0 0 1,-1 0-1,1 0 1,0 0-1,0 1 1,-1-1-1,-2 3 1,-9 4 28,1 1 0,-23 18 0,33-25-25,-13 15 101,-64 91 47,79-105-134,0-1-1,0 1 0,1 0 0,-1 1 1,1-1-1,-2 5 0,-6 27 50,1 0-1,-3 40 0,11-72-46,0-1-1,0 1 1,0 0-1,0-1 1,0 1-1,1 0 1,-1-1-1,2 5 1,0 0 27,1 4-15,0 0 0,0 0 0,1 0 0,1 0 0,-1-1 0,2 0 0,0 0 0,0 0 0,1 0 0,0-1 0,9 9 0,2-1 107,37 25-1,-55-41-125,1-1-1,0 1 0,-1-1 0,1 1 0,0-1 0,-1 0 0,1 0 1,0 1-1,0-1 0,0 0 0,-1 0 0,1 0 0,0 1 0,0-1 1,0 0-1,-1 0 0,2-1 0,13 0 60,0-1-1,-1-1 1,1-1-1,20-7 1,-33 10-42,1 1 0,-1-1 0,0 0-1,0-1 1,0 1 0,0 0 0,0-1 0,3-1 0,12-14 47,-1 1 0,0-2 0,-1 0 0,12-20 1,-25 35-51,-1 1 0,1-1 0,-1 0 0,0 1 0,0-1 0,0 0 0,0 1 0,1-5 0,3-28 92,-1 0 1,0-47-1,-4 78-89,0 0 1,0 0-1,-1 1 1,1-1-1,-1 0 0,-2-4 1,-1-5 44,0-4-22,-2 0-1,0 0 0,-1 1 0,0 0 1,-2 0-1,0 1 0,-19-26 1,-118-156 543,96 139-484,48 54-102,-5-3 6,1-1 0,1-1 1,-7-11-1,12 20-17,0-1-1,0 1 1,-1 0 0,1 0 0,0 0 0,0-1-1,0 1 1,0 0 0,0 0 0,0-1-1,0 1 1,0 0 0,0 0 0,0 0-1,0-1 1,0 1 0,0 0 0,0 0-1,0-1 1,0 1 0,0 0 0,0 0-1,0 0 1,1-1 0,-1 1 0,0 0-1,0 0 1,0 0 0,0-1 0,0 1-1,1 0 1,-1 0 0,0 0 0,0 0-1,0-1 1,1 1 0,6-9-124,1 1 1,1-1 0,-1 1-1,2 1 1,16-12-1,-13 10-553,53-35-6570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20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 1 5208,'4'0'20,"12"6"758,-15-6-160,-4 1-353,-18 1-80,1 0-1,-38-3 0,3 0-74,-61 4 8,-77 7 285,-18-14 5,133-3-281,-83-3 285,160 9-408,0 1-1,0 0 1,0 0 0,0 0 0,0 0 0,-1 0-1,1 0 1,0 0 0,0 0 0,0 0 0,0 0-1,0 1 1,-1-1 0,1 0 0,0 1 0,0-1-1,0 1 1,0 0 0,0-1 0,0 1 0,0 0-1,0-1 1,1 1 0,-1 0 0,0 0 0,0 0-1,1 0 1,-1 0 0,0 0 0,1 0 0,-1 0 0,1 0-1,-1 0 1,1 0 0,0 0 0,-1 0 0,1 0-1,0 1 1,0-1 0,0 0 0,0 0 0,0 0-1,0 0 1,0 1 0,0-1 0,0 0 0,1 2-1,2 14 7,0 0-1,1 0 0,0-1 1,2 1-1,8 17 0,2 7 2,2 19-7,2 1 1,7-7-3,3-7-2,2-6 0,-1-5 0,-5-6 0,-2-4 0,5 1 1,-23-23 2,1-1-1,-4-2 5,-1 1-1,1 0 0,0-1 0,0 1 1,1-1-1,-1 0 0,0 0 0,0-1 1,1 1-1,-1 0 0,0-1 0,1 0 1,-1 0-1,0 0 0,1 0 0,-1-1 1,0 1-1,1-1 0,-1 0 0,0 0 1,0 0-1,0 0 0,5-3 0,2-2 32,0 0-1,0-1 1,-1 0-1,16-16 1,-25 23-38,11-8 51,0 0 1,0 0-1,1 1 1,0 1-1,1 0 1,21-7-1,-21 7-37,-5 4 4,0-1 0,0 1 0,0 1 0,0-1-1,0 2 1,0-1 0,0 1 0,12 1 0,-8-1-4,11 1 35,0 0-1,34 7 1,-43-6-36,-4 0 6,-1 0 1,1 1 0,-1 0-1,0 0 1,0 1 0,10 5-1,-7-3-6,-6-3 2,1 1-1,-1 0 0,0 0 1,0 0-1,0 1 0,-1 0 0,7 7 1,-4-4-7,-4-4-2,1 1 1,-1-1-1,0 1 1,-1 0-1,1 0 0,-1 1 1,0-1-1,3 10 1,-4-10-5,-1-3-1,0 0 1,0 0-1,0 1 0,0-1 1,-1 0-1,1 0 0,-1 0 0,0 1 1,1-1-1,-1 0 0,0 1 1,-1 2-1,1 5 2,-5 34 1,3-36-3,0 0 0,-1-1 0,0 1 0,-5 10 0,2-9 0,0 0-1,0 0 0,-12 11 1,-32 28-1,33-35 0,-32 18 0,27-19 0,-40 15 0,-45 5 0,-122 5 2,186-35 12,-15-7-429,1-2-1,-60-17 1,-5-6-5891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5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0 7352,'4'19'0,"4"22"0,24 113 9,-23-118 38,46 152 41,-43-150 73,45 137 75,-49-142-49,-7-28-165,6 33 85,-1 2-1,-2-1 1,-1 42 0,-3-53-52,-3 94 255,2-107-237,-2 1-1,1-1 0,-2 0 0,0 0 0,-1 0 1,-12 26-1,9-28-382,1-1 1,-11 14 0,0-4-5291</inkml:trace>
  <inkml:trace contextRef="#ctx0" brushRef="#br0" timeOffset="1">0 494 9776,'62'14'80,"69"12"25,-95-21 22,183 12 30,-170-15-130,71 1-1,-118-3-25,127-1 5,-105-2-156,0 0-1,0-2 1,0 0 0,-1-2-1,0 0 1,0-2 0,29-15-1,46-24-5895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6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464 725 7536,'-4'-2'104,"-2"-2"-93,0 1 1,0 0 0,0 0-1,0 0 1,0 1 0,-1 0-1,1 1 1,-1-1 0,0 1-1,1 0 1,-10 1 0,3-1-8,7 1 6,0 1-1,0-1 1,0 1-1,0 0 1,-8 2-1,-90 27 63,81-19-24,-15 12-11,-37 30-1,73-51-28,0 0 0,-1 0-1,1 1 1,0-1 0,0 0-1,-3 6 1,-8 13 12,2 0 0,0 1 0,-10 31 0,17-30 61,5-8-57,0 0 1,1 0-1,1 0 0,5 16 0,-8-30-19,0 0-1,1 0 1,-1-1-1,0 1 1,0 0-1,1-1 1,-1 1-1,1 0 0,-1-1 1,1 1-1,-1-1 1,0 1-1,1-1 1,0 1-1,-1-1 1,1 1-1,-1-1 0,1 1 1,0-1-1,0 1 1,9 3 11,1 1 0,-1-1 0,1-1 0,0 0 1,-1 0-1,1-1 0,13 0 0,-22-2-7,0 1-1,1-1 1,-1 0 0,0-1-1,0 1 1,1 0 0,-1 0-1,0-1 1,3-1 0,15-5 14,-1-1 1,-1-1-1,1 0 1,25-19-1,-41 26-13,0 0-1,-1 0 1,0-1-1,1 1 1,-1 0-1,4-6 1,18-29 42,31-62 0,-44 67 69,-7 18-75,3-11 2,-1-2 0,-1 1 1,-1 0-1,-2-1 1,0-29-1,-7-144 175,3 157-62,-7-182 262,-6 40 253,14 181-536,1 9 0,-2 134 166,-7 1-228,-1-12-66,5-22-6,6 5-4,1-77-4,1 1 1,1-1 0,2 0-1,13 39 1,21 52-3,-39-121 1,1 1 0,0-1 0,0 0 0,0 0 1,1 0-1,-1 0 0,1 0 0,5 5 0,-6-7 2,0 0 1,0-1-1,0 0 0,0 1 1,0-1-1,1 0 0,-1 0 1,0 0-1,1 0 0,2 0 1,-5-1-1,1 0 0,-1 0 0,1 1 1,-1-1-1,0 0 0,1 0 0,-1 0 1,1 0-1,-1 0 0,1 0 0,-1-1 1,1 1-1,-1 0 0,1 0 1,-1 0-1,0 0 0,1 0 0,-1-1 1,1 1-1,-1 0 0,1 0 0,-1-1 1,0 1-1,1 0 0,-1-1 0,1 1 1,90-76-30,-76 62 10,24-28-1,-18 18 16,46-48-46,-26 21-18,36-61 1,-41 43 4,-6 5 5,-28 59 47,-4 6 4,-9 8 7,1 4 1,1 1 0,1 0 0,-8 17 0,11-22 1,1-2 1,0 1 0,1 0 0,-1 0 0,2 0 0,-5 15 0,2-2-1,1-3 0,0 0 0,-1 29 0,4-29 0,1 0 1,1 0-1,4 21 0,-1-20 0,0 0-1,2 0 0,8 22 1,-7-26-1,0 0 0,1-1 0,1 0 0,10 14 0,-11-19 0,0 0 0,0 0 0,1-1 0,0 0 0,14 9 0,-16-12 0,0-1 0,0-1 0,0 1 0,0-1 0,1 0 0,0-1 0,13 3 0,-13-4 0,0 0 0,0-1 0,0 0 0,0 0 0,-1-1 0,1 0 0,0 0 0,8-3 0,-8 1 0,1 0 0,-1-1 0,0 1 0,1-2 0,-2 1 0,1-1 0,10-9 0,-8 6 0,-1-1 0,-1 0 0,0-1 1,0 0-1,10-15 0,-12 12 2,0 0-1,0 0 1,-1 0 0,-1-1 0,0 1-1,-1-1 1,0 0 0,-1 0 0,0-24-1,-2 35 5,0 1-1,0-1 0,0 1 1,0-1-1,-1 1 0,1-1 1,-1 1-1,0-1 0,-1-3 1,-15-33 39,-45-73 0,39 80 89,-109-144 59,105 140-26,27 36-167,-72-76 166,53 60-133,-36-24 0,55 40-33,-2-2 17,-1 1 1,1-1 0,-1 0 0,1 1 0,-1 0-1,0 0 1,1 0 0,-5-1 0,0 0-2,1 0 1,-1 1 0,1-1-1,-1 2 1,0-1 0,1 1 0,-1 0-1,0 0 1,0 1 0,1-1 0,-1 2-1,-12 3 1,18-5-13,1 0 0,-1 0 0,1 0 0,0 0 1,-1 1-1,1-1 0,-1 0 0,1 0 0,-1 1 0,1-1 0,0 0 1,-1 1-1,1-1 0,0 0 0,-1 1 0,1-1 0,0 0 0,0 1 0,-1-1 1,1 1-1,0-1 0,0 0 0,0 1 0,-1-1 0,1 1 0,0-1 0,0 1 1,0-1-1,0 1 0,0 0 0,-1 7-127,1 1 1,0-1-1,1 1 0,0 0 1,0-1-1,1 0 0,0 1 1,0-1-1,1 0 0,5 12 1,18 46-7418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7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17 328 7896,'-3'-7'153,"0"0"1,0 0 0,1-1 0,0 1-1,1-1 1,0 0 0,0 1-1,0-1 1,1 0 0,0 0-1,1 1 1,0-1 0,0 0 0,0 1-1,1-1 1,0 1 0,4-10-1,-2 7-22,-3 6-71,1 1 1,-1 0-1,1 0 0,-1 0 1,1 0-1,0 1 0,0-1 1,0 0-1,1 1 1,4-5-1,5-4 116,1 1 0,1 0 0,24-14 0,-17 17 191,16 1-129,54-2 1,-63 11-51,11 11-58,63 29 0,-72-23 18,130 121 57,-128-109-91,233 279 252,-258-303-351,-1 1-1,0-1 1,8 18-1,-4-8-5,-5-10-8,1 1 5,-1 1-1,0-1 0,0 1 1,4 16-1,-9-26-5,1 1 0,-1-1 0,0 1 0,0-1 0,0 1 1,0-1-1,0 1 0,0 0 0,0-1 0,0 1 0,0-1 0,0 1 0,0-1 0,0 1 0,0-1 1,0 1-1,-1 0 0,1-1 0,0 1 0,0-1 0,-1 1 0,1-1 0,0 1 0,0-1 0,-2 1 1,2-1-1,-1 0 0,0 0 0,0 0 0,1 0 0,-1 0 0,0 0 0,0-1 0,0 1 0,1 0 0,-1 0 0,0-1 0,1 1 0,-1 0 0,0-1 0,1 1 0,-1-1 0,0 1 0,1-1 0,-1 1 0,1-1 0,-2-1 0,-23-29 0,-58-105-23,75 123 21,6 8-1,-1 0 0,1 0 0,0 0-1,0 0 1,0 0 0,-1-9 0,-12-61-21,14 72 19,1 0 1,-1 0 0,1 0-1,0 0 1,0 0-1,0 0 1,1-1 0,-1 1-1,1 0 1,-1 0-1,3-4 1,0-5-3,-1-1 1,-1 8-1,0 1 0,0-1 0,0 1 1,0 0-1,1-1 0,0 1 0,2-5 0,22-39-60,-25 47 61,0-1 0,1 1 0,0-1 0,-1 1 0,1-1 0,0 1 0,0 0 0,0 0 0,0 0 0,0 0 0,0 0 0,0 1 0,0-1 0,0 0 0,0 1-1,0 0 1,4-1 0,-3 1-4,2-1 3,0 1 0,0-1-1,0 2 1,0-1 0,-1 0 0,1 1-1,0 0 1,0 0 0,0 0 0,-1 1-1,1-1 1,8 6 0,-6-5-1,7 6-31,-5 0 28,0 1 0,0 0 1,0 0-1,-1 1 0,-1 0 0,0 0 0,0 1 1,-1 0-1,9 22 0,-11-22 6,-2-7 3,-1-1-1,0 0 0,0 0 1,0 1-1,-1-1 1,1 0-1,-1 1 0,0-1 1,0 0-1,0 1 1,-1 3-1,0 4-6,-1 1 1,1-1-1,-2 0 1,0 0-1,0-1 0,-1 1 1,-1-1-1,-9 19 1,14-29 7,0 1 0,-1-1-1,1 1 1,0-1 0,-1 1 0,1-1 0,0 1 0,-1-1 0,1 1 0,0-1 0,-1 1 0,1-1 0,-1 0 0,1 1 0,-1-1 0,1 1 0,-1-1 0,1 0 0,-1 0 0,0 1 0,1-1 0,-1 0 0,1 0 0,-1 0 0,1 0 0,-1 0 0,0 0 0,1 1 0,-1-1 0,0-1 0,1 1 0,-1 0 0,1 0 0,-1 0 0,0 0-1,1 0 1,-1 0 0,0-1 0,0 0 1,0 0-1,0 0 0,0-1 0,0 1 0,0 0 1,0 0-1,1-1 0,-1 1 0,0-1 0,1 1 1,-1-1-1,0-2 0,-3-28 0,7-14 1,11-11 0,8-11 0,10-11 1,-13 45 2,1 1 0,39-47 0,-35 55 11,111-70 6,-109 82 0,79-25 8,-104 38-27,0-1 0,0 1 1,0 0-1,0-1 0,0 1 1,0 0-1,0 0 0,0 0 1,0 0-1,0 0 0,0 0 1,0 0-1,0 0 0,2 1 1,21 6 11,42 20 0,-64-26-12,0 0 0,-1-1 0,0 1 0,1 0 0,-1 0 0,1 0 0,-1 0 0,0 0 0,0 0 1,0 1-1,0-1 0,2 2 0,4 6 2,0 0 0,0 1 1,8 15-1,-9-11-2,-1 1 0,0 0 0,5 24 0,6 54 4,-6-6-3,-7-62 62,-1 3-406,1-1-1,1 0 1,1 0-1,15 42 1,-11-45-7858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8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155 244 8432,'-9'7'9,"5"-4"2,1-1 1,0 1-1,0 0 1,0 0-1,1 0 1,-4 5-1,-11 16 61,2 0 1,0 1-1,2 1 1,1 1-1,1-1 0,-9 36 1,14-40 3,2-1-1,1 1 1,-1 32 0,3-41-59,1-5-3,0 1 0,0-1 0,1 0 0,0 1 0,1-1 0,-1 0 0,2 0 0,-1 1 0,5 9 0,-3-10-5,3 4 39,3-3-34,1-1 1,-1 0-1,1-1 1,13 6-1,-6-7 33,10-2-27,1-2 0,28-1 0,-33-5 1,-2-4-7,0 0 0,33-18-1,-42 14 42,-7 2-37,0-1 0,0-1 0,-1 1-1,5-18 1,-10 13 76,-5-2-33,-1 0-1,0 1 1,-16-30 0,-30-46 162,41 74-224,-9-15 268,7 10 6,-31-38 0,44 62-268,0 0-1,-1-1 0,1 1 0,0 0 0,0 0 1,0-1-1,0 1 0,-1 0 0,1 0 0,0 0 1,0 0-1,0-1 0,-1 1 0,1 0 0,0 0 1,0 0-1,-1 0 0,1 0 0,0 0 0,0 0 1,-1 0-1,1-1 0,0 1 0,0 0 0,-1 0 1,1 0-1,0 0 0,0 0 0,-1 0 0,1 1 1,0-1-1,0 0 0,-1 0 0,1 0 0,0 0 1,0 0-1,-1 0 0,1 0 0,0 0 0,0 1 1,-1-1-1,1 0 0,0 0 0,0 0 0,0 0 1,0 1-1,-1-1 0,1 0 0,0 0 0,0 1 1,0-1-1,0 0 0,0 0 0,0 1 0,-1-1 1,1 0-1,0 0 0,0 1 0,0-1 0,-1 8 12,1-1 0,0 1 0,0-1 0,1 1-1,-1-1 1,4 10 0,-4-14-17,2 12 6,8 32 14,5 2-6,9 6-10,-18-43-7,1 0 0,1 0 1,0-1-1,0 0 0,1-1 1,0 0-1,1 0 1,0-1-1,1-1 0,22 15 1,-29-20-1,0-1-1,-1 0 1,2 0 0,-1 0 0,0-1 0,0 1 0,1-1 0,-1 0 0,0 0 0,1-1 0,-1 1-1,5-1 1,-4 0 3,0-1 1,0 0-1,-1 0 0,1 0 0,-1-1 0,1 1 1,-1-1-1,1 0 0,-1 0 0,0-1 0,0 1 0,6-6 1,-1 0 0,0-1 1,11-15-1,-7 3 8,0 0 0,-1 0 1,-2-1-1,0 0 0,-1-1 0,8-31 0,2-30 87,20-77 322,-38 158-130,2 4-159,-1 0-121,0-1 0,1 1 0,-1 0 0,0 0 0,0 0 0,-1 1 0,1-1 0,0 0 0,0 1-1,-1-1 1,1 1 0,0 0 0,-1-1 0,0 1 0,1 0 0,-1 0 0,0 0 0,2 4 0,11 16 68,48 82 11,-11-18-19,-5-14-59,-2-6-3,-10-8-3,21 55-13,-42-83 2,-11-27-11,-1-2 15,-1 0 1,1-1 0,0 1 0,0 0 0,0-1 0,0 1-1,0-1 1,0 1 0,0-1 0,1 1 0,-1-1-1,0 0 1,0 1 0,2-1 0,7-3-2,-1 0 0,0 0 0,0-1 0,-1-1 0,1 1 0,-1-2 0,0 1 0,0-1 0,-1 0 0,1 0 0,-2-1 0,1 0 1,-1-1-1,9-11 0,11-24-36,34-80 1,-27 37 12,-11 17 10,38-105-65,-56 192 75,-1-2 7,1 0-1,0 0 1,1-1 0,1 0 0,0 0 0,1 0 0,1-1 0,10 15 0,-16-27 0,0 0 0,0 0 0,0-1 0,1 1 1,-1-1-1,0 1 0,1-1 0,-1 0 0,1 0 0,-1 0 0,1 0 0,-1-1 0,1 1 1,0-1-1,3 1 0,-2 0-1,5-3-17,9-10 6,28-22 1,-32 20 1,15-29 4,-24 34 8,-1 0-1,-1 1 1,1-1 0,2-14 0,-4 14 0,-1-1 0,0 1 0,-1 0 0,0-1 0,0 1 1,-1-1-1,0 1 0,-5-18 0,-2 12 7,-2 4-1,-1 0 1,-1 1-1,0 0 1,0 0-1,-1 1 1,0 1-1,-1 0 1,-15-6-1,-17-2 8,28 13 27,6 4-28,0 0 0,0 0-1,0 1 1,-18 6 0,16 0 35,-15 22 4,22-22-49,0 0 0,1 1 0,-7 13 0,3 3-2,0 0 1,2 0-1,-8 40 0,11-34-6,-1 129 1,8-129-9,5 13 1,2 0 1,1 0 0,19 47-1,-22-74 10,-4-11 0,-1-1 0,1 0 1,0 1-1,0-1 0,0-1 0,1 1 0,-1 0 0,6 4 1,70 71-17,-59-65 12,2-5-370,0 0 0,0-2 0,43 11 0,9-3-7104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08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9592,'2'2'337,"3"6"55,-4-6 199,51-2 1699,-50 0-2270,0 1-1,0 0 1,-1-1-1,1 1 1,0 0-1,-1 0 1,1 0-1,0 0 0,-1 0 1,1 0-1,-1 1 1,0-1-1,1 0 1,-1 1-1,0-1 1,0 1-1,0-1 1,0 1-1,1 2 1,0-1-10,-1 0 1,1 1 0,-1-1 0,1 1 0,-1-1 0,0 1 0,-1 0 0,1-1 0,-1 1 0,1 0 0,-1 0-1,0-1 1,-1 1 0,1 0 0,-1-1 0,1 1 0,-1 0 0,0-1 0,0 1 0,-1-1 0,-1 5 0,2-6 29,-4-6 9,4 4-49,1 0 1,0 0-1,-1 0 1,1 0-1,0 0 1,0-1-1,-1 1 1,1 0-1,0 0 1,-1 0-1,1-1 1,0 1-1,0 0 1,-1 0-1,1 0 1,0-1-1,0 1 1,-1 0-1,1-1 1,0 1-1,0 0 1,0 0-1,0-1 1,-1 1-1,1 0 1,0-1-1,0 1 1,0 0-1,0-1 1,0 1-1,0 0 1,0-1-1,0 1 1,0 0-1,0-1 1,0 1-1,0 0 1,0-1-1,0 1 1,0 0-1,1-1 1,-1 1-1,0 0 1,0-1-1,0 1 1,7-16 5,1 0 0,0 1 1,12-16-1,-13 21-1669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11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4 100 1528,'4'-4'40,"5"-5"27,9-12-55,-14 13 361,0 1 1,-1-1 0,0-1 0,2-12 0,-6 18-106,-8 0 1156,11 2-1360,5-3-1,-5 3-5,-17 29 134,15-26-182,-1-1 1,1 1-1,0 0 0,-1-1 1,1 1-1,0 0 0,0 0 1,0-1-1,0 1 0,0 0 1,1-1-1,-1 1 0,0 0 1,1 0-1,0-1 0,-1 1 1,1-1-1,0 1 0,-1 0 1,2 1-1,1 2 17,0 0-1,-1 1 1,1-1-1,-1 1 1,-1 0-1,1 0 1,-1-1 0,1 9-1,-2-12 214,2-3-113,5-2 19,10-7 195,-15 9-231,0-1 0,0 1-1,1-1 1,-1 1 0,0 0 0,1 0 0,-1 0 0,3 0 0,-4 1-86,0 0 0,1 0 0,-1 0 0,0 0-1,0 0 1,0 0 0,0 1 0,0-1 0,0 0 0,0 1-1,0-1 1,-1 1 0,1-1 0,0 1 0,0-1-1,0 1 1,0 0 0,-1-1 0,1 1 0,0 0 0,0 0-1,-1 0 1,1 0 0,-1-1 0,2 3 0,-2-3-16,1 1-1,-1 0 1,1 0 0,-1 0 0,1 0-1,-1-1 1,0 1 0,1 0 0,-1 0 0,0 0-1,0 0 1,1 0 0,-1 0 0,0 0 0,0 0-1,0 0 1,0 0 0,0 0 0,-1 0 0,1 0-1,0 0 1,0 0 0,-1-1 0,1 1 0,-1 1-1,0 0 5,0-1 0,0 1 0,-1-1-1,1 0 1,0 1 0,-1-1 0,1 0-1,-1 0 1,0 0 0,1 0 0,-4 1-1,-2 1 15,-1 0 0,1-1 0,-16 3-1,14-4 54,5 0-53,0-1 0,0 0 0,0 1 0,0-1 0,0-1 0,0 1 1,0-1-1,0 1 0,0-1 0,-8-3 0,9 2 90,-4-4 6,5 5 13,5-3-16,5-5-55,-1 0 132,1 1 1,15-14-1,-21 21-48,-11 8-1263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8520,'0'0'472,"0"5"-232,-13 103 316,1-16-382,9-69-158,0 38 70,2-46-72,0 45 123,11 108 0,-1-126-63,-4-66 33,0-34-1335,-1-8-4965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0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8880,'1'3'27,"0"0"0,0 0 1,0-1-1,0 1 0,0 0 1,0 0-1,1-1 0,0 1 1,-1-1-1,1 0 0,0 1 1,0-1-1,0 0 0,3 2 0,13 15 196,6 10 215,39 62 1,-33-32-308,5 19-1297,-18-38-5060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7088,'31'46'88,"-15"-21"-61,9 14 139,20 44-1,-23-29-101,-16-30 131,13 129 78,-17-117-98,1 165 73,-1-160-81,28 145 62,-19-152-81,64 126 59,-57-131-86,66 88 58,-69-101-38,-10-12-119,1 0 0,-1 0-1,1-1 1,0 0 0,1 0 0,-1 0-1,1 0 1,7 1 0,-14-4-18,1 0-1,-1 0 1,0 0-1,1 1 1,-1-1-1,0 0 1,1 0-1,-1 0 1,0 0 0,1 0-1,-1 0 1,0 0-1,0 0 1,1-1-1,-1 1 1,0 0-1,1 0 1,-1 0 0,0 0-1,1 0 1,-1 0-1,0 0 1,0-1-1,1 1 1,-1 0-1,0 0 1,0 0 0,1-1-1,-1 1 1,3-4 8,-1 1 1,1-1 0,-1 0 0,0 0 0,0 0-1,0 0 1,-1 0 0,0 0 0,1 0-1,-1 0 1,0-9 0,-1-5 115,-9-12-35,-21-53 1,15 58 46,-18-14-43,-48-44 0,52 59 37,-115-100 56,118 97-35,12 11-86,-6-6-11,2-1 1,0-1-1,1 0 0,-18-35 0,-12-52 143,44 94-67,5 10-114,0 1 1,0-1-1,0 0 0,1 1 1,0-1-1,0 1 1,0 0-1,9-11 1,-11 16-12,0 0 0,0 0 1,0 0-1,0 0 0,0 0 1,0 0-1,0 0 0,0 0 1,1 0-1,-1 1 0,0-1 1,3 0-1,148-56 166,-112 46-55,189-38 44,-179 40-64,81-15 0,32-5-80,-11-3-20,-22 0 0,69-16-1539,-115 27-6154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7624,'0'0'345,"4"15"-18,-1-9-249,0 2-25,1 0-1,0 0 0,0 0 0,1 0 1,10 13-1,25 25 193,55 51 0,-30-37-54,-50-46-116,-3-2-30,1 0 1,1-1-1,0 0 1,28 15 0,22 8 116,-55-32-27,-2-3-102,1-1-1,-1 0 1,-1-1 0,1 1-1,7-5 1,-4-1 114,-5-1-102,0 1 0,-1-1 0,0 1 1,0-1-1,-1-1 0,0 1 0,0 0 0,-1-1 1,-1 1-1,1-1 0,-1-16 0,-6-35 190,-5 5-30,-4-37 183,13 90-253,2 18 152,7 102-94,6 77-109,-11-146-56,17 207 13,-16-203-26,14 208 9,-16-210-16,-1-22-3,1 11-1,-3 1 1,0-1 0,-12 64 0,12-100-5,-18 78 18,16-74-14,1 1 1,-1-1-1,0 1 0,0-1 1,-1 0-1,0 0 0,-1-1 1,1 1-1,-10 9 0,14-16-3,0 0 0,0 1-1,0-1 1,0 0 0,0 0 0,-1 0-1,1 0 1,0 0 0,0 0-1,0 0 1,0 1 0,0-1-1,-1 0 1,1 0 0,0 0 0,0 0-1,0 0 1,0 0 0,0 0-1,-1 0 1,1 0 0,0 0 0,0 0-1,0 0 1,0 0 0,-1 0-1,1 0 1,0 0 0,0 0-1,0 0 1,0 0 0,-1 0 0,1 0-1,0 0 1,0 0 0,0 0-1,0 0 1,0 0 0,-1-1 0,1 1-1,0 0 1,0 0 0,0 0-1,0 0 1,0 0 0,0 0 0,0-1-1,-1 1 1,-2-4 4,-1 0-1,1 0 1,-1 0 0,1-1 0,0 1-1,1-1 1,-1 0 0,1 0 0,0 0 0,-1-5-1,1 6 0,-2-20 44,14-152 28,-2 132-9,48-200 29,-41 192-16,75-220 29,-69 218-42,-7 21-36,10-27 25,60-103 1,-20 60 12,-64 102-67,1 0-1,0 0 1,-1-1 0,1 1-1,0 0 1,0 0 0,0 0-1,0 0 1,0 0 0,0 1-1,0-1 1,0 0 0,0 0-1,0 1 1,0-1 0,1 0-1,-1 1 1,0-1 0,0 1-1,1 0 1,-1-1 0,0 1-1,1 0 1,-1 0 0,0 0-1,1 0 1,-1 0 0,0 0-1,1 0 1,-1 1 0,0-1-1,1 0 1,-1 1 0,0-1-1,2 1 1,-3-1-2,5 8 8,4 26 4,-6 31-8,-7 25 1,-5 20-3,3 89-4,8-169-4,18 73-5,-13-90-2,1-6 9,0 0 0,1 0 0,0-1 0,14 8 0,-8-10-15,-3-4 15,1-1 0,-1 0 0,1-1 0,18-5 0,-16-2-8,21-25 4,-26 22 7,-1 0 1,12-20 0,-11 14 0,15-37 0,-15 24 0,7-31 0,-10 34 1,-1 0 1,-2 0-1,-1-1 1,-1 1-1,-3-37 1,1 42 5,1 5-1,-1 0 1,-1 0-1,-1 1 0,-4-22 1,4 30 6,2 5-8,-1-1 1,1 1-1,-1 0 1,0 0-1,-1 0 0,1 0 1,-1 0-1,0 0 1,0 0-1,0 0 1,0 1-1,0-1 0,-1 1 1,-5-6-1,3 4 29,-4-2-6,16 22-3,-5-12-25,1 0 1,0 0-1,1-1 0,-1 1 1,0-1-1,7 4 1,2-2-115,0 0 1,0 0 0,0-1-1,1-1 1,0 0 0,-1 0-1,17-1 1,-19-1-606,67 5-7407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1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3129 1 4664,'-21'20'17,"-30"33"118,-63 79 65,85-102 41,-157 116 130,143-117 10,-185 132 140,180-125-226,-226 162 120,212-156-135,-279 176 106,271-173-132,-275 210 88,277-203-147,68-52-195,-171 120 199,2-17-127,169-103-72,-63 39 161,-209 156 63,225-158-97,-201 152 241,71-61 73,91-68-184,85-60-275,0 1 1,0-1-1,0 1 0,0 0 0,0-1 0,1 1 0,-1 0 0,0 0 0,0 0 0,0 0 0,1 0 0,-1 0 0,0 0 0,1 0 1,-1 0-1,1 0 0,0 0 0,-1 0 0,1 0 0,0 0 0,-1 1 0,1-1 0,0 0 0,0 0 0,0 0 0,0 0 0,0 1 1,0-1-1,0 0 0,1 0 0,-1 0 0,0 0 0,1 0 0,-1 1 0,1-1 0,-1 0 0,1 0 0,-1 0 0,1 0 0,0 0 1,-1 0-1,2 0 0,-1 0-186,11 18-6176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1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0 8608,'0'0'24,"0"5"-8,-38 161 386,36-153-335,0 0 0,1 0-1,1 0 1,0 0 0,1 0-1,2 14 1,-1-10-19,3 5 180,2-1-59,17 35-1,-19-46-100,0 0 0,1 0 0,0-1 0,0 0 0,1 0 0,11 10 0,20 7 20,-37-25-75,0-1 0,0 1 0,0-1 0,0 1 0,0-1 0,0 1 0,0-1-1,0 0 1,0 0 0,0 1 0,0-1 0,0 0 0,0 0 0,3 0 0,15-1 53,0-1 0,0-1 0,26-7 0,-23-1 95,78-69 63,-82 60-97,127-192 283,-140 202-381,1 0-1,1 1 1,10-14 0,-10 15-17,-6 7-5,1 0-1,-1-1 1,0 1-1,1 0 1,-1 0-1,1 0 1,-1 0-1,1 0 1,0 0 0,-1 1-1,1-1 1,0 0-1,-1 1 1,1 0-1,0-1 1,2 1 0,-1-1 1,3 4 39,-1 1-39,-1 0 1,0 1-1,0 0 1,0-1 0,-1 1-1,1 0 1,-1 1 0,-1-1-1,1 1 1,-1-1-1,0 1 1,2 6 0,32 100 55,-29-90-47,1-1 0,1 0 1,0 0-1,21 31 1,-19-32-11,-9-17-1,0 1-1,0-1 1,0 1 0,1-1-1,4 5 1,5 5 5,1 0 0,20 15 0,-16-16-5,37 18 0,-51-29-3,0 1-1,0-1 1,-1 0 0,1 0-1,0 0 1,0 0 0,0 0-1,0-1 1,5 1 0,34 1-375,0-1 1,0-2 0,44-7-1,37-8-7214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2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782 457 8432,'11'-19'0,"11"-18"0,-15 19-1,0-1 1,-1 1 0,6-36-1,-10 29-5,-6-15 4,-11-45 1,6 61 28,-1 9-16,-1 0 0,-1 0 0,0 1-1,-21-19 1,32 32 0,-1 0-1,1 0 0,-1 0 1,1 0-1,-1 0 0,0 0 1,1 0-1,-1 0 0,0 1 0,-3-2 1,-15-2 35,-1 0 0,0 1 0,-32-1 0,51 4-24,0 0 0,1 0 0,-1 0-1,0 1 1,0-1 0,0 1 0,0-1 0,1 1 0,-1-1 0,-3 2 0,-8 6 34,-1 0 0,1 1 1,0 0-1,1 1 0,-22 22 0,18-6 158,-58 163 68,62-142-148,-27 214 47,36-205-74,15 222 38,-4-224-58,50 214 34,-44-218-34,0-7-37,63 169 93,14 22-1192,-82-205-5551</inkml:trace>
  <inkml:trace contextRef="#ctx0" brushRef="#br0" timeOffset="1">0 1177 9776,'13'-15'17,"-9"11"2,-1 0 0,1 1 0,0-1 0,0 1 0,0 0 0,0 0 0,7-4 0,121-58 214,-85 46 108,4-2-106,-1-2 0,56-34 0,94-51 202,-158 87-209,143-57 92,-154 69-112,-5 4-114,1 1 0,32-1 1,-58 5-88,0 0 0,0 0 0,0 0 0,0 0 0,-1 0 0,1 0 0,0 1 0,0-1 0,-1 0 0,1 0 0,0 1 0,0-1 0,-1 0 1,1 1-1,0-1 0,0 0 0,-1 1 0,1-1 0,0 2 0,10 8 26,-1 0 0,-1 1 0,0 1-1,0-1 1,12 24 0,-9-8 81,57 208 204,-58-163-243,-8-61-47,-1-3-10,0 0 0,0 0 0,-1 1 0,0-1 0,-1 11 0,-4-91-396,1 41-855,-5-50-6933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2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10040,'5'0'15,"-1"1"0,1 0 0,0 1 0,-1-1 0,1 1 0,-1 0 0,1 0 0,-1 0 0,0 1 0,0-1 0,0 1 0,0 0 0,0 0 0,-1 1 0,6 5 0,-3-3 38,32 30 421,-6-7-234,45 54 1,-64-68-148,10 11-8,-1 1 0,-2 1 0,22 39 0,37 79 79,-45-74-112,-24-47-44,20 51 0,-9-15-3,-9-21-3,-12-37-3,1 0 0,0 1 1,1-1-1,-1 0 1,1 0-1,-1 0 0,1 0 1,0 0-1,0 0 0,0 0 1,0-1-1,1 1 1,-1-1-1,5 4 0,-6-6 1,0 0 0,-1 0 0,1 0-1,0 0 1,0 0 0,0 0-1,-1 0 1,1 0 0,0-1 0,-1 1-1,1 0 1,0 0 0,0-1 0,-1 1-1,1-1 1,0 1 0,-1 0 0,1-1-1,-1 1 1,1-1 0,-1 0 0,1 1-1,-1-1 1,1 0 0,1-1 0,5-8 5,0-1 0,0 0 1,-1 0-1,-1 0 0,1 0 1,6-25-1,-12 35 1,2-8 45,0-1-1,0 1 1,1 0-1,1 0 1,0 0-1,0 0 1,9-13 0,11-5 262,-18 27-25,0 2-220,-1 1 0,1-1 0,0 1-1,-1 0 1,1 1 0,-1-1 0,0 1 0,0 0 0,5 6 0,79 65 306,-66-60-140,20 8-88,53 18 0,-63-32-85,14-5-622,0-2 1,63-5 0,4-8-8240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3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478 812 9776,'15'-9'24,"-6"4"57,1-1 1,-1 0-1,0-1 1,0 0-1,-1 0 1,9-11-1,-15 11 333,-4 2-330,0-1 1,-1 0-1,1 1 1,-1-1 0,0 1-1,-6-8 1,-3 4 395,-1 4-374,-1 1 1,0 0-1,1 1 0,-1 0 1,-17 0-1,6 5 208,-14 9-110,-48 19 1,62-17-38,-93 74 67,97-65-59,-8 23-53,-25 50 0,42-63 26,4 14-45,-4 72 1,12-115-91,0 0 0,0 0 1,0 0-1,1 0 0,-1 0 1,1 0-1,-1 0 0,2 3 1,4 10 12,1-1 1,0 1 0,1-1 0,0 0 0,14 16 0,-21-30-21,-1 0-1,1 0 1,0 0 0,0 0 0,0 0 0,0 0-1,0 0 1,0 0 0,1-1 0,-1 1-1,0 0 1,0-1 0,0 1 0,3 0 0,10 3 14,0-1 0,1 0 0,-1 0 0,1-1 1,22-1-1,-36-1-13,1 0-1,0 0 1,0-1 0,0 1-1,0 0 1,-1-1 0,1 1-1,0-1 1,0 0 0,-1 0-1,1 0 1,2-1 0,32-21 29,-1-2 0,45-42 1,-48 33-9,41-62 4,-52 66-29,29-56 1,-34 47-5,-2-2 0,-1 0 1,-2 0-1,6-51 1,-12 41-13,-19-197-15,5 204-32,-62-150-31,53 161-1,-9-6 31,-36-40 1,62 77 53,0 1 1,0 0 0,0 0 0,0 0 0,0 0 0,0 0-1,0 0 1,-1 1 0,1-1 0,0 0 0,-1 1 0,-1-2 0,-2 1-1,1-1 1,0 1 0,0 0 0,-1 1 0,1-1-1,-1 1 1,1 0 0,0 0 0,-1 0 0,1 0-1,-1 1 1,1 0 0,0 0 0,-1 0 0,1 0-1,-7 4 1,10-5 3,0 1 1,0-1-1,1 1 0,-1 0 0,0-1 0,0 1 0,0 0 1,0-1-1,1 1 0,-1 0 0,0 0 0,1 0 0,-1 0 1,0-1-1,0 3 0,-15 27-22,-19 50-1,28-50 20,-2 62-1,8-52 6,4 51 1,6-29 0,2 0 0,26 78 1,-33-129 1,-1-1 0,10 18 1,126 233 10,-106-210 14,144 193-1731,-83-127-6976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3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540 399 10136,'5'-13'8,"-3"9"6,-1-1 0,1 1 0,-1-1 0,0 0 0,-1 1 0,1-1 0,-1-7 0,0-18 84,-6-51 0,5 78-51,1 0 1,-1 0 0,1 1-1,-1-1 1,0 0 0,0 0-1,-2-3 1,-12-22 124,-2 1 0,-28-37 0,44 62-139,-1 0 1,0 0-1,0 0 1,-1 0-1,1 0 1,0 0-1,-5-2 1,-30-17 144,-50-19 0,62 34-30,5 5-98,-1 1 0,1 2 0,-25 3 0,44-5-45,0 1 0,-1-1 0,1 0 0,0 0 0,0 1 1,0-1-1,0 1 0,0-1 0,0 1 0,0 0 0,0-1 0,1 1 0,-1 0 0,0-1 0,0 1 1,-1 1-1,-12 16 25,-1 0 0,2 1 0,-21 39 0,21-25 50,-41 156 32,46-146-32,-8 199 30,18-192-36,31 192 30,-21-198-23,58 156 36,-54-164-42,-4-11-35,62 147 103,-37-76-42,-37-95-97,0-1 0,0 0 0,1 1 0,-1-1 0,0 1 1,0-1-1,0 0 0,1 1 0,-1-1 0,0 1 0,0-1 0,0 1 0,0-1 0,0 1 0,0-1 1,0 0-1,0 1 0,0-1 0,0 1 0,0-1 0,0 1 0,0-1 0,0 1 0,-1-1 1,1 0-1,0 2 0,-5-3 18,-11-16-1652,-2-4-6590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3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1 987 10672,'1'-4'4,"-1"1"1,1 0-1,1 0 1,-1 0 0,0 0-1,1 1 1,0-1-1,-1 0 1,1 0 0,0 1-1,0 0 1,1-1-1,-1 1 1,0 0-1,1 0 1,0 0 0,-1 0-1,1 0 1,0 1-1,0-1 1,0 1 0,4-2-1,-1 0 21,10-5 61,1 1-1,-1 0 0,26-6 0,-18 6 86,0-1 1,27-14-1,119-67 369,-135 68-192,153-92 147,-148 91-134,-38 20-342,58-28 375,106-37 0,-48 33 19,-102 33-186,-4 4-167,-1 1 1,0 0 0,0 1 0,12 6 0,-22-11-50,0 1 1,0 0-1,0-1 1,0 1-1,0 0 1,-1-1-1,1 1 1,0 0-1,0 0 1,-1 0-1,1 0 1,-1 0-1,2 1 1,12 25 62,-2-1 0,12 36 1,-16-31 46,43 252 234,-48-267-341,10 43 108,-13-56-102,2-4-89,-1 0 1,0 1 0,0-1 0,0 0 0,0 0 0,1 0 0,-1 0 0,0 0 0,-1 0 0,3-3 0,0 0-1103</inkml:trace>
  <inkml:trace contextRef="#ctx0" brushRef="#br0" timeOffset="1">1160 1 10136,'0'0'224,"16"10"8,11 35-8,11 17 8,17 17-232,1-4 0,-2 4 0,-1-1-7808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4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1020 9056,'0'-2'49,"0"-5"18,-1 1 2,0 1 0,0-1 1,0 0-1,-1 0 0,0 1 1,0-1-1,-1 1 0,-5-10 1,-3-8 195,-12-30 90,18 40-294,-57-150 650,57 145-677,3 11-3,0 0 0,0 0 1,1 0-1,0 0 0,0-13 0,1-1 37,1 0 0,4-24 0,1 31 39,3 2-72,0 1 0,1 0 0,16-13 0,-11 15 26,-1 4-38,1 0-1,0 1 1,-1 0 0,2 1-1,-1 1 1,0 1 0,22 0-1,-25 1-15,-9 0-5,0 0 0,0 0 0,-1 0 0,1 1 0,0-1 0,0 1 0,0 0 0,-1 0 0,1 0 0,0 0 1,-1 0-1,5 3 0,72 50 24,-64-37-12,-10-11-11,4 6 0,-1 1-1,0 0 1,0 0-1,-2 0 1,1 1-1,-2 0 1,6 19 0,8 37 3,4 13-4,-12-37-1,-2-8-7,21 54 0,-30-90 5,1-1 0,0 0 0,-1 1 0,1-1 0,0 0 0,0 0 0,0 0 0,0 0 0,0 0 0,1 0 1,-1 0-1,0 0 0,0 0 0,1-1 0,-1 1 0,0 0 0,1-1 0,1 1 0,4 2-1,26 10-2,-18-10-9,14-4 3,32-6 0,-41 1-9,28-18 4,7-14 13,-38 23 2,-1-1 0,0 0 1,18-27-1,-26 31 3,0-1 0,-1 1 0,0-1 0,-1 0 0,-1-1 0,0 0 0,5-21 0,-7 21 1,29-119 65,-31 127-54,0 0-1,0 0 0,0 0 1,-1 0-1,0 0 0,0 0 0,-1 0 1,-1-10-1,0 9 0,2 6-6,-1 0 1,0-1-1,1 1 1,-1 0-1,0 0 1,0 0-1,0 0 1,0 0-1,0 0 1,-1 0-1,1 0 1,0 0-1,0 0 1,0 1-1,-1-1 1,1 0-1,-1 1 1,1-1-1,0 1 1,-1 0-1,1-1 1,-3 1-1,3 0 5,0-1-3,0 1-1,0 0 1,0 0-1,-1 0 1,1 0-1,0 0 1,0 0-1,0 0 1,-1 0 0,1 1-1,0-1 1,0 0-1,0 1 1,0-1-1,0 1 1,0-1 0,0 1-1,0 0 1,0-1-1,0 1 1,0 0-1,0 0 1,0-1 0,0 1-1,0 0 1,1 0-1,-1 0 1,0 0-1,1 0 1,-2 2 0,-9 25 88,13-20-37,5 9-32,1-1 1,13 18-1,-7-17 19,13 6-14,55 37 0,12-10 24,5 6-16,-83-47-28,3 2-2,-1 1-1,0 1 0,-1 0 0,17 18 1,-23-20 0,-1 1 1,14 22 0,-22-24 22,-3-4-27,0 0 0,-1-1 0,0 1 0,0 0 0,-1-1-1,0 0 1,0 1 0,0-1 0,0 0 0,-1 0 0,0-1 0,0 1 0,0-1 0,0 0 0,-1 0 0,-8 5 0,4-3-2,7-4-3,-1 0 1,1-1-1,-1 1 0,0-1 0,0 0 0,0 0 1,0 0-1,0 0 0,0 0 0,0-1 0,0 1 0,-6-1 1,-70 2 41,74-3-40,1 1 0,-1-1 0,0 0 0,1 0 1,0 0-1,-1-1 0,1 0 0,0 0 0,-1 0 0,1 0 0,1 0 0,-7-6 1,5 5-2,5 3-4,-1 0 1,1-1 0,0 1 0,-1 0-1,1 0 1,0-1 0,-1 1 0,1 0-1,0 0 1,0-1 0,-1 1-1,1 0 1,0 0 0,0-1 0,0 1-1,0 0 1,-1-1 0,1 1 0,0 0-1,0-1 1,0 1 0,0-1 0,0 1-1,0 0 1,0-1 0,0 0 0,0-30 19,2 19-19,2 1 1,6-19 0,52-107 4,-59 131-7,36-70-4,-22 45 4,39-76-102,17-41-78,-60 117-239,-12 26 368,60-184-816,-21 33 357,-25 91 418,-14 61 74,0 6 4,0 2 15,1 0 0,-1 0-1,-1 1 1,1-1-1,0 0 1,-1 1 0,0 4-1,0 9 2,1 4-1,5 46 9,44 192 64,-15-157-27,26 63-1,-46-131-18,68 142 46,-76-163-51,-2-6-12,-1 0 0,1 1 0,-2 0 0,1-1 0,-1 1 0,-1 1 1,1-1-1,-1 0 0,0 10 0,-13-31 30,-7-19-1454,-1-4-5672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4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 10936,'4'-4'13,"-1"1"1,1-1-1,0 1 1,-1 0 0,2 0-1,-1 0 1,0 0-1,0 1 1,1 0-1,-1 0 1,1 0 0,0 0-1,-1 1 1,1 0-1,7-1 1,6-1 110,0 2 0,28 0 0,-28 1-37,190-4 783,-173 0-695,167-43-1490,-88 14-6331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6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1 560 10040,'81'34'272,"42"23"76,-94-40 33,133 99 135,-129-89-249,147 132 222,-68-64-292,-93-82-83,-3-6-62,0 0 1,32 8-1,-47-15-47,-1 0 0,1 1-1,0-1 1,-1 0 0,1 0 0,-1 0 0,1 0 0,0 0 0,-1 0-1,1 0 1,-1 0 0,1 0 0,0-1 0,-1 1 0,1 0 0,-1 0-1,1 0 1,-1-1 0,1 1 0,-1 0 0,2-1 0,3-3 10,1-1-1,-1 1 1,0-1 0,0 0 0,0 0 0,-1-1 0,0 1 0,0-1 0,5-11 0,-1-4 92,0-23-31,2-47 0,-8 72-7,-2 1 0,-2-23 1,0 11-38,-3-75 145,2-137 260,4 219-416,0 12 12,0 0 1,0 1-1,5-20 1,-3 19 5,0-1 0,1 1 0,9-20 0,-13 31-37,0 0 0,0-1 1,0 1-1,0 0 0,0 0 1,0 0-1,0 0 0,0-1 0,0 1 1,0 0-1,1 0 0,-1 0 0,0 0 1,0-1-1,0 1 0,0 0 0,0 0 1,1 0-1,-1 0 0,0 0 1,0 0-1,0 0 0,0-1 0,1 1 1,-1 0-1,0 0 0,0 0 0,0 0 1,1 0-1,-1 0 0,0 0 1,0 0-1,0 0 0,0 0 0,1 0 1,-1 0-1,0 0 0,0 0 0,0 0 1,1 0-1,-1 0 0,0 1 0,0-1 1,0 0-1,0 0 0,1 0 1,2 1 10,1 0 0,-1 0 0,1 0 0,-1 1 0,0 0 0,0-1 0,0 1 0,5 3 0,31 37 55,103 133 45,-127-157-109,35 33 6,-5-9-4,3-4-4,-4-13-2,-5-11 0,-34-13 0,0 0 0,1 0 0,-1-1 0,11 0 0,18-8 0,-4-8 0,-27 14 0,-1-1 0,1 1 0,-1 0 0,1-1 0,-1 0 0,3-4 0,7-21 0,-11-5 1,-2 29 0,0 0 0,0-1 0,0 1-1,-1 0 1,1-1 0,-1 1 0,0 0 0,-1 0 0,1 1 0,-1-1 0,1 0 0,-1 1 0,-6-6-1,-2-1 4,0 2 0,-20-14 0,17 13-3,-5-4 7,-1 0-1,0 2 0,-1 0 1,-1 1-1,-23-7 0,35 14-6,0 1 0,0 0-1,-14-1 1,14 3 0,1 0 1,-1 0-1,-15 4 0,14-2 0,1 1-1,0 0 0,-12 6 1,11-4-1,-1 2 0,-14 9 0,-23 25 0,36-27-1,1 0 1,0 1 0,1 1-1,-15 28 1,17-19-5,-18 119 1,27-113-9,6 8 2,17 61 0,-23-97 9,1-1-1,0 0 0,0 0 1,0 0-1,0 0 0,0 1 1,0-2-1,1 1 0,1 3 1,9 8-5,1 0 1,0-1-1,1 0 1,1-1-1,19 11 1,-32-21 2,0 1 0,1-1 1,-1 0-1,0 0 0,1 0 1,0-1-1,-1 1 0,4 0 1,22 2-14,0-1 0,54-3 0,-79 0 10,0 1 1,0 0-1,0-1 1,0 0-1,0 0 1,0 0-1,3-2 1,34-16-28,53-36 0,-68 33-19,90-108-21,-94 101 29,55-109-12,-74 135 51,-1 0 1,0 0-1,0 0 0,0-1 1,0 1-1,1-6 1,1-28-11,-1 0 0,-4-45 0,-3 49-16,-69-257-89,68 261 93,6 28 9,4 4 4,12 10 7,-1 1-1,0 0 1,-1 1-1,13 20 1,-16-22 6,80 112-12,-71-96 12,20 34-3,-24-37 4,35 49-7,-37-53-6,1-2 0,1 0 1,36 35-1,-51-54 10,1 0 1,-1 0-1,1-1 0,-1 1 1,1-1-1,0 1 0,-1-1 0,1 1 1,0-1-1,0 0 0,-1 0 1,1 0-1,0 0 0,0 0 1,-1 0-1,1 0 0,0-1 1,-1 1-1,1 0 0,0-1 1,-1 0-1,1 1 0,0-1 1,-1 0-1,1 0 0,-1 0 1,0 0-1,1 0 0,-1 0 1,0 0-1,1 0 0,0-2 1,6-5-13,-1-1 0,0 0 0,0 0 0,-1 0 0,-1-1 0,1 0 0,7-20 0,-1-7-131,10-56-1,15-67-115,-9 56-270,-22 80 489,-3 11-73,1 1-1,9-21 1,-9 21-22,-2 5 81,0 1 0,1-1 0,-1 1 0,2-1 0,-1 1 1,1 0-1,0 1 0,8-11 0,-7 16-43,-2 2 94,0 0-1,0 0 1,0 0 0,0 0 0,-1 1 0,1-1 0,0 1 0,-1 0 0,0-1 0,0 1-1,0 0 1,0 0 0,0 1 0,0-1 0,-1 0 0,0 1 0,2 4 0,56 174-41,-33-119 49,-15-43 4,22 32 1,-33-51-5,1 0 1,-1-1-1,1 1 1,-1-1-1,1 1 1,-1 0 0,1-1-1,0 1 1,0-1-1,-1 0 1,1 1-1,0-1 1,0 0-1,-1 1 1,1-1 0,0 0-1,0 0 1,0 0-1,-1 0 1,1 1-1,0-1 1,0 0-1,0-1 1,-1 1 0,1 0-1,0 0 1,0 0-1,0 0 1,-1-1-1,2 1 1,14-10 16,-15 10-12,5-8 95,-2-2-56,0-1 1,0 1-1,-1-1 0,-1 0 0,0 0 1,0-11-1,1-62 212,-3 77-260,-1-19 303,0 23-259,1 0 1,0-1-1,0 1 0,0 0 0,0 0 0,1 0 0,-1 0 0,1 0 0,0 0 0,0 0 0,1-4 0,3 28 226,8 35-146,11 94-10,-19-112-70,24 163 16,-22-157-42,13 76 4,5 38-14,-1-5 0,-5-23-3,-7-20-2,-8-11 0,-4-23 0,0-30 0,-4-23 0,4-22 0,0-1 0,0 0 0,0 1 0,0-1 0,0 0 0,-1 1 0,1-1 0,0 1 0,0-1 0,-1 0 0,1 1 0,0-1 0,0 0 0,-1 0 0,1 1 0,0-1 0,-1 0 0,1 0 0,0 1 0,-1-1 0,1 0 0,0 0 0,-1 0 0,1 0 0,-1 0 0,1 1 0,0-1 0,-1 0 0,0 0 0,0-1 0,-1 1 0,1-1 0,0 1 0,0-1 0,-1 0 0,1 0 0,0 0 0,0 1 0,0-1 0,0 0 0,0 0 0,-2-2 0,-20-29 0,-3-13 0,20 34 0,0 1 0,-6-21 0,9 17-114,1 1 0,0-1 1,1 0-1,1 1 0,0-1 1,1 0-1,1 1 0,5-27 1,-5 30-474,15-82-7459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39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8344,'0'0'88,"0"5"-15,1 7 25,1 0 0,1 0 0,0-1-1,0 1 1,2-1 0,-1 1 0,8 12 0,-5-8-52,11 25 323,34 60 1,-30-63-138,30 62 76,-39-74-247,-2 1 1,12 40-1,-8 12-22,-12-55 48,2 35 0,-4-29-61,1-1-9,-1-10 57,-1 39 0,-3-7 173,-19 99-1,20-140-296,0 1-1,0-1 0,1 1 0,0 0 1,1-1-1,0 1 0,1-1 0,0 1 1,1 0-1,0-1 0,0 0 0,1 0 1,5 11-1,-6-15-256,12 39-6866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3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20 3864,'0'0'272,"-10"-10"1577,4 4-1560,4 4 317,13 0-42,2 5-415,0 0 0,0 0 1,0 1-1,0 1 0,20 9 1,19 8 100,38 6-7,107 32-7,-148-45-89,241 72 51,-222-69-83,328 75 46,-302-74-66,166 28 4,23-1-65,-163-27 40,511 81 24,-497-77-43,577 97 18,-561-92-58,631 134 9,-622-129-17,239 39-1,78 3-4,-7-4-2,-86-12-2,-233-33-3,579 126 2,-587-119-2,208 48 4,61 11 1,-26-11 0,-30-12 1,-26-7 4,-73-15 1,-162-29 14,305 75 13,-330-75 15,280 84 96,-121-32 56,-111-28 175,-93-37-134,-23-5-235,0 0 0,0 0 0,-1 0 0,1-1 0,0 1 0,0 0 0,0 0 0,0-1 0,0 1 0,0-1 0,-1 1 0,1-1 0,0 1 0,0-1 0,-1 1 0,1-1 0,0 1 1,-1-1-1,1 0 0,-1 0 0,1 1 0,0-3 0,12-27-1350,-1-6-5436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0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86 6552,'-4'-8'37,"-1"0"0,1 1 1,-2 0-1,1-1 0,0 2 1,-1-1-1,-1 1 0,-9-8 1,9 9 200,4 2 284,-3-3 68,5 6-296,0 5-1,2 95 375,2-70-280,33 143 151,-26-134-198,52 193 126,-48-180-206,63 231 100,-64-227-146,25 202-1414,-28-133-6107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0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13 269 7352,'0'0'281,"5"7"-26,4 8-143,0 0 1,-1 0 0,-1 1-1,9 29 1,10 58 96,-20-70-106,3 63 0,1 24-16,26 85 72,-28-164-118,41 165 330,-48-203-270,-4-9 4,-14-30 78,-84-205 429,90 207-385,-39-147 94,42 144-74,5 17-142,-15-152 350,20 68-151,-1 97-268,1 0 1,-1 1 0,1-1-1,0 1 1,1-1 0,0 1 0,0 0-1,0 0 1,0 0 0,1 0-1,9-9 1,-8 8-4,-2 2 3,1 1 0,-1-1 1,1 1-1,0 0 0,0 0 0,0 0 1,8-4-1,4-4 7,0-2-16,36-25 133,71-34 23,-94 61-63,138-32 36,-132 38-95,49-4 4,3 2-51,40 1-1657,-78 4-6570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1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1 583 8696,'20'-7'217,"0"-1"1,-1-1 0,24-14 0,8-3 165,29-10-52,-32 18-90,93-22-1,-134 39-185,1 2 14,-5 5-2,-1 2-54,-1 0 0,0 0 0,-1 1 0,0-1-1,0 0 1,-3 15 0,1 0 33,-32 194 127,29-198-166,4-14-3,0-1-1,0 0 0,0 1 0,1 0 1,-1-1-1,1 1 0,1 6 1,2 25 16,-1-29-19,0 0 0,0 1 1,6 12-1,-5-15 0,0 0 0,0 0 0,0 0 0,6 6 0,-8-9-1,1-1 1,-1 1-1,1-1 0,-1 0 0,1 1 0,0-1 0,-1 0 0,1 0 0,0-1 0,0 1 1,3 1-1,1-1 0,-1-1-1,0 0 1,1 0 0,-1-1 0,0 1 0,1-1 0,-1 0 0,0-1 0,9-2 0,-12 3-1,12-7-4,22-21 4,-26 20 1,0-1 0,12-17 0,-14 15 0,0-1 0,-1 0 1,0-1-1,-2 1 1,1-1-1,3-18 0,-5 10 14,-4-133 40,-1 54 105,1 97-103,1 5-20,2 12-7,1 13-22,-4-26-7,18 158 83,-9-87-70,3 8-9,5-14 1,3-19-3,-1-14-2,-1-6 0,0-12 0,-17-14 0,0 1 0,0-1 0,1 1 0,-1-1 0,0 0 0,0 0 0,1 0 0,-1 1 0,0-1 0,1 0 0,-1-1 0,0 1 0,0 0 0,3-1 0,-2 0 0,0 0 0,1 0 0,-1 0 0,0 0 0,0-1 0,0 1 0,0-1 0,0 1 0,2-4 0,21-28 1,2-20 4,1-18-2,15-106 5,-38 142-1,8-240 22,-16 175-17,2 83-7,-11-107 13,10 114-16,-3-42 5,4 49-4,1 7-1,3 59 0,0-45-2,7 51 0,2-27-3,2 0 1,30 59 0,-21-49 1,22 61-70,-31-76 63,86 198-263,-97-230 252,-1 0 1,1-1-1,0 1 0,0-1 0,1 0 0,6 7 0,-4-5 5,-6-6 12,1 0 0,-1 0 0,0 0 0,0 1 1,1-1-1,-1 0 0,0 0 0,1 0 1,-1 0-1,0 0 0,1 0 0,-1 0 0,0 0 1,1 0-1,-1 0 0,0 0 0,1 0 0,-1 0 1,0 0-1,1 0 0,-1 0 0,0 0 1,1 0-1,-1 0 0,0 0 0,1-1 0,-1 1 1,0 0-1,0 0 0,1 0 0,-1 0 0,0-1 1,0 1-1,1 0 0,-1 0 0,0-1 0,0 1 1,1 0-1,-1-1 0,0 1 0,3-6-4,-1 1-1,0-1 1,-1 1-1,1-1 1,-1 0-1,1-9 1,-1 7 7,8-48-11,-5 11 3,-3-10 6,-1 40-1,-6-123 24,8 120 11,3 14 58,-2 21-77,14 59 5,0-18-7,10 10-9,33 46-15,-45-88 9,-12-20 1,3 2-9,-1 1 0,0 1 0,-1-1 0,0 1 0,0-1 0,-1 1 0,0 0 0,-1 1 0,2 14 0,-8-26-4,-11-2 10,9-1-7,2-5 9,-1 0 1,2-1-1,-6-18 0,7 10-2,5-35 4,1 34 1,0 0 0,7-18 0,22-45 0,12 1 0,-29 57 0,21-25 0,19-9 1,28-10 7,-82 65-7,1 1 0,0 1 0,0-1 0,0 0 0,0 1 0,0-1 0,0 1 0,0 0 0,1 0 0,-1 0 0,0 0 0,1 1 0,-1-1 0,1 1 0,3 0 0,-5 0 0,-1 0 0,0 0 0,0 1 0,0-1 0,0 0 1,0 0-1,0 1 0,0-1 0,-1 0 0,1 1 0,0-1 0,0 1 0,0-1 0,-1 1 0,1-1 0,0 1 0,0 0 0,-1-1 0,1 1 0,-1 0 0,1-1 0,-1 1 0,2 1 0,0 1 2,1 3-1,1 0-1,-1 0 1,0 0 0,0 0 0,0 1-1,-1-1 1,0 1 0,-1 0 0,2 7-1,0 43 2,-5 6 2,-2-6-3,2-41-2,1 35 0,1-38-2,6-78-11,-5 20 12,-1-14 1,-2 4 0,-5 12 0,-13-16 1,19 57 0,0 1-1,0-1 1,0 0 0,0 1-1,0-1 1,-1 1 0,1 0 0,0-1-1,-1 1 1,1 0 0,-1 0-1,1 0 1,-1 0 0,0 0-1,1 0 1,-1 0 0,0 0-1,0 1 1,1-1 0,-1 1-1,0-1 1,0 1 0,0 0 0,0 0-1,-2 0 1,3-1 0,-9 4 19,-4 6-13,0 0 0,1 1 1,-18 18-1,30-27-5,0 0 0,0 0 0,0 0-1,0 0 1,0 0 0,0 0 0,0 1 0,0-1 0,1 0 0,-1 1 0,0-1-1,1 0 1,-1 1 0,1 1 0,0-3-2,-4 12 8,0 1 0,1-1 0,-2 19 0,4-10-1,4 40 1,-3-61-8,0 3 3,0-1 0,0 1 1,1 0-1,-1-1 0,1 1 1,0-1-1,-1 1 0,1-1 1,0 1-1,1-1 0,2 5 1,-4-7-4,11 20 13,0 0 0,21 25 1,-11-22-8,36 32 1,-57-55-7,3 3 2,-1-1 0,1 0 0,0 1 0,0-1 0,0-1 0,0 1 0,0 0 0,0-1 0,0 1 0,0-1 1,0 0-1,6 1 0,-9-2-2,38 11 13,69 12 0,104-12-1377,-211-11 1360,220 3-6862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0 485 7088,'3'-5'289,"5"-7"-112,0 0 0,1 1-1,0 1 1,15-14 0,42-36 532,-56 52-779,17-9 531,180-67 174,-155 69-254,232-59 131,-226 59-264,232-54 89,-235 58-162,221-30 217,-251 37-305,24-2 89,50-1 0,-83 9-1636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4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8792,'1'3'6,"11"36"-4,-9-23-2,13 54 0,-5-22 1,19 109 23,-10 133 204,-19-193-177,2-58 110,31 133 75,-25-144-49,44 74 66,-41-88-105,4-3-403,0 0-1,0-1 1,34 14 0,12 2-5765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5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3 723 9144,'-1'-18'62,"0"12"-11,1-1 1,0 1 0,0 0 0,1-1 0,2-11 0,-1 8-10,-2 7-5,1-1 0,0 1 0,-1 0-1,1 0 1,1 1 0,-1-1 0,0 0 0,1 0 0,-1 0-1,1 1 1,3-4 0,8-11 141,1 2 0,0 0 1,1 1-1,18-14 0,61-39 232,-70 50-167,0 0 0,40-37 0,-30 23 39,52-38 70,-82 67-328,0-1 0,1 1 0,-1-1 0,0 1 0,0 1 0,1-1 0,0 0 0,-1 1 0,1 0 0,-1 0 0,1 1-1,0-1 1,0 1 0,0 0 0,8 1 0,-9 0-7,8 2 111,-4 2-103,0 1 0,-1 0 0,1 0 1,-1 0-1,-1 1 0,8 9 0,-5 0 63,-5-8-58,1 4-10,0 0 0,0 0 0,-2 1 0,1-1 0,-2 1 0,1 0 0,-1 13 1,5 191 147,-4-140-127,0-14 2,-3-63-42,0 1 0,1 0 0,-1-1 0,1 1 1,-1 0-1,0-1 0,1 1 0,-1 0 1,1-1-1,-1 1 0,1-1 0,0 1 0,-1-1 1,1 1-1,0-1 0,-1 0 0,1 1 0,0-1 1,-1 0-1,1 1 0,0-1 0,0 0 1,-1 0-1,1 0 0,0 0 0,0 1 0,-1-1 1,1 0-1,1-1 0,1 2 3,31 2 1,-15-5 3,10-8-3,0-2 1,28-15-1,-31 10 2,172-167-58,-178 163 43,-8 10-50,-2-1 0,18-25 1,78-125-895,-86 131 540,-18 28 224,-3 10 41,-3 23 23,1 42 0,3-70 118,0 0 0,0 0 0,0 1 0,1-1 1,-1 0-1,1 0 0,0 0 0,0 0 0,-1 0 0,1 0 0,0-1 0,1 1 0,-1 0 1,2 2-1,3 4-6,-1 2 5,-3-7 4,0 0 0,0 0 0,0 0 0,0 0 0,1 0 0,-1 0 0,1-1 0,-1 1 0,1-1 0,3 3 0,13 8-6,0 0 0,21 10 0,-22-18 3,30 1-1,-37-6 7,0 0-1,1-1 1,13-3 0,-12 1-1,0-1 1,0 0 0,0-1 0,-1-1 0,15-8-1,-22 11 1,0-1-1,0 0 1,-1 0-1,0 0 0,0 0 1,0 0-1,0-1 1,-1 0-1,1 0 0,-1 0 1,-1 0-1,4-7 1,-3 5-3,1-1-3,-1 1 1,0 0-1,-1-1 1,0 0-1,0 1 0,0-1 1,0-12-1,-1 8 0,2-13-46,-1-30 1,0 7-41,-2 45 46,6 18-87,-1-6 122,-2 2 5,11 20-44,-9-22 40,0 0 0,1-1 1,0 0-1,0 0 0,1 0 0,0-1 1,1 0-1,0 0 0,0-1 1,9 6-1,-4-4 6,-7-4 3,-1-1 0,0-1 0,1 1 0,0-1-1,0 0 1,0 0 0,8 2 0,22 4-14,1-1-1,60 4 1,-82-11 12,-10 0-2,-1 0 0,1 0 0,0 0 0,-1-1 0,1 1 1,-1-1-1,8-3 0,-2 1-13,-1 0 0,0 0 1,0-1-1,-1 0 0,1-1 0,-1 0 1,0-1-1,0 1 0,0-1 1,9-11-1,-10 9 4,15-25-105,-16 21 81,4-6-78,-2 1 1,1-1-1,-2-1 0,7-26 1,-13 43 4,3 7 23,50 82-125,-50-80 196,0-1 1,1 1 0,0-1 0,0-1 0,0 1-1,0-1 1,7 5 0,-3-2 4,-7-5 5,1-1 0,0 1-1,0-1 1,0 0-1,0 1 1,0-1-1,0-1 1,1 1 0,-1 0-1,5 1 1,7 2-5,38 16-1,-29-15-6,96 4 0,-97-13 14,29-11 4,-45 12 1,0-1 0,0 0 0,0 0 0,0-1 0,7-4 0,-5 0 0,-1-1 0,1 1 0,-2-1 0,1-1 0,9-15 1,-15 22-1,6-13 7,14-67 7,-22 79-8,1 1 0,0-1 0,-1 0-1,0 1 1,0-1 0,0 0 0,0 1 0,-1-1-1,1 0 1,-3-5 0,0-5 4,-8-30 8,9 39-9,0 0 0,0 0 0,0 0-1,0 0 1,-1 1 0,0-1-1,0 1 1,0-1 0,0 1-1,-1 0 1,0 0 0,0 1 0,0-1-1,-5-3 1,5 4-1,3 2-4,0 1 0,1-1 1,-1 1-1,0-1 0,1 1 0,-1-1 0,0 1 0,0 0 1,0-1-1,1 1 0,-1 0 0,0 0 0,0 0 0,0-1 1,-1 1-1,-12-1 14,-1 1 0,0 1 0,0 0 0,-17 3 0,29-3-12,1-1 1,0 1-1,0 0 0,-1-1 0,1 1 0,0 0 0,0 1 0,-3 1 0,-132 92 71,109-67-42,-97 131 17,105-125-24,-42 139 13,61-170-39,0 1 1,0 0-1,0-1 0,1 1 0,-1 0 0,1 6 0,2 23 6,2-1 1,13 53-1,-17-83-6,1 1-1,0-1 0,0 0 0,-1 1 0,2-1 1,-1 0-1,0 0 0,0 0 0,1 0 0,2 3 1,8 10 2,0-1 1,19 16-1,-12-15 0,33 20 0,-52-35-4,4 3 4,0-1 0,0 1-1,1-1 1,-1 0 0,0-1 0,7 2 0,92 25 22,11-13-11,-114-15-15,6 1 8,1 0 0,0-1 0,0 0 0,0-1 0,9-1 0,120-20 44,43-33-1237,4-7-4795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5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0 10400,'0'0'0,"-4"36"0,-14 64 160,-8 40 8,-8 31-144,0-2 0,7-9-24,-1 0-7608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7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40 6640,'-8'-5'241,"-5"-3"-134,-1 1-1,-22-10 1,35 17-66,-1-1-1,0 1 1,0-1-1,0 1 0,0 0 1,1 0-1,-1 0 1,0 0-1,0 0 1,0 0-1,0 0 1,0 1-1,0-1 1,1 1-1,-3 0 1,-5 1 51,-2-1-32,9-1-32,-1 0 0,0 1-1,0-1 1,1 1 0,-1 0-1,1 0 1,-1-1 0,0 2-1,1-1 1,-1 0 0,1 0-1,-3 3 1,-14 9 101,1 1 1,-22 21-1,26-15 59,-6 22-61,-27 81 1,38-81-8,-4 166 42,13-204-148,0 0-1,1 1 0,-1-1 1,1 0-1,0 1 0,2 6 1,-3-11-14,9 27 46,13 32 1,-9-35-31,20 30 0,-33-54-16,1 2 6,1 1 0,-1-1 1,1 0-1,0 0 0,0 0 0,0 0 0,0 0 0,0 0 1,0 0-1,4 2 0,-6-4-6,15 11 18,0-2 0,1 0 0,17 8 0,-11-9-8,1-1 0,27 5 1,-44-11 2,-1 0 1,0 0-1,1 0 1,-1-1-1,9 0 1,83-6 71,-70 1-65,35-12 0,-62 17-20,4-1 17,0 0-1,0 0 1,0-1-1,-1 1 0,1-1 1,4-3-1,11-8 18,0-1 1,-2 0-1,1-1 1,18-24-1,-34 38-21,-1-1 1,0 0-1,1 1 0,-1-1 1,0 0-1,0 0 0,0 0 1,-1 0-1,1 0 0,0-4 1,8-32 88,5-76 0,-14 109-79,0 0 1,0 1-1,0-1 1,-1 0-1,-1-6 1,-47-169 177,35 146-67,-73-104 48,69 118-68,-3 1-40,-44-28 1,49 41-7,9 5-52,-1-1-1,0 1 1,0 1-1,0 0 1,-9 0-1,17 0-14,0 0 0,-1 0 1,1 0-1,0 0 0,0 0 0,-1 0 0,1 0 0,0 1 0,0-1 0,-1 0 0,1 0 0,0 0 0,0 0 0,0 0 1,-1 0-1,1 0 0,0 1 0,0-1 0,0 0 0,-1 0 0,1 0 0,0 0 0,0 1 0,0-1 0,0 0 0,0 0 1,-1 0-1,1 1 0,0-1 0,0 0 0,0 1 0,-1 3 3,0 0 1,0 0-1,0 0 0,0 1 1,1-1-1,0 0 0,0 0 1,0 1-1,0-1 0,1 0 1,1 5-1,-2-9-4,5 15 27,3 0-372,1 0 0,1-1 0,15 18 0,9 5-6715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7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1 224 8072,'4'-2'7,"1"0"0,0 0-1,-1 0 1,1 0 0,0 1 0,0 0 0,0 0 0,0 0 0,0 0 0,0 1 0,1 0 0,-1 0-1,0 0 1,0 1 0,0 0 0,0 0 0,0 0 0,0 1 0,0-1 0,0 1 0,-1 0 0,7 4-1,36 23 32,-27-11 103,3 10-73,-1 0-1,26 47 1,-11 1 179,-23-45-208,-2-3-16,21 37 161,13 14 31,-44-76-193,-1-1 1,1 0-1,-1 1 0,1-1 1,0 0-1,0 0 0,0-1 1,1 1-1,-1 0 1,0-1-1,1 1 0,-1-1 1,0 0-1,1 0 1,4 2-1,-4-2 4,6-2 134,-1-4-115,1 0 0,-1 0 1,0-1-1,14-12 0,-11 3 130,3-15-50,16-53-1,-21 49 59,7-62-1,-5 23 19,-9 55-128,0-1-24,1 1 0,1 0 1,1 0-1,0 0 0,12-26 0,37-50 159,-41 79-87,1 6-79,0 1 0,0 0 0,17-7 0,-15 13 46,8 5-45,0 1 0,0 2 0,0 0 0,-1 1-1,23 11 1,-32-12-32,42 25 49,71 62 76,-114-83-131,24 18 21,1-4 0,62 30 1,-52-37-23,-27-11 1,32 5-1,-51-11-2,0 0-1,-1 0 0,1 0 1,0 0-1,0 0 0,-1 0 0,1 0 1,0 0-1,-1-1 0,1 1 1,0-1-1,-1 1 0,1-1 1,-1 0-1,1 1 0,0-1 1,1-2-1,4-1 2,1 1 0,-5 2 0,-1 0-1,1-1 1,-1 1-1,1 0 1,-1-1-1,0 0 1,1 1-1,-1-1 1,0 0-1,0 0 1,-1 0-1,4-4 1,2-5 8,0 1 1,0-1-1,8-19 0,-13 17 23,-4 5-27,0-1 1,-1 1-1,0-1 1,0 1-1,-7-11 1,-2 7 20,-88-45 19,73 48-7,-126-12 12,122 21-31,-123 28 12,125-17-18,-41 27 4,55-28-18,0 0 0,1 2 0,-19 16 0,21-14-2,1 1 1,1 0 0,0 0-1,0 1 1,2 0 0,0 1 0,1 0-1,-6 23 1,11-37-2,1 1 1,0 0-1,0-1 0,1 1 1,-1 0-1,1 0 0,0 4 1,0 14-4,2 0 1,0 0 0,1 0 0,10 33-1,-12-53 2,-1 1 1,1-1-1,0 0 0,0 0 0,1 0 0,-1 0 1,0 0-1,3 3 0,13 13-5,1 0 0,0-2 0,25 18 0,-20-23-24,12-3 12,63 8 0,-69-17-13,123-30-14,-120 21 15,16-14 14,52-33 0,-76 36 6,-18 15 10,12-13-2,-2 0 0,0 0 0,-2-2 0,0 0 0,15-31 1,110-210-77,-130 245 60,2 1 0,0 0 0,14-16 0,-14 19 9,2 1-41,4 2 29,1 1 0,23-9 0,-21 14-36,99 7-20,-112-3 63,0 0-1,-1 1 0,1 0 1,0 1-1,0-1 0,12 6 1,-3-1-1,24 11-20,-27-8-82,-3 4 64,0 1 1,16 28-1,-21-23-78,-3 9 72,-3 0 1,-3 35-1,-25 73-168,20-99 205,5-10-68,3-6 51,1 0-1,6 38 1,-6-58 36,0-1 1,0 1-1,0 0 1,1-1-1,-1 1 0,0 0 1,0 0-1,1-1 1,-1 1-1,0 0 0,1-1 1,-1 1-1,1-1 1,-1 1-1,1-1 0,-1 1 1,1-1-1,-1 1 1,2 0-1,10 7-18,0 0 1,0-1-1,1 0 0,0-1 1,18 6-1,-3-7-129,26-4-551,93-10 1,-29-5-5438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48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1167 5920,'10'-20'1,"-7"13"2,1-1 1,-1 1-1,-1-1 0,3-9 0,13-77 36,-18 76 42,-2 10-66,-1 1 0,1 0 0,-1 0 0,0 0 0,-1 0 0,0 0 0,0 1 0,-6-7 0,9 12-8,1 1 0,0-1 1,-1 1-1,1-1 0,-1 1 0,1-1 1,-1 1-1,1 0 0,-1-1 1,1 1-1,-1 0 0,1-1 0,-1 1 1,0 0-1,1 0 0,-1 0 0,1-1 1,-1 1-1,0 0 0,1 0 1,-2 0-1,-7 0 18,0 0 1,0 1 0,0 0-1,-1 1 1,2 0 0,-1 0-1,0 1 1,-12 5-1,-2 4 170,-113 74 81,107-67-88,-93 84 95,120-101-257,1-1 0,-1 1 0,1 0 0,-1 0 0,1-1 1,0 1-1,-1 0 0,1 0 0,-1 4 0,-4 10 34,1 0 0,1 1 0,0-1 0,1 1 0,0 20 0,2-36-45,1 1 0,0-1 0,0 1 0,1-1-1,-1 1 1,0-1 0,0 1 0,1-1 0,-1 1 0,1-1 0,-1 1-1,1-1 1,1 3 0,7 11 33,1 0 1,1 0-1,0-2 0,0 1 0,15 11 0,-25-23-32,1-1 0,0 0 0,-1 1-1,1-1 1,0 0 0,0 0 0,0 0-1,-1 0 1,1-1 0,3 2 0,18 4 45,-1-1 0,1-1 0,32 2 0,-53-6-43,0 0 0,0 0 0,1 0 0,-1 0 0,0-1 1,0 1-1,0-1 0,0 1 0,3-2 0,23-10 69,-1-1-1,37-25 1,-42 20 101,-12 8-158,31-29 245,-2-3 0,42-57 0,-55 57-66,-24 39-122,0 1 15,-2 2-99,0 0-1,0-1 0,1 1 1,-1 0-1,0 0 0,0 0 1,0-1-1,0 1 1,0 0-1,0 0 0,1 0 1,-1 0-1,0-1 0,0 1 1,0 0-1,0 0 1,1 0-1,-1 0 0,0 0 1,0 0-1,0 0 0,1-1 1,-1 1-1,0 0 1,0 0-1,1 0 0,-1 0 1,0 0-1,0 0 0,0 0 1,1 0-1,-1 0 1,0 0-1,0 0 0,1 0 1,-1 1-1,0-1 1,0 0-1,0 0 0,1 0 1,-1 0-1,0 0 0,0 0 1,0 0-1,1 1 1,-1-1-1,0 0 0,0 0 1,0 0-1,34 46 45,-1-19-42,14 0 0,-35-22-4,0 0-1,24 6 1,-19-9-1,0-1 0,1 0 0,-1-1 1,0-1-1,32-5 0,-22-2 7,110-61 6,-111 48 15,12-20-3,43-60-1,-77 96-13,-1 0 0,0-1-1,0 1 1,3-9 0,56-178 69,-57 152 1,-12-147 36,2 155-43,-38-93 23,33 108-50,7 15-43,1-1 0,-1 0 0,0 1 0,1-1 0,-1 1 0,-1 0 0,1 0 0,0 0 0,0 0 0,-1 0 1,1 1-1,-1 0 0,1 0 0,-1 0 0,-4-1 0,7 2-2,1 0 0,-1 0 0,1 0 0,-1 0 0,1 0 0,-1 0 0,0 0 0,1 0 0,-1 0 0,1 0 0,-1 1 0,1-1 0,-1 0 0,1 0 0,-1 1 0,1-1 0,-1 0 0,1 0 1,0 1-1,-1-1 0,1 1 0,-1 0 0,-15 14 17,0 1 1,-22 32-1,23-21-4,-17 60 4,21-48-17,-8 53 0,6 51-2,18-5 0,1-99-1,1 0 0,3-1 1,23 65-1,-32-99-1,1-1 1,-1 0-1,1 1 1,0-1-1,0 0 1,0 0-1,5 6 1,-7-9 1,16 20-4,28 26 0,-24-29 1,32 21 1,-49-37 0,-1 1 0,0 0 1,0-1-1,1 0 0,-1 0 0,1 0 1,-1 0-1,1 0 0,0 0 1,4 0-1,11 3-3,-1-1 0,30 1 0,-30-5 4,0 0-1,30-8 0,-43 9 0,-1-1 1,1 0-1,0 0 0,-1-1 1,1 1-1,-1-1 0,4-1 1,45-29-9,49-37 1,-96 65 7,-1 0-1,0 0 1,1 0-1,4-7 1,109-161-9,-97 129 6,28-73 4,3-33 1,-8-10 0,-11 1 1,-1-93 7,-30 217-1,-3 12-5,-1 1 1,-1-1 0,-5-21-1,8 43-1,0-1-1,0 1 0,0 0 0,0 0 1,0 0-1,0-1 0,0 1 0,0 0 1,0 0-1,0-1 0,0 1 0,0 0 1,0 0-1,0 0 0,0-1 0,0 1 1,0 0-1,0 0 0,-1 0 1,1-1-1,0 1 0,0 0 0,0 0 1,0 0-1,0 0 0,-1-1 0,1 1 1,0 0-1,0 0 0,0 0 0,0 0 1,-1 0-1,1 0 0,0-1 0,0 1 1,0 0-1,-1 0 0,1 0 1,0 0-1,0 0 0,0 0 0,-1 0 1,1 0-1,0 0 0,0 0 0,-1 0 1,1 0-1,0 0 0,0 0 0,0 0 1,-1 0-1,1 1 0,0-1 0,0 0 1,-1 0-1,-4 2 2,0 1 0,0-1-1,-1 1 1,2 0 0,-1 1 0,0-1 0,1 1 0,-1 0-1,1 0 1,0 0 0,0 0 0,-5 10 0,2-5 1,-12 18 18,-77 161 12,93-181-29,0 1 0,0 0-1,-3 15 1,-21 101 15,19-77-17,-2 60 0,11-60-3,1 1 0,3-1 0,16 72 0,-19-113-2,-1 0-1,1 0 1,0-1 0,0 1 0,3 5 0,42 76-12,-31-63 10,22 24 0,-15-23-35,89 90-16,-107-110 46,0 1 1,0-1 0,0 0-1,1 0 1,0-1 0,10 7 0,-4-4 0,-7-4-271,0-1 0,1 1 0,-1-1 0,10 3 0,17 4-6686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2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2872,'4'-5'161,"14"-21"496,19-38 0,-4 7 137,-25 44-719,-5 8 29,0 0 0,1-1 0,0 1 0,8-7 0,1-1 47,1 1 1,0 0 0,1 1-1,0 1 1,1 0 0,18-8-1,-20 12-108,-8 3 15,1 0-1,0 1 1,0 0-1,14-2 1,162-22 624,-162 24-651,-11 1 21,0 1 0,0 0 0,17 2 0,-13-2 33,-4 0-47,0 1-1,0 0 0,0 0 0,-1 1 0,1 0 0,0 0 1,15 7-1,-11-2 29,-1 1-1,13 9 1,-21-9 41,-4 0-87,0 1 1,-1-1 0,0 0 0,0 1 0,-1-1-1,-3 11 1,-2 1 67,-12 12-25,-30 43-1,27-51-6,0 0-1,-40 36 0,39-40-42,-33 28 73,34-31-72,-40 36 22,11-2 0,49-51-33,0 1 0,0 0 0,0 0 0,0 0 0,1-1 0,-1 1 0,0 0 0,1 0 0,-1 0 0,1 0 0,-1 0 0,1 1 1,-1-1-1,1 0 0,0 0 0,-1 0 0,1 0 0,0 0 0,0 1 0,0-1 0,0 0 0,0 0 0,0 0 0,0 0 0,1 0 0,-1 1 0,0-1 0,1 0 0,-1 0 0,0 0 0,1 0 0,-1 0 0,1 0 0,0 0 0,-1 0 0,1 0 0,0 0 0,0 0 0,0 0 0,-1-1 1,1 1-1,0 0 0,0-1 0,0 1 0,0 0 0,0-1 0,0 1 0,0-1 0,1 0 0,-1 1 0,1-1 0,6 3 14,-1-1-1,1 0 1,0 0-1,0-1 1,12 0-1,-7 0-7,40-3 48,159-14 175,-127 4-63,91-10 356,-104 10-266,-46 10-126,37 1 1,-61 1-150,1 1 0,-1-1 1,1 1-1,-1-1 0,0 1 0,1 0 1,-1 0-1,0 0 0,0 0 1,1 0-1,-1 0 0,0 1 1,0-1-1,0 1 0,0-1 0,-1 1 1,1 0-1,0 0 0,-1 0 1,1 0-1,-1 0 0,0 0 1,0 0-1,1 1 0,0 2 0,0 1-545,13 21-6305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5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1 377 9056,'0'5'177,"11"36"385,22 58-1,-23-71-595,56 140 762,-55-143-681,5 7 120,11 9-51,42 46 1,-48-68 50,6-3-52,49 23 0,-57-35 40,-8-4-119,1-1 0,0 0 0,-1-1 0,1 0 0,15-6 0,-12-1 91,-14 8-119,8-8 28,1 0 0,-2 0 0,0-1 0,0 0 0,0-1 0,-1 0 0,10-21 0,66-168 357,-80 190-354,1 0 0,0 0 0,1 1 0,0 0 0,10-16 1,-14 25-36,-1-1 0,0 1 1,1-1-1,-1 1 0,0-1 1,1 1-1,-1-1 0,1 1 1,-1 0-1,0-1 0,1 1 1,-1-1-1,1 1 0,0 0 1,-1 0-1,1-1 0,-1 1 0,1 0 1,-1 0-1,1 0 0,0-1 1,-1 1-1,1 0 0,-1 0 1,1 0-1,0 0 0,-1 0 1,1 0-1,0 1 0,0 0 6,1 0 0,-1 0 0,0 1 0,0-1 0,0 1 1,0-1-1,0 1 0,0-1 0,-1 1 0,2 2 0,2 5 6,12 37 77,20 69 12,-25-91-50,1-5-35,1 0 0,0-1 0,29 27 0,-41-43-16,1-1 0,-1 0 1,1 1-1,0-1 0,-1 0 0,1 0 1,0 0-1,0 0 0,0 0 0,2 0 1,17 5 10,-1-1 1,1 0 0,42 2-1,-61-7-12,0 0 0,0 0 0,0 0 0,0 0 0,0-1 0,0 1-1,0 0 1,0-1 0,0 0 0,0 1 0,3-2 0,15-9 8,1-1-1,-1 0 1,-1-2 0,20-17-1,-19 7 25,66-131 17,-72 120-24,29-134 17,-41 136-11,-14-144 11,6 143-18,2 11-14,-1-6 1,-2 0 1,-18-50 0,11 42 10,7 23-18,7 14-7,0 0 0,0 0 0,0 0 0,0 0 0,0 0 0,0-1 0,0 1 0,-1 0 1,1 0-1,0 0 0,0 0 0,0 0 0,0 0 0,0 0 0,0 0 0,0 0 0,0 0 0,0 0 0,0 0 0,0 0 0,-1 0 0,1 0 0,0 0 0,0 0 0,0 0 0,0 0 0,0 0 0,0 0 1,0 0-1,0 0 0,0 0 0,-1 0 0,1 0 0,0 0 0,0 0 0,0 0 0,0 0 0,0 0 0,0 0 0,0 0 0,0 0 0,0 0 0,0 0 0,-1 0 0,1 0 0,0 0 0,0 0 0,0 1 1,0-1-1,0 0 0,0 0 0,0 0 0,0 0 0,0 0 0,-3 18 1,3-14 0,-2 64 1,3-57-146,0 0 0,1-1 0,0 1 0,1 0 0,0-1 0,0 1 0,1-1 0,1 0 0,0 0 0,0-1 0,9 12 0,24 35-8496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57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68 863 9776,'20'18'92,"-1"2"0,22 28 0,-36-43-64,7 13 253,2 14-84,14 45-1,-23-52 59,13 232 421,-16-244-589,0-12 9,3-12-1524,0-6-5572</inkml:trace>
  <inkml:trace contextRef="#ctx0" brushRef="#br0" timeOffset="1">0 1 10040,'1'10'20,"1"1"-1,0-1 1,0 1 0,1-1 0,1 1 0,6 13-1,-5-11 17,6 12 78,78 120 24,-66-116-123,20 13-8,50 38 1,-63-62-47,7-3-382,0-2-1,64 14 1,-6-8-5692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58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1 220 8432,'4'12'5,"0"0"0,5 25-1,0 15-2,1 124 56,-10-176-58,1 40 294,14 167 179,-9-168 134,-1-13-298,2 7-20,1 0-1,1 0 1,22 48 0,35 52 545,-65-131-784,0 0-1,0 0 1,0 0-1,1 0 1,-1 0-1,0-1 1,1 1-1,0-1 0,1 3 1,3 1-126,1 0 1,0-1-1,-1 0 1,1 0 0,0 0-1,1-1 1,-1 1-1,1-2 1,-1 1-1,1-1 1,0-1-1,9 2 1,42 4-7825</inkml:trace>
  <inkml:trace contextRef="#ctx0" brushRef="#br0" timeOffset="1">303 9 11656,'-18'-8'37,"18"8"-32,0 0 0,0 0 0,0 0 0,0 0 0,-1 0-1,1 0 1,0 0 0,0 0 0,0 0 0,0 0 0,-1 0 0,1-1 0,0 1 0,0 0 0,0 0 0,-1 0-1,1 0 1,0 1 0,0-1 0,0 0 0,-1 0 0,1 0 0,0 0 0,0 0 0,0 0 0,0 0 0,-1 0 0,1 0-1,0 0 1,0 0 0,0 1 0,0-1 0,-1 0 0,1 0 0,0 0 0,0 0 0,0 1 0,-3 2 17,0 1-1,0 0 1,0-1 0,1 1 0,-1 0 0,1 1 0,0-1 0,1 0 0,-1 1-1,1-1 1,-2 7 0,2-6 12,-3 18 327,-1 134 148,6-118-154,17 204 121,-12-187-249,26 218 82,-25-220-121,25 219 71,-24-221-118,3 7-962,35 110-1,-7-65-8264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58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0 11208,'-6'21'51,"1"0"1,1 0-1,1 0 1,0 24-1,1-24-26,-1 18 110,-6 171 81,9-167 32,10 184 87,-6-183-174,22 153 64,-19-166-90,29 79 54,-36-109-182,0 0-1,1 0 0,-1 0 0,0 0 1,1-1-1,-1 1 0,0 0 1,1 0-1,-1-1 0,1 1 1,-1 0-1,1-1 0,0 1 0,-1-1 1,1 1-1,0 0 0,0 0 1,5 2 10,0 0 1,0 0-1,0 0 1,1 0-1,-1-1 0,1 0 1,-1-1-1,13 2 1,-18-2-10,0-1 1,1 0-1,-1 0 0,0 0 0,0 0 1,1-1-1,-1 1 0,0 0 1,0 0-1,0-1 0,0 1 1,2-2-1,15-6 28,0-2 0,-1 0 0,26-21 0,-25 12 12,-9 8-32,6-8-1,0-1-1,-1-1 0,-1 0 1,15-35-1,94-184 53,-80 182-61,-25 41 9,-10 12-12,1 0 1,0 0 0,0 1-1,0 1 1,0-1-1,1 1 1,-1 1-1,11-3 1,-19 5-2,1 0 0,0 0 0,-1 0 0,1 0 0,0 0 0,-1 0 1,1 0-1,0 0 0,-1 0 0,1 0 0,0 0 0,-1 1 0,1-1 0,0 0 0,-1 0 0,1 1 0,-1-1 0,1 0 1,0 1-1,-1-1 0,1 0 0,0 2 0,10 7 11,0 2 1,-1-1-1,0 2 0,-1-1 1,12 20-1,-8-4 75,37 124 44,-43-120-25,-6 4-57,-1 1 0,-5 45 0,-3-53 64,-7 1-62,-2-1 0,-24 33 1,21-42 55,-8 0-56,-1-1 0,-35 14 0,62-31-41,-1 0-1,1 0 1,0 0 0,-1 0 0,1-1 0,-1 1-1,1-1 1,-1 0 0,-3 0 0,-27 0 37,0-3 1,-50-9-1,79 12-42,1-1-1,-1-1 0,1 1 1,-1 0-1,1-1 0,0 0 1,0 1-1,0-1 0,-4-4 1,-80-51 46,67 43-46,15 5-7,3 2-153,0 0 0,1 0 0,0 0-1,0-1 1,1 1 0,0 0 0,0-1 0,1 1 0,0 0 0,0 0 0,4-14 0,12-40-9086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5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10224,'41'34'48,"76"97"75,-117-131-122,6 7 70,-1-1 0,1-1 0,1 1 0,-1-1 1,1 0-1,11 6 0,-10-6-16,5-1 253,2-4-198,-1 0 1,0-1-1,29-7 0,-24 0 224,5-9-179,0 0 0,27-28 0,-33 23 173,54-94 123,-68 110-387,0 0 1,-1 0 0,0-1 0,0 1-1,0-1 1,3-12 0,-1-1 2,9-31 9,-12 34 44,-4 7-95,-1-1 1,1 1-1,-2 1 1,1-1-1,-6-9 1,9 18-24,-1 0 0,1 1 1,0-1-1,-1 0 0,1 1 1,-1-1-1,1 1 0,-1-1 0,1 1 1,-1-1-1,1 1 0,-1-1 1,1 1-1,-1-1 0,0 1 0,1 0 1,-1-1-1,0 1 0,1 0 1,-2-1-1,-12-3 9,0 0 0,0 1 0,0 1 0,-1 0 0,-20 0 1,32 2-10,-1 0 1,1 0 0,0 0 0,-1 1 0,1-1 0,-6 3 0,-68 21 17,58-16-19,0 1 0,1 1 1,-20 13-1,23-12 0,1 0 0,0 1 0,0 1 0,-14 16 0,15-12 0,0 1 0,1 0-1,-13 28 1,11-13 1,1 0 0,2 0 0,-12 58 0,22-88-1,1 1 0,-1 0 0,1 0 0,0 0 0,0 0 0,0 4 0,3 17 1,0 1 1,2-1 0,9 27-1,-14-51-1,1 0 0,-1 1-1,1-1 1,-1 0 0,1 0 0,0 0-1,-1 0 1,1 0 0,0 1 0,0-1-1,0-1 1,0 1 0,-1 0 0,2 0-1,-1 0 1,0 0 0,1 0 0,22 14 4,1-1 1,1-2 0,47 18-1,-33-20 29,185 24 16,-175-30 4,207-1 23,-249-3-64,0 0 1,1-1-1,-1 0 0,10-2 1,-18 3-14,123-31 66,9-24-1728,-130 54 1575,130-61-8726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5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12104,'30'33'0,"2"6"0,7 16 0,-18-17 16,-1 1-1,15 47 1,-35-85-11,12 38 256,36 166 143,-39-164 24,-6-27-374,56 289 1335,-55-274-1323,5 66 297,-9-83-464,7 74 803,-5-72-1034,0 1 1,1-1 0,0 0-1,7 18 1</inkml:trace>
  <inkml:trace contextRef="#ctx0" brushRef="#br0" timeOffset="1">0 732 12464,'19'-4'20,"12"-2"72,75 2 62,107 5 341,-34 12-495,-84 2-1596,-57-9-6257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3:59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25 549 9240,'-1'0'8,"-1"-1"0,0 1 0,1-1 0,-1 1 0,1-1 0,-1 0 0,1 0 0,-1 0 0,1 0 0,0 0 0,-1 0 0,1 0 0,0-1 0,0 1 0,-2-2 0,3 2-2,0-1 1,0 1 0,0 0-1,0-1 1,0 1-1,0-1 1,0 1 0,0 0-1,0-1 1,1 1-1,-1 0 1,1-1 0,-1 1-1,1 0 1,-1 0-1,1 0 1,0-1 0,-1 1-1,1 0 1,0 0-1,0 0 1,2-2 0,3-5 16,-3 4 25,0 0 0,1 0 1,0 0-1,0 0 1,7-4-1,88-65 367,-59 46 306,-14 10-415,0-1 0,-1-2 0,43-42 0,-23 15 346,42-55 0,-65 75-316,33-30 0,-42 49 32,-9 6-323,1 1 0,-1-1 0,0 1 0,1 1 0,-1-1 0,0 0 1,1 1-1,-1 0 0,1 0 0,6 1 0,-10-1-36,-1 1 1,1-1-1,-1 0 1,1 0 0,-1 0-1,0 0 1,1 1-1,-1-1 1,1 0-1,-1 0 1,0 1-1,1-1 1,-1 0-1,0 1 1,1-1-1,-1 0 1,0 1 0,1-1-1,-1 1 1,0-1-1,0 0 1,0 1-1,1-1 1,-1 1-1,0 0 1,10 19 73,-2 2-1,0-1 1,6 29 0,15 91 208,-15-52-177,-10-68-77,1 10-9,1 1 1,2-2-1,14 34 1,34 67 23,-43-109-32,2-2-12,0-1 0,25 22 1,-39-40-9,0-1 1,0 1 0,0 0-1,0 0 1,0-1 0,0 1-1,0 0 1,0-1-1,0 1 1,0-1 0,0 0-1,2 1 1,38 7 11,-34-8-12,-1-1 1,0 1-1,1-1 0,-1 0 1,0 0-1,11-4 1,-4-1-219,0-1 1,-1 0 0,0 0-1,-1-1 1,0-1 0,0 0-1,0 0 1,9-12 0,33-33-9563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0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0 638 10672,'1'-2'121,"4"-6"42,-5 8-159,1 0 1,-1 0 0,0 0 0,0 0-1,0 0 1,0 0 0,0 0 0,0 0-1,0 0 1,0-1 0,0 1 0,0 0-1,0 0 1,0 0 0,1 0-1,-1 0 1,0 0 0,0 0 0,0 0-1,0 0 1,0 0 0,0 0 0,0 0-1,0 0 1,0 0 0,1 0 0,-1 0-1,0 0 1,0 0 0,0 0 0,0 0-1,0 0 1,0 0 0,0 0 0,1 0-1,-1 0 1,0 0 0,0 0-1,0 0 1,0 0 0,0 0 0,0 1-1,0-1 1,0 0 0,0 0 0,0 0-1,0 0 1,1 0 0,-1 0 0,0 0-1,0 0 1,0 0 0,0 0 0,0 1-1,0-1 1,0 0 0,0 0-1,0 0 1,0 0 0,0 0 0,0 0-1,0 0 1,0 0 0,0 1 0,102 115 1008,-96-111-975,0 0 0,0 0 0,0-1 0,1 0 0,-1 0 0,1-1 0,0 0 0,0 0 0,0 0 0,9 1 0,-6-1 0,10 2 149,6-5-69,48-3 1,-54-3-52,5-9-39,0 0 0,27-22 0,-34 17-8,7-13-17,-2-1 0,24-49 0,98-167-300,-145 249 292,0 1 1,0-1 0,0 0-1,1 1 1,-1-1 0,0 1-1,1-1 1,-1 1 0,0-1-1,1 1 1,-1-1 0,0 1-1,1 0 1,-1-1 0,1 1-1,-1-1 1,1 1 0,-1 0 0,1 0-1,-1-1 1,1 1 0,0 0-1,-1 0 1,1 0 0,-1-1-1,1 1 1,-1 0 0,1 0-1,0 0 1,-1 0 0,1 0-1,0 0 1,-1 0 0,1 0-1,-1 1 1,1-1 0,-1 0-1,1 0 1,0 0 0,-1 1-1,1-1 1,-1 0 0,2 1-1,2 3-16,0 0 0,0 0 0,-1 0 0,7 10 0,53 72-69,31 49-7,-75-115 85,32 24 4,-40-36 8,1 0-1,1-1 1,21 9 0,-20-10 0,1-2 0,0 0 0,22 4 0,-19-6 0,0 0 0,0-2 0,19-1 0,-18 0 0,-1-2 0,0 0 0,22-7 0,-20 3 0,-1-1 0,29-15 0,-30 13 0,-1-1 0,23-18 0,-21 12 0,23-27 0,9-17 0,-6 7 0,-25 31-1,2-3-4,22-32 0,-43 56-7,1 3 0,-1-1 11,1 1-1,-1-1 1,0 1-1,1 0 1,-1 0 0,1 0-1,-1-1 1,0 1-1,0 1 1,0-1 0,0 0-1,2 2 1,0 0-1,35 41-23,47 35-5,-73-69 22,1 0-1,0-1 1,1 0 0,0-2-1,0 1 1,18 6-1,-15-7 3,-14-6 2,-1 0 1,0 0-1,0 0 1,1-1-1,-1 1 1,0 0-1,1-1 1,2 1-1,17 0-5,0-1 0,0-1 0,34-6 0,-33-1-4,13-10 4,35-25 0,-53 27 4,20-26 4,-31 33 1,0-1 0,0 0 0,6-15 0,-10 20 0,-1 0 0,0 0 0,0 0 0,-1-1 0,0 1 0,0-1 0,0 1 0,0-7 0,-1 6 0,-1 0 0,0 0 0,0 1 0,0-1 0,-1 0 1,1 1-1,-6-10 0,-5-8 2,-2 1 1,0 0-1,-21-22 0,34 43-2,-1-2 2,0 1 0,0 0-1,0 0 1,0-1 0,0 2-1,0-1 1,-5-3 0,-27-15 8,-65-29 1,97 48-9,0 0 0,0 1 0,0-1 1,0 0-1,0 1 0,0 0 0,0-1 0,0 1 0,0 0 1,0 0-1,0 0 0,-4 1 0,6-1-2,-19 2 11,0 0-1,-25 7 1,21-2-5,-38 18 0,56-23 0,0 1-1,0 0 1,0-1-1,-7 8 1,-132 114 38,140-121-40,1 1 1,0-1-1,0 1 1,0 0-1,-4 7 1,-21 42 13,-24 67 0,50-115-15,0 0 1,1 1-1,-1-1 1,1 0-1,0 8 1,-3 44 13,5 82 1,0-135-16,-1-1 0,1 1 0,-1 0 1,1 0-1,0-1 0,0 1 0,1-1 0,1 4 1,6 15 7,25 41 0,-18-40-7,30 33 0,-46-56-3,30 30 14,54 42-1,25 12-10,-71-59-378,2-1 0,1-3 0,73 28 0,3-3-7125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0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42 158 10136,'0'-47'1544,"3"49"-815,-3-2-717,0 0 0,0 0 0,1 0 0,-1 0 0,0 0 0,0 0 0,0 0 0,1 0 0,-1 0 0,0 0 0,0 0 0,0 0 0,0 0 0,1 0 0,-1 0 0,0 0 0,0 0 0,0 1 0,0-1 0,1 0 0,-1 0 0,0 0 0,0 0 0,0 0 0,0 1 0,0-1 0,0 0 0,0 0 0,1 0 0,-1 0 0,0 1 0,0-1 0,0 0 0,0 0 0,0 0 0,0 1 0,0-1 0,0 0 0,0 0 0,0 0 0,0 0 0,0 1 0,0-1 0,-2 7 135,0-1 0,-1 0 0,0 0 0,0 0-1,0 0 1,0-1 0,-1 1 0,0-1 0,-1 0 0,-4 5 0,7-8 141,-3 1 70,3-2-359,4-5 204,88-102-1860,-22 25-7703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1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1119 11832,'-1'15'58,"0"-8"55,1 0 0,0 0 0,0 0 1,1 12-1,5-14 447,69 24 201,-63-25-652,1 0-1,-1-2 1,1 1 0,-1-1 0,1-1 0,-1 0-1,1-1 1,18-2 0,-25 2-77,15-4 109,69-36 56,-74 27-83,3-11-35,21-35 0,-32 38 36,19-113 49,-21 99-90,-1 1 1,-2-1-1,-2 0 0,-4-49 1,3 64-26,-1-11 1,-2-1 0,-1 1-1,-10-40 1,2 23 64,-2 1 1,-36-81 0,50 128-112,-1-1 1,1 1-1,0 0 1,0 0-1,0-1 1,0 1-1,-1 0 1,1 0-1,0-1 1,0 1 0,-1 0-1,1 0 1,0 0-1,0-1 1,-1 1-1,1 0 1,0 0-1,0 0 1,-1 0-1,1 0 1,0 0-1,-1 0 1,1 0-1,0-1 1,-1 1-1,1 0 1,0 0-1,0 0 1,-1 0-1,1 1 1,0-1-1,-1 0 1,1 0-1,0 0 1,-1 0-1,1 0 1,0 0-1,0 0 1,-1 1 0,1-1-1,-1 0 1,-7 9 25,7-9-26,-16 29 31,10-11 46,-17 118 32,22-100-30,8 210 35,-1-188-42,35 228 34,-29-235-36,0 0-26,44 173 90,-47-197-90,4 14 76,6 46-1,-33-133 29,-13-60-64,-36-93 5,50 156-24,-47-213 24,54 201-66,1-80 1,7 84-24,9-53 1,19-48 1,18 2-4,-31 111-1,2 0 0,1 2-1,42-61 1,-59 96-1,0 0 1,0-1-1,-1 1 0,1 0 1,1 0-1,-1-1 0,0 2 1,0-1-1,5-3 0,-7 5 1,17-11-2,0 1 0,19-8 0,-18 11-1,0 1 0,21-5 1,-36 11-2,0-1 1,0 0 0,-1 1-1,1 0 1,0 0 0,0-1-1,0 2 1,0-1 0,3 1-1,15 1-12,38 10-1,-39-5 8,36 17 1,-54-23 4,0 0 0,0 0 1,0 0-1,-1 0 0,1 0 0,0 0 1,0 1-1,-1-1 0,1 1 1,-1-1-1,1 1 0,-1 0 0,2 1 1,8 11-13,0 1 0,15 28 0,-15-19 3,13 44 0,-23-63 2,1 0 0,-1 0-1,0 0 1,0 0-1,-1 0 1,1 6-1,1 23-28,-4 37 0,-1-42 23,-10 41 0,13-70 17,-1 4-12,0 1 1,-1-1-1,1 0 1,-1 0-1,1 0 1,-1 1-1,-3 3 1,-125 189-115,95-156 26,14-17 52,-11 12-5,-1-2-1,-2-1 0,-54 40 1,-44 15-114,114-80 22,13-6 116,-1-1 1,0 0-1,0 0 1,1-1-1,-1 0 0,-13-1 1,20 1 25,0 0-1,0 0 1,-1 0 0,1 0 0,0 0 0,0 0-1,0 0 1,0 0 0,-1 0 0,1 0 0,0 0-1,0 0 1,0 0 0,0 0 0,0 0 0,-1-1-1,1 1 1,0 0 0,0 0 0,0 0 0,0 0 0,0 0-1,0 0 1,-1 0 0,1-1 0,0 1 0,0 0-1,0 0 1,0 0 0,0 0 0,0 0 0,0-1-1,0 1 1,0 0 0,0 0 0,0 0 0,0 0-1,0-1 1,0 1 0,0 0 0,0 0 0,0 0-1,0 0 1,0 0 0,0-1 0,0 1 0,0 0-1,1-5-16,-1 0 0,2 0-1,-1 0 1,0 1 0,1-1-1,0 0 1,0 1-1,1-1 1,4-6 0,-7 11 17,12-14-111,11-6 42,36-23-1,-57 42 69,-1 0-1,1 0 1,0 0-1,0 0 1,-1 1-1,1-1 0,0 1 1,0-1-1,3 0 1,34-4-21,50 0-1,-60 9 21,46 15 4,22 14 1,-52-15 13,-1 1 0,47 30 1,-7-4 35,-68-40-1,16-2-14,35-2 0,-43-5-8,4-6-678,1-1-1,51-28 0,-7-5-9300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20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7352,'0'0'112,"2"4"-19,1 1-30,0 1 1,-1-1-1,0 1 0,0 0 1,-1 0-1,0-1 0,2 13 1,-2 54 288,-2-36-175,9 158 486,-11-19-53,3-156-581,0-12 13,-1 0-1,1 0 1,-1 0 0,-4 12 0,4-15-31,-2 14 97,-2 0 0,0-1 0,-1 1 0,0-1 0,-2-1 1,-16 28-1,-31 55 529,55-98-609,0 1 4,2 9-1393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243 282 10400,'12'-27'92,"-10"21"24,1 0-1,0 0 1,0 0 0,8-11-1,-9 15 319,6 13 101,-7-10-516,0 0 1,0 0-1,0 0 0,0 0 0,0 0 0,0 0 0,0 0 0,0 0 0,-1 1 0,1-1 0,0 0 1,-1 1-1,1-1 0,-1 0 0,1 3 0,35 105 330,-21-66-225,39 79 0,-46-107-109,8 12 53,15 11-21,39 35 1,-48-57-8,100 35 18,-99-45-4,5-5-15,34-1 0,-61 0-35,-1 0 0,1 0 0,0 0 0,-1 0 0,1 0-1,0-1 1,-1 1 0,1 0 0,-1 0 0,1 0 0,0-1 0,-1 1-1,1 0 1,-1 0 0,1-1 0,-1 1 0,1-1 0,0 0 0,2-2 4,0 0 0,0-1 0,0 0 0,-1 1 1,0-1-1,0 0 0,0 0 0,0 0 0,0 0 1,-1-1-1,1 1 0,0-6 0,-2 9 0,0-1-1,0 1 0,1 0 0,-1 0 1,0 0-1,0 0 0,-1 0 1,1-1-1,0 1 0,0 0 0,0 0 1,-1-2-1,-8-19 40,0 0-1,-20-33 1,12 34 60,-20-10-35,-51-32 1,57 47 14,-127-32 34,155 48-109,0-1 1,-1 0-1,1 1 0,0 0 1,-1-1-1,-6 2 1,-23 3 27,1 2 0,-49 14 0,77-19-27,0 1 0,0 0 1,0-1-1,0 1 0,-6 5 1,-131 103 91,137-106-97,1-1 0,-1 0 0,1 1 0,0-1 0,-3 7 0,-19 31 26,-24 51 0,48-90-33,0-1 1,1 0-1,-1 0 1,1 0-1,-1 1 1,1-1-1,0 0 1,0 0-1,-1 1 1,1-1-1,0 0 1,0 1-1,0-1 1,0 0-1,0 1 1,1-1-1,-1 2 1,2 5 2,-1 0 0,2 0 1,-1 0-1,1 0 1,4 9-1,-1-7-2,1-1 0,-1 1-1,15 13 1,-19-21-1,-1 0-1,1 0 1,0-1 0,-1 1-1,1-1 1,0 1 0,0-1-1,0 0 1,1 0 0,-1 0-1,2 1 1,80 34 11,-57-27-11,1-1 1,39 6-1,-32-9 1,-1-2-1,45-2 1,-24-5-1,59-11 0,51-23-1,-122 24 0,62-28 0,-74 27 0,-1-2 0,41-30 0,-42 25 0,-1-2 0,26-29 0,-31 29 0,-2-1 0,21-33 0,-29 37 0,-1 0 0,17-44 0,-22 44 0,0 0 0,6-37 0,-11 43 0,0 0 0,-1 0 0,-3-29 0,0 29 0,-2 0 0,1 0 0,-2 1 0,0 0 0,-1 0 1,0 0-1,-15-22 0,5 15 7,-26-20-1,37 36-5,-1 0-1,-1 0 1,1 1-1,0 0 0,-11-4 1,14 7-1,0 0 1,1 0-1,-1 0 1,0 0-1,0 1 0,0-1 1,1 1-1,-1 0 1,0 0-1,0 0 0,0 1 1,0-1-1,0 0 1,1 1-1,-1 0 0,0 0 1,0 0-1,1 0 1,-1 0-1,1 0 0,-1 1 1,-3 2-1,-1 6 14,4-3-12,2 0 1,-1 0 0,1 0-1,0 0 1,1 0 0,-1 0-1,2 12 1,4-3 24,8 4-15,1 0 1,23 26 0,106 103 70,-118-118-35,10 22-11,32 62-1,-54-81 18,17 115 24,-30-147-72,0 0 0,0-1 1,0 1-1,1 0 0,-2 0 0,1 0 0,0 0 0,0 0 0,-1-1 0,1 1 0,-1 2 1,-5 10 10,0 1 1,-1-1-1,0-1 1,-1 0-1,-15 19 1,22-31-9,-1 1-1,1 0 1,-1-1 0,1 1-1,-1-1 1,0 0 0,1 1-1,-1-1 1,-4 1 0,-131 57 101,106-51-76,-40 1-1,60-8-32,0-1 1,-1 0 0,1-1-1,-15-2 1,18 1-147,0-1 0,1 0 1,-1 0-1,0-1 0,1 0 1,0 0-1,0 0 0,0-1 0,1 0 1,0-1-1,0 1 0,-11-14 1,-26-26-9296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1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11120,'43'66'216,"34"78"46,-60-108-27,79 163 84,-77-157-159,70 179 61,-74-178-73,65 207 99,-74-231-227,5 17 3,-2-1 0,7 46 0,-14-63-530,-1 0 0,-3 31 0,0-11-7253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2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0 274 12104,'17'-10'1,"-12"7"1,-1 1 0,2-1 0,-1 1 0,0 0 0,0 0 0,1 1 0,6-2 0,146-24 30,-116 22 15,73-8-1,33-5-36,15-2-10,11 0 0,-99 7-484,0-3 0,111-40 0,-23-1-6776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2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8 211 11120,'-7'6'14,"9"8"-12,34 65 48,-27-61 62,1 0 1,1-1-1,0 0 0,21 24 0,-18-24-30,4 3 345,131 100 867,-78-67-323,-65-47-705,-3-3-161,1 0 0,-1 0 0,1 0 0,-1-1 0,1 1 0,0-1 0,0 0 0,0 0 0,6 2 0,-9-4-87,0 0 0,0 0 1,-1-1-1,1 1 0,0 0 0,0 0 1,0 0-1,-1 0 0,1-1 1,0 1-1,0 0 0,0-1 0,-1 1 1,1-1-1,0 1 0,-1-1 0,1 1 1,0-1-1,-1 1 0,1-1 1,-1 1-1,2-2 0,-2 1 14,5-5-1,-2 0 1,1-1-1,-1 1 0,1-1 1,-2 1-1,1-1 0,2-10 0,8-39 55,-2 18-34,22-46 0,23-57-11,-43 113-26,10-9-3,29-37 1,-36 60 2,-4 7-9,1 1 1,0 0 0,23-8-1,-35 14-4,0 0-1,-1 0 0,1 0 0,0 0 0,0 0 0,0-1 0,-1 1 0,1 0 0,0 1 1,0-1-1,-1 0 0,1 0 0,0 0 0,0 0 0,0 1 0,-1-1 0,2 1 0,21 9 9,0 1-1,30 21 0,-31-14 11,7 16-6,39 61-1,-59-80-5,-1 0 0,10 23-1,-7-12-3,-1-3-2,-5-12 1,1 0 0,11 18-1,10 10 5,-22-32-6,1 1-1,0-2 1,11 11 0,-8-11-1,0 0 0,1-1 1,-1 0-1,1-1 0,0 0 1,0 0-1,14 2 0,-3-4-20,1-4-10,-1-2-1,1 0 0,0-2 1,-1 0-1,0-1 0,39-20 1,-9-7-42,-32 17-201,2-9 84,32-53 0,-43 54-57,-6 13 158,4-8-6,-2 0-1,-1-1 1,0 0-1,3-41 1,-8 54 39,3-17-123,-2 0-1,-1-1 1,-4-33 0,21 126 11,17 49 104,-24-92 38,-5-13 17,1 2 4,1 0 0,0-1-1,0 0 1,1-1 0,1 0 0,0 0 0,19 17 0,37 26-15,-64-53 18,0 0 0,0 0 0,1 0-1,-1 0 1,0 0 0,1 0 0,-1 0 0,1-1 0,-1 1 0,1 0-1,-1-1 1,1 0 0,0 1 0,-1-1 0,4 0 0,1 1-1,-4-1 2,1 0 0,-1 1 0,0-1-1,0 0 1,0 0 0,0 0 0,0-1 0,0 1 0,1-1 0,-1 1 0,2-2 0,-1 1 0,-1 0 0,0-1-1,0 1 1,0-1 0,0 0 0,0 1 0,0-1 0,0 0 0,-1 0 0,1-1 0,0 1 0,-1 0 0,2-4 0,9-28 1,-11 31 0,3-19 7,-5-10 4,-11-64 0,4 70 35,-45-85 26,40 94 15,-3 3-43,1 0 0,-27-16 0,41 30-39,1-1 0,-1 1 1,0-1-1,1 1 0,-1 0 1,0-1-1,1 1 1,-1 0-1,0 0 0,0-1 1,1 1-1,-1 0 1,0 0-1,0 0 0,0 0 1,1 0-1,-1 0 0,-1 0 1,2 0-6,-3 0 8,-1 0 0,1 1 0,0-1-1,-1 1 1,1-1 0,0 1 0,-1 0 0,1 0 0,0 1 0,0-1 0,0 1 0,0-1 0,0 1-1,0 0 1,1 0 0,-1 0 0,1 1 0,-1-1 0,1 0 0,0 1 0,0 0 0,0-1 0,-3 6 0,2-3-181,1 0 0,0 0 0,0 0 0,0 0 0,1 0 0,-1 0 0,1 1 0,1-1 0,-1 7 0,1 13-8748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3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9240,'0'0'0,"2"9"0,1 20 0,0 21-16,-2 24 16,2 6-64,0-6 64,-1-12-176,1-13 176,-2 1-6264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3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 9592,'26'-5'41,"11"1"142,-22 4-113,-1 2 1,1-1 0,18 6-1,-19 2 224,69 76 87,-66-61-233,60 109 53,-65-102-106,36 154 40,-41-146-55,-4-25-55,24 167 127,-15-100-56,-11-81-94,-1 1 1,0-1-1,0 1 1,0-1-1,0 0 1,0 1-1,0-1 0,0 1 1,0-1-1,0 0 1,0 1-1,0-1 1,0 1-1,0-1 0,0 0 1,0 1-1,0-1 1,-1 1-1,1-1 1,0 0-1,0 1 1,0-1-1,-1 0 0,1 1 1,0-1-1,0 0 1,-1 1-1,1-1 1,0 0-1,-1 1 0,1-1 1,0 0-1,-1 0 1,1 0-1,0 1 1,-1-1-1,1 0 0,-1 0 1,1 0-1,0 0 1,-1 0-1,0 0 0,0 0-1,-1 0 1,1 0 0,0 0-1,0 0 1,0-1-1,1 1 1,-1 0 0,0-1-1,0 1 1,0-1-1,0 1 1,0-1 0,0 0-1,0 1 1,1-1 0,-1 0-1,0 0 1,1 1-1,-2-3 1,-9-14 12,1-1 0,-13-32-1,13 20-4,0 0 0,2 0 0,-5-40 0,11 52-9,-10-66-6,10 57 6,-1 0-1,1 15 0,1 0 0,0-1 0,1 1-1,2-13 1,16-110-2,-10 108-2,21-45 4,-19 52 1,1-1 0,19-24 0,-23 35 0,1 0 0,1 0 0,0 1 0,0 0 0,16-11 0,-17 15 0,-1 0 0,1 1 0,0 0 0,0 1 0,0 0 0,1 0 0,15-3 0,-14 5 0,0 1 0,0 0 1,0 0-1,0 1 0,0 0 0,0 1 1,-1 1-1,1-1 0,0 1 1,-1 1-1,0 0 0,17 9 1,-2 4 20,91 105 19,-34-23 60,-20-32-73,-37-40 54,-6-6-34,9 10 9,-2 1 1,31 51-1,-48-69-20,5 7 3,0 1-1,-2 1 1,16 45 0,-24-56-12,-1-4-17,0-1 0,0 1 0,1 0 0,-1-1 0,2 0 0,4 9 0,-8-17-34,0 1 0,0 0 0,0 0 1,0 0-1,0-1 0,0 1 0,0 0 0,0 0 0,0 0 1,0 0-1,0-1 0,0 1 0,0 0 0,1 0 1,-1 0-1,0 0 0,0 0 0,0-1 0,0 1 0,0 0 1,0 0-1,1 0 0,-1 0 0,0 0 0,0 0 0,0 0 1,0 0-1,1 0 0,-1 0 0,0-1 0,0 1 0,0 0 1,0 0-1,1 0 0,-1 0 0,0 0 0,0 0 1,0 0-1,1 0 0,-1 0 0,0 1 0,0-1 0,0 0 1,0 0-1,1 0 0,-1 0 0,0 0 0,0 0 0,0 0 1,0 0-1,1 0 0,-1 0 0,0 1 0,0-1 0,0 0 1,0 0-1,0 0 0,0 0 0,0 0 0,1 1 0,-1-1 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1 294 8432,'15'-21'27,"-6"7"41,1 1 0,0 1 0,18-16 1,-27 27-59,-1 1 1,1 0-1,0-1 1,0 1-1,0 0 1,0 0-1,0-1 0,0 1 1,0 0-1,0 0 1,0 0-1,0 0 1,-1 0-1,1 0 1,0 1-1,0-1 1,0 0-1,0 0 1,0 1-1,0-1 1,0 0-1,-1 1 0,3 0 1,0 1 18,5 0-6,-6-2-13,0 1 0,0 0 0,0-1 0,0 1 0,0 0 0,0 0 0,0 1 0,0-1 0,0 0 0,0 1 0,0-1 0,-1 1 0,1-1 0,2 4 0,-1-1 15,13 12 43,0 0-1,-2 2 1,21 30 0,-18-20 106,2-2 0,1 0 0,28 28 0,-18-27 85,-28-26-232,1 0 0,-1 0 0,0-1 1,0 1-1,1-1 0,-1 1 0,0-1 1,1 0-1,-1 0 0,0 0 0,1 0 1,-1-1-1,0 1 0,3-1 0,-3 0 5,2 1 4,1-1 0,0 0-1,0-1 1,0 1 0,-1-1 0,1 0 0,-1 0 0,1 0 0,-1-1 0,5-3 0,-4 3-2,3-6 134,-1-5-94,-2 0 0,7-30 1,-11 25 6,-5-9-25,-14-51 0,7 58-8,-65-83 20,75 102-65,-1 0 0,0 1 0,0-1 0,1 0 0,-1 1 0,0-1 0,0 1 0,-3-2 0,-21-11 13,-55-21 1,80 34-17,0 1 1,-1-1 0,1 1-1,0 0 1,-1-1-1,1 1 1,0 0-1,-1 0 1,1 0-1,0 0 1,-1 0-1,1 0 1,-1 1-1,-1-1 1,-7 2 2,0 0 0,1 1 0,-17 6 0,19-5-3,0 0 1,0 0-1,1 0 1,-1 1-1,1 0 1,0 0-1,-6 8 1,-2 6 0,0 0 1,2 1-1,0 1 0,2 0 1,-10 25-1,10-14 6,2 20-3,-2 55 1,10-104-4,0 0 0,0 0-1,0 0 1,1 0 0,-1 0 0,1 0 0,1 5 0,11 27 3,32 62 1,-44-94-4,1 0 0,0-1-1,0 1 1,0 0 0,0-1 0,0 0 0,4 4 0,31 24 4,65 40 0,-98-67-2,1-1-1,-1 1 0,0-1 0,1-1 0,6 3 1,43 9 5,64 8 1,-115-21-8,1 1 0,0-1 0,0 0 1,-1 0-1,1-1 0,7 0 0,-11 1-1,21-4 6,36-12 0,-37 8-4,34-19 0,-54 27-2,26-18 8,36-33 4,7-15-9,-39 33-36,-2-1 0,-1-2 0,41-69 0,-61 91 19,4-7-44,10-32-1,-12 29 20,4-13-134,25-50 0,-26 104 99,5 30 53,0-1 13,6 11 7,-3-6 1,-5-15 0,-14-33 1,1 0 0,-1 0 0,0 0 0,1-1-1,0 1 1,-1 0 0,1-1 0,3 4 0,-4-5 0,1 0 0,0 0 0,0 0 0,0 0 0,-1 0-1,1-1 1,0 1 0,0-1 0,0 1 0,0-1 0,0 1-1,0-1 1,0 0 0,3 0 0,6 0 3,-6 1 4,0-1 0,0-1 0,0 1 0,1-1 0,7-2 0,-1 0 7,0-1 0,0 0 0,0-1 0,18-10 0,-18 3 85,-4-2-64,0-1 0,-2-1 1,8-22-1,-12 17 92,-6-14-34,-10-45 0,5 56 54,-5-3-43,-32-44 1,30 57 34,-15-3-44,-41-16 1,48 27 31,-6 6-73,0 0-1,-46 8 1,74-8-53,0 0 1,-1 1 0,1 0-1,0-1 1,0 1-1,0 0 1,0 0-1,0 0 1,0 0-1,-3 2 1,5-3-3,-15 10 11,-1 1-1,-14 13 1,20-15-9,0 2-1,1 0 1,0 0-1,-14 23 1,14-18-1,1 0 1,1 1-1,-9 29 0,12-31 0,0-1-1,2 0 0,0 1 0,-1 27 1,5-31-2,-1 0 1,1 1 0,1-1 0,0-1 0,0 1-1,2 0 1,-1-1 0,1 0 0,0 0 0,1 0 0,0 0-1,1-1 1,11 13 0,-15-19-2,1 1 0,-1 0 0,1-1 0,0 0 0,4 3 0,155 98-21,-125-87-42,195 58-1562,-101-40-6139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1212 8072,'5'-32'1,"-3"19"25,0 0 0,-1 0 0,-2-15 0,-9-106 138,4 107 103,-3 2-143,-2 1 0,-19-31 0,30 54-102,-1-1-1,0 1 1,0 0 0,0 0 0,0 0-1,0 0 1,0 0 0,0 0 0,0 0-1,0 0 1,-2-1 0,-12-6 70,1 1 0,-1 1 0,-24-8 0,21 13 155,-2 5-161,1 0 0,0 2 1,-20 7-1,20 0 161,-9 15-76,-41 51 0,52-50 63,-41 127 83,52-127-129,4-5-103,2 0 1,6 45-1,0-52 43,5-3-84,0-1 1,1 0-1,17 14 0,-28-26-36,0 0 0,0 0 0,1 0-1,-1-1 1,0 1 0,0 0 0,1-1 0,-1 1-1,1 0 1,-1-1 0,3 1 0,11 2 16,1-1 1,0-1-1,0 0 1,27-2-1,-41 1-20,0 0 1,-1 0-1,1-1 0,0 1 0,-1-1 1,1 1-1,0-1 0,-1 0 0,1 1 0,-1-1 1,1 0-1,1-1 0,23-17 22,-1-1 0,36-37-1,-58 54-20,0 0 0,0 0 0,-1 0-1,1-1 1,-1 1 0,3-8 0,8-15 11,16-42 1,0-47-6,-21 65 9,-1-213 6,-10 210-12,-30-210 3,26 214-9,-28-197 47,14 146 2,19 93 31,0 12 4,0 0-72,1-3-7,0 0 0,1-1-1,-1 1 1,1 0 0,-1 0-1,1-1 1,-1 1 0,1 0-1,0 0 1,0 0 0,0-1 0,0 1-1,0 0 1,1 0 0,-1 0-1,1 2 1,17 153 256,-11-113-35,59 243 94,-50-219-88,68 334 90,-80-380-259,0 1 0,-1 24 1,6 193 141,-27 51-1966,-9 3-7227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5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11384,'-4'163'414,"6"-32"300,0-36-568,-1-56 229,15 179 120,-9-173-295,-2-14-107,2 11-4,1 1 0,29 79 0,27 25 127,-54-128-520,1 1 0,1-2 0,0 1 0,23 25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5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19 124 11296,'-5'-3'3,"-9"-16"228,14 17-165,6 0 2,89-29 133,-66 25 127,166-19 128,-150 21-169,32-4-89,189-15 461,-179 26-570,-57 2 126,-8 1-141,-1 2 1,0 1-1,24 13 0,-44-22-63,0 1-1,0 0 0,0-1 0,0 1 1,0 0-1,0 0 0,0-1 0,-1 1 1,1 0-1,0 0 0,0 0 1,-1 0-1,1 0 0,-1 0 0,1 0 1,0 2-1,9 22 50,-1 0 1,-2 1-1,7 35 0,-3 26 172,-8-56-197,7 67 104,6-10-14,-10-75-57,6 3-36,2-1 1,20 17-1,-16-21 22,8-2-30,0-2 0,31 5 1,-32-12 22,131-31 19,-123 21-11,117-61 25,-127 54-33,-9 1-34,-1 0 1,0-2 0,-1 1 0,11-23 0,-22 38-9,-1 1 1,1-1 0,0 0-1,-1 0 1,1 1-1,-1-1 1,1 0-1,-1 0 1,0 0-1,0 0 1,0-3 0,-1-17 17,-1 1 0,-1-1 1,-11-37-1,14 57-18,-1 0 0,1 1 0,-1-1 0,0 0 0,1 1 1,-1-1-1,0 1 0,0-1 0,0 1 0,0 0 0,-1-1 0,-1-1 1,-8-7 9,-2 0 1,1 0 0,-1 1 0,-1 1-1,-24-12 1,36 19-10,1 0 0,-1 0-1,0 1 1,1-1 0,-1 1 0,0 0-1,0-1 1,0 1 0,1 0 0,-1 0-1,0 0 1,-2 0 0,-18 3 20,-1 1 0,1 0 0,-36 13 0,56-16-22,0-1 0,1 1-1,-1 0 1,0 0 0,0 0 0,1 0 0,-1 0 0,1 0 0,-1 1 0,1-1 0,-2 2-1,-14 16 13,2 0-1,1 1 0,-17 28 1,30-47-14,1 1 0,-1-1 0,0 1-1,0-1 1,1 0 0,-1 1 0,1-1 0,0 1 0,-1 0 0,1-1 0,0 1 0,0-1 0,0 3-1,0 0-90,0 0-1,0 0 1,0 1-1,1-1 0,-1 0 1,1 0-1,0 0 0,0 0 1,1 0-1,-1 0 1,1 0-1,0 0 0,0 0 1,0-1-1,1 1 0,-1-1 1,1 1-1,0-1 0,0 0 1,0 0-1,4 3 1,34 27-9931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5:59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0 606 8520,'46'-16'338,"-1"-3"0,83-47 0,-77 38-114,9-3 211,-13 7-239,54-20 0,-82 37-137,43-18 146,100-27 0,-155 50-177,-1 1 1,0 1-1,1-1 0,-1 1 0,0 0 0,1 1 0,-1-1 1,11 3-1,-11-1-8,-4-1-6,1 0 1,-1 0-1,0 0 0,1 1 1,-1-1-1,0 1 1,0-1-1,0 1 1,0 0-1,0 0 1,0 0-1,-1 0 1,1 0-1,-1 0 0,1 0 1,-1 1-1,0-1 1,2 5-1,-2-4 5,0-1-7,0 0 1,0 0-1,0 0 1,0 0-1,-1 0 1,1 0-1,-1 0 1,1 0-1,-1 0 1,0 0-1,0 0 0,0 0 1,0 0-1,0 3 1,-1 5 13,-1 41 93,-1-28-71,2 1-1,0-1 1,2 1 0,5 37 0,-5-57-42,1 0 0,-1 0 0,1 0-1,0 0 1,0-1 0,0 1 0,1 0 0,-1-1 0,1 1 0,0-1 0,0 0 0,0 0 0,0 0 0,4 2 0,-3-2 1,1 1 0,0 0 0,1-1 1,-1 0-1,1 0 0,0-1 1,-1 1-1,1-1 0,1-1 1,-1 1-1,0-1 0,7 1 1,-4-1 0,-3 1 2,-1-1-1,1 0 1,0 0 0,0-1 0,0 0 0,9 0 0,5-2 1,2 3-5,37-2 44,-44 0-31,-2 0-9,-1 0 0,1 0-1,0-1 1,-1-1 0,1 0-1,-1-1 1,14-6 0,-9 2 22,31-21 0,-41 19 15,-4 4-34,-1 0 1,0-1-1,-1 0 1,1 1-1,-1-1 1,-1 0-1,1 0 1,-1 1-1,0-1 1,-1 0-1,0 0 1,0 1-1,0-1 1,-4-10-1,-12-25 17,8 26 50,6 13-65,-3-5 4,0 0-1,-1 1 1,0 0-1,0 0 1,-1 1 0,0 0-1,0 0 1,0 1-1,-14-7 1,7 4 30,-1 1-1,0 0 1,0 1 0,0 1 0,-1 0-1,0 1 1,0 1 0,-22-1 0,38 4-58,-21 0 169,15-1-51,14-2-60,-5 3-38,0-1 0,0 1 0,0 0 0,0 0 0,0 0 0,0 0 0,0 0-1,0 0 1,0 1 0,3 0 0,7 1 9,44 3 75,104 11 35,-145-14-127,-10-2-11,-1 1 0,1-1 1,-1 1-1,1 1 1,-1-1-1,7 3 1,-3-1-59,-1 0 0,0 1 0,0 0 0,0 0 1,-1 0-1,1 1 0,-1-1 0,0 2 1,-1-1-1,1 1 0,7 10 0,-10-9-130,0 0 0,0 0 0,-1 0-1,0 1 1,0-1 0,-1 1 0,0 0 0,-1-1 0,1 1-1,-2 0 1,1-1 0,-1 1 0,-2 11 0,1-8-104,1 0 0,0 0 0,1 1 0,1 11 0,0-21 257,-1 0 0,0 0 0,0 0 0,1 0 0,-1 0 0,1 0 0,-1 0 0,1 0 0,0 0 0,0 0 0,0 0 0,0-1 0,0 1 0,0 0 0,1-1 0,-1 1 0,0-1 0,1 1 0,-1-1 0,1 0 0,0 1 0,2 0 0,-1-1 27,-1 0 0,1-1 0,0 1 0,0-1 0,0 0 0,0 0 0,0 0 0,0 0 0,-1 0 0,1-1 0,0 0 1,0 1-1,0-1 0,3-2 0,6 0 5,-7 2 8,1-1-1,-1 0 1,0 0 0,0-1-1,6-3 1,68-43 0,-64 36 38,-4-1 27,-1-1-1,0-1 1,0 1 0,-2-1-1,0-1 1,-1 1 0,9-34-1,-12 33-11,7-49 390,-5-152 2121,-6 205-2436,1 9 20,-1-1 0,-1 1 0,1-1 0,0 1 0,-1-1 1,0 1-1,0-1 0,-1 1 0,1 0 0,-4-7 0,5 7 158,2-2-20,-2 5-267,0 1 0,1-1 0,0 0 1,-1 1-1,1-1 0,-1 0 0,1 1 1,0-1-1,-1 0 0,1 1 0,0-1 1,0 1-1,-1-1 0,1 1 0,0 0 0,0-1 1,0 1-1,0 0 0,-1 0 0,1-1 1,0 1-1,0 0 0,0 0 0,0 0 1,0 0-1,0 0 0,1 1 0,19 2 10,-21-3-16,12 3 39,0 1 0,0 0-1,-1 1 1,12 6 0,16 8-3,8 3-13,9 3-26,42 23-9,-92-43 1,1-1 1,-1 1-1,1 0 0,-1 0 0,0 0 0,-1 1 0,0 0 1,8 11-1,-6-8-2,-5-5 0,0-1 1,0 1 0,0-1 0,0 1 0,-1 0 0,1-1 0,-1 1 0,0 0-1,0 0 1,0 0 0,-1 0 0,1 0 0,-1 0 0,0 0 0,-1 0 0,1 0 0,-2 8-1,1-8 0,1 2-1,-1 1 0,-1-1-1,1 1 1,-1-1 0,-1 0 0,1 1-1,-1-1 1,0 0 0,0 0-1,-1-1 1,1 1 0,-1-1 0,-9 9-1,2-1-9,0 2 3,-63 82-17,55-58 27,9-1 1,9-35 0,1 0 0,0 1 0,0-1 0,0 0 0,0 0 1,1 0-1,1 6 0,0-5 1,0 0 0,0 0 0,0 0 0,1 0 0,0 0-1,0-1 1,0 1 0,0-1 0,0 0 0,1 0 0,-1 0 0,1 0 0,0-1 0,0 1 0,0-1 0,0 0 0,0 0 0,1-1-1,-1 1 1,7 1 0,10 2 5,1 0 0,37 2 0,-52-6-6,57 5 3,3-1 2,-8-1-1747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21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6456,'0'0'57,"0"0"-53,0-1 0,0 1 0,0-1 0,0 1-1,0 0 1,0-1 0,0 1 0,0 0 0,1-1 0,-1 1 0,0-1 0,0 1-1,0 0 1,1-1 0,-1 1 0,0 0 0,1 0 0,-1-1 0,0 1 0,0 0-1,1 0 1,-1-1 0,0 1 0,1 0 0,-1 0 0,1 0 0,-1-1 0,0 1-1,1 0 1,0 0 0,77-4 211,52-7-39,54-13 84,-135 16-231,-4 2 99,178-20 59,-178 22-46,186-10 60,-184 12-67,199-2 298,5-8 581,-242 10-825,2-4-1163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5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71 11032,'-7'-9'32,"0"1"0,0 0 1,-1 0-1,-1 0 0,1 1 1,-1 1-1,-10-7 0,18 13-16,0-1-1,0 1 0,0-1 0,0 1 1,0 0-1,0-1 0,-1 1 0,1 0 0,0 0 1,0 0-1,0 0 0,0 0 0,-1 0 1,-117 10 300,87-2-16,-153 57 97,146-47-209,39-18-188,-88 57 192,61-36-157,-23 26-1,50-47-34,-4 3 26,1 1-1,-1-1 1,1 1-1,0 0 1,-4 8 0,-39 69 127,14 7-92,31-85-41,-1 1-1,1 0 0,1-1 1,-1 1-1,0 0 0,1 0 1,0 4-1,0-8-19,-1 19 53,2 1 0,2 21 0,0-27-39,0-1 0,1 1 0,7 14 0,-11-28-14,0 1 6,0 1 1,1-1 0,0 0 0,-1 1-1,1-1 1,0 0 0,-1 0 0,1 1-1,0-1 1,0 0 0,0 0-1,0 0 1,0 0 0,0 0 0,0 0-1,1 0 1,1 0 0,11 9 35,0 0-1,23 10 1,-10-9-22,32 9-1,-59-20-19,39 8 67,192 1-1675,-103-12-6832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6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10760,'-32'25'18,"24"-14"76,-32 76 52,39-85-126,0 1-1,0-1 1,1 0-1,-1 1 0,1-1 1,-1 0-1,1 1 1,0 3-1,6 160 237,2-127-48,67 157 109,-54-158-3,99 149 119,-95-150-145,-5-8-131,89 144 334,-52-70-155,-55-99-315,0-1 1,1 0 0,-1 0-1,0 0 1,1 0-1,0-1 1,0 1-1,-1-1 1,2 0 0,-1 1-1,0-1 1,0 0-1,1-1 1,-1 1-1,1-1 1,3 2 0,-2-1 0,-5-2-18,1 0 1,-1 0-1,1 0 0,-1 0 0,0 1 0,1-1 1,-1 0-1,0 0 0,1 0 0,-1 0 0,1 0 1,-1 0-1,0 0 0,1 0 0,-1 0 0,1 0 1,-1 0-1,0 0 0,1 0 0,-1-1 0,0 1 1,1 0-1,-1 0 0,0 0 0,1 0 0,0-1 1,5-3 11,0 0 1,-1-1 0,1 1 0,-1-1-1,0 0 1,0-1 0,0 0-1,4-7 1,1-5 58,48-191 122,-55 184-190,-3 17 0,1 1 1,1 0-1,-1 0 0,1 0 1,5-13-1,0 2 11,2 0 0,12-21 1,-10 29 22,-5 8-33,1-1 0,-1 1 0,1 0 0,0 0-1,0 1 1,0 0 0,0 0 0,0 1 0,0-1 0,0 2 0,0-1 0,0 1 0,0 0 0,0 0 0,-1 1 0,14 5 0,-4-2-2,-9-3-1,0 0 0,-1 1 0,1 0 0,-1 0 0,0 1 0,11 8 0,150 117 92,-116-88-89,-28-26 7,15 3-3,50 16 0,-85-33-11,0-1 0,-1 1-1,1 0 1,0-1 0,0 0 0,0 0 0,4 0 0,16-1 0,-1-2 1,1-1 0,36-10-1,-35 3-6,-10 3 2,0 1-2,-2 0 1,1-1 0,-1-1 0,0 0 0,-1 0 0,12-13 0,4-11-83,41-66 1,-66 95 24,-1 1 37,0 1 0,1-1 0,-1 1 0,0-1 0,1 1 0,0 0 0,0 0 0,0 0 1,0 0-1,0 0 0,0 0 0,0 1 0,3-3 0,-4 4 18,0 0 1,-1 1-1,1-1 1,0 0-1,-1 0 1,1 0-1,0 1 1,-1-1-1,1 0 1,-1 0-1,1 1 1,-1-1-1,1 1 1,0-1-1,-1 0 1,1 1-1,-1-1 1,1 2-1,2 0-9,19 14-28,0-1 1,45 22-1,-47-30 19,11-1 12,-1-1 1,1-1-1,0-2 1,37-1-1,-55-3 12,0 0 0,20-6 1,-24 5 0,0 0 0,-1-1 0,13-7 0,-16 8 0,0 0 0,0 0 0,-1-1 0,0 1 1,8-9-1,-10 9 0,-1 0 1,1 1-1,-1-1 0,0 0 1,1 0-1,-1 0 1,0 0-1,-1 0 0,1 0 1,0 0-1,-1-1 0,0 1 1,0 0-1,0 0 1,0 0-1,0 0 0,-1-1 1,1 1-1,-1 0 1,-2-5-1,-5-7 8,-18-13 1,-33-27 1,34 39 11,-124-48 16,145 62-32,1 1 0,-1 0 0,0 0 0,0 0 0,0 0 0,-5 1 0,-16-1 9,0 1-1,-1 1 1,-43 9 0,66-10-10,1 1 1,-1 0-1,1 0 1,-1 0 0,1 0-1,-1 0 1,1 0-1,-3 3 1,-108 83 58,111-85-58,0 0 0,-1 0 0,1 0 0,0 0 0,1 1 0,-1-1 0,-2 4 0,-7 16 8,1 0 1,1 0 0,-11 39-1,20-59-10,-1 0 0,1 1 0,-1-1-1,1 0 1,0 0 0,0 0 0,0 0-1,0 0 1,1 0 0,-1 1 0,1 2 0,-1-5-3,4 17 11,0 0 0,8 23 0,0-15-5,16 29 0,-28-54-6,2 4 3,0 0 1,1-1-1,-1 1 0,1-1 1,0 0-1,0 1 0,4 2 1,-7-6-4,81 72 26,-59-56-24,0-1-1,2-1 0,26 11 1,11-2-6,1-2 0,91 17 1,-145-36-6,-1 0 1,1-1-1,0-1 0,0 1 1,8-1-1,129-7-39,30-26-1733,0-7-7079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6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498 674 10400,'-19'0'0,"-18"5"0,13 2 4,-1 1 1,2 2 0,-24 11-1,1 3 104,-60 42 0,83-51-60,-5 6 247,3 4-155,1 1 1,-32 44-1,55-68-115,0-1-1,-1 1 0,1 0 0,0-1 0,1 1 1,-1 0-1,0 0 0,0 0 0,1 0 0,-1 0 1,1 0-1,0 2 0,-2 7 40,1-1-1,0 1 1,1-1 0,1 12 0,0-12-39,2 0 0,-1 0 0,1-1 0,6 13 0,-9-22-25,0 1 22,1 1 0,-1-1 0,1 1 0,0-1 0,0 1 0,-1-1 0,1 0 0,0 0 0,0 1 0,0-1 0,1 0 0,-1 0 0,2 2 0,14 9 60,1 0 0,0-1 0,1-1 0,26 10 1,-43-19-65,0 0 0,1 0 0,-1 0 0,1-1 0,0 1 0,-1-1 1,1 0-1,-1 0 0,5 0 0,24-2-357,0-2-1,0-1 1,59-17 0,17-11-7561</inkml:trace>
  <inkml:trace contextRef="#ctx0" brushRef="#br0" timeOffset="1">749 0 10936,'-13'33'320,"2"-1"1,1 1 0,2 1 0,-8 68 0,14-18-137,3-47 236,18 171 128,-12-165-328,-4-24-143,47 200 351,-40-181-339,67 222 371,-77-260-458,0 1 1,0-1-1,0 1 0,0-1 0,1 1 0,-1-1 0,0 0 0,0 1 1,0-1-1,1 1 0,-1-1 0,0 0 0,0 1 0,1-1 1,-1 0-1,0 1 0,0-1 0,1 0 0,-1 0 0,1 1 0,-1-1 1,0 0-1,1 0 0,-1 1 0,0-1 0,1 0 0,-1 0 1,1 0-1,-1 0 0,1 0 0,-1 0 0,0 0 0,1 0 1,12 2-160,0-1 1,0 0-1,0-2 1,0 1 0,0-1-1,0-1 1,20-5 0,-24 5-317,88-18-8587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07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1089 7 10848,'-20'-6'0,"11"6"0,1 1 0,-1 0 0,0 0 0,1 1 0,0 0-1,-1 1 1,-12 5 0,10-4-1,-16 8-4,-159 81 12,143-70 33,-180 91 22,180-93 13,-161 72 52,167-76 33,-66 35 75,82-41-115,1 1 0,1 1 1,-30 25-1,49-38-117,0 0 0,0 0 0,0 0 0,0 0 0,0 1 0,-1-1 0,1 0 0,0 0 0,0 0 0,0 0 0,0 0 0,0 0 0,0 0 0,0 1 0,0-1 0,-1 0 0,1 0 0,0 0 0,0 0 0,0 0 0,0 1 0,0-1 0,0 0 0,0 0 0,0 0 0,0 0 0,0 0 0,0 1 0,0-1 0,0 0 0,0 0 0,0 0 0,0 0 0,0 0 0,0 1 0,0-1 0,0 0 0,0 0 0,0 0 0,1 0 0,-1 0 0,0 1 0,0-1 0,0 0 0,0 0 0,0 0 0,0 0 0,0 0 0,0 0 0,1 0 0,-1 0 0,0 1 0,0-1 0,0 0 0,0 0 0,0 0 0,1 0 0,-1 0 0,0 0 0,8 6 29,0-1 1,0 1-1,1-1 0,0-1 1,-1 0-1,13 4 1,-12-5-7,19 6 162,141 24 79,-80-22 44,-55-8-262,0 0-22,46 8 207,-64-8-158,22 3 40,-1 3 0,50 17 0,-52-14-9,-1 2 1,38 21 0,-16 5-72,9 6-1726,-38-27-6876</inkml:trace>
  <inkml:trace contextRef="#ctx0" brushRef="#br0" timeOffset="1">1619 787 13448,'0'0'344,"0"18"0,-19 23 8,-32 34-320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6:4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171 482 1440,'0'0'137,"-4"-5"-18,-13-15-43,17 19-66,-1 1-1,1 0 1,0 0 0,0 0-1,-1-1 1,1 1 0,0 0-1,0-1 1,-1 1 0,1 0-1,0-1 1,0 1 0,0 0-1,0-1 1,-1 1 0,1 0-1,0-1 1,0 1 0,0 0 0,0-1-1,0 1 1,0-1 0,0 1-1,0 0 1,0-1 0,0 0-1,19-96 1146,0 42-315,-18 54-814,-1 0 0,1 0 0,-1 0 0,1 0 0,0 0 0,0 0 0,-1 0 0,1 1 0,0-1 0,0 0 0,0 0 0,0 0 0,0 1 0,0-1 0,0 1 0,0-1 0,0 1 0,1-1 0,-1 1 0,1-1 0,29-4 164,-23 4-119,46-4 87,59-1-3,1 5 55,-14 1-72,90-4-1,-148 2-49,199-26 41,-186 21-35,227-31 34,-226 32-47,216-18 34,-219 20-54,205-18 31,-209 18-24,222-8 84,-239 12-125,25-1 42,66-7 0,-116 6-34,2-1 17,-9 3-48,0 0-1,0-1 0,0 1 1,0 0-1,0-1 1,0 1-1,0 0 0,0 0 1,0-1-1,0 1 1,0 0-1,0-1 1,0 1-1,0 0 0,0 0 1,0-1-1,0 1 1,0 0-1,0 0 0,0-1 1,-1 1-1,1 0 1,0 0-1,0-1 1,0 1-1,0 0 0,-1 0 1,1-1-1,0 1 1,0 0-1,0 0 0,-1 0 1,1 0-1,0-1 1,-10-9 17,-23-8 13,12 11 67,-144-15 50,121 20-30,-207-5 64,196 6-11,-240 8 59,233-3-105,-253 12 49,251-14-83,-240 16 31,246-13-57,-230 16 29,233-17-43,25-1-31,-225 24 83,63 0 45,167-25-106,4-2 8,0 2 0,-22 5 0,42-7-52,1 0 0,-1 0 0,1 0 0,-1 0 0,1 0 0,0 0 0,-1 0 0,1 1 1,-1-1-1,1 0 0,-1 0 0,1 0 0,0 1 0,-1-1 0,1 0 0,-1 0 0,1 1 0,0-1 0,-1 0 0,1 1 1,0-1-1,0 0 0,-1 1 0,1-1 0,0 1 0,5 11 19,-5-12-20,18 21 5,-14-19-4,0 1 0,0 0-1,0-1 1,1 0 0,-1 0 0,7 2-1,-1-1 1,0-1-1,0-1 0,17 2 1,-2-2-1,32-4 0,62-12 0,161-24-2,-221 31-3,105-9 4,52-4 1,17 0 0,9 4 0,-7 3 0,-17 0 0,201-4-8,-137 9-16,-252 8 16,112-8-24,-71 3 6,-67 6 24,-5-2-1,-17-5 2,-4 3 1,0 1 0,-31 0 0,46 3 1,-188 5 23,154-2-19,-11 0 29,-239 11 16,229-10 4,-272 25 23,265-22-9,-287 30 31,287-28-39,-251 38 21,259-36-33,-232 45 23,239-46-31,5-1-15,-173 38 54,47 1 42,59-20 100,114-27-187,6 2-1,13 11-22,-5-8 9,96 10 8,-74-14-8,211-7 9,-182 1-1,310-25 17,-284 21-11,412-40 12,-396 39-12,420-26 12,-424 30-11,372-11 16,-386 14-30,342-4 26,-302 6-34,-3 0-9,-35-3 1,-38 0-3,-49 3-2,-4 1 0,-10 2 0,-20 3 0,-46 15-1290,60-16-5156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5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0 620 8880,'0'0'1064,"13"-5"-631,37-15-285,-20 11 159,188-30 101,-159 30-207,312-49 70,-279 44-150,176-24 4,28 3-82,-167 21 44,574-62 35,-555 61-27,613-50 41,-612 54-49,200-8-1,-26 6-48,-205 8 63,398-14 47,-429 17-41,96-3-1,-35 2-48,-99 2 123,170-3 347,-121-3-149,-86 3-38,-6-1-467,-1 0 1,0-1-1,-1 1 0,1-1 0,-1 0 1,0 0-1,-1 0 0,1-1 1,-1 1-1,3-11 0,15-37-8860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1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114 245 3144,'-5'-6'12,"-3"-5"103,-1 1 1,-1 1-1,-16-14 906,24 22-480,-6-5-8,4 2-73,-5-3-33,8 7-408,0 0 0,0-1 1,0 1-1,0 0 0,1 0 0,-1 0 1,0 0-1,0 0 0,0 0 0,0 0 1,0 0-1,0 0 0,1 0 0,-1 0 1,0 1-1,0-1 0,0 0 0,0 1 1,1-1-1,-1 0 0,0 1 0,0-1 1,1 1-1,-1-1 0,0 1 0,1 0 1,-1-1-1,0 1 0,1 0 0,-1-1 1,1 1-1,-1 0 0,1 0 0,-1 0 1,1 0 19,-4 10 148,3 12-102,0 0 0,6 42-1,1-22 82,22 76 0,-20-90-136,15 50 179,-15-55-178,0 0-12,-5-12 10,1 0 1,1-1-1,7 15 1,1-1 53,1 0-1,1-1 1,35 44 0,-17-41-46,-29-24-26,0-1 0,-1 0 0,1 0 0,0 0 0,0 0 0,0-1 1,0 1-1,0-1 0,0 0 0,0 0 0,0-1 0,1 1 0,-1-1 0,0 0 0,0 0 0,1 0 0,4-2 0,-6 2-5,9-4 69,5-7-9,1 0 0,22-21 0,-35 27-33,0 0-1,1-1 1,-2 1 0,1-1-1,-1 0 1,1-1-1,-2 1 1,1-1 0,-1 0-1,0 0 1,2-7-1,-2 4-9,-1 6-1,-1 0-1,0 0 0,-1 0 0,1-1 1,-1 1-1,1 0 0,-2-5 1,2-31 77,6-99 318,-7 138-409,0 1 1,0-1-1,0 0 1,0 1-1,0-1 1,0 0-1,0 0 1,1 1-1,-1-1 1,0 0 0,0 1-1,0-1 1,1 0-1,-1 1 1,0-1-1,1 0 1,-1 1-1,1-1 1,-1 1-1,1-1 1,-1 0-1,1 1 1,-1-1-1,1 1 1,-1 0 0,1-1-1,-1 1 1,1-1-1,0 1 1,-1 0-1,1 0 1,0-1-1,-1 1 1,1 0-1,0 0 1,0 0-1,-1 0 1,1-1-1,0 1 1,0 0 0,-1 1-1,1-1 1,0 0-1,0 0 1,2 1 10,0 1 1,0-1-1,-1 1 1,1-1 0,-1 1-1,1 0 1,-1 0-1,0 0 1,4 3 0,32 45 84,44 42-19,-71-81-75,1 0-1,0-1 1,0 0 0,2-1-1,20 12 1,-18-12-4,2-1 21,-3-4-18,2-1 0,-1 0 1,22 0-1,-37-3-7,0 0 0,0 0 0,0 0-1,0 0 1,0-1 0,0 1 0,0 0 0,0 0 0,0-1 0,0 1 0,-1 0-1,1-1 1,0 1 0,1-1 0,3-2 3,0-1 0,0 0 0,0 0 0,0 0 0,-1 0 0,0-1 0,0 1-1,0-1 1,4-7 0,-4-5 50,-4-14-11,-9-62 0,1 46 46,-18-55 0,1 10 34,-15-62 155,34 117-105,1 1 0,0-45 0,5 77-79,3 12 4,10 28-1595,4 6-6084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1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108 682 10040,'0'0'166,"0"-3"-11,-58-192 1332,50 175-1445,5 12 42,0 0 0,0-1-1,-2-14 1,-5-25 339,-7-93 1,21 100-339,-4 40-70,0-1 1,0 1 0,1-1-1,-1 1 1,0-1-1,1 1 1,-1 0-1,1-1 1,0 1-1,-1 0 1,1-1-1,0 1 1,0 0-1,0 0 1,-1 0 0,1-1-1,1 1 1,-1 0-1,0 0 1,0 1-1,0-1 1,0 0-1,1 0 1,-1 1-1,0-1 1,1 0 0,-1 1-1,3-1 1,3 2 144,-2 4-127,1-1 0,-1 1 0,0 0 0,0 0 0,-1 0 1,1 1-1,5 9 0,26 48 68,-24-39-95,31 41 36,-33-51-39,-8-12-2,0 1 0,0 0 1,0-1-1,0 1 0,0-1 1,0 0-1,1 1 0,2 1 1,2 1-1,16 9 1,-21-13-2,1-1 0,-1 1 0,0-1 0,0 1 0,1-1 0,-1 0 0,0 0 0,0 0 0,4-1 0,-3 1 0,0-1 0,0 0 0,0 0 0,0 0 0,-1-1 0,1 1 0,4-3 0,25-22 0,6-9 0,3-7 0,1-3 0,-24 23 2,15-26 1,-21 31 2,0 0 0,27-29 0,-39 46-5,0-1 1,1 1 0,-1 0-1,0 0 1,0-1 0,0 1-1,1 0 1,-1 0 0,0 0-1,0 0 1,1-1 0,-1 1 0,0 0-1,0 0 1,1 0 0,-1 0-1,0 0 1,0 0 0,1 0-1,-1 0 1,0-1 0,1 1-1,-1 0 1,0 0 0,0 0-1,1 1 1,-1-1 0,1 0 0,4 1 2,0 1-1,0 0 1,-1 0 0,1 0 0,0 1 0,-1-1 0,1 1 0,-1 0 0,0 0 0,0 1 0,0-1 0,-1 1 0,1 0 0,-1 0 0,0 0 0,0 1 0,4 7 0,-4-5-2,0 0 0,0 0 0,2 15 0,4 23 4,-2-8-3,-4-24-2,2 13-2,-17-38-4,6 6 5,4 3-1,0 0 1,0 0-1,0 0 1,0 0-1,1-1 1,-1 1-1,1-1 0,-1-5 1,-45-157-1712,22 55-6807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1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46 8432,'-3'-3'0,"-4"-2"13,0 0 0,1-1-1,0 0 1,-10-13 0,14 17 27,5 3-18,0 0 0,0 0 0,-1 0 1,1 0-1,-1 1 0,1-1 0,4 4 0,5 3 2,-1-2-14,-6-3-6,0 0-1,1 0 0,-1-1 1,0 0-1,10 2 1,104 24 13,-74-21-5,90 21 7,-81-14-13,3 4-3,-50-15-2,0 0 0,-1 0 0,1 1 0,-1-1 0,7 7-1,-8-6 1,0 1-1,-1-1 0,1 1 0,-1 1 0,0-1 1,3 6-1,-2-1 0,0-1 0,-1 1 0,6 19 0,5 43 0,-3 11 0,-4 4 0,10 108-2,-13-155-3,-1-13 3,1 9-1,1-1-1,2 0 1,20 53-1,-5-28-22,2-1 0,61 100-1,-82-152 25,-4-6 2,1 0-1,-1 0 1,1 0-1,-1 0 1,1 0-1,0 0 1,0 0-1,-1 0 1,1 0-1,0 0 1,0-1-1,0 1 1,1 0-1,-26-30-1011,0 6-4041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2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36 411 6192,'-27'-33'158,"24"29"-11,-2-4 58,6 7-151,0 1 0,0-1 0,0 0 0,1 1 0,-1-1 0,0 1 0,1-1 0,-1 1 0,0-1 0,1 1 0,-1 0 0,2 0 0,27-1 408,59 5 1,110 32 702,-126-17-866,-50-14-124,1-1 1,-1 0-1,1-2 1,36-1-1,-44-2-123,-6 0 46,0 0-1,0-1 1,12-4 0,30-8 409,91-39-1,-123 43-458,40-21 250,-32 13-42,43-34 0,-64 47-205,31-27 242,-36 30-253,0 0 0,0 0 1,0-1-1,0 1 0,0 0 1,-1-1-1,1 1 0,-1-1 1,1 0-1,-1 1 1,0-1-1,0 0 0,0 0 1,0-4-1,-2-1-3,0-1 0,-1 0-1,0 1 1,0 0 0,-1-1 0,0 1 0,-1 0-1,1 1 1,-2-1 0,1 0 0,-1 1 0,-11-13 0,3 11 23,-19-4-19,-41-11 0,70 24-34,1-1 0,-1 0-1,0 1 1,0 0 0,0-1-1,0 1 1,-5 1 0,-19 2 11,0 1 1,1 1 0,-39 13-1,63-17-13,-1-1 0,1 1 0,0 0 0,0 1-1,0-1 1,-1 0 0,1 1 0,1-1 0,-1 1 0,-3 2 0,5-4-5,-15 15 17,0-1 1,-12 18 0,11-9-10,-16 32 0,32-55-8,-15 34 27,-9 51-1,19-65-24,1 0 1,-1 37-1,5-43-2,2 1 1,-1-1 0,2 1-1,0-1 1,1 0-1,0 0 1,1 0 0,10 21-1,-14-33 0,0 0-1,1 0 1,-1 0-1,0 0 1,0 0-1,1 0 1,-1 0-1,1 0 1,0-1-1,2 3 1,26 19-1,0-2-1,52 28 1,-47-35-12,30 1 1,65 6 0,-85-20-27,217-26-12,-204 14 5,266-87-1760,-147 34-6940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21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5208,'11'21'277,"-2"1"0,0 0 1,-2 0-1,0 1 0,3 24 1,-2 11 242,2 63 468,-6-66-671,13 111 459,-14-146-740,-2-13 7,0 0 0,0 0 0,-1 0 0,1 0 1,-3 9-1,-23 155 645,24-166-728,-1 0-1,1 0 1,1 1 0,-1-1 0,1 0 0,0 1 0,0-1 0,0 0 0,1 1-1,0-1 1,0 0 0,0 0 0,0 0 0,1 0 0,0 0 0,0 0 0,1 0-1,-1 0 1,1-1 0,6 9 0,6 3-6373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2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1 6368,'-32'2'2,"24"-2"0,1 0 1,-1 1-1,0 0 1,1 0 0,-14 5-1,-23 9 21,-43 21-1,58-19 93,-120 87 78,122-81 61,-76 91 95,91-93-122,9-11-188,-1 0 0,2 0 0,0 0 0,0 1 1,1-1-1,0 0 0,1 17 0,0-26-27,0 0-1,0 0 1,0 0-1,1 0 1,-1 1-1,0-1 1,1 0 0,-1 0-1,0 0 1,1-1-1,-1 1 1,1 0-1,0 0 1,-1 0-1,1 0 1,0 0 0,0 0-1,15 15 46,1-1 1,0-1-1,1 0 0,23 13 1,-36-25-32,-1 1 1,1-1 0,-1 0-1,1 0 1,5 1 0,178 49 189,-182-51-192,1 1 0,0-1 1,0-1-1,7 1 0,67-1-473,99-13 1,-33-7-4792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194 361 6280,'-66'86'454,"53"-68"-426,-31 47 206,31-45-201,-1 0-13,10-14-7,0 0 1,0 1-1,0 0 0,0-1 1,-4 15-1,5-11 3,-1 0 0,2 1 0,-1 0 0,-1 17 0,7-18-8,16 11 4,-16-18-12,0-1 1,0 0-1,0-1 0,0 1 1,1 0-1,-1-1 0,1 0 0,4 2 1,4-2-1,1 1-1,0-2 1,-1 1 0,1-2 0,18-2-1,-10-2-4,33-15 4,-38 12 1,0 0 0,16-11 0,-23 12 1,0 0 0,0-1 0,-1 0 1,0 0-1,0 0 0,-1-1 0,0-1 0,7-12 0,-13 21 4,0 0-1,0-1 1,-1 1-1,1-1 1,-1 1-1,1-1 1,-1 1-1,1-1 0,-1 1 1,0-1-1,0-1 1,2-35 44,-4-45 0,-3 57 125,1 12-93,0-4-4,-2-1 1,-1 1-1,0 1 0,-1-1 1,-17-26-1,23 41-80,-6-10 166,-1 0-1,-13-14 0,19 24-118,1 1-1,-1-1 1,0 0 0,0 1 0,0-1 0,0 1 0,0 0 0,0 0-1,-1 0 1,1 1 0,-1-1 0,1 1 0,-1 0 0,0 0 0,0 0 0,-4-1-1,8 2-34,0 0-1,-1 0 0,1 0 1,0 0-1,0 0 0,0 0 0,-1 0 1,1 0-1,0 0 0,0 0 0,-1 0 1,1 1-1,0-1 0,0 0 1,0 0-1,-1 0 0,1 0 0,0 0 1,0 0-1,0 0 0,-1 0 1,1 1-1,0-1 0,0 0 0,0 0 1,0 0-1,0 0 0,-1 1 1,1-1-1,0 0 0,0 0 0,0 1 1,-2 3 31,-1 1 1,2 0 0,-1 0 0,0-1-1,1 1 1,0 0 0,0 0 0,0 8-1,3 2 154,4-4-151,-1 0 0,1 0 1,1-1-1,0 1 0,11 11 1,-2-10 97,-7-7-96,1 0-30,-1 0 0,0 0 1,1-1-1,0 0 0,0-1 1,1 0-1,-1 0 0,20 1 1,-5-2-8,32-2 0,-48-1-67,1 0-1,0 0 1,-1-1 0,1 0-1,-1-1 1,0 0-1,18-8 1,-25 10 15,1 0 1,1 0-1,-1 0 1,0 0-1,0 1 0,0-1 1,0 1-1,0 0 1,1 0-1,-1 0 0,0 0 1,0 1-1,0-1 0,0 1 1,0 0-1,0 0 1,0 0-1,0 0 0,0 0 1,0 1-1,5 3 1,3 2 47,-1 0 0,0 1 0,13 12 0,-19-17-42,13 15 15,-1 0-1,-1 1 1,0 0 0,22 39 0,-31-48 15,3 5 5,11 20-5,-17-26 8,1 1 0,3 18 0,-6-24 2,0-1 0,-1 1-1,1-1 1,-1 1 0,0-1-1,0 1 1,-1 0 0,1-1 0,-1 1-1,1-1 1,-1 0 0,0 1-1,-2 4 1,2-8 5,1 1 0,-1-1 0,0 1-1,0-1 1,1 0 0,-1 1 0,0-1 0,0 0-1,1 0 1,-1 1 0,0-1 0,0 0 0,0 0 0,1 0-1,-1 0 1,0 0 0,0 0 0,0 0 0,0 0-1,1 0 1,-1-1 0,0 1 0,0 0 0,0 0 0,1-1-1,-1 1 1,0-1 0,1 1 0,-1 0 0,0-1-1,1 1 1,-1-1 0,0 0 0,0 0 0,-46-51 171,37 35 36,1-9-109,0 0-1,-5-33 1,11 33 189,10-128 116,-2 121-116,48-113 106,-52 143-370,0 0 0,1 0 0,-1 1 0,1-1 0,0 1 1,0-1-1,3-2 0,93-90 299,-75 82-154,12 0-61,50-12 0,-61 24-46,0 5-38,0 1 0,36 14 1,-59-19-29,1 1-1,0 0 1,-1-1 0,1 1 0,-1 0 0,1 0 0,-1 0 0,1 0 0,-1 1 0,2 0 0,34 39 23,-30-31-23,0 1-1,-1-1 0,8 23 1,-4-8-9,-2 2 1,11 53 0,-7-22-7,19 81-33,-24-117-20,0-9 46,1 1 0,1-1 0,-1-1 1,20 21-1,-27-32 13,0 0 1,0 0-1,0 0 1,1 0-1,-1 0 1,0 0-1,0 0 0,0-1 1,1 1-1,-1-1 1,0 1-1,1-1 1,1 1-1,21 5-383,1-1-1,-1-1 1,42 1 0,16-3-6890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875 838 7896,'-3'-5'16,"1"0"0,-1 1 0,-1-1 0,1 1 0,-1-1 0,1 1 0,-1 0 0,-1 0 1,1 1-1,0-1 0,-1 1 0,0 0 0,1 0 0,-7-2 0,-3-3 11,4 2 46,0 1 1,0 1-1,-15-6 0,-111-40 279,108 40-215,0 1 1,-1 2-1,-39-5 0,54 10-109,-13 1 106,-116 19 43,114-9-89,-15 13-27,-47 32-1,88-52-54,1 0 0,-1 0 0,1 0 0,0 0 0,0 0 0,0 0 0,0 0 0,-2 4 0,-16 24 18,1 1 0,-17 41 0,34-69-20,1-1 1,0 1-1,0 0 0,1-1 1,-1 1-1,1 0 1,-1 0-1,1 4 1,0 18 8,1 0 0,1 0 1,7 36-1,-8-59-11,-1 0 0,0-1 0,1 1 1,0 0-1,-1-1 0,1 1 0,0 0 0,0-1 0,0 1 1,0-1-1,0 0 0,2 2 0,11 13 9,1-2-1,1 0 1,31 22 0,-45-35-9,0 0 0,-1 0 0,1 0-1,0-1 1,0 1 0,0 0 0,-1-1 0,1 1 0,0-1 0,4 1 0,18 1 6,0-2 0,1 0 0,37-6 0,-59 6-7,-1-1 0,1 1-1,0-1 1,-1 0 0,0 0 0,1 0 0,-1 0-1,1 0 1,2-3 0,12-6 3,0-1 0,17-14 0,-13 5-2,23-27 0,-44 47-2,26-31 7,96-137 7,-100 133 20,63-169 26,-73 159 41,31-186 59,-38 187 8,-4 28-110,5-175 308,-7 106-110,1 84-251,0 1 0,0 0 1,0-1-1,0 1 0,0 0 0,0-1 1,-1 1-1,1 0 0,0 0 0,0-1 1,0 1-1,0 0 0,0 0 0,0-1 0,-1 1 1,1 0-1,0 0 0,0-1 0,-1 1 1,1 0-1,0 0 0,0 0 0,0-1 1,-1 1-1,1 0 0,0 0 0,-1 0 1,1 0-1,0 0 0,0 0 0,-1-1 0,1 1 1,0 0-1,-1 0 0,1 0 0,0 0 1,-1 0-1,1 0 0,0 0 0,0 0 1,-1 1-1,1-1 0,0 0 0,-1 0 1,1 0-1,0 0 0,0 0 0,-1 0 0,1 0 1,0 1-1,0-1 0,-1 0 0,1 0 1,0 0-1,0 1 0,-1-1 0,1 0 1,0 0-1,0 1 0,-1 0 14,-22 15 40,12-3 69,-3 14-43,-18 47 1,31-71-78,0 0 1,0 0-1,0 1 1,1-1-1,-1 1 1,1 5 0,6 194 67,-5-194-71,0-1 0,0 1 0,5 13 0,-6-22-5,38 119 20,23 12-16,58 77-5,-102-180-1,9 14-10,116 131-4,-114-148-16,105 57-5,-108-74 18,31 1 4,-49-8 15,0-1-1,0 1 1,1-2 0,-1 1-1,13-3 1,-13 0 0,0 0 0,-1 0 0,1 0 0,-1-1 0,0 0 0,0 0 0,0-1 1,-1 1-1,0-1 0,0 0 0,6-8 0,-1-4 8,0-15 3,9-60 1,-17 76 13,0 0 0,-1-22 0,-1 18-14,-2-45 104,1 58-97,1-27 119,0 33-124,0-1-1,0 0 1,0 1-1,0-1 0,1 1 1,-1-1-1,0 0 1,1 1-1,0-1 0,-1 1 1,1-1-1,0 1 1,0 0-1,0-1 0,0 1 1,0 0-1,2-3 1,1 7 48,-1 4-50,1-1 1,-1 1-1,0 0 1,0 0-1,0 0 1,-1 0-1,2 12 1,2 5 23,11 45 5,8 19-31,-16-56-8,36 102-2,-39-119-1,0 0 0,11 15 1,-17-29 0,1-1 0,-1 0 0,1 1 0,-1-1 0,1 0 0,-1 0 0,1 0 1,0 0-1,-1 1 0,1-1 0,-1 0 0,1 0 0,0 0 0,-1 0 0,1 0 0,-1-1 1,1 1-1,0 0 0,-1 0 0,1 0 0,-1 0 0,1-1 0,-1 1 0,1 0 0,0 0 1,-1-1-1,1 1 0,-1-1 0,0 1 0,1 0 0,-1-1 0,1 1 0,-1-1 0,0 1 1,1-2-1,0 2-1,18-23-8,-11 6-29,36-155-1542,-20 56-6119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6904,'55'36'109,"47"26"216,-86-54-299,46 18 146,-10-8-57,-2-1-9,-1 3 0,49 26 0,-97-46-101,14 8 34,-1 0 0,1 1 1,-2 1-1,0 0 0,0 0 1,13 15-1,-3 14-16,-16-19 17,16 123 13,-18-55-2,-5-54-42,4 70-1,1 9-3,6 16-3,-10-124-2,6 56-5,2-1 0,20 67 0,-22-102 1,3 15-3,23 58 1,-25-78 2,28 76-8,-50-120-958,2-2-3876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4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20 196 5920,'-1'0'8,"0"1"0,-1-1-1,1 1 1,0-1 0,0 1 0,0-1 0,1 1 0,-1-1 0,0 1 0,0 0 0,0-1-1,0 1 1,0 0 0,1 0 0,-1 0 0,0 0 0,1 0 0,-1 0 0,1 0 0,-1 0-1,1 0 1,-1 0 0,1 2 0,-1-2 140,3 0-119,0-1 0,-1 1 0,1-1-1,0 1 1,0-1 0,0 0 0,0 0-1,0 0 1,-1 0 0,1 0 0,0 0 0,0 0-1,0-1 1,0 1 0,-1-1 0,1 0 0,0 1-1,3-3 1,3 0-20,57-16 154,84-30-14,-32 5 71,-18 8 67,52-24 899,-149 59-1150,0 1 0,0-1 0,-1 1 0,1 0 0,0 0 0,0-1 0,0 1 0,0 0 0,-1 1 0,1-1 0,0 0 0,0 0 0,0 1 0,-1-1 0,1 1 0,0 0 0,-1-1 0,1 1 0,0 0 0,-1 0 0,1 0 0,-1 0 0,1 0 0,-1 1 0,0-1 0,0 0 0,1 1 0,-1-1 0,0 1 0,0-1 0,0 1 0,1 1 0,2 5 28,0 0-1,0 0 1,-1 0 0,3 13-1,-4-15-83,23 70 417,-16-44-284,21 43 1,30 50 82,-47-106-96,31 31 23,-39-44-99,1 0-1,0 0 0,1-1 1,-1 0-1,1 0 1,0-1-1,8 5 0,-14-15 51,-5-111-1369,-1 30-5618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5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65 6008,'-2'-23'49,"2"21"-34,-1-1-1,1 1 1,-1 0-1,1-1 1,0 1-1,0 0 1,0-1-1,0 1 1,1 0-1,-1-1 1,1 1-1,-1 0 1,1-1-1,0 1 1,0 0-1,1-3 1,3 5 226,1 2-146,1 1-53,1 0 0,-1 0 1,1 1-1,-1 0 0,0 1 0,8 6 1,147 121 67,-88-77-115,-49-33 4,33 36-1,-47-41-3,11 33 4,-18-36 1,0 0 0,3 24 0,-5-17 0,0 36 0,-9 30 0,-4-6 0,1-17 1,9-49 1,1 0 0,0 1 0,1-1 0,4 17-1,0-18 13,-1-8-11,1 1 1,0-1-1,0 0 1,1-1 0,9 9-1,-15-14-1,1 0-1,-1 1 0,1-1 1,-1 0-1,1 1 1,-1-1-1,1 0 0,-1 0 1,1 0-1,0 1 1,-1-1-1,1 0 0,-1 0 1,1 0-1,-1 0 1,1 0-1,0 0 0,0 0 1,10-1 11,0 0 1,0-1 0,0-1-1,0 1 1,0-2-1,-1 0 1,0 0-1,0 0 1,0-1 0,14-10-1,10-13 30,-23 14 117,-2-8-79,-1-1 0,9-39-1,-14 34 175,-9-118 112,0 119-87,-4 2-150,0 0-1,-22-36 1,32 60-106,-1-1 1,0 1-1,0-1 0,-1 1 0,1 0 1,0-1-1,0 1 0,-1 0 0,1 0 0,-3-2 1,-22-12 151,-52-24 1,54 33-9,-26-1 35,0 2-1,-59 2 1,108 3-195,1 0 0,-1 0 0,0 0 1,0 0-1,0 1 0,0-1 0,0 0 0,1 0 0,-1 1 0,0-1 0,0 1 1,0-1-1,1 0 0,-1 1 0,0-1 0,1 1 0,-1 0 0,0-1 1,1 1-1,-2 1 0,2-2-6,0 0 0,0 1 0,0-1 0,0 1-1,-1-1 1,1 0 0,0 1 0,0-1 0,0 1 0,0-1 0,0 1 0,0-1 0,0 0 0,1 1 0,-1-1 0,0 1 0,0-1 0,0 0-1,0 1 1,0-1 0,1 0 0,-1 1 0,0-1 0,0 0 0,0 1 0,1-1 0,-1 0 0,0 1 0,1-1 0,-1 0 0,0 0 0,1 1 0,-1-1-1,0 0 1,1 0 0,-1 0 0,0 1 0,1-1 0,0 0 0,-1 0 0,7 4 10,0-1-1,1 0 0,-1-1 1,0 0-1,1 0 0,0-1 0,-1 0 1,15 1-1,33 0 34,61-5 1,-60-6-34,-18 3-1,53-2 0,-44 13-8,-1 7 2,4 10-2,-36-15-1,-1 1 0,13 11-1,-8-3 0,21 20 0,-21-15-1,21 27 0,15 38 0,-36-56-1,2 4-2,30 70-1,-20-17-6,-29-86 10,0 1 0,-1-1-1,0 0 1,1 1 0,-1-1-1,0 1 1,1-1 0,-1 1-1,0-1 1,0 0 0,0 1 0,0-1-1,0 1 1,-1-1 0,1 1-1,0-1 1,-1 0 0,1 1-1,-2 1 1,1 0 0,0-2 0,1-1 0,0 1 0,-1-1 0,1 1 0,0 0 0,-1-1 0,1 1 0,-1-1 0,1 1 0,-1-1 0,1 0 0,-1 1 0,1-1 0,-1 1 0,0-1 0,1 0 0,-1 0 0,1 1 0,-1-1 0,0 0 0,1 0 0,-1 0 0,0 0 0,1 1 0,-1-1 0,0 0 0,-29-7 0,-19-11 0,22 4 0,-46-30 1,58 30 7,1-4 0,1 0-1,-14-26 1,21 26 32,4-6-19,0 0 1,4-35 0,3 37 65,5 0-44,1 0 0,23-32 0,-19 38 85,7 1-65,0 1-1,23-11 1,-26 20 85,4 3-80,1 2 1,23 2-1,-29 3 46,-10-1-76,-2-2-25,1 1 0,0 1 0,-1-1 1,0 1-1,0 1 0,0-1 0,0 1 0,-1 0 0,0 0 1,0 0-1,0 1 0,6 9 0,45 93 71,-51-97-74,0-1 1,-1 1-1,-1-1 0,3 16 1,-1-4-3,1-1-3,-3-10-1,-1 0 1,0 0-1,1 17 1,7 58 12,-10-85-16,1 1 0,-1 0-1,0 0 1,1-1 0,-1 1 0,1 0 0,-1-1-1,1 1 1,0 0 0,0-1 0,-1 1 0,1-1-1,0 1 1,1-1 0,-1 0 0,0 1 0,0-1 0,0 0-1,1 0 1,-1 0 0,1 0 0,-1 0 0,1 0-1,-1 0 1,1 0 0,0-1 0,-1 1 0,1-1-1,3 1 1,-3 0 0,11-2 13,34-11-1,-24 3-11,28-14 0,-25 8 1,30-21-1,29-33 0,-52 39-10,-1-3 0,-2 0 0,34-49 0,-46 59 22,24-31-169,56-95 1,-97 146 134,1-1 0,-1 1 0,0 0 1,0-1-1,0 1 0,-1-1 0,1 1 0,-1-1 0,0 1 1,0-1-1,0 1 0,0-1 0,-1 1 0,1-1 0,-1 1 1,-1-4-1,1 3-7,0 2 9,1 1 1,-1-1-1,1 1 0,-1-1 1,0 1-1,0-1 0,0 1 1,0 0-1,0-1 0,0 1 0,0 0 1,0 0-1,0 0 0,-1 0 1,1 0-1,0 0 0,-1 0 1,1 0-1,-3 0 0,-22-7-7,24 8 3,-10 0-118,-4 5 78,-1 0 1,-15 9 0,20-5-18,5 0 62,2 0 0,-1 0 0,1 0 0,1 0 1,-7 18-1,9-8-42,13 102-16,-3-92 29,71 133-20,-76-157 57,0 1 0,0-2-1,1 1 1,6 7 0,31 35-47,68 60 0,-83-83 24,33 42 1,-51-51-2,-7-11 29,0 1 1,0-1-1,0 0 1,-1 0-1,0 1 1,0-1 0,0 0-1,0 0 1,-1 1-1,1-1 1,-3 7-1,3-10 4,0-1 0,-1 1-1,1-1 1,0 1 0,0-1-1,-1 1 1,1-1 0,0 1-1,-1-1 1,1 0 0,0 1-1,-1-1 1,1 1 0,-1-1-1,1 0 1,0 0 0,-1 1-1,1-1 1,-2 1 0,-29 15-7,-16 1 6,-6-8 1,4-6 0,-10-2-1208,42-1-4832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5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 6368,'-1'5'33,"-18"84"38,3-21-45,-7 37-20,-31 132-8,43-188-3,-14 83 4,0 41 1,-5 148 5,27-266 22,3 184 17,4-200 17,28 116 35,-22-132-9,-1-9-57,1 0 1,0-1 0,23 23-1,-32-35-25,-1-1 0,1 1 0,-1-1-1,1 1 1,0-1 0,-1 0 0,1 1-1,-1-1 1,1 1 0,0-1 0,0 0-1,-1 0 1,1 1 0,0-1-1,-1 0 1,1 0 0,0 0 0,0 0-1,1 0 1,3 0-55,1 0 1,-1-1-1,0 0 0,1 0 1,-1 0-1,0-1 0,1 1 0,-1-1 1,0-1-1,0 1 0,-1-1 1,1 0-1,7-6 0,32-21-4023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6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95 6368,'16'7'13,"-14"-7"-8,0 1-1,0-1 1,0 1-1,-1 0 0,1-1 1,-1 1-1,1 0 1,0 0-1,-1 0 1,1 0-1,-1 0 0,0 1 1,1-1-1,1 2 1,6 7 8,0 0 0,-1 0 0,0 0 0,-1 1 0,0 0 0,0 1 0,5 14 0,-5-12-33,15 31 126,1 0 0,46 65 0,-56-99 28,-8-7-90,1-1-24,-1 0 1,1 1 0,-1-2-1,1 1 1,0-1-1,0 1 1,0-2 0,0 1-1,0-1 1,1 0 0,-1 0-1,11 0 1,-2-2 42,0-1 1,24-5-1,-29 0 132,1-7-122,-2 1 0,0-1 0,11-22 0,-12 13 195,-3-11-73,1-63-1,-10 71 121,-4 4-204,0 1 0,-2-1 0,-18-28 0,27 49-77,0-1 0,-1 0 0,1 0 0,-1 0 0,1 1 0,-1-1 1,0 1-1,-2-3 0,-20-12 176,-51-25 1,52 35 57,-14 3-82,-52 3 0,61 5 41,-3 8-129,0 1 1,-46 28 0,74-40-84,0 0 0,1 0 0,-1 1 0,0-1 0,1 0 0,-1 1 0,-3 5 0,-29 41 60,-31 59 0,64-104-70,0 0 0,0 0 0,0 0-1,1 0 1,-1 0 0,0 7 0,-3 8 6,2 1 0,-2 23 0,5-29-9,0 0 0,1-1 0,5 20 0,-6-31-1,0-1-1,0 1 1,1 0-1,-1 0 1,1 0-1,0-1 1,-1 1 0,1 0-1,0 0 1,0-1-1,0 1 1,0-1-1,2 3 1,7 9 3,1 0 0,20 19 0,-17-21-3,0 0 0,1-1-1,0-1 1,21 10 0,-11-8 1,2 0 0,42 10-1,-26-12 0,57 6 0,57-9-1,5-19 0,138-53 1,-288 63 1,-1-1 0,19-8 1,199-107 6,-223 115-7,0 1-1,-1-1 1,1 0-1,8-10 1,59-63 10,-15-4-8,-58 81-4,18-30 7,54-107 66,-83 157 27,-9 27-41,-33 102 6,41-114-17,-94 237 51,72-172-87,14-40-6,0-4-3,18-52-2,1 0-1,-1-1 1,0 1 0,-1-1 0,1 1 0,-5 4-1,7-7 0,-1-1 0,1 1 0,-1-1 0,1 0 0,0 1 1,-1-1-1,1 0 0,-1 1 0,1-1 0,-1 0 0,1 0 0,-1 0 0,1 1 0,-1-1 0,1 0 0,-1 0 0,1 0 0,-1 0 0,1 0 0,-1 0 0,1 0 0,-1 0 0,1 0 0,-1 0 0,1 0 0,-1 0 0,1 0 0,-1-1 0,1 1 0,-1 0 0,1 0 0,-1 0 1,1-1-1,-1 1 0,0-1 0,-5-5-46,0-1 1,1 0 0,-1 0-1,1 0 1,1 0 0,0-1-1,-5-11 1,-3-5-1035,-25-43-6133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6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1 318 7000,'9'-74'81,"7"5"26,-15 68-99,-1 0-1,1 0 1,-1 0 0,1 0-1,-1 0 1,1 0 0,0 0 0,-1 0-1,1 0 1,0 0 0,0 0-1,0 0 1,0 1 0,0-1 0,0 0-1,0 1 1,0-1 0,0 1 0,0-1-1,0 1 1,0-1 0,0 1-1,2-1 1,1 0 13,26-6 21,-16 9 59,4 5-65,0 0-1,0 2 1,20 13 0,-17-6 44,93 95 26,-29-24 8,-63-62-105,-6-7 20,27 21 1,-29-25-6,0-1-8,0 0 0,1-1 0,0-1 0,0 0 0,27 12 0,-16-11 21,39 10 0,-49-21 17,-8-2-40,0-2 1,0 1-1,0-1 1,0 0-1,13-8 0,-20 10-6,0 1 0,-1-1-1,1 0 1,0 1-1,0-1 1,-1 0-1,1 1 1,-1-1-1,1 0 1,0 0 0,-1 1-1,0-1 1,1 0-1,0-1 1,8-21 42,0 0 1,8-34 0,-13 33-17,0 1 1,-1-1 0,-2 1 0,-1-25-1,0 28-21,0-6 49,-7-47-1,2 36 22,5 35-82,-1-4 14,1 10 1,-2 9-11,-3 34-1,3 26 1,8 17-3,10 7-2,7 2 0,33 80-4,-40-130-7,60 180-24,-89-262 20,-10-15 9,-7-25 5,-8-25 1,2-4 0,10 1 0,21 67 0,-2-40 0,6 40 0,5-48 0,-1 55 0,2-1 0,9-30 0,-7 35 0,1 1 0,16-30 0,-15 35 0,0 1 0,20-24 0,-20 28 0,2 1 1,17-15-1,-18 18 3,0 1-1,1 0 0,-1 1 1,1 1-1,19-8 1,-15 11 38,-9 3-33,0 0 0,0 1 0,0-1 0,0 1 0,0 0 0,-1 1 0,1 0-1,-1 0 1,1 0 0,-1 0 0,0 1 0,0 0 0,-1 0 0,1 0 0,-1 1 0,0-1 0,7 10 0,7 22 9,-14-17 30,-9 113 17,3-116-47,0 1 1,0-1 0,-7 20-1,3-16-7,3-6-4,-2 1 11,0 1-1,-13 25 1,10-22-92,-21 46 311,25-57-434,1 0 0,1 1 0,-1 0-1,1-1 1,-1 16 0,3-7-5382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8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1 735 6368,'3'6'26,"1"0"1,0 1-1,0-1 1,0-1-1,1 1 0,0 0 1,0-1-1,1 0 1,-1-1-1,1 1 1,7 3-1,-11-6 122,-1-3-121,0 1 0,0 0-1,-1-1 1,1 1 0,0 0-1,0-1 1,0 1 0,0-1 0,0 1-1,-1-1 1,1 1 0,0-1-1,-1 0 1,1 0 0,0 1 0,-1-1-1,1 0 1,-1 0 0,1 1 0,-1-1-1,1 0 1,-1 0 0,0 0-1,1 0 1,-1 0 0,0 0 0,1-1-1,3-7-13,24-50 537,23-72 62,-25 52 443,-20 57-896,1 1 1,1 0-1,1 1 0,16-28 1,59-79 492,-65 107-272,4 5-210,0 0 1,43-20 0,-64 34-140,0 0 0,0 0 0,0 1 1,0-1-1,0 1 0,1-1 0,-1 1 1,5-1-1,17 2 93,1 0-1,42 8 1,-45-1 17,9 13-47,37 31 0,-51-31-26,0 13-39,-1 0 1,16 49-1,-23-47-21,8 49 4,0 0-9,-2-20-3,1-22 0,-13-38-1,-1-1 1,0 0 0,1 0 0,0 0 0,0 0 0,0 0-1,7 6 1,-3-9-5,17-7 4,20-13 1,10-11 0,4-11 0,-46 31 0,0 1 1,0 0 0,-1-1 0,0 0 0,-1-1 0,0 0 0,-1 0 0,15-25 0,107-183 64,-130 217-61,0 0 1,0 0-1,1 0 1,-1 0 0,0 0-1,1 0 1,-1 0-1,1 0 1,0 1-1,0-1 1,0 1-1,0-1 1,0 1-1,0 0 1,0 0-1,0 0 1,0 0-1,0 0 1,1 0-1,-1 0 1,0 1-1,4-1 1,-2 1-1,-1 1 0,1-1-1,0 1 1,0 0 0,-1 0 0,1 0 0,-1 1 0,1-1 0,-1 1-1,0 0 1,1 0 0,-1 0 0,0 0 0,0 0 0,0 1-1,2 3 1,4 4 4,-1 0-1,0 1 1,7 14-1,-7-12-2,18 26-2,-21-33-4,0-1 0,0 1 1,0-1-1,1 0 0,0 0 1,0-1-1,1 1 0,-1-1 1,1-1-1,0 1 0,-1-1 1,2 0-1,-1-1 0,0 0 1,8 2-1,-14-4 0,0 0 0,0 0 0,0 0-1,0 0 1,0 0 0,0 0 0,0 0 0,0-1 0,0 1 0,0 0 0,0 0-1,0-1 1,0 1 0,0-1 0,0 1 0,0-1 0,0 1 0,0-1 0,-1 1-1,1-1 1,0 0 0,0 0 0,-1 1 0,1-1 0,0 0 0,-1 0 0,1 0 0,-1 0-1,1 1 1,-1-1 0,1-2 0,0-2-2,1 0 0,-1 0 0,0-1 0,1-8 0,-2 12 2,2-12 0,-1 9 0,0 0 0,-1 0 0,0 0 0,0 0 0,0 0 0,0 0 0,-2-8 0,-2-5-2,0-1 1,-2 1 0,-8-21-1,3 24-3,-23-13-1,27 24 7,0 0-1,0 0 1,0 1 0,-14-5 0,4 4 0,-1 1 1,0 0-1,1 1 1,-28 1-1,21 5 15,-113 40 13,134-43-25,0 0 1,0 0-1,0 1 1,0-1-1,0 1 1,1 0-1,-5 3 1,7-5-4,-18 13 16,-27 28 0,29-22-12,-21 30 0,35-46-3,1 0-1,-1-1 1,0 1 0,1 0 0,-1 0-1,1 0 1,0 0 0,-1 5 0,2-8-1,-7 21 3,-5 34 0,11-47-3,0 1 1,1 0-1,0-1 0,0 1 0,1-1 0,0 1 0,4 14 1,-2-16-1,0 1 0,0-1 0,1 0 0,0 0 0,0 0 0,1-1 1,-1 1-1,1-1 0,8 7 0,0-1-2,0-1-1,17 11 1,-27-19-1,0-1-1,1 0 0,-1 0 1,1 0-1,-1-1 1,8 3-1,48 14-15,67 10 1,-84-26-41,190-15-22,-184 4 2,177-55-24,-184 47 37,143-94-25,-151 85 38,-11 8 29,16-15-12,66-73 1,-87 87 22,4-3 4,-1-1 0,-2-1 0,21-32 0,-39 55 9,0 1 0,0 0 0,0 0 0,0 0 0,0-1 0,0 1 0,0 0 0,0 0 0,0 0 0,1-1 0,-1 1 0,0 0 0,0 0 0,0 0 0,0-1 0,0 1 0,1 0 0,-1 0 0,0 0 0,0 0 0,0 0 0,1 0 0,-1-1 0,0 1 0,0 0 0,0 0 0,1 0 0,-1 0 0,0 0 0,0 0 0,0 0 0,1 0 0,-1 0 0,0 0 0,0 0 0,1 0 0,-1 0 0,0 0 0,0 0 0,0 0 0,1 0 0,-1 0 0,0 0 0,1 1 0,1 0-1,0 1 1,0-1 0,0 1 0,0 0 0,0 0-1,0 0 1,0 0 0,-1 0 0,1 0-1,0 2 1,20 44-4,22 91-3,-8-21-46,4-10-23,7 23-3,-43-121 64,-1-1 0,-1 1 0,0 0 0,0 0-1,-1 0 1,0 0 0,-1 0 0,0 0 0,-1 13 0,0-15 4,-3 7-69,0-8 66,0-1 0,0 0 1,-1 0-1,0 0 0,0-1 1,0 1-1,-7 4 0,12-10 11,-1 1 0,1-1 0,-1 0 0,1 1 0,-1-1 0,1 0 0,-1 1 0,1-1 0,-1 0 0,0 0 0,1 0 0,-1 0 0,1 1 0,-1-1 0,1 0 0,-1 0 0,0 0 0,1 0 0,-1 0 0,1 0 0,-2-1 0,-14-1-20,0-2 0,0 0 1,-21-8-1,31 10 12,0-1 0,1 1 0,-1-1 0,1 0 0,-1 0 0,1-1 0,-6-4 0,-4-4-1,-28-21 0,29 19 0,-10-24 4,23 34 8,-1 0 0,1 0 0,-1 0-1,1 0 1,0 0 0,1 0 0,-1 0 0,1 0 0,0 0 0,0-6 0,1 2 0,1-1 0,0 1 0,0 0 0,0 0 0,1 0 0,5-9 0,43-70 1,85-103 8,-106 155 5,152-117 8,-144 125 13,171-115 76,-183 125-76,-4 4-3,-1-1 0,-1-1 0,24-23-1,-42 37-16,-3 3 4,-3 10-14,-13 13 0,-9 10-3,11-13-3,-15 29 0,28-47 1,0 0-1,1 1 1,0-1-1,0 0 1,0 1-1,0-1 1,1 1-1,-1-1 1,1 1 0,0-1-1,1 1 1,-1-1-1,1 1 1,0-1-1,2 8 1,-1-7-2,-2-1 0,1 0-1,1 0 1,-1 0 0,0 0-1,1-1 1,0 1 0,0 0-1,0-1 1,3 5 0,4 6-2,0 0 2,-5-6-3,1 0 0,0-1 0,1 0 0,7 8 1,28 28-45,62 50 0,-38-44-20,13 17 1,-74-63 60,0 0-1,-1 1 1,1-1-1,-1 1 1,0 0-1,0 0 1,0 0 0,-1 0-1,1 1 1,-1-1-1,0 1 1,-1-1 0,1 1-1,1 9 1,-3-12 5,1-2 0,-1 1 0,0-1 1,0 0-1,0 1 0,0-1 1,0 1-1,0-1 0,0 1 1,0-1-1,0 1 0,0-1 1,0 1-1,0-1 0,0 1 1,0-1-1,0 1 0,-1-1 1,1 1-1,0-1 0,0 0 1,-1 1-1,-2 5-7,0-1-1,0 0 1,-1-1 0,0 1 0,0-1-1,0 1 1,-1-1 0,1-1 0,-1 1-1,0 0 1,-6 2 0,-5 3-21,-34 13 0,44-20 25,0 0 1,1 0-1,-1-1 1,0 0 0,0 0-1,0 0 1,0-1-1,1 0 1,-1 0-1,0 0 1,0-1 0,0 0-1,0 0 1,1-1-1,-10-3 1,15 0 13,17-57 12,-14 55-15,5-14 19,1-1 0,1 1 0,1 1 0,21-29-1,-19 29-6,7-7 78,20-15-22,52-41 1,-63 63 67,119-57 51,-121 68-105,90-9 23,-97 20-75,-9 2-27,0 0 1,0 1-1,0 0 1,-1 0-1,18 14 1,-14-3 11,9 24-8,21 55 1,-32-61-6,15 53-1,2 8-4,-7-10-2,-8-14 0,-10-14 0,-4-52 0,0 0 0,-1 0 0,0 0 0,0 0 0,-3 10 0,3-14 0,1 0 0,-1 1-1,0-1 1,0 0 0,1 1 0,-1-1 0,0 0 0,0 0 0,-1 0 0,1 0 0,0 0 0,0 0 0,0 0 0,-1 0 0,1 0 0,0-1 0,-1 1 0,1-1 0,-1 1 0,1-1 0,-1 1 0,1-1 0,-1 0 0,1 1-1,-1-1 1,1 0 0,-1 0 0,-2-1 0,-5-2-6,-2-5-298,1-1 0,1 0 0,0-1 1,-15-19-1,-12-19-7249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22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300 254 7352,'-1'-1'0,"0"-1"0,0 1 0,0 0 0,0 0 0,0-1 0,-1 1 0,1 0 0,0 0 0,-1 0 0,1 0 0,-1 0 0,1 1 0,-3-2 0,-2 0 0,-21-4 0,14 6 3,0 0 0,0 0 0,-24 6 0,35-6-1,-9 3 22,0-1 0,0 2-1,1-1 1,-1 2 0,1-1 0,-16 11-1,13-8 6,8-4 7,-1 0-1,1 0 1,0 1-1,0 0 1,0 0-1,0 0 1,1 1-1,0-1 1,0 1-1,-6 9 1,7-9-3,-1 5 215,4-1-190,0 0 0,1 0-1,1 0 1,-1-1 0,5 13 0,2-6 162,64 84 81,-50-76-114,120 100 67,-109-99-100,-6-6-97,108 76 119,-95-64-126,47 45 1,-73-58-17,-10-10-28,0 1 0,0 0 1,-1 0-1,0 1 0,0-1 0,2 14 1,-5-21-6,0-1-1,0 0 1,0 1 0,0-1 0,0 1 0,0-1 0,0 1 0,0-1-1,0 1 1,0-1 0,0 1 0,0-1 0,0 1 0,-1-1-1,1 1 1,0-1 0,0 1 0,0-1 0,-1 0 0,1 1 0,0-1-1,-1 1 1,1-1 0,-1 1 0,-3 4 3,0 0-1,0-1 1,-1 1-1,0-1 1,0 0-1,0-1 1,0 1-1,0-1 1,-1 0-1,0 0 1,1 0-1,-1-1 1,0 0-1,0 0 1,-10 1-1,-133 25 29,116-26-24,-149-11-1193,83-3-4815</inkml:trace>
  <inkml:trace contextRef="#ctx0" brushRef="#br0" timeOffset="1">378 1 11120,'0'0'0,"49"3"0,83 9 56,65 6 8,54 8-40,49-19 8,39-36-32,-1 4-7992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8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40 144 7896,'-21'-63'73,"3"12"22,18 50-90,0-1 0,0 1 0,0 0 0,0 0 0,0 0 0,0 0 0,0 0 0,0 0 0,1 0 0,-1 0 0,0 0 0,1 0 0,-1 0 1,1 0-1,-1 0 0,1 0 0,-1 0 0,1 0 0,0 0 0,-1 0 0,1 1 0,0-1 0,0 0 0,0 0 0,0 1 0,-1-1 0,1 1 0,0-1 0,0 1 0,0-1 0,0 1 0,0-1 1,0 1-1,1 0 0,-1 0 0,0-1 0,0 1 0,0 0 0,0 0 0,0 0 0,0 0 0,2 1 0,26 2 20,39 9 1,-51-9-15,1 2 1,21 8 0,-15-4-7,65 26 0,108 32 0,-156-55-10,179 49-4,-193-54 4,2 0-8,55 21 0,-74-23 7,0 0 0,0 1 0,11 8 0,-21-14 5,1 0 0,-1 1 0,0-1 0,0 0 0,1 0-1,-1 0 1,0 1 0,0-1 0,1 0 0,-1 0 0,0 1 0,0-1 0,0 0 0,0 1 0,0-1-1,1 0 1,-1 0 0,0 1 0,0-1 0,0 0 0,0 1 0,0-1 0,0 0 0,0 1-1,0-1 1,0 0 0,0 1 0,0-1 0,-1 7-6,0 0 0,-1-1 0,0 1 0,0 0 0,0-1 0,-1 0 0,0 0 0,0 0 1,0 0-1,-6 7 0,-44 56-50,39-51 61,-23 30-59,-79 108-26,25-18 18,81-116 30,7-10 26,0-1 1,1 1 0,1-1 0,0 1-1,0 0 1,2 11 0,-1-22 5,0 0 0,0 0 0,0 0 0,0-1-1,1 1 1,-1 0 0,0 0 0,0 0 0,1-1 0,-1 1 0,0 0 0,1 0 0,-1-1 0,1 1 0,-1 0 0,1-1 0,-1 1 0,2 0 0,10 10-4,1-1 0,0 0 0,1 0-1,18 8 1,-9-10-1,106 8-1,-103-18 14,0-2 6,0-2 0,27-9-1,-37 5 142,6-12-32,25-31 0,-46 51-95,0 1 1,0-1-1,0 1 0,0-1 1,0 1-1,0-1 0,0 0 1,-1 1-1,1-1 1,0-3-1,4-22 85,-2 0-1,0 0 1,-2-30 0,-6 24 288,-47-130 154,38 133-179,3 12-220,0 1-1,-1-1 1,-1 2 0,-1 0-1,0 0 1,-1 1 0,0 1-1,-33-22 1,59 43 17,-7-4-164,0-1 1,0 0-1,0 0 1,0 0-1,0 0 1,0-1-1,0 0 1,8 2-1,97 18 43,63-1 2,-128-17-45,37 3 4,11-1-9,60 7-5,-126-7-3,103 39 0,-104-30-15,11 13 4,44 43 0,-61-47-24,56 103-20,-65-101 1,20 96-20,-28-115 67,-1-1 0,0 1-1,0 0 1,-1-1-1,0 1 1,0 0 0,0-1-1,-2 8 1,0 4-3,1-1 5,1-10 0,-1 0 1,0 0 0,0 0 0,0 0-1,-1-1 1,-3 10 0,-25 56-58,22-62 22,3-7 40,1 0-1,-1 0 1,0-1 0,0 1-1,0-1 1,0 0 0,-1-1-1,1 1 1,-8-1 0,-2-5-14,11 3 16,-4-1 1,-1-1 0,1-1 0,0 1 0,0-1 1,1-1-1,0 1 0,0-1 0,0-1 0,0 1 0,-9-14 0,-15-24 1,25 35 1,1 0 0,0-1 1,-6-17-1,8 14 1,1 0 1,0-1-1,1 1 0,0-1 1,1 1-1,1-15 0,4 6 14,14-17-2,31-48 1,-29 59 6,108-106 12,-100 111 9,116-60 20,-118 73-27,7 4-12,62-4 1,-94 10-20,1 0 0,-1 0 0,0 0 0,1 0 0,-1 1 0,1-1 0,-1 1 0,4 1 0,31 12 14,57 32 0,-69-26-3,-25-20-14,20 19 6,17 21 1,-23-21-6,-1 0 0,15 27 0,-13-13-2,0 1 1,14 49-1,-25-60-4,-3-13 3,0 0 0,-1 1 1,1-1-1,-2 1 0,1-1 0,-2 1 1,1-1-1,-1 1 0,-6 16 1,4-15-9,1-3 2,-1 0 0,0 0 0,0 0-1,-1-1 1,0 1 0,-12 14 0,24-22-52,8-6 49,34-19-1366,7-3-5476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29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430 226 6904,'12'-17'9,"-6"10"21,-2-1 0,1 1-1,6-16 1,22-39 106,-32 59-129,1-1 0,-1 1 1,0-1-1,1 0 0,-2 1 0,1-1 1,0 0-1,-1 0 0,0 0 0,0 0 1,0 1-1,0-1 0,-1-4 0,0 1 10,-2-3 97,1 8-101,0 0 0,0-1-1,0 1 1,0 0 0,-1 0 0,1 1 0,-1-1 0,1 0 0,-1 1 0,1-1 0,-1 1 0,0 0-1,0 0 1,0 0 0,-5-1 0,1 1 27,0 1 1,0-1-1,0 1 0,-1 0 0,1 1 1,-13 2-1,-26 9 30,28-4 124,7 0-152,0 0 0,1 1 0,1 0 1,-1 1-1,-8 11 0,17-20-34,0 1-1,1-1 1,-1 0 0,0 0-1,1 0 1,-1 0-1,1 0 1,-1 1 0,1-1-1,0 0 1,0 0 0,-1 1-1,1 1 1,-1 22 26,1-1 0,1 0 1,7 35-1,-8-55-27,1 0-1,0 0 1,0 0 0,1 0-1,-1 0 1,3 4 0,87 146 53,-68-126-40,16 12-11,9 7 24,68 87-1,-116-133-31,1 0 0,0 0 1,-1 0-1,1 0 0,-1 0 0,1 0 0,-1 0 0,0-1 0,1 1 0,-1 1 0,0-1 0,1 0 0,-1 1 0,0 3 1,0 0 0,0 1 0,0-1 0,-1 0 0,0 0 0,0 0 0,0 0 0,-1 0 1,1 0-1,-1-1 0,0 1 0,-3 4 0,-8 5 19,-100 69 14,82-63-15,-141 95 14,138-93 21,10-8-253,1-2 0,-2 0 0,0-1 0,-27 7-1,-18 0-5107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0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8072,'0'0'33,"8"7"-1,21 21-16,-28-27-12,0 0 1,0 1-1,0-1 0,0 0 0,0 0 1,0 0-1,0 1 0,0-1 0,-1 0 1,2 3-1,38 103 72,-29-69 35,12 74 0,-18-83-99,11 81 55,-12-82-62,-2-13 1,0-1 1,9 27-1,4 11 9,1-2 9,13 72 0,-28-108-21,-4-16 0,-5-17-1,-12-45-1006,-2-10-4016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0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6728,'4'0'25,"5"1"-15,-1 1 0,0-1-1,0 1 1,0 1 0,0-1-1,0 1 1,0 1 0,-1-1 0,8 6-1,54 37 35,-49-29-10,30 36-1,11 25-25,67 71-793,-65-81-3175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0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4936,'91'222'217,"-60"-140"-121,-29-76-89,9 21 59,1 0-1,1-1 0,1 0 0,2-1 1,27 34-1,-7-21 100,-34-37-140,-1 0 1,1 0-1,0-1 0,-1 1 1,1 0-1,0-1 0,0 1 0,0-1 1,-1 0-1,1 0 0,0 1 1,0-1-1,0 0 0,0-1 0,0 1 1,-1 0-1,1 0 0,0-1 1,0 1-1,0-1 0,-1 0 0,1 1 1,0-1-1,-1 0 0,1 0 1,2-2-1,33-23 360,-2-1 1,43-42-1,-3 4 97,-25 29-352,-48 34-95,-1 1 1,1 0 0,0 0 0,0 0-1,0 0 1,0 0 0,0 1-1,4-2 1,15-3 113,0 2 0,39-3 0,-58 6-128,-1 0 1,1 0-1,-1 0 1,1 0-1,-1 1 1,0-1-1,1 0 1,-1 1 0,1-1-1,-1 1 1,0-1-1,2 2 1,9 4 44,0 0 0,0 1 0,-1 0 0,0 1 1,0 0-1,-1 1 0,19 19 0,13 14 154,94 71 0,-71-74-187,-36-24 21,51 17-1,-50-21-48,44 9 1,-42-14-210,0-3 0,1-1 0,-1-1 0,0-1 0,39-7 0,49-5-5916</inkml:trace>
  <inkml:trace contextRef="#ctx0" brushRef="#br0" timeOffset="1">2122 285 7800,'4'7'42,"0"0"0,0 0-1,0 1 1,-1 0 0,0 0 0,3 11 0,5 15 79,-6-21-113,-4-8-3,1-1 1,-1 0-1,1 0 0,0 0 1,0-1-1,1 1 1,3 4-1,8 10 19,30 27 0,-28-34-17,16 3 6,1-2 0,1-1 0,59 12 0,-71-19-8,-9-1 13,1-1 1,25 0 0,63-3 60,-96 0-64,-1 0 1,1 0 0,0-1 0,0 0-1,-1 1 1,1-2 0,-1 1 0,1-1-1,-1 0 1,0 0 0,7-6-1,-6 5 17,3-3 100,-1 0 1,-1-1 0,1 0-1,-1 0 1,-1 0-1,10-15 1,-9 12 97,-3 4-184,14-15 699,-18 22-722,1-1-1,0 1 1,0 0-1,-1 0 1,1 0-1,0-1 1,0 1-1,-1 0 1,1 0-1,0 0 1,0 1-1,0-1 1,-1 0-1,1 0 1,0 0-1,0 0 1,-1 1-1,1-1 1,0 0-1,-1 1 1,1-1-1,0 1 1,-1-1-1,1 0 1,0 2-1,0-2 1,4 5 29,0 1 1,0-1-1,-1 1 1,1 0-1,-2 0 1,1 1-1,0-1 1,2 10-1,2-2-23,-5-8-7,0 1-1,0 0 1,-1 0-1,0 0 1,2 9 0,28 135 106,-24-115-88,45 148 9,-40-150-42,21 42-1,7-3-4,-32-60-3,1 0 0,0-1 1,1 0-1,0 0 0,15 11 1,-11-16-20,-9-6 15,1 0 1,-1-1 0,1 1 0,-1-1-1,0-1 1,1 0 0,-1 1-1,0-2 1,10-2 0,-15 4-2,0-1 0,0 1-1,0-1 1,0 1 0,0-1 0,0 1-1,0-1 1,0 0 0,0 1 0,0-1 0,-1 0-1,1 0 1,0 0 0,0-1 0,20-25-500,-1-1 0,24-44 0,4-13-6520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1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104 463 6816,'-12'-99'25,"8"50"0,0 6-18,4 39-6,0-2 3,-1 0-1,0 1 1,0-1-1,-2-8 1,-12 31 122,10-7-112,2-5 5,0 1-1,0 0 1,1 0 0,0 0 0,-3 10 0,-26 104 121,29-113-113,0 1 1,1 0-1,-1-1 0,1 1 0,1 0 1,0 8-1,0 6 2,-1 33 12,4-34 53,10 12-32,22 41 0,-34-71-55,0-1-1,1 0 1,-1 0 0,0 0 0,1-1 0,0 1-1,-1 0 1,4 2 0,15 12 22,2 0-1,41 22 0,-62-37-24,1 0-1,0 0 0,-1 0 0,1-1 0,0 1 0,0-1 0,0 1 1,0-1-1,-1 0 0,5 1 0,7-2 6,-1 1 0,1-1 0,0-1 0,-1 0 0,0-1 0,18-6 0,-28 8-2,-1 1 1,1-1-1,-1 0 0,0 1 1,1-1-1,-1 0 1,1 0-1,-1 0 0,0 0 1,2-3-1,12-13 40,-1-1 0,20-32 0,-27 30 148,-4-6-52,1-46 1,-7 51 97,-44-99 103,-30-28 201,65 126-499,-24-36 301,23 40-294,-31-51 215,44 68-267,0 1 1,0-1-1,0 1 1,0-1 0,0 1-1,1-1 1,-1 1-1,0-1 1,0 1 0,0-1-1,1 1 1,-1-1-1,0 1 1,0 0-1,1-1 1,-1 1 0,1 0-1,-1-1 1,0 1-1,1 0 1,-1-1 0,1 1-1,-1 0 1,0 0-1,1-1 1,0 1-1,0-1 3,24-10 2,-14 7-10,1 1 0,0 1 0,0 0 0,0 1 1,0 0-1,1 0 0,13 2 0,182 1-279,-197 1-42,-5 0 272,0 1 0,-1 1 0,0-1 0,0 1 0,0-1 0,-1 2 0,1-1 0,-1 0 0,0 1 0,-1 0 0,0-1 0,1 1 0,-2 1 0,1-1 0,2 12 0,-2-9 27,8 38-72,-8-32 21,4 21-1,34 141-210,-18-126 259,-12-35-24,9 6 19,26 19 0,-30-32 14,25 5 0,-33-12 19,0-1 0,0 0 0,0 0 1,14-2-1,-10 0 2,0-2 0,-1 1 0,1-2 0,-1 0 0,0 0-1,20-11 1,-25 12 8,-1 0 0,1-1 0,-1 1 0,1-1 0,-1-1 0,-1 1 0,1-1 0,0 1 0,4-8 0,-4 5 9,-1 2 10,-1 0-1,0-1 1,0 1-1,-1-1 1,0 0-1,0 0 1,0 0-1,0 0 0,-1 0 1,1-8-1,-1 5 17,17-120 1198,-18 128-1228,1 1-1,-1 0 1,1 0 0,-1 0-1,1 0 1,-1 0-1,1 0 1,-1 0-1,1 0 1,-1 0 0,1 0-1,-1 0 1,1 0-1,-1 0 1,1 0-1,-1 0 1,1 1-1,-1-1 1,1 0 0,-1 0-1,1 0 1,-1 1-1,1-1 1,-1 0-1,0 1 1,1-1 0,-1 0-1,1 1 1,10 10 58,1 1 0,-2 0 1,0 1-1,15 23 0,-14-19-39,1 0 0,16 17 0,14 4-19,-23-25 0,33 14-1,16 1-10,-47-22-3,0-1 0,0-1 1,27 2-1,-46-6 1,0 1-1,0-1 1,0 0 0,0 0-1,0 0 1,0 0 0,0-1 0,0 1-1,0 0 1,0-1 0,0 0-1,0 1 1,0-1 0,0 0-1,0 0 1,2-2 0,3-1 0,17-12 5,-16 6 15,-4 0-9,1-1 0,-1 0-1,-1 0 1,0 0 0,-1 0 0,0 0 0,1-23 0,16-175 242,-18 186-239,0 13 13,0 1-1,0 0 1,1-1 0,3-9 0,-2 6 30,-1 3-29,0 0 0,1 0 0,0 0-1,1 0 1,0 0 0,1 1 0,6-12 0,24-21 144,-34 41-167,0 0 0,0 1 0,0-1-1,0 1 1,0-1 0,0 1 0,0-1-1,0 1 1,0 0 0,0-1 0,0 1-1,0 0 1,0 0 0,0 0 0,0 0-1,0 0 1,0 0 0,0 0 0,0 0-1,0 0 1,0 0 0,0 1 0,2 0-1,0-1 11,2 2-10,-1 0 0,1 0-1,-1 0 1,1 0 0,-1 0 0,0 1 0,0 0 0,0 0 0,0 0 0,0 1 0,-1-1 0,1 1 0,-1 0 0,4 5 0,27 47 2,7 36-1,-8-13-23,-1-11-73,50 81 0,-28-77-52,26 29-2,-62-82 38,9 1 36,49 28 1,-75-47 62,1-1 0,0 1 1,-1 0-1,1-1 0,-1 1 0,1-1 1,0 1-1,-1-1 0,1 0 1,0 0-1,-1 1 0,1-1 0,2-1 1,27 0-353,0-2 0,-1-2 0,49-12 0,24-11-6322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2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132 182 9144,'5'14'178,"-1"0"0,0 1 1,3 21-1,-2-7 30,21 107 285,-4-15 60,9 33-351,24 51-41,-41-166-106,62 147 22,-33-84-3,-25-50-53,-14-35 101,-4-17-122,0 0 1,0 0-1,0 0 0,0 0 1,0 1-1,0-1 0,0 0 1,0 0-1,0 0 0,0 0 1,0 0-1,0 0 0,0 0 1,0 0-1,0 0 0,0 0 1,0 0-1,0 1 0,0-1 1,0 0-1,0 0 0,0 0 1,0 0-1,0 0 0,0 0 1,0 0-1,0 0 0,0 0 1,0 0-1,0 0 1,0 1-1,-1-1 0,1 0 1,0 0-1,0 0 0,0 0 1,0 0-1,0 0 0,0 0 1,0 0-1,0 0 0,0 0 1,0 0-1,0 0 0,0 0 1,-1 0-1,1 0 0,0 0 1,0 0-1,0 0 0,0 0 1,0 0-1,0 0 0,0 0 1,0 0-1,0 0 0,0 0 1,0 0-1,-1 0 1,1 0-1,0 0 0,0 0 1,0 0-1,0 0 0,0 0 1,0 0-1,-19-25 107,-55-95 14,53 87-27,-108-135 20,103 132-100,26 36-14,-55-101 13,35 57-12,-14-50 1,-26-155-6,56 209-16,9-153-11,-1 159-1,4 2 18,0 2 0,14-33 1,-22 62 10,1 0 0,-1 0 1,1 0-1,-1 0 1,1 0-1,-1 0 1,1 0-1,0 0 0,-1 0 1,1 0-1,0 1 1,0-1-1,0 0 1,1 0-1,4-3-2,0 0 1,0 1-1,1 0 1,-1 0-1,1 0 1,0 1-1,0 0 1,-1 1-1,11-2 1,-16 3 3,0 0-1,0 0 1,0 0 0,0 0 0,0 0 0,0 0 0,0 0 0,0 0 0,0 0 0,0 1 0,0-1-1,0 0 1,0 1 0,-1-1 0,1 1 0,1 0 0,13 8-4,-1 1 1,0 0-1,-1 1 1,14 14-1,-14-6-21,2 14 6,13 45 0,-28-76 16,1 0 0,-1 0 0,1 0 0,-1 0 0,0 0 0,0-1 0,1 1 0,-2 0 0,1 4 0,-1 3-10,1 0 9,-1-1 0,0 1 0,-1-1 0,1 0 0,-2 1 0,1-1 0,-1 0 0,0 0 0,-1-1 0,0 1 0,0-1 0,-8 11 0,-77 88-27,81-97 20,0-1 1,0 0-1,0 0 1,-12 8-1,1-2 3,-37 29-12,53-41-102,-8 6 372,10-6-575,7-3-871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2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0 711 7000,'14'43'109,"-10"-28"12,1-1 1,10 22-1,-10-26 166,-5-10-282,0 0 0,-1 0 0,1 0 0,0 0 1,1 0-1,-1 0 0,0 0 0,0-1 0,0 1 1,0 0-1,0 0 0,0 0 0,0 0 0,0 0 0,0 0 1,0 0-1,0 0 0,0 0 0,0 0 0,0-1 1,0 1-1,0 0 0,0 0 0,0 0 0,0 0 1,1 0-1,-1 0 0,0 0 0,0 0 0,0 0 0,0 0 1,0 0-1,0 0 0,0 0 0,0 0 0,0 0 1,1 0-1,-1 0 0,0 0 0,0 0 0,0 0 0,0 0 1,0 0-1,0 0 0,0 0 0,0 0 0,0 0 1,1 0-1,-1 0 0,0 0 0,0 0 0,0 0 0,0 0 1,0 0-1,0 0 0,0 0 0,0 0 0,0 0 1,0 1-1,0-1 0,1 0 0,6-12 82,-1 1-1,0-1 1,7-20 0,-9 22-46,27-82 481,3-6-169,68-115 484,-87 183-800,23-40 234,45-54 30,-66 107-106,-9 12-162,1 0 1,0 0-1,0 1 1,0 1-1,1 0 1,0 0-1,18-3 1,-27 6-24,1 0 0,-1 0 0,0 0-1,1 0 1,-1 0 0,0 0 0,0 0 0,1 0 0,-1 0 0,0 1 0,0-1-1,1 1 1,-1-1 0,1 2 0,17 7 31,-2 2 0,1 0 0,-2 1 0,20 18 0,-15-8 74,141 200 122,-146-199-230,-9-14-5,-1 1 1,0-1-1,-1 1 1,6 15-1,16 36 10,2 7-9,-7-14-3,-19-48 0,-1-2 0,1 1 0,-1 0 0,2 0 0,3 4 0,-6-8 0,0 0 0,0 1 0,0-1 0,1 0 0,-1 0 0,1 0 0,-1-1 0,0 1 0,1 0 0,0 0 0,-1-1 0,1 1 0,2 0 0,-2-1 0,0 0 0,0 0 0,0 0 0,0 0 0,0 0 0,0-1 0,0 1 0,0-1 0,0 1 0,0-1 0,0 0 0,1-1 0,38-24 0,16-21 0,16-9 0,11-1 0,-25 20-2,58-39-12,-99 62-2,0 0 0,-1-1 0,-1-1 1,-1 0-1,19-25 0,-23 25-26,37-47-319,-47 63 344,-1 1 0,0-1-1,1 0 1,-1 1-1,0-1 1,1 1 0,-1-1-1,0 1 1,0-1-1,0 0 1,1 1 0,-1-1-1,0 1 1,0-1 0,0 1-1,0-1 1,0 1-1,0-1 1,0 1 0,0-1-1,0 1 1,0-1-1,0 1 1,0-1 0,-1 2-1,-5 41-296,4-20 168,2 0 1,0 0 0,1 0-1,6 27 1,-4-39 111,11 28-164,-11-32 159,1 0 1,0 0-1,0 0 0,0-1 0,6 7 0,-7-10 24,-1 0 0,1 0 0,0-1-1,0 1 1,0-1 0,0 0 0,0 1-1,1-1 1,-1-1 0,0 1 0,1-1-1,-1 1 1,1-1 0,4 1 0,-6-2 7,1-1 1,0 1-1,0-1 0,0 0 1,-1 0-1,1 0 1,0 0-1,-1 0 1,1-1-1,-1 1 1,0-1-1,1 0 1,-1 1-1,0-1 0,4-4 1,-4 4 1,5-7-7,4-21-1,-10 24 14,0 1 0,0-1 0,-1 0-1,0 0 1,0-10 0,-4-7 3,-1 1 0,-11-30 0,12 40 1,-37-102 70,16 50 78,-27-76 386,53 140-513,1-1-1,0 1 0,0 0 0,-1 0 1,1 0-1,0 1 0,-1-1 0,1 0 1,0 1-1,2 0 0,53 14 139,144 31-1258,-72-18-5058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0 7896,'2'0'113,"6"0"28,-14 1-88,0 0 0,0 1 0,0-1 0,0 1 0,1 0 0,-1 1 0,1 0 0,-6 3 0,3-2-10,-34 15 175,14-7-143,-1 3-1,-49 32 1,-44 47 41,103-74-55,-44 72 31,58-76-25,4-9-56,1-1 0,0 1 1,0 0-1,1 0 0,0-1 1,0 1-1,4 12 0,2-9 44,-3-7-48,0 0 0,0-1 1,0 0-1,0 0 0,0 0 0,0-1 1,1 1-1,-1-1 0,1 0 0,-1 0 0,1 0 1,-1-1-1,1 1 0,-1-1 0,1-1 1,-1 1-1,1 0 0,-1-1 0,1 0 0,-1 0 1,1 0-1,-1-1 0,7-3 0,3 0 3,-6 2 4,0-1 1,0 1 0,-1-2-1,11-6 1,17-12 28,105-62 351,-136 83-383,1 0-1,-1 0 1,0 1 0,1-1-1,-1 1 1,1 0-1,-1 0 1,1 1-1,-1-1 1,1 1-1,8 0 1,21 8 2,-19-1 1,21 24-1,-27-22-12,-1 1 0,0 0 0,11 18 0,6 21 2,31 87 0,-51-123-4,11 33-5,82 316-54,-85-258 52,-12-64-12,-3 9 6,-13 66 1,15-113 12,-1 0-1,1 1 1,-1-1-1,0 0 1,0 0-1,0 0 1,0 1-1,-2 2 1,-3 5-2,-1-1 0,0 1 0,-1-1 0,0 0 0,-12 9 0,20-18 3,-1 1 0,1-1 0,0 0-1,-1 1 1,1-1 0,-1 0-1,1 0 1,-1 1 0,1-1 0,0 0-1,-1 0 1,1 0 0,-1 1 0,1-1-1,-1 0 1,1 0 0,-1 0 0,1 0-1,-1 0 1,1 0 0,-1 0-1,1 0 1,-1 0 0,0-1 0,-2 1-1,-1-1 0,1 1 0,-1-1 0,1 0 0,-1 0 0,-4-3 0,5 2 1,-1-1 0,1 1 0,0-1-1,-1 1 1,1-1 0,1 0 0,-1 0 0,0 0 0,-3-6 0,0-3 0,1-1 1,0 0 0,1 0-1,0-1 1,1 1 0,1-1 0,-2-21-1,4 32 1,-2-28 34,2 8-11,-1-2 2,2 0-1,0 1 1,2-1-1,9-41 1,42-120 110,-38 144-9,89-172 57,-80 173-24,125-166 249,-49 57 6,-48 64 43,-49 82-380,4-1-21,-8 5-57,0 0 1,0 0-1,0 0 1,0 0-1,0 0 1,0 0-1,1 0 1,-1 0-1,0 0 1,0 0-1,0 0 0,0 0 1,0 0-1,0 0 1,0 0-1,0 0 1,1 0-1,-1 0 1,0 0-1,0 0 1,0 0-1,0 0 0,0 0 1,0 0-1,0 0 1,0 0-1,1 0 1,-1 0-1,0 0 1,0 0-1,0 0 1,0 0-1,0 0 0,0 0 1,0 0-1,0 1 1,0-1-1,0 0 1,0 0-1,0 0 1,0 0-1,0 0 1,1 0-1,-1 0 1,0 0-1,0 0 0,0 1 1,0-1-1,0 0 1,0 0-1,0 0 1,0 0-1,0 0 1,0 0-1,0 0 1,0 0-1,0 1 0,0-1 1,0 0-1,-1 0 1,1 0-1,0 0 1,0 0-1,0 0 1,0 0-1,0 0 1,0 0-1,0 1 0,0-1 1,3 11 5,0 1-1,1 0 1,0-1 0,1 0-1,0 0 1,1 0 0,9 13-1,26 24-3,12 0-2,11-1 0,-25-15-1,44 47 0,-63-55-4,8 18 4,27 57-1,-45-70-4,-4 4 2,-2 1 1,0 35-1,-7-45-9,-8 10 0,-1-1 0,-2 0 1,-30 52-1,42-82 11,0-1-1,0 1 1,0 0 0,1-1-1,-1 1 1,1 0 0,0 0-1,0 0 1,0 0 0,0 0-1,0 5 1,1-8 1,0 0 1,0 0-1,0 1 0,0-1 1,0 0-1,0 0 1,0 0-1,0 0 0,0 0 1,0 0-1,0 0 1,0 1-1,0-1 0,0 0 1,0 0-1,0 0 0,0 0 1,0 0-1,0 0 1,0 0-1,0 0 0,0 0 1,0 0-1,1 1 1,-1-1-1,0 0 0,0 0 1,0 0-1,0 0 0,0 0 1,0 0-1,0 0 1,0 0-1,0 0 0,1 0 1,-1 0-1,0 0 0,0 0 1,0 0-1,0 0 1,0 0-1,0 0 0,0 0 1,1 0-1,-1 0 1,0 0-1,0 0 0,0 0 1,0 0-1,0 0 0,0 0 1,0 0-1,1 0 1,11 1-11,0-1 1,0 0 0,13-2 0,-16 1 5,15-3-21,164-59-1469,-73 15-5818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3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541 8 6280,'-20'-3'49,"1"1"1,-1 0-1,0 1 1,0 2 0,-25 2-1,19 1 42,0 1 0,1 0 0,-42 16 0,48-14-62,5-3 30,0 1 0,0 0-1,-20 11 1,14-5-27,-39 24 15,57-34-35,-1 1 1,1-1 0,0 1-1,0-1 1,0 1 0,1 0-1,-4 3 1,-6 10 18,1-1-1,1 1 0,0 1 1,-9 22-1,18-36-21,-1-1 0,1 0 1,0 1-1,-1-1 0,1 0 0,0 1 0,0-1 0,-1 1 0,1-1 1,0 0-1,1 1 0,-1-1 0,0 3 0,5 14 29,-1 0 0,2-1 0,1 0 1,13 26-1,-19-40-20,0-1-1,1 0 1,-1 0 0,1 0 0,-1 0-1,1 0 1,0 0 0,4 3 0,22 17 59,2-1 0,39 20 1,-66-39-53,0-1 0,0 0 0,0 1 0,0-1 0,0-1 0,0 1 0,5 1 0,8 0 41,1 0 1,22 0 0,-24-3-47,-1 0 0,26-7 0,-38 7-11,0 1 0,0-1 0,1 1 1,-1-1-1,0 0 0,0 0 0,0 0 0,0 0 1,0 0-1,2-2 0,26-20 68,51-52-1,-71 64-16,0 0-1,-1 0 0,10-16 1,-6 6-24,31-47 200,-34 51-104,-1-1 1,0 0-1,-2 0 1,8-25-1,-5 15 380,-1 40-158,12 67-140,-16-61-201,-2-7 3,0 0-1,1-1 1,8 16-1,55 95 52,-51-100-46,26 24 4,-34-37-23,1-1-1,0 0 0,12 8 1,-18-13-56,-1-1 0,1 1 0,-1-1 0,1 0 0,-1 0 0,1 0 1,0 0-1,0 0 0,-1-1 0,1 1 0,0-1 0,0 0 0,0 1 1,-1-1-1,1-1 0,0 1 0,0 0 0,0-1 0,0 1 0,-1-1 0,1 0 1,0 0-1,-1 0 0,4-2 0,25-12-6679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8:27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2006 28 1352,'-48'-7'4,"-38"-4"25,-96 1 21,142 11 3,-179 26 27,173-18 0,-175 62 39,178-53-5,-167 95 46,170-87-72,19-11-47,-175 132 173,35-11-46,154-131-138,1 0 0,0 1 0,-8 10 0,-145 202 139,130-167-41,-95 222 56,103-216-57,-61 242 49,71-238-55,-21 250 46,31-298-140,0-1-1,3 22 1,-2-34-27,14 134 80,14-13-53,-26-114-18,0-1 0,0 1 0,0-1 0,1 0 0,4 7 0,131 204 79,-103-175-1,157 161 26,-185-196-101,0-1 0,0 1-1,16 9 1,-23-16-12,123 79 47,12-13-30,-123-61-4,0 0 1,24 6-1,125 31 27,9-13-9,-170-29-31,18 3 56,34 0 1,-52-3-57,181 2 113,8-14-54,-165 10 32,30-6-1,-54 8-90,195-40 186,5-15-90,-179 49 50,38-16 1,332-162 263,-318 143-115,93-68 4,-20-3-177,-146 112-122,13-10 105,0-1-1,14-16 1,-27 27-105,120-133 313,-9-17-192,-111 150-121,11-14 99,-2-1-1,11-20 0,64-136 201,-14-8-159,-65 166-40,-1 0 0,0 0 0,2-18 0,19-132 300,-19 11-248,-5 146-101,-1-1 1,-1 0 0,1 0-1,-1 0 1,0 1-1,-4-12 1,-39-124 313,-22-1-222,66 143-143,-4-10 69,-1 1 1,-1 1-1,1-1 0,-8-8 1,-80-96 276,-6 18-223,99 95-123,-6-5 54,0-1-1,-1 1 1,0 1-1,-11-8 1,-110-55 218,-12 11-169,140 56-103,-11-4 60,0 1 0,0-1 1,-16-1-1,-284-30 263,296 34-276,0 1 0,-19 2 0,-294 44 146,263-34-98,-259 60-1464,155-31-6071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4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7712,'6'-14'38,"0"1"1,12-20 0,-17 33-31,-1-1 0,1 1 0,0-1 0,-1 1 0,1-1 0,0 1 0,-1-1 0,1 1 1,0 0-1,-1-1 0,1 1 0,0 0 0,0 0 0,-1-1 0,1 1 0,0 0 0,0 0 0,0 0 0,-1 0 0,1 0 0,1 0 1,1 0 13,3 0-14,0 0 0,0 1 0,0-1 0,0 1 0,0 1 0,0-1 0,0 1 0,0 0 0,0 0 0,-1 0 0,1 1 0,5 4 0,9 6 3,30 25 1,-46-35-10,11 8 0,24 24 24,34 42 11,-67-70-27,0 1-1,0 0 1,-1 0-1,0 1 1,-1 0-1,1 0 0,-2 0 1,6 16-1,-6-14 2,-1-6 3,-1 0-1,1 0 0,-1 1 0,-1-1 0,1 0 0,-1 0 0,1 1 0,-2-1 0,1 0 1,0 1-1,-1-1 0,-3 10 0,3-11 0,1-3-5,0 0 1,0 0-1,0-1 0,0 1 0,-1 0 0,1-1 0,0 1 0,-1 0 0,1 0 0,0-1 0,-1 1 0,1-1 0,-1 1 0,1 0 0,-1-1 0,1 1 0,-1-1 0,1 1 0,-1-1 0,0 1 0,1-1 1,-1 0-1,0 1 0,1-1 0,-1 0 0,0 1 0,1-1 0,-1 0 0,0 0 0,0 0 0,1 0 0,-1 0 0,0 0 0,0 0 0,0 0 0,1 0 0,-1 0 0,0 0 0,0 0 0,1 0 1,-1-1-1,0 1 0,1 0 0,-1 0 0,0-1 0,1 1 0,-1-1 0,0 1 0,1 0 0,-1-1 0,0 0 0,-6-13 93,1-1 0,1 1 0,0-1 0,1 1 1,-4-24-1,7 28-42,1 1 1,0 0 0,0-1 0,1 1-1,0 0 1,0 0 0,1 0 0,4-13-1,0 5 26,1 1 0,0 0 0,11-15 0,-11 17-57,-4 8 3,0 1 0,0 0-1,1 0 1,0 0-1,6-6 1,3-3 70,0-1 0,1 2 0,1 0 0,26-18 0,-11 19-55,-18 10 34,-6 4-68,-1 0 0,1 0 0,0 0 0,-1 1 0,1-1 0,-1 1 0,0 0 0,0 1 0,0 0 0,0-1 1,-1 1-1,1 1 0,-1-1 0,0 1 0,-1 0 0,5 7 0,-1-3-5,-4-5-3,-1-1-1,0 0 0,0 1 0,0 0 0,0 0 0,-1-1 1,0 1-1,2 7 0,0-1 6,0 0-4,0-1 0,-1 1 0,-1 0 0,2 11 0,-3-7-1,-1 0 0,0 1 0,-1-1 0,-8 27-1,8-31 0,2-11 2,1-7-4,1 1 0,0-1 0,0 1 0,1 0 0,0-1 0,0 1 0,0 1 0,1-1 0,7-9 0,-3 4 1,-2 2 2,1 1 0,0-1-1,0 1 1,1 1 0,0 0-1,1 0 1,0 0 0,16-10-1,-16 11 3,16-11 29,0 1 1,30-14-1,-9 5 58,66-29 24,-92 49-9,-8 4-72,1 0 0,0 1 0,25 2 0,-37-1-33,-1 0-1,1 0 1,0 0-1,-1 0 1,1 0 0,0 1-1,-1-1 1,1 0-1,0 0 1,-1 1-1,1-1 1,-1 0 0,1 1-1,0-1 1,-1 1-1,1-1 1,0 1 0,14 15 27,22 27 0,-27-26-9,-9-12-17,4 5 0,-1 0 0,-1 1-1,0-1 1,0 1 0,-1 0 0,-1 0 0,1 0 0,-2 18 0,1 30 2,0-37-5,5 33 0,-5-48-87,1 0-1,0 0 1,0-1 0,1 1 0,-1 0 0,2-1 0,-1 0 0,1 0 0,-1 0-1,2 0 1,-1 0 0,1-1 0,0 0 0,0 0 0,0 0 0,10 7 0,35 26-7234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4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 5656,'-29'20'19,"16"-12"40,1 1 0,0 1 1,-19 21-1,-84 103 267,94-103 29,-63 122 134,73-126-194,8-10-216,0 1 1,1-1-1,0 1 0,2 24 0,0-41-66,0 1 1,0-1-1,1 0 0,-1 0 1,0 0-1,1 1 0,-1-1 1,0 0-1,1 0 0,0 0 1,-1 0-1,1 0 0,0 1 1,8 11 47,1-1 1,1-1 0,19 19-1,-29-29-52,0 0 0,0-1 0,0 1 0,1 0 0,-1-1-1,0 1 1,0 0 0,0-1 0,1 1 0,-1-1-1,0 0 1,2 1 0,98 13 154,-78-15-62,14-7-29,45-15 0,-59 13 16,80-61 48,-87 53-8,-13 14-101,6-10 15,0 0 1,-1 0-1,-1-1 1,0 0-1,-1 0 1,-1 0-1,5-23 1,18-129 663,-25 177-359,5 33-128,4 71-17,-7-87-108,6 10-34,24 54 0,-20-69-20,29 29 0,-32-40-37,0 0 0,25 17 0,-17-17-2,0-1 0,2 0 0,-1-1 0,45 10 0,-63-17-1,1-1-1,0-1 0,0 1 0,0-1 1,0 1-1,6-1 0,39-3-441,0-2 0,60-13 1,9-9-6179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5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21 6904,'-2'-1'0,"1"-1"1,0 0-1,-1 1 1,1-1-1,-1 1 0,0 0 1,1-1-1,-1 1 1,0 0-1,0 0 1,0 0-1,0 0 1,0 1-1,0-1 1,0 0-1,0 1 0,0-1 1,0 1-1,-4 0 1,-37 2 14,36-1-13,-18 3 12,-126 41 20,118-29 61,-124 94 62,130-83 37,-88 121 80,97-117-59,6 1-118,1 0 1,-10 44-1,21-75-86,0 1 1,-1 0-1,1-1 0,0 1 0,0-1 1,0 1-1,0 0 0,0-1 1,0 1-1,1 0 0,-1-1 0,1 4 1,4 7 16,0 0 0,1 0 0,1 0 1,-1-1-1,2 0 0,16 19 0,-23-28-17,1 0-1,-1-1 1,1 1 0,0-1-1,0 1 1,0-1 0,0 0-1,0 0 1,4 2 0,10 5 24,1-1 1,21 6-1,-12-6-13,33 2-1,-20-7 87,205-32-1025,-101 3-4343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5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1 6008,'-6'2'2,"-1"1"-1,0 0 1,1 0 0,0 1 0,-10 6 0,-20 15 11,-99 63 20,105-65 14,-14 22-16,-51 66 0,73-76 3,-50 135 16,71-167-43,0 0-1,0 0 0,1 0 0,-1 0 0,1 0 0,-1 0 0,1 0 0,0 4 0,0 10 14,1-1-1,4 22 1,-2-24-12,1-1 1,10 24-1,-14-35-2,1 0-1,0 0 1,0 0-1,0 0 1,0-1-1,0 1 1,1 0 0,-1-1-1,0 1 1,1 0-1,1 1 1,28 24 39,66 42 0,-93-66-35,0-1-1,0 1 0,1-1 0,-1-1 0,7 3 0,29 6 17,0-1 1,50 4-1,-55-15 14,164-29-760,-92 10-3120</inkml:trace>
  <inkml:trace contextRef="#ctx0" brushRef="#br0" timeOffset="1">980 378 5920,'1'-4'45,"-1"0"82,-8-12 2,6 14 10,3 7-26,-1 7-76,2-1 0,0 1 0,5 18 0,-2-11-22,-1-1-1,2 21 0,-5-34-12,6 56 24,15 61-1,-1-60-21,29 47 4,-47-102-6,0-1-1,0 0 1,1 0-1,-1 0 1,2-1-1,-1 1 1,0-1-1,1 0 1,0 0 0,0-1-1,11 8 1,-14-10-1,-1-2 0,-1 0 1,1 1-1,-1-1 0,1 0 0,-1 1 1,1-1-1,-1 0 0,1 0 1,-1 1-1,1-1 0,-1 0 0,1 0 1,-1 0-1,1 0 0,0 0 0,-1 0 1,1 0-1,-1 0 0,1 0 1,-1 0-1,1 0 0,10-2 7,-1 0 1,1 0-1,-1-1 0,0 0 0,19-10 0,-12 1 46,2-5-6,31-37 1,-41 37 119,-1-11-36,8-40 0,-16 45 156,-21-103 131,12 98-78,-56-113 142,50 117-142,-7-6-104,-34-34-1,40 53 58,6 6-218,-1 1 0,-1 1 0,1-1 1,-16-1-1,27 5-69,-1-1-1,0 1 1,1 0 0,-1 0 0,1 0-1,-1 0 1,1 0 0,-1 0 0,1 0-1,-1 1 1,1-1 0,-1 0-1,1 0 1,-1 0 0,1 0 0,-1 1-1,1-1 1,-1 0 0,1 1 0,-1-1-1,0 1 1,-5 4 18,0 1 0,0 0 0,1 0 0,-1 0 0,1 1 0,1 0 0,-5 8 0,6-12-9,1 1-1,0 0 1,1 0 0,-1 0-1,1 0 1,-1 0 0,1 0-1,0 0 1,0 8 0,-1 3 7,-4 41-1296,0 1-5187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6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1131 6280,'62'5'757,"-55"-8"-170,-4 2-478,6-5 62,0 0 0,-1 0 0,1-1 0,-1 0-1,-1 0 1,10-12 0,-9 11 33,-2 2-132,-1 0-1,0 0 1,0 0 0,0-1-1,0 0 1,-1 0 0,-1 0-1,1 0 1,-1-1 0,0 1-1,3-14 1,14-118 455,-15 88-118,16-127 183,-19 166-525,10-58 211,-11 61-231,1 1 0,1-1 0,-1 1 0,1 0 0,1 0 1,5-10-1,-2 14 93,-1 3-117,1 1 0,-1-1 0,1 1 0,-1 0 0,1 1 1,-1 0-1,10 2 0,0 4 64,-3 3-65,0 1 0,0 1 1,-1 0-1,13 17 1,-12-6 18,36 118 19,-42-111-33,4 43-1,-7 6-20,0 9-19,-3-76 10,1 1-1,0-1 1,1 0 0,6 19-1,9 2-8,-9-22-34,1-4 26,1 1 1,0-2 0,19 9-1,-12-12-86,112-16-53,-97 7 7,141-43-85,-141 37-62,106-47-129,-117 45 56,6-11 113,33-39-1,-48 43-125,25-87-111,-36 88 304,-3 7 145,0 1 0,-2 0 0,1 0 0,-8-21 0,1 20 1,1 6 36,0 0 1,-1 1-1,0-1 1,0 2-1,-11-6 0,4 8 5,-3 5 5,-1 1 0,1 0 0,-24 8 0,19 1 7,-98 81 9,98-70 25,-73 94 24,85-95-10,1 4-14,-11 42 1,22-67-39,-1 0 1,1 0 0,0-1-1,0 1 1,0 0-1,0 0 1,0 0 0,0 0-1,0 0 1,0 0-1,0 0 1,0 0 0,0 0-1,1-1 1,-1 1-1,1 1 1,2 6 9,1 0 0,0 0 0,0 0 0,1-1 0,0 1 0,10 9 0,-15-16-10,1 0 1,0-1 0,0 1-1,-1 0 1,1-1-1,0 1 1,0-1 0,0 1-1,-1-1 1,1 0-1,0 1 1,0-1 0,0 0-1,0 0 1,0 1-1,2-1 1,27 4 27,1-1 0,33-1 0,-33-6 43,132-47 27,-158 50-90,-1-1 0,0 0 0,1-1 0,-1 1 1,5-5-1,36-28 35,58-60 1,-76 60 20,93-163 25,-99 156-31,67-162 30,-75 167-31,24-149 22,-36 151-27,-3 5-28,-1 0-1,-7-32 1,10 62-25,0-1-1,0 1 1,0-1-1,0 1 1,0-1 0,0 1-1,0-1 1,0 1-1,-1 0 1,1-1 0,0 1-1,0-1 1,0 1 0,0 0-1,-1-1 1,1 1-1,0-1 1,-1 1 0,1 0-1,0-1 1,-1 1-1,1 0 1,0 0 0,-1-1-1,1 1 1,0 0-1,-1 0 1,0-1 0,0 1 0,-1-1 1,1 1 0,-1 0 0,1-1-1,-1 1 1,0 0 0,1 0-1,-1 0 1,1 0 0,-1 0 0,1 0-1,-1 1 1,1-1 0,-1 1-1,1-1 1,-1 1 0,1-1 0,-3 2-1,-19 15 8,21-15-7,0-1 1,1 0 0,-1 1 0,1-1 0,0 1 0,-1-1 0,1 1 0,0-1 0,0 1 0,-1 2 0,-68 135 46,57-105-36,-10 61-1,16-63-12,-2 55 1,10-43-3,1 0 0,3 0 0,14 65 0,-17-102-3,0 0 0,0 0 0,0 0 0,5 8 0,42 86-16,8-13 5,-57-88 15,4 5-10,0 0-1,0 0 1,0 0-1,6 5 1,8 7-14,13 13-6,1-2 1,47 33-1,-59-47 11,1-2-1,30 14 1,-50-26 19,0 0 0,0 1-1,0-1 1,-1 0-1,1 0 1,0 1 0,0-1-1,0 0 1,0 0-1,-1 0 1,1 0 0,0 0-1,0 0 1,0 0-1,0 0 1,1-1 0,42-11-7,-25 5 6,30-17 1,-29 12 0,0-2 1,-1 0 0,27-27-1,-32 24 15,4-17 2,18-47-1,-28 54 38,22-146 130,-18 92-42,-11 76-28,-1 8-1,2 197 258,1-145-353,-3-51-12,0-1-1,1 1 0,-1 0 1,0 0-1,1 0 0,0-1 1,0 1-1,0 0 0,1-1 1,-1 1-1,3 4 0,2 3 5,1 1-3,1 0 0,0 0 1,14 16-1,-22-28-7,0 1 0,0-1 0,1 1 0,-1-1 1,0 0-1,1 1 0,-1-1 0,0 1 0,1-1 0,-1 0 0,0 1 1,1-1-1,-1 0 0,1 0 0,-1 1 0,1-1 0,-1 0 0,1 0 0,-1 0 1,1 0-1,-1 1 0,1-1 0,-1 0 0,0 0 0,1 0 0,-1 0 0,1 0 1,-1 0-1,1 0 0,0-1 0,1 0 0,-1-1 1,0 0-1,1 1 1,-1-1-1,0 0 1,0 0-1,0 0 1,-1 0-1,1 0 0,0 0 1,0-4-1,13-54-1370,1-10-5490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7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0 178 7800,'6'4'0,"14"12"39,-5 0-6,0 0 6,57 63 42,82 105 32,-94-116-98,-20-22-9,5 10-4,-33-39-2,16 31 0,3 27 1,12 68 7,-40-133-6,-1 1 1,0-1-1,-1 1 1,0 0-1,0 0 0,-1 0 1,-1 0-1,0-1 1,-3 16-1,2-18-1,-12 44 25,12-44-24,-1 0 0,1 0 0,0 0 1,1 0-1,-1 16 0,1-9 3,-1-7 2,1 1 0,1-1 0,-1 0 0,1 1-1,1-1 1,0 0 0,2 10 0,-3-18-5,1 1 0,-1-1 0,0 0 0,1 0 0,-1 0 0,1 0 0,-1 0 1,1 1-1,-1-1 0,1 0 0,-1 0 0,1 0 0,-1 0 0,1-1 0,-1 1 0,1 0 0,-1 0 0,1 0 0,-1 0 0,0 0 0,1-1 0,-1 1 0,1 0 0,-1 0 0,1 0 0,-1-1 1,1 0-1,8-4 9,6-6 32,0-1-1,18-19 0,-19 18-21,-3 2 16,1 0 0,-2 0 0,0-2 0,0 1 0,-1-1 0,0-1-1,10-22 1,-15 29-8,7-20 346,30-130 194,-24 51 585,-14 81-1062,8-30 548,1-3 50,-12 57-662,1 0 0,-1 0 0,0 0 0,0 0 0,1-1 0,-1 1 0,1 0 0,-1 0 0,1 0 0,0 0 0,-1 1-1,1-1 1,0 0 0,-1 0 0,1 0 0,0 0 0,0 1 0,0-1 0,0 0 0,0 1 0,0-1 0,0 1 0,0-1 0,0 1 0,0-1 0,0 1-1,0 0 1,0 0 0,0-1 0,0 1 0,0 0 0,1 0 0,-1 0 0,0 0 0,0 0 0,0 0 0,0 1 0,0-1 0,3 1 0,102 24 286,43 25-30,-34-7-226,-15-10-18,5 0-32,-65-24-10,0-1 0,51 2 0,-66-10-23,-1-4 4,41-10 1,-64 14 16,-1 0 0,1 0 0,-1-1 1,1 1-1,-1 0 0,1 0 0,-1 0 1,1 0-1,-1-1 0,1 1 0,-1 0 1,0-1-1,1 1 0,-1 0 0,1-1 1,-1 1-1,0 0 0,1-1 0,-1 1 1,1-2-1,0-1-8,1 0 1,-1 0-1,0 0 1,0 0-1,0 0 1,0 0-1,-1 0 0,1-1 1,-1 1-1,0 0 1,0-1-1,0 1 1,0 0-1,0 0 1,-1-1-1,1 1 0,-1 0 1,0 0-1,0 0 1,-1 0-1,1 0 1,0 0-1,-1 0 1,0 0-1,0 0 0,0 1 1,0-1-1,0 1 1,-3-3-1,-1-2-10,3 5 7,1-1-1,-1 1 1,0-1 0,0 1-1,0 0 1,-1 0 0,1 0-1,0 1 1,-1-1 0,-5-1 0,-71-23-175,64 24 84,2 4 70,0 1 0,1 0 0,-25 9 0,36-11 30,1-1 0,0 1-1,0-1 1,0 1 0,0 0 0,0-1 0,0 1 0,0 0 0,0 0 0,0 0 0,0-1 0,0 3 0,-13 15-29,1 1 1,-17 33-1,22-28-37,-22 110-20,26-106 39,8 101-23,1-108 16,2-1 24,1-1 0,0 0 0,2 0 0,0-1 0,24 30 0,-30-44-4,4 1-7,-7-4 43,0-1 1,0 0 0,-1 0-1,1 0 1,0 0-1,0 0 1,0 0-1,-1 0 1,1 0-1,0 0 1,0 0-1,0 0 1,-1 0-1,1-1 1,0 1-1,0 0 1,-1 0-1,2-1 1,1-1-6,14 0-20,-1 0 1,27 0-1,-25 1 25,-5 1-4,1 0 1,-1 0-1,1 2 1,-1-1-1,24 8 1,-28-7 4,9 5-16,7 12 8,30 28-1,-41-28-14,3 13 7,23 59 0,-34-64-6,-2 14 9,-2 46 0,-6-64-16,-3-6 22,-1 0-1,0-1 1,-17 24 0,11-26-30,2-7 28,1 0 1,-1 0-1,-1-1 1,-18 6-1,14-10-33,5-5 33,0 1 1,0-1-1,1-1 0,-22-10 0,32 14 9,0-1 0,0 1 0,0-1 0,0 0 0,0 1 0,0-1 0,0 0-1,0 0 1,0 0 0,0 0 0,1 1 0,-1-1 0,0 0 0,0-2 0,-13-21-16,1-1-1,-12-36 1,18 31 14,-4-153 6,13 142 13,35-164 12,-22 164 28,94-183 28,-82 178 13,131-169 48,-126 172-22,108-188 54,-116 183-54,90-183 142,-104 213-214,43-92 172,-60 112-156,-4 5-55,4-1-6,4-4-3,0 1 0,1-1 0,0 1 0,0-1 0,0 1-1,0 0 1,0 0 0,0 0 0,1 0 0,-1 0 0,0 4 0,-51 125 5,44-97-11,-21 158-2,26-154-19,3 155-14,5-155 0,37 162-16,-28-162 16,-3-12 17,3 10-12,2-1 0,34 60 1,58 71-1581,-92-148-5731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7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7536,'19'14'105,"1"1"0,-2 1 1,0 1-1,-1 1 0,-1 0 1,26 38-1,74 108 386,-76-108-302,-4-15 27,-36-41-208,1 1 0,-1-1-1,0 0 1,0 0 0,0 0 0,0 0-1,1 1 1,-1-1 0,0 0 0,0 0-1,0 0 1,1 0 0,-1 0 0,0 0-1,0 0 1,1 1 0,-1-1 0,0 0-1,0 0 1,0 0 0,1 0 0,-1 0-1,0 0 1,0 0 0,1 0 0,-1 0-1,0 0 1,0-1 0,1 1 0,-1 0-1,0 0 1,9-2 63,-1-1 0,0 0 1,-1-1-1,15-8 0,-8 1 197,6-11-81,0-1 0,-2-1 0,-1-1 0,21-38 0,-30 47-138,-3 6 35,-1 0 0,0 0 0,3-12 0,0 0 140,-1-1-1,5-33 1,-10 47-143,0-1 1,-1 0 0,0 0 0,0 1-1,-1-1 1,0 0 0,-1 1 0,0-1-1,-4-10 1,-4 2 2,10 18-76,0 0 1,0 0-1,-1 0 0,1 0 1,0-1-1,0 1 1,-1 0-1,1 0 0,0 0 1,-1 0-1,1 0 1,0 0-1,0 0 0,-1 0 1,1 0-1,0 0 1,0 0-1,-1 0 0,1 0 1,0 0-1,-1 0 0,1 0 1,0 0-1,0 0 1,-1 0-1,1 0 0,0 1 1,0-1-1,-1 0 1,1 0-1,0 0 0,0 0 1,-1 1-1,1-1 0,0 0 1,0 0-1,-8 8 55,3-4-34,4-2-18,-1 0 0,1 0 0,0 0 0,-1 0 0,1 0 0,0 0 0,0 0 0,0 0 0,1 0 0,-1 0 0,0 0 0,1 1 0,-1 2 0,-29 126 150,25-94-106,-4 184 17,11-170-65,27 230-1,-21-224-11,49 206-2,-46-217-19,18 152-16,-29-195 38,0-1-1,1 1 1,-1 0-1,0 0 1,-1 0-1,1 0 1,-1-1-1,1 1 0,-2 3 1,-1 5-3,-1 0 1,0 0-1,-1-1 1,-1 1-1,1-1 1,-1-1-1,-1 1 1,-9 10-1,15-19 5,1 0 0,-1-1 1,1 1-1,-1-1 0,1 1 0,-1-1 0,1 1 0,-1-1 0,0 1 0,1-1 0,-1 0 1,0 1-1,1-1 0,-1 0 0,0 0 0,0 0 0,1 1 0,-1-1 0,0 0 0,0 0 1,1 0-1,-1 0 0,-1 0 0,-6-1-3,0 0-1,0-1 1,0 1 0,0-1-1,0-1 1,1 0 0,-1 0-1,1 0 1,0-1 0,-11-7-1,-1-7-39,-53-89-6,62 83 45,-6-48-1,14 53 7,0 1-1,2 0 1,1-25 0,4 13 0,2 1 0,0 0 0,2 0 1,25-55-1,-32 80 1,-1 1 0,1-1 0,1 0-1,-1 0 1,0 1 0,1 0 0,-1-1 0,6-4 0,17-19 5,40-33 0,51-20 5,-116 80-11,11-7 13,1 0 1,19-8 0,272-109 55,-243 106 6,218-34-1614,-143 37-6627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8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1362 10672,'0'0'121,"8"6"-16,-4-4-156,10 8 271,1 0 0,31 14-1,-7-12-116,-22-9 145,5-5-134,0-1 0,27-6 1,-30 0 85,-2-6-136,0 0 0,0-1 1,19-25-1,-20 14 24,46-155 44,-53 139-24,13-173 53,-21 174-26,-8-192 60,4 184-54,-8-208 179,3 77-25,2 95-71,6 86-221,-1 1 0,1-1 0,0 1 0,0-1 0,0 1 1,0-1-1,0 1 0,1-1 0,-1 1 0,0-1 1,0 1-1,0-1 0,0 1 0,0-1 0,1 0 0,-1 1 1,0-1-1,0 1 0,1-1 0,-1 0 0,0 1 1,1-1-1,-1 0 0,0 1 0,1 0 0,1-1-1,-1 1 1,0 1-1,0-1 0,0 0 0,0 0 0,-1 0 1,1 0-1,0 1 0,0-1 0,-1 0 0,1 1 1,-1-1-1,1 0 0,-1 1 0,0-1 0,1 3 1,20 105 39,-18-78-27,0 68 4,1 49-14,5 129 0,-4-232-10,51 174-2,-54-212 2,1-1 0,0 1-1,0 0 1,5 6 0,-8-13 5,57 88-27,-40-67 18,31 29 1,-44-47-2,0 1 0,-1-1 0,1 0 0,0 0 1,6 3-1,31 16-29,65 25-1,-103-46 32,0 0 0,0 0-1,0 0 1,0 0 0,0-1-1,1 0 1,3 1 0,23-2-23,-1 0 1,49-10 0,-53 2-22,9-13 21,42-34-1,-56 35 6,17-25-2,52-88 1,-68 85 26,-10 25 1,-10 41 0,0 17 0,1-14 0,1-1 0,6 21 0,-5-24 0,2 0 0,0 0 0,15 25 0,-12-25 0,1-2 0,0 1 0,24 24 0,-15-23-1,0-1 1,0-1 0,2 0 0,0-2-1,38 18 1,-56-29 0,0 1-1,0-1 0,0 0 1,0 0-1,1 0 0,-1 0 1,6 0-1,39 2-1,56-3 0,-101 0 0,-1 0 1,1 0-1,0-1 1,-1 1-1,1-1 1,0 0 0,-1 1-1,3-3 1,13-5-3,-1-1 0,0-1 0,-1-1 1,23-20-1,-37 29 3,0 1-1,0-1 1,-1 0 0,1 0-1,-1 0 1,1-1 0,-1 1-1,2-3 1,6-16-2,0-1 1,-1 0-1,8-41 0,-15 36-2,-10-38 4,6 54 1,0 0 0,0 0 0,-1 0 0,-7-13 0,3 12 0,0 0 0,0 1 0,-1 0 0,-1 0 0,0 1 1,0 0-1,-14-8 0,2 4 8,-119-40 9,108 45-2,-170-26-1672,88 18-6743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9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0 375 11120,'0'0'0,"48"-5"0,39-2 304,53-7 8,81-11 120,45-13 8,62-24-408,28-9 8,-18-6-40,2 1-9032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11120,'6'2'160,"19"10"-65,-1 1 0,-1 1 1,0 2-1,-1 0 0,22 21 1,-26-17 45,65 106 39,-69-98-152,39 117 12,-48-119-33,1 31-1,-7 0-3,0-46 5,1-5-1,-1-1 0,0 1 0,0-1 1,0 0-1,0 1 0,-1-1 0,0 0 0,0 0 1,-4 7-1,-9-25 113,10 4-90,1 0-1,0-1 1,1 1 0,0-1-1,0 0 1,-2-19 0,2 7 26,1-38 0,4 37 72,29-106 60,-23 104-41,10-11-46,26-39 0,-43 73-87,0 1-1,0-1 1,0 1-1,0-1 1,1 1-1,-1 0 1,0-1-1,1 1 0,2-2 1,10-5 24,-1 1 1,1 1-1,0 0 1,25-7-1,-37 12-28,-1 1 0,1 0-1,-1 0 1,1 0 0,-1-1 0,1 1 0,-1 0 0,1 1 0,-1-1-1,1 0 1,-1 0 0,3 2 0,22 6 31,-1 2 0,0 0 0,24 16 0,-23-7-13,34 40 4,-40-36-29,21 34 1,-17-19-43,-1 1 1,-3 1 0,25 65-1,-44-103-22,-1-2 59,0 0 0,0-1 0,0 1 0,0 0 0,0 0 0,0-1 0,0 1 0,0 0 0,0-1 0,0 1 0,0 0 0,0 0 0,0-1 0,1 1 1,-1 0-1,0 0 0,0-1 0,0 1 0,0 0 0,0 0 0,1-1 0,-1 1 0,0 0 0,0 0 0,0 0 0,1 0 0,-1-1 0,0 1 0,1 0 0,-1 0 0,1-1 0,0 1 0,-1-1 0,1 0-1,-1 1 1,1-1 0,-1 1 0,1-1 0,-1 0 0,1 1-1,-1-1 1,0 0 0,1 0 0,-1 1 0,0-1 0,0 0 0,1 0-1,-1 0 1,0 1 0,0-3 0,3-14-22,-1 4 16,1 0 0,0 0 0,1 0 0,8-17 0,13-23-7,12-12 13,12 2 2,7 3 0,-46 51 0,0 1 0,1-1 0,19-10 0,-23 15 0,1 1 0,-1 0 0,1 0 0,0 0 0,16-2 0,-17 4 0,1 0 0,-1 1 0,0 0 0,0 0 0,0 0 0,12 3 0,-13-1 0,0 0 0,0 0 0,0 0 0,0 1 0,0 0 0,-1 0 0,10 7 0,-8-5 0,-1 1 0,0 0 0,0 0 0,0 1 0,-1 0 0,6 8 0,-1 3 0,0 1 0,7 21 0,6 30-7,10 29-17,14-9-16,-47-88 34,1-1 1,0 0-1,0 0 0,-1 0 1,1 0-1,0 0 0,0 0 1,0 0-1,0 0 1,0 0-1,0-1 0,3 2 1,12 8-335,2-2 1,-1 0 0,1-1 0,30 7 0,27 5-7701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6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7448,'0'0'465,"5"4"-260,3 3-90,0 1 0,0 0 0,-1 1 0,0 0-1,0 0 1,-1 1 0,0 0 0,4 11 0,-4-8-84,-4-8-5,0 0-1,-1 0 1,1 1-1,-1-1 0,0 0 1,1 11-1,8 185 431,-7-117-401,4 36 185,-5-93-221,8 51 107,0-20 239,33 110-1,-42-166-229,-1-2-122,0 0 1,0 0-1,0 1 1,0-1-1,0 0 1,0 1-1,0-1 1,0 0-1,0 1 1,0-1-1,0 0 1,0 0-1,0 1 1,0-1-1,0 0 1,0 1-1,1-1 1,-1 0-1,0 0 1,0 1-1,0-1 1,1 0-1,-1 0 1,0 0-1,0 1 1,0-1-1,1 0 1,-1 0-1,0 0 1,1 1-1,-1-1 1,0 0-1,0 0 1,1 0-1,-1 0 1,1 0-1,6-10 182,1-20-1648,-1 0-5493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0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535 164 8520,'-11'-21'6,"9"16"3,-1 0-1,0 1 1,0-1-1,0 0 0,-1 1 1,-6-7-1,-59-54 100,51 54 79,-9 3-106,-1 0 0,-29-3 1,31 11 18,-4 7-54,1 1 0,-41 18 0,67-25-34,0 0 0,1 0-1,-1 1 1,0 0 0,1-1-1,0 1 1,-4 3 0,-8 8 34,-25 28 1,25-22-29,-17 29 0,30-45-8,-1-1 0,1 1-1,-1-1 1,1 1 0,0-1 0,0 1-1,1 0 1,-2 5 0,-2 16 20,2 1 1,0 0-1,2 33 0,0-57-26,1 1-1,-1-1 1,0 1-1,0-1 0,1 0 1,-1 1-1,0-1 1,1 1-1,0-1 1,-1 0-1,1 0 0,0 1 1,-1-1-1,1 0 1,1 1-1,11 13 13,0 0-1,1-2 1,1 1 0,30 20 0,-16-21 24,16-1-11,71 10 0,-82-22 25,127-36 15,-157 35-65,-1 0 0,1 0 0,-1 0 0,0-1 0,0 1 0,6-5 0,29-21 20,40-38 0,-60 44 23,-12 11-28,2-1-6,-1 0 0,0-1 0,-1 0 0,-1 0 0,0 0 0,0 0 0,-1-1 0,3-19 0,-6 27 7,3-23 114,2-50 0,-6 78-125,0 1 0,0 0 0,0 0 0,0-1 0,0 1 0,-1 0 0,1-1 0,0 1 0,0 0 0,-1-1 0,1 1 1,0 0-1,-1-1 0,1 1 0,-1 0 0,1-1 0,-1 1 0,0 0 0,0 0-2,-1 1 0,1 0 0,0-1 0,0 1 0,0 0 0,0 0 0,0 0 0,0 0 0,1 0 1,-1 0-1,0 0 0,1 3 0,-5 30 41,1 46 0,6-51-8,24 123 12,-17-124-31,11 9-5,33 48 0,-35-65-9,33 25-1,-40-37-5,0-1-1,1 0 0,20 10 1,-23-15-1,0 0-1,0 0 1,0-1 0,0 0 0,0-1 0,1 0 0,-1 0 0,0-1 0,1 0 0,-1-1-1,18-3 1,-25 4 0,0 0-1,-1-1 1,1 1-1,0-1 1,0 1-1,-1-1 0,1 0 1,0 0-1,-1 0 1,1 1-1,1-3 1,23-16-443,-2 0 0,38-40 1,-6-3-6158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0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14 558 7624,'17'-111'80,"-3"-110"402,-14 198-448,-3-39 283,-24-76 547,26 136-696,1 2-157,0 1 0,0 0 0,0 0 0,0 0 1,0 0-1,0-1 0,0 1 0,0 0 0,0 0 0,0 0 0,-1 0 0,1-1 0,0 1 0,-1 0 1,1 0-1,-1-1 0,1 1 0,-1 1 0,0-1-1,0 0 1,0 1-1,0-1 1,0 1-1,0-1 1,1 1-1,-1 0 1,1-1-1,-1 1 1,1 0-1,0 0 1,-1-1-1,1 1 1,0 2-1,0 54 128,1-1 0,16 92 1,28 97 94,-41-221-207,2 2-5,-1 0 0,-2 0 1,0 30-1,-3-43-1,1-4-11,0 0-1,-1 0 1,-1-1 0,1 1 0,-2 0-1,-3 17 1,-13 19-1242,7-27-5127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0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634 47 9864,'-107'107'234,"81"-82"-20,-126 114 106,120-112 0,17-16-212,-33 25 166,-83 48 0,12-9 291,119-75-561,0 0 1,0 0-1,-1 0 0,1 0 1,0 0-1,0 0 0,0 0 1,-1 0-1,1 0 0,0 0 1,0 1-1,0-1 0,0 0 1,-1 0-1,1 0 0,0 0 1,0 0-1,0 0 0,0 1 1,0-1-1,0 0 1,0 0-1,-1 0 0,1 0 1,0 1-1,0-1 0,0 0 1,0 0-1,0 0 0,0 1 1,0-1-1,0 0 0,0 0 1,0 0-1,0 1 0,0-1 1,0 0-1,0 0 0,0 0 1,0 1-1,1-1 0,8 2 76,19-2-56,-25-1-14,34 3 62,55 8 0,-64-7-61,65 10 58,-61-7-58,87 16 30,63 3 0,-144-20-26,147 18 13,-153-21 0,98-5 12,-109 0-33,24-12-1,-34 10-5,-1 0 0,19-11 0,-22 11 0,0-1 1,0 1-1,9-11 0,10-21 1,-21 28-3,-1-1 1,0 0 0,-1 0-1,0 0 1,-1 0 0,0 0 0,-1 0-1,1-12 1,-2-7-4,-3-35 0,3 53 3,-11-66-42,11 71 10,2-2-11,-2 8 43,0 0 0,0 0 0,0 0 0,0 0 0,0-1 0,0 1 0,0 0 0,0 0 1,0 0-1,0 0 0,0 0 0,0 0 0,0 0 0,0 0 0,0 0 0,0 0 0,0 0 0,0 0 1,0 0-1,1-1 0,-1 1 0,0 0 0,0 0 0,0 0 0,0 0 0,0 0 0,0 0 1,0 0-1,0 0 0,0 0 0,0 0 0,0 0 0,1 0 0,-1 0 0,0 0 0,0 0 0,0 0 1,0 0-1,0 0 0,0 0 0,0 0 0,0 0 0,0 0 0,0 0 0,0 0 0,1 0 1,-1 0-1,0 0 0,0 0 0,0 1 0,0-1 0,0 0 0,0 0 0,0 0 0,0 0 0,0 0 1,0 0-1,0 0 0,0 0 0,0 0 0,0 0 0,0 0 0,0 0 0,0 0 0,0 1 1,1-1-1,2 1-6,0 1 1,0 0 0,0 0 0,0 1 0,0-1-1,0 0 1,-1 1 0,1 0 0,3 4 0,17 21-67,63 58-4,-64-69 18,104 52-16,-97-59 29,125 10-18,-123-21 24,9-6 14,59-19 1,-97 26 24,0-1 0,0 0-1,-1 0 1,1 1 0,0-1 0,0-1-1,0 1 1,-1 0 0,1 0 0,2-3 0,7-6-4,0 0 1,12-15-1,-17 16 5,0 0-1,0 0 1,-1 0 0,0-1-1,5-14 1,-6 9 0,-1 1 0,-1 0 0,0-1 0,0 1 0,-2-1 1,0 0-1,-3-26 0,3 39 1,0 0-1,-1 0 1,1 0-1,0 0 1,-1 0 0,0 0-1,1 0 1,-1 0-1,0 0 1,-1-1 0,-10-16 3,-1 1 0,0 1 0,-26-25 0,18 26 36,-20-5-10,-47-17 0,58 31 31,-133 0 26,159 7-82,1 0 1,-1 0 0,0 1-1,0-1 1,1 1 0,-7 2 0,-10 3 14,-35 17 0,37-13-12,-31 23 1,47-32-5,0 1 0,0-1 0,0 1 0,1-1 0,-1 1 0,0 0 0,1 0 0,-1 0 0,1 0 0,0 0 0,-2 3 0,-9 14 22,-16 40 0,18-30-18,-7 35 0,16-60-5,0 1 1,0-1-1,1 0 0,-1 1 1,1-1-1,0 0 0,1 6 1,-1-10-4,1 26 13,7 42 0,-3-49-10,0-1-1,12 27 0,-17-45-2,1 2 1,0 1-1,0 0 1,0-1 0,1 1 0,-1-1-1,1 0 1,0 1 0,-1-1-1,1 0 1,3 2 0,13 16 5,30 23 0,-26-27-5,0-1 1,42 21-1,-23-17 2,58 19-1,70 6 0,-71-30-3,146 1 0,-228-15-1,0 0 0,16-3 0,317-51-1516,-161 16-6028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1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7352,'-3'9'21,"1"1"-1,1-1 1,-1 1 0,2 0 0,-1-1 0,1 1 0,2 10-1,10 55 208,-12-73-225,7 18 185,10 11-63,29 39 1,-29-51-26,19 9-31,39 22 0,-52-39 25,79 18 47,-98-28-122,-1-1 0,1 0-1,0 0 1,0 0 0,-1 0 0,1-1-1,0 1 1,0-1 0,-1 0 0,1 0-1,-1-1 1,1 1 0,-1-1 0,1 0-1,-1 0 1,0 0 0,0 0 0,3-3-1,-1 2 29,5-8 313,4-12-114,-2-1 0,0 0 0,-2-1 0,11-36 0,-17 47-184,3-31 326,-6 33-201,-1 2 8,0 1 0,1 0 1,4-16-1,0 45 209,2 41-208,8 96-19,-12-118-89,10 199 28,-11-185-89,8 81-1,8 23-19,-17-150-7,48 297-1,-10-112-13,-31-161-12,-3-15 17,2 0-1,0 0 1,0-1 0,17 24 0,-24-39 7,0 1 1,0-1-1,1 0 0,-1 1 0,0-1 0,0 0 1,1 1-1,-1-1 0,0 0 0,0 1 0,1-1 1,-1 0-1,0 0 0,1 1 0,-1-1 0,0 0 1,1 0-1,-1 0 0,1 1 0,-1-1 0,0 0 1,1 0-1,-1 0 0,1 0 0,-1 0 0,0 0 1,1 0-1,-1 0 0,1 0 0,-1 0 0,1 0 1,-1 0-1,0 0 0,1 0 0,-1 0 0,1-1 1,4 0-6,-1 0 0,1-1-1,0 0 1,-1 0 0,0 0 0,0 0 0,0-1 0,0 1 0,7-7 0,31-35-1246,-38 39 966,55-62-7366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1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82 8520,'-5'0'17,"0"-1"0,-1 2 0,1-1 0,0 0 0,0 1 0,0 0 0,0 0 0,0 1 0,0-1 0,0 1 0,0 0 0,1 0 0,-6 4 0,2-2 6,-8 7 45,-13 21-15,-31 40-1,43-45 43,-49 119 40,57-117-55,-11 102 29,22-109-42,32 75 26,-34-96-88,1 0 0,-1 0-1,1 1 1,-1-1 0,1 0 0,0 0-1,0 0 1,-1 0 0,1 0 0,0 0-1,0-1 1,0 1 0,2 1 0,15 10 17,0-1 1,0-1 0,27 10-1,-43-19-16,0 0-1,0 0 0,0-1 1,1 1-1,-1-1 0,0 0 1,0 0-1,0 1 0,4-2 1,26-1 23,-1-2 0,45-11 1,-49 4 91,5-9-25,52-42 0,-82 60-70,0 0 0,0 0 0,0 0 0,0 0 0,-1 0 0,1-1 0,2-3 0,8-18 75,-1-1 1,16-48-1,-24 44 146,-17-139 106,6 133-66,4 22-190,-1-5-30,-1 0 0,-1 1 0,0 0 0,-1 0 0,-1 1 0,-1 0 0,-13-17 0,-38-41 265,53 67-144,-5 0 13,13 7-199,0 0 0,0 0 0,0 0-1,0 0 1,0 0 0,0 0 0,0 0-1,0 0 1,0 0 0,0 1 0,0-1 0,0 0-1,0 0 1,0 0 0,0 0 0,0 0-1,0 0 1,0 0 0,0 0 0,0 0 0,0 0-1,-1 0 1,1 1 0,0-1 0,0 0-1,0 0 1,0 0 0,0 0 0,0 0 0,0 0-1,0 0 1,0 0 0,0 0 0,0 0-1,0 0 1,0 0 0,-1 0 0,1 0 0,0 0-1,0 0 1,0 0 0,0 0 0,0 0-1,0 0 1,0 0 0,0 0 0,-1 0 0,4 6-168,-1 0-1,1 0 1,0 0 0,0-1 0,1 1 0,0-1 0,0 0 0,9 9 0,21 24-7587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2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8520,'14'-1'13,"-5"0"19,1 0-1,0 1 0,14 2 0,-22-2-29,-1 0 0,0 1 0,1-1-1,-1 1 1,0 0 0,0-1-1,0 1 1,0 0 0,0 0-1,0-1 1,0 1 0,0 0 0,0 0-1,0 0 1,0 0 0,1 3-1,2 1 4,3 2-1,-5-5 2,1 1-1,-1 0 0,1 0 0,-1 0 1,0 0-1,-1 0 0,1 1 0,1 3 1,13 32 32,-2 1-1,12 59 1,-8-21-14,-13-63-17,0 0 0,1 0 1,0-1-1,1 1 0,1-1 0,1-1 0,-1 1 1,2-2-1,14 16 0,-22-26-2,0-1 0,0 0 0,0 0 0,0 1 0,0-1 0,0-1 1,1 1-1,-1 0 0,0 0 0,1-1 0,-1 1 0,1-1 0,-1 0 0,1 0 0,-1 0 0,0 0 0,1 0 0,-1-1 0,1 1 0,-1-1 1,3 0-1,-2 0 8,8-4 101,4-9-29,25-27 0,-34 33-42,-1-1 1,1 1-1,-1-1 0,-1 0 0,0 0 0,0 0 0,0-1 0,3-17 0,-4 16-1,32-131 798,-35 139-832,19-57 402,-18 56-374,1 0 0,0-1 0,0 1 1,1 0-1,-1 1 0,1-1 0,0 0 1,0 1-1,0-1 0,0 1 0,1 0 1,5-4-1,-9 7-29,0-1-1,1 1 1,-1 0 0,0 0-1,1 0 1,-1 0 0,0 0-1,1-1 1,-1 1 0,0 0-1,1 0 1,-1 0 0,0 0-1,1 0 1,-1 0 0,1 0-1,-1 0 1,0 0 0,1 0-1,-1 1 1,0-1 0,1 0-1,-1 0 1,1 0 0,10 5 36,0-1 0,0 1-1,-1 1 1,20 13 0,-9-3 12,-1 0 0,32 33-1,0 1-15,61 45 1,-88-80-33,41 14-1,-45-22-5,1 0-1,25 3 1,-13-6-2,0-2 1,61-3-1,-70-3-4,-3-4 4,-1-1 1,-1-1-1,23-14 0,-42 23 1,1 0-1,0 0 1,-1 0-1,1-1 1,-1 1-1,0-1 1,1 1-1,-1-1 0,2-2 1,1-1-1,4-6 0,0-1 1,-1 0-1,0 0 0,-1 0 0,0-1 0,-1 0 1,0 0-1,3-16 0,7-35 0,-1-8 2,-4-41 44,-5 50 143,-5 59-199,0 4 14,0 0 0,0-1 0,0 1 0,0 0 0,0-1 0,0 1 0,0 0 0,0 0 0,0-1 0,0 1 0,0 0 0,0-1 0,0 1 0,0 0 0,0-1 0,0 1-1,0 0 1,0 0 0,1-1 0,-1 1 0,0 0 0,0 0 0,0-1 0,0 1 0,1 0 0,-1 0 0,0-1 0,0 1 0,0 0 0,1 0 0,-1 0 0,0 0 0,0-1 0,1 1 0,-1 0-1,0 0 1,1 0 0,-1 0 0,0 0 0,0 0 0,1 0 0,-1 0 0,0 0 0,1 0 0,-1 0 0,0 0 0,1 0 0,-1 0 0,0 0 0,0 0 0,1 0 0,-1 0 0,0 0-1,1 0 1,-1 0 0,0 1 0,0-1 0,1 0 0,-1 0 0,0 0 0,0 0 0,1 1 0,2 1 7,1-1 1,-1 1-1,0 0 1,0 0-1,0 1 1,0-1-1,-1 1 1,1-1-1,-1 1 1,1 0-1,-1 0 0,4 6 1,15 36 13,-18-36-20,6 15 10,-1 0 1,-1 0-1,6 38 0,-8-37-11,9 55 9,-11-54-11,5 58 1,-4-10-8,6 59-11,-8-115 15,-1-10 0,1 0-1,-1 0 1,1 0-1,1-1 0,3 10 1,35 72-18,-40-88 18,0 1 0,0-1 0,-1 0 0,1 0 1,0 1-1,0-1 0,0 0 0,0 0 0,1 0 0,1 1 1,18 12-9,0-2 1,39 18 0,-35-24-11,7-4-361,-1-2 0,0-1 0,36-6 0,25-8-7119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6368,'32'102'364,"-23"-65"-177,-1 0 1,5 76-1,-11-86-149,2 17 103,16 187 50,-15-183-110,18 198 34,-18-201-54,31 237 210,-35-277-190,-3-14 4,-11-49 54,-25-129-1011,16 66-4121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2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17 370 7000,'0'-9'1,"-1"0"0,0 1 0,-4-15 1,2 12 2,1 1-1,1 0 1,-1-1 0,2-16 0,-1 16 18,1-4 10,0 0-1,0-1 0,2 1 0,0 0 0,0 0 0,9-27 0,-2 19 105,14-26 0,-14 40 145,2 4-199,-1 0 1,2 1-1,-1 0 1,20-3-1,-11 6 265,-7 2-185,0-1-83,-1 1 1,0 1 0,1 0 0,-1 0-1,0 2 1,0-1 0,18 9 0,92 46 354,-98-45-179,-6 0-167,-2 0-1,1 1 1,20 23 0,-36-36-75,0 0 1,-1 0-1,1 0 0,0 0 1,0 0-1,-1 0 1,1 0-1,-1 1 0,1-1 1,-1 0-1,1 0 1,-1 0-1,0 1 1,0 1-1,2 13 31,-1 0 0,-1 1 1,-1-1-1,0 0 0,-5 20 0,-3-11 50,-64 100 23,54-103-89,-32 23 4,39-36-29,-1 0-1,-20 10 1,6-8 116,16-10-311,11-1 164,0 0 1,0 0-1,0 0 1,-1 0-1,1 0 1,0 0-1,0 0 1,0 0-1,0 0 1,0 0 0,0 0-1,-1 0 1,1 0-1,0 0 1,0 0-1,0 0 1,0 0-1,0-1 1,0 1-1,0 0 1,0 0-1,-1 0 1,1 0 0,0 0-1,0 0 1,0 0-1,0-1 1,0 1-1,0 0 1,0 0-1,0 0 1,0 0-1,0 0 1,0 0-1,0-1 1,0 1-1,0 0 1,0 0 0,0 0-1,0 0 1,0 0-1,0-1 1,0 1-1,0 0 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4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1 889 10136,'2'-3'-1,"1"-1"0,-1 1 0,0-1 1,0 1-1,0-1 0,0 0 0,-1 0 1,0 0-1,1 0 0,-1 0 0,0-8 1,4-7 1,16-64 128,21-94 48,-33 139 37,58-151 100,-50 154-20,81-126 120,-78 135-100,-4 9-176,1 0 0,37-27 0,-53 43-129,-1 1 0,1 0 0,-1-1 0,1 1 0,-1 0-1,1-1 1,0 1 0,-1 0 0,1-1 0,-1 1 0,1 0-1,0 0 1,-1 0 0,1 0 0,0 0 0,-1 0 0,1 0 0,0 0-1,-1 0 1,1 0 0,0 0 0,5 1 16,0 1 1,-1 0-1,0 1 1,1-1-1,-1 1 1,0 0-1,0 0 0,0 0 1,-1 1-1,1 0 1,-1 0-1,0 0 1,0 0-1,0 1 0,0 0 1,3 7-1,6 8 19,-1 0 0,12 28 0,-13-23 3,-1 0 0,12 44 0,1 12-16,30 72 1,-42-126-25,20 30-1,-25-46-5,2 0-1,-1-1 0,11 11 1,-13-16-1,0 0 0,1 0 0,0 0 0,0-1 0,9 5 0,-12-7 0,1 0 0,0-1 0,-1 1 0,1-1 0,0 0 0,0 0 0,0-1 0,0 1 0,-1-1 0,6 0 0,-2 0 0,-1-1 0,1 0 0,0-1 0,-1 1 0,0-2 0,1 1 0,5-3 0,6-4 0,-1-1 0,20-14 0,-15 7 0,28-26 0,-30 22 0,22-29 0,7-21 0,-16 5 0,-17 26-4,-1-1 0,-3 0 1,10-58-1,-18 83-3,-4 16 7,0 0 0,0 0 0,0 0 0,0 0 0,0-1 0,0 1 0,0 0 0,0 0 0,0 0 0,0 0 0,0 0 0,0 0 0,0 0-1,0 0 1,0 0 0,0 0 0,0 0 0,0-1 0,0 1 0,0 0 0,0 0 0,0 0 0,0 0 0,0 0 0,0 0 0,0 0 0,1 0-1,-1 0 1,0 0 0,0 0 0,0 0 0,0 0 0,0 0 0,0 0 0,0 0 0,0 0 0,0-1 0,0 1 0,0 0 0,0 0 0,0 0-1,1 0 1,-1 0 0,0 0 0,0 0 0,0 0 0,0 0 0,0 0 0,0 0 0,0 0 0,0 0 0,0 0 0,0 0 0,0 0 0,0 1-1,1-1 1,-1 0 0,0 0 0,0 0 0,0 0 0,0 0 0,0 0 0,0 0 0,0 0 0,0 0 0,0 0 0,7 31-32,-3-8 3,34 170-138,-22-130 142,-8-39-48,5 0 37,1 0 0,22 28 0,-21-38-63,-7-8 80,0-1-1,1 0 1,0-1 0,0 0 0,1 0 0,10 2-1,-19-5 15,0-1 0,-1 0-1,1 0 1,0 0 0,0 0 0,-1 0-1,1 0 1,0 0 0,-1 0 0,1 0-1,0 0 1,-1 0 0,1 0 0,0-1-1,-1 1 1,1 0 0,0 0-1,-1-1 1,2 0 0,11-7-23,0 0 1,-1-2 0,0 1-1,13-15 1,-11 5-53,-2-2 45,-2-1 1,15-43 0,-23 43 2,-5-6 15,-12-50-1,7 59 13,-17-23 4,-4-5 1,24 40-3,-19-37 12,23 41-6,-1 0-1,1 1 0,1-1 1,-1 0-1,0 1 1,1-1-1,-1 0 0,1 0 1,0 0-1,0 1 0,0-1 1,0 0-1,2-4 1,3 3 37,70-6 12,-51 9-42,-1 0 1,1 2 0,38 5 0,-35-3-8,79 8 24,-16-5-24,-28-4-15,67-6 1,-105 3-3,4 0-39,44-6 0,-68 6 69,10 0-233,-13 2 210,-1-1 0,0 1 0,0 0 0,1-1 0,-1 1 0,0-1 0,0 1 0,0 0 0,0-1 1,0 1-1,0-1 0,0 1 0,0 0 0,0-1 0,0 1 0,0 0 0,0-1 0,0 1 0,-1-1 0,1 1 0,0-1 0,0 1 0,-1 0 0,1-1 1,-1 2-1,-31 67-265,14-32 103,-20 63 0,20-25 121,13-44-57,8 125-35,3-129 48,-5-23 80,1 5-2,1-1 0,0 0 1,0 0-1,1 0 0,0 0 1,0 0-1,1-1 0,0 1 1,1-1-1,-1-1 1,1 1-1,0-1 0,1 0 1,0 0-1,10 6 0,9 1-7,-15-12-31,-5-2 37,2 0 9,-1 0-1,1-1 0,0 0 1,-1-1-1,1 0 0,-1 0 1,0 0-1,1-1 0,7-6 1,22-16-14,-2-4 16,-3-6 4,4-9 0,2 1 0,-1 10 0,-34 32 0,1 0 0,-1 0 0,0 0 0,1 1 0,-1 0 0,1-1 0,-1 1 0,1 0 0,0 0 0,4 0 0,-2 1 0,0 0 0,0 0 0,-1 1 0,1-1 0,0 1 0,0 1 0,9 2 0,-8-1 0,1 1 0,-1-1 0,0 1 0,0 0 0,-1 1 0,12 8 0,-7-2 0,-1 0 0,1 1 0,14 22 0,-8-8 0,16 36 0,-18-29 0,13 38 0,-10 1-1,16 115 0,-29-134-5,4 348-32,-16-290 33,2-70-8,-37 125-7,42-163 17,-1-1 1,0 0 0,1 0 0,-1 0 0,-1 0-1,1 0 1,0 0 0,-3 4 0,-1 0-1,0 0 1,0-1-1,-1 1 1,0-1-1,0 0 0,0-1 1,-1 1-1,0-1 1,-11 5-1,17-8 3,1-1 0,-1 0 0,0 0-1,1 0 1,-1 1 0,0-1-1,1 0 1,-1 0 0,0 0 0,1 0-1,-1 0 1,1 0 0,-1 0-1,0 0 1,1 0 0,-1 0 0,0-1-1,1 1 1,-1 0 0,0 0 0,1-1-1,-1 1 1,0-1 0,1 1 0,-6-2-1,0-1-1,0-1 1,0 1 0,1-1 0,-6-4 0,3 1 1,1-1 0,1 0-1,-1 0 1,1 0 0,-6-12 0,0-5 0,1 0 1,1-1-1,1 0 1,-6-33-1,10 25 14,-5-146 18,11 141 49,28-187 50,-19 177 9,62-181 64,-54 187-24,76-170 69,-76 173-82,-5 10-79,5-13 56,38-64 0,-53 103-129,26-44 262,24-55 0,-52 98-260,0 1 0,0-1-1,0 0 1,-1 0 0,1 1 0,-1-1 0,-1 0-1,1 0 1,-1 1 0,-1-8 0,-1-6 1,2-5 10,-1 0 1,-2 0 0,-6-24 0,-3-16 17,12 59-44,0-7 13,1 11-15,0 0 0,0 0 1,0-1-1,0 1 0,0 0 0,0 0 0,0 0 0,1-1 0,-1 1 0,0 0 0,0 0 1,0 0-1,0-1 0,0 1 0,0 0 0,1 0 0,-1 0 0,0-1 0,0 1 0,0 0 1,0 0-1,1 0 0,-1 0 0,0 0 0,0 0 0,0 0 0,1-1 0,-1 1 0,0 0 1,0 0-1,1 0 0,-1 0 0,0 0 0,0 0 0,0 0 0,1 0 0,-1 0 0,0 0 1,0 0-1,1 0 0,-1 0 0,0 0 0,0 1 0,0-1 0,1 0 0,-1 0 0,0 0 1,7 8 1,-6-7-2,17 29 2,5 17-2,0 9 0,4 12-15,36 66 0,-50-109 12,-5-9-15,0-2-1,17 23 1,76 98-50,-78-110 9,114 94-94,-22-28-149,-115-91 298,0 1-1,0-1 1,1 0-1,-1 1 1,0-1-1,0 1 1,1-1-1,-1 1 1,0-1-1,0 1 1,0-1-1,0 1 1,0-1-1,0 0 1,0 1-1,0-1 1,0 1-1,0-1 1,0 1-1,0-1 1,0 1-1,0-1 1,0 1-1,0-1 1,-1 1-1,1-1 1,0 1-1,0-1 1,-1 0-1,1 1 1,0-1-1,-1 1 1,-6 8-5,5-6-4,-1 0 0,0 0 0,0 0 0,0 0 0,0-1 0,0 1 1,-4 2-1,-27 20-123,35-24 128,1-1-1,-1 1 1,1 0 0,-1-1-1,1 1 1,-1-1-1,1 1 1,-1-1 0,1 0-1,0 0 1,-1 1-1,4-2 1,44-5-1381,6-3-5511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373 195 8072,'-1'-20'5,"0"12"6,0 0 0,0 0 0,-1 0 0,0 0 0,-4-9 0,5 14-2,-6-17 23,-2 0 1,-15-27-1,24 46-26,-1 0 0,1 0 0,-1 1 0,0-1-1,1 0 1,-1 0 0,0 0 0,1 1 0,-1-1 0,0 0 0,0 1-1,0-1 1,0 0 0,-1 0 0,-5-2 5,1 1-1,0 0 1,-1 0-1,1 0 1,-1 0-1,1 1 1,-1 0-1,0 1 1,0 0 0,-6 0-1,-5 6 17,-8 9-14,0 1 0,-25 22-1,31-19 23,-54 82 22,66-82-2,6-10-44,1 0 0,0 0 1,1 1-1,0-1 0,0 0 0,1 0 0,3 15 0,-3-23-4,-1 0-1,0 1 0,1-1 0,-1 0 1,1 0-1,-1 0 0,1 0 0,-1 0 0,1 0 1,0 0-1,-1 0 0,1 0 0,0 0 1,1 0-1,19 18 39,0 0 0,26 15 1,-24-23 75,104 23 52,-103-32-59,-14-2-64,-1 0-23,1-1 0,-1 1-1,0-2 1,1 1 0,-1-1-1,0 0 1,0-1 0,0 0-1,-1-1 1,14-7 0,-8 2 56,0 0-1,-1-2 1,0 1 0,-1-2 0,0 0 0,-1 0 0,12-17-1,-17 20-41,-5 6-16,1 0 1,0 1-1,-1-1 1,0 0-1,0 0 1,0 0-1,0 0 1,0 0-1,0 0 1,-1-1-1,1-4 1,0-6 101,1 0 0,-2-1 0,0 1-1,0 0 1,-1 0 0,-4-18 0,3 46 213,6 97-85,-3-99-249,2 7 48,39 79 14,-30-78-47,-8-15-17,10 13 4,-1-2-1,2 0 0,0 0 0,29 22 0,-27-26-494,0 0 1,28 14-1,-12-9-6886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6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5920,'18'-6'77,"0"0"1,0 1 0,26-4-1,-12 2 26,161-28 740,-182 34-818,36-1 127,99 9 416,-131-6-535,27 6 213,-7 1 118,59 22 1,-86-26-262,-1 0 0,1 1 0,-1 0 0,0 1 1,0 0-1,0 0 0,-1 0 0,8 10 0,-10-11-60,0 1-1,0-1 1,-1 1-1,1 0 1,-1 0 0,-1 1-1,1-1 1,-1 0-1,0 1 1,0 0 0,0 7-1,0 1 12,-1 1 1,-1 0-1,-2 24 0,1-21-36,-7 36 99,-6 4 41,-33 85 1,15-72-68,12-31-39,-41 90 182,55-114-180,0 0 0,0 0 0,2 0-1,0 1 1,-1 18 0,1 18 25,1-29-392,-2 1 0,0-1 1,-14 38-1,7-32-6780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4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8160,'8'-13'23,"0"0"1,11-14-1,-18 27-19,-1-1-1,1 0 0,0 1 0,0-1 0,0 1 0,0-1 0,0 1 0,0-1 1,0 1-1,0 0 0,0-1 0,0 1 0,0 0 0,0 0 0,0 0 1,0 0-1,0 0 0,2 0 0,1 0 4,4-1 5,-6 1 0,1-1 0,-1 1 0,1 0 0,-1 0 0,1 0-1,-1 1 1,1-1 0,-1 0 0,1 1 0,-1 0 0,0-1 0,5 3 0,77 35 172,-68-26-64,3 7-36,29 39 0,-39-40 36,-3 0-52,-1 1 0,0 0 1,-2 0-1,0 1 0,-1-1 1,-1 1-1,-2 29 0,-1-31-34,2-10 5,-2 1 1,1-1-1,-1 0 1,0 0 0,-5 12-1,2-5 76,1-1-19,-1-1-1,-1 1 1,0-1 0,-1 0 0,-13 19-1,20-33-91,0 1 0,0 0 0,0 0 0,0 0-1,0 0 1,0 0 0,0 0 0,0 0 0,0 0-1,-1 0 1,1 0 0,0 0 0,0 0 0,0 0-1,0 0 1,0 0 0,0-1 0,0 1 0,0 0-1,0 0 1,0 0 0,-1 0 0,1 0 0,0 0-1,0 0 1,0 0 0,0 0 0,0 0 0,0 0-1,0 0 1,0 0 0,0 0 0,-1 1 0,1-1-1,0 0 1,0 0 0,0 0 0,0 0 0,0 0-1,0 0 1,0 0 0,0 0 0,0 0 0,0 0-1,0 0 1,-1 0 0,1 0 0,0 0 0,0 1-1,0-1 1,0 0 0,0 0 0,0 0 0,-1-5 14,-1 1 1,1-1-1,0 0 1,0 1-1,1-1 1,-1 0-1,1 0 1,0 0-1,1 0 1,0-7-1,0 3 8,0-9 31,1 1 1,0 0-1,1 0 1,0 0-1,2 0 1,0 0-1,9-18 1,-7 19-24,0 0 0,1 1 0,1 1 0,1 0 0,0 0-1,19-20 1,-15 20-27,33-28 13,-3 8-1,-35 28-18,0 0 1,19-9 0,-22 13-1,1-1 0,0 1 0,-1 0 0,13-1 0,-11 2 0,1 1 0,0-1-1,15 3 1,-16 0 0,-1-1-1,0 2 1,1-1-1,-1 1 1,0 0-1,0 0 1,-1 1-1,1 0 1,11 9-1,-7 0-5,-3 5-3,1 0 1,-2 1-1,-1 0 1,0 0-1,5 33 1,-9-38 2,0 27-34,6 62-109,-4-115 108,1-27 28,3 3 5,9-10 6,-6 26 2,1 0-1,20-27 1,-21 35 4,0 0-1,0 0 0,1 1 1,0 1-1,1 0 0,17-10 1,-14 9 0,13-8 23,0 1 0,52-24 0,-65 35-20,10-4 47,-7 7-38,1 0-1,-1 0 1,0 2-1,23 0 1,-40 2-12,0 0 0,-1 0 0,1 0 0,0 1 0,-1-1 0,1 1 0,-1-1 1,1 1-1,-1-1 0,1 1 0,1 1 0,16 9 18,0 1-1,0 1 1,15 16 0,-17-9 38,70 112 30,-70-98-31,57 190 16,-62-173-56,38 199-1443,-26-124-5810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596 570 5920,'15'-22'4,"-6"8"21,0-1 1,7-17-1,27-73 81,-37 82 29,-4-14-36,-2-56-1,-4 66 57,-6-6-46,-23-50 1,21 66 30,-10-2-32,-35-25 0,56 43-96,0 1 0,0-1 0,1 1 0,-1-1 0,0 1 0,0 0 0,0-1 0,0 1 0,0 0 0,0-1 1,1 1-1,-1 0 0,0 0 0,0 0 0,0 0 0,0 0 0,0 0 0,0 0 0,-2 1 0,-13 2 46,-1 0 0,1 2-1,0 0 1,0 1 0,-25 13 0,12 1 203,-117 126 104,141-141-318,1 0 0,-1 1-1,1-1 1,-6 13 0,-49 96 186,7 13-169,48-117-42,1 0-1,0 0 1,-2 14 0,-29 247 87,33-260-102,1-1-1,0 1 1,2 11 0,42 263 29,-29-226-16,29 79 0,13 11-15,-2-2 0,-12 0-3,-14-14-2,-27-115 0,0-1 0,0 1 0,-3 31 0,0-41 0,0 0 0,-1 0 0,0 0 0,0-1 0,0 1 0,-1-1 0,-1 1 0,-4 8 0,3-8 0,0-1 0,-1 0 0,0 0 0,0-1 0,0 1 0,-1-1 0,-9 6 0,8-7 33,0 0 1,0 0-1,-1-1 1,1 0-1,-1-1 1,0 0 0,-13 3-1,-2-2-704,-40 1 0,-30 0-4695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8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0 691 8344,'10'-34'-1,"-8"28"2,-1 1 1,1-1-1,0 1 0,0-1 0,0 1 0,1 0 0,3-7 0,77-112 21,-80 120-12,-1 1-1,1 0 0,0 0 0,0 0 0,0 0 0,0 0 1,5-2-1,84-58 64,20 6-13,-112 57-60,51-20 227,239-68 93,-228 71-80,255-65 96,-257 68-96,252-58 336,-278 64-425,130-25 440,-143 32-519,-21 1-69,0 0 0,0 0-1,0 0 1,0 0 0,0 0 0,0 0-1,0 0 1,0 0 0,0 1-1,0-1 1,-1 0 0,1 0 0,0 0-1,0 0 1,0 0 0,0 0-1,0 0 1,0 0 0,0 0 0,0 0-1,0 1 1,0-1 0,0 0-1,1 0 1,-1 0 0,0 0 0,0 0-1,0 0 1,0 0 0,0 0-1,0 0 1,0 0 0,0 0 0,0 0-1,0 1 1,0-1 0,0 0-1,0 0 1,0 0 0,0 0 0,0 0-1,0 0 1,1 0 0,-1 0-1,0 0 1,0 0 0,0 0 0,0 0-1,0 0 1,0 0 0,0 0-1,0 0 1,0 0 0,0 0 0,1 0-1,-1 0 1,-2 4 13,0-1 1,0 0-1,0 1 1,-1-1 0,1 0-1,-1 0 1,0 0-1,0-1 1,0 1-1,-6 4 1,-32 25 137,-72 63 15,91-74-74,10-10-59,1-1-20,1 0-1,0 1 1,1 0-1,0 1 1,0 0-1,1 0 1,-12 27-1,9-9 9,-11 45 0,22-58-16,9 18 4,-8-32-12,0 0 0,0-1 1,0 1-1,1-1 0,-1 0 0,1 0 1,0 1-1,0-1 0,0 0 0,0 0 0,4 3 1,-2-3-1,-1 0 0,1 0 0,0-1 0,0 1 0,0-1 0,0 0 0,0 0 0,0 0 0,7 0 0,4 0 0,0-1 0,29-3 0,50-15 0,14-15 0,-77 21 0,38-21 0,-46 20 0,33-25 0,-24 13 9,-1-2-1,52-59 1,-81 83 6,-2 3-14,1 0 1,-1 0-1,1 0 0,-1 0 1,1 0-1,-1 0 0,1 0 1,-1 0-1,0 0 0,1 0 1,-1 0-1,1 1 0,-1-1 1,1 0-1,-1 0 0,0 0 1,1 1-1,-1-1 0,1 0 1,-1 0-1,0 1 0,1-1 1,-1 0-1,0 1 0,0-1 1,1 0-1,-1 1 0,0-1 1,0 0-1,1 1 0,-1-1 1,0 1-1,0-1 0,0 1 1,4 100 54,19 50-20,-14-119-15,10 9-4,35 56-1,-53-94-15,0-1 1,1 0-1,-1 0 0,1-1 0,0 1 1,-1 0-1,1 0 0,0-1 0,0 1 0,2 0 1,17 11-298,1-1 1,0-1-1,0-1 1,46 14-1,25 2-7170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8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544 246 8608,'-5'-14'5,"4"11"3,0 0 1,0 0-1,0 0 0,-1 0 0,1 1 0,-1-1 1,0 0-1,1 1 0,-1 0 0,-1-1 0,1 1 1,-2-2-1,-89-78 141,68 65 38,-114-52 103,111 60 44,-4 2-112,-60-4 0,72 13-1,6 2-151,0 1 1,1 1-1,-18 9 0,30-15-67,1 1 0,-1-1 0,1 0-1,-1 1 1,1-1 0,-1 0-1,1 1 1,-1-1 0,1 1 0,-1-1-1,1 1 1,0-1 0,-1 1 0,1-1-1,0 1 1,-1-1 0,1 1 0,0-1-1,-1 2 1,-1 5 5,1 0 0,0 0 0,0 0 1,0 1-1,1-1 0,0 0 0,1 0 0,1 9 0,4 3 6,25 30-1,-18-34-12,0-1 0,18 16 0,48 34-1,20 10 0,-57-43-1,9 7-2,56 54 0,-83-68 2,41 56-1,-56-61-3,0 25 4,-9-40 1,0 0 0,0 0 0,0 0 0,0 0 0,-1 0 0,0 0 0,0 0 0,0 0 0,-3 7 0,2-8 0,1 0 0,-2 1 0,1-1 0,0 0 0,0 0 0,-1 0 0,0-1 0,0 1 0,1-1 0,-8 5 0,2-2 0,0-1 0,0 0 0,-1-1 0,1 1 0,-10 1 0,0-2 0,0 0 0,0-1 0,-1-1 1,1-1-1,-24-2 0,40 2 1,-1-1-1,1 1 1,0 0 0,0-1 0,0 1-1,0-1 1,0 1 0,-4-3 0,-2-1-127,-1-1 0,0 0 0,1-1 0,0 0 0,0 0 0,1-1 0,0 0 0,0 0 0,-7-9 0,-22-31-6214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9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7624,'9'9'2,"14"17"21,34 55 18,-45-58 13,56 148 23,-55-129-9,49 171 36,-51-170-16,39 187 49,-41-183-3,45 206 210,-51-239-410,32 196-372,-32-185-4962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1 629 9144,'99'12'64,"79"5"25,-135-13 38,183 6 59,-179-10-11,191-5 73,-193 4-80,156-5 271,-179 6-391,65 1 293,-77 0-293,1 0-1,-1 0 0,1 1 1,-1 1-1,0-1 1,11 6-1,-20-8-30,1 1 0,-1 0 1,1 0-1,-1 0 0,1-1 0,-1 1 1,0 1-1,1-1 0,-1 0 0,0 0 1,0 0-1,0 1 0,0-1 0,0 0 1,0 1-1,1 2 0,2 3 23,0 0 31,1 1 0,-1 0 0,5 14 0,10 26 272,-18-48-337,-1 1-1,0-1 1,0 1-1,1-1 1,-1 1-1,0-1 1,1 1 0,-1-1-1,1 1 1,-1-1-1,0 0 1,1 1 0,-1-1-1,1 0 1,-1 1-1,1-1 1,-1 0-1,1 0 1,-1 1 0,1-1-1,0 0 1,-1 0-1,1 0 1,-1 0 0,1 0-1,0 0 1,-1 0-1,1 0 1,-1 0 0,2 0-1,19-9 78,63-43 60,-14-3-55,-61 42-8,-7 2-57,1 0 0,-1 0 0,-1-1 0,1-22 1,-6 15 77,-9-12-27,-23-41 0,35 70-61,-1 0 1,1-1-1,0 1 0,-1 0 1,0 0-1,0 0 0,-3-2 1,-9-8 15,0 2 1,-1 0 0,-1 0 0,-28-11 0,42 20-19,0 0 0,0 0-1,0 1 1,0-1 0,0 1 0,0 0 0,0 0-1,-1-1 1,-3 2 0,-27 1 40,-1 3 0,-49 12 0,49-5 44,-148 78 36,145-69-70,-137 108 20,170-126-79,0 1 1,0-1-1,0 1 0,0 0 0,-4 7 1,8-11-3,-16 22 6,-19 33 1,28-43-7,1 1 1,1 0-1,0 0 1,1 1-1,-4 18 1,6-19-2,2 1 1,-1-1 0,1 1 0,1-1 0,1 1 0,0-1 0,0 1 0,1-1-1,1 0 1,6 13 0,-10-25 0,1 1 0,-1 0-1,1-1 1,0 1-1,0 0 1,0-1 0,0 1-1,0-1 1,0 1 0,0-1-1,0 0 1,1 1 0,-1-1-1,2 1 1,-3-2 0,14 13-1,1-1 1,18 10 0,-10-9-2,31 13 1,-54-26 1,4 2-2,0-1 0,0 1 0,1-1 0,-1 0 0,0 0 0,6 1 1,178 9-19,-182-11 16,0 0 0,0-1 0,0 0 0,9-2 0,197-63-24,-205 64 24,-1-1 0,1 0 0,-1 0 0,11-7 0,83-56-16,-67 40 18,42-43 0,15-33 2,-73 79 0,-1-1 0,15-29 1,-16 18 1,-1 0 1,-2-1-1,14-72 0,-19 66 13,-3 18-5,22-171 44,-26 190-54,3-30 48,1 1 1,1-1 0,14-44 0,-17 76-42,-1 1 1,0-1 0,0 1 0,1 0 0,-1 0-1,1 0 1,0 0 0,0 0 0,0 0 0,0 0-1,0 1 1,0-1 0,0 0 0,0 1 0,1 0 0,3-2-1,-3 1 2,-1 1-3,0 0 0,0 0 1,1 1-1,-1-1 0,0 0 0,0 1 0,0-1 1,1 1-1,-1 0 0,0 0 0,0-1 1,1 2-1,3-1 0,5 1 7,31 1 3,-24 2 11,31 16-1,-41-15-24,1 0-1,-1 0 0,0 1 1,13 12-1,-9-3 0,0 0 0,-1 1 0,0 0 0,-1 0-1,11 28 1,-20-42-1,11 28-6,29 142-9,-36-136-18,10 243-183,-21-163 65,3 34-37,4-114 107,1 1 0,10 53 0,-9-80 49,-1 0-1,1 0 0,1-1 1,0 1-1,0-1 0,8 12 1,-7-13 12,4 2-85,5-2 58,1-1 1,29 12-1,-24-16-45,24-2-739,46-5-1,-10-4-6954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50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8072,'5'11'148,"0"1"0,-1 0 0,0 0 0,-1 0 0,0 1 0,-1-1 0,-1 1 0,0 17 0,0-18-111,0 1 13,0-1-1,-1 1 1,0-1 0,-2 1 0,1-1-1,-5 16 1,5-26-23,-2 6 44,2-7 26,0-11-33,1 9-62,-7-103 366,7 100-334,0 0-1,1 0 1,0-1-1,0 1 1,0 0-1,0 0 1,0 0-1,1 0 1,0 1-1,2-5 0,0 0 17,-3 6-29,0 1 0,-1-1 0,1 1 1,0-1-1,0 1 0,0 0 1,0 0-1,1 0 0,-1-1 0,0 1 1,0 0-1,1 0 0,-1 1 0,2-2 1,6-4 25,24-20-1335,3-2-5338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1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755 1 9592,'0'0'906,"-1"6"-588,-7 95 60,-21 105 181,24-179-520,-3 23 121,-46 269 64,41-242-64,-53 379 69,53-353-41,-33 457 93,41-443-27,-4 487 103,11-481-89,35 481 104,-27-484-144,42 480 100,-45-482-81,-4 169-1,-12-7-162,8-255-26,-1 1 1,-8 33-1,-47 213 121,-25-2-117,75-248-17,-1 0-1,-17 32 1,25-54-45,-113 217 133,-33 11-2042,-3-10-7771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6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99 242 8432,'2'6'120,"1"6"-26,1-1 1,1-1 0,0 1-1,0-1 1,1 0 0,0 0-1,11 13 1,-7-12-40,-7-7-11,0-1 1,0 0-1,0 1 1,1-1-1,-1-1 1,1 1 0,0 0-1,0-1 1,5 3-1,21 9 205,35 13 1,-43-23 11,107-6 84,-101-3-211,102-30 66,-103 26-154,0-1-1,0-2 1,26-15-1,-49 24-15,1 1-1,-1-1 0,0 0 0,0-1 1,0 1-1,-1-1 0,1 0 1,-1 0-1,0 0 0,0 0 0,3-7 1,-3 6-4,0-6 134,-5-6-84,0 1 1,-8-29-1,10 43-62,-1 1 1,1-1-1,0 1 0,-1 0 1,0-1-1,1 1 0,-1 0 1,0 0-1,0-1 1,0 1-1,1 0 0,-3-1 1,-13-14 49,-1 1 0,0 0 1,-29-17-1,19 20 103,-122-21 65,146 33-212,-1-1 0,1 1 0,-1 0 0,1 0 0,0 0 0,-1 1 0,-3 0 0,-38 9 90,-72 26 0,86-19 31,-115 84 43,143-98-177,-1 0 0,1 0-1,0 0 1,0 0 0,0 1 0,-3 3 0,-7 11 10,0 1 1,-13 23-1,14-15-11,-14 42 0,24-64-5,1 0 0,-1 0 0,1 0 0,0 0 1,0 0-1,1 6 0,0-11-1,-3 33 6,3 37 0,1-54-6,1 0 1,0 0 0,2 0-1,10 31 1,-6-29-2,1 0 0,1-1 1,1 0-1,1-1 0,0 0 1,1-1-1,27 26 0,-37-38-2,0-1 1,-1 0-1,1 1 0,0-1 0,0 0 0,0-1 1,1 1-1,3 1 0,22 10-8,34 11 1,38-1-2,-101-23 12,7 1-8,0 0 0,1 0 0,-1-1 0,8 0 0,229-23-50,-235 22 47,0-1-1,-1 0 0,17-6 1,97-41-36,-8-15 27,-71 33-32,155-147-11,-165 141 38,99-141-2,-113 145 21,19-48-1,-5-15 6,-10 20 1,-15 34 0,-8 42 0,0 0 0,0 0 0,1-1 0,-1 1 0,0 0 0,0-1 0,0 1 0,0 0 0,0 0 0,0-1 0,0 1 0,0 0 0,0-1 0,0 1 0,0 0 0,0-1 0,0 1 0,0 0 0,-1 0 0,1-1 0,0 1 0,0 0 0,0 0 0,0-1 0,0 1 0,-1 0 0,1 0 0,0-1 0,0 1 0,0 0 0,-1 0 0,1 0 0,0-1 0,0 1 0,-1 0 0,1 0 0,0 0 0,0 0 0,-1 0 0,1-1 0,0 1 0,0 0 0,-1 0 0,1 0 0,0 0 0,-1 0 0,1 0 0,0 0 0,-1 0 0,-1 1 0,0 0 0,0 1 0,0-1 0,0 0 0,1 1 0,-1-1 0,0 1 0,1-1 0,-4 4 0,-27 42 0,-12 31 0,-49 129-2,91-203 2,-15 42-5,-53 192 2,59-193-2,-48 182-3,54-205 4,0 0-5,-1-1 0,-1 0 0,-10 24 0,16-44 5,0 1 2,1 0-1,-1-1 1,0 1 0,1-1 0,-1 1-1,0-1 1,0 0 0,0 1 0,0-1-1,-1 0 1,1 0 0,0 1 0,0-1-1,-1 0 1,1 0 0,-1-1 0,1 1-1,-3 1 1,4-2 1,0 0-1,-1 0 0,1 0 1,0 0-1,0 0 1,0 0-1,0 0 1,-1 0-1,1 0 0,0 0 1,0 0-1,0 0 1,0 0-1,-1 0 0,1 0 1,0 0-1,0 0 1,0 0-1,0 0 1,0-1-1,-1 1 0,1 0 1,0 0-1,0 0 1,0 0-1,0 0 0,0 0 1,0-1-1,-1 1 1,1 0-1,0 0 0,0 0 1,0 0-1,0 0 1,0-1-1,0 1 1,0 0-1,0 0 0,0 0 1,0 0-1,0-1 1,-5-11-329,0 0 1,1 0 0,0 0-1,-3-22 1,-5-27-7504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6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7800,'41'-70'17,"-26"50"7,22-24 0,-25 37 104,-3 6-95,1-1-1,-1 2 0,1-1 1,0 1-1,14 2 1,-23-2-22,0 0 0,1 0 1,-1 0-1,0 1 0,0-1 1,0 0-1,-1 1 0,1-1 1,0 0-1,0 1 0,0 0 1,0-1-1,0 1 0,0-1 1,1 2-1,12 11 40,-1 1 0,-1 0 1,0 1-1,12 20 0,-10-8 116,54 142 49,-54-133-135,62 136 34,-59-140-55,89 110 21,-103-138-73,0 0 0,0-1 0,1 0 0,-1 1 0,6 2 0,23 15 16,0-1-1,52 22 1,-81-40-20,-1-1 1,1 0-1,0 0 0,0 0 1,0-1-1,0 1 1,0-1-1,4 0 1,14 1-183,0-2 0,-1 0 0,1-1 1,-1-1-1,29-8 0,28-13-5395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7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8608,'70'-23'96,"66"-15"57,-101 30 135,187-38 157,-172 37 29,216-34 168,-211 38-267,246 10 145,-239-4-193,90-13-1,23-28-1614,-171 39 1182,174-46-7194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177 489 6552,'1'-5'0,"-4"-10"0,-4-17 0,-2-16 0,2-5 0,4-14 9,3 63 107,2 10 7,18 39 44,33 67 191,-49-106-323,0 0-1,0-1 0,1 1 1,-1-1-1,1 0 1,0-1-1,1 1 1,-1-1-1,1 0 1,0 0-1,9 3 1,-7-2-2,8 1 148,83 8 76,-78-15-82,5-4-44,34-11 1,-59 15-119,0 1 1,-1 0-1,1 0 0,0-1 1,0 1-1,-1 0 1,1-1-1,0 1 0,-1-1 1,1 1-1,-1-1 1,1 1-1,0-1 0,-1 1 1,1-1-1,-1 1 1,1-2-1,5-8 37,-1 1 0,-1-1 0,1 0 0,-1-1 0,-1 1-1,3-13 1,-5 0 224,-17-104 104,8 101-123,-7-2-132,0 0-1,-24-30 1,20 39 164,-10-2-87,-48-27 0,54 39 80,-2 5-155,-1 0-1,-29 0 1,54 4-110,-1 0 0,1 0 0,-1 0 0,1 0 0,0 0 0,-1 1-1,1-1 1,0 0 0,-1 1 0,1-1 0,0 1 0,-3 1 0,-14 9 49,0 1 0,1 0 0,-25 25 0,40-35-49,-1 0 0,1 1 0,0-1 0,0 1 0,1 0 0,-1-1 0,-1 5 0,-70 166 142,71-166-143,0-1-1,0 1 1,1 0-1,-1 6 1,-4 50 33,4 64-1,2-123-42,1 0 1,-1 0-1,1 0 0,-1 0 0,1 0 0,1 0 0,0 4 1,81 168 36,-81-172-40,1 0 0,-1 0-1,1 0 1,0 0 0,0 0 0,1-1 0,4 5 0,19 17 2,40 29 0,-42-36-2,2-2-1,0-1 0,38 15 1,-14-13-3,0-3 1,2-1 0,0-3-1,58 3 1,-102-12-5,-1 0-1,1-1 1,0 0-1,16-3 1,128-21-22,21-27-1286,-166 48 1107,176-56-7373</inkml:trace>
  <inkml:trace contextRef="#ctx0" brushRef="#br0" timeOffset="1">1728 146 8520,'-42'-12'25,"27"11"103,-1 4-93,0 1 0,1 0 1,-1 1-1,-26 13 0,17-2 53,-117 100 65,113-88 61,-114 112 76,118-112-115,-71 112 73,95-138-233,0 0 0,0 0 0,0 0 1,0 0-1,0 1 0,0-1 0,0 0 0,1 1 0,-1-1 1,1 4-1,-2 8 26,0 1 1,2-1 0,0 16-1,2-14-19,1 1-1,8 25 0,-11-42-21,1 2 14,-1 0 0,1 1 0,0-1 0,0 0 0,0 0 0,0 1 0,0-1 0,1 0 0,-1 0 0,3 3 0,6 8 37,1 0 0,19 17 0,-16-18-35,1-1 0,20 10 0,-35-21-16,2 2 7,0-1 0,0 0 1,0 0-1,1 0 0,-1 0 0,0 0 1,0 0-1,1-1 0,-1 1 0,0-1 0,5 1 1,-7-1-8,21 2 43,43 1 0,-35-5-27,36-8-1,-65 10-15,5 0 11,1-2 1,-1 1-1,0 0 0,1-1 1,5-3-1,41-19-419,-2-2-1,49-34 1,6-12-6152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7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20 218 8072,'-16'136'22,"14"-117"-25,1 0-1,1 20 0,1-10 2,-2 0 1,0-16 5,1 1 0,1-1 0,3 22 0,18 95 21,-14-108 23,3-1-19,1-1-1,21 27 0,-17-34 86,80 35 48,-74-43-27,-12-4-63,-1 1-33,0-1 0,0 0 1,0-1-1,0 0 0,0 0 1,0-1-1,0 0 0,0-1 0,0 1 1,15-7-1,-3-2 185,-1 0 0,0-2 0,0 0 0,27-23 0,-10-4 264,-30 31-406,1-2 67,0 0 0,1 0 0,0 1 0,1 0 0,0 1 0,21-13 0,-30 20-130,0 1 0,0 0 0,1-1 0,-1 1 0,0 0-1,0 0 1,1 0 0,-1 0 0,0 0 0,0 0 0,0 1 0,1-1-1,-1 0 1,0 1 0,0-1 0,0 1 0,2 0 0,4 2 28,4-1-16,27 13 162,194 93 207,-204-97-373,1-1 1,0-1-1,34 5 0,-48-11-21,11 0 14,6-5-12,-1 0 1,32-8 0,-61 10-7,0-1-1,1 0 1,-1 1-1,0-1 1,0 0-1,0 0 1,1-1-1,1-1 1,100-75 18,-85 58 1,2-12-2,31-66-1,-42 68 16,22-128 14,-29 126-8,-3-113 16,0 138-44,0-1 1,0 0-1,-1 0 0,-1 0 1,-3-13-1,0 1 0,1 3-4,-10-35 50,11 40-34,1 5-9,0 0-1,0-1 1,-1 1-1,0 0 1,-5-10 0,8 16-14,0 1 0,0 0 0,0-1 0,0 1 0,-1 0 0,1-1 0,0 1 1,0 0-1,0 0 0,0-1 0,0 1 0,-1 0 0,1-1 0,0 1 1,0 0-1,0 0 0,-1 0 0,1-1 0,0 1 0,0 0 0,-1 0 0,1 0 1,0-1-1,0 1 0,-1 0 0,1 0 0,0 0 0,-1 0 0,1 0 0,0 0 1,0 0-1,-1 0 0,1 0 0,0 0 0,-1 0 0,1 0 0,0 0 0,-1 0 1,1 0-1,0 0 0,-1 0 0,1 0 0,0 0 0,0 0 0,-1 0 1,1 1-1,0-1 0,-1 0 0,1 0 0,0 0 0,0 1 0,0-1 0,-1 0 1,1 0-1,0 0 0,0 1 0,0-1 0,-1 0 0,1 1 0,0-1 0,0 0 1,0 1-1,-7 27 13,9 27-11,7-3-4,18 60 0,-24-101 0,9 29-12,68 167-15,-61-167-31,28 47 27,90 182-480,-132-260 387,-2-4-138,-1 1-1,1-1 0,-1 0 1,-1 1-1,2 6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4:47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0 161 8968,'4'-2'46,"0"1"1,0 0-1,-1 1 1,1-1-1,0 1 1,0-1-1,0 1 1,0 0 0,0 0-1,0 1 1,6 1-1,19 2 205,84 7 134,-44-6-11,-47-4-322,0 1-1,0 1 0,0 1 1,21 7-1,106 41 137,-118-38-80,125 72 43,-124-67-71,217 155 209,-223-155-262,-17-12 0,1-1 0,0 0 1,0-1-1,0 0 1,1 0-1,0-1 0,13 3 1,-14-4-14,8-1 53,-9-2-42,0 0-14,-1-1 0,1 0 0,0 0 0,-1-1 0,0 0 0,1 0 1,-1-1-1,0 0 0,14-8 0,73-50 57,-79 44-8,-4-2-37,-2-1 0,0 0 0,10-31 0,-17 26 78,-5-5-49,-2-1-1,-11-44 1,3 48 89,-11-11-38,-39-46-1,60 81-80,0 0 0,0 1 1,-1 0-1,0-1 0,1 1 0,-5-2 0,-26-16 88,-57-25 0,88 44-95,0 1-1,-1-1 1,1 0 0,0 1-1,-1-1 1,1 1 0,0-1-1,-1 1 1,-3 0 0,-143 10 187,146-9-190,0-1 0,1 0 1,-1 1-1,0 0 0,1 0 0,-1 0 0,1 0 0,-1 0 0,1 0 0,-3 2 1,5-3-13,-23 13 66,-34 26 1,-23 34-26,80-73-41,-6 6 19,0 1-1,0 0 0,-6 9 1,-116 188 73,125-198-88,0 0 0,0 0 0,1 0 1,-4 12-1,-34 190 29,39-205-32,1 0 1,0 0-1,0 1 0,0-1 0,0 0 1,0 0-1,1 0 0,-1 0 0,1 1 0,1 3 1,-2-7-2,7 22 4,0 0 0,14 28 1,-13-34-4,2 0-1,0-1 1,1 0 0,0 0-1,16 15 1,-10-15 0,0 0 0,1 0 0,0-2 0,27 16 0,-16-14 0,0-1-1,1-2 0,32 9 1,16-2-2,2-4 1,117 7-1,-183-21 0,0 0-1,0-2 0,19-1 1,163-20-6,42-28-1686,0-6-6767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2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35 8432,'0'0'169,"-4"-4"-24,-9-13-55,10 12 554,4 4-396,4-6-40,4 25 49,5 30-153,25 79-5,11 74 33,-42-168-115,1 12 71,1 7-51,42 240 278,-49-265-296,5 69 105,-6-52-491,-2 0-1,-12 85 1,8-109-6339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2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1 209 8696,'5'-6'-1,"0"0"1,1 1-1,0-1 0,0 1 1,0 1-1,1-1 1,0 1-1,0 1 1,0-1-1,0 1 0,0 0 1,1 1-1,9-3 1,-5 1-2,65-22-5,64-17 48,87-6 21,-178 42 52,188-11 32,-196 18-92,127 24 15,-144-16-42,-16-4-157,-1 0-1,1 1 1,-1 0 0,0 1 0,0 0 0,0 0 0,11 13-1,11 14-5235</inkml:trace>
  <inkml:trace contextRef="#ctx0" brushRef="#br0" timeOffset="1">473 1054 9056,'81'-11'81,"90"-9"35,-131 15 32,57-9 20,100-30 0,-179 38-163,0-2 0,18-10 0,-26 12-168,1 0 0,-1-1 0,0-1 0,0 0 0,-1 0 1,9-10-1,6-9-5537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3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79 5744,'-13'27'0,"-8"17"8,-20 69 1,37-101-5,0 0-1,2 0 1,-1 0 0,1 0-1,1 0 1,0 0 0,1 0-1,1 14 1,0-17 10,2 7 146,0-10-130,0 0 0,0 0 1,1 0-1,0-1 0,0 0 1,0 0-1,10 9 0,-14-14-17,1 1-1,-1-1 0,1 1 0,-1-1 0,1 0 0,-1 1 0,1-1 0,-1 0 1,1 0-1,-1 0 0,1 1 0,0-1 0,-1 0 0,1 0 0,-1 0 1,1 0-1,0 0 0,-1 0 0,1 0 0,0 0 0,13-2 50,-1 0 0,0 0 0,0-1 0,-1-1 0,17-7 0,-6 1 76,-1-2 0,-1 0 0,0-1-1,26-22 1,-29 22-58,6-7 355,-10 9-222,-2 1-80,0-1 0,0 0 0,-1 0 0,-1-1 0,0-1 0,15-23 0,-20 26 8,0-1 0,-1 1 0,0-1 0,4-20 0,-7 29-95,-1-1 0,0 1 0,0 0 0,0 0 0,0 0-1,0 0 1,0 0 0,0 0 0,-1-1 0,1 1 0,-1 0-1,0 0 1,1 0 0,-1 0 0,-2-2 0,-1-4 54,0 0 34,-1 0 0,-1 0 0,0 0 1,0 0-1,0 1 0,-1 0 0,0 1 1,0-1-1,-1 1 0,0 1 0,0-1 1,-12-5-1,18 10 14,12 3-1485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3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56 562 11032,'0'0'0,"0"-6"-31,-2-19 90,-1 0 1,0 1-1,-2-1 1,-16-44-1,16 53 86,0-1-1,2 1 0,-1-1 0,0-19 1,5 18 235,6-15-115,16-37 0,-23 67-223,1 1 0,0 0-1,0 0 1,1-1-1,-1 1 1,0 0 0,1 0-1,2-2 1,15-17 128,2 1 0,45-34 1,-63 52-136,0 0 0,0 0 0,0 1 0,1-1 0,-1 1 1,0 0-1,4-1 0,43-11 152,72-8-1,-87 21-31,0 6-87,-1 2 0,55 20 0,-62-13 0,89 86 24,-96-78-64,-9-9-16,-1-1-7,-1 0 0,0 0 0,-1 1 0,0 0 0,-1 1 0,10 30 0,0 17 1,-4 17-4,-5-2-2,-2-10 0,-4-58-1,0 1 1,1-1 0,0 1 0,0-1 0,1 0 0,0-1 0,0 1-1,1-1 1,6 9 0,-11-17 0,1 1 0,-1 0-1,1-1 1,-1 1 0,1 0 0,-1-1-1,1 1 1,-1-1 0,1 1 0,-1-1-1,1 1 1,0-1 0,-1 0-1,1 1 1,0-1 0,-1 0 0,1 1-1,0-1 1,1 0 0,3 1-120,1 0-1,-1 0 1,1-1-1,0 0 1,-1-1 0,1 1-1,0-1 1,-1 0 0,1 0-1,-1-1 1,1 1 0,-1-1-1,0 0 1,5-3 0,43-18-8900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4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814 789 5560,'17'15'501,"-17"-15"-493,0 0-1,0 0 1,0 0-1,0 0 1,0 0-1,0 0 1,0 0-1,0 0 1,0 0-1,0 0 1,-1 0-1,1 0 1,0 0-1,0 0 1,0 0-1,0 0 1,0 0-1,0 1 1,0-1-1,0 0 1,0 0-1,0 0 1,0 0-1,0 0 1,0 0-1,0 0 1,-1 0-1,1 0 1,0 0-1,0 0 1,0 0-1,0 0 1,0 0-1,0 0 1,0 0-1,0 0 1,0 1-1,0-1 1,0 0-1,0 0 1,0 0-1,0 0 1,0 0-1,0 0 1,0 0-1,0 0 1,0 0-1,0 0 1,0 0-1,0 1 1,0-1-1,0 0 1,0 0-1,0 0 1,0 0-1,-13 4 151,0 0 1,-22 2-1,21-4-73,-12 1 402,-129-12 142,121 2-402,-135-60 70,137 49-170,-125-83 69,129 81 25,-79-81 110,92 81-30,9 4-218,0 0 1,1-1-1,1 1 1,-5-34-1,9 48-54,0-1-1,0 0 0,0 1 1,0-1-1,0 1 0,1-1 0,-1 0 1,2-3-1,55-153 324,-56 155-318,1 0 1,0 0-1,0 0 1,1 0-1,5-6 1,-8 10-35,14-19 103,27-27 0,-25 32-65,34-22-1,-47 34-13,0 0 0,0 0 0,0 1 0,0-1 0,0 1 0,6-3 0,14-2 36,0 1-1,0 0 1,31-1 0,-53 6-53,0 0 0,0-1 0,-1 1 1,1 0-1,0 0 0,0 1 1,0-1-1,0 0 0,0 0 0,0 0 1,0 1-1,-1-1 0,1 0 0,0 1 1,0-1-1,0 0 0,-1 1 1,1-1-1,0 1 0,0 0 0,0 0 1,5 5 11,0 0 0,0 1 0,0 0 0,-1 0 0,0 1 0,-1-1 0,0 1 0,0 0 0,0 0 0,2 12 0,-5-17-7,0 1 1,0-1-1,0 1 0,-1-1 1,0 1-1,0 4 1,-10 186 103,4-149-55,-47 215 28,40-206-34,-54 222 48,49-186-77,13-62-23,0 38 0,6-39-4,1 0 1,0 0 0,12 42-1,-6-46-5,0-12 3,-1 1 1,2-1-1,0 0 1,0-1-1,12 10 1,-20-19 0,-1-1 0,1 1 1,0 0-1,0-1 0,-1 1 0,1-1 1,0 0-1,0 1 0,0-1 0,0 1 1,0-1-1,0 0 0,0 0 0,0 0 1,0 0-1,0 0 0,0 0 0,1 0 1,17 0-11,0-2 1,1 0 0,-1-1 0,25-7 0,-15-2-68,131-71-21,-129 63 48,-16 9 37,12-8 5,-2-1 0,0-1 0,-1-1 0,22-26 0,1-10 3,-5-6 6,1-7 2,-41 67 7,-2 4-8,0 1 1,0-1 0,0 0-1,0 1 1,0-1-1,0 1 1,0-1-1,0 0 1,0 1-1,0-1 1,0 0-1,0 1 1,0-1-1,1 0 1,-1 1-1,0-1 1,0 0-1,0 1 1,0-1-1,1 0 1,-1 1-1,0-1 1,1 0 0,-1 0-1,0 1 1,0-1-1,1 0 1,0 1-1,0 0 1,-1-1 0,1 1 0,0-1 0,-1 1-1,1 0 1,-1 0 0,1-1 0,-1 1 0,1 0-1,-1 0 1,0 0 0,1 0 0,-1-1-1,0 1 1,1 0 0,-1 0 0,0 0 0,0 0-1,0 0 1,0 1 0,5 32 11,2 0 1,18 55-1,-22-81-11,1 1-1,0-1 1,0 0-1,1 0 1,9 12-1,-8-13 1,0-1-1,1 0 1,0-1 0,0 1-1,0-1 1,1-1 0,14 7-1,47 15 1,-63-24-2,-1-1 0,0 1 0,1-1 0,-1 0 0,0 0 0,8 0 0,56 2-735,114-10 0,-42-7-6584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5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811 1160 7536,'33'-18'1,"-25"15"0,-1-1 0,0 0 0,0 0 1,0-1-1,9-8 0,32-29 5,-41 35-5,0 0-1,-1-1 1,0 0-1,-1 0 1,7-12-1,-8 10 2,-1 0 0,0-1 0,0 1 0,-1-1-1,-1 0 1,1 1 0,-2-1 0,1 0 0,-3-17 0,2 26 2,0 1 0,0-1 0,0 1 0,-1-1 0,1 1 0,0 0 0,-1-1 0,1 1 1,-1-1-1,0 1 0,1 0 0,-1-1 0,0 1 0,-1-1 0,-13-19 25,-2 0 1,0 2-1,-29-25 0,43 41-1,0 1 0,0-1 0,-1 1 0,1 0-1,-1 0 1,-6-2 0,-189-68 283,153 61 49,-184-42 152,187 41-111,-149-47 162,160 46-183,13 2-276,0-1 0,1 0 0,0-2 1,-21-20-1,38 33-84,0 0 1,0 0-1,0 0 1,1 0-1,-1 0 0,0 0 1,0 0-1,1-1 1,-1 1-1,0 0 1,1-1-1,-1 1 0,1 0 1,0-1-1,-1-1 1,-1-16 68,0-1 0,1 1 1,1 0-1,5-39 0,-4 55-58,-1 0-1,1 0 0,-1 1 1,1-1-1,0 0 1,1 0-1,-1 0 0,3-3 1,-4 6-31,11-21 136,21-29 1,-15 30-83,24-24 0,-41 44-54,4-4 54,-1 1-1,1 0 1,0-1-1,8-4 1,30-16 128,69-27 0,-79 42 5,19 3-65,53 1 0,-101 5-111,0 0 0,0 0 0,-1 0 0,1 1 0,0-1 0,0 1 0,-1 0 0,5 1 1,10 4 21,-1 1 0,21 12 1,-19-7-20,30 25 0,-46-35-10,0 0 0,1 0 0,-1 0 0,0 0 0,0 0 0,0 1 0,0-1 0,-1 1 0,3 4 0,11 19 16,13 32 0,5 43-10,-31-95-7,0 0-1,-1 0 1,0 0-1,0 1 0,0 8 1,2 112 16,-20 34-15,-10-1-4,-3-12 0,13-74-1,-18 105-5,18-25 2,16-126-9,5 5 2,10 45 0,-14-77 10,0 0-1,0-1 1,1 1-1,-1 0 1,0 0-1,0 0 1,1 0-1,-1-1 1,1 1-1,-1 0 1,1 0-1,-1-1 1,1 1-1,-1 0 1,1-1-1,1 2 1,1 1-1,1 0-1,0-1 1,0 0 0,0 1-1,0-1 1,0-1 0,0 1 0,0-1-1,1 1 1,-1-1 0,1 0-1,-1-1 1,6 1 0,-10-1 0,1 0 0,0 0 0,0 0 0,0 0 1,0 0-1,0 0 0,0 0 0,-1-1 0,1 1 0,0 0 0,0-1 0,0 1 0,0 0 1,-1-1-1,1 1 0,1-2 0,10-7-5,1-1 0,-2 0-1,1-1 1,16-22 0,-14 12-5,61-147-5,-62 140 18,-12 27-1,0 0 1,0 1-1,-1-1 0,1 0 1,0 1-1,0-1 0,0 1 1,0-1-1,0 1 0,0 0 1,0-1-1,0 1 0,0 0 1,0 0-1,0 0 0,0-1 1,0 1-1,0 0 0,0 0 1,0 0-1,0 1 0,0-1 1,0 0-1,-1 0 0,1 0 1,0 1-1,0-1 0,0 1 1,0-1-1,0 1 0,0-1 1,0 1-1,-1-1 0,1 1 1,1 1-1,0-1 4,-1-1-2,0 1 1,-1-1 0,1 1-1,-1-1 1,1 1-1,0-1 1,-1 1-1,1-1 1,-1 1-1,0 0 1,1-1-1,-1 1 1,1 0-1,-1-1 1,0 1-1,1 0 1,-1-1-1,0 2 1,14 35 24,-1 1 1,7 41 0,-11-30 73,12 102 4,-3 27-59,-13-104 74,22 321-1684,-12-184-6976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8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4216,'10'114'89,"-10"-99"-62,1 33 215,-8 67 0,5-83-201,-1 7 127,-7 164 68,10-163-89,0-17-80,2 30 56,7 57 0,-8-107-116,10 61 155,-9-54-121,0-1 0,0 0 0,1 0 1,1 0-1,6 13 0,-9-20 47,-1-3-82,0 0 0,0 1 0,0-1-1,0 0 1,0 1 0,1-1 0,-1 0 0,0 1 0,0-1-1,0 0 1,1 1 0,-1-1 0,0 0 0,1 1 0,-1-1-1,0 0 1,1 1 0,0-2 0,0 1 3,0 0 0,0 0 0,0 0 0,-1-1 1,1 1-1,0 0 0,-1-1 0,1 1 0,-1 0 0,1-1 0,-1 1 1,0-1-1,1-2 0,2-16 35,2-6 163,4-53-1,-13 10 34,3 50-126,0 5-43,0-1 1,1 1-1,0 0 0,5-23 1,-5 37-63,1-8 50,1 1-1,0-1 1,0 1 0,5-8-1,-7 15-53,0 0-1,0 0 1,0 0-1,0-1 1,0 1-1,0 0 1,0 0 0,0 0-1,0 0 1,0 0-1,0 0 1,0 0-1,0-1 1,0 1-1,1 0 1,-1 0-1,0 0 1,0 0-1,0 0 1,0 0-1,0 0 1,0 0-1,0 0 1,1 0-1,-1 0 1,0 0-1,0 0 1,0 0-1,0 0 1,0 0-1,0 0 1,1 0-1,-1 0 1,0 0-1,0 0 1,0 0-1,0 0 1,0 0-1,0 0 1,1 0-1,-1 0 1,0 0-1,0 0 1,0 0-1,0 0 1,0 0 0,0 0-1,0 0 1,1 0-1,-1 1 1,0-1-1,4 1 38,1 1 1,-1 0-1,0 0 0,0 1 1,5 3-1,26 30 264,55 54 10,-70-72-212,1 0-1,0-2 1,41 22 0,-44-27-71,6 1 114,88 27 51,-93-36-84,-12-3-95,1-1 0,-1 0 0,1 0 0,-1-1 0,1 0 0,-1 0 0,7-4 0,-13 6-15,-1 0 0,1-1 0,-1 1 0,1 0 0,-1 0 0,1-1 0,-1 1 0,1-1 0,-1 1 0,0 0 0,1-1 0,-1 1 1,1-1-1,-1 1 0,0-1 0,0 1 0,1-1 0,-1 1 0,0-1 0,3-5 10,-1 0 1,0-1-1,0 1 1,0 0-1,-1 0 1,0-1-1,0 1 0,-1-1 1,0 1-1,0-1 1,-2-9-1,-3-13 47,-13-43 0,11 47-29,-15-81 77,19 86-75,0-1-1,2 0 1,1-34 0,0 54-70,0-1 0,0 1 0,1-1 0,-1 1 0,0-1 0,1 1 0,-1-1 0,1 1 0,-1-1 1,1 1-1,-1 0 0,1-1 0,0 1 0,0 0 0,0 0 0,0-1 0,0 1 0,0 0 0,0 0 0,0 0 0,0 0 1,1 0-1,-1 0 0,0 1 0,1-1 0,-1 0 0,0 1 0,1-1 0,-1 1 0,1-1 0,2 0 0,13-3-6370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3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9 244 1080,'-1'4'48,"-7"17"2768,11-25-2549,57-81 298,-50 70-476,0 1 0,2 1 0,0-1 0,0 2 0,1 0 0,27-19 0,-30 25-66,-2 1 20,0 1 0,1 0-1,16-5 1,7-1 90,-1 1 1,2 2-1,44-5 0,-60 11-104,-9 0 12,-1 1 0,1 0 0,0 0 0,10 2 0,15 3 100,-1 1 1,0 1 0,35 13-1,-23 0-78,-29-9 85,0 5-78,-1 1 0,17 25-1,-23-22 65,-3 6-77,-1 0 0,0 34 1,-8-36 3,1-14-42,0 3-9,-1 0 1,0 0-1,-1 0 0,-1 0 1,0-1-1,-1 0 0,0 0 1,-12 15-1,-74 83 30,80-95-34,-1 0-1,-17 14 1,4-6-3,-60 56 0,65-60-3,-158 126 8,31-44 32,135-92-19,5-5 7,0 2 0,0-1 0,1 1 0,0 1 0,-15 14 0,22-20 24,5 1 4,-3-2-48,9 3 17,-1 0-1,1-1 1,-1-1 0,1 1 0,0-2 0,-1 1 0,1-1 0,11-2 0,128-10 119,-25-5 109,-5-1 45,143-15 443,-182 27-410,12-2 705,-55 7-277,-16 1-2137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8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1 387 8608,'0'-2'48,"6"-15"199,1 1 0,1 0 1,0 0-1,13-18 0,-4 5 53,-9 13-245,17-25 347,35-47 31,-46 72-218,-4 8-156,1 0 0,0 1 0,1 0 0,20-9 0,-31 15-48,0 1 1,0 0-1,0-1 0,1 1 1,-1 0-1,0 0 1,0 0-1,0-1 1,0 1-1,0 0 0,0 1 1,0-1-1,2 0 1,-2 0-1,8 1 13,-1 0 0,1 1 0,-1 0-1,0 0 1,0 1 0,0 0 0,0 0 0,-1 0 0,1 1-1,-1 1 1,0-1 0,8 7 0,158 132 191,-109-87-199,-25-24-10,3-5-4,-38-25-2,-1 0 0,1-1 0,-1 0 0,1 0 0,0 0 0,0 0 0,7 0 0,-8-1 0,0 0 0,0-1 0,0 1 0,0-1 0,1 1 0,-1-1 0,0 0 0,4-2 0,-2 1 0,-1-1 0,0 0 0,1 1 0,-1-1 0,6-6 0,21-27 0,-2-9 0,-1-3 0,2-2 0,-1-4 1,-17 35 3,1 0-1,21-24 1,-34 42-3,1 1 0,0-1 1,-1 0-1,1 1 0,-1-1 1,1 1-1,0-1 0,-1 1 1,1-1-1,0 1 0,0-1 1,-1 1-1,1 0 0,0-1 1,1 1-1,2-1 6,-1-1-4,1 1 0,0 0 0,0 0 0,0 0 0,0 0 0,-1 1 0,1-1 0,0 1 0,0 0 0,0 0 0,0 1 0,0-1 0,0 1 0,0 0 0,0 0 0,-1 0 0,1 1 0,0-1 1,-1 1-1,5 2 0,4 4 8,-1 0 0,-1 0 0,1 1 0,-2 0 0,1 1 0,-1 0 0,9 12 0,92 109 102,-81-102-106,-28-29 2,0 0 0,-1 1 1,1-1-1,0 1 0,-1-1 1,1 0-1,0 0 0,-1 1 1,1-1-1,0 0 0,0 0 0,-1 0 1,1 0-1,0 0 0,0 0 1,-1 0-1,1 0 0,0 0 1,0 0-1,-1 0 0,1 0 1,0 0-1,-1-1 0,1 1 1,0 0-1,0-1 0,-1 1 1,1 0-1,-1-1 0,1 1 1,0-1-1,-1 1 0,1-1 1,-1 1-1,1-1 0,-1 1 1,1-2-1,12-28-842,-10 22-187,16-39-6473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9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9240,'16'-19'1,"-14"16"0,0 0-1,0 1 1,1-1 0,-1 1 0,0 0 0,1 0 0,0 0-1,-1 0 1,6-2 0,8-6 5,1 2 0,36-12 1,-32 17 14,-13 3-2,0 0-7,0 0 0,0 1 1,0 0-1,-1 0 0,1 0 0,-1 1 1,1 0-1,-1 1 0,1 0 1,-1 0-1,0 0 0,0 1 0,6 4 1,92 69 173,-83-57-52,88 104 55,-87-95-42,79 126 49,-82-124-95,138 194 164,-120-164-247,-25-36 3,14 48 4,0 28-19,-21-71-7,25 152-22,-14 53-1373,-15-199-4824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9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8696,'6'-3'-3,"0"-1"1,0 1-1,0 0 1,0 1 0,11-4-1,35-2 2,-19 7 0,0 1 1,35 4-1,-53-2-2,0 0-1,24 6 0,-17-2 2,58 14 41,-60-14-80,146 37 594,-158-42-467,1 0 1,-1 0 0,1-1 0,-1 0-1,1 0 1,16-4 0,-12 2-30,13-1 136,-1-1 1,0-2-1,0 0 1,33-14 0,-45 15-161,25-14 166,-22 9-136,40-23 210,-51 31-215,1-1 1,0 1-1,0 0 0,0 0 1,1 1-1,-1 0 0,0 0 1,0 0-1,8 1 1,-7 0 7,0 0 29,-1 0 1,1 1-1,-1 0 0,1 0 0,-1 0 0,0 1 0,9 3 1,-14-4 84,16 18 749,-19-23-914,-1-1 0,0 0 1,0 1-1,0-1 0,0 1 0,-1 0 1,0 0-1,0 0 0,0 1 0,0-1 0,-1 1 1,-7-4-1,7 3-8,-14-4 68,-22-1-20,-66-6-1,69 15 20,-171 28 22,202-27-86,0 1 0,0-1 1,-13 7-1,-74 32 35,70-26-39,-29 21-1,51-33-4,-1 0 0,0-1 0,1 2 0,-1-1 0,1 0 0,0 1 0,-4 4 0,6-7-1,-10 13 4,1 1 0,-12 20 0,18-27-4,0 0 0,1 0 1,-1-1-1,2 1 0,-1 1 1,1-1-1,0 0 0,0 13 1,2-10-2,1 0 1,0 0 0,1 0 0,0-1 0,0 0 0,1 1 0,0-1 0,1 0 0,0-1 0,0 1-1,1-1 1,11 13 0,-16-19 0,1 0-1,0 0 0,0 0 1,0 0-1,0 0 1,1-1-1,-1 1 0,0-1 1,1 1-1,2 0 1,-5-2 0,32 18-4,34 13 1,67 15-1,-133-46 4,11 3-3,0 1-1,0-2 1,18 3 0,-29-5 3,168 18-14,48-19-1730,2-6-6962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09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0 8608,'-14'13'74,"2"0"0,-1 0 0,1 1 0,1 1 0,1 0-1,-13 23 1,16-25-41,-2 2 198,0 0-1,-10 25 0,9-15-127,-18 42 47,20-41 205,-10 81 114,17-106-456,1 0 0,0 0 0,0 0 0,0 0 0,0 0 0,0 0 0,0 0-1,0 1 1,0-1 0,1 0 0,-1 0 0,0 0 0,1 0 0,0 1 0,3 7 19,0-1 0,1 0 1,1 0-1,-1-1 0,1 0 1,0 0-1,13 11 0,-18-17-21,0 0 1,1 0-1,-1 0 0,1 0 0,-1 0 0,0 0 0,1-1 0,0 1 0,-1-1 0,1 1 1,1-1-1,28 7 49,0-2 1,33 1-1,-33-7 47,157-34-1391,-80 9-5776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0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54 7800,'-12'7'2,"-1"1"0,2 1 0,-1 0-1,1 0 1,1 1 0,0 1 0,-17 21 0,16-18 0,-8 12 5,-64 130 2,70-124-2,-24 92 2,37-106-1,2-9-5,0 0 0,1 0 0,1 0 0,0 0 0,8 15-1,-1-14 13,-3-7-11,0 1 0,1-1 0,-1 0-1,1-1 1,0 0 0,11 1 0,-4-5 17,-1-4-8,-1 0 1,-1-1-1,23-15 0,-23 9 101,-3-7-52,0 0 0,11-37 0,-18 32 192,-8-121 98,4 130-211,0-1 1,-7-27 0,2 21-81,3 3-18,0 7 50,0 0 0,-9-23 0,0 8 70,-19-53 368,30 79-417,4 2-1,8 1-82,0 1 1,0 0-1,-1 1 0,1 0 1,12 6-1,30 8 13,-36-13-39,38 6 14,146 11 18,-189-18-36,1 0-1,24 8 1,-30-8-1,1 1 0,-1 0 0,0 0 0,0 0 0,8 7 0,-9-5 0,0-1 0,0 1 0,-1 1 0,1-1 0,6 13 0,-3-1 0,-1 0 0,-1 1 0,-1-1 1,0 2-1,3 23 0,8 57 13,-6-12 13,-10-74-26,18 108 136,-18-122-133,-1 1 1,0-1 0,0 0-1,0 0 1,1 0 0,-1 1-1,0-1 1,0 0 0,0 0-1,1 0 1,-1 0 0,0 0-1,0 1 1,1-1 0,-1 0-1,0 0 1,1 0 0,-1 0-1,0 0 1,0 0 0,1 0-1,-1 0 1,0 0 0,1 0-1,-1 0 1,0 0 0,0 0-1,1 0 1,-1 0 0,0-1 0,0 1-1,1 0 1,-1 0 0,0 0-1,0 0 1,1 0 0,-1-1-1,0 1 1,0 0 0,1 0-1,-1 0 1,0-1 0,0 1-2,5-5 20,0-1 0,0 1 0,-1-1 1,0 0-1,0-1 0,-1 1 0,1-1 1,-1 1-1,-1-1 0,4-11 0,-1 4-4,0 1 22,1-1 1,-2 1-1,0-2 0,0 1 0,2-22 0,4-26 106,0 15 6,3 0 1,30-76-1,-14 76-92,-27 43-37,0 1-1,0 0 1,0 0-1,0 0 1,1 0-1,-1 0 1,1 1-1,0-1 1,0 1-1,0-1 1,3-1-1,4-2 15,18-9 14,-17 14 49,3 6-68,-1-1 0,0 2 0,14 7 0,-12-1 9,8 17-12,31 49-1,5 28-1,-4-16-24,-43-73-3,2 0 0,25 26 0,-27-33 0,0 0 0,1 0 0,0-1 0,18 9 0,-2-5-261,0-2 1,0-2-1,1 0 1,0-2-1,45 5 1,45 6-7553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0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1027 8520,'11'-15'15,"-9"13"-1,0-1 0,0 0-1,0 0 1,-1 0 0,1 0 0,-1 0 0,0-1-1,0 1 1,2-6 0,-2-1 22,1-1 0,-2 1 0,1-1 0,-1 1 0,-3-21 0,-3 12 252,-51-75 147,56 92-389,0 0 1,0 1 0,-1-1-1,1 0 1,-1 1 0,1 0-1,-1-1 1,-3-2 0,-11-5 65,-1 0 0,0 0 0,0 2 0,-31-10 0,45 16-77,0 0 0,0 1 0,-1-1 0,1 1 0,0 0 0,0 0 0,-4 0 0,-43 5 153,-60 14 1,106-18-159,0 0-1,0 0 1,1 0 0,-1 1 0,0-1-1,-5 5 1,-25 15 65,1 2 0,-34 32 0,64-53-75,1 0-1,0 0 0,0 1 1,0-1-1,0 1 0,0-1 1,-2 6-1,-5 9 23,2 1 1,-1 1-1,2-1 1,-5 25-1,11-42-36,-1 0-1,1 0 1,0 0-1,0 0 1,0 0 0,0 0-1,0 0 1,0 0-1,0 0 1,0 0 0,0 0-1,0 0 1,1 0 0,-1 0-1,0 0 1,1 0-1,-1 0 1,1 1 0,3 4 7,0 0 1,1 0 0,-1 0 0,1 0 0,0-1 0,1 0-1,-1 0 1,1 0 0,0-1 0,12 7 0,-16-10-3,-1 0 0,1 0 0,0-1 0,0 1 0,-1 0 0,1-1 0,0 0 0,0 1 0,0-1 0,3 0 0,31 1 45,0-2-1,40-6 1,-73 6-47,0 1 0,0-1 0,0 0 0,1 0 0,-1 0 0,0 0 0,0 0 0,4-3 0,-7 4-9,17-9 28,-1 0 1,27-21-1,-24 14-13,31-37 0,-24 20 46,93-137 23,-98 136-56,56-157 13,-68 151-26,14-163 10,-22 164-10,-3-7 8,-2 0 0,-2 0 0,-12-45 0,18 91-23,0 0 1,0 0-1,0 0 1,0 1-1,0-1 0,0 0 1,0 0-1,0 0 1,-1 0-1,1 0 0,0 0 1,0 0-1,0 0 1,0 0-1,0 0 1,0 0-1,0 1 0,0-1 1,0 0-1,0 0 1,-1 0-1,1 0 0,0 0 1,0 0-1,0 0 1,0 0-1,0 0 0,0 0 1,0 0-1,-1 0 1,1 0-1,0 0 1,0 0-1,0 0 0,0 0 1,0 0-1,0 0 1,0 0-1,0 0 0,-1 0 1,1 0-1,0-1 1,0 1-1,0 0 0,0 0 1,0 0-1,0 0 1,0 0-1,0 0 1,0 0-1,0 0 0,0 0 1,-1 0-1,1 0 1,0-1-1,0 1 0,0 0 1,0 0-1,0 0 1,0 0-1,0 0 0,0 0 1,0 0-1,0 0 1,0-1-1,0 1 1,0 0-1,-7 6 6,1 0 1,0 0 0,0 1-1,0 0 1,-8 14-1,7-11-1,-7 16 23,-19 58 4,3 40-25,23-67-8,2 0 0,2 59 0,3-110-1,0 0-1,1 0 1,-1-1-1,4 12 1,59 185-13,-61-195 10,0-1 0,1 0-1,0 0 1,7 9 0,53 74-22,-43-66 20,32 26 1,-22-26-34,6-2 12,64 26 1,-98-47 24,0 1 0,-1 0 0,1-1 0,0 1 0,0-1 0,-1 0 1,1 1-1,0-1 0,0 0 0,3-1 0,6 0-2,-1 0 0,0-1 0,1-1 1,-1 0-1,0 0 0,0-1 0,11-6 0,-20 9 3,0 0 0,1 0 0,-1 1 0,0-1 1,0 0-1,0 0 0,0 0 0,0 0 0,0-1 0,0 1 0,0 0 0,0-2 0,16-25-11,23-58-1,-32 58 8,4-43-1,-6-7 6,-6 27 6,-1 31 1,1 0 0,1 0 0,4-22 0,-2 59 47,0 28-6,23 160 94,-15-117-83,5-5-4,-16-82-52,1-1-1,-1 0 0,0 1 0,0-1 1,0 1-1,1-1 0,-1 0 0,0 1 1,1-1-1,-1 0 0,0 1 1,1-1-1,-1 0 0,0 1 0,1-1 1,-1 0-1,1 0 0,-1 1 0,0-1 1,1 0-1,-1 0 0,1 0 1,-1 0-1,1 0 0,-1 1 0,1-1 1,-1 0-1,1 0 0,-1 0 0,1 0 1,-1 0-1,1-1 0,-1 1 1,0 0-1,1 0 0,-1 0 0,1 0 1,-1 0-1,1-1 0,-1 1 0,0 0 1,1 0-1,-1-1 0,1 1 1,-1 0-1,0-1 0,1 1 0,-1 0 1,0-1-1,1 1 0,-1-1 1,25-26-1601,2-6-6427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1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9416,'5'-3'12,"1"1"0,-1 1 0,1-1 0,-1 1 0,1 0 0,-1 0 0,1 0 0,0 1 0,-1 0 0,1 0 0,0 0 1,0 1-1,-1 0 0,8 2 0,7 2 76,-1 1 1,25 12-1,-26-10-53,107 48 189,-95-40-144,146 61 199,-155-71-267,-15-5 2,1 1 1,-1 0-1,0 1 1,0 0-1,0 0 1,6 4-1,7 6 15,-2 0 0,0 1 0,23 24 0,-24-15 38,55 123 17,-60-113-63,13 52 4,-3 24-19,1 122-9,-19-185-10,-2-21 4,15 183-53,-7-143 41,16 130-247,-26-185 149,-2 1-1201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1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0 267 9776,'5'-7'7,"-1"0"0,1 1 0,0 0-1,1 0 1,-1 0 0,1 1 0,0-1 0,1 1 0,9-5 0,-7 4 20,8-5 34,0 0-1,1 2 1,0 0 0,0 1 0,27-7 0,-26 8-2,160-53 843,-132 46-556,90-21 274,-109 29-451,0 1 0,1 2 1,40-1-1,-49 8 78,3 4-138,-1 1 0,28 16 1,-48-24-94,0 1 0,0-1 0,-1 0 0,1 0 0,0 1 0,-1-1 0,1 1 0,-1 0 0,2 1 0,21 32 92,30 54 0,-44-69-4,14 37-1,-13-26-70,31 71 88,-29-75-63,31 71 83,-79-182-1841,8 18-6880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7800,'42'31'46,"40"40"1,-62-51 21,74 115 29,-53-61-4,-28-48-79,23 46-3,-19-34-41,23 76 1,-35-99 23,-4-11-4,0 0-1,1 1 0,-1 0 0,-1-1 0,1 1 1,-1-1-1,0 9 0,-7 113-125,1-42 51,5-60 76,0-12 1,0 1-1,2 0 1,1 17-1,4 21-12,2-7 17,-7-41 4,0 1 0,0-1 1,0 0-1,1 0 0,0 0 1,0 0-1,0-1 0,0 1 1,0 0-1,0-1 0,0 0 0,4 3 1,-6-5-1,0 0 1,0 1 0,1-1 0,-1 0-1,0 0 1,0 0 0,1 1-1,-1-1 1,0 0 0,0 0 0,1 0-1,-1 0 1,0 0 0,1 0-1,-1 0 1,0 0 0,0 0 0,1 0-1,-1 0 1,0 0 0,1 0-1,-1 0 1,0 0 0,1 0 0,-1 0-1,0 0 1,1 0 0,7-2 4,-1-1 1,1 1-1,-1-2 1,0 1-1,0-1 1,8-5-1,-1-3 69,4-11-16,30-48 1,-37 46 88,21-110 69,-31 107-16,-1 14-120,0-1-28,-1-1 0,-1 1 0,-1 0 0,0 0 0,0-1 0,-2 2 0,-9-23 0,13 34-25,-7-15 66,-1 0 1,-1 1 0,0 0 0,-20-24 0,-14-9 186,44 49-269,0 1 1,-1-1-1,1 1 0,0 0 1,-1 0-1,1-1 1,0 1-1,-1 0 1,1 0-1,-1-1 0,1 1 1,-1 0-1,1 0 1,0 0-1,-1 0 1,1 0-1,-1 0 0,1 0 1,-1 0-1,1-1 1,-1 2-1,1-1 1,0 0-1,-1 0 1,1 0-1,-1 0 0,1 0 1,-1 0-1,1 0 1,0 0-1,-1 1 1,1-1-1,-1 0 0,1 0 1,0 1-1,-1 0 1,0-1-1,0 1 0,0 0 1,1 0-1,-1 0 0,1 0 1,-1 0-1,1 0 1,-1 0-1,1 0 0,0 0 1,-1 0-1,1 0 0,0 0 1,0 0-1,-1 0 0,1 1 1,7 57 173,-6-53-171,1-1-1,0 1 1,0-1-1,0 0 1,0 1-1,1-1 1,0 0 0,0-1-1,1 1 1,0 0-1,-1-1 1,1 0 0,8 6-1,-7-5-2,9 6 43,6-1-18,32 14 1,-44-21-31,0 0-1,0 0 0,1-1 1,-1-1-1,1 1 1,-1-1-1,1 0 1,9-1-1,-15-1-1,1 0 0,-1 1 0,0-1 0,0-1 0,1 1 0,-1 0 0,0-1 0,0 1 0,-1-1 0,1 0 0,0 0 1,0 0-1,-1-1 0,0 1 0,1-1 0,-1 1 0,0-1 0,0 0 0,0 1 0,0-1 0,-1 0 0,3-6 0,17-22 86,-20 30-85,0 0 0,0 0 0,0 1 1,0-1-1,0 0 0,1 1 0,-1-1 0,0 1 0,0-1 1,0 1-1,1 0 0,-1-1 0,0 1 0,1 0 0,1 0 0,4 0 6,2-2-1,-5 1 3,1 1-1,-1-1 1,1 1-1,-1 0 1,1 0-1,7 2 1,5 1 22,1 0 0,24 10 0,-27-5 52,13 15-16,-2 2 1,-1 0 0,26 33-1,-38-42-56,-8-10 0,0 1 0,0-1 1,-1 1-1,0 0 1,5 13-1,-3-9 15,4 10 4,-1-1 0,0 2 0,7 30 1,-4 6 57,-11-55 9,-4-6 4,-1-4-78,1 0-1,0-1 1,0 1-1,0-1 1,1 0-1,0 0 0,0 0 1,1 0-1,0 0 1,1 0-1,0-8 1,-1 5-14,0-4 23,1 0 0,0 0 1,1 0-1,1 1 0,0-1 0,6-19 1,-7 28-27,6-11 98,6-4-34,1 1 0,0 1 0,2 0-1,23-22 1,-28 30-57,-7 7-7,0 1 1,-1 0 0,2 0 0,-1 0 0,0 0-1,0 0 1,6-1 0,0-1 8,0 2 1,0-1-1,0 1 1,21-3-1,-17 8 35,3 5-30,0 1 0,22 12 0,-26-8 16,-10-7-32,3 2-2,-1 0 1,1 1-1,-2 0 0,1 0 1,-1 0-1,0 0 1,-1 1-1,0 0 0,3 13 1,20 92 18,-18-89-18,16 31-1,-21-49-6,2 0 1,-1 0-1,1 0 0,0 0 0,10 10 1,-11-13-1,0-1 0,1 1 0,-1-1 0,1 0 0,0 0 0,0-1 0,0 1 0,10 2 0,-6-3 0,-1 0 0,1 0 0,0-1 0,0 0 0,0-1 0,10-1 0,13-3-2,-1-2 1,1-1-1,55-22 1,-82 27-1,33-14-37,-25 9 23,18-9-13,-1-2 0,-1 0 0,-1-2 1,39-35-1,18-30-120,-65 64 50,-1-2 1,25-37 0,-18 6 38,-20 32-92,-6-5 84,-1-1 1,-4-33-1,-3 39-58,-3 1 70,-1 1 1,-24-31 0,22 40-11,10 9 59,-1 0 0,0 0 0,0 1 1,0 0-1,0 0 0,0 0 0,0 1 0,0-1 1,0 1-1,0 1 0,0-1 0,-8 2 1,12-2 3,0 0 1,0 1 0,0-1-1,1 0 1,-1 0 0,0 1-1,0-1 1,0 1-1,1-1 1,-1 1 0,0-1-1,1 1 1,-1-1 0,0 1-1,1 0 1,-2 0 0,-11 16-16,0 0 0,-17 32 0,22-26-7,6-1 18,0 0-1,1 0 1,4 39 0,4-32-12,54 138 0,-46-130 14,22 59 4,4 20 1,-35-92 0,-1 0 0,-1 0 0,-1 0 1,-1 1-1,-3 39 0,1-62 1,0 0-1,0 0 1,0 0-1,0 0 1,-1-1-1,1 1 1,-1 0 0,0 0-1,1 0 1,-1 0-1,0-1 1,0 1-1,-2 3 1,-25 33 6,-1-1-1,-37 36 1,62-69-3,1-1 0,-1 1-1,0-1 1,-1 0 0,1 0 0,-8 4 0,12-7-4,-30 17 13,-40 16 0,35-21-743,-55 11 0,-38 6-6596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2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1 387 9328,'1'4'121,"1"17"57,0 1 0,-2-1 0,-3 39-1,3-54-208,-1 11 140,1 1-1,0-1 1,2 0 0,6 33-1,-5-36-72,0-1 8,0-1 1,1 0-1,0 0 1,1-1-1,0 1 0,11 17 1,-8-15-22,4 3 71,7-1-53,0 0-1,27 17 1,-44-32-35,0 0-1,0 0 1,0 0-1,0 0 1,0 0-1,0-1 1,0 1-1,0-1 1,2 1-1,25 3 24,0-2 0,45-2 0,-47-5 52,106-47 39,-110 38-32,-14 7-52,1 0-13,-1-1 0,1 0 1,-2 0-1,1-1 1,-1-1-1,0 1 0,11-21 1,-12 18 22,-2 0 0,1 0 0,-2 0 0,1-1 0,-2 0 1,0 0-1,2-21 0,-5 31 250,3 24-120,-2-16-166,1 0 1,0-1-1,0 1 1,0 0-1,0-1 0,1 1 1,-1-1-1,1 0 1,0 0-1,1 0 1,-1 0-1,1-1 0,-1 1 1,1-1-1,6 4 1,-3-3-6,-5-3-3,0 0 0,0 0 0,0 0 0,0 0 0,1 0 0,-1 0 0,0-1 0,1 1 0,-1-1 0,1 0 0,-1 0 0,1 0 0,3 0 0,65-8 33,-58 3-14,-8 0-16,0 1 0,0-1-1,0 0 1,-1 0 0,0 0 0,0-1 0,4-7 0,-7 12-4,-1 1 1,0-1 0,0 1 0,1-1 0,-1 1 0,0-1-1,0 0 1,0 1 0,0-1 0,0 1 0,0-1-1,0 0 1,0 1 0,0-1 0,0 1 0,0-1 0,0 0-1,0 1 1,-1-1 0,1 1 0,0-2 0,-5-12 9,-1 0 1,-1 0 0,0 1 0,-15-22-1,-84-95 113,84 104-113,-6-1 37,-55-36 4,-16 7-29,99 56-23,-41-19 61,23 10-39,-181-73 84,98 47-47,100 34-81,0 1 1,0 0 0,0-1-1,0 1 1,0 0 0,0-1 0,1 1-1,-1-1 1,0 0 0,0 1 0,0-1-1,1 1 1,-1-1 0,0 0-1,1 0 1,-1 0 0,0 1 0,1-1-1,-1 0 1,1 0 0,0 0 0,-1 0-1,1 0 1,0 0 0,-1 0-1,1 0 1,0 0 0,0 0 0,0 0-1,0 0 1,0 0 0,0 0 0,0 0-1,0 0 1,0 0 0,0 0-1,1 0 1,-1 1 0,0-1 0,1 0-1,-1 0 1,1 0 0,-1 0-1,1 0 1,0-1 0,0-1-588,10-21-7551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3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 4936,'0'0'336,"-4"-9"432,14 45-557,-2-1 0,-1 2 0,4 52 0,-8-60-162,2 61 169,0-2-25,25 118 255,-23-163-371,11 169 572,-17-178-617,1-16 57,-2 1-1,0-1 0,-2 0 0,0 0 0,-7 29 0,9-45-79,-6 21 215,0 0 1,-2-1 0,-18 39-1,25-59-271,0 0 0,0 0-1,-1 0 1,1 0 0,0 0-1,0-1 1,-1 1 0,1-1-1,-1 1 1,0-1 0,1 1-1,-1-1 1,0 0 0,0 0-1,0 0 1,0 0 0,0 0-1,0 0 1,-3 0 0,-9 4-5953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9592,'7'12'32,"-3"-3"44,1 0-1,-1 0 1,-1 0 0,5 18-1,-5-15-35,3 36 310,4 73 58,-4-50 80,-4-34-360,14 62 1,17 20 19,-32-116-138,0 0 0,1 1-1,-1-1 1,1 0 0,-1 0 0,1 0-1,0 0 1,0 0 0,0-1 0,0 1-1,5 3 1,1 2 6,16 12 11,-23-20-21,0 1-1,0 0 1,0-1-1,0 1 1,0-1 0,0 1-1,0-1 1,1 1 0,-1-1-1,0 0 1,0 0-1,0 1 1,1-1 0,-1 0-1,0 0 1,0 0 0,1-1-1,-1 1 1,0 0 0,2-1-1,2 0 10,-2 0 2,1 0-1,0 0 0,-1 0 0,1 0 1,-1-1-1,0 0 0,1 1 1,-1-1-1,0 0 0,0-1 1,0 1-1,-1-1 0,1 1 0,0-1 1,-1 0-1,0 0 0,3-4 1,4-7 52,-1 0 1,9-21 0,-15 32-63,18-50 289,-19 53-288,-1-1 0,1 1 0,0-1 0,-1 1 1,1-1-1,0 1 0,0 0 0,-1-1 0,1 1 0,0 0 1,0-1-1,0 1 0,-1 0 0,1 0 0,0 0 0,0 0 1,0 0-1,0 0 0,-1 0 0,1 0 0,0 0 1,0 0-1,0 1 0,0-1 0,-1 0 0,2 1 0,0-1 12,5 2 0,-4-2-6,1 1 0,-1 0-1,0 0 1,0 1 0,1-1 0,-1 1 0,0-1 0,5 5 0,215 113 281,-197-107-272,1-2 1,0-1-1,33 6 1,-38-10-17,6 0 20,131-8 9,-125-2-15,123-48 11,-129 37-24,34-29 4,-45 30-10,27-31 0,2-15 3,-14 7-3,-10 14-2,-11 16 0,-11 24 0,0 0 0,0 0 0,0 0 0,1-1 0,-1 1 0,0 0 0,0 0 0,0 0 0,0-1 0,1 1 0,-1 0 0,0 0 0,0 0 0,0 0 0,1 0 0,-1-1 0,0 1 0,0 0 0,1 0 0,-1 0 0,0 0 0,0 0 0,1 0 0,-1 0 0,0 0 0,0 0 0,1 0 0,-1 0 0,0 0 0,0 0 0,1 0 0,-1 0 0,0 0 0,0 0 0,1 0 0,-1 0 0,0 0 0,0 1 0,0-1 0,1 0 0,-1 0 0,0 0 0,0 0 0,0 1 0,1-1 0,-1 0 0,5 7-1,-1-1 0,0 1 0,0 0 0,-1 1 0,0-1 0,0 0 0,2 12 0,18 61-14,17 43 0,-35-109 7,-1-1-1,2 0 1,0 0-1,1-1 1,15 22-1,3 4-37,18 22 1,-43-60 44,0 1 0,1-1 1,-1 0-1,1 1 0,-1-1 1,0 1-1,1-1 0,-1 0 1,1 1-1,-1-1 0,1 0 1,-1 1-1,1-1 0,0 0 1,-1 0-1,1 1 1,-1-1-1,1 0 0,0 0 1,-1 0-1,1 0 0,-1 0 1,1 0-1,0 0 0,-1 0 1,1 0-1,-1 0 0,1 0 1,-1-1-1,1 1 0,0 0 1,-1 0-1,1 0 0,-1-1 1,1 1-1,-1 0 0,1-1 1,-1 1-1,1-1 1,13-18-1008,-13 17 390,16-25-7422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3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8520,'0'0'0,"11"12"256,13 20 0,16 27-88,23 9 0,32 4-168,19-5 0,18-16 0,4 2-6552</inkml:trace>
  <inkml:trace contextRef="#ctx0" brushRef="#br0" timeOffset="1">1235 580 7448,'-13'2'2,"0"1"0,-19 7-1,14-4 3,-129 31 23,117-29-10,-6 3 90,13-5-40,-11 4 32,0 1 1,0 2 0,-42 22-1,-36 36 314,97-57-58,11-8-305,1 0-1,0 1 0,0-1 1,0 0-1,1 1 1,-1 0-1,2 0 1,-1 0-1,0 11 1,2-17-36,0-1 1,-1 1-1,1 0 1,1-1-1,-1 1 1,0 0 0,0-1-1,0 1 1,0 0-1,0-1 1,0 1-1,1 0 1,-1-1-1,0 1 1,1-1-1,-1 1 1,0 0 0,1-1-1,-1 1 1,1-1-1,0 1 1,6 7 39,1-1 1,0-1-1,0 1 1,1-2-1,-1 1 1,1-1-1,13 5 1,4-3 205,160 4 94,-181-11-318,1 0 0,0 0 0,0-1-1,-1 1 1,12-4 0,-17 4-36,119-34 219,28-33-1494,3-9-5318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4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8792,'-6'12'5,"3"-6"13,0 0 0,1 0 1,0 0-1,-2 11 0,3-13-10,-36 155 128,31-118 25,-11 164 95,20-165 32,43 173 103,-31-172-191,12 16-67,35 52 0,-43-85 1,4-5-75,0-2 1,33 20-1,-55-37-50,1 1 0,-1 0-1,0 0 1,1-1-1,0 1 1,-1-1 0,1 1-1,-1-1 1,1 1-1,2-1 1,13 1 43,0-1-1,31-4 1,-33-1 128,-8 1-115,4-2-4,-1-1-1,0 0 1,-1 0-1,1-1 1,-1 0-1,15-18 1,110-142 694,-98 126-667,-23 31 133,-10 9-205,-1 1 0,1 0-1,0 0 1,0 0 0,0 0 0,0 0-1,0 0 1,0 1 0,0 0 0,0-1 0,0 1-1,0 0 1,0 0 0,0 1 0,0-1 0,0 1-1,0-1 1,4 3 0,-6-3-7,0 0-1,-1 1 1,1-1 0,0 0-1,-1 1 1,1-1 0,0 1 0,-1-1-1,1 1 1,-1-1 0,1 1-1,-1-1 1,1 1 0,-1 0 0,1-1-1,0 2 1,11 18 59,-1 1 1,12 29-1,-18-36-9,0 0-1,-1 1 0,5 30 1,-7-29-29,2-1 0,-1 1 1,10 23-1,1-6 25,28 45 1,-40-76-51,-1 0 0,1 0 0,-1 0 0,1 0 0,0 0 1,0 0-1,3 2 0,14 10-331,0-1 0,1-1 0,1-1 0,30 12 1,29 8-8095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10488,'2'4'185,"0"-1"-153,0 2 1,0-1-1,-1 0 1,1 0-1,-1 0 1,0 1-1,0-1 1,0 1-1,-1-1 1,1 0-1,-1 1 1,0-1-1,-1 7 1,1 123 279,8 35 203,-5-137-477,0-1 89,53 199 259,-32-146-259,-4-11-1530,-13-47-6163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4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0 259 10136,'25'-6'209,"0"1"0,47-5 0,-56 9-142,204-14 1056,-182 13-1030,14 0 301,222-9 114,-219 8-327,183 0 67,-200 6-121,9 6-42,48 14 0,-75-14 10,-14-4-59,-1-2-24,1 0-1,-2 0 1,1 1 0,0 0 0,-1 0-1,1 1 1,-1-1 0,-1 1-1,1 0 1,0 0 0,-1 0-1,0 0 1,3 8 0,38 148 236,-43-156-230,1 0 0,0-1-1,0 1 1,0-1 0,4 6 0,-2-3-6,-3-6-9,0 0 0,0-1 0,0 1 0,0-1 0,0 1 0,0-1 0,0 0 0,0 1 0,0-1 0,0 0 0,0 0 0,0 1 0,0-1 1,0 0-1,0 0 0,0 0 0,0 0 0,0 0 0,0-1 0,0 1 0,0 0 0,0 0 0,1-1 0,0 0 4,7 0-1,-5 0-1,-1 1-1,1-1 1,0-1 0,-1 1-1,1 0 1,-1-1-1,1 0 1,5-4 0,90-50 41,-90 51-34,0-1-1,-1 1 1,1-1 0,12-13-1,-3 3-2,32-28 4,-32 25 22,48-88 20,-63 102-48,0 0 1,0 0 0,-1-1 0,0 1-1,0-1 1,0 0 0,-1 1 0,1-9 0,0-2 2,4-31 6,-6 46-14,0 0 1,0 0 0,0 0-1,0 0 1,0 0 0,0 0-1,0 0 1,0 0 0,-1 0-1,1 0 1,0 0 0,-1 0-1,1 0 1,-1-1 0,-1-1 6,1-1-4,-1 0-1,1 0 0,-1 0 0,0 1 0,-1-1 0,1 1 1,-1 0-1,1-1 0,-1 1 0,0 0 0,0 1 0,0-1 1,-1 0-1,1 1 0,-1 0 0,1 0 0,-1 0 0,0 0 1,0 1-1,-6-3 0,-104-16 59,87 20-23,-111 26 17,112-15-10,-101 74 17,103-63-23,-85 108 18,107-128-57,0 2 1,-1-1 0,1 0-1,0 0 1,1 1 0,-1-1-1,-1 4 1,3-7-3,-30 83 25,25-65-24,1 1 0,1-1 0,1 1 0,0 19 1,4-6-3,2 0 1,1-1 0,1 1 0,2-1-1,14 37 1,-20-63-1,0 1 0,0-1 0,1 1 0,-1-1 0,6 7 0,11 18-3,24 28 1,-23-37 1,32 29 0,-52-50 2,3 3-2,0-1 1,0 1-1,0-1 1,0 0-1,1 0 1,-1 0-1,1 0 1,4 1 0,22 10-6,38 11 0,43-2-2,-103-20 2,-1-1 1,0-1-1,1 1 0,9-2 1,99-7-28,-8-14 16,-108 22 18,6-1-9,-1-1 0,0 1 1,0-1-1,0 0 1,0 0-1,5-4 1,-10 6 8,97-57-60,13-33-1736,-110 89 1776,107-94-9000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5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0 554 9504,'4'16'13,"-4"-13"0,1 0-1,0 0 0,0 0 0,0 0 0,0 0 1,0 0-1,1 0 0,-1 0 0,1 0 0,0-1 1,2 4-1,11 11 85,1 0 1,1-1-1,28 21 1,49 30 89,-56-41-79,60 53 0,-77-58 19,-17-15-97,13 13 32,-2 1-1,0 1 1,-1 1-1,-1 0 1,10 24 0,54 123 1160,-77-169-1216,0 0-1,0 0 0,0 0 0,0 0 1,0 0-1,0 0 0,0 0 0,0 0 1,0 0-1,0-1 0,0 1 1,0 0-1,0 0 0,1 0 0,-1 0 1,0 0-1,0 0 0,0 0 0,0 0 1,0 0-1,0 0 0,0 0 1,0 0-1,0 0 0,0 0 0,0 0 1,1 0-1,-1 0 0,0 0 0,0 0 1,0 0-1,0 0 0,0 0 1,0 0-1,0 0 0,0 0 0,0 0 1,1 0-1,-1 0 0,0 0 0,0 0 1,0 0-1,0 0 0,0 0 1,0 0-1,0 0 0,0 0 0,0 0 1,0 1-1,0-1 0,0 0 1,0 0-1,1 0 0,-1 0 0,0 0 1,0 0-1,0 0 0,0 0 0,0 0 1,0 0-1,0 1 0,0-1 1,0 0-1,0 0 0,0 0 0,0 0 1,3-3 32,0 0 0,0 0 0,-1 0 0,1-1 0,-1 1 0,0-1 0,0 1 0,0-1 0,0 0 0,0 0 0,-1 0 0,2-7 0,4-11 228,36-103 112,-34 98-260,2 0-1,1 1 1,18-30 0,-23 45-93,7-11 110,74-78 48,-68 82-102,4 2-24,54-26-1,-76 42-51,0-1 0,-1 0 0,1 1 0,0-1 0,-1 1 0,1 0 0,0-1 0,-1 1 0,1 0 0,2 0 0,11 1 10,0 0 1,0 1-1,0 1 1,24 8-1,-21 0 19,36 39-7,48 61 0,-28-32-25,-31-44-3,1-2 1,69 41-1,-69-52-5,211 61-1786,-112-47-7128</inkml:trace>
  <inkml:trace contextRef="#ctx0" brushRef="#br0" timeOffset="1">2441 990 9144,'5'-22'5,"0"-10"23,-6 21-18,1 0-1,-1-1 1,-1 1-1,-4-17 1,-3 13 37,-12-7-28,0 1 1,-26-18-1,20 23-4,-25-4 8,-77-20-1,87 33 93,-154 9 76,161 5 50,-124 57 110,133-48-70,13-5-214,0 1 0,1 0 0,1 1 0,0 0 1,-13 21-1,23-34-52,1 1 1,-1 0 0,1 0 0,-1 0 0,1 0-1,-1 0 1,1 0 0,0 1 0,-1-1 0,1 0-1,0 0 1,0 0 0,0 0 0,0 0-1,0 0 1,0 0 0,0 0 0,0 2 0,3 11 34,1-1 0,-1 0 0,2 1 0,0-1 0,1-1 1,0 1-1,9 12 0,-14-23-31,0 0 0,1 0-1,-1 0 1,1 0 0,-1 0 0,1-1-1,0 1 1,0 0 0,0-1 0,3 3 0,-5-4-19,16 10 69,0 0-1,23 11 1,-17-12-29,41 10-1,-60-18-18,0 0-1,1-1 1,-1 1 0,1 0 0,-1-1-1,1 0 1,-1 0 0,7-1 0,19-1 72,41-9 0,34-20-38,-104 31-55,6-2 17,1-1 1,-1 1-1,0-1 0,10-6 1,159-120 90,-171 126-106,-1 0 1,0 0-1,0 0 1,0-1-1,0 1 1,-1-1-1,3-4 1,-5 8-3,17-26 10,17-37 0,-24 37-9,-1 1 0,11-49 1,-11 20-3,-3-1 0,0-78 0,-8 90-11,-28-191-29,10 109-1,20 124 37,0 0-1,-1 0 1,1 0-1,0 0 0,0 0 1,-1 0-1,1-1 1,0 1-1,-1 0 1,0 0-1,1 0 1,-1 0-1,1 0 0,-2-1 1,2 2 4,-1 0 1,1 0-1,0 0 0,-1 0 1,1 0-1,0 0 0,0 0 1,-1 0-1,1 0 0,0 0 1,0 0-1,-1 0 1,1 0-1,0 0 0,0 0 1,-1 1-1,1-1 0,0 0 1,0 0-1,-1 0 0,1 0 1,0 1-1,0-1 1,0 0-1,-1 0 0,1 0 1,0 1-1,0-1 0,0 0 1,0 0-1,-1 0 0,1 1 1,-9 18-6,5-1-33,-9 122-5,15-102 31,14 77-1,19 51 12,24 19 2,25 6 1,-38-103-740,100 140-1,-47-91-6686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7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7448,'0'0'112,"6"-2"-19,15-3-30,-21 5-58,0 0 0,0 0 0,1 0-1,-1 0 1,0 0 0,0 0 0,1 0 0,-1 0 0,0 0 0,0 0 0,1 0 0,-1 0 0,0 0 0,0 0 0,1 0-1,-1 0 1,0 0 0,0 0 0,0 0 0,1 0 0,-1 0 0,0 0 0,0 0 0,1 0 0,-1 1 0,0-1 0,0 0-1,0 0 1,1 0 0,-1 0 0,0 1 0,0-1 0,0 0 0,0 0 0,0 0 0,1 1 0,-1-1 0,0 0 0,0 0-1,0 0 1,0 1 0,0-1 0,0 0 0,0 1 0,42 82 319,-33-57-56,22 140 91,-27-128-198,8 172 59,-10-165-112,12 187 44,-8-187-64,-3-25-56,4 26 24,3 0-1,27 78 1,-32-112-33,51 157 107,-31-88-1235,-17-56-4775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7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0 355 10136,'89'-30'6,"-15"8"-4,108-43 32,-144 50 140,186-61 86,-176 60 1,200-72 435,-109 50-253,-135 37-395,0 0 1,0 0-1,0 0 1,0 1-1,0-1 0,0 1 1,0 0-1,0 0 1,0 1-1,7 1 1,1 0 24,19 7 29,-31-9-94,1 1 1,-1-1 0,1 0 0,-1 0-1,1 1 1,-1-1 0,1 0 0,-1 1-1,1-1 1,-1 0 0,1 1 0,-1-1-1,0 1 1,1-1 0,-1 1 0,0-1-1,1 1 1,-1-1 0,0 1 0,1-1-1,-1 1 1,0 0 0,7 18 46,-1 0-1,0 0 1,-2 1 0,3 21-1,1 40 177,-6-48-195,7 76 103,-4-74-77,14 43 1,-17-72-50,0 0 0,1 0 1,0 0-1,0 0 0,1 0 0,0-1 1,0 1-1,0-1 0,0 0 0,9 6 0,-6-4-1,-4-4-4,0 0 0,1-1 0,-1 0 0,1 1 0,-1-1 0,1 0 0,0-1 0,-1 1 0,1-1 0,0 0 0,0 0 0,0 0 0,0 0 0,0-1 0,8 1 0,-6-1 0,7-1 46,0-5-36,1 0 1,-1 0 0,14-10-1,-15 5 36,-7 3-45,0 0 1,-1 0 0,0 0 0,0-1 0,-1 1 0,0-1-1,2-9 1,-6-1 64,-7-10-22,-23-52 0,17 57 29,-8-3-23,-53-48 0,73 74-51,0-1-1,0 0 1,0 1 0,0 0 0,0-1 0,0 1-1,0 0 1,-1 0 0,-2 0 0,-6-3 4,0 1 0,0 1-1,-1 0 1,1 0 0,-1 1 0,1 1 0,-1 0-1,-11 1 1,6 5 44,13-4-177,0 0-23,-1 1 0,1-1 0,0 1 0,0 0 0,1 0 0,-1 1 0,0-1 0,1 1 0,0-1 0,-4 6 0,-5 12-8795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8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 49 8520,'-15'-12'212,"-1"0"1,-20-12-1,28 24 215,-4 3-163,4-2-188,-1 1 0,1 1 0,0 0 0,0 0 0,0 0 0,0 1 0,-10 7 0,-78 61 314,78-53-236,-1 8-89,2 1 1,-15 33 0,25-36 2,2 17-19,2 54-1,3-94-43,0 0 0,0 0 0,1 0 0,-1 1 0,0-1 0,1 0 0,0 0 0,-1 0 0,1 0 0,1 3 0,7 12 11,1-1-1,1 0 1,0 0 0,25 26 0,-35-40-13,1-1 1,-1 1 0,1-1 0,0 0-1,0 0 1,-1 1 0,1-1 0,0 0-1,0 0 1,3 0 0,17 7 11,1-2 0,-1 0 0,32 3 0,-52-9-13,0 1 0,0-1 1,0 0-1,0 0 0,-1-1 0,1 1 1,0 0-1,0 0 0,0-1 0,0 0 0,2 0 1,15-7 5,0-1 1,0-1 0,-1-1 0,17-13 0,-33 23-2,0-1 1,0 0-1,0 0 1,0 0-1,0 0 1,-1 0-1,3-4 1,12-20 22,-2-1 0,12-30 0,-21 35 65,-4 9-71,-2 0 0,1-1-1,-2 1 1,0 0 0,-5-18 0,-2 13 97,-118-126 308,78 92-274,12 13-4,42 54 15,20 31-116,47 90-1584,-26-53-6292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9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0 676 9592,'3'-5'32,"1"1"0,-1-1-1,0 0 1,-1 1 0,1-1 0,-1-1 0,0 1 0,-1 0 0,3-8 0,7-53 506,-7 43-379,-4 21-136,41-160 923,-40 159-933,59-176 918,-54 161-886,-3 11-1,-1 1 0,1 0 0,0 0-1,0 0 1,0 1 0,8-10 0,56-65 295,-51 69-158,-3 6-132,0 0 1,0 1-1,1 1 0,23-3 1,-35 6-39,-1 0 0,1 0 0,-1 0 0,1 0 0,0 0 0,-1 0 0,1 1 0,-1-1 0,1 1 0,2 0 0,21 10 46,-1 0 0,34 23 0,-38-16 43,6 17-38,29 51 1,-44-57-36,27 145 6,-31-138-26,13 47-1,-15-67-5,1 0-1,15 29 1,-13-33-2,0 0 1,1-1-1,0 0 1,0 0 0,2-1-1,18 15 1,-28-24-1,-1 0 1,1-1-1,0 1 0,0 0 1,0-1-1,0 1 0,0-1 1,0 1-1,0-1 1,0 0-1,0 1 0,0-1 1,0 0-1,0 0 0,0 1 1,0-1-1,0 0 1,2 0-1,13-1-189,-1 0 1,0-1-1,0-1 1,0 0 0,-1-1-1,1-1 1,-1 0-1,16-8 1,58-25-8291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06:4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0 160 7984,'23'-8'0,"14"6"0,-34 2 0,114-2 4,125-2 209,59-10 591,-202 5-677,-60 5 214,288-50 800,-317 51-1046,0 0 0,0-1 0,0 0 0,14-8 0,14-7 161,13 1 325,-48 18-443,4 2-1476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9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9504,'1'78'217,"11"71"67,-7-114 23,44 148 106,-36-146-186,68 158 70,-65-155-169,76 172 96,-89-204-216,22 48 69,37 64-1,-62-119-71,0 0 0,1 0 0,-1-1-1,1 1 1,-1 0 0,1-1 0,-1 1 0,1 0-1,0-1 1,-1 1 0,1-1 0,0 1 0,0-1-1,-1 1 1,1-1 0,0 1 0,0-1-1,-1 0 1,1 0 0,0 1 0,0-1 0,0 0-1,0 0 1,0 0 0,-1 0 0,1 0 0,0 0-1,0 0 1,0 0 0,0 0 0,0 0-1,-1 0 1,1-1 0,0 1 0,0 0 0,0-1-1,0 1 1,-1 0 0,1-1 0,0 1 0,-1-1-1,1 1 1,0-1 0,-1 0 0,1 1-1,0-1 1,-1 0 0,1 1 0,0-3 0,3-2 29,1-1 1,-2-1-1,1 1 1,-1-1-1,4-8 1,10-42 211,12-69 1,-22 94-240,-1 5 104,2 0-1,18-44 1,-22 61-91,5-7 88,-1 8-78,-1 1-1,1 1 1,0-1-1,16-10 1,-23 17-28,-1 1 1,0 0-1,1 0 1,-1-1-1,1 1 1,-1 0-1,0 0 0,1 0 1,-1-1-1,0 1 1,1 0-1,-1 0 1,1 0-1,-1 0 0,1 0 1,-1 0-1,0 0 1,1 0-1,-1 0 1,1 0-1,-1 0 0,1 0 1,-1 0-1,0 0 1,1 1-1,-1-1 1,1 0-1,6 4 8,-1-1 1,1 1-1,-1 0 1,0 0 0,0 1-1,0 0 1,-1 0-1,6 7 1,0 6 30,32 105 16,-28-55-34,-10-40-19,13 42 0,-15-61-3,0 0 0,1 0 0,1-1 0,7 14 0,-8-17 0,0 0-1,0 0 0,1 0 1,0-1-1,0 1 0,0-1 1,6 4-1,-7-5 6,1-1 0,0 1 0,0-1 1,1 0-1,-1 0 0,0-1 0,1 1 0,-1-1 0,8 0 1,1 0-567,1-1 0,18-3 1,35-3-7561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19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310 161 8792,'-16'-6'2,"14"5"-1,0 0 0,-1 0 1,1 0-1,-1 0 0,1 1 0,-1-1 1,1 1-1,-1 0 0,0-1 0,-2 1 1,-15 1 6,-36 6 1,55-7-8,0 1-1,-1-1 1,1 0 0,0 1-1,0-1 1,-1 1 0,1-1-1,0 1 1,0 0 0,0-1-1,-2 3 1,-23 18 16,-37 41-1,61-60-4,0 1 0,0-1-1,0 1 1,0-1 0,0 1-1,1 0 1,-2 3 0,-55 145 120,52-120-31,4-8-62,2 0-1,0 0 1,6 37 0,1-40 101,5-3-75,1 0 0,26 28 1,-38-44-56,0 0 0,0 0 0,0 0 0,0-1 0,0 1 0,0 0 0,1 0 0,-1-1 1,0 1-1,0-1 0,0 1 0,1-1 0,1 1 0,22 4 57,0-1 0,44 1 0,-42-9 67,107-40 56,-131 43-174,-1 1-1,0-1 1,0 0-1,0-1 1,0 1-1,0 0 1,0-1-1,0 1 1,2-3-1,12-13 40,0-1-1,-1 0 1,14-23 0,-28 39-40,0 0 1,1 0 0,-1 0-1,0-1 1,-1 1 0,1 0 0,0 0-1,0-5 1,4-31 80,1-65 0,-8 74-8,-27-119 88,16 85-100,13 59-49,4 7-1,1 0-22,-3-2-3,-1-1 0,1 1 1,-1 0-1,1 0 0,-1 0 0,0 1 0,1-1 0,-1 0 0,0 0 0,0 1 0,0-1 0,0 1 0,0-1 0,0 1 1,1 2-1,49 83 16,-17-24-5,-23-41-11,25 54 1,25 42-5,-59-114 0,1 1 1,0-1-1,-1 0 1,1 0-1,1 0 1,-1-1-1,0 1 1,1-1-1,0 1 0,0-1 1,0-1-1,8 6 1,-9-7-1,-2 0 0,1 0-1,-1-1 1,0 1-1,0-1 1,1 0-1,-1 1 1,1-1-1,-1 0 1,0 0 0,1 0-1,-1 0 1,0 0-1,1 0 1,-1 0-1,1-1 1,-1 1-1,0 0 1,1-1 0,-1 1-1,0-1 1,0 0-1,1 1 1,1-2-1,21-20-59,-23 21 62,62-87-97,-58 81 106,0 0-13,0 0 0,1 1 0,0 0 1,0 0-1,0 0 0,0 1 0,1 0 0,14-8 1,-13 8 1,7-1-2,26 0 4,-33 7 1,0-1 0,0 1 0,0 1 1,15 4-1,-10-1 3,0 0-1,-1 1 1,1 1 0,-2 0-1,16 11 1,-3 1 22,29 29-1,-38-33-18,-8-9 7,0 1 0,0 0 0,-1 1 0,5 7 0,2 3-8,2 4 81,2-1-1,0 0 0,24 22 1,-40-42-76,0-1 0,-1 1 1,1-1-1,0 0 1,0 1-1,-1-1 1,1 0-1,0 0 0,0 1 1,0-1-1,0 0 1,-1 0-1,1 0 0,0 0 1,0 0-1,0 0 1,0 0-1,-1 0 0,1 0 1,0-1-1,0 1 1,0 0-1,-1 0 0,1-1 1,0 1-1,0 0 1,-1-1-1,2 0 1,12-12 17,-14 13-12,5-11 139,-2-7-67,0-1 1,-2 0-1,-1-37 1,0 55-83,0-149 205,4 41 155,-4 82-335,5-39 208,10-28 77,-12 81-250,1-1 0,0 1 0,0 0 0,1 1 0,11-21 0,-8 26 94,-4 5-134,0 1 1,0 0 0,1 0 0,-1 0-1,0 0 1,0 0 0,1 1-1,-1 0 1,0 0 0,1 0 0,-1 0-1,0 1 1,1 0 0,-1 0 0,6 2-1,8 3-456,0 2-1,22 11 0,-32-14-76,47 23-8233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0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37 195 9688,'11'12'71,"-1"0"1,-1 1 0,1 0-1,-2 0 1,0 1 0,-1 0-1,11 30 1,2 11 164,2-7 12,-19-42-202,0-1 0,0 0 0,1 1 0,0-1 1,0-1-1,0 1 0,7 6 0,14 2 22,-13-11 87,-2-3-118,0-1 1,0 0-1,0-1 0,0 0 1,9-5-1,-4-2 131,8-15-48,26-33 0,-37 36 47,-2-6-53,11-59 1,-21 65 32,-3 6-107,-1 1 0,-1-1 0,-1 1 0,-13-25 0,18 38-28,0 0 0,0 0 0,-1 0 0,1 1 0,0-1 0,-1 1 0,1-1 0,-1 1 0,-2-2 0,-3-3 23,-4-4-5,-1 1 1,-1 0-1,1 1 1,-2 0 0,1 1-1,-1 0 1,-26-8 0,9 6 47,-51-6 1,81 15-72,0-1 0,0 1 1,-1 0-1,1 0 0,0 0 0,0 0 0,0 0 1,0 1-1,0-1 0,0 0 0,0 0 0,0 1 1,0-1-1,-2 2 0,-8 4 17,1 0 1,0 1-1,0 0 1,0 1-1,-13 14 1,22-21-20,-1 1 0,1-1 0,0 1 0,0-1 0,0 1 0,1-1 0,-1 1 0,0-1 1,0 1-1,1 0 0,-1 1 0,-8 31 23,2-1 1,-3 44-1,10-44 7,30 137 16,-29-167-49,-1 0 0,1 0 0,0 0 0,0 0 0,1 0 0,-1-1 0,0 1 0,1-1 0,2 4 0,6 9 4,1 0 1,21 21 0,-14-19-5,37 24 1,-49-37-1,-1 0-1,0-1 1,1 0-1,7 3 1,85 36 10,26-1-8,-80-32-415,0-2 1,0-2-1,78-1 0,3-4-7835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0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7264,'3'9'40,"0"0"1,0 0 0,-1 0 0,0 0-1,-1 0 1,0 1 0,-1-1-1,1 0 1,-2 1 0,-1 9-1,1-6-5,-8 129 630,5-90-387,-1 25 38,8 86 0,5-92-264,-2-43 56,-2-16-73,1 7-4,1 0 1,1 0-1,1 0 1,1-1-1,18 30 1,-25-46-34,46 66 150,-42-61-105,0 0 1,0 0-1,0-1 0,1 1 0,0-1 1,0-1-1,16 10 0,-22-15-23,0 1 1,0-1-1,0 0 1,0 0-1,-1 0 1,1 0-1,0 0 0,0 0 1,0 0-1,0 0 1,0 0-1,0 0 1,0-1-1,0 1 1,0 0-1,0-1 0,0 1 1,0 0-1,-1-1 1,1 1-1,0-1 1,0 1-1,1-2 0,11-13 7,-13 15 9,2-2 1,0-1 0,0 1 0,-1 0 0,1 0 0,-1-1 0,0 1 0,0-1 0,1 1 0,-1-1 0,-1 1 0,1-1 0,0-4-1,2-4 31,1-1-20,-2 5 12,-1 0 1,1 0-1,-1-1 1,0-13-1,23-165 749,-22 167-771,-1 12 13,0 0 0,1 0 0,-1 1 1,6-14-1,22-44 234,-28 63-265,0-1 0,0 0 0,0 1 0,0 0 0,0-1 0,1 1 0,-1-1 0,0 1 0,1 0 0,-1 0 0,1 0 0,-1 0 0,1 0 0,0 0 0,-1 0 0,1 1 0,0-1 0,0 1 0,-1-1 0,1 1 0,0 0 0,4-1 0,-6 1-17,2 0 19,1 1-1,0-1 1,-1 0 0,1 1 0,0 0 0,-1 0 0,1 0 0,-1 0 0,1 0 0,-1 0 0,1 1 0,-1-1 0,0 1 0,0 0 0,3 2-1,2 1 51,9 7 7,25 23-1,-36-30-66,0 0 0,0 1-1,-1-1 1,0 1-1,0 0 1,0 1-1,-1-1 1,5 13 0,-3 5-4,0 41 22,-4-50-23,-3-4-3,-1-8 2,-7-3-2,6-3-40,0 0 0,0 1 0,0-1 0,1-1 0,-1 1-1,1 0 1,0-1 0,0 0 0,-3-4 0,-7-8-1277,-23-24-7146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1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9776,'14'-2'45,"0"1"0,1 0 0,-1 1 0,0 1 0,0 0 0,0 1 1,0 0-1,-1 1 0,21 8 0,11 4 227,56 29-1,-27-6-155,-44-21 159,106 84 110,-114-79-130,72 104 109,-40-33 169,-7-14-207,-4 10 348,-37-81-599,-4-6 333,-4-5-196,-38-55 204,-46-119 25,76 154-425,-13-36 70,-5-56 2,26 93-48,4-3-24,0 0 1,10-34 0,-3 38-2,4 0-7,2 1 0,23-26 0,-37 45-7,0 0-1,1-1 1,-1 1 0,0 0-1,1 0 1,-1 0 0,1 1 0,-1-1-1,1 0 1,2-1 0,21-6 4,0 0 1,38-5-1,-38 14 3,41 12 4,-50-8-11,0 1 0,0 0 0,18 12 0,-1 3 1,-1 2-1,39 36 1,-51-37-7,56 113 0,-65-105-14,-9-25 17,7 31-8,0 0 0,6 71 0,-15-106 10,2 69-10,-2-63 8,0 0 1,0 0-1,-1 0 0,0 0 1,0 0-1,-1-1 0,0 1 1,0 0-1,-5 9 0,6-17 2,0 0-1,0 1 1,0-1-1,0 0 1,-1 0 0,2 0-1,-1-1 1,0 1-1,0 0 1,0 0-1,0 0 1,1-1-1,-1 1 1,0-2 0,-4-6-1,3 6 0,0 0 1,0-1-1,1 1 1,-1-1-1,1 1 1,0-1-1,0 0 0,1 1 1,-1-1-1,0-7 1,-3-49-1,4 42 1,1-1 0,5-22 0,-1 17 0,10-31 0,-7 33 0,15-30 0,-11 29 0,19-24 0,22-21 0,-33 46 0,25-20 0,-29 28 0,1 0 0,26-14 1,-31 22 0,-1 0 0,1 0 0,0 2 0,22-7 0,-25 10 0,0-1-1,0 1 0,0 0 1,0 1-1,0 0 0,12 2 1,-11-1 0,-1 1 0,0 0 0,0 1-1,0 0 1,15 8 0,-12-4 0,-1 0 0,0 0-1,20 18 1,-19-13 1,1 0-1,17 26 1,-18-21-1,-2 0-1,12 23 1,-12-15-5,0 0 0,-2 0 0,0 1 0,5 42 1,-7-41-1,30 126-21,-26-126-14,3-1 22,1-1 1,20 25 0,-20-38-24,-7-8-149,1-1 1,-1 0-1,0 0 1,1-1 0,0 0-1,0 0 1,-1 0-1,1-1 1,16 0 0,28-1-8992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1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207 128 8880,'0'-17'71,"-2"1"0,0-1 0,0 0-1,-11-32 1,13 49-55,-1-1 0,1 0-1,-1 0 1,1 1-1,-1-1 1,1 0-1,-1 1 1,1-1-1,-1 1 1,0-1 0,1 1-1,-1-1 1,0 1-1,1-1 1,-1 1-1,0 0 1,0-1 0,1 1-1,-1 0 1,0-1-1,0 1 1,0 0-1,1 0 1,-1 0-1,0 0 1,0 0 0,0 0-1,0 0 1,-1 0-1,0 1 25,-3-2 5,3 1-27,0 0-1,0 0 0,0 0 0,0 0 1,0 0-1,0 0 0,0 1 0,0-1 1,1 1-1,-1 0 0,0-1 0,0 1 1,1 0-1,-1 0 0,0 0 1,1 0-1,-3 2 0,-16 12 152,-33 35-1,40-31-34,4 8-76,0 0 0,-9 51 0,17-75-48,1 0-1,0 1 0,0-1 0,0 0 0,0 0 0,0 0 1,1 5-1,-1-8-9,3 21 36,11 35 1,-5-33-26,15 31 1,-24-54-12,19 28 41,16 11-10,46 39-1,-78-75-26,-1-1 1,1 0-1,0 0 0,0 0 0,0-1 0,0 1 0,4 1 1,26 9 9,0-2 1,42 8 0,-72-17-13,0-1 1,1 0 0,-1 1-1,0-1 1,0 0 0,0-1-1,4 0 1,32-6 15,54-18 0,-90 24-15,-1 0 0,0 0 0,1 0 0,-1 0 0,0 0 0,0-1 0,0 1 0,4-3 0,13-14 7,-1 0 0,0-1 1,16-23-1,-33 40-6,0 0 0,0 1 1,0-1-1,0 0 0,0 0 0,0 0 1,0 0-1,-1 0 0,1 0 0,0-2 1,2-17 12,-1 1 0,0-1 0,-3-36 0,1 55-11,-1 0 1,1 0 0,0 0-1,-1 0 1,1 0 0,-1 0-1,0 0 1,-2-4 0,-12-21 30,-35-47 0,33 58-23,-9-4-464,-2 1 1,-40-21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2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1 394 7088,'50'56'25,"18"5"8,-63-58-27,-1 0-1,1 1 0,0-1 0,1-1 0,-1 1 1,1-1-1,-1 0 0,1 0 0,9 1 1,-6-1 33,-4-1 5,-1-1 0,0 1 0,0-1 0,0 0 0,1-1 0,-1 1 0,0-1 0,0 1 0,0-1 0,0-1 0,0 1 0,0 0 0,4-3 0,-2 1 34,-5 3-51,0 0 0,-1 0 0,1 0 0,-1-1 0,1 1 0,0 0 0,-1-1 0,1 1 0,0-1 0,-1 1 0,1 0 0,-1-1 1,1 0-1,-1 1 0,1-1 0,0 0 0,6-8 96,-1 1 1,0-1 0,0-1 0,-1 1-1,0-1 1,-1 0 0,0 0-1,4-15 1,-1 4 33,57-156 1191,-37 125-1198,-15 34 171,11-3-104,36-27-1,-41 39-2,2 3-119,1 2 1,24-4-1,-28 10 59,4 7-51,38 20 0,-43-16 12,-5-2-60,0 0-22,1 1 0,-2 0 1,1 0-1,-2 2 0,15 24 1,36 77 91,-47-93-57,8 3-19,39 39 1,-41-51 11,7-4-32,0 0 1,33 5-1,-35-13 19,9-5-13,53-14 1,-64 8 4,-18 8-35,9-7 6,0 0 1,0 0-1,-1-1 0,0 0 1,-1-1-1,0-1 0,10-13 1,128-174 122,-143 192-124,0 0 1,0 1-1,1 0 0,0 0 1,0 0-1,0 1 0,14-7 0,-13 7-4,-4 3-1,0 1-1,0-1 1,0 0 0,0 1-1,1 0 1,-1 0-1,0 0 1,1 1-1,-1 0 1,1-1-1,-1 1 1,1 1 0,-1-1-1,1 1 1,-1 0-1,0 0 1,6 2-1,-5-2 1,9 3 5,-1 0-1,0 1 1,-1 1 0,1 0-1,17 11 1,-18-9-5,76 46 36,-29-16-21,47 20 4,-85-51-17,29 2-1,-40-8-6,0-1 1,0 0-1,0 0 0,10-2 1,-13 1-1,-1 0 0,1-1 0,-1 0 0,0 0 0,0 0 0,10-7 0,-10 6 0,0-1 0,-1-1 0,0 1 0,1-1 0,7-10 0,-8 8 0,0 1 0,0-1 0,-1 0 0,4-9 0,-6 10 0,0 1 0,0 0 0,-1 0 0,1-1 1,-1 1-1,0-8 0,-1 8 0,0 0 1,-1 0-1,0 1 1,0-1 0,0 0-1,0 0 1,-1 1-1,0-1 1,0 1-1,0 0 1,0-1-1,-1 1 1,1 0-1,-6-5 1,-6-2 7,-20-7 1,-39-12 1,44 21 1,-1 1 0,0 1 0,-38-3 0,45 7-6,-10 1 22,-130 17 7,160-14-32,-1-1 0,1 1 1,-1 0-1,1 0 0,-1 0 0,-4 3 0,-14 8 4,0 1 1,1 1-1,-28 24 0,48-37-5,0 0 0,0 0 0,0 0-1,0 0 1,0 0 0,0 0 0,0 0-1,0 1 1,1-1 0,-1 0 0,0 0 0,1 1-1,-1-1 1,1 0 0,0 1 0,-1 1 0,-4 24 4,0 1 1,0 54 0,5-80-5,0 1-1,0 0 1,1-1 0,-1 1-1,1 0 1,-1-1 0,1 1-1,0 0 1,2 4 0,-3-7-1,8 19 2,0 0 0,14 21 0,-11-24-2,0-1 1,1 0-1,1-1 0,16 14 1,-6-8-1,1-1 0,31 19 0,-20-18 0,51 23 0,-24-20-580,2-2 0,97 19 1,-8-7-8114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3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906 111 9504,'-3'-4'144,"-21"-28"80,23 31-171,0 0 1,0 0-1,-1 0 1,1 0-1,0 0 1,-1 0-1,1 1 1,0-1-1,-1 0 1,1 1-1,-1-1 1,-2 0-1,-6-3 52,-2-2-45,-32-11 240,-72-14 13,88 26-146,-128 4 69,122 5-56,-142 31 60,142-23-119,-17 14-39,-52 34 0,100-58-74,1 0-1,-1 0 1,1 0-1,-1 0 1,1 1-1,-1-1 1,1 1-1,-2 3 1,4-6-8,-11 14 24,1 0 0,-13 25 0,17-24-16,0 0-1,-6 30 1,11-43-5,1 0 0,-1 0 0,1 0 0,0 0 0,0 0 0,-1 1 0,1-1 0,0 0 0,1 0 0,-1 0 0,0 0 1,2 3-1,0 8 7,1 0 0,1-1 0,9 23 0,-7-24-7,1 1 0,1-1 0,15 17 0,-23-28-3,2 2 2,0 1 0,0-1 1,0 0-1,0 0 0,0 0 1,1 0-1,-1-1 1,6 4-1,31 14 10,1-1 0,46 14 0,-79-30-6,-1-1-1,1 1 1,0-1-1,7 0 1,229 7 34,-233-8-38,-1-1-1,1 0 1,14-3 0,108-25 4,17-26-1531,-4-7-6108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8072,'-7'38'-3,"4"-27"20,1 0 0,0 0 0,0 16 0,2 10 30,7 48-1,-1-61 69,51 101 38,-32-80-85,26 73-1,-44-101-50,0 1 61,0 1-1,5 21 0,-5-13-42,1-1-6,-3-11 112,-1 1 0,3 20 0,-1-9 41,1 1 392,-2 0 0,3 35 0,-4-64-86,-4 1-474,1 0 0,-1 0 0,1 0 0,-1 0-1,1 0 1,-1 0 0,1 0 0,-1 0-1,1 0 1,-1 0 0,1 0 0,-1 0 0,0-1-1,1 1 1,-1 0 0,1 0 0,-1-1-1,1 1 1,-1 0 0,0 0 0,1-1 0,-1 1-1,1 0 1,-1-1 0,0 1 0,1-1-1,-1 1 1,1-1 0,2-7 86,0-1 0,0 1 0,3-12 0,4-18 252,27-90 36,-25 99-160,77-112 91,-87 138-286,1-1 0,0 1 1,0-1-1,0 1 0,6-4 1,28-21 99,57-32 0,-66 49 1,2 6-75,1 1 1,38 0-1,-67 4-48,1 0-1,-1 0 0,0 0 1,0 0-1,0 1 0,1-1 1,-1 1-1,3 1 1,12 5 20,0 2 0,-1 0 1,29 21-1,-29-12 37,54 104 28,15 40 23,-84-159-114,1 0 1,0 0 0,0 0-1,0-1 1,0 1 0,5 3 0,6 7 14,27 20 0,-30-27-19,0 0 1,0 0-1,1-1 1,22 8 0,-14-8-263,1-2 1,-1 0-1,0-1 1,1 0 0,-1-2-1,27-2 1,36-3-8853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6T09:45:23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280 214 9776,'5'-21'15,"2"-18"91,-7 31-65,1 1 0,-1-1 0,0 0 0,-1 1 0,0-1 0,0 1 0,-1-1 0,0 1 0,0 0 0,-1 0-1,0 0 1,0 0 0,-7-11 0,-13-3 42,12 15 124,4 5-165,1 0 0,0 1 1,0-1-1,-1 1 1,1 0-1,0 1 0,-1 0 1,1 0-1,0 0 1,0 1-1,0 0 0,0 0 1,0 0-1,0 1 0,1 0 1,-1 0-1,1 0 1,-8 7-1,-27 24 54,26-16 132,1 6-122,1 1 0,-14 42-1,22-41 89,5 11-64,8 56 1,-8-91-116,-1 0 0,0 0-1,1 0 1,0 0 0,-1 0 0,1 0 0,0-1-1,0 1 1,1 3 0,7 7 19,0-1 1,1 1-1,0-1 1,0-1-1,15 12 1,-24-21-24,1 0-1,-1 0 1,1-1 0,-1 1 0,1 0 0,-1 0 0,1-1 0,-1 1 0,1-1 0,3 1 0,13 2 29,1-1 0,-1 0 0,37-4 0,-54 2-34,1 0 0,0 0 0,-1 0 1,1-1-1,-1 1 0,1-1 0,-1 1 1,1-1-1,-1 1 0,1-1 0,-1 0 1,3-2-1,20-14 33,-2-2 1,33-33 0,-37 29 41,-8 6-41,1-1-17,0 1-1,-2-2 1,0 1 0,-1-1-1,6-22 1,32-146 210,-45 186-228,-1 0 0,0-1-1,1 1 1,-1 0 0,1 0-1,-1-1 1,1 1 0,-1 0-1,1 0 1,0 0 0,0 0 0,0 0-1,0 0 1,-1 0 0,1 0-1,0 0 1,1 0 0,-1 0-1,0 1 1,0-1 0,0 0-1,0 1 1,1-1 0,-1 1-1,0-1 1,0 1 0,1 0 0,1-1-1,3 4 51,2 2-23,-2-1-22,0 0-1,-1 0 0,0 0 1,0 1-1,0 0 1,0 0-1,-1 0 1,0 1-1,4 6 1,12 22 19,16 42 0,-19-35-15,-3-1-1,11 53 1,-16-60-8,33 133 23,-36-139-26,-3-15 8,-6-22-9,3-27 1,14-71 5,-11 92-5,1 0 0,1 1 1,1-1-1,0 1 0,1 0 1,9-16-1,-7 15-1,5-6 12,10-6-3,37-34 0,-42 49 23,-3 7-25,0 0 1,1 1-1,-1 1 1,18-3 0,-32 7-7,-1 0 0,1 0 1,-1 0-1,1 0 1,-1 0-1,1 0 1,-1 0-1,0 1 1,1-1-1,-1 0 0,3 2 1,9 3 7,1 2 0,-1 0 0,0 0-1,-1 1 1,13 11 0,-10-1 44,51 105 25,-59-107-51,-1 0-1,7 26 1,-6-16-15,17 65 29,-2 1-9,-17-80-20,-1-7-193,0-1 0,0 0 1,1 0-1,-1 0 0,1-1 1,0 1-1,0-1 0,0 0 1,11 4-1,24 9-8834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6.png"/><Relationship Id="rId299" Type="http://schemas.openxmlformats.org/officeDocument/2006/relationships/image" Target="../media/image877.png"/><Relationship Id="rId21" Type="http://schemas.openxmlformats.org/officeDocument/2006/relationships/image" Target="../media/image738.png"/><Relationship Id="rId63" Type="http://schemas.openxmlformats.org/officeDocument/2006/relationships/image" Target="../media/image759.png"/><Relationship Id="rId159" Type="http://schemas.openxmlformats.org/officeDocument/2006/relationships/image" Target="../media/image807.png"/><Relationship Id="rId324" Type="http://schemas.openxmlformats.org/officeDocument/2006/relationships/customXml" Target="../ink/ink890.xml"/><Relationship Id="rId170" Type="http://schemas.openxmlformats.org/officeDocument/2006/relationships/customXml" Target="../ink/ink813.xml"/><Relationship Id="rId226" Type="http://schemas.openxmlformats.org/officeDocument/2006/relationships/customXml" Target="../ink/ink841.xml"/><Relationship Id="rId268" Type="http://schemas.openxmlformats.org/officeDocument/2006/relationships/customXml" Target="../ink/ink862.xml"/><Relationship Id="rId32" Type="http://schemas.openxmlformats.org/officeDocument/2006/relationships/customXml" Target="../ink/ink744.xml"/><Relationship Id="rId74" Type="http://schemas.openxmlformats.org/officeDocument/2006/relationships/customXml" Target="../ink/ink765.xml"/><Relationship Id="rId128" Type="http://schemas.openxmlformats.org/officeDocument/2006/relationships/customXml" Target="../ink/ink792.xml"/><Relationship Id="rId335" Type="http://schemas.openxmlformats.org/officeDocument/2006/relationships/image" Target="../media/image895.png"/><Relationship Id="rId5" Type="http://schemas.openxmlformats.org/officeDocument/2006/relationships/image" Target="../media/image730.png"/><Relationship Id="rId181" Type="http://schemas.openxmlformats.org/officeDocument/2006/relationships/image" Target="../media/image818.png"/><Relationship Id="rId237" Type="http://schemas.openxmlformats.org/officeDocument/2006/relationships/image" Target="../media/image846.png"/><Relationship Id="rId279" Type="http://schemas.openxmlformats.org/officeDocument/2006/relationships/image" Target="../media/image867.png"/><Relationship Id="rId43" Type="http://schemas.openxmlformats.org/officeDocument/2006/relationships/image" Target="../media/image749.png"/><Relationship Id="rId139" Type="http://schemas.openxmlformats.org/officeDocument/2006/relationships/image" Target="../media/image797.png"/><Relationship Id="rId290" Type="http://schemas.openxmlformats.org/officeDocument/2006/relationships/customXml" Target="../ink/ink873.xml"/><Relationship Id="rId304" Type="http://schemas.openxmlformats.org/officeDocument/2006/relationships/customXml" Target="../ink/ink880.xml"/><Relationship Id="rId346" Type="http://schemas.openxmlformats.org/officeDocument/2006/relationships/customXml" Target="../ink/ink901.xml"/><Relationship Id="rId85" Type="http://schemas.openxmlformats.org/officeDocument/2006/relationships/image" Target="../media/image770.png"/><Relationship Id="rId150" Type="http://schemas.openxmlformats.org/officeDocument/2006/relationships/customXml" Target="../ink/ink803.xml"/><Relationship Id="rId192" Type="http://schemas.openxmlformats.org/officeDocument/2006/relationships/customXml" Target="../ink/ink824.xml"/><Relationship Id="rId206" Type="http://schemas.openxmlformats.org/officeDocument/2006/relationships/customXml" Target="../ink/ink831.xml"/><Relationship Id="rId248" Type="http://schemas.openxmlformats.org/officeDocument/2006/relationships/customXml" Target="../ink/ink852.xml"/><Relationship Id="rId12" Type="http://schemas.openxmlformats.org/officeDocument/2006/relationships/customXml" Target="../ink/ink734.xml"/><Relationship Id="rId108" Type="http://schemas.openxmlformats.org/officeDocument/2006/relationships/customXml" Target="../ink/ink782.xml"/><Relationship Id="rId315" Type="http://schemas.openxmlformats.org/officeDocument/2006/relationships/image" Target="../media/image885.png"/><Relationship Id="rId54" Type="http://schemas.openxmlformats.org/officeDocument/2006/relationships/customXml" Target="../ink/ink755.xml"/><Relationship Id="rId96" Type="http://schemas.openxmlformats.org/officeDocument/2006/relationships/customXml" Target="../ink/ink776.xml"/><Relationship Id="rId161" Type="http://schemas.openxmlformats.org/officeDocument/2006/relationships/image" Target="../media/image808.png"/><Relationship Id="rId217" Type="http://schemas.openxmlformats.org/officeDocument/2006/relationships/image" Target="../media/image836.png"/><Relationship Id="rId259" Type="http://schemas.openxmlformats.org/officeDocument/2006/relationships/image" Target="../media/image857.png"/><Relationship Id="rId23" Type="http://schemas.openxmlformats.org/officeDocument/2006/relationships/image" Target="../media/image739.png"/><Relationship Id="rId119" Type="http://schemas.openxmlformats.org/officeDocument/2006/relationships/image" Target="../media/image787.png"/><Relationship Id="rId270" Type="http://schemas.openxmlformats.org/officeDocument/2006/relationships/customXml" Target="../ink/ink863.xml"/><Relationship Id="rId326" Type="http://schemas.openxmlformats.org/officeDocument/2006/relationships/customXml" Target="../ink/ink891.xml"/><Relationship Id="rId65" Type="http://schemas.openxmlformats.org/officeDocument/2006/relationships/image" Target="../media/image760.png"/><Relationship Id="rId130" Type="http://schemas.openxmlformats.org/officeDocument/2006/relationships/customXml" Target="../ink/ink793.xml"/><Relationship Id="rId172" Type="http://schemas.openxmlformats.org/officeDocument/2006/relationships/customXml" Target="../ink/ink814.xml"/><Relationship Id="rId228" Type="http://schemas.openxmlformats.org/officeDocument/2006/relationships/customXml" Target="../ink/ink842.xml"/><Relationship Id="rId281" Type="http://schemas.openxmlformats.org/officeDocument/2006/relationships/image" Target="../media/image868.png"/><Relationship Id="rId337" Type="http://schemas.openxmlformats.org/officeDocument/2006/relationships/image" Target="../media/image896.png"/><Relationship Id="rId34" Type="http://schemas.openxmlformats.org/officeDocument/2006/relationships/customXml" Target="../ink/ink745.xml"/><Relationship Id="rId76" Type="http://schemas.openxmlformats.org/officeDocument/2006/relationships/customXml" Target="../ink/ink766.xml"/><Relationship Id="rId141" Type="http://schemas.openxmlformats.org/officeDocument/2006/relationships/image" Target="../media/image798.png"/><Relationship Id="rId7" Type="http://schemas.openxmlformats.org/officeDocument/2006/relationships/image" Target="../media/image731.png"/><Relationship Id="rId183" Type="http://schemas.openxmlformats.org/officeDocument/2006/relationships/image" Target="../media/image819.png"/><Relationship Id="rId239" Type="http://schemas.openxmlformats.org/officeDocument/2006/relationships/image" Target="../media/image847.png"/><Relationship Id="rId250" Type="http://schemas.openxmlformats.org/officeDocument/2006/relationships/customXml" Target="../ink/ink853.xml"/><Relationship Id="rId292" Type="http://schemas.openxmlformats.org/officeDocument/2006/relationships/customXml" Target="../ink/ink874.xml"/><Relationship Id="rId306" Type="http://schemas.openxmlformats.org/officeDocument/2006/relationships/customXml" Target="../ink/ink881.xml"/><Relationship Id="rId45" Type="http://schemas.openxmlformats.org/officeDocument/2006/relationships/image" Target="../media/image750.png"/><Relationship Id="rId87" Type="http://schemas.openxmlformats.org/officeDocument/2006/relationships/image" Target="../media/image771.png"/><Relationship Id="rId110" Type="http://schemas.openxmlformats.org/officeDocument/2006/relationships/customXml" Target="../ink/ink783.xml"/><Relationship Id="rId348" Type="http://schemas.openxmlformats.org/officeDocument/2006/relationships/customXml" Target="../ink/ink902.xml"/><Relationship Id="rId152" Type="http://schemas.openxmlformats.org/officeDocument/2006/relationships/customXml" Target="../ink/ink804.xml"/><Relationship Id="rId194" Type="http://schemas.openxmlformats.org/officeDocument/2006/relationships/customXml" Target="../ink/ink825.xml"/><Relationship Id="rId208" Type="http://schemas.openxmlformats.org/officeDocument/2006/relationships/customXml" Target="../ink/ink832.xml"/><Relationship Id="rId261" Type="http://schemas.openxmlformats.org/officeDocument/2006/relationships/image" Target="../media/image858.png"/><Relationship Id="rId14" Type="http://schemas.openxmlformats.org/officeDocument/2006/relationships/customXml" Target="../ink/ink735.xml"/><Relationship Id="rId56" Type="http://schemas.openxmlformats.org/officeDocument/2006/relationships/customXml" Target="../ink/ink756.xml"/><Relationship Id="rId317" Type="http://schemas.openxmlformats.org/officeDocument/2006/relationships/image" Target="../media/image886.png"/><Relationship Id="rId98" Type="http://schemas.openxmlformats.org/officeDocument/2006/relationships/customXml" Target="../ink/ink777.xml"/><Relationship Id="rId121" Type="http://schemas.openxmlformats.org/officeDocument/2006/relationships/image" Target="../media/image788.png"/><Relationship Id="rId163" Type="http://schemas.openxmlformats.org/officeDocument/2006/relationships/image" Target="../media/image809.png"/><Relationship Id="rId219" Type="http://schemas.openxmlformats.org/officeDocument/2006/relationships/image" Target="../media/image837.png"/><Relationship Id="rId230" Type="http://schemas.openxmlformats.org/officeDocument/2006/relationships/customXml" Target="../ink/ink843.xml"/><Relationship Id="rId251" Type="http://schemas.openxmlformats.org/officeDocument/2006/relationships/image" Target="../media/image853.png"/><Relationship Id="rId25" Type="http://schemas.openxmlformats.org/officeDocument/2006/relationships/image" Target="../media/image740.png"/><Relationship Id="rId46" Type="http://schemas.openxmlformats.org/officeDocument/2006/relationships/customXml" Target="../ink/ink751.xml"/><Relationship Id="rId67" Type="http://schemas.openxmlformats.org/officeDocument/2006/relationships/image" Target="../media/image761.png"/><Relationship Id="rId272" Type="http://schemas.openxmlformats.org/officeDocument/2006/relationships/customXml" Target="../ink/ink864.xml"/><Relationship Id="rId293" Type="http://schemas.openxmlformats.org/officeDocument/2006/relationships/image" Target="../media/image874.png"/><Relationship Id="rId307" Type="http://schemas.openxmlformats.org/officeDocument/2006/relationships/image" Target="../media/image881.png"/><Relationship Id="rId328" Type="http://schemas.openxmlformats.org/officeDocument/2006/relationships/customXml" Target="../ink/ink892.xml"/><Relationship Id="rId349" Type="http://schemas.openxmlformats.org/officeDocument/2006/relationships/image" Target="../media/image902.png"/><Relationship Id="rId88" Type="http://schemas.openxmlformats.org/officeDocument/2006/relationships/customXml" Target="../ink/ink772.xml"/><Relationship Id="rId111" Type="http://schemas.openxmlformats.org/officeDocument/2006/relationships/image" Target="../media/image783.png"/><Relationship Id="rId132" Type="http://schemas.openxmlformats.org/officeDocument/2006/relationships/customXml" Target="../ink/ink794.xml"/><Relationship Id="rId153" Type="http://schemas.openxmlformats.org/officeDocument/2006/relationships/image" Target="../media/image804.png"/><Relationship Id="rId174" Type="http://schemas.openxmlformats.org/officeDocument/2006/relationships/customXml" Target="../ink/ink815.xml"/><Relationship Id="rId195" Type="http://schemas.openxmlformats.org/officeDocument/2006/relationships/image" Target="../media/image825.png"/><Relationship Id="rId209" Type="http://schemas.openxmlformats.org/officeDocument/2006/relationships/image" Target="../media/image832.png"/><Relationship Id="rId220" Type="http://schemas.openxmlformats.org/officeDocument/2006/relationships/customXml" Target="../ink/ink838.xml"/><Relationship Id="rId241" Type="http://schemas.openxmlformats.org/officeDocument/2006/relationships/image" Target="../media/image848.png"/><Relationship Id="rId15" Type="http://schemas.openxmlformats.org/officeDocument/2006/relationships/image" Target="../media/image735.png"/><Relationship Id="rId36" Type="http://schemas.openxmlformats.org/officeDocument/2006/relationships/customXml" Target="../ink/ink746.xml"/><Relationship Id="rId57" Type="http://schemas.openxmlformats.org/officeDocument/2006/relationships/image" Target="../media/image756.png"/><Relationship Id="rId262" Type="http://schemas.openxmlformats.org/officeDocument/2006/relationships/customXml" Target="../ink/ink859.xml"/><Relationship Id="rId283" Type="http://schemas.openxmlformats.org/officeDocument/2006/relationships/image" Target="../media/image869.png"/><Relationship Id="rId318" Type="http://schemas.openxmlformats.org/officeDocument/2006/relationships/customXml" Target="../ink/ink887.xml"/><Relationship Id="rId339" Type="http://schemas.openxmlformats.org/officeDocument/2006/relationships/image" Target="../media/image897.png"/><Relationship Id="rId78" Type="http://schemas.openxmlformats.org/officeDocument/2006/relationships/customXml" Target="../ink/ink767.xml"/><Relationship Id="rId99" Type="http://schemas.openxmlformats.org/officeDocument/2006/relationships/image" Target="../media/image777.png"/><Relationship Id="rId101" Type="http://schemas.openxmlformats.org/officeDocument/2006/relationships/image" Target="../media/image778.png"/><Relationship Id="rId122" Type="http://schemas.openxmlformats.org/officeDocument/2006/relationships/customXml" Target="../ink/ink789.xml"/><Relationship Id="rId143" Type="http://schemas.openxmlformats.org/officeDocument/2006/relationships/image" Target="../media/image799.png"/><Relationship Id="rId164" Type="http://schemas.openxmlformats.org/officeDocument/2006/relationships/customXml" Target="../ink/ink810.xml"/><Relationship Id="rId185" Type="http://schemas.openxmlformats.org/officeDocument/2006/relationships/image" Target="../media/image820.png"/><Relationship Id="rId350" Type="http://schemas.openxmlformats.org/officeDocument/2006/relationships/customXml" Target="../ink/ink903.xml"/><Relationship Id="rId9" Type="http://schemas.openxmlformats.org/officeDocument/2006/relationships/image" Target="../media/image732.png"/><Relationship Id="rId210" Type="http://schemas.openxmlformats.org/officeDocument/2006/relationships/customXml" Target="../ink/ink833.xml"/><Relationship Id="rId26" Type="http://schemas.openxmlformats.org/officeDocument/2006/relationships/customXml" Target="../ink/ink741.xml"/><Relationship Id="rId231" Type="http://schemas.openxmlformats.org/officeDocument/2006/relationships/image" Target="../media/image843.png"/><Relationship Id="rId252" Type="http://schemas.openxmlformats.org/officeDocument/2006/relationships/customXml" Target="../ink/ink854.xml"/><Relationship Id="rId273" Type="http://schemas.openxmlformats.org/officeDocument/2006/relationships/image" Target="../media/image864.png"/><Relationship Id="rId294" Type="http://schemas.openxmlformats.org/officeDocument/2006/relationships/customXml" Target="../ink/ink875.xml"/><Relationship Id="rId308" Type="http://schemas.openxmlformats.org/officeDocument/2006/relationships/customXml" Target="../ink/ink882.xml"/><Relationship Id="rId329" Type="http://schemas.openxmlformats.org/officeDocument/2006/relationships/image" Target="../media/image892.png"/><Relationship Id="rId47" Type="http://schemas.openxmlformats.org/officeDocument/2006/relationships/image" Target="../media/image751.png"/><Relationship Id="rId68" Type="http://schemas.openxmlformats.org/officeDocument/2006/relationships/customXml" Target="../ink/ink762.xml"/><Relationship Id="rId89" Type="http://schemas.openxmlformats.org/officeDocument/2006/relationships/image" Target="../media/image772.png"/><Relationship Id="rId112" Type="http://schemas.openxmlformats.org/officeDocument/2006/relationships/customXml" Target="../ink/ink784.xml"/><Relationship Id="rId133" Type="http://schemas.openxmlformats.org/officeDocument/2006/relationships/image" Target="../media/image794.png"/><Relationship Id="rId154" Type="http://schemas.openxmlformats.org/officeDocument/2006/relationships/customXml" Target="../ink/ink805.xml"/><Relationship Id="rId175" Type="http://schemas.openxmlformats.org/officeDocument/2006/relationships/image" Target="../media/image815.png"/><Relationship Id="rId340" Type="http://schemas.openxmlformats.org/officeDocument/2006/relationships/customXml" Target="../ink/ink898.xml"/><Relationship Id="rId196" Type="http://schemas.openxmlformats.org/officeDocument/2006/relationships/customXml" Target="../ink/ink826.xml"/><Relationship Id="rId200" Type="http://schemas.openxmlformats.org/officeDocument/2006/relationships/customXml" Target="../ink/ink828.xml"/><Relationship Id="rId16" Type="http://schemas.openxmlformats.org/officeDocument/2006/relationships/customXml" Target="../ink/ink736.xml"/><Relationship Id="rId221" Type="http://schemas.openxmlformats.org/officeDocument/2006/relationships/image" Target="../media/image838.png"/><Relationship Id="rId242" Type="http://schemas.openxmlformats.org/officeDocument/2006/relationships/customXml" Target="../ink/ink849.xml"/><Relationship Id="rId263" Type="http://schemas.openxmlformats.org/officeDocument/2006/relationships/image" Target="../media/image859.png"/><Relationship Id="rId284" Type="http://schemas.openxmlformats.org/officeDocument/2006/relationships/customXml" Target="../ink/ink870.xml"/><Relationship Id="rId319" Type="http://schemas.openxmlformats.org/officeDocument/2006/relationships/image" Target="../media/image887.png"/><Relationship Id="rId37" Type="http://schemas.openxmlformats.org/officeDocument/2006/relationships/image" Target="../media/image746.png"/><Relationship Id="rId58" Type="http://schemas.openxmlformats.org/officeDocument/2006/relationships/customXml" Target="../ink/ink757.xml"/><Relationship Id="rId79" Type="http://schemas.openxmlformats.org/officeDocument/2006/relationships/image" Target="../media/image767.png"/><Relationship Id="rId102" Type="http://schemas.openxmlformats.org/officeDocument/2006/relationships/customXml" Target="../ink/ink779.xml"/><Relationship Id="rId123" Type="http://schemas.openxmlformats.org/officeDocument/2006/relationships/image" Target="../media/image789.png"/><Relationship Id="rId144" Type="http://schemas.openxmlformats.org/officeDocument/2006/relationships/customXml" Target="../ink/ink800.xml"/><Relationship Id="rId330" Type="http://schemas.openxmlformats.org/officeDocument/2006/relationships/customXml" Target="../ink/ink893.xml"/><Relationship Id="rId90" Type="http://schemas.openxmlformats.org/officeDocument/2006/relationships/customXml" Target="../ink/ink773.xml"/><Relationship Id="rId165" Type="http://schemas.openxmlformats.org/officeDocument/2006/relationships/image" Target="../media/image810.png"/><Relationship Id="rId186" Type="http://schemas.openxmlformats.org/officeDocument/2006/relationships/customXml" Target="../ink/ink821.xml"/><Relationship Id="rId351" Type="http://schemas.openxmlformats.org/officeDocument/2006/relationships/image" Target="../media/image903.png"/><Relationship Id="rId211" Type="http://schemas.openxmlformats.org/officeDocument/2006/relationships/image" Target="../media/image833.png"/><Relationship Id="rId232" Type="http://schemas.openxmlformats.org/officeDocument/2006/relationships/customXml" Target="../ink/ink844.xml"/><Relationship Id="rId253" Type="http://schemas.openxmlformats.org/officeDocument/2006/relationships/image" Target="../media/image854.png"/><Relationship Id="rId274" Type="http://schemas.openxmlformats.org/officeDocument/2006/relationships/customXml" Target="../ink/ink865.xml"/><Relationship Id="rId295" Type="http://schemas.openxmlformats.org/officeDocument/2006/relationships/image" Target="../media/image875.png"/><Relationship Id="rId309" Type="http://schemas.openxmlformats.org/officeDocument/2006/relationships/image" Target="../media/image882.png"/><Relationship Id="rId27" Type="http://schemas.openxmlformats.org/officeDocument/2006/relationships/image" Target="../media/image741.png"/><Relationship Id="rId48" Type="http://schemas.openxmlformats.org/officeDocument/2006/relationships/customXml" Target="../ink/ink752.xml"/><Relationship Id="rId69" Type="http://schemas.openxmlformats.org/officeDocument/2006/relationships/image" Target="../media/image762.png"/><Relationship Id="rId113" Type="http://schemas.openxmlformats.org/officeDocument/2006/relationships/image" Target="../media/image784.png"/><Relationship Id="rId134" Type="http://schemas.openxmlformats.org/officeDocument/2006/relationships/customXml" Target="../ink/ink795.xml"/><Relationship Id="rId320" Type="http://schemas.openxmlformats.org/officeDocument/2006/relationships/customXml" Target="../ink/ink888.xml"/><Relationship Id="rId80" Type="http://schemas.openxmlformats.org/officeDocument/2006/relationships/customXml" Target="../ink/ink768.xml"/><Relationship Id="rId155" Type="http://schemas.openxmlformats.org/officeDocument/2006/relationships/image" Target="../media/image805.png"/><Relationship Id="rId176" Type="http://schemas.openxmlformats.org/officeDocument/2006/relationships/customXml" Target="../ink/ink816.xml"/><Relationship Id="rId197" Type="http://schemas.openxmlformats.org/officeDocument/2006/relationships/image" Target="../media/image826.png"/><Relationship Id="rId341" Type="http://schemas.openxmlformats.org/officeDocument/2006/relationships/image" Target="../media/image898.png"/><Relationship Id="rId201" Type="http://schemas.openxmlformats.org/officeDocument/2006/relationships/image" Target="../media/image828.png"/><Relationship Id="rId222" Type="http://schemas.openxmlformats.org/officeDocument/2006/relationships/customXml" Target="../ink/ink839.xml"/><Relationship Id="rId243" Type="http://schemas.openxmlformats.org/officeDocument/2006/relationships/image" Target="../media/image849.png"/><Relationship Id="rId264" Type="http://schemas.openxmlformats.org/officeDocument/2006/relationships/customXml" Target="../ink/ink860.xml"/><Relationship Id="rId285" Type="http://schemas.openxmlformats.org/officeDocument/2006/relationships/image" Target="../media/image870.png"/><Relationship Id="rId17" Type="http://schemas.openxmlformats.org/officeDocument/2006/relationships/image" Target="../media/image736.png"/><Relationship Id="rId38" Type="http://schemas.openxmlformats.org/officeDocument/2006/relationships/customXml" Target="../ink/ink747.xml"/><Relationship Id="rId59" Type="http://schemas.openxmlformats.org/officeDocument/2006/relationships/image" Target="../media/image757.png"/><Relationship Id="rId103" Type="http://schemas.openxmlformats.org/officeDocument/2006/relationships/image" Target="../media/image779.png"/><Relationship Id="rId124" Type="http://schemas.openxmlformats.org/officeDocument/2006/relationships/customXml" Target="../ink/ink790.xml"/><Relationship Id="rId310" Type="http://schemas.openxmlformats.org/officeDocument/2006/relationships/customXml" Target="../ink/ink883.xml"/><Relationship Id="rId70" Type="http://schemas.openxmlformats.org/officeDocument/2006/relationships/customXml" Target="../ink/ink763.xml"/><Relationship Id="rId91" Type="http://schemas.openxmlformats.org/officeDocument/2006/relationships/image" Target="../media/image773.png"/><Relationship Id="rId145" Type="http://schemas.openxmlformats.org/officeDocument/2006/relationships/image" Target="../media/image800.png"/><Relationship Id="rId166" Type="http://schemas.openxmlformats.org/officeDocument/2006/relationships/customXml" Target="../ink/ink811.xml"/><Relationship Id="rId187" Type="http://schemas.openxmlformats.org/officeDocument/2006/relationships/image" Target="../media/image821.png"/><Relationship Id="rId331" Type="http://schemas.openxmlformats.org/officeDocument/2006/relationships/image" Target="../media/image893.png"/><Relationship Id="rId352" Type="http://schemas.openxmlformats.org/officeDocument/2006/relationships/customXml" Target="../ink/ink90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34.xml"/><Relationship Id="rId233" Type="http://schemas.openxmlformats.org/officeDocument/2006/relationships/image" Target="../media/image844.png"/><Relationship Id="rId254" Type="http://schemas.openxmlformats.org/officeDocument/2006/relationships/customXml" Target="../ink/ink855.xml"/><Relationship Id="rId28" Type="http://schemas.openxmlformats.org/officeDocument/2006/relationships/customXml" Target="../ink/ink742.xml"/><Relationship Id="rId49" Type="http://schemas.openxmlformats.org/officeDocument/2006/relationships/image" Target="../media/image752.png"/><Relationship Id="rId114" Type="http://schemas.openxmlformats.org/officeDocument/2006/relationships/customXml" Target="../ink/ink785.xml"/><Relationship Id="rId275" Type="http://schemas.openxmlformats.org/officeDocument/2006/relationships/image" Target="../media/image865.png"/><Relationship Id="rId296" Type="http://schemas.openxmlformats.org/officeDocument/2006/relationships/customXml" Target="../ink/ink876.xml"/><Relationship Id="rId300" Type="http://schemas.openxmlformats.org/officeDocument/2006/relationships/customXml" Target="../ink/ink878.xml"/><Relationship Id="rId60" Type="http://schemas.openxmlformats.org/officeDocument/2006/relationships/customXml" Target="../ink/ink758.xml"/><Relationship Id="rId81" Type="http://schemas.openxmlformats.org/officeDocument/2006/relationships/image" Target="../media/image768.png"/><Relationship Id="rId135" Type="http://schemas.openxmlformats.org/officeDocument/2006/relationships/image" Target="../media/image795.png"/><Relationship Id="rId156" Type="http://schemas.openxmlformats.org/officeDocument/2006/relationships/customXml" Target="../ink/ink806.xml"/><Relationship Id="rId177" Type="http://schemas.openxmlformats.org/officeDocument/2006/relationships/image" Target="../media/image816.png"/><Relationship Id="rId198" Type="http://schemas.openxmlformats.org/officeDocument/2006/relationships/customXml" Target="../ink/ink827.xml"/><Relationship Id="rId321" Type="http://schemas.openxmlformats.org/officeDocument/2006/relationships/image" Target="../media/image888.png"/><Relationship Id="rId342" Type="http://schemas.openxmlformats.org/officeDocument/2006/relationships/customXml" Target="../ink/ink899.xml"/><Relationship Id="rId202" Type="http://schemas.openxmlformats.org/officeDocument/2006/relationships/customXml" Target="../ink/ink829.xml"/><Relationship Id="rId223" Type="http://schemas.openxmlformats.org/officeDocument/2006/relationships/image" Target="../media/image839.png"/><Relationship Id="rId244" Type="http://schemas.openxmlformats.org/officeDocument/2006/relationships/customXml" Target="../ink/ink850.xml"/><Relationship Id="rId18" Type="http://schemas.openxmlformats.org/officeDocument/2006/relationships/customXml" Target="../ink/ink737.xml"/><Relationship Id="rId39" Type="http://schemas.openxmlformats.org/officeDocument/2006/relationships/image" Target="../media/image747.png"/><Relationship Id="rId265" Type="http://schemas.openxmlformats.org/officeDocument/2006/relationships/image" Target="../media/image860.png"/><Relationship Id="rId286" Type="http://schemas.openxmlformats.org/officeDocument/2006/relationships/customXml" Target="../ink/ink871.xml"/><Relationship Id="rId50" Type="http://schemas.openxmlformats.org/officeDocument/2006/relationships/customXml" Target="../ink/ink753.xml"/><Relationship Id="rId104" Type="http://schemas.openxmlformats.org/officeDocument/2006/relationships/customXml" Target="../ink/ink780.xml"/><Relationship Id="rId125" Type="http://schemas.openxmlformats.org/officeDocument/2006/relationships/image" Target="../media/image790.png"/><Relationship Id="rId146" Type="http://schemas.openxmlformats.org/officeDocument/2006/relationships/customXml" Target="../ink/ink801.xml"/><Relationship Id="rId167" Type="http://schemas.openxmlformats.org/officeDocument/2006/relationships/image" Target="../media/image811.png"/><Relationship Id="rId188" Type="http://schemas.openxmlformats.org/officeDocument/2006/relationships/customXml" Target="../ink/ink822.xml"/><Relationship Id="rId311" Type="http://schemas.openxmlformats.org/officeDocument/2006/relationships/image" Target="../media/image883.png"/><Relationship Id="rId332" Type="http://schemas.openxmlformats.org/officeDocument/2006/relationships/customXml" Target="../ink/ink894.xml"/><Relationship Id="rId353" Type="http://schemas.openxmlformats.org/officeDocument/2006/relationships/image" Target="../media/image904.png"/><Relationship Id="rId71" Type="http://schemas.openxmlformats.org/officeDocument/2006/relationships/image" Target="../media/image763.png"/><Relationship Id="rId92" Type="http://schemas.openxmlformats.org/officeDocument/2006/relationships/customXml" Target="../ink/ink774.xml"/><Relationship Id="rId213" Type="http://schemas.openxmlformats.org/officeDocument/2006/relationships/image" Target="../media/image834.png"/><Relationship Id="rId234" Type="http://schemas.openxmlformats.org/officeDocument/2006/relationships/customXml" Target="../ink/ink845.xml"/><Relationship Id="rId2" Type="http://schemas.openxmlformats.org/officeDocument/2006/relationships/customXml" Target="../ink/ink729.xml"/><Relationship Id="rId29" Type="http://schemas.openxmlformats.org/officeDocument/2006/relationships/image" Target="../media/image742.png"/><Relationship Id="rId255" Type="http://schemas.openxmlformats.org/officeDocument/2006/relationships/image" Target="../media/image855.png"/><Relationship Id="rId276" Type="http://schemas.openxmlformats.org/officeDocument/2006/relationships/customXml" Target="../ink/ink866.xml"/><Relationship Id="rId297" Type="http://schemas.openxmlformats.org/officeDocument/2006/relationships/image" Target="../media/image876.png"/><Relationship Id="rId40" Type="http://schemas.openxmlformats.org/officeDocument/2006/relationships/customXml" Target="../ink/ink748.xml"/><Relationship Id="rId115" Type="http://schemas.openxmlformats.org/officeDocument/2006/relationships/image" Target="../media/image785.png"/><Relationship Id="rId136" Type="http://schemas.openxmlformats.org/officeDocument/2006/relationships/customXml" Target="../ink/ink796.xml"/><Relationship Id="rId157" Type="http://schemas.openxmlformats.org/officeDocument/2006/relationships/image" Target="../media/image806.png"/><Relationship Id="rId178" Type="http://schemas.openxmlformats.org/officeDocument/2006/relationships/customXml" Target="../ink/ink817.xml"/><Relationship Id="rId301" Type="http://schemas.openxmlformats.org/officeDocument/2006/relationships/image" Target="../media/image878.png"/><Relationship Id="rId322" Type="http://schemas.openxmlformats.org/officeDocument/2006/relationships/customXml" Target="../ink/ink889.xml"/><Relationship Id="rId343" Type="http://schemas.openxmlformats.org/officeDocument/2006/relationships/image" Target="../media/image899.png"/><Relationship Id="rId61" Type="http://schemas.openxmlformats.org/officeDocument/2006/relationships/image" Target="../media/image758.png"/><Relationship Id="rId82" Type="http://schemas.openxmlformats.org/officeDocument/2006/relationships/customXml" Target="../ink/ink769.xml"/><Relationship Id="rId199" Type="http://schemas.openxmlformats.org/officeDocument/2006/relationships/image" Target="../media/image827.png"/><Relationship Id="rId203" Type="http://schemas.openxmlformats.org/officeDocument/2006/relationships/image" Target="../media/image829.png"/><Relationship Id="rId19" Type="http://schemas.openxmlformats.org/officeDocument/2006/relationships/image" Target="../media/image737.png"/><Relationship Id="rId224" Type="http://schemas.openxmlformats.org/officeDocument/2006/relationships/customXml" Target="../ink/ink840.xml"/><Relationship Id="rId245" Type="http://schemas.openxmlformats.org/officeDocument/2006/relationships/image" Target="../media/image850.png"/><Relationship Id="rId266" Type="http://schemas.openxmlformats.org/officeDocument/2006/relationships/customXml" Target="../ink/ink861.xml"/><Relationship Id="rId287" Type="http://schemas.openxmlformats.org/officeDocument/2006/relationships/image" Target="../media/image871.png"/><Relationship Id="rId30" Type="http://schemas.openxmlformats.org/officeDocument/2006/relationships/customXml" Target="../ink/ink743.xml"/><Relationship Id="rId105" Type="http://schemas.openxmlformats.org/officeDocument/2006/relationships/image" Target="../media/image780.png"/><Relationship Id="rId126" Type="http://schemas.openxmlformats.org/officeDocument/2006/relationships/customXml" Target="../ink/ink791.xml"/><Relationship Id="rId147" Type="http://schemas.openxmlformats.org/officeDocument/2006/relationships/image" Target="../media/image801.png"/><Relationship Id="rId168" Type="http://schemas.openxmlformats.org/officeDocument/2006/relationships/customXml" Target="../ink/ink812.xml"/><Relationship Id="rId312" Type="http://schemas.openxmlformats.org/officeDocument/2006/relationships/customXml" Target="../ink/ink884.xml"/><Relationship Id="rId333" Type="http://schemas.openxmlformats.org/officeDocument/2006/relationships/image" Target="../media/image894.png"/><Relationship Id="rId51" Type="http://schemas.openxmlformats.org/officeDocument/2006/relationships/image" Target="../media/image753.png"/><Relationship Id="rId72" Type="http://schemas.openxmlformats.org/officeDocument/2006/relationships/customXml" Target="../ink/ink764.xml"/><Relationship Id="rId93" Type="http://schemas.openxmlformats.org/officeDocument/2006/relationships/image" Target="../media/image774.png"/><Relationship Id="rId189" Type="http://schemas.openxmlformats.org/officeDocument/2006/relationships/image" Target="../media/image822.png"/><Relationship Id="rId3" Type="http://schemas.openxmlformats.org/officeDocument/2006/relationships/image" Target="../media/image729.png"/><Relationship Id="rId214" Type="http://schemas.openxmlformats.org/officeDocument/2006/relationships/customXml" Target="../ink/ink835.xml"/><Relationship Id="rId235" Type="http://schemas.openxmlformats.org/officeDocument/2006/relationships/image" Target="../media/image845.png"/><Relationship Id="rId256" Type="http://schemas.openxmlformats.org/officeDocument/2006/relationships/customXml" Target="../ink/ink856.xml"/><Relationship Id="rId277" Type="http://schemas.openxmlformats.org/officeDocument/2006/relationships/image" Target="../media/image866.png"/><Relationship Id="rId298" Type="http://schemas.openxmlformats.org/officeDocument/2006/relationships/customXml" Target="../ink/ink877.xml"/><Relationship Id="rId116" Type="http://schemas.openxmlformats.org/officeDocument/2006/relationships/customXml" Target="../ink/ink786.xml"/><Relationship Id="rId137" Type="http://schemas.openxmlformats.org/officeDocument/2006/relationships/image" Target="../media/image796.png"/><Relationship Id="rId158" Type="http://schemas.openxmlformats.org/officeDocument/2006/relationships/customXml" Target="../ink/ink807.xml"/><Relationship Id="rId302" Type="http://schemas.openxmlformats.org/officeDocument/2006/relationships/customXml" Target="../ink/ink879.xml"/><Relationship Id="rId323" Type="http://schemas.openxmlformats.org/officeDocument/2006/relationships/image" Target="../media/image889.png"/><Relationship Id="rId344" Type="http://schemas.openxmlformats.org/officeDocument/2006/relationships/customXml" Target="../ink/ink900.xml"/><Relationship Id="rId20" Type="http://schemas.openxmlformats.org/officeDocument/2006/relationships/customXml" Target="../ink/ink738.xml"/><Relationship Id="rId41" Type="http://schemas.openxmlformats.org/officeDocument/2006/relationships/image" Target="../media/image748.png"/><Relationship Id="rId62" Type="http://schemas.openxmlformats.org/officeDocument/2006/relationships/customXml" Target="../ink/ink759.xml"/><Relationship Id="rId83" Type="http://schemas.openxmlformats.org/officeDocument/2006/relationships/image" Target="../media/image769.png"/><Relationship Id="rId179" Type="http://schemas.openxmlformats.org/officeDocument/2006/relationships/image" Target="../media/image817.png"/><Relationship Id="rId190" Type="http://schemas.openxmlformats.org/officeDocument/2006/relationships/customXml" Target="../ink/ink823.xml"/><Relationship Id="rId204" Type="http://schemas.openxmlformats.org/officeDocument/2006/relationships/customXml" Target="../ink/ink830.xml"/><Relationship Id="rId225" Type="http://schemas.openxmlformats.org/officeDocument/2006/relationships/image" Target="../media/image840.png"/><Relationship Id="rId246" Type="http://schemas.openxmlformats.org/officeDocument/2006/relationships/customXml" Target="../ink/ink851.xml"/><Relationship Id="rId267" Type="http://schemas.openxmlformats.org/officeDocument/2006/relationships/image" Target="../media/image861.png"/><Relationship Id="rId288" Type="http://schemas.openxmlformats.org/officeDocument/2006/relationships/customXml" Target="../ink/ink872.xml"/><Relationship Id="rId106" Type="http://schemas.openxmlformats.org/officeDocument/2006/relationships/customXml" Target="../ink/ink781.xml"/><Relationship Id="rId127" Type="http://schemas.openxmlformats.org/officeDocument/2006/relationships/image" Target="../media/image791.png"/><Relationship Id="rId313" Type="http://schemas.openxmlformats.org/officeDocument/2006/relationships/image" Target="../media/image884.png"/><Relationship Id="rId10" Type="http://schemas.openxmlformats.org/officeDocument/2006/relationships/customXml" Target="../ink/ink733.xml"/><Relationship Id="rId31" Type="http://schemas.openxmlformats.org/officeDocument/2006/relationships/image" Target="../media/image743.png"/><Relationship Id="rId52" Type="http://schemas.openxmlformats.org/officeDocument/2006/relationships/customXml" Target="../ink/ink754.xml"/><Relationship Id="rId73" Type="http://schemas.openxmlformats.org/officeDocument/2006/relationships/image" Target="../media/image764.png"/><Relationship Id="rId94" Type="http://schemas.openxmlformats.org/officeDocument/2006/relationships/customXml" Target="../ink/ink775.xml"/><Relationship Id="rId148" Type="http://schemas.openxmlformats.org/officeDocument/2006/relationships/customXml" Target="../ink/ink802.xml"/><Relationship Id="rId169" Type="http://schemas.openxmlformats.org/officeDocument/2006/relationships/image" Target="../media/image812.png"/><Relationship Id="rId334" Type="http://schemas.openxmlformats.org/officeDocument/2006/relationships/customXml" Target="../ink/ink895.xml"/><Relationship Id="rId4" Type="http://schemas.openxmlformats.org/officeDocument/2006/relationships/customXml" Target="../ink/ink730.xml"/><Relationship Id="rId180" Type="http://schemas.openxmlformats.org/officeDocument/2006/relationships/customXml" Target="../ink/ink818.xml"/><Relationship Id="rId215" Type="http://schemas.openxmlformats.org/officeDocument/2006/relationships/image" Target="../media/image835.png"/><Relationship Id="rId236" Type="http://schemas.openxmlformats.org/officeDocument/2006/relationships/customXml" Target="../ink/ink846.xml"/><Relationship Id="rId257" Type="http://schemas.openxmlformats.org/officeDocument/2006/relationships/image" Target="../media/image856.png"/><Relationship Id="rId278" Type="http://schemas.openxmlformats.org/officeDocument/2006/relationships/customXml" Target="../ink/ink867.xml"/><Relationship Id="rId303" Type="http://schemas.openxmlformats.org/officeDocument/2006/relationships/image" Target="../media/image879.png"/><Relationship Id="rId42" Type="http://schemas.openxmlformats.org/officeDocument/2006/relationships/customXml" Target="../ink/ink749.xml"/><Relationship Id="rId84" Type="http://schemas.openxmlformats.org/officeDocument/2006/relationships/customXml" Target="../ink/ink770.xml"/><Relationship Id="rId138" Type="http://schemas.openxmlformats.org/officeDocument/2006/relationships/customXml" Target="../ink/ink797.xml"/><Relationship Id="rId345" Type="http://schemas.openxmlformats.org/officeDocument/2006/relationships/image" Target="../media/image900.png"/><Relationship Id="rId191" Type="http://schemas.openxmlformats.org/officeDocument/2006/relationships/image" Target="../media/image823.png"/><Relationship Id="rId205" Type="http://schemas.openxmlformats.org/officeDocument/2006/relationships/image" Target="../media/image830.png"/><Relationship Id="rId247" Type="http://schemas.openxmlformats.org/officeDocument/2006/relationships/image" Target="../media/image851.png"/><Relationship Id="rId107" Type="http://schemas.openxmlformats.org/officeDocument/2006/relationships/image" Target="../media/image781.png"/><Relationship Id="rId289" Type="http://schemas.openxmlformats.org/officeDocument/2006/relationships/image" Target="../media/image872.png"/><Relationship Id="rId11" Type="http://schemas.openxmlformats.org/officeDocument/2006/relationships/image" Target="../media/image733.png"/><Relationship Id="rId53" Type="http://schemas.openxmlformats.org/officeDocument/2006/relationships/image" Target="../media/image754.png"/><Relationship Id="rId149" Type="http://schemas.openxmlformats.org/officeDocument/2006/relationships/image" Target="../media/image802.png"/><Relationship Id="rId314" Type="http://schemas.openxmlformats.org/officeDocument/2006/relationships/customXml" Target="../ink/ink885.xml"/><Relationship Id="rId95" Type="http://schemas.openxmlformats.org/officeDocument/2006/relationships/image" Target="../media/image775.png"/><Relationship Id="rId160" Type="http://schemas.openxmlformats.org/officeDocument/2006/relationships/customXml" Target="../ink/ink808.xml"/><Relationship Id="rId216" Type="http://schemas.openxmlformats.org/officeDocument/2006/relationships/customXml" Target="../ink/ink836.xml"/><Relationship Id="rId258" Type="http://schemas.openxmlformats.org/officeDocument/2006/relationships/customXml" Target="../ink/ink857.xml"/><Relationship Id="rId22" Type="http://schemas.openxmlformats.org/officeDocument/2006/relationships/customXml" Target="../ink/ink739.xml"/><Relationship Id="rId64" Type="http://schemas.openxmlformats.org/officeDocument/2006/relationships/customXml" Target="../ink/ink760.xml"/><Relationship Id="rId118" Type="http://schemas.openxmlformats.org/officeDocument/2006/relationships/customXml" Target="../ink/ink787.xml"/><Relationship Id="rId325" Type="http://schemas.openxmlformats.org/officeDocument/2006/relationships/image" Target="../media/image890.png"/><Relationship Id="rId171" Type="http://schemas.openxmlformats.org/officeDocument/2006/relationships/image" Target="../media/image813.png"/><Relationship Id="rId227" Type="http://schemas.openxmlformats.org/officeDocument/2006/relationships/image" Target="../media/image841.png"/><Relationship Id="rId269" Type="http://schemas.openxmlformats.org/officeDocument/2006/relationships/image" Target="../media/image862.png"/><Relationship Id="rId33" Type="http://schemas.openxmlformats.org/officeDocument/2006/relationships/image" Target="../media/image744.png"/><Relationship Id="rId129" Type="http://schemas.openxmlformats.org/officeDocument/2006/relationships/image" Target="../media/image792.png"/><Relationship Id="rId280" Type="http://schemas.openxmlformats.org/officeDocument/2006/relationships/customXml" Target="../ink/ink868.xml"/><Relationship Id="rId336" Type="http://schemas.openxmlformats.org/officeDocument/2006/relationships/customXml" Target="../ink/ink896.xml"/><Relationship Id="rId75" Type="http://schemas.openxmlformats.org/officeDocument/2006/relationships/image" Target="../media/image765.png"/><Relationship Id="rId140" Type="http://schemas.openxmlformats.org/officeDocument/2006/relationships/customXml" Target="../ink/ink798.xml"/><Relationship Id="rId182" Type="http://schemas.openxmlformats.org/officeDocument/2006/relationships/customXml" Target="../ink/ink819.xml"/><Relationship Id="rId6" Type="http://schemas.openxmlformats.org/officeDocument/2006/relationships/customXml" Target="../ink/ink731.xml"/><Relationship Id="rId238" Type="http://schemas.openxmlformats.org/officeDocument/2006/relationships/customXml" Target="../ink/ink847.xml"/><Relationship Id="rId291" Type="http://schemas.openxmlformats.org/officeDocument/2006/relationships/image" Target="../media/image873.png"/><Relationship Id="rId305" Type="http://schemas.openxmlformats.org/officeDocument/2006/relationships/image" Target="../media/image880.png"/><Relationship Id="rId347" Type="http://schemas.openxmlformats.org/officeDocument/2006/relationships/image" Target="../media/image901.png"/><Relationship Id="rId44" Type="http://schemas.openxmlformats.org/officeDocument/2006/relationships/customXml" Target="../ink/ink750.xml"/><Relationship Id="rId86" Type="http://schemas.openxmlformats.org/officeDocument/2006/relationships/customXml" Target="../ink/ink771.xml"/><Relationship Id="rId151" Type="http://schemas.openxmlformats.org/officeDocument/2006/relationships/image" Target="../media/image803.png"/><Relationship Id="rId193" Type="http://schemas.openxmlformats.org/officeDocument/2006/relationships/image" Target="../media/image824.png"/><Relationship Id="rId207" Type="http://schemas.openxmlformats.org/officeDocument/2006/relationships/image" Target="../media/image831.png"/><Relationship Id="rId249" Type="http://schemas.openxmlformats.org/officeDocument/2006/relationships/image" Target="../media/image852.png"/><Relationship Id="rId13" Type="http://schemas.openxmlformats.org/officeDocument/2006/relationships/image" Target="../media/image734.png"/><Relationship Id="rId109" Type="http://schemas.openxmlformats.org/officeDocument/2006/relationships/image" Target="../media/image782.png"/><Relationship Id="rId260" Type="http://schemas.openxmlformats.org/officeDocument/2006/relationships/customXml" Target="../ink/ink858.xml"/><Relationship Id="rId316" Type="http://schemas.openxmlformats.org/officeDocument/2006/relationships/customXml" Target="../ink/ink886.xml"/><Relationship Id="rId55" Type="http://schemas.openxmlformats.org/officeDocument/2006/relationships/image" Target="../media/image755.png"/><Relationship Id="rId97" Type="http://schemas.openxmlformats.org/officeDocument/2006/relationships/image" Target="../media/image776.png"/><Relationship Id="rId120" Type="http://schemas.openxmlformats.org/officeDocument/2006/relationships/customXml" Target="../ink/ink788.xml"/><Relationship Id="rId162" Type="http://schemas.openxmlformats.org/officeDocument/2006/relationships/customXml" Target="../ink/ink809.xml"/><Relationship Id="rId218" Type="http://schemas.openxmlformats.org/officeDocument/2006/relationships/customXml" Target="../ink/ink837.xml"/><Relationship Id="rId271" Type="http://schemas.openxmlformats.org/officeDocument/2006/relationships/image" Target="../media/image863.png"/><Relationship Id="rId24" Type="http://schemas.openxmlformats.org/officeDocument/2006/relationships/customXml" Target="../ink/ink740.xml"/><Relationship Id="rId66" Type="http://schemas.openxmlformats.org/officeDocument/2006/relationships/customXml" Target="../ink/ink761.xml"/><Relationship Id="rId131" Type="http://schemas.openxmlformats.org/officeDocument/2006/relationships/image" Target="../media/image793.png"/><Relationship Id="rId327" Type="http://schemas.openxmlformats.org/officeDocument/2006/relationships/image" Target="../media/image891.png"/><Relationship Id="rId173" Type="http://schemas.openxmlformats.org/officeDocument/2006/relationships/image" Target="../media/image814.png"/><Relationship Id="rId229" Type="http://schemas.openxmlformats.org/officeDocument/2006/relationships/image" Target="../media/image842.png"/><Relationship Id="rId240" Type="http://schemas.openxmlformats.org/officeDocument/2006/relationships/customXml" Target="../ink/ink848.xml"/><Relationship Id="rId35" Type="http://schemas.openxmlformats.org/officeDocument/2006/relationships/image" Target="../media/image745.png"/><Relationship Id="rId77" Type="http://schemas.openxmlformats.org/officeDocument/2006/relationships/image" Target="../media/image766.png"/><Relationship Id="rId100" Type="http://schemas.openxmlformats.org/officeDocument/2006/relationships/customXml" Target="../ink/ink778.xml"/><Relationship Id="rId282" Type="http://schemas.openxmlformats.org/officeDocument/2006/relationships/customXml" Target="../ink/ink869.xml"/><Relationship Id="rId338" Type="http://schemas.openxmlformats.org/officeDocument/2006/relationships/customXml" Target="../ink/ink897.xml"/><Relationship Id="rId8" Type="http://schemas.openxmlformats.org/officeDocument/2006/relationships/customXml" Target="../ink/ink732.xml"/><Relationship Id="rId142" Type="http://schemas.openxmlformats.org/officeDocument/2006/relationships/customXml" Target="../ink/ink799.xml"/><Relationship Id="rId184" Type="http://schemas.openxmlformats.org/officeDocument/2006/relationships/customXml" Target="../ink/ink820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2.png"/><Relationship Id="rId299" Type="http://schemas.openxmlformats.org/officeDocument/2006/relationships/image" Target="../media/image1053.png"/><Relationship Id="rId21" Type="http://schemas.openxmlformats.org/officeDocument/2006/relationships/image" Target="../media/image914.png"/><Relationship Id="rId63" Type="http://schemas.openxmlformats.org/officeDocument/2006/relationships/image" Target="../media/image935.png"/><Relationship Id="rId159" Type="http://schemas.openxmlformats.org/officeDocument/2006/relationships/image" Target="../media/image983.png"/><Relationship Id="rId170" Type="http://schemas.openxmlformats.org/officeDocument/2006/relationships/customXml" Target="../ink/ink989.xml"/><Relationship Id="rId226" Type="http://schemas.openxmlformats.org/officeDocument/2006/relationships/customXml" Target="../ink/ink1017.xml"/><Relationship Id="rId268" Type="http://schemas.openxmlformats.org/officeDocument/2006/relationships/customXml" Target="../ink/ink1038.xml"/><Relationship Id="rId32" Type="http://schemas.openxmlformats.org/officeDocument/2006/relationships/customXml" Target="../ink/ink920.xml"/><Relationship Id="rId74" Type="http://schemas.openxmlformats.org/officeDocument/2006/relationships/customXml" Target="../ink/ink941.xml"/><Relationship Id="rId128" Type="http://schemas.openxmlformats.org/officeDocument/2006/relationships/customXml" Target="../ink/ink968.xml"/><Relationship Id="rId5" Type="http://schemas.openxmlformats.org/officeDocument/2006/relationships/image" Target="../media/image906.png"/><Relationship Id="rId181" Type="http://schemas.openxmlformats.org/officeDocument/2006/relationships/image" Target="../media/image994.png"/><Relationship Id="rId237" Type="http://schemas.openxmlformats.org/officeDocument/2006/relationships/image" Target="../media/image1022.png"/><Relationship Id="rId279" Type="http://schemas.openxmlformats.org/officeDocument/2006/relationships/image" Target="../media/image1043.png"/><Relationship Id="rId43" Type="http://schemas.openxmlformats.org/officeDocument/2006/relationships/image" Target="../media/image925.png"/><Relationship Id="rId139" Type="http://schemas.openxmlformats.org/officeDocument/2006/relationships/image" Target="../media/image973.png"/><Relationship Id="rId290" Type="http://schemas.openxmlformats.org/officeDocument/2006/relationships/customXml" Target="../ink/ink1049.xml"/><Relationship Id="rId304" Type="http://schemas.openxmlformats.org/officeDocument/2006/relationships/customXml" Target="../ink/ink1056.xml"/><Relationship Id="rId85" Type="http://schemas.openxmlformats.org/officeDocument/2006/relationships/image" Target="../media/image946.png"/><Relationship Id="rId150" Type="http://schemas.openxmlformats.org/officeDocument/2006/relationships/customXml" Target="../ink/ink979.xml"/><Relationship Id="rId192" Type="http://schemas.openxmlformats.org/officeDocument/2006/relationships/customXml" Target="../ink/ink1000.xml"/><Relationship Id="rId206" Type="http://schemas.openxmlformats.org/officeDocument/2006/relationships/customXml" Target="../ink/ink1007.xml"/><Relationship Id="rId248" Type="http://schemas.openxmlformats.org/officeDocument/2006/relationships/customXml" Target="../ink/ink1028.xml"/><Relationship Id="rId12" Type="http://schemas.openxmlformats.org/officeDocument/2006/relationships/customXml" Target="../ink/ink910.xml"/><Relationship Id="rId108" Type="http://schemas.openxmlformats.org/officeDocument/2006/relationships/customXml" Target="../ink/ink958.xml"/><Relationship Id="rId315" Type="http://schemas.openxmlformats.org/officeDocument/2006/relationships/image" Target="../media/image1061.png"/><Relationship Id="rId54" Type="http://schemas.openxmlformats.org/officeDocument/2006/relationships/customXml" Target="../ink/ink931.xml"/><Relationship Id="rId96" Type="http://schemas.openxmlformats.org/officeDocument/2006/relationships/customXml" Target="../ink/ink952.xml"/><Relationship Id="rId161" Type="http://schemas.openxmlformats.org/officeDocument/2006/relationships/image" Target="../media/image984.png"/><Relationship Id="rId217" Type="http://schemas.openxmlformats.org/officeDocument/2006/relationships/image" Target="../media/image1012.png"/><Relationship Id="rId259" Type="http://schemas.openxmlformats.org/officeDocument/2006/relationships/image" Target="../media/image1033.png"/><Relationship Id="rId23" Type="http://schemas.openxmlformats.org/officeDocument/2006/relationships/image" Target="../media/image915.png"/><Relationship Id="rId119" Type="http://schemas.openxmlformats.org/officeDocument/2006/relationships/image" Target="../media/image963.png"/><Relationship Id="rId270" Type="http://schemas.openxmlformats.org/officeDocument/2006/relationships/customXml" Target="../ink/ink1039.xml"/><Relationship Id="rId65" Type="http://schemas.openxmlformats.org/officeDocument/2006/relationships/image" Target="../media/image936.png"/><Relationship Id="rId130" Type="http://schemas.openxmlformats.org/officeDocument/2006/relationships/customXml" Target="../ink/ink969.xml"/><Relationship Id="rId172" Type="http://schemas.openxmlformats.org/officeDocument/2006/relationships/customXml" Target="../ink/ink990.xml"/><Relationship Id="rId228" Type="http://schemas.openxmlformats.org/officeDocument/2006/relationships/customXml" Target="../ink/ink1018.xml"/><Relationship Id="rId13" Type="http://schemas.openxmlformats.org/officeDocument/2006/relationships/image" Target="../media/image910.png"/><Relationship Id="rId109" Type="http://schemas.openxmlformats.org/officeDocument/2006/relationships/image" Target="../media/image958.png"/><Relationship Id="rId260" Type="http://schemas.openxmlformats.org/officeDocument/2006/relationships/customXml" Target="../ink/ink1034.xml"/><Relationship Id="rId281" Type="http://schemas.openxmlformats.org/officeDocument/2006/relationships/image" Target="../media/image1044.png"/><Relationship Id="rId316" Type="http://schemas.openxmlformats.org/officeDocument/2006/relationships/customXml" Target="../ink/ink1062.xml"/><Relationship Id="rId34" Type="http://schemas.openxmlformats.org/officeDocument/2006/relationships/customXml" Target="../ink/ink921.xml"/><Relationship Id="rId55" Type="http://schemas.openxmlformats.org/officeDocument/2006/relationships/image" Target="../media/image931.png"/><Relationship Id="rId76" Type="http://schemas.openxmlformats.org/officeDocument/2006/relationships/customXml" Target="../ink/ink942.xml"/><Relationship Id="rId97" Type="http://schemas.openxmlformats.org/officeDocument/2006/relationships/image" Target="../media/image952.png"/><Relationship Id="rId120" Type="http://schemas.openxmlformats.org/officeDocument/2006/relationships/customXml" Target="../ink/ink964.xml"/><Relationship Id="rId141" Type="http://schemas.openxmlformats.org/officeDocument/2006/relationships/image" Target="../media/image974.png"/><Relationship Id="rId7" Type="http://schemas.openxmlformats.org/officeDocument/2006/relationships/image" Target="../media/image907.png"/><Relationship Id="rId162" Type="http://schemas.openxmlformats.org/officeDocument/2006/relationships/customXml" Target="../ink/ink985.xml"/><Relationship Id="rId183" Type="http://schemas.openxmlformats.org/officeDocument/2006/relationships/image" Target="../media/image995.png"/><Relationship Id="rId218" Type="http://schemas.openxmlformats.org/officeDocument/2006/relationships/customXml" Target="../ink/ink1013.xml"/><Relationship Id="rId239" Type="http://schemas.openxmlformats.org/officeDocument/2006/relationships/image" Target="../media/image1023.png"/><Relationship Id="rId250" Type="http://schemas.openxmlformats.org/officeDocument/2006/relationships/customXml" Target="../ink/ink1029.xml"/><Relationship Id="rId271" Type="http://schemas.openxmlformats.org/officeDocument/2006/relationships/image" Target="../media/image1039.png"/><Relationship Id="rId292" Type="http://schemas.openxmlformats.org/officeDocument/2006/relationships/customXml" Target="../ink/ink1050.xml"/><Relationship Id="rId306" Type="http://schemas.openxmlformats.org/officeDocument/2006/relationships/customXml" Target="../ink/ink1057.xml"/><Relationship Id="rId24" Type="http://schemas.openxmlformats.org/officeDocument/2006/relationships/customXml" Target="../ink/ink916.xml"/><Relationship Id="rId45" Type="http://schemas.openxmlformats.org/officeDocument/2006/relationships/image" Target="../media/image926.png"/><Relationship Id="rId66" Type="http://schemas.openxmlformats.org/officeDocument/2006/relationships/customXml" Target="../ink/ink937.xml"/><Relationship Id="rId87" Type="http://schemas.openxmlformats.org/officeDocument/2006/relationships/image" Target="../media/image947.png"/><Relationship Id="rId110" Type="http://schemas.openxmlformats.org/officeDocument/2006/relationships/customXml" Target="../ink/ink959.xml"/><Relationship Id="rId131" Type="http://schemas.openxmlformats.org/officeDocument/2006/relationships/image" Target="../media/image969.png"/><Relationship Id="rId152" Type="http://schemas.openxmlformats.org/officeDocument/2006/relationships/customXml" Target="../ink/ink980.xml"/><Relationship Id="rId173" Type="http://schemas.openxmlformats.org/officeDocument/2006/relationships/image" Target="../media/image990.png"/><Relationship Id="rId194" Type="http://schemas.openxmlformats.org/officeDocument/2006/relationships/customXml" Target="../ink/ink1001.xml"/><Relationship Id="rId208" Type="http://schemas.openxmlformats.org/officeDocument/2006/relationships/customXml" Target="../ink/ink1008.xml"/><Relationship Id="rId229" Type="http://schemas.openxmlformats.org/officeDocument/2006/relationships/image" Target="../media/image1018.png"/><Relationship Id="rId240" Type="http://schemas.openxmlformats.org/officeDocument/2006/relationships/customXml" Target="../ink/ink1024.xml"/><Relationship Id="rId261" Type="http://schemas.openxmlformats.org/officeDocument/2006/relationships/image" Target="../media/image1034.png"/><Relationship Id="rId14" Type="http://schemas.openxmlformats.org/officeDocument/2006/relationships/customXml" Target="../ink/ink911.xml"/><Relationship Id="rId35" Type="http://schemas.openxmlformats.org/officeDocument/2006/relationships/image" Target="../media/image921.png"/><Relationship Id="rId56" Type="http://schemas.openxmlformats.org/officeDocument/2006/relationships/customXml" Target="../ink/ink932.xml"/><Relationship Id="rId77" Type="http://schemas.openxmlformats.org/officeDocument/2006/relationships/image" Target="../media/image942.png"/><Relationship Id="rId100" Type="http://schemas.openxmlformats.org/officeDocument/2006/relationships/customXml" Target="../ink/ink954.xml"/><Relationship Id="rId282" Type="http://schemas.openxmlformats.org/officeDocument/2006/relationships/customXml" Target="../ink/ink1045.xml"/><Relationship Id="rId317" Type="http://schemas.openxmlformats.org/officeDocument/2006/relationships/image" Target="../media/image1062.png"/><Relationship Id="rId8" Type="http://schemas.openxmlformats.org/officeDocument/2006/relationships/customXml" Target="../ink/ink908.xml"/><Relationship Id="rId98" Type="http://schemas.openxmlformats.org/officeDocument/2006/relationships/customXml" Target="../ink/ink953.xml"/><Relationship Id="rId121" Type="http://schemas.openxmlformats.org/officeDocument/2006/relationships/image" Target="../media/image964.png"/><Relationship Id="rId142" Type="http://schemas.openxmlformats.org/officeDocument/2006/relationships/customXml" Target="../ink/ink975.xml"/><Relationship Id="rId163" Type="http://schemas.openxmlformats.org/officeDocument/2006/relationships/image" Target="../media/image985.png"/><Relationship Id="rId184" Type="http://schemas.openxmlformats.org/officeDocument/2006/relationships/customXml" Target="../ink/ink996.xml"/><Relationship Id="rId219" Type="http://schemas.openxmlformats.org/officeDocument/2006/relationships/image" Target="../media/image1013.png"/><Relationship Id="rId230" Type="http://schemas.openxmlformats.org/officeDocument/2006/relationships/customXml" Target="../ink/ink1019.xml"/><Relationship Id="rId251" Type="http://schemas.openxmlformats.org/officeDocument/2006/relationships/image" Target="../media/image1029.png"/><Relationship Id="rId25" Type="http://schemas.openxmlformats.org/officeDocument/2006/relationships/image" Target="../media/image916.png"/><Relationship Id="rId46" Type="http://schemas.openxmlformats.org/officeDocument/2006/relationships/customXml" Target="../ink/ink927.xml"/><Relationship Id="rId67" Type="http://schemas.openxmlformats.org/officeDocument/2006/relationships/image" Target="../media/image937.png"/><Relationship Id="rId272" Type="http://schemas.openxmlformats.org/officeDocument/2006/relationships/customXml" Target="../ink/ink1040.xml"/><Relationship Id="rId293" Type="http://schemas.openxmlformats.org/officeDocument/2006/relationships/image" Target="../media/image1050.png"/><Relationship Id="rId307" Type="http://schemas.openxmlformats.org/officeDocument/2006/relationships/image" Target="../media/image1057.png"/><Relationship Id="rId88" Type="http://schemas.openxmlformats.org/officeDocument/2006/relationships/customXml" Target="../ink/ink948.xml"/><Relationship Id="rId111" Type="http://schemas.openxmlformats.org/officeDocument/2006/relationships/image" Target="../media/image959.png"/><Relationship Id="rId132" Type="http://schemas.openxmlformats.org/officeDocument/2006/relationships/customXml" Target="../ink/ink970.xml"/><Relationship Id="rId153" Type="http://schemas.openxmlformats.org/officeDocument/2006/relationships/image" Target="../media/image980.png"/><Relationship Id="rId174" Type="http://schemas.openxmlformats.org/officeDocument/2006/relationships/customXml" Target="../ink/ink991.xml"/><Relationship Id="rId195" Type="http://schemas.openxmlformats.org/officeDocument/2006/relationships/image" Target="../media/image1001.png"/><Relationship Id="rId209" Type="http://schemas.openxmlformats.org/officeDocument/2006/relationships/image" Target="../media/image1008.png"/><Relationship Id="rId220" Type="http://schemas.openxmlformats.org/officeDocument/2006/relationships/customXml" Target="../ink/ink1014.xml"/><Relationship Id="rId241" Type="http://schemas.openxmlformats.org/officeDocument/2006/relationships/image" Target="../media/image1024.png"/><Relationship Id="rId15" Type="http://schemas.openxmlformats.org/officeDocument/2006/relationships/image" Target="../media/image911.png"/><Relationship Id="rId36" Type="http://schemas.openxmlformats.org/officeDocument/2006/relationships/customXml" Target="../ink/ink922.xml"/><Relationship Id="rId57" Type="http://schemas.openxmlformats.org/officeDocument/2006/relationships/image" Target="../media/image932.png"/><Relationship Id="rId262" Type="http://schemas.openxmlformats.org/officeDocument/2006/relationships/customXml" Target="../ink/ink1035.xml"/><Relationship Id="rId283" Type="http://schemas.openxmlformats.org/officeDocument/2006/relationships/image" Target="../media/image1045.png"/><Relationship Id="rId78" Type="http://schemas.openxmlformats.org/officeDocument/2006/relationships/customXml" Target="../ink/ink943.xml"/><Relationship Id="rId99" Type="http://schemas.openxmlformats.org/officeDocument/2006/relationships/image" Target="../media/image953.png"/><Relationship Id="rId101" Type="http://schemas.openxmlformats.org/officeDocument/2006/relationships/image" Target="../media/image954.png"/><Relationship Id="rId122" Type="http://schemas.openxmlformats.org/officeDocument/2006/relationships/customXml" Target="../ink/ink965.xml"/><Relationship Id="rId143" Type="http://schemas.openxmlformats.org/officeDocument/2006/relationships/image" Target="../media/image975.png"/><Relationship Id="rId164" Type="http://schemas.openxmlformats.org/officeDocument/2006/relationships/customXml" Target="../ink/ink986.xml"/><Relationship Id="rId185" Type="http://schemas.openxmlformats.org/officeDocument/2006/relationships/image" Target="../media/image996.png"/><Relationship Id="rId9" Type="http://schemas.openxmlformats.org/officeDocument/2006/relationships/image" Target="../media/image908.png"/><Relationship Id="rId210" Type="http://schemas.openxmlformats.org/officeDocument/2006/relationships/customXml" Target="../ink/ink1009.xml"/><Relationship Id="rId26" Type="http://schemas.openxmlformats.org/officeDocument/2006/relationships/customXml" Target="../ink/ink917.xml"/><Relationship Id="rId231" Type="http://schemas.openxmlformats.org/officeDocument/2006/relationships/image" Target="../media/image1019.png"/><Relationship Id="rId252" Type="http://schemas.openxmlformats.org/officeDocument/2006/relationships/customXml" Target="../ink/ink1030.xml"/><Relationship Id="rId273" Type="http://schemas.openxmlformats.org/officeDocument/2006/relationships/image" Target="../media/image1040.png"/><Relationship Id="rId294" Type="http://schemas.openxmlformats.org/officeDocument/2006/relationships/customXml" Target="../ink/ink1051.xml"/><Relationship Id="rId308" Type="http://schemas.openxmlformats.org/officeDocument/2006/relationships/customXml" Target="../ink/ink1058.xml"/><Relationship Id="rId47" Type="http://schemas.openxmlformats.org/officeDocument/2006/relationships/image" Target="../media/image927.png"/><Relationship Id="rId68" Type="http://schemas.openxmlformats.org/officeDocument/2006/relationships/customXml" Target="../ink/ink938.xml"/><Relationship Id="rId89" Type="http://schemas.openxmlformats.org/officeDocument/2006/relationships/image" Target="../media/image948.png"/><Relationship Id="rId112" Type="http://schemas.openxmlformats.org/officeDocument/2006/relationships/customXml" Target="../ink/ink960.xml"/><Relationship Id="rId133" Type="http://schemas.openxmlformats.org/officeDocument/2006/relationships/image" Target="../media/image970.png"/><Relationship Id="rId154" Type="http://schemas.openxmlformats.org/officeDocument/2006/relationships/customXml" Target="../ink/ink981.xml"/><Relationship Id="rId175" Type="http://schemas.openxmlformats.org/officeDocument/2006/relationships/image" Target="../media/image991.png"/><Relationship Id="rId196" Type="http://schemas.openxmlformats.org/officeDocument/2006/relationships/customXml" Target="../ink/ink1002.xml"/><Relationship Id="rId200" Type="http://schemas.openxmlformats.org/officeDocument/2006/relationships/customXml" Target="../ink/ink1004.xml"/><Relationship Id="rId16" Type="http://schemas.openxmlformats.org/officeDocument/2006/relationships/customXml" Target="../ink/ink912.xml"/><Relationship Id="rId221" Type="http://schemas.openxmlformats.org/officeDocument/2006/relationships/image" Target="../media/image1014.png"/><Relationship Id="rId242" Type="http://schemas.openxmlformats.org/officeDocument/2006/relationships/customXml" Target="../ink/ink1025.xml"/><Relationship Id="rId263" Type="http://schemas.openxmlformats.org/officeDocument/2006/relationships/image" Target="../media/image1035.png"/><Relationship Id="rId284" Type="http://schemas.openxmlformats.org/officeDocument/2006/relationships/customXml" Target="../ink/ink1046.xml"/><Relationship Id="rId37" Type="http://schemas.openxmlformats.org/officeDocument/2006/relationships/image" Target="../media/image922.png"/><Relationship Id="rId58" Type="http://schemas.openxmlformats.org/officeDocument/2006/relationships/customXml" Target="../ink/ink933.xml"/><Relationship Id="rId79" Type="http://schemas.openxmlformats.org/officeDocument/2006/relationships/image" Target="../media/image943.png"/><Relationship Id="rId102" Type="http://schemas.openxmlformats.org/officeDocument/2006/relationships/customXml" Target="../ink/ink955.xml"/><Relationship Id="rId123" Type="http://schemas.openxmlformats.org/officeDocument/2006/relationships/image" Target="../media/image965.png"/><Relationship Id="rId144" Type="http://schemas.openxmlformats.org/officeDocument/2006/relationships/customXml" Target="../ink/ink976.xml"/><Relationship Id="rId90" Type="http://schemas.openxmlformats.org/officeDocument/2006/relationships/customXml" Target="../ink/ink949.xml"/><Relationship Id="rId165" Type="http://schemas.openxmlformats.org/officeDocument/2006/relationships/image" Target="../media/image986.png"/><Relationship Id="rId186" Type="http://schemas.openxmlformats.org/officeDocument/2006/relationships/customXml" Target="../ink/ink997.xml"/><Relationship Id="rId211" Type="http://schemas.openxmlformats.org/officeDocument/2006/relationships/image" Target="../media/image1009.png"/><Relationship Id="rId232" Type="http://schemas.openxmlformats.org/officeDocument/2006/relationships/customXml" Target="../ink/ink1020.xml"/><Relationship Id="rId253" Type="http://schemas.openxmlformats.org/officeDocument/2006/relationships/image" Target="../media/image1030.png"/><Relationship Id="rId274" Type="http://schemas.openxmlformats.org/officeDocument/2006/relationships/customXml" Target="../ink/ink1041.xml"/><Relationship Id="rId295" Type="http://schemas.openxmlformats.org/officeDocument/2006/relationships/image" Target="../media/image1051.png"/><Relationship Id="rId309" Type="http://schemas.openxmlformats.org/officeDocument/2006/relationships/image" Target="../media/image1058.png"/><Relationship Id="rId27" Type="http://schemas.openxmlformats.org/officeDocument/2006/relationships/image" Target="../media/image917.png"/><Relationship Id="rId48" Type="http://schemas.openxmlformats.org/officeDocument/2006/relationships/customXml" Target="../ink/ink928.xml"/><Relationship Id="rId69" Type="http://schemas.openxmlformats.org/officeDocument/2006/relationships/image" Target="../media/image938.png"/><Relationship Id="rId113" Type="http://schemas.openxmlformats.org/officeDocument/2006/relationships/image" Target="../media/image960.png"/><Relationship Id="rId134" Type="http://schemas.openxmlformats.org/officeDocument/2006/relationships/customXml" Target="../ink/ink971.xml"/><Relationship Id="rId80" Type="http://schemas.openxmlformats.org/officeDocument/2006/relationships/customXml" Target="../ink/ink944.xml"/><Relationship Id="rId155" Type="http://schemas.openxmlformats.org/officeDocument/2006/relationships/image" Target="../media/image981.png"/><Relationship Id="rId176" Type="http://schemas.openxmlformats.org/officeDocument/2006/relationships/customXml" Target="../ink/ink992.xml"/><Relationship Id="rId197" Type="http://schemas.openxmlformats.org/officeDocument/2006/relationships/image" Target="../media/image1002.png"/><Relationship Id="rId201" Type="http://schemas.openxmlformats.org/officeDocument/2006/relationships/image" Target="../media/image1004.png"/><Relationship Id="rId222" Type="http://schemas.openxmlformats.org/officeDocument/2006/relationships/customXml" Target="../ink/ink1015.xml"/><Relationship Id="rId243" Type="http://schemas.openxmlformats.org/officeDocument/2006/relationships/image" Target="../media/image1025.png"/><Relationship Id="rId264" Type="http://schemas.openxmlformats.org/officeDocument/2006/relationships/customXml" Target="../ink/ink1036.xml"/><Relationship Id="rId285" Type="http://schemas.openxmlformats.org/officeDocument/2006/relationships/image" Target="../media/image1046.png"/><Relationship Id="rId17" Type="http://schemas.openxmlformats.org/officeDocument/2006/relationships/image" Target="../media/image912.png"/><Relationship Id="rId38" Type="http://schemas.openxmlformats.org/officeDocument/2006/relationships/customXml" Target="../ink/ink923.xml"/><Relationship Id="rId59" Type="http://schemas.openxmlformats.org/officeDocument/2006/relationships/image" Target="../media/image933.png"/><Relationship Id="rId103" Type="http://schemas.openxmlformats.org/officeDocument/2006/relationships/image" Target="../media/image955.png"/><Relationship Id="rId124" Type="http://schemas.openxmlformats.org/officeDocument/2006/relationships/customXml" Target="../ink/ink966.xml"/><Relationship Id="rId310" Type="http://schemas.openxmlformats.org/officeDocument/2006/relationships/customXml" Target="../ink/ink1059.xml"/><Relationship Id="rId70" Type="http://schemas.openxmlformats.org/officeDocument/2006/relationships/customXml" Target="../ink/ink939.xml"/><Relationship Id="rId91" Type="http://schemas.openxmlformats.org/officeDocument/2006/relationships/image" Target="../media/image949.png"/><Relationship Id="rId145" Type="http://schemas.openxmlformats.org/officeDocument/2006/relationships/image" Target="../media/image976.png"/><Relationship Id="rId166" Type="http://schemas.openxmlformats.org/officeDocument/2006/relationships/customXml" Target="../ink/ink987.xml"/><Relationship Id="rId187" Type="http://schemas.openxmlformats.org/officeDocument/2006/relationships/image" Target="../media/image99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10.xml"/><Relationship Id="rId233" Type="http://schemas.openxmlformats.org/officeDocument/2006/relationships/image" Target="../media/image1020.png"/><Relationship Id="rId254" Type="http://schemas.openxmlformats.org/officeDocument/2006/relationships/customXml" Target="../ink/ink1031.xml"/><Relationship Id="rId28" Type="http://schemas.openxmlformats.org/officeDocument/2006/relationships/customXml" Target="../ink/ink918.xml"/><Relationship Id="rId49" Type="http://schemas.openxmlformats.org/officeDocument/2006/relationships/image" Target="../media/image928.png"/><Relationship Id="rId114" Type="http://schemas.openxmlformats.org/officeDocument/2006/relationships/customXml" Target="../ink/ink961.xml"/><Relationship Id="rId275" Type="http://schemas.openxmlformats.org/officeDocument/2006/relationships/image" Target="../media/image1041.png"/><Relationship Id="rId296" Type="http://schemas.openxmlformats.org/officeDocument/2006/relationships/customXml" Target="../ink/ink1052.xml"/><Relationship Id="rId300" Type="http://schemas.openxmlformats.org/officeDocument/2006/relationships/customXml" Target="../ink/ink1054.xml"/><Relationship Id="rId60" Type="http://schemas.openxmlformats.org/officeDocument/2006/relationships/customXml" Target="../ink/ink934.xml"/><Relationship Id="rId81" Type="http://schemas.openxmlformats.org/officeDocument/2006/relationships/image" Target="../media/image944.png"/><Relationship Id="rId135" Type="http://schemas.openxmlformats.org/officeDocument/2006/relationships/image" Target="../media/image971.png"/><Relationship Id="rId156" Type="http://schemas.openxmlformats.org/officeDocument/2006/relationships/customXml" Target="../ink/ink982.xml"/><Relationship Id="rId177" Type="http://schemas.openxmlformats.org/officeDocument/2006/relationships/image" Target="../media/image992.png"/><Relationship Id="rId198" Type="http://schemas.openxmlformats.org/officeDocument/2006/relationships/customXml" Target="../ink/ink1003.xml"/><Relationship Id="rId202" Type="http://schemas.openxmlformats.org/officeDocument/2006/relationships/customXml" Target="../ink/ink1005.xml"/><Relationship Id="rId223" Type="http://schemas.openxmlformats.org/officeDocument/2006/relationships/image" Target="../media/image1015.png"/><Relationship Id="rId244" Type="http://schemas.openxmlformats.org/officeDocument/2006/relationships/customXml" Target="../ink/ink1026.xml"/><Relationship Id="rId18" Type="http://schemas.openxmlformats.org/officeDocument/2006/relationships/customXml" Target="../ink/ink913.xml"/><Relationship Id="rId39" Type="http://schemas.openxmlformats.org/officeDocument/2006/relationships/image" Target="../media/image923.png"/><Relationship Id="rId265" Type="http://schemas.openxmlformats.org/officeDocument/2006/relationships/image" Target="../media/image1036.png"/><Relationship Id="rId286" Type="http://schemas.openxmlformats.org/officeDocument/2006/relationships/customXml" Target="../ink/ink1047.xml"/><Relationship Id="rId50" Type="http://schemas.openxmlformats.org/officeDocument/2006/relationships/customXml" Target="../ink/ink929.xml"/><Relationship Id="rId104" Type="http://schemas.openxmlformats.org/officeDocument/2006/relationships/customXml" Target="../ink/ink956.xml"/><Relationship Id="rId125" Type="http://schemas.openxmlformats.org/officeDocument/2006/relationships/image" Target="../media/image966.png"/><Relationship Id="rId146" Type="http://schemas.openxmlformats.org/officeDocument/2006/relationships/customXml" Target="../ink/ink977.xml"/><Relationship Id="rId167" Type="http://schemas.openxmlformats.org/officeDocument/2006/relationships/image" Target="../media/image987.png"/><Relationship Id="rId188" Type="http://schemas.openxmlformats.org/officeDocument/2006/relationships/customXml" Target="../ink/ink998.xml"/><Relationship Id="rId311" Type="http://schemas.openxmlformats.org/officeDocument/2006/relationships/image" Target="../media/image1059.png"/><Relationship Id="rId71" Type="http://schemas.openxmlformats.org/officeDocument/2006/relationships/image" Target="../media/image939.png"/><Relationship Id="rId92" Type="http://schemas.openxmlformats.org/officeDocument/2006/relationships/customXml" Target="../ink/ink950.xml"/><Relationship Id="rId213" Type="http://schemas.openxmlformats.org/officeDocument/2006/relationships/image" Target="../media/image1010.png"/><Relationship Id="rId234" Type="http://schemas.openxmlformats.org/officeDocument/2006/relationships/customXml" Target="../ink/ink1021.xml"/><Relationship Id="rId2" Type="http://schemas.openxmlformats.org/officeDocument/2006/relationships/customXml" Target="../ink/ink905.xml"/><Relationship Id="rId29" Type="http://schemas.openxmlformats.org/officeDocument/2006/relationships/image" Target="../media/image918.png"/><Relationship Id="rId255" Type="http://schemas.openxmlformats.org/officeDocument/2006/relationships/image" Target="../media/image1031.png"/><Relationship Id="rId276" Type="http://schemas.openxmlformats.org/officeDocument/2006/relationships/customXml" Target="../ink/ink1042.xml"/><Relationship Id="rId297" Type="http://schemas.openxmlformats.org/officeDocument/2006/relationships/image" Target="../media/image1052.png"/><Relationship Id="rId40" Type="http://schemas.openxmlformats.org/officeDocument/2006/relationships/customXml" Target="../ink/ink924.xml"/><Relationship Id="rId115" Type="http://schemas.openxmlformats.org/officeDocument/2006/relationships/image" Target="../media/image961.png"/><Relationship Id="rId136" Type="http://schemas.openxmlformats.org/officeDocument/2006/relationships/customXml" Target="../ink/ink972.xml"/><Relationship Id="rId157" Type="http://schemas.openxmlformats.org/officeDocument/2006/relationships/image" Target="../media/image982.png"/><Relationship Id="rId178" Type="http://schemas.openxmlformats.org/officeDocument/2006/relationships/customXml" Target="../ink/ink993.xml"/><Relationship Id="rId301" Type="http://schemas.openxmlformats.org/officeDocument/2006/relationships/image" Target="../media/image1054.png"/><Relationship Id="rId61" Type="http://schemas.openxmlformats.org/officeDocument/2006/relationships/image" Target="../media/image934.png"/><Relationship Id="rId82" Type="http://schemas.openxmlformats.org/officeDocument/2006/relationships/customXml" Target="../ink/ink945.xml"/><Relationship Id="rId199" Type="http://schemas.openxmlformats.org/officeDocument/2006/relationships/image" Target="../media/image1003.png"/><Relationship Id="rId203" Type="http://schemas.openxmlformats.org/officeDocument/2006/relationships/image" Target="../media/image1005.png"/><Relationship Id="rId19" Type="http://schemas.openxmlformats.org/officeDocument/2006/relationships/image" Target="../media/image913.png"/><Relationship Id="rId224" Type="http://schemas.openxmlformats.org/officeDocument/2006/relationships/customXml" Target="../ink/ink1016.xml"/><Relationship Id="rId245" Type="http://schemas.openxmlformats.org/officeDocument/2006/relationships/image" Target="../media/image1026.png"/><Relationship Id="rId266" Type="http://schemas.openxmlformats.org/officeDocument/2006/relationships/customXml" Target="../ink/ink1037.xml"/><Relationship Id="rId287" Type="http://schemas.openxmlformats.org/officeDocument/2006/relationships/image" Target="../media/image1047.png"/><Relationship Id="rId30" Type="http://schemas.openxmlformats.org/officeDocument/2006/relationships/customXml" Target="../ink/ink919.xml"/><Relationship Id="rId105" Type="http://schemas.openxmlformats.org/officeDocument/2006/relationships/image" Target="../media/image956.png"/><Relationship Id="rId126" Type="http://schemas.openxmlformats.org/officeDocument/2006/relationships/customXml" Target="../ink/ink967.xml"/><Relationship Id="rId147" Type="http://schemas.openxmlformats.org/officeDocument/2006/relationships/image" Target="../media/image977.png"/><Relationship Id="rId168" Type="http://schemas.openxmlformats.org/officeDocument/2006/relationships/customXml" Target="../ink/ink988.xml"/><Relationship Id="rId312" Type="http://schemas.openxmlformats.org/officeDocument/2006/relationships/customXml" Target="../ink/ink1060.xml"/><Relationship Id="rId51" Type="http://schemas.openxmlformats.org/officeDocument/2006/relationships/image" Target="../media/image929.png"/><Relationship Id="rId72" Type="http://schemas.openxmlformats.org/officeDocument/2006/relationships/customXml" Target="../ink/ink940.xml"/><Relationship Id="rId93" Type="http://schemas.openxmlformats.org/officeDocument/2006/relationships/image" Target="../media/image950.png"/><Relationship Id="rId189" Type="http://schemas.openxmlformats.org/officeDocument/2006/relationships/image" Target="../media/image998.png"/><Relationship Id="rId3" Type="http://schemas.openxmlformats.org/officeDocument/2006/relationships/image" Target="../media/image905.png"/><Relationship Id="rId214" Type="http://schemas.openxmlformats.org/officeDocument/2006/relationships/customXml" Target="../ink/ink1011.xml"/><Relationship Id="rId235" Type="http://schemas.openxmlformats.org/officeDocument/2006/relationships/image" Target="../media/image1021.png"/><Relationship Id="rId256" Type="http://schemas.openxmlformats.org/officeDocument/2006/relationships/customXml" Target="../ink/ink1032.xml"/><Relationship Id="rId277" Type="http://schemas.openxmlformats.org/officeDocument/2006/relationships/image" Target="../media/image1042.png"/><Relationship Id="rId298" Type="http://schemas.openxmlformats.org/officeDocument/2006/relationships/customXml" Target="../ink/ink1053.xml"/><Relationship Id="rId116" Type="http://schemas.openxmlformats.org/officeDocument/2006/relationships/customXml" Target="../ink/ink962.xml"/><Relationship Id="rId137" Type="http://schemas.openxmlformats.org/officeDocument/2006/relationships/image" Target="../media/image972.png"/><Relationship Id="rId158" Type="http://schemas.openxmlformats.org/officeDocument/2006/relationships/customXml" Target="../ink/ink983.xml"/><Relationship Id="rId302" Type="http://schemas.openxmlformats.org/officeDocument/2006/relationships/customXml" Target="../ink/ink1055.xml"/><Relationship Id="rId20" Type="http://schemas.openxmlformats.org/officeDocument/2006/relationships/customXml" Target="../ink/ink914.xml"/><Relationship Id="rId41" Type="http://schemas.openxmlformats.org/officeDocument/2006/relationships/image" Target="../media/image924.png"/><Relationship Id="rId62" Type="http://schemas.openxmlformats.org/officeDocument/2006/relationships/customXml" Target="../ink/ink935.xml"/><Relationship Id="rId83" Type="http://schemas.openxmlformats.org/officeDocument/2006/relationships/image" Target="../media/image945.png"/><Relationship Id="rId179" Type="http://schemas.openxmlformats.org/officeDocument/2006/relationships/image" Target="../media/image993.png"/><Relationship Id="rId190" Type="http://schemas.openxmlformats.org/officeDocument/2006/relationships/customXml" Target="../ink/ink999.xml"/><Relationship Id="rId204" Type="http://schemas.openxmlformats.org/officeDocument/2006/relationships/customXml" Target="../ink/ink1006.xml"/><Relationship Id="rId225" Type="http://schemas.openxmlformats.org/officeDocument/2006/relationships/image" Target="../media/image1016.png"/><Relationship Id="rId246" Type="http://schemas.openxmlformats.org/officeDocument/2006/relationships/customXml" Target="../ink/ink1027.xml"/><Relationship Id="rId267" Type="http://schemas.openxmlformats.org/officeDocument/2006/relationships/image" Target="../media/image1037.png"/><Relationship Id="rId288" Type="http://schemas.openxmlformats.org/officeDocument/2006/relationships/customXml" Target="../ink/ink1048.xml"/><Relationship Id="rId106" Type="http://schemas.openxmlformats.org/officeDocument/2006/relationships/customXml" Target="../ink/ink957.xml"/><Relationship Id="rId127" Type="http://schemas.openxmlformats.org/officeDocument/2006/relationships/image" Target="../media/image967.png"/><Relationship Id="rId313" Type="http://schemas.openxmlformats.org/officeDocument/2006/relationships/image" Target="../media/image1060.png"/><Relationship Id="rId10" Type="http://schemas.openxmlformats.org/officeDocument/2006/relationships/customXml" Target="../ink/ink909.xml"/><Relationship Id="rId31" Type="http://schemas.openxmlformats.org/officeDocument/2006/relationships/image" Target="../media/image919.png"/><Relationship Id="rId52" Type="http://schemas.openxmlformats.org/officeDocument/2006/relationships/customXml" Target="../ink/ink930.xml"/><Relationship Id="rId73" Type="http://schemas.openxmlformats.org/officeDocument/2006/relationships/image" Target="../media/image940.png"/><Relationship Id="rId94" Type="http://schemas.openxmlformats.org/officeDocument/2006/relationships/customXml" Target="../ink/ink951.xml"/><Relationship Id="rId148" Type="http://schemas.openxmlformats.org/officeDocument/2006/relationships/customXml" Target="../ink/ink978.xml"/><Relationship Id="rId169" Type="http://schemas.openxmlformats.org/officeDocument/2006/relationships/image" Target="../media/image988.png"/><Relationship Id="rId4" Type="http://schemas.openxmlformats.org/officeDocument/2006/relationships/customXml" Target="../ink/ink906.xml"/><Relationship Id="rId180" Type="http://schemas.openxmlformats.org/officeDocument/2006/relationships/customXml" Target="../ink/ink994.xml"/><Relationship Id="rId215" Type="http://schemas.openxmlformats.org/officeDocument/2006/relationships/image" Target="../media/image1011.png"/><Relationship Id="rId236" Type="http://schemas.openxmlformats.org/officeDocument/2006/relationships/customXml" Target="../ink/ink1022.xml"/><Relationship Id="rId257" Type="http://schemas.openxmlformats.org/officeDocument/2006/relationships/image" Target="../media/image1032.png"/><Relationship Id="rId278" Type="http://schemas.openxmlformats.org/officeDocument/2006/relationships/customXml" Target="../ink/ink1043.xml"/><Relationship Id="rId303" Type="http://schemas.openxmlformats.org/officeDocument/2006/relationships/image" Target="../media/image1055.png"/><Relationship Id="rId42" Type="http://schemas.openxmlformats.org/officeDocument/2006/relationships/customXml" Target="../ink/ink925.xml"/><Relationship Id="rId84" Type="http://schemas.openxmlformats.org/officeDocument/2006/relationships/customXml" Target="../ink/ink946.xml"/><Relationship Id="rId138" Type="http://schemas.openxmlformats.org/officeDocument/2006/relationships/customXml" Target="../ink/ink973.xml"/><Relationship Id="rId191" Type="http://schemas.openxmlformats.org/officeDocument/2006/relationships/image" Target="../media/image999.png"/><Relationship Id="rId205" Type="http://schemas.openxmlformats.org/officeDocument/2006/relationships/image" Target="../media/image1006.png"/><Relationship Id="rId247" Type="http://schemas.openxmlformats.org/officeDocument/2006/relationships/image" Target="../media/image1027.png"/><Relationship Id="rId107" Type="http://schemas.openxmlformats.org/officeDocument/2006/relationships/image" Target="../media/image957.png"/><Relationship Id="rId289" Type="http://schemas.openxmlformats.org/officeDocument/2006/relationships/image" Target="../media/image1048.png"/><Relationship Id="rId11" Type="http://schemas.openxmlformats.org/officeDocument/2006/relationships/image" Target="../media/image909.png"/><Relationship Id="rId53" Type="http://schemas.openxmlformats.org/officeDocument/2006/relationships/image" Target="../media/image930.png"/><Relationship Id="rId149" Type="http://schemas.openxmlformats.org/officeDocument/2006/relationships/image" Target="../media/image978.png"/><Relationship Id="rId314" Type="http://schemas.openxmlformats.org/officeDocument/2006/relationships/customXml" Target="../ink/ink1061.xml"/><Relationship Id="rId95" Type="http://schemas.openxmlformats.org/officeDocument/2006/relationships/image" Target="../media/image951.png"/><Relationship Id="rId160" Type="http://schemas.openxmlformats.org/officeDocument/2006/relationships/customXml" Target="../ink/ink984.xml"/><Relationship Id="rId216" Type="http://schemas.openxmlformats.org/officeDocument/2006/relationships/customXml" Target="../ink/ink1012.xml"/><Relationship Id="rId258" Type="http://schemas.openxmlformats.org/officeDocument/2006/relationships/customXml" Target="../ink/ink1033.xml"/><Relationship Id="rId22" Type="http://schemas.openxmlformats.org/officeDocument/2006/relationships/customXml" Target="../ink/ink915.xml"/><Relationship Id="rId64" Type="http://schemas.openxmlformats.org/officeDocument/2006/relationships/customXml" Target="../ink/ink936.xml"/><Relationship Id="rId118" Type="http://schemas.openxmlformats.org/officeDocument/2006/relationships/customXml" Target="../ink/ink963.xml"/><Relationship Id="rId171" Type="http://schemas.openxmlformats.org/officeDocument/2006/relationships/image" Target="../media/image989.png"/><Relationship Id="rId227" Type="http://schemas.openxmlformats.org/officeDocument/2006/relationships/image" Target="../media/image1017.png"/><Relationship Id="rId269" Type="http://schemas.openxmlformats.org/officeDocument/2006/relationships/image" Target="../media/image1038.png"/><Relationship Id="rId33" Type="http://schemas.openxmlformats.org/officeDocument/2006/relationships/image" Target="../media/image920.png"/><Relationship Id="rId129" Type="http://schemas.openxmlformats.org/officeDocument/2006/relationships/image" Target="../media/image968.png"/><Relationship Id="rId280" Type="http://schemas.openxmlformats.org/officeDocument/2006/relationships/customXml" Target="../ink/ink1044.xml"/><Relationship Id="rId75" Type="http://schemas.openxmlformats.org/officeDocument/2006/relationships/image" Target="../media/image941.png"/><Relationship Id="rId140" Type="http://schemas.openxmlformats.org/officeDocument/2006/relationships/customXml" Target="../ink/ink974.xml"/><Relationship Id="rId182" Type="http://schemas.openxmlformats.org/officeDocument/2006/relationships/customXml" Target="../ink/ink995.xml"/><Relationship Id="rId6" Type="http://schemas.openxmlformats.org/officeDocument/2006/relationships/customXml" Target="../ink/ink907.xml"/><Relationship Id="rId238" Type="http://schemas.openxmlformats.org/officeDocument/2006/relationships/customXml" Target="../ink/ink1023.xml"/><Relationship Id="rId291" Type="http://schemas.openxmlformats.org/officeDocument/2006/relationships/image" Target="../media/image1049.png"/><Relationship Id="rId305" Type="http://schemas.openxmlformats.org/officeDocument/2006/relationships/image" Target="../media/image1056.png"/><Relationship Id="rId44" Type="http://schemas.openxmlformats.org/officeDocument/2006/relationships/customXml" Target="../ink/ink926.xml"/><Relationship Id="rId86" Type="http://schemas.openxmlformats.org/officeDocument/2006/relationships/customXml" Target="../ink/ink947.xml"/><Relationship Id="rId151" Type="http://schemas.openxmlformats.org/officeDocument/2006/relationships/image" Target="../media/image979.png"/><Relationship Id="rId193" Type="http://schemas.openxmlformats.org/officeDocument/2006/relationships/image" Target="../media/image1000.png"/><Relationship Id="rId207" Type="http://schemas.openxmlformats.org/officeDocument/2006/relationships/image" Target="../media/image1007.png"/><Relationship Id="rId249" Type="http://schemas.openxmlformats.org/officeDocument/2006/relationships/image" Target="../media/image102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0.png"/><Relationship Id="rId21" Type="http://schemas.openxmlformats.org/officeDocument/2006/relationships/image" Target="../media/image1072.png"/><Relationship Id="rId42" Type="http://schemas.openxmlformats.org/officeDocument/2006/relationships/customXml" Target="../ink/ink1083.xml"/><Relationship Id="rId63" Type="http://schemas.openxmlformats.org/officeDocument/2006/relationships/image" Target="../media/image1093.png"/><Relationship Id="rId84" Type="http://schemas.openxmlformats.org/officeDocument/2006/relationships/customXml" Target="../ink/ink1104.xml"/><Relationship Id="rId138" Type="http://schemas.openxmlformats.org/officeDocument/2006/relationships/customXml" Target="../ink/ink1131.xml"/><Relationship Id="rId159" Type="http://schemas.openxmlformats.org/officeDocument/2006/relationships/image" Target="../media/image1141.png"/><Relationship Id="rId170" Type="http://schemas.openxmlformats.org/officeDocument/2006/relationships/customXml" Target="../ink/ink1147.xml"/><Relationship Id="rId191" Type="http://schemas.openxmlformats.org/officeDocument/2006/relationships/image" Target="../media/image1157.png"/><Relationship Id="rId107" Type="http://schemas.openxmlformats.org/officeDocument/2006/relationships/image" Target="../media/image1115.png"/><Relationship Id="rId11" Type="http://schemas.openxmlformats.org/officeDocument/2006/relationships/image" Target="../media/image1067.png"/><Relationship Id="rId32" Type="http://schemas.openxmlformats.org/officeDocument/2006/relationships/customXml" Target="../ink/ink1078.xml"/><Relationship Id="rId53" Type="http://schemas.openxmlformats.org/officeDocument/2006/relationships/image" Target="../media/image1088.png"/><Relationship Id="rId74" Type="http://schemas.openxmlformats.org/officeDocument/2006/relationships/customXml" Target="../ink/ink1099.xml"/><Relationship Id="rId128" Type="http://schemas.openxmlformats.org/officeDocument/2006/relationships/customXml" Target="../ink/ink1126.xml"/><Relationship Id="rId149" Type="http://schemas.openxmlformats.org/officeDocument/2006/relationships/image" Target="../media/image1136.png"/><Relationship Id="rId5" Type="http://schemas.openxmlformats.org/officeDocument/2006/relationships/image" Target="../media/image1064.png"/><Relationship Id="rId95" Type="http://schemas.openxmlformats.org/officeDocument/2006/relationships/image" Target="../media/image1109.png"/><Relationship Id="rId160" Type="http://schemas.openxmlformats.org/officeDocument/2006/relationships/customXml" Target="../ink/ink1142.xml"/><Relationship Id="rId181" Type="http://schemas.openxmlformats.org/officeDocument/2006/relationships/image" Target="../media/image1152.png"/><Relationship Id="rId22" Type="http://schemas.openxmlformats.org/officeDocument/2006/relationships/customXml" Target="../ink/ink1073.xml"/><Relationship Id="rId43" Type="http://schemas.openxmlformats.org/officeDocument/2006/relationships/image" Target="../media/image1083.png"/><Relationship Id="rId64" Type="http://schemas.openxmlformats.org/officeDocument/2006/relationships/customXml" Target="../ink/ink1094.xml"/><Relationship Id="rId118" Type="http://schemas.openxmlformats.org/officeDocument/2006/relationships/customXml" Target="../ink/ink1121.xml"/><Relationship Id="rId139" Type="http://schemas.openxmlformats.org/officeDocument/2006/relationships/image" Target="../media/image1131.png"/><Relationship Id="rId85" Type="http://schemas.openxmlformats.org/officeDocument/2006/relationships/image" Target="../media/image1104.png"/><Relationship Id="rId150" Type="http://schemas.openxmlformats.org/officeDocument/2006/relationships/customXml" Target="../ink/ink1137.xml"/><Relationship Id="rId171" Type="http://schemas.openxmlformats.org/officeDocument/2006/relationships/image" Target="../media/image1147.png"/><Relationship Id="rId192" Type="http://schemas.openxmlformats.org/officeDocument/2006/relationships/customXml" Target="../ink/ink1158.xml"/><Relationship Id="rId12" Type="http://schemas.openxmlformats.org/officeDocument/2006/relationships/customXml" Target="../ink/ink1068.xml"/><Relationship Id="rId33" Type="http://schemas.openxmlformats.org/officeDocument/2006/relationships/image" Target="../media/image1078.png"/><Relationship Id="rId108" Type="http://schemas.openxmlformats.org/officeDocument/2006/relationships/customXml" Target="../ink/ink1116.xml"/><Relationship Id="rId129" Type="http://schemas.openxmlformats.org/officeDocument/2006/relationships/image" Target="../media/image1126.png"/><Relationship Id="rId54" Type="http://schemas.openxmlformats.org/officeDocument/2006/relationships/customXml" Target="../ink/ink1089.xml"/><Relationship Id="rId75" Type="http://schemas.openxmlformats.org/officeDocument/2006/relationships/image" Target="../media/image1099.png"/><Relationship Id="rId96" Type="http://schemas.openxmlformats.org/officeDocument/2006/relationships/customXml" Target="../ink/ink1110.xml"/><Relationship Id="rId140" Type="http://schemas.openxmlformats.org/officeDocument/2006/relationships/customXml" Target="../ink/ink1132.xml"/><Relationship Id="rId161" Type="http://schemas.openxmlformats.org/officeDocument/2006/relationships/image" Target="../media/image1142.png"/><Relationship Id="rId182" Type="http://schemas.openxmlformats.org/officeDocument/2006/relationships/customXml" Target="../ink/ink1153.xml"/><Relationship Id="rId6" Type="http://schemas.openxmlformats.org/officeDocument/2006/relationships/customXml" Target="../ink/ink1065.xml"/><Relationship Id="rId23" Type="http://schemas.openxmlformats.org/officeDocument/2006/relationships/image" Target="../media/image1073.png"/><Relationship Id="rId119" Type="http://schemas.openxmlformats.org/officeDocument/2006/relationships/image" Target="../media/image1121.png"/><Relationship Id="rId44" Type="http://schemas.openxmlformats.org/officeDocument/2006/relationships/customXml" Target="../ink/ink1084.xml"/><Relationship Id="rId65" Type="http://schemas.openxmlformats.org/officeDocument/2006/relationships/image" Target="../media/image1094.png"/><Relationship Id="rId86" Type="http://schemas.openxmlformats.org/officeDocument/2006/relationships/customXml" Target="../ink/ink1105.xml"/><Relationship Id="rId130" Type="http://schemas.openxmlformats.org/officeDocument/2006/relationships/customXml" Target="../ink/ink1127.xml"/><Relationship Id="rId151" Type="http://schemas.openxmlformats.org/officeDocument/2006/relationships/image" Target="../media/image1137.png"/><Relationship Id="rId172" Type="http://schemas.openxmlformats.org/officeDocument/2006/relationships/customXml" Target="../ink/ink1148.xml"/><Relationship Id="rId193" Type="http://schemas.openxmlformats.org/officeDocument/2006/relationships/image" Target="../media/image1158.png"/><Relationship Id="rId13" Type="http://schemas.openxmlformats.org/officeDocument/2006/relationships/image" Target="../media/image1068.png"/><Relationship Id="rId109" Type="http://schemas.openxmlformats.org/officeDocument/2006/relationships/image" Target="../media/image1116.png"/><Relationship Id="rId34" Type="http://schemas.openxmlformats.org/officeDocument/2006/relationships/customXml" Target="../ink/ink1079.xml"/><Relationship Id="rId55" Type="http://schemas.openxmlformats.org/officeDocument/2006/relationships/image" Target="../media/image1089.png"/><Relationship Id="rId76" Type="http://schemas.openxmlformats.org/officeDocument/2006/relationships/customXml" Target="../ink/ink1100.xml"/><Relationship Id="rId97" Type="http://schemas.openxmlformats.org/officeDocument/2006/relationships/image" Target="../media/image1110.png"/><Relationship Id="rId120" Type="http://schemas.openxmlformats.org/officeDocument/2006/relationships/customXml" Target="../ink/ink1122.xml"/><Relationship Id="rId141" Type="http://schemas.openxmlformats.org/officeDocument/2006/relationships/image" Target="../media/image1132.png"/><Relationship Id="rId7" Type="http://schemas.openxmlformats.org/officeDocument/2006/relationships/image" Target="../media/image1065.png"/><Relationship Id="rId162" Type="http://schemas.openxmlformats.org/officeDocument/2006/relationships/customXml" Target="../ink/ink1143.xml"/><Relationship Id="rId183" Type="http://schemas.openxmlformats.org/officeDocument/2006/relationships/image" Target="../media/image1153.png"/><Relationship Id="rId2" Type="http://schemas.openxmlformats.org/officeDocument/2006/relationships/customXml" Target="../ink/ink1063.xml"/><Relationship Id="rId29" Type="http://schemas.openxmlformats.org/officeDocument/2006/relationships/image" Target="../media/image1076.png"/><Relationship Id="rId24" Type="http://schemas.openxmlformats.org/officeDocument/2006/relationships/customXml" Target="../ink/ink1074.xml"/><Relationship Id="rId40" Type="http://schemas.openxmlformats.org/officeDocument/2006/relationships/customXml" Target="../ink/ink1082.xml"/><Relationship Id="rId45" Type="http://schemas.openxmlformats.org/officeDocument/2006/relationships/image" Target="../media/image1084.png"/><Relationship Id="rId66" Type="http://schemas.openxmlformats.org/officeDocument/2006/relationships/customXml" Target="../ink/ink1095.xml"/><Relationship Id="rId87" Type="http://schemas.openxmlformats.org/officeDocument/2006/relationships/image" Target="../media/image1105.png"/><Relationship Id="rId110" Type="http://schemas.openxmlformats.org/officeDocument/2006/relationships/customXml" Target="../ink/ink1117.xml"/><Relationship Id="rId115" Type="http://schemas.openxmlformats.org/officeDocument/2006/relationships/image" Target="../media/image1119.png"/><Relationship Id="rId131" Type="http://schemas.openxmlformats.org/officeDocument/2006/relationships/image" Target="../media/image1127.png"/><Relationship Id="rId136" Type="http://schemas.openxmlformats.org/officeDocument/2006/relationships/customXml" Target="../ink/ink1130.xml"/><Relationship Id="rId157" Type="http://schemas.openxmlformats.org/officeDocument/2006/relationships/image" Target="../media/image1140.png"/><Relationship Id="rId178" Type="http://schemas.openxmlformats.org/officeDocument/2006/relationships/customXml" Target="../ink/ink1151.xml"/><Relationship Id="rId61" Type="http://schemas.openxmlformats.org/officeDocument/2006/relationships/image" Target="../media/image1092.png"/><Relationship Id="rId82" Type="http://schemas.openxmlformats.org/officeDocument/2006/relationships/customXml" Target="../ink/ink1103.xml"/><Relationship Id="rId152" Type="http://schemas.openxmlformats.org/officeDocument/2006/relationships/customXml" Target="../ink/ink1138.xml"/><Relationship Id="rId173" Type="http://schemas.openxmlformats.org/officeDocument/2006/relationships/image" Target="../media/image1148.png"/><Relationship Id="rId194" Type="http://schemas.openxmlformats.org/officeDocument/2006/relationships/customXml" Target="../ink/ink1159.xml"/><Relationship Id="rId199" Type="http://schemas.openxmlformats.org/officeDocument/2006/relationships/image" Target="../media/image1161.png"/><Relationship Id="rId203" Type="http://schemas.openxmlformats.org/officeDocument/2006/relationships/image" Target="../media/image1163.png"/><Relationship Id="rId19" Type="http://schemas.openxmlformats.org/officeDocument/2006/relationships/image" Target="../media/image1071.png"/><Relationship Id="rId14" Type="http://schemas.openxmlformats.org/officeDocument/2006/relationships/customXml" Target="../ink/ink1069.xml"/><Relationship Id="rId30" Type="http://schemas.openxmlformats.org/officeDocument/2006/relationships/customXml" Target="../ink/ink1077.xml"/><Relationship Id="rId35" Type="http://schemas.openxmlformats.org/officeDocument/2006/relationships/image" Target="../media/image1079.png"/><Relationship Id="rId56" Type="http://schemas.openxmlformats.org/officeDocument/2006/relationships/customXml" Target="../ink/ink1090.xml"/><Relationship Id="rId77" Type="http://schemas.openxmlformats.org/officeDocument/2006/relationships/image" Target="../media/image1100.png"/><Relationship Id="rId100" Type="http://schemas.openxmlformats.org/officeDocument/2006/relationships/customXml" Target="../ink/ink1112.xml"/><Relationship Id="rId105" Type="http://schemas.openxmlformats.org/officeDocument/2006/relationships/image" Target="../media/image1114.png"/><Relationship Id="rId126" Type="http://schemas.openxmlformats.org/officeDocument/2006/relationships/customXml" Target="../ink/ink1125.xml"/><Relationship Id="rId147" Type="http://schemas.openxmlformats.org/officeDocument/2006/relationships/image" Target="../media/image1135.png"/><Relationship Id="rId168" Type="http://schemas.openxmlformats.org/officeDocument/2006/relationships/customXml" Target="../ink/ink1146.xml"/><Relationship Id="rId8" Type="http://schemas.openxmlformats.org/officeDocument/2006/relationships/customXml" Target="../ink/ink1066.xml"/><Relationship Id="rId51" Type="http://schemas.openxmlformats.org/officeDocument/2006/relationships/image" Target="../media/image1087.png"/><Relationship Id="rId72" Type="http://schemas.openxmlformats.org/officeDocument/2006/relationships/customXml" Target="../ink/ink1098.xml"/><Relationship Id="rId93" Type="http://schemas.openxmlformats.org/officeDocument/2006/relationships/image" Target="../media/image1108.png"/><Relationship Id="rId98" Type="http://schemas.openxmlformats.org/officeDocument/2006/relationships/customXml" Target="../ink/ink1111.xml"/><Relationship Id="rId121" Type="http://schemas.openxmlformats.org/officeDocument/2006/relationships/image" Target="../media/image1122.png"/><Relationship Id="rId142" Type="http://schemas.openxmlformats.org/officeDocument/2006/relationships/customXml" Target="../ink/ink1133.xml"/><Relationship Id="rId163" Type="http://schemas.openxmlformats.org/officeDocument/2006/relationships/image" Target="../media/image1143.png"/><Relationship Id="rId184" Type="http://schemas.openxmlformats.org/officeDocument/2006/relationships/customXml" Target="../ink/ink1154.xml"/><Relationship Id="rId189" Type="http://schemas.openxmlformats.org/officeDocument/2006/relationships/image" Target="../media/image1156.png"/><Relationship Id="rId3" Type="http://schemas.openxmlformats.org/officeDocument/2006/relationships/image" Target="../media/image1063.png"/><Relationship Id="rId25" Type="http://schemas.openxmlformats.org/officeDocument/2006/relationships/image" Target="../media/image1074.png"/><Relationship Id="rId46" Type="http://schemas.openxmlformats.org/officeDocument/2006/relationships/customXml" Target="../ink/ink1085.xml"/><Relationship Id="rId67" Type="http://schemas.openxmlformats.org/officeDocument/2006/relationships/image" Target="../media/image1095.png"/><Relationship Id="rId116" Type="http://schemas.openxmlformats.org/officeDocument/2006/relationships/customXml" Target="../ink/ink1120.xml"/><Relationship Id="rId137" Type="http://schemas.openxmlformats.org/officeDocument/2006/relationships/image" Target="../media/image1130.png"/><Relationship Id="rId158" Type="http://schemas.openxmlformats.org/officeDocument/2006/relationships/customXml" Target="../ink/ink1141.xml"/><Relationship Id="rId20" Type="http://schemas.openxmlformats.org/officeDocument/2006/relationships/customXml" Target="../ink/ink1072.xml"/><Relationship Id="rId41" Type="http://schemas.openxmlformats.org/officeDocument/2006/relationships/image" Target="../media/image1082.png"/><Relationship Id="rId62" Type="http://schemas.openxmlformats.org/officeDocument/2006/relationships/customXml" Target="../ink/ink1093.xml"/><Relationship Id="rId83" Type="http://schemas.openxmlformats.org/officeDocument/2006/relationships/image" Target="../media/image1103.png"/><Relationship Id="rId88" Type="http://schemas.openxmlformats.org/officeDocument/2006/relationships/customXml" Target="../ink/ink1106.xml"/><Relationship Id="rId111" Type="http://schemas.openxmlformats.org/officeDocument/2006/relationships/image" Target="../media/image1117.png"/><Relationship Id="rId132" Type="http://schemas.openxmlformats.org/officeDocument/2006/relationships/customXml" Target="../ink/ink1128.xml"/><Relationship Id="rId153" Type="http://schemas.openxmlformats.org/officeDocument/2006/relationships/image" Target="../media/image1138.png"/><Relationship Id="rId174" Type="http://schemas.openxmlformats.org/officeDocument/2006/relationships/customXml" Target="../ink/ink1149.xml"/><Relationship Id="rId179" Type="http://schemas.openxmlformats.org/officeDocument/2006/relationships/image" Target="../media/image1151.png"/><Relationship Id="rId195" Type="http://schemas.openxmlformats.org/officeDocument/2006/relationships/image" Target="../media/image1159.png"/><Relationship Id="rId190" Type="http://schemas.openxmlformats.org/officeDocument/2006/relationships/customXml" Target="../ink/ink1157.xml"/><Relationship Id="rId15" Type="http://schemas.openxmlformats.org/officeDocument/2006/relationships/image" Target="../media/image1069.png"/><Relationship Id="rId36" Type="http://schemas.openxmlformats.org/officeDocument/2006/relationships/customXml" Target="../ink/ink1080.xml"/><Relationship Id="rId57" Type="http://schemas.openxmlformats.org/officeDocument/2006/relationships/image" Target="../media/image1090.png"/><Relationship Id="rId106" Type="http://schemas.openxmlformats.org/officeDocument/2006/relationships/customXml" Target="../ink/ink1115.xml"/><Relationship Id="rId127" Type="http://schemas.openxmlformats.org/officeDocument/2006/relationships/image" Target="../media/image1125.png"/><Relationship Id="rId10" Type="http://schemas.openxmlformats.org/officeDocument/2006/relationships/customXml" Target="../ink/ink1067.xml"/><Relationship Id="rId31" Type="http://schemas.openxmlformats.org/officeDocument/2006/relationships/image" Target="../media/image1077.png"/><Relationship Id="rId52" Type="http://schemas.openxmlformats.org/officeDocument/2006/relationships/customXml" Target="../ink/ink1088.xml"/><Relationship Id="rId73" Type="http://schemas.openxmlformats.org/officeDocument/2006/relationships/image" Target="../media/image1098.png"/><Relationship Id="rId78" Type="http://schemas.openxmlformats.org/officeDocument/2006/relationships/customXml" Target="../ink/ink1101.xml"/><Relationship Id="rId94" Type="http://schemas.openxmlformats.org/officeDocument/2006/relationships/customXml" Target="../ink/ink1109.xml"/><Relationship Id="rId99" Type="http://schemas.openxmlformats.org/officeDocument/2006/relationships/image" Target="../media/image1111.png"/><Relationship Id="rId101" Type="http://schemas.openxmlformats.org/officeDocument/2006/relationships/image" Target="../media/image1112.png"/><Relationship Id="rId122" Type="http://schemas.openxmlformats.org/officeDocument/2006/relationships/customXml" Target="../ink/ink1123.xml"/><Relationship Id="rId143" Type="http://schemas.openxmlformats.org/officeDocument/2006/relationships/image" Target="../media/image1133.png"/><Relationship Id="rId148" Type="http://schemas.openxmlformats.org/officeDocument/2006/relationships/customXml" Target="../ink/ink1136.xml"/><Relationship Id="rId164" Type="http://schemas.openxmlformats.org/officeDocument/2006/relationships/customXml" Target="../ink/ink1144.xml"/><Relationship Id="rId169" Type="http://schemas.openxmlformats.org/officeDocument/2006/relationships/image" Target="../media/image1146.png"/><Relationship Id="rId185" Type="http://schemas.openxmlformats.org/officeDocument/2006/relationships/image" Target="../media/image1154.png"/><Relationship Id="rId4" Type="http://schemas.openxmlformats.org/officeDocument/2006/relationships/customXml" Target="../ink/ink1064.xml"/><Relationship Id="rId9" Type="http://schemas.openxmlformats.org/officeDocument/2006/relationships/image" Target="../media/image1066.png"/><Relationship Id="rId180" Type="http://schemas.openxmlformats.org/officeDocument/2006/relationships/customXml" Target="../ink/ink1152.xml"/><Relationship Id="rId26" Type="http://schemas.openxmlformats.org/officeDocument/2006/relationships/customXml" Target="../ink/ink1075.xml"/><Relationship Id="rId47" Type="http://schemas.openxmlformats.org/officeDocument/2006/relationships/image" Target="../media/image1085.png"/><Relationship Id="rId68" Type="http://schemas.openxmlformats.org/officeDocument/2006/relationships/customXml" Target="../ink/ink1096.xml"/><Relationship Id="rId89" Type="http://schemas.openxmlformats.org/officeDocument/2006/relationships/image" Target="../media/image1106.png"/><Relationship Id="rId112" Type="http://schemas.openxmlformats.org/officeDocument/2006/relationships/customXml" Target="../ink/ink1118.xml"/><Relationship Id="rId133" Type="http://schemas.openxmlformats.org/officeDocument/2006/relationships/image" Target="../media/image1128.png"/><Relationship Id="rId154" Type="http://schemas.openxmlformats.org/officeDocument/2006/relationships/customXml" Target="../ink/ink1139.xml"/><Relationship Id="rId175" Type="http://schemas.openxmlformats.org/officeDocument/2006/relationships/image" Target="../media/image1149.png"/><Relationship Id="rId196" Type="http://schemas.openxmlformats.org/officeDocument/2006/relationships/customXml" Target="../ink/ink1160.xml"/><Relationship Id="rId200" Type="http://schemas.openxmlformats.org/officeDocument/2006/relationships/customXml" Target="../ink/ink1162.xml"/><Relationship Id="rId16" Type="http://schemas.openxmlformats.org/officeDocument/2006/relationships/customXml" Target="../ink/ink1070.xml"/><Relationship Id="rId37" Type="http://schemas.openxmlformats.org/officeDocument/2006/relationships/image" Target="../media/image1080.png"/><Relationship Id="rId58" Type="http://schemas.openxmlformats.org/officeDocument/2006/relationships/customXml" Target="../ink/ink1091.xml"/><Relationship Id="rId79" Type="http://schemas.openxmlformats.org/officeDocument/2006/relationships/image" Target="../media/image1101.png"/><Relationship Id="rId102" Type="http://schemas.openxmlformats.org/officeDocument/2006/relationships/customXml" Target="../ink/ink1113.xml"/><Relationship Id="rId123" Type="http://schemas.openxmlformats.org/officeDocument/2006/relationships/image" Target="../media/image1123.png"/><Relationship Id="rId144" Type="http://schemas.openxmlformats.org/officeDocument/2006/relationships/customXml" Target="../ink/ink1134.xml"/><Relationship Id="rId90" Type="http://schemas.openxmlformats.org/officeDocument/2006/relationships/customXml" Target="../ink/ink1107.xml"/><Relationship Id="rId165" Type="http://schemas.openxmlformats.org/officeDocument/2006/relationships/image" Target="../media/image1144.png"/><Relationship Id="rId186" Type="http://schemas.openxmlformats.org/officeDocument/2006/relationships/customXml" Target="../ink/ink1155.xml"/><Relationship Id="rId27" Type="http://schemas.openxmlformats.org/officeDocument/2006/relationships/image" Target="../media/image1075.png"/><Relationship Id="rId48" Type="http://schemas.openxmlformats.org/officeDocument/2006/relationships/customXml" Target="../ink/ink1086.xml"/><Relationship Id="rId69" Type="http://schemas.openxmlformats.org/officeDocument/2006/relationships/image" Target="../media/image1096.png"/><Relationship Id="rId113" Type="http://schemas.openxmlformats.org/officeDocument/2006/relationships/image" Target="../media/image1118.png"/><Relationship Id="rId134" Type="http://schemas.openxmlformats.org/officeDocument/2006/relationships/customXml" Target="../ink/ink1129.xml"/><Relationship Id="rId80" Type="http://schemas.openxmlformats.org/officeDocument/2006/relationships/customXml" Target="../ink/ink1102.xml"/><Relationship Id="rId155" Type="http://schemas.openxmlformats.org/officeDocument/2006/relationships/image" Target="../media/image1139.png"/><Relationship Id="rId176" Type="http://schemas.openxmlformats.org/officeDocument/2006/relationships/customXml" Target="../ink/ink1150.xml"/><Relationship Id="rId197" Type="http://schemas.openxmlformats.org/officeDocument/2006/relationships/image" Target="../media/image1160.png"/><Relationship Id="rId201" Type="http://schemas.openxmlformats.org/officeDocument/2006/relationships/image" Target="../media/image1162.png"/><Relationship Id="rId17" Type="http://schemas.openxmlformats.org/officeDocument/2006/relationships/image" Target="../media/image1070.png"/><Relationship Id="rId38" Type="http://schemas.openxmlformats.org/officeDocument/2006/relationships/customXml" Target="../ink/ink1081.xml"/><Relationship Id="rId59" Type="http://schemas.openxmlformats.org/officeDocument/2006/relationships/image" Target="../media/image1091.png"/><Relationship Id="rId103" Type="http://schemas.openxmlformats.org/officeDocument/2006/relationships/image" Target="../media/image1113.png"/><Relationship Id="rId124" Type="http://schemas.openxmlformats.org/officeDocument/2006/relationships/customXml" Target="../ink/ink1124.xml"/><Relationship Id="rId70" Type="http://schemas.openxmlformats.org/officeDocument/2006/relationships/customXml" Target="../ink/ink1097.xml"/><Relationship Id="rId91" Type="http://schemas.openxmlformats.org/officeDocument/2006/relationships/image" Target="../media/image1107.png"/><Relationship Id="rId145" Type="http://schemas.openxmlformats.org/officeDocument/2006/relationships/image" Target="../media/image1134.png"/><Relationship Id="rId166" Type="http://schemas.openxmlformats.org/officeDocument/2006/relationships/customXml" Target="../ink/ink1145.xml"/><Relationship Id="rId187" Type="http://schemas.openxmlformats.org/officeDocument/2006/relationships/image" Target="../media/image115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076.xml"/><Relationship Id="rId49" Type="http://schemas.openxmlformats.org/officeDocument/2006/relationships/image" Target="../media/image1086.png"/><Relationship Id="rId114" Type="http://schemas.openxmlformats.org/officeDocument/2006/relationships/customXml" Target="../ink/ink1119.xml"/><Relationship Id="rId60" Type="http://schemas.openxmlformats.org/officeDocument/2006/relationships/customXml" Target="../ink/ink1092.xml"/><Relationship Id="rId81" Type="http://schemas.openxmlformats.org/officeDocument/2006/relationships/image" Target="../media/image1102.png"/><Relationship Id="rId135" Type="http://schemas.openxmlformats.org/officeDocument/2006/relationships/image" Target="../media/image1129.png"/><Relationship Id="rId156" Type="http://schemas.openxmlformats.org/officeDocument/2006/relationships/customXml" Target="../ink/ink1140.xml"/><Relationship Id="rId177" Type="http://schemas.openxmlformats.org/officeDocument/2006/relationships/image" Target="../media/image1150.png"/><Relationship Id="rId198" Type="http://schemas.openxmlformats.org/officeDocument/2006/relationships/customXml" Target="../ink/ink1161.xml"/><Relationship Id="rId202" Type="http://schemas.openxmlformats.org/officeDocument/2006/relationships/customXml" Target="../ink/ink1163.xml"/><Relationship Id="rId18" Type="http://schemas.openxmlformats.org/officeDocument/2006/relationships/customXml" Target="../ink/ink1071.xml"/><Relationship Id="rId39" Type="http://schemas.openxmlformats.org/officeDocument/2006/relationships/image" Target="../media/image1081.png"/><Relationship Id="rId50" Type="http://schemas.openxmlformats.org/officeDocument/2006/relationships/customXml" Target="../ink/ink1087.xml"/><Relationship Id="rId104" Type="http://schemas.openxmlformats.org/officeDocument/2006/relationships/customXml" Target="../ink/ink1114.xml"/><Relationship Id="rId125" Type="http://schemas.openxmlformats.org/officeDocument/2006/relationships/image" Target="../media/image1124.png"/><Relationship Id="rId146" Type="http://schemas.openxmlformats.org/officeDocument/2006/relationships/customXml" Target="../ink/ink1135.xml"/><Relationship Id="rId167" Type="http://schemas.openxmlformats.org/officeDocument/2006/relationships/image" Target="../media/image1145.png"/><Relationship Id="rId188" Type="http://schemas.openxmlformats.org/officeDocument/2006/relationships/customXml" Target="../ink/ink1156.xml"/><Relationship Id="rId71" Type="http://schemas.openxmlformats.org/officeDocument/2006/relationships/image" Target="../media/image1097.png"/><Relationship Id="rId92" Type="http://schemas.openxmlformats.org/officeDocument/2006/relationships/customXml" Target="../ink/ink1108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21.png"/><Relationship Id="rId21" Type="http://schemas.openxmlformats.org/officeDocument/2006/relationships/image" Target="../media/image1173.png"/><Relationship Id="rId42" Type="http://schemas.openxmlformats.org/officeDocument/2006/relationships/customXml" Target="../ink/ink1184.xml"/><Relationship Id="rId47" Type="http://schemas.openxmlformats.org/officeDocument/2006/relationships/image" Target="../media/image1186.png"/><Relationship Id="rId63" Type="http://schemas.openxmlformats.org/officeDocument/2006/relationships/image" Target="../media/image1194.png"/><Relationship Id="rId68" Type="http://schemas.openxmlformats.org/officeDocument/2006/relationships/customXml" Target="../ink/ink1197.xml"/><Relationship Id="rId84" Type="http://schemas.openxmlformats.org/officeDocument/2006/relationships/customXml" Target="../ink/ink1205.xml"/><Relationship Id="rId89" Type="http://schemas.openxmlformats.org/officeDocument/2006/relationships/image" Target="../media/image1207.png"/><Relationship Id="rId112" Type="http://schemas.openxmlformats.org/officeDocument/2006/relationships/customXml" Target="../ink/ink1219.xml"/><Relationship Id="rId16" Type="http://schemas.openxmlformats.org/officeDocument/2006/relationships/customXml" Target="../ink/ink1171.xml"/><Relationship Id="rId107" Type="http://schemas.openxmlformats.org/officeDocument/2006/relationships/image" Target="../media/image1216.png"/><Relationship Id="rId11" Type="http://schemas.openxmlformats.org/officeDocument/2006/relationships/image" Target="../media/image1168.png"/><Relationship Id="rId32" Type="http://schemas.openxmlformats.org/officeDocument/2006/relationships/customXml" Target="../ink/ink1179.xml"/><Relationship Id="rId37" Type="http://schemas.openxmlformats.org/officeDocument/2006/relationships/image" Target="../media/image1181.png"/><Relationship Id="rId53" Type="http://schemas.openxmlformats.org/officeDocument/2006/relationships/image" Target="../media/image1189.png"/><Relationship Id="rId58" Type="http://schemas.openxmlformats.org/officeDocument/2006/relationships/customXml" Target="../ink/ink1192.xml"/><Relationship Id="rId74" Type="http://schemas.openxmlformats.org/officeDocument/2006/relationships/customXml" Target="../ink/ink1200.xml"/><Relationship Id="rId79" Type="http://schemas.openxmlformats.org/officeDocument/2006/relationships/image" Target="../media/image1202.png"/><Relationship Id="rId102" Type="http://schemas.openxmlformats.org/officeDocument/2006/relationships/customXml" Target="../ink/ink1214.xml"/><Relationship Id="rId123" Type="http://schemas.openxmlformats.org/officeDocument/2006/relationships/image" Target="../media/image1224.png"/><Relationship Id="rId128" Type="http://schemas.openxmlformats.org/officeDocument/2006/relationships/customXml" Target="../ink/ink1227.xml"/><Relationship Id="rId5" Type="http://schemas.openxmlformats.org/officeDocument/2006/relationships/image" Target="../media/image1165.png"/><Relationship Id="rId90" Type="http://schemas.openxmlformats.org/officeDocument/2006/relationships/customXml" Target="../ink/ink1208.xml"/><Relationship Id="rId95" Type="http://schemas.openxmlformats.org/officeDocument/2006/relationships/image" Target="../media/image1210.png"/><Relationship Id="rId22" Type="http://schemas.openxmlformats.org/officeDocument/2006/relationships/customXml" Target="../ink/ink1174.xml"/><Relationship Id="rId27" Type="http://schemas.openxmlformats.org/officeDocument/2006/relationships/image" Target="../media/image1176.png"/><Relationship Id="rId43" Type="http://schemas.openxmlformats.org/officeDocument/2006/relationships/image" Target="../media/image1184.png"/><Relationship Id="rId48" Type="http://schemas.openxmlformats.org/officeDocument/2006/relationships/customXml" Target="../ink/ink1187.xml"/><Relationship Id="rId64" Type="http://schemas.openxmlformats.org/officeDocument/2006/relationships/customXml" Target="../ink/ink1195.xml"/><Relationship Id="rId69" Type="http://schemas.openxmlformats.org/officeDocument/2006/relationships/image" Target="../media/image1197.png"/><Relationship Id="rId113" Type="http://schemas.openxmlformats.org/officeDocument/2006/relationships/image" Target="../media/image1219.png"/><Relationship Id="rId118" Type="http://schemas.openxmlformats.org/officeDocument/2006/relationships/customXml" Target="../ink/ink1222.xml"/><Relationship Id="rId80" Type="http://schemas.openxmlformats.org/officeDocument/2006/relationships/customXml" Target="../ink/ink1203.xml"/><Relationship Id="rId85" Type="http://schemas.openxmlformats.org/officeDocument/2006/relationships/image" Target="../media/image1205.png"/><Relationship Id="rId12" Type="http://schemas.openxmlformats.org/officeDocument/2006/relationships/customXml" Target="../ink/ink1169.xml"/><Relationship Id="rId17" Type="http://schemas.openxmlformats.org/officeDocument/2006/relationships/image" Target="../media/image1171.png"/><Relationship Id="rId33" Type="http://schemas.openxmlformats.org/officeDocument/2006/relationships/image" Target="../media/image1179.png"/><Relationship Id="rId38" Type="http://schemas.openxmlformats.org/officeDocument/2006/relationships/customXml" Target="../ink/ink1182.xml"/><Relationship Id="rId59" Type="http://schemas.openxmlformats.org/officeDocument/2006/relationships/image" Target="../media/image1192.png"/><Relationship Id="rId103" Type="http://schemas.openxmlformats.org/officeDocument/2006/relationships/image" Target="../media/image1214.png"/><Relationship Id="rId108" Type="http://schemas.openxmlformats.org/officeDocument/2006/relationships/customXml" Target="../ink/ink1217.xml"/><Relationship Id="rId124" Type="http://schemas.openxmlformats.org/officeDocument/2006/relationships/customXml" Target="../ink/ink1225.xml"/><Relationship Id="rId129" Type="http://schemas.openxmlformats.org/officeDocument/2006/relationships/image" Target="../media/image1227.png"/><Relationship Id="rId54" Type="http://schemas.openxmlformats.org/officeDocument/2006/relationships/customXml" Target="../ink/ink1190.xml"/><Relationship Id="rId70" Type="http://schemas.openxmlformats.org/officeDocument/2006/relationships/customXml" Target="../ink/ink1198.xml"/><Relationship Id="rId75" Type="http://schemas.openxmlformats.org/officeDocument/2006/relationships/image" Target="../media/image1200.png"/><Relationship Id="rId91" Type="http://schemas.openxmlformats.org/officeDocument/2006/relationships/image" Target="../media/image1208.png"/><Relationship Id="rId96" Type="http://schemas.openxmlformats.org/officeDocument/2006/relationships/customXml" Target="../ink/ink12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6.xml"/><Relationship Id="rId23" Type="http://schemas.openxmlformats.org/officeDocument/2006/relationships/image" Target="../media/image1174.png"/><Relationship Id="rId28" Type="http://schemas.openxmlformats.org/officeDocument/2006/relationships/customXml" Target="../ink/ink1177.xml"/><Relationship Id="rId49" Type="http://schemas.openxmlformats.org/officeDocument/2006/relationships/image" Target="../media/image1187.png"/><Relationship Id="rId114" Type="http://schemas.openxmlformats.org/officeDocument/2006/relationships/customXml" Target="../ink/ink1220.xml"/><Relationship Id="rId119" Type="http://schemas.openxmlformats.org/officeDocument/2006/relationships/image" Target="../media/image1222.png"/><Relationship Id="rId44" Type="http://schemas.openxmlformats.org/officeDocument/2006/relationships/customXml" Target="../ink/ink1185.xml"/><Relationship Id="rId60" Type="http://schemas.openxmlformats.org/officeDocument/2006/relationships/customXml" Target="../ink/ink1193.xml"/><Relationship Id="rId65" Type="http://schemas.openxmlformats.org/officeDocument/2006/relationships/image" Target="../media/image1195.png"/><Relationship Id="rId81" Type="http://schemas.openxmlformats.org/officeDocument/2006/relationships/image" Target="../media/image1203.png"/><Relationship Id="rId86" Type="http://schemas.openxmlformats.org/officeDocument/2006/relationships/customXml" Target="../ink/ink1206.xml"/><Relationship Id="rId13" Type="http://schemas.openxmlformats.org/officeDocument/2006/relationships/image" Target="../media/image1169.png"/><Relationship Id="rId18" Type="http://schemas.openxmlformats.org/officeDocument/2006/relationships/customXml" Target="../ink/ink1172.xml"/><Relationship Id="rId39" Type="http://schemas.openxmlformats.org/officeDocument/2006/relationships/image" Target="../media/image1182.png"/><Relationship Id="rId109" Type="http://schemas.openxmlformats.org/officeDocument/2006/relationships/image" Target="../media/image1217.png"/><Relationship Id="rId34" Type="http://schemas.openxmlformats.org/officeDocument/2006/relationships/customXml" Target="../ink/ink1180.xml"/><Relationship Id="rId50" Type="http://schemas.openxmlformats.org/officeDocument/2006/relationships/customXml" Target="../ink/ink1188.xml"/><Relationship Id="rId55" Type="http://schemas.openxmlformats.org/officeDocument/2006/relationships/image" Target="../media/image1190.png"/><Relationship Id="rId76" Type="http://schemas.openxmlformats.org/officeDocument/2006/relationships/customXml" Target="../ink/ink1201.xml"/><Relationship Id="rId97" Type="http://schemas.openxmlformats.org/officeDocument/2006/relationships/image" Target="../media/image1211.png"/><Relationship Id="rId104" Type="http://schemas.openxmlformats.org/officeDocument/2006/relationships/customXml" Target="../ink/ink1215.xml"/><Relationship Id="rId120" Type="http://schemas.openxmlformats.org/officeDocument/2006/relationships/customXml" Target="../ink/ink1223.xml"/><Relationship Id="rId125" Type="http://schemas.openxmlformats.org/officeDocument/2006/relationships/image" Target="../media/image1225.png"/><Relationship Id="rId7" Type="http://schemas.openxmlformats.org/officeDocument/2006/relationships/image" Target="../media/image1166.png"/><Relationship Id="rId71" Type="http://schemas.openxmlformats.org/officeDocument/2006/relationships/image" Target="../media/image1198.png"/><Relationship Id="rId92" Type="http://schemas.openxmlformats.org/officeDocument/2006/relationships/customXml" Target="../ink/ink1209.xml"/><Relationship Id="rId2" Type="http://schemas.openxmlformats.org/officeDocument/2006/relationships/customXml" Target="../ink/ink1164.xml"/><Relationship Id="rId29" Type="http://schemas.openxmlformats.org/officeDocument/2006/relationships/image" Target="../media/image1177.png"/><Relationship Id="rId24" Type="http://schemas.openxmlformats.org/officeDocument/2006/relationships/customXml" Target="../ink/ink1175.xml"/><Relationship Id="rId40" Type="http://schemas.openxmlformats.org/officeDocument/2006/relationships/customXml" Target="../ink/ink1183.xml"/><Relationship Id="rId45" Type="http://schemas.openxmlformats.org/officeDocument/2006/relationships/image" Target="../media/image1185.png"/><Relationship Id="rId66" Type="http://schemas.openxmlformats.org/officeDocument/2006/relationships/customXml" Target="../ink/ink1196.xml"/><Relationship Id="rId87" Type="http://schemas.openxmlformats.org/officeDocument/2006/relationships/image" Target="../media/image1206.png"/><Relationship Id="rId110" Type="http://schemas.openxmlformats.org/officeDocument/2006/relationships/customXml" Target="../ink/ink1218.xml"/><Relationship Id="rId115" Type="http://schemas.openxmlformats.org/officeDocument/2006/relationships/image" Target="../media/image1220.png"/><Relationship Id="rId61" Type="http://schemas.openxmlformats.org/officeDocument/2006/relationships/image" Target="../media/image1193.png"/><Relationship Id="rId82" Type="http://schemas.openxmlformats.org/officeDocument/2006/relationships/customXml" Target="../ink/ink1204.xml"/><Relationship Id="rId19" Type="http://schemas.openxmlformats.org/officeDocument/2006/relationships/image" Target="../media/image1172.png"/><Relationship Id="rId14" Type="http://schemas.openxmlformats.org/officeDocument/2006/relationships/customXml" Target="../ink/ink1170.xml"/><Relationship Id="rId30" Type="http://schemas.openxmlformats.org/officeDocument/2006/relationships/customXml" Target="../ink/ink1178.xml"/><Relationship Id="rId35" Type="http://schemas.openxmlformats.org/officeDocument/2006/relationships/image" Target="../media/image1180.png"/><Relationship Id="rId56" Type="http://schemas.openxmlformats.org/officeDocument/2006/relationships/customXml" Target="../ink/ink1191.xml"/><Relationship Id="rId77" Type="http://schemas.openxmlformats.org/officeDocument/2006/relationships/image" Target="../media/image1201.png"/><Relationship Id="rId100" Type="http://schemas.openxmlformats.org/officeDocument/2006/relationships/customXml" Target="../ink/ink1213.xml"/><Relationship Id="rId105" Type="http://schemas.openxmlformats.org/officeDocument/2006/relationships/image" Target="../media/image1215.png"/><Relationship Id="rId126" Type="http://schemas.openxmlformats.org/officeDocument/2006/relationships/customXml" Target="../ink/ink1226.xml"/><Relationship Id="rId8" Type="http://schemas.openxmlformats.org/officeDocument/2006/relationships/customXml" Target="../ink/ink1167.xml"/><Relationship Id="rId51" Type="http://schemas.openxmlformats.org/officeDocument/2006/relationships/image" Target="../media/image1188.png"/><Relationship Id="rId72" Type="http://schemas.openxmlformats.org/officeDocument/2006/relationships/customXml" Target="../ink/ink1199.xml"/><Relationship Id="rId93" Type="http://schemas.openxmlformats.org/officeDocument/2006/relationships/image" Target="../media/image1209.png"/><Relationship Id="rId98" Type="http://schemas.openxmlformats.org/officeDocument/2006/relationships/customXml" Target="../ink/ink1212.xml"/><Relationship Id="rId121" Type="http://schemas.openxmlformats.org/officeDocument/2006/relationships/image" Target="../media/image1223.png"/><Relationship Id="rId3" Type="http://schemas.openxmlformats.org/officeDocument/2006/relationships/image" Target="../media/image1164.png"/><Relationship Id="rId25" Type="http://schemas.openxmlformats.org/officeDocument/2006/relationships/image" Target="../media/image1175.png"/><Relationship Id="rId46" Type="http://schemas.openxmlformats.org/officeDocument/2006/relationships/customXml" Target="../ink/ink1186.xml"/><Relationship Id="rId67" Type="http://schemas.openxmlformats.org/officeDocument/2006/relationships/image" Target="../media/image1196.png"/><Relationship Id="rId116" Type="http://schemas.openxmlformats.org/officeDocument/2006/relationships/customXml" Target="../ink/ink1221.xml"/><Relationship Id="rId20" Type="http://schemas.openxmlformats.org/officeDocument/2006/relationships/customXml" Target="../ink/ink1173.xml"/><Relationship Id="rId41" Type="http://schemas.openxmlformats.org/officeDocument/2006/relationships/image" Target="../media/image1183.png"/><Relationship Id="rId62" Type="http://schemas.openxmlformats.org/officeDocument/2006/relationships/customXml" Target="../ink/ink1194.xml"/><Relationship Id="rId83" Type="http://schemas.openxmlformats.org/officeDocument/2006/relationships/image" Target="../media/image1204.png"/><Relationship Id="rId88" Type="http://schemas.openxmlformats.org/officeDocument/2006/relationships/customXml" Target="../ink/ink1207.xml"/><Relationship Id="rId111" Type="http://schemas.openxmlformats.org/officeDocument/2006/relationships/image" Target="../media/image1218.png"/><Relationship Id="rId15" Type="http://schemas.openxmlformats.org/officeDocument/2006/relationships/image" Target="../media/image1170.png"/><Relationship Id="rId36" Type="http://schemas.openxmlformats.org/officeDocument/2006/relationships/customXml" Target="../ink/ink1181.xml"/><Relationship Id="rId57" Type="http://schemas.openxmlformats.org/officeDocument/2006/relationships/image" Target="../media/image1191.png"/><Relationship Id="rId106" Type="http://schemas.openxmlformats.org/officeDocument/2006/relationships/customXml" Target="../ink/ink1216.xml"/><Relationship Id="rId127" Type="http://schemas.openxmlformats.org/officeDocument/2006/relationships/image" Target="../media/image1226.png"/><Relationship Id="rId10" Type="http://schemas.openxmlformats.org/officeDocument/2006/relationships/customXml" Target="../ink/ink1168.xml"/><Relationship Id="rId31" Type="http://schemas.openxmlformats.org/officeDocument/2006/relationships/image" Target="../media/image1178.png"/><Relationship Id="rId52" Type="http://schemas.openxmlformats.org/officeDocument/2006/relationships/customXml" Target="../ink/ink1189.xml"/><Relationship Id="rId73" Type="http://schemas.openxmlformats.org/officeDocument/2006/relationships/image" Target="../media/image1199.png"/><Relationship Id="rId78" Type="http://schemas.openxmlformats.org/officeDocument/2006/relationships/customXml" Target="../ink/ink1202.xml"/><Relationship Id="rId94" Type="http://schemas.openxmlformats.org/officeDocument/2006/relationships/customXml" Target="../ink/ink1210.xml"/><Relationship Id="rId99" Type="http://schemas.openxmlformats.org/officeDocument/2006/relationships/image" Target="../media/image1212.png"/><Relationship Id="rId101" Type="http://schemas.openxmlformats.org/officeDocument/2006/relationships/image" Target="../media/image1213.png"/><Relationship Id="rId122" Type="http://schemas.openxmlformats.org/officeDocument/2006/relationships/customXml" Target="../ink/ink1224.xml"/><Relationship Id="rId4" Type="http://schemas.openxmlformats.org/officeDocument/2006/relationships/customXml" Target="../ink/ink1165.xml"/><Relationship Id="rId9" Type="http://schemas.openxmlformats.org/officeDocument/2006/relationships/image" Target="../media/image1167.png"/><Relationship Id="rId26" Type="http://schemas.openxmlformats.org/officeDocument/2006/relationships/customXml" Target="../ink/ink117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63" Type="http://schemas.openxmlformats.org/officeDocument/2006/relationships/image" Target="../media/image34.png"/><Relationship Id="rId159" Type="http://schemas.openxmlformats.org/officeDocument/2006/relationships/image" Target="../media/image82.png"/><Relationship Id="rId170" Type="http://schemas.openxmlformats.org/officeDocument/2006/relationships/customXml" Target="../ink/ink88.xml"/><Relationship Id="rId226" Type="http://schemas.openxmlformats.org/officeDocument/2006/relationships/customXml" Target="../ink/ink116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9.xml"/><Relationship Id="rId53" Type="http://schemas.openxmlformats.org/officeDocument/2006/relationships/image" Target="../media/image29.png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181" Type="http://schemas.openxmlformats.org/officeDocument/2006/relationships/image" Target="../media/image93.png"/><Relationship Id="rId216" Type="http://schemas.openxmlformats.org/officeDocument/2006/relationships/customXml" Target="../ink/ink111.xml"/><Relationship Id="rId237" Type="http://schemas.openxmlformats.org/officeDocument/2006/relationships/image" Target="../media/image121.png"/><Relationship Id="rId258" Type="http://schemas.openxmlformats.org/officeDocument/2006/relationships/customXml" Target="../ink/ink132.xml"/><Relationship Id="rId22" Type="http://schemas.openxmlformats.org/officeDocument/2006/relationships/customXml" Target="../ink/ink14.xml"/><Relationship Id="rId43" Type="http://schemas.openxmlformats.org/officeDocument/2006/relationships/image" Target="../media/image24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71" Type="http://schemas.openxmlformats.org/officeDocument/2006/relationships/image" Target="../media/image88.png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227" Type="http://schemas.openxmlformats.org/officeDocument/2006/relationships/image" Target="../media/image116.png"/><Relationship Id="rId248" Type="http://schemas.openxmlformats.org/officeDocument/2006/relationships/customXml" Target="../ink/ink127.xml"/><Relationship Id="rId12" Type="http://schemas.openxmlformats.org/officeDocument/2006/relationships/customXml" Target="../ink/ink9.xml"/><Relationship Id="rId33" Type="http://schemas.openxmlformats.org/officeDocument/2006/relationships/image" Target="../media/image19.png"/><Relationship Id="rId108" Type="http://schemas.openxmlformats.org/officeDocument/2006/relationships/customXml" Target="../ink/ink57.xml"/><Relationship Id="rId129" Type="http://schemas.openxmlformats.org/officeDocument/2006/relationships/image" Target="../media/image67.png"/><Relationship Id="rId54" Type="http://schemas.openxmlformats.org/officeDocument/2006/relationships/customXml" Target="../ink/ink30.xml"/><Relationship Id="rId75" Type="http://schemas.openxmlformats.org/officeDocument/2006/relationships/image" Target="../media/image40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83.png"/><Relationship Id="rId182" Type="http://schemas.openxmlformats.org/officeDocument/2006/relationships/customXml" Target="../ink/ink94.xml"/><Relationship Id="rId217" Type="http://schemas.openxmlformats.org/officeDocument/2006/relationships/image" Target="../media/image111.png"/><Relationship Id="rId6" Type="http://schemas.openxmlformats.org/officeDocument/2006/relationships/customXml" Target="../ink/ink6.xml"/><Relationship Id="rId238" Type="http://schemas.openxmlformats.org/officeDocument/2006/relationships/customXml" Target="../ink/ink122.xml"/><Relationship Id="rId259" Type="http://schemas.openxmlformats.org/officeDocument/2006/relationships/image" Target="../media/image132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5.xml"/><Relationship Id="rId65" Type="http://schemas.openxmlformats.org/officeDocument/2006/relationships/image" Target="../media/image35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51" Type="http://schemas.openxmlformats.org/officeDocument/2006/relationships/image" Target="../media/image78.png"/><Relationship Id="rId172" Type="http://schemas.openxmlformats.org/officeDocument/2006/relationships/customXml" Target="../ink/ink89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228" Type="http://schemas.openxmlformats.org/officeDocument/2006/relationships/customXml" Target="../ink/ink117.xml"/><Relationship Id="rId249" Type="http://schemas.openxmlformats.org/officeDocument/2006/relationships/image" Target="../media/image127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260" Type="http://schemas.openxmlformats.org/officeDocument/2006/relationships/customXml" Target="../ink/ink133.xml"/><Relationship Id="rId34" Type="http://schemas.openxmlformats.org/officeDocument/2006/relationships/customXml" Target="../ink/ink20.xml"/><Relationship Id="rId55" Type="http://schemas.openxmlformats.org/officeDocument/2006/relationships/image" Target="../media/image30.png"/><Relationship Id="rId76" Type="http://schemas.openxmlformats.org/officeDocument/2006/relationships/customXml" Target="../ink/ink41.xml"/><Relationship Id="rId97" Type="http://schemas.openxmlformats.org/officeDocument/2006/relationships/image" Target="../media/image51.png"/><Relationship Id="rId120" Type="http://schemas.openxmlformats.org/officeDocument/2006/relationships/customXml" Target="../ink/ink63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4.xml"/><Relationship Id="rId183" Type="http://schemas.openxmlformats.org/officeDocument/2006/relationships/image" Target="../media/image94.png"/><Relationship Id="rId218" Type="http://schemas.openxmlformats.org/officeDocument/2006/relationships/customXml" Target="../ink/ink112.xml"/><Relationship Id="rId239" Type="http://schemas.openxmlformats.org/officeDocument/2006/relationships/image" Target="../media/image122.png"/><Relationship Id="rId250" Type="http://schemas.openxmlformats.org/officeDocument/2006/relationships/customXml" Target="../ink/ink128.xml"/><Relationship Id="rId24" Type="http://schemas.openxmlformats.org/officeDocument/2006/relationships/customXml" Target="../ink/ink15.xml"/><Relationship Id="rId45" Type="http://schemas.openxmlformats.org/officeDocument/2006/relationships/image" Target="../media/image25.png"/><Relationship Id="rId66" Type="http://schemas.openxmlformats.org/officeDocument/2006/relationships/customXml" Target="../ink/ink36.xml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131" Type="http://schemas.openxmlformats.org/officeDocument/2006/relationships/image" Target="../media/image68.png"/><Relationship Id="rId152" Type="http://schemas.openxmlformats.org/officeDocument/2006/relationships/customXml" Target="../ink/ink79.xml"/><Relationship Id="rId173" Type="http://schemas.openxmlformats.org/officeDocument/2006/relationships/image" Target="../media/image89.png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229" Type="http://schemas.openxmlformats.org/officeDocument/2006/relationships/image" Target="../media/image117.png"/><Relationship Id="rId240" Type="http://schemas.openxmlformats.org/officeDocument/2006/relationships/customXml" Target="../ink/ink123.xml"/><Relationship Id="rId261" Type="http://schemas.openxmlformats.org/officeDocument/2006/relationships/image" Target="../media/image133.png"/><Relationship Id="rId14" Type="http://schemas.openxmlformats.org/officeDocument/2006/relationships/customXml" Target="../ink/ink10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8" Type="http://schemas.openxmlformats.org/officeDocument/2006/relationships/customXml" Target="../ink/ink7.xml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42" Type="http://schemas.openxmlformats.org/officeDocument/2006/relationships/customXml" Target="../ink/ink74.xml"/><Relationship Id="rId163" Type="http://schemas.openxmlformats.org/officeDocument/2006/relationships/image" Target="../media/image84.png"/><Relationship Id="rId184" Type="http://schemas.openxmlformats.org/officeDocument/2006/relationships/customXml" Target="../ink/ink95.xml"/><Relationship Id="rId219" Type="http://schemas.openxmlformats.org/officeDocument/2006/relationships/image" Target="../media/image112.png"/><Relationship Id="rId230" Type="http://schemas.openxmlformats.org/officeDocument/2006/relationships/customXml" Target="../ink/ink118.xml"/><Relationship Id="rId251" Type="http://schemas.openxmlformats.org/officeDocument/2006/relationships/image" Target="../media/image128.png"/><Relationship Id="rId25" Type="http://schemas.openxmlformats.org/officeDocument/2006/relationships/image" Target="../media/image15.png"/><Relationship Id="rId46" Type="http://schemas.openxmlformats.org/officeDocument/2006/relationships/customXml" Target="../ink/ink26.xml"/><Relationship Id="rId67" Type="http://schemas.openxmlformats.org/officeDocument/2006/relationships/image" Target="../media/image36.png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32" Type="http://schemas.openxmlformats.org/officeDocument/2006/relationships/customXml" Target="../ink/ink69.xml"/><Relationship Id="rId153" Type="http://schemas.openxmlformats.org/officeDocument/2006/relationships/image" Target="../media/image79.png"/><Relationship Id="rId174" Type="http://schemas.openxmlformats.org/officeDocument/2006/relationships/customXml" Target="../ink/ink90.xml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220" Type="http://schemas.openxmlformats.org/officeDocument/2006/relationships/customXml" Target="../ink/ink113.xml"/><Relationship Id="rId241" Type="http://schemas.openxmlformats.org/officeDocument/2006/relationships/image" Target="../media/image123.png"/><Relationship Id="rId15" Type="http://schemas.openxmlformats.org/officeDocument/2006/relationships/image" Target="../media/image10.png"/><Relationship Id="rId36" Type="http://schemas.openxmlformats.org/officeDocument/2006/relationships/customXml" Target="../ink/ink21.xml"/><Relationship Id="rId57" Type="http://schemas.openxmlformats.org/officeDocument/2006/relationships/image" Target="../media/image31.png"/><Relationship Id="rId262" Type="http://schemas.openxmlformats.org/officeDocument/2006/relationships/customXml" Target="../ink/ink134.xml"/><Relationship Id="rId78" Type="http://schemas.openxmlformats.org/officeDocument/2006/relationships/customXml" Target="../ink/ink42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4.xml"/><Relationship Id="rId143" Type="http://schemas.openxmlformats.org/officeDocument/2006/relationships/image" Target="../media/image74.png"/><Relationship Id="rId164" Type="http://schemas.openxmlformats.org/officeDocument/2006/relationships/customXml" Target="../ink/ink85.xml"/><Relationship Id="rId185" Type="http://schemas.openxmlformats.org/officeDocument/2006/relationships/image" Target="../media/image95.png"/><Relationship Id="rId9" Type="http://schemas.openxmlformats.org/officeDocument/2006/relationships/image" Target="../media/image7.png"/><Relationship Id="rId210" Type="http://schemas.openxmlformats.org/officeDocument/2006/relationships/customXml" Target="../ink/ink108.xml"/><Relationship Id="rId26" Type="http://schemas.openxmlformats.org/officeDocument/2006/relationships/customXml" Target="../ink/ink16.xml"/><Relationship Id="rId231" Type="http://schemas.openxmlformats.org/officeDocument/2006/relationships/image" Target="../media/image118.png"/><Relationship Id="rId252" Type="http://schemas.openxmlformats.org/officeDocument/2006/relationships/customXml" Target="../ink/ink129.xml"/><Relationship Id="rId47" Type="http://schemas.openxmlformats.org/officeDocument/2006/relationships/image" Target="../media/image26.png"/><Relationship Id="rId68" Type="http://schemas.openxmlformats.org/officeDocument/2006/relationships/customXml" Target="../ink/ink37.xml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33" Type="http://schemas.openxmlformats.org/officeDocument/2006/relationships/image" Target="../media/image69.png"/><Relationship Id="rId154" Type="http://schemas.openxmlformats.org/officeDocument/2006/relationships/customXml" Target="../ink/ink80.xml"/><Relationship Id="rId175" Type="http://schemas.openxmlformats.org/officeDocument/2006/relationships/image" Target="../media/image90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11.xml"/><Relationship Id="rId221" Type="http://schemas.openxmlformats.org/officeDocument/2006/relationships/image" Target="../media/image113.png"/><Relationship Id="rId242" Type="http://schemas.openxmlformats.org/officeDocument/2006/relationships/customXml" Target="../ink/ink124.xml"/><Relationship Id="rId263" Type="http://schemas.openxmlformats.org/officeDocument/2006/relationships/image" Target="../media/image134.png"/><Relationship Id="rId37" Type="http://schemas.openxmlformats.org/officeDocument/2006/relationships/image" Target="../media/image21.png"/><Relationship Id="rId58" Type="http://schemas.openxmlformats.org/officeDocument/2006/relationships/customXml" Target="../ink/ink32.xml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23" Type="http://schemas.openxmlformats.org/officeDocument/2006/relationships/image" Target="../media/image64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85.png"/><Relationship Id="rId186" Type="http://schemas.openxmlformats.org/officeDocument/2006/relationships/customXml" Target="../ink/ink96.xml"/><Relationship Id="rId211" Type="http://schemas.openxmlformats.org/officeDocument/2006/relationships/image" Target="../media/image108.png"/><Relationship Id="rId232" Type="http://schemas.openxmlformats.org/officeDocument/2006/relationships/customXml" Target="../ink/ink119.xml"/><Relationship Id="rId253" Type="http://schemas.openxmlformats.org/officeDocument/2006/relationships/image" Target="../media/image129.png"/><Relationship Id="rId27" Type="http://schemas.openxmlformats.org/officeDocument/2006/relationships/image" Target="../media/image16.png"/><Relationship Id="rId48" Type="http://schemas.openxmlformats.org/officeDocument/2006/relationships/customXml" Target="../ink/ink27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80.png"/><Relationship Id="rId176" Type="http://schemas.openxmlformats.org/officeDocument/2006/relationships/customXml" Target="../ink/ink91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customXml" Target="../ink/ink114.xml"/><Relationship Id="rId243" Type="http://schemas.openxmlformats.org/officeDocument/2006/relationships/image" Target="../media/image124.png"/><Relationship Id="rId264" Type="http://schemas.openxmlformats.org/officeDocument/2006/relationships/customXml" Target="../ink/ink135.xml"/><Relationship Id="rId17" Type="http://schemas.openxmlformats.org/officeDocument/2006/relationships/image" Target="../media/image11.png"/><Relationship Id="rId38" Type="http://schemas.openxmlformats.org/officeDocument/2006/relationships/customXml" Target="../ink/ink22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6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9.xml"/><Relationship Id="rId233" Type="http://schemas.openxmlformats.org/officeDocument/2006/relationships/image" Target="../media/image119.png"/><Relationship Id="rId254" Type="http://schemas.openxmlformats.org/officeDocument/2006/relationships/customXml" Target="../ink/ink130.xml"/><Relationship Id="rId28" Type="http://schemas.openxmlformats.org/officeDocument/2006/relationships/customXml" Target="../ink/ink17.xml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60" Type="http://schemas.openxmlformats.org/officeDocument/2006/relationships/customXml" Target="../ink/ink33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1.xml"/><Relationship Id="rId177" Type="http://schemas.openxmlformats.org/officeDocument/2006/relationships/image" Target="../media/image91.png"/><Relationship Id="rId198" Type="http://schemas.openxmlformats.org/officeDocument/2006/relationships/customXml" Target="../ink/ink102.xml"/><Relationship Id="rId202" Type="http://schemas.openxmlformats.org/officeDocument/2006/relationships/customXml" Target="../ink/ink104.xml"/><Relationship Id="rId223" Type="http://schemas.openxmlformats.org/officeDocument/2006/relationships/image" Target="../media/image114.png"/><Relationship Id="rId244" Type="http://schemas.openxmlformats.org/officeDocument/2006/relationships/customXml" Target="../ink/ink125.xml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265" Type="http://schemas.openxmlformats.org/officeDocument/2006/relationships/image" Target="../media/image135.png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65.png"/><Relationship Id="rId146" Type="http://schemas.openxmlformats.org/officeDocument/2006/relationships/customXml" Target="../ink/ink76.xml"/><Relationship Id="rId167" Type="http://schemas.openxmlformats.org/officeDocument/2006/relationships/image" Target="../media/image86.png"/><Relationship Id="rId188" Type="http://schemas.openxmlformats.org/officeDocument/2006/relationships/customXml" Target="../ink/ink97.xml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213" Type="http://schemas.openxmlformats.org/officeDocument/2006/relationships/image" Target="../media/image109.png"/><Relationship Id="rId234" Type="http://schemas.openxmlformats.org/officeDocument/2006/relationships/customXml" Target="../ink/ink120.xml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255" Type="http://schemas.openxmlformats.org/officeDocument/2006/relationships/image" Target="../media/image130.png"/><Relationship Id="rId40" Type="http://schemas.openxmlformats.org/officeDocument/2006/relationships/customXml" Target="../ink/ink23.xml"/><Relationship Id="rId115" Type="http://schemas.openxmlformats.org/officeDocument/2006/relationships/image" Target="../media/image60.png"/><Relationship Id="rId136" Type="http://schemas.openxmlformats.org/officeDocument/2006/relationships/customXml" Target="../ink/ink71.xml"/><Relationship Id="rId157" Type="http://schemas.openxmlformats.org/officeDocument/2006/relationships/image" Target="../media/image81.png"/><Relationship Id="rId178" Type="http://schemas.openxmlformats.org/officeDocument/2006/relationships/customXml" Target="../ink/ink92.xml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Relationship Id="rId224" Type="http://schemas.openxmlformats.org/officeDocument/2006/relationships/customXml" Target="../ink/ink115.xml"/><Relationship Id="rId245" Type="http://schemas.openxmlformats.org/officeDocument/2006/relationships/image" Target="../media/image125.png"/><Relationship Id="rId30" Type="http://schemas.openxmlformats.org/officeDocument/2006/relationships/customXml" Target="../ink/ink18.xml"/><Relationship Id="rId105" Type="http://schemas.openxmlformats.org/officeDocument/2006/relationships/image" Target="../media/image55.png"/><Relationship Id="rId126" Type="http://schemas.openxmlformats.org/officeDocument/2006/relationships/customXml" Target="../ink/ink66.xml"/><Relationship Id="rId147" Type="http://schemas.openxmlformats.org/officeDocument/2006/relationships/image" Target="../media/image76.png"/><Relationship Id="rId168" Type="http://schemas.openxmlformats.org/officeDocument/2006/relationships/customXml" Target="../ink/ink87.xml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" Type="http://schemas.openxmlformats.org/officeDocument/2006/relationships/image" Target="../media/image4.png"/><Relationship Id="rId214" Type="http://schemas.openxmlformats.org/officeDocument/2006/relationships/customXml" Target="../ink/ink110.xml"/><Relationship Id="rId235" Type="http://schemas.openxmlformats.org/officeDocument/2006/relationships/image" Target="../media/image120.png"/><Relationship Id="rId256" Type="http://schemas.openxmlformats.org/officeDocument/2006/relationships/customXml" Target="../ink/ink131.xml"/><Relationship Id="rId116" Type="http://schemas.openxmlformats.org/officeDocument/2006/relationships/customXml" Target="../ink/ink61.xml"/><Relationship Id="rId137" Type="http://schemas.openxmlformats.org/officeDocument/2006/relationships/image" Target="../media/image71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62" Type="http://schemas.openxmlformats.org/officeDocument/2006/relationships/customXml" Target="../ink/ink34.xml"/><Relationship Id="rId83" Type="http://schemas.openxmlformats.org/officeDocument/2006/relationships/image" Target="../media/image44.png"/><Relationship Id="rId179" Type="http://schemas.openxmlformats.org/officeDocument/2006/relationships/image" Target="../media/image92.png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225" Type="http://schemas.openxmlformats.org/officeDocument/2006/relationships/image" Target="../media/image115.png"/><Relationship Id="rId246" Type="http://schemas.openxmlformats.org/officeDocument/2006/relationships/customXml" Target="../ink/ink126.xml"/><Relationship Id="rId106" Type="http://schemas.openxmlformats.org/officeDocument/2006/relationships/customXml" Target="../ink/ink56.xml"/><Relationship Id="rId127" Type="http://schemas.openxmlformats.org/officeDocument/2006/relationships/image" Target="../media/image66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94" Type="http://schemas.openxmlformats.org/officeDocument/2006/relationships/customXml" Target="../ink/ink50.xml"/><Relationship Id="rId148" Type="http://schemas.openxmlformats.org/officeDocument/2006/relationships/customXml" Target="../ink/ink77.xml"/><Relationship Id="rId169" Type="http://schemas.openxmlformats.org/officeDocument/2006/relationships/image" Target="../media/image87.png"/><Relationship Id="rId4" Type="http://schemas.openxmlformats.org/officeDocument/2006/relationships/customXml" Target="../ink/ink5.xml"/><Relationship Id="rId180" Type="http://schemas.openxmlformats.org/officeDocument/2006/relationships/customXml" Target="../ink/ink93.xml"/><Relationship Id="rId215" Type="http://schemas.openxmlformats.org/officeDocument/2006/relationships/image" Target="../media/image110.png"/><Relationship Id="rId236" Type="http://schemas.openxmlformats.org/officeDocument/2006/relationships/customXml" Target="../ink/ink121.xml"/><Relationship Id="rId257" Type="http://schemas.openxmlformats.org/officeDocument/2006/relationships/image" Target="../media/image131.png"/><Relationship Id="rId42" Type="http://schemas.openxmlformats.org/officeDocument/2006/relationships/customXml" Target="../ink/ink24.xml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247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3.png"/><Relationship Id="rId299" Type="http://schemas.openxmlformats.org/officeDocument/2006/relationships/image" Target="../media/image284.png"/><Relationship Id="rId21" Type="http://schemas.openxmlformats.org/officeDocument/2006/relationships/image" Target="../media/image145.png"/><Relationship Id="rId63" Type="http://schemas.openxmlformats.org/officeDocument/2006/relationships/image" Target="../media/image166.png"/><Relationship Id="rId159" Type="http://schemas.openxmlformats.org/officeDocument/2006/relationships/image" Target="../media/image214.png"/><Relationship Id="rId324" Type="http://schemas.openxmlformats.org/officeDocument/2006/relationships/customXml" Target="../ink/ink297.xml"/><Relationship Id="rId170" Type="http://schemas.openxmlformats.org/officeDocument/2006/relationships/customXml" Target="../ink/ink220.xml"/><Relationship Id="rId226" Type="http://schemas.openxmlformats.org/officeDocument/2006/relationships/customXml" Target="../ink/ink248.xml"/><Relationship Id="rId268" Type="http://schemas.openxmlformats.org/officeDocument/2006/relationships/customXml" Target="../ink/ink269.xml"/><Relationship Id="rId32" Type="http://schemas.openxmlformats.org/officeDocument/2006/relationships/customXml" Target="../ink/ink151.xml"/><Relationship Id="rId74" Type="http://schemas.openxmlformats.org/officeDocument/2006/relationships/customXml" Target="../ink/ink172.xml"/><Relationship Id="rId128" Type="http://schemas.openxmlformats.org/officeDocument/2006/relationships/customXml" Target="../ink/ink199.xml"/><Relationship Id="rId335" Type="http://schemas.openxmlformats.org/officeDocument/2006/relationships/image" Target="../media/image302.png"/><Relationship Id="rId5" Type="http://schemas.openxmlformats.org/officeDocument/2006/relationships/image" Target="../media/image137.png"/><Relationship Id="rId181" Type="http://schemas.openxmlformats.org/officeDocument/2006/relationships/image" Target="../media/image225.png"/><Relationship Id="rId237" Type="http://schemas.openxmlformats.org/officeDocument/2006/relationships/image" Target="../media/image253.png"/><Relationship Id="rId279" Type="http://schemas.openxmlformats.org/officeDocument/2006/relationships/image" Target="../media/image274.png"/><Relationship Id="rId43" Type="http://schemas.openxmlformats.org/officeDocument/2006/relationships/image" Target="../media/image156.png"/><Relationship Id="rId139" Type="http://schemas.openxmlformats.org/officeDocument/2006/relationships/image" Target="../media/image204.png"/><Relationship Id="rId290" Type="http://schemas.openxmlformats.org/officeDocument/2006/relationships/customXml" Target="../ink/ink280.xml"/><Relationship Id="rId304" Type="http://schemas.openxmlformats.org/officeDocument/2006/relationships/customXml" Target="../ink/ink287.xml"/><Relationship Id="rId85" Type="http://schemas.openxmlformats.org/officeDocument/2006/relationships/image" Target="../media/image177.png"/><Relationship Id="rId150" Type="http://schemas.openxmlformats.org/officeDocument/2006/relationships/customXml" Target="../ink/ink210.xml"/><Relationship Id="rId192" Type="http://schemas.openxmlformats.org/officeDocument/2006/relationships/customXml" Target="../ink/ink231.xml"/><Relationship Id="rId206" Type="http://schemas.openxmlformats.org/officeDocument/2006/relationships/customXml" Target="../ink/ink238.xml"/><Relationship Id="rId248" Type="http://schemas.openxmlformats.org/officeDocument/2006/relationships/customXml" Target="../ink/ink259.xml"/><Relationship Id="rId12" Type="http://schemas.openxmlformats.org/officeDocument/2006/relationships/customXml" Target="../ink/ink141.xml"/><Relationship Id="rId108" Type="http://schemas.openxmlformats.org/officeDocument/2006/relationships/customXml" Target="../ink/ink189.xml"/><Relationship Id="rId315" Type="http://schemas.openxmlformats.org/officeDocument/2006/relationships/image" Target="../media/image292.png"/><Relationship Id="rId54" Type="http://schemas.openxmlformats.org/officeDocument/2006/relationships/customXml" Target="../ink/ink162.xml"/><Relationship Id="rId96" Type="http://schemas.openxmlformats.org/officeDocument/2006/relationships/customXml" Target="../ink/ink183.xml"/><Relationship Id="rId161" Type="http://schemas.openxmlformats.org/officeDocument/2006/relationships/image" Target="../media/image215.png"/><Relationship Id="rId217" Type="http://schemas.openxmlformats.org/officeDocument/2006/relationships/image" Target="../media/image243.png"/><Relationship Id="rId259" Type="http://schemas.openxmlformats.org/officeDocument/2006/relationships/image" Target="../media/image264.png"/><Relationship Id="rId23" Type="http://schemas.openxmlformats.org/officeDocument/2006/relationships/image" Target="../media/image146.png"/><Relationship Id="rId119" Type="http://schemas.openxmlformats.org/officeDocument/2006/relationships/image" Target="../media/image194.png"/><Relationship Id="rId270" Type="http://schemas.openxmlformats.org/officeDocument/2006/relationships/customXml" Target="../ink/ink270.xml"/><Relationship Id="rId326" Type="http://schemas.openxmlformats.org/officeDocument/2006/relationships/customXml" Target="../ink/ink298.xml"/><Relationship Id="rId65" Type="http://schemas.openxmlformats.org/officeDocument/2006/relationships/image" Target="../media/image167.png"/><Relationship Id="rId130" Type="http://schemas.openxmlformats.org/officeDocument/2006/relationships/customXml" Target="../ink/ink200.xml"/><Relationship Id="rId172" Type="http://schemas.openxmlformats.org/officeDocument/2006/relationships/customXml" Target="../ink/ink221.xml"/><Relationship Id="rId228" Type="http://schemas.openxmlformats.org/officeDocument/2006/relationships/customXml" Target="../ink/ink249.xml"/><Relationship Id="rId281" Type="http://schemas.openxmlformats.org/officeDocument/2006/relationships/image" Target="../media/image275.png"/><Relationship Id="rId337" Type="http://schemas.openxmlformats.org/officeDocument/2006/relationships/image" Target="../media/image303.png"/><Relationship Id="rId34" Type="http://schemas.openxmlformats.org/officeDocument/2006/relationships/customXml" Target="../ink/ink152.xml"/><Relationship Id="rId76" Type="http://schemas.openxmlformats.org/officeDocument/2006/relationships/customXml" Target="../ink/ink173.xml"/><Relationship Id="rId141" Type="http://schemas.openxmlformats.org/officeDocument/2006/relationships/image" Target="../media/image205.png"/><Relationship Id="rId7" Type="http://schemas.openxmlformats.org/officeDocument/2006/relationships/image" Target="../media/image138.png"/><Relationship Id="rId183" Type="http://schemas.openxmlformats.org/officeDocument/2006/relationships/image" Target="../media/image226.png"/><Relationship Id="rId239" Type="http://schemas.openxmlformats.org/officeDocument/2006/relationships/image" Target="../media/image254.png"/><Relationship Id="rId250" Type="http://schemas.openxmlformats.org/officeDocument/2006/relationships/customXml" Target="../ink/ink260.xml"/><Relationship Id="rId292" Type="http://schemas.openxmlformats.org/officeDocument/2006/relationships/customXml" Target="../ink/ink281.xml"/><Relationship Id="rId306" Type="http://schemas.openxmlformats.org/officeDocument/2006/relationships/customXml" Target="../ink/ink288.xml"/><Relationship Id="rId45" Type="http://schemas.openxmlformats.org/officeDocument/2006/relationships/image" Target="../media/image157.png"/><Relationship Id="rId87" Type="http://schemas.openxmlformats.org/officeDocument/2006/relationships/image" Target="../media/image178.png"/><Relationship Id="rId110" Type="http://schemas.openxmlformats.org/officeDocument/2006/relationships/customXml" Target="../ink/ink190.xml"/><Relationship Id="rId152" Type="http://schemas.openxmlformats.org/officeDocument/2006/relationships/customXml" Target="../ink/ink211.xml"/><Relationship Id="rId194" Type="http://schemas.openxmlformats.org/officeDocument/2006/relationships/customXml" Target="../ink/ink232.xml"/><Relationship Id="rId208" Type="http://schemas.openxmlformats.org/officeDocument/2006/relationships/customXml" Target="../ink/ink239.xml"/><Relationship Id="rId240" Type="http://schemas.openxmlformats.org/officeDocument/2006/relationships/customXml" Target="../ink/ink255.xml"/><Relationship Id="rId261" Type="http://schemas.openxmlformats.org/officeDocument/2006/relationships/image" Target="../media/image265.png"/><Relationship Id="rId14" Type="http://schemas.openxmlformats.org/officeDocument/2006/relationships/customXml" Target="../ink/ink142.xml"/><Relationship Id="rId35" Type="http://schemas.openxmlformats.org/officeDocument/2006/relationships/image" Target="../media/image152.png"/><Relationship Id="rId56" Type="http://schemas.openxmlformats.org/officeDocument/2006/relationships/customXml" Target="../ink/ink163.xml"/><Relationship Id="rId77" Type="http://schemas.openxmlformats.org/officeDocument/2006/relationships/image" Target="../media/image173.png"/><Relationship Id="rId100" Type="http://schemas.openxmlformats.org/officeDocument/2006/relationships/customXml" Target="../ink/ink185.xml"/><Relationship Id="rId282" Type="http://schemas.openxmlformats.org/officeDocument/2006/relationships/customXml" Target="../ink/ink276.xml"/><Relationship Id="rId317" Type="http://schemas.openxmlformats.org/officeDocument/2006/relationships/image" Target="../media/image293.png"/><Relationship Id="rId338" Type="http://schemas.openxmlformats.org/officeDocument/2006/relationships/customXml" Target="../ink/ink304.xml"/><Relationship Id="rId8" Type="http://schemas.openxmlformats.org/officeDocument/2006/relationships/customXml" Target="../ink/ink139.xml"/><Relationship Id="rId98" Type="http://schemas.openxmlformats.org/officeDocument/2006/relationships/customXml" Target="../ink/ink184.xml"/><Relationship Id="rId121" Type="http://schemas.openxmlformats.org/officeDocument/2006/relationships/image" Target="../media/image195.png"/><Relationship Id="rId142" Type="http://schemas.openxmlformats.org/officeDocument/2006/relationships/customXml" Target="../ink/ink206.xml"/><Relationship Id="rId163" Type="http://schemas.openxmlformats.org/officeDocument/2006/relationships/image" Target="../media/image216.png"/><Relationship Id="rId184" Type="http://schemas.openxmlformats.org/officeDocument/2006/relationships/customXml" Target="../ink/ink227.xml"/><Relationship Id="rId219" Type="http://schemas.openxmlformats.org/officeDocument/2006/relationships/image" Target="../media/image244.png"/><Relationship Id="rId230" Type="http://schemas.openxmlformats.org/officeDocument/2006/relationships/customXml" Target="../ink/ink250.xml"/><Relationship Id="rId251" Type="http://schemas.openxmlformats.org/officeDocument/2006/relationships/image" Target="../media/image260.png"/><Relationship Id="rId25" Type="http://schemas.openxmlformats.org/officeDocument/2006/relationships/image" Target="../media/image147.png"/><Relationship Id="rId46" Type="http://schemas.openxmlformats.org/officeDocument/2006/relationships/customXml" Target="../ink/ink158.xml"/><Relationship Id="rId67" Type="http://schemas.openxmlformats.org/officeDocument/2006/relationships/image" Target="../media/image168.png"/><Relationship Id="rId272" Type="http://schemas.openxmlformats.org/officeDocument/2006/relationships/customXml" Target="../ink/ink271.xml"/><Relationship Id="rId293" Type="http://schemas.openxmlformats.org/officeDocument/2006/relationships/image" Target="../media/image281.png"/><Relationship Id="rId307" Type="http://schemas.openxmlformats.org/officeDocument/2006/relationships/image" Target="../media/image288.png"/><Relationship Id="rId328" Type="http://schemas.openxmlformats.org/officeDocument/2006/relationships/customXml" Target="../ink/ink299.xml"/><Relationship Id="rId88" Type="http://schemas.openxmlformats.org/officeDocument/2006/relationships/customXml" Target="../ink/ink179.xml"/><Relationship Id="rId111" Type="http://schemas.openxmlformats.org/officeDocument/2006/relationships/image" Target="../media/image190.png"/><Relationship Id="rId132" Type="http://schemas.openxmlformats.org/officeDocument/2006/relationships/customXml" Target="../ink/ink201.xml"/><Relationship Id="rId153" Type="http://schemas.openxmlformats.org/officeDocument/2006/relationships/image" Target="../media/image211.png"/><Relationship Id="rId174" Type="http://schemas.openxmlformats.org/officeDocument/2006/relationships/customXml" Target="../ink/ink222.xml"/><Relationship Id="rId195" Type="http://schemas.openxmlformats.org/officeDocument/2006/relationships/image" Target="../media/image232.png"/><Relationship Id="rId209" Type="http://schemas.openxmlformats.org/officeDocument/2006/relationships/image" Target="../media/image239.png"/><Relationship Id="rId220" Type="http://schemas.openxmlformats.org/officeDocument/2006/relationships/customXml" Target="../ink/ink245.xml"/><Relationship Id="rId241" Type="http://schemas.openxmlformats.org/officeDocument/2006/relationships/image" Target="../media/image255.png"/><Relationship Id="rId15" Type="http://schemas.openxmlformats.org/officeDocument/2006/relationships/image" Target="../media/image142.png"/><Relationship Id="rId36" Type="http://schemas.openxmlformats.org/officeDocument/2006/relationships/customXml" Target="../ink/ink153.xml"/><Relationship Id="rId57" Type="http://schemas.openxmlformats.org/officeDocument/2006/relationships/image" Target="../media/image163.png"/><Relationship Id="rId262" Type="http://schemas.openxmlformats.org/officeDocument/2006/relationships/customXml" Target="../ink/ink266.xml"/><Relationship Id="rId283" Type="http://schemas.openxmlformats.org/officeDocument/2006/relationships/image" Target="../media/image276.png"/><Relationship Id="rId318" Type="http://schemas.openxmlformats.org/officeDocument/2006/relationships/customXml" Target="../ink/ink294.xml"/><Relationship Id="rId339" Type="http://schemas.openxmlformats.org/officeDocument/2006/relationships/image" Target="../media/image304.png"/><Relationship Id="rId78" Type="http://schemas.openxmlformats.org/officeDocument/2006/relationships/customXml" Target="../ink/ink174.xml"/><Relationship Id="rId99" Type="http://schemas.openxmlformats.org/officeDocument/2006/relationships/image" Target="../media/image184.png"/><Relationship Id="rId101" Type="http://schemas.openxmlformats.org/officeDocument/2006/relationships/image" Target="../media/image185.png"/><Relationship Id="rId122" Type="http://schemas.openxmlformats.org/officeDocument/2006/relationships/customXml" Target="../ink/ink196.xml"/><Relationship Id="rId143" Type="http://schemas.openxmlformats.org/officeDocument/2006/relationships/image" Target="../media/image206.png"/><Relationship Id="rId164" Type="http://schemas.openxmlformats.org/officeDocument/2006/relationships/customXml" Target="../ink/ink217.xml"/><Relationship Id="rId185" Type="http://schemas.openxmlformats.org/officeDocument/2006/relationships/image" Target="../media/image227.png"/><Relationship Id="rId9" Type="http://schemas.openxmlformats.org/officeDocument/2006/relationships/image" Target="../media/image139.png"/><Relationship Id="rId210" Type="http://schemas.openxmlformats.org/officeDocument/2006/relationships/customXml" Target="../ink/ink240.xml"/><Relationship Id="rId26" Type="http://schemas.openxmlformats.org/officeDocument/2006/relationships/customXml" Target="../ink/ink148.xml"/><Relationship Id="rId231" Type="http://schemas.openxmlformats.org/officeDocument/2006/relationships/image" Target="../media/image250.png"/><Relationship Id="rId252" Type="http://schemas.openxmlformats.org/officeDocument/2006/relationships/customXml" Target="../ink/ink261.xml"/><Relationship Id="rId273" Type="http://schemas.openxmlformats.org/officeDocument/2006/relationships/image" Target="../media/image271.png"/><Relationship Id="rId294" Type="http://schemas.openxmlformats.org/officeDocument/2006/relationships/customXml" Target="../ink/ink282.xml"/><Relationship Id="rId308" Type="http://schemas.openxmlformats.org/officeDocument/2006/relationships/customXml" Target="../ink/ink289.xml"/><Relationship Id="rId329" Type="http://schemas.openxmlformats.org/officeDocument/2006/relationships/image" Target="../media/image299.png"/><Relationship Id="rId47" Type="http://schemas.openxmlformats.org/officeDocument/2006/relationships/image" Target="../media/image158.png"/><Relationship Id="rId68" Type="http://schemas.openxmlformats.org/officeDocument/2006/relationships/customXml" Target="../ink/ink169.xml"/><Relationship Id="rId89" Type="http://schemas.openxmlformats.org/officeDocument/2006/relationships/image" Target="../media/image179.png"/><Relationship Id="rId112" Type="http://schemas.openxmlformats.org/officeDocument/2006/relationships/customXml" Target="../ink/ink191.xml"/><Relationship Id="rId133" Type="http://schemas.openxmlformats.org/officeDocument/2006/relationships/image" Target="../media/image201.png"/><Relationship Id="rId154" Type="http://schemas.openxmlformats.org/officeDocument/2006/relationships/customXml" Target="../ink/ink212.xml"/><Relationship Id="rId175" Type="http://schemas.openxmlformats.org/officeDocument/2006/relationships/image" Target="../media/image222.png"/><Relationship Id="rId340" Type="http://schemas.openxmlformats.org/officeDocument/2006/relationships/customXml" Target="../ink/ink305.xml"/><Relationship Id="rId196" Type="http://schemas.openxmlformats.org/officeDocument/2006/relationships/customXml" Target="../ink/ink233.xml"/><Relationship Id="rId200" Type="http://schemas.openxmlformats.org/officeDocument/2006/relationships/customXml" Target="../ink/ink235.xml"/><Relationship Id="rId16" Type="http://schemas.openxmlformats.org/officeDocument/2006/relationships/customXml" Target="../ink/ink143.xml"/><Relationship Id="rId221" Type="http://schemas.openxmlformats.org/officeDocument/2006/relationships/image" Target="../media/image245.png"/><Relationship Id="rId242" Type="http://schemas.openxmlformats.org/officeDocument/2006/relationships/customXml" Target="../ink/ink256.xml"/><Relationship Id="rId263" Type="http://schemas.openxmlformats.org/officeDocument/2006/relationships/image" Target="../media/image266.png"/><Relationship Id="rId284" Type="http://schemas.openxmlformats.org/officeDocument/2006/relationships/customXml" Target="../ink/ink277.xml"/><Relationship Id="rId319" Type="http://schemas.openxmlformats.org/officeDocument/2006/relationships/image" Target="../media/image294.png"/><Relationship Id="rId37" Type="http://schemas.openxmlformats.org/officeDocument/2006/relationships/image" Target="../media/image153.png"/><Relationship Id="rId58" Type="http://schemas.openxmlformats.org/officeDocument/2006/relationships/customXml" Target="../ink/ink164.xml"/><Relationship Id="rId79" Type="http://schemas.openxmlformats.org/officeDocument/2006/relationships/image" Target="../media/image174.png"/><Relationship Id="rId102" Type="http://schemas.openxmlformats.org/officeDocument/2006/relationships/customXml" Target="../ink/ink186.xml"/><Relationship Id="rId123" Type="http://schemas.openxmlformats.org/officeDocument/2006/relationships/image" Target="../media/image196.png"/><Relationship Id="rId144" Type="http://schemas.openxmlformats.org/officeDocument/2006/relationships/customXml" Target="../ink/ink207.xml"/><Relationship Id="rId330" Type="http://schemas.openxmlformats.org/officeDocument/2006/relationships/customXml" Target="../ink/ink300.xml"/><Relationship Id="rId90" Type="http://schemas.openxmlformats.org/officeDocument/2006/relationships/customXml" Target="../ink/ink180.xml"/><Relationship Id="rId165" Type="http://schemas.openxmlformats.org/officeDocument/2006/relationships/image" Target="../media/image217.png"/><Relationship Id="rId186" Type="http://schemas.openxmlformats.org/officeDocument/2006/relationships/customXml" Target="../ink/ink228.xml"/><Relationship Id="rId211" Type="http://schemas.openxmlformats.org/officeDocument/2006/relationships/image" Target="../media/image240.png"/><Relationship Id="rId232" Type="http://schemas.openxmlformats.org/officeDocument/2006/relationships/customXml" Target="../ink/ink251.xml"/><Relationship Id="rId253" Type="http://schemas.openxmlformats.org/officeDocument/2006/relationships/image" Target="../media/image261.png"/><Relationship Id="rId274" Type="http://schemas.openxmlformats.org/officeDocument/2006/relationships/customXml" Target="../ink/ink272.xml"/><Relationship Id="rId295" Type="http://schemas.openxmlformats.org/officeDocument/2006/relationships/image" Target="../media/image282.png"/><Relationship Id="rId309" Type="http://schemas.openxmlformats.org/officeDocument/2006/relationships/image" Target="../media/image289.png"/><Relationship Id="rId27" Type="http://schemas.openxmlformats.org/officeDocument/2006/relationships/image" Target="../media/image148.png"/><Relationship Id="rId48" Type="http://schemas.openxmlformats.org/officeDocument/2006/relationships/customXml" Target="../ink/ink159.xml"/><Relationship Id="rId69" Type="http://schemas.openxmlformats.org/officeDocument/2006/relationships/image" Target="../media/image169.png"/><Relationship Id="rId113" Type="http://schemas.openxmlformats.org/officeDocument/2006/relationships/image" Target="../media/image191.png"/><Relationship Id="rId134" Type="http://schemas.openxmlformats.org/officeDocument/2006/relationships/customXml" Target="../ink/ink202.xml"/><Relationship Id="rId320" Type="http://schemas.openxmlformats.org/officeDocument/2006/relationships/customXml" Target="../ink/ink295.xml"/><Relationship Id="rId80" Type="http://schemas.openxmlformats.org/officeDocument/2006/relationships/customXml" Target="../ink/ink175.xml"/><Relationship Id="rId155" Type="http://schemas.openxmlformats.org/officeDocument/2006/relationships/image" Target="../media/image212.png"/><Relationship Id="rId176" Type="http://schemas.openxmlformats.org/officeDocument/2006/relationships/customXml" Target="../ink/ink223.xml"/><Relationship Id="rId197" Type="http://schemas.openxmlformats.org/officeDocument/2006/relationships/image" Target="../media/image233.png"/><Relationship Id="rId341" Type="http://schemas.openxmlformats.org/officeDocument/2006/relationships/image" Target="../media/image305.png"/><Relationship Id="rId201" Type="http://schemas.openxmlformats.org/officeDocument/2006/relationships/image" Target="../media/image235.png"/><Relationship Id="rId222" Type="http://schemas.openxmlformats.org/officeDocument/2006/relationships/customXml" Target="../ink/ink246.xml"/><Relationship Id="rId243" Type="http://schemas.openxmlformats.org/officeDocument/2006/relationships/image" Target="../media/image256.png"/><Relationship Id="rId264" Type="http://schemas.openxmlformats.org/officeDocument/2006/relationships/customXml" Target="../ink/ink267.xml"/><Relationship Id="rId285" Type="http://schemas.openxmlformats.org/officeDocument/2006/relationships/image" Target="../media/image277.png"/><Relationship Id="rId17" Type="http://schemas.openxmlformats.org/officeDocument/2006/relationships/image" Target="../media/image143.png"/><Relationship Id="rId38" Type="http://schemas.openxmlformats.org/officeDocument/2006/relationships/customXml" Target="../ink/ink154.xml"/><Relationship Id="rId59" Type="http://schemas.openxmlformats.org/officeDocument/2006/relationships/image" Target="../media/image164.png"/><Relationship Id="rId103" Type="http://schemas.openxmlformats.org/officeDocument/2006/relationships/image" Target="../media/image186.png"/><Relationship Id="rId124" Type="http://schemas.openxmlformats.org/officeDocument/2006/relationships/customXml" Target="../ink/ink197.xml"/><Relationship Id="rId310" Type="http://schemas.openxmlformats.org/officeDocument/2006/relationships/customXml" Target="../ink/ink290.xml"/><Relationship Id="rId70" Type="http://schemas.openxmlformats.org/officeDocument/2006/relationships/customXml" Target="../ink/ink170.xml"/><Relationship Id="rId91" Type="http://schemas.openxmlformats.org/officeDocument/2006/relationships/image" Target="../media/image180.png"/><Relationship Id="rId145" Type="http://schemas.openxmlformats.org/officeDocument/2006/relationships/image" Target="../media/image207.png"/><Relationship Id="rId166" Type="http://schemas.openxmlformats.org/officeDocument/2006/relationships/customXml" Target="../ink/ink218.xml"/><Relationship Id="rId187" Type="http://schemas.openxmlformats.org/officeDocument/2006/relationships/image" Target="../media/image228.png"/><Relationship Id="rId331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1.xml"/><Relationship Id="rId233" Type="http://schemas.openxmlformats.org/officeDocument/2006/relationships/image" Target="../media/image251.png"/><Relationship Id="rId254" Type="http://schemas.openxmlformats.org/officeDocument/2006/relationships/customXml" Target="../ink/ink262.xml"/><Relationship Id="rId28" Type="http://schemas.openxmlformats.org/officeDocument/2006/relationships/customXml" Target="../ink/ink149.xml"/><Relationship Id="rId49" Type="http://schemas.openxmlformats.org/officeDocument/2006/relationships/image" Target="../media/image159.png"/><Relationship Id="rId114" Type="http://schemas.openxmlformats.org/officeDocument/2006/relationships/customXml" Target="../ink/ink192.xml"/><Relationship Id="rId275" Type="http://schemas.openxmlformats.org/officeDocument/2006/relationships/image" Target="../media/image272.png"/><Relationship Id="rId296" Type="http://schemas.openxmlformats.org/officeDocument/2006/relationships/customXml" Target="../ink/ink283.xml"/><Relationship Id="rId300" Type="http://schemas.openxmlformats.org/officeDocument/2006/relationships/customXml" Target="../ink/ink285.xml"/><Relationship Id="rId60" Type="http://schemas.openxmlformats.org/officeDocument/2006/relationships/customXml" Target="../ink/ink165.xml"/><Relationship Id="rId81" Type="http://schemas.openxmlformats.org/officeDocument/2006/relationships/image" Target="../media/image175.png"/><Relationship Id="rId135" Type="http://schemas.openxmlformats.org/officeDocument/2006/relationships/image" Target="../media/image202.png"/><Relationship Id="rId156" Type="http://schemas.openxmlformats.org/officeDocument/2006/relationships/customXml" Target="../ink/ink213.xml"/><Relationship Id="rId177" Type="http://schemas.openxmlformats.org/officeDocument/2006/relationships/image" Target="../media/image223.png"/><Relationship Id="rId198" Type="http://schemas.openxmlformats.org/officeDocument/2006/relationships/customXml" Target="../ink/ink234.xml"/><Relationship Id="rId321" Type="http://schemas.openxmlformats.org/officeDocument/2006/relationships/image" Target="../media/image295.png"/><Relationship Id="rId202" Type="http://schemas.openxmlformats.org/officeDocument/2006/relationships/customXml" Target="../ink/ink236.xml"/><Relationship Id="rId223" Type="http://schemas.openxmlformats.org/officeDocument/2006/relationships/image" Target="../media/image246.png"/><Relationship Id="rId244" Type="http://schemas.openxmlformats.org/officeDocument/2006/relationships/customXml" Target="../ink/ink257.xml"/><Relationship Id="rId18" Type="http://schemas.openxmlformats.org/officeDocument/2006/relationships/customXml" Target="../ink/ink144.xml"/><Relationship Id="rId39" Type="http://schemas.openxmlformats.org/officeDocument/2006/relationships/image" Target="../media/image154.png"/><Relationship Id="rId265" Type="http://schemas.openxmlformats.org/officeDocument/2006/relationships/image" Target="../media/image267.png"/><Relationship Id="rId286" Type="http://schemas.openxmlformats.org/officeDocument/2006/relationships/customXml" Target="../ink/ink278.xml"/><Relationship Id="rId50" Type="http://schemas.openxmlformats.org/officeDocument/2006/relationships/customXml" Target="../ink/ink160.xml"/><Relationship Id="rId104" Type="http://schemas.openxmlformats.org/officeDocument/2006/relationships/customXml" Target="../ink/ink187.xml"/><Relationship Id="rId125" Type="http://schemas.openxmlformats.org/officeDocument/2006/relationships/image" Target="../media/image197.png"/><Relationship Id="rId146" Type="http://schemas.openxmlformats.org/officeDocument/2006/relationships/customXml" Target="../ink/ink208.xml"/><Relationship Id="rId167" Type="http://schemas.openxmlformats.org/officeDocument/2006/relationships/image" Target="../media/image218.png"/><Relationship Id="rId188" Type="http://schemas.openxmlformats.org/officeDocument/2006/relationships/customXml" Target="../ink/ink229.xml"/><Relationship Id="rId311" Type="http://schemas.openxmlformats.org/officeDocument/2006/relationships/image" Target="../media/image290.png"/><Relationship Id="rId332" Type="http://schemas.openxmlformats.org/officeDocument/2006/relationships/customXml" Target="../ink/ink301.xml"/><Relationship Id="rId71" Type="http://schemas.openxmlformats.org/officeDocument/2006/relationships/image" Target="../media/image170.png"/><Relationship Id="rId92" Type="http://schemas.openxmlformats.org/officeDocument/2006/relationships/customXml" Target="../ink/ink181.xml"/><Relationship Id="rId213" Type="http://schemas.openxmlformats.org/officeDocument/2006/relationships/image" Target="../media/image241.png"/><Relationship Id="rId234" Type="http://schemas.openxmlformats.org/officeDocument/2006/relationships/customXml" Target="../ink/ink252.xml"/><Relationship Id="rId2" Type="http://schemas.openxmlformats.org/officeDocument/2006/relationships/customXml" Target="../ink/ink136.xml"/><Relationship Id="rId29" Type="http://schemas.openxmlformats.org/officeDocument/2006/relationships/image" Target="../media/image149.png"/><Relationship Id="rId255" Type="http://schemas.openxmlformats.org/officeDocument/2006/relationships/image" Target="../media/image262.png"/><Relationship Id="rId276" Type="http://schemas.openxmlformats.org/officeDocument/2006/relationships/customXml" Target="../ink/ink273.xml"/><Relationship Id="rId297" Type="http://schemas.openxmlformats.org/officeDocument/2006/relationships/image" Target="../media/image283.png"/><Relationship Id="rId40" Type="http://schemas.openxmlformats.org/officeDocument/2006/relationships/customXml" Target="../ink/ink155.xml"/><Relationship Id="rId115" Type="http://schemas.openxmlformats.org/officeDocument/2006/relationships/image" Target="../media/image192.png"/><Relationship Id="rId136" Type="http://schemas.openxmlformats.org/officeDocument/2006/relationships/customXml" Target="../ink/ink203.xml"/><Relationship Id="rId157" Type="http://schemas.openxmlformats.org/officeDocument/2006/relationships/image" Target="../media/image213.png"/><Relationship Id="rId178" Type="http://schemas.openxmlformats.org/officeDocument/2006/relationships/customXml" Target="../ink/ink224.xml"/><Relationship Id="rId301" Type="http://schemas.openxmlformats.org/officeDocument/2006/relationships/image" Target="../media/image285.png"/><Relationship Id="rId322" Type="http://schemas.openxmlformats.org/officeDocument/2006/relationships/customXml" Target="../ink/ink296.xml"/><Relationship Id="rId61" Type="http://schemas.openxmlformats.org/officeDocument/2006/relationships/image" Target="../media/image165.png"/><Relationship Id="rId82" Type="http://schemas.openxmlformats.org/officeDocument/2006/relationships/customXml" Target="../ink/ink176.xml"/><Relationship Id="rId199" Type="http://schemas.openxmlformats.org/officeDocument/2006/relationships/image" Target="../media/image234.png"/><Relationship Id="rId203" Type="http://schemas.openxmlformats.org/officeDocument/2006/relationships/image" Target="../media/image236.png"/><Relationship Id="rId19" Type="http://schemas.openxmlformats.org/officeDocument/2006/relationships/image" Target="../media/image144.png"/><Relationship Id="rId224" Type="http://schemas.openxmlformats.org/officeDocument/2006/relationships/customXml" Target="../ink/ink247.xml"/><Relationship Id="rId245" Type="http://schemas.openxmlformats.org/officeDocument/2006/relationships/image" Target="../media/image257.png"/><Relationship Id="rId266" Type="http://schemas.openxmlformats.org/officeDocument/2006/relationships/customXml" Target="../ink/ink268.xml"/><Relationship Id="rId287" Type="http://schemas.openxmlformats.org/officeDocument/2006/relationships/image" Target="../media/image278.png"/><Relationship Id="rId30" Type="http://schemas.openxmlformats.org/officeDocument/2006/relationships/customXml" Target="../ink/ink150.xml"/><Relationship Id="rId105" Type="http://schemas.openxmlformats.org/officeDocument/2006/relationships/image" Target="../media/image187.png"/><Relationship Id="rId126" Type="http://schemas.openxmlformats.org/officeDocument/2006/relationships/customXml" Target="../ink/ink198.xml"/><Relationship Id="rId147" Type="http://schemas.openxmlformats.org/officeDocument/2006/relationships/image" Target="../media/image208.png"/><Relationship Id="rId168" Type="http://schemas.openxmlformats.org/officeDocument/2006/relationships/customXml" Target="../ink/ink219.xml"/><Relationship Id="rId312" Type="http://schemas.openxmlformats.org/officeDocument/2006/relationships/customXml" Target="../ink/ink291.xml"/><Relationship Id="rId333" Type="http://schemas.openxmlformats.org/officeDocument/2006/relationships/image" Target="../media/image301.png"/><Relationship Id="rId51" Type="http://schemas.openxmlformats.org/officeDocument/2006/relationships/image" Target="../media/image160.png"/><Relationship Id="rId72" Type="http://schemas.openxmlformats.org/officeDocument/2006/relationships/customXml" Target="../ink/ink171.xml"/><Relationship Id="rId93" Type="http://schemas.openxmlformats.org/officeDocument/2006/relationships/image" Target="../media/image181.png"/><Relationship Id="rId189" Type="http://schemas.openxmlformats.org/officeDocument/2006/relationships/image" Target="../media/image229.png"/><Relationship Id="rId3" Type="http://schemas.openxmlformats.org/officeDocument/2006/relationships/image" Target="../media/image136.png"/><Relationship Id="rId214" Type="http://schemas.openxmlformats.org/officeDocument/2006/relationships/customXml" Target="../ink/ink242.xml"/><Relationship Id="rId235" Type="http://schemas.openxmlformats.org/officeDocument/2006/relationships/image" Target="../media/image252.png"/><Relationship Id="rId256" Type="http://schemas.openxmlformats.org/officeDocument/2006/relationships/customXml" Target="../ink/ink263.xml"/><Relationship Id="rId277" Type="http://schemas.openxmlformats.org/officeDocument/2006/relationships/image" Target="../media/image273.png"/><Relationship Id="rId298" Type="http://schemas.openxmlformats.org/officeDocument/2006/relationships/customXml" Target="../ink/ink284.xml"/><Relationship Id="rId116" Type="http://schemas.openxmlformats.org/officeDocument/2006/relationships/customXml" Target="../ink/ink193.xml"/><Relationship Id="rId137" Type="http://schemas.openxmlformats.org/officeDocument/2006/relationships/image" Target="../media/image203.png"/><Relationship Id="rId158" Type="http://schemas.openxmlformats.org/officeDocument/2006/relationships/customXml" Target="../ink/ink214.xml"/><Relationship Id="rId302" Type="http://schemas.openxmlformats.org/officeDocument/2006/relationships/customXml" Target="../ink/ink286.xml"/><Relationship Id="rId323" Type="http://schemas.openxmlformats.org/officeDocument/2006/relationships/image" Target="../media/image296.png"/><Relationship Id="rId20" Type="http://schemas.openxmlformats.org/officeDocument/2006/relationships/customXml" Target="../ink/ink145.xml"/><Relationship Id="rId41" Type="http://schemas.openxmlformats.org/officeDocument/2006/relationships/image" Target="../media/image155.png"/><Relationship Id="rId62" Type="http://schemas.openxmlformats.org/officeDocument/2006/relationships/customXml" Target="../ink/ink166.xml"/><Relationship Id="rId83" Type="http://schemas.openxmlformats.org/officeDocument/2006/relationships/image" Target="../media/image176.png"/><Relationship Id="rId179" Type="http://schemas.openxmlformats.org/officeDocument/2006/relationships/image" Target="../media/image224.png"/><Relationship Id="rId190" Type="http://schemas.openxmlformats.org/officeDocument/2006/relationships/customXml" Target="../ink/ink230.xml"/><Relationship Id="rId204" Type="http://schemas.openxmlformats.org/officeDocument/2006/relationships/customXml" Target="../ink/ink237.xml"/><Relationship Id="rId225" Type="http://schemas.openxmlformats.org/officeDocument/2006/relationships/image" Target="../media/image247.png"/><Relationship Id="rId246" Type="http://schemas.openxmlformats.org/officeDocument/2006/relationships/customXml" Target="../ink/ink258.xml"/><Relationship Id="rId267" Type="http://schemas.openxmlformats.org/officeDocument/2006/relationships/image" Target="../media/image268.png"/><Relationship Id="rId288" Type="http://schemas.openxmlformats.org/officeDocument/2006/relationships/customXml" Target="../ink/ink279.xml"/><Relationship Id="rId106" Type="http://schemas.openxmlformats.org/officeDocument/2006/relationships/customXml" Target="../ink/ink188.xml"/><Relationship Id="rId127" Type="http://schemas.openxmlformats.org/officeDocument/2006/relationships/image" Target="../media/image198.png"/><Relationship Id="rId313" Type="http://schemas.openxmlformats.org/officeDocument/2006/relationships/image" Target="../media/image291.png"/><Relationship Id="rId10" Type="http://schemas.openxmlformats.org/officeDocument/2006/relationships/customXml" Target="../ink/ink140.xml"/><Relationship Id="rId31" Type="http://schemas.openxmlformats.org/officeDocument/2006/relationships/image" Target="../media/image150.png"/><Relationship Id="rId52" Type="http://schemas.openxmlformats.org/officeDocument/2006/relationships/customXml" Target="../ink/ink161.xml"/><Relationship Id="rId73" Type="http://schemas.openxmlformats.org/officeDocument/2006/relationships/image" Target="../media/image171.png"/><Relationship Id="rId94" Type="http://schemas.openxmlformats.org/officeDocument/2006/relationships/customXml" Target="../ink/ink182.xml"/><Relationship Id="rId148" Type="http://schemas.openxmlformats.org/officeDocument/2006/relationships/customXml" Target="../ink/ink209.xml"/><Relationship Id="rId169" Type="http://schemas.openxmlformats.org/officeDocument/2006/relationships/image" Target="../media/image219.png"/><Relationship Id="rId334" Type="http://schemas.openxmlformats.org/officeDocument/2006/relationships/customXml" Target="../ink/ink302.xml"/><Relationship Id="rId4" Type="http://schemas.openxmlformats.org/officeDocument/2006/relationships/customXml" Target="../ink/ink137.xml"/><Relationship Id="rId180" Type="http://schemas.openxmlformats.org/officeDocument/2006/relationships/customXml" Target="../ink/ink225.xml"/><Relationship Id="rId215" Type="http://schemas.openxmlformats.org/officeDocument/2006/relationships/image" Target="../media/image242.png"/><Relationship Id="rId236" Type="http://schemas.openxmlformats.org/officeDocument/2006/relationships/customXml" Target="../ink/ink253.xml"/><Relationship Id="rId257" Type="http://schemas.openxmlformats.org/officeDocument/2006/relationships/image" Target="../media/image263.png"/><Relationship Id="rId278" Type="http://schemas.openxmlformats.org/officeDocument/2006/relationships/customXml" Target="../ink/ink274.xml"/><Relationship Id="rId303" Type="http://schemas.openxmlformats.org/officeDocument/2006/relationships/image" Target="../media/image286.png"/><Relationship Id="rId42" Type="http://schemas.openxmlformats.org/officeDocument/2006/relationships/customXml" Target="../ink/ink156.xml"/><Relationship Id="rId84" Type="http://schemas.openxmlformats.org/officeDocument/2006/relationships/customXml" Target="../ink/ink177.xml"/><Relationship Id="rId138" Type="http://schemas.openxmlformats.org/officeDocument/2006/relationships/customXml" Target="../ink/ink204.xml"/><Relationship Id="rId191" Type="http://schemas.openxmlformats.org/officeDocument/2006/relationships/image" Target="../media/image230.png"/><Relationship Id="rId205" Type="http://schemas.openxmlformats.org/officeDocument/2006/relationships/image" Target="../media/image237.png"/><Relationship Id="rId247" Type="http://schemas.openxmlformats.org/officeDocument/2006/relationships/image" Target="../media/image258.png"/><Relationship Id="rId107" Type="http://schemas.openxmlformats.org/officeDocument/2006/relationships/image" Target="../media/image188.png"/><Relationship Id="rId289" Type="http://schemas.openxmlformats.org/officeDocument/2006/relationships/image" Target="../media/image279.png"/><Relationship Id="rId11" Type="http://schemas.openxmlformats.org/officeDocument/2006/relationships/image" Target="../media/image140.png"/><Relationship Id="rId53" Type="http://schemas.openxmlformats.org/officeDocument/2006/relationships/image" Target="../media/image161.png"/><Relationship Id="rId149" Type="http://schemas.openxmlformats.org/officeDocument/2006/relationships/image" Target="../media/image209.png"/><Relationship Id="rId314" Type="http://schemas.openxmlformats.org/officeDocument/2006/relationships/customXml" Target="../ink/ink292.xml"/><Relationship Id="rId95" Type="http://schemas.openxmlformats.org/officeDocument/2006/relationships/image" Target="../media/image182.png"/><Relationship Id="rId160" Type="http://schemas.openxmlformats.org/officeDocument/2006/relationships/customXml" Target="../ink/ink215.xml"/><Relationship Id="rId216" Type="http://schemas.openxmlformats.org/officeDocument/2006/relationships/customXml" Target="../ink/ink243.xml"/><Relationship Id="rId258" Type="http://schemas.openxmlformats.org/officeDocument/2006/relationships/customXml" Target="../ink/ink264.xml"/><Relationship Id="rId22" Type="http://schemas.openxmlformats.org/officeDocument/2006/relationships/customXml" Target="../ink/ink146.xml"/><Relationship Id="rId64" Type="http://schemas.openxmlformats.org/officeDocument/2006/relationships/customXml" Target="../ink/ink167.xml"/><Relationship Id="rId118" Type="http://schemas.openxmlformats.org/officeDocument/2006/relationships/customXml" Target="../ink/ink194.xml"/><Relationship Id="rId325" Type="http://schemas.openxmlformats.org/officeDocument/2006/relationships/image" Target="../media/image297.png"/><Relationship Id="rId171" Type="http://schemas.openxmlformats.org/officeDocument/2006/relationships/image" Target="../media/image220.png"/><Relationship Id="rId227" Type="http://schemas.openxmlformats.org/officeDocument/2006/relationships/image" Target="../media/image248.png"/><Relationship Id="rId269" Type="http://schemas.openxmlformats.org/officeDocument/2006/relationships/image" Target="../media/image269.png"/><Relationship Id="rId33" Type="http://schemas.openxmlformats.org/officeDocument/2006/relationships/image" Target="../media/image151.png"/><Relationship Id="rId129" Type="http://schemas.openxmlformats.org/officeDocument/2006/relationships/image" Target="../media/image199.png"/><Relationship Id="rId280" Type="http://schemas.openxmlformats.org/officeDocument/2006/relationships/customXml" Target="../ink/ink275.xml"/><Relationship Id="rId336" Type="http://schemas.openxmlformats.org/officeDocument/2006/relationships/customXml" Target="../ink/ink303.xml"/><Relationship Id="rId75" Type="http://schemas.openxmlformats.org/officeDocument/2006/relationships/image" Target="../media/image172.png"/><Relationship Id="rId140" Type="http://schemas.openxmlformats.org/officeDocument/2006/relationships/customXml" Target="../ink/ink205.xml"/><Relationship Id="rId182" Type="http://schemas.openxmlformats.org/officeDocument/2006/relationships/customXml" Target="../ink/ink226.xml"/><Relationship Id="rId6" Type="http://schemas.openxmlformats.org/officeDocument/2006/relationships/customXml" Target="../ink/ink138.xml"/><Relationship Id="rId238" Type="http://schemas.openxmlformats.org/officeDocument/2006/relationships/customXml" Target="../ink/ink254.xml"/><Relationship Id="rId291" Type="http://schemas.openxmlformats.org/officeDocument/2006/relationships/image" Target="../media/image280.png"/><Relationship Id="rId305" Type="http://schemas.openxmlformats.org/officeDocument/2006/relationships/image" Target="../media/image287.png"/><Relationship Id="rId44" Type="http://schemas.openxmlformats.org/officeDocument/2006/relationships/customXml" Target="../ink/ink157.xml"/><Relationship Id="rId86" Type="http://schemas.openxmlformats.org/officeDocument/2006/relationships/customXml" Target="../ink/ink178.xml"/><Relationship Id="rId151" Type="http://schemas.openxmlformats.org/officeDocument/2006/relationships/image" Target="../media/image210.png"/><Relationship Id="rId193" Type="http://schemas.openxmlformats.org/officeDocument/2006/relationships/image" Target="../media/image231.png"/><Relationship Id="rId207" Type="http://schemas.openxmlformats.org/officeDocument/2006/relationships/image" Target="../media/image238.png"/><Relationship Id="rId249" Type="http://schemas.openxmlformats.org/officeDocument/2006/relationships/image" Target="../media/image259.png"/><Relationship Id="rId13" Type="http://schemas.openxmlformats.org/officeDocument/2006/relationships/image" Target="../media/image141.png"/><Relationship Id="rId109" Type="http://schemas.openxmlformats.org/officeDocument/2006/relationships/image" Target="../media/image189.png"/><Relationship Id="rId260" Type="http://schemas.openxmlformats.org/officeDocument/2006/relationships/customXml" Target="../ink/ink265.xml"/><Relationship Id="rId316" Type="http://schemas.openxmlformats.org/officeDocument/2006/relationships/customXml" Target="../ink/ink293.xml"/><Relationship Id="rId55" Type="http://schemas.openxmlformats.org/officeDocument/2006/relationships/image" Target="../media/image162.png"/><Relationship Id="rId97" Type="http://schemas.openxmlformats.org/officeDocument/2006/relationships/image" Target="../media/image183.png"/><Relationship Id="rId120" Type="http://schemas.openxmlformats.org/officeDocument/2006/relationships/customXml" Target="../ink/ink195.xml"/><Relationship Id="rId162" Type="http://schemas.openxmlformats.org/officeDocument/2006/relationships/customXml" Target="../ink/ink216.xml"/><Relationship Id="rId218" Type="http://schemas.openxmlformats.org/officeDocument/2006/relationships/customXml" Target="../ink/ink244.xml"/><Relationship Id="rId271" Type="http://schemas.openxmlformats.org/officeDocument/2006/relationships/image" Target="../media/image270.png"/><Relationship Id="rId24" Type="http://schemas.openxmlformats.org/officeDocument/2006/relationships/customXml" Target="../ink/ink147.xml"/><Relationship Id="rId66" Type="http://schemas.openxmlformats.org/officeDocument/2006/relationships/customXml" Target="../ink/ink168.xml"/><Relationship Id="rId131" Type="http://schemas.openxmlformats.org/officeDocument/2006/relationships/image" Target="../media/image200.png"/><Relationship Id="rId327" Type="http://schemas.openxmlformats.org/officeDocument/2006/relationships/image" Target="../media/image298.png"/><Relationship Id="rId173" Type="http://schemas.openxmlformats.org/officeDocument/2006/relationships/image" Target="../media/image221.png"/><Relationship Id="rId229" Type="http://schemas.openxmlformats.org/officeDocument/2006/relationships/image" Target="../media/image24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3.png"/><Relationship Id="rId21" Type="http://schemas.openxmlformats.org/officeDocument/2006/relationships/image" Target="../media/image315.png"/><Relationship Id="rId63" Type="http://schemas.openxmlformats.org/officeDocument/2006/relationships/image" Target="../media/image336.png"/><Relationship Id="rId159" Type="http://schemas.openxmlformats.org/officeDocument/2006/relationships/image" Target="../media/image384.png"/><Relationship Id="rId170" Type="http://schemas.openxmlformats.org/officeDocument/2006/relationships/customXml" Target="../ink/ink390.xml"/><Relationship Id="rId226" Type="http://schemas.openxmlformats.org/officeDocument/2006/relationships/customXml" Target="../ink/ink418.xml"/><Relationship Id="rId268" Type="http://schemas.openxmlformats.org/officeDocument/2006/relationships/customXml" Target="../ink/ink439.xml"/><Relationship Id="rId32" Type="http://schemas.openxmlformats.org/officeDocument/2006/relationships/customXml" Target="../ink/ink321.xml"/><Relationship Id="rId74" Type="http://schemas.openxmlformats.org/officeDocument/2006/relationships/customXml" Target="../ink/ink342.xml"/><Relationship Id="rId128" Type="http://schemas.openxmlformats.org/officeDocument/2006/relationships/customXml" Target="../ink/ink369.xml"/><Relationship Id="rId5" Type="http://schemas.openxmlformats.org/officeDocument/2006/relationships/image" Target="../media/image307.png"/><Relationship Id="rId181" Type="http://schemas.openxmlformats.org/officeDocument/2006/relationships/image" Target="../media/image395.png"/><Relationship Id="rId237" Type="http://schemas.openxmlformats.org/officeDocument/2006/relationships/image" Target="../media/image423.png"/><Relationship Id="rId279" Type="http://schemas.openxmlformats.org/officeDocument/2006/relationships/image" Target="../media/image444.png"/><Relationship Id="rId43" Type="http://schemas.openxmlformats.org/officeDocument/2006/relationships/image" Target="../media/image326.png"/><Relationship Id="rId139" Type="http://schemas.openxmlformats.org/officeDocument/2006/relationships/image" Target="../media/image374.png"/><Relationship Id="rId290" Type="http://schemas.openxmlformats.org/officeDocument/2006/relationships/customXml" Target="../ink/ink450.xml"/><Relationship Id="rId85" Type="http://schemas.openxmlformats.org/officeDocument/2006/relationships/image" Target="../media/image347.png"/><Relationship Id="rId150" Type="http://schemas.openxmlformats.org/officeDocument/2006/relationships/customXml" Target="../ink/ink380.xml"/><Relationship Id="rId192" Type="http://schemas.openxmlformats.org/officeDocument/2006/relationships/customXml" Target="../ink/ink401.xml"/><Relationship Id="rId206" Type="http://schemas.openxmlformats.org/officeDocument/2006/relationships/customXml" Target="../ink/ink408.xml"/><Relationship Id="rId248" Type="http://schemas.openxmlformats.org/officeDocument/2006/relationships/customXml" Target="../ink/ink429.xml"/><Relationship Id="rId269" Type="http://schemas.openxmlformats.org/officeDocument/2006/relationships/image" Target="../media/image439.png"/><Relationship Id="rId12" Type="http://schemas.openxmlformats.org/officeDocument/2006/relationships/customXml" Target="../ink/ink311.xml"/><Relationship Id="rId33" Type="http://schemas.openxmlformats.org/officeDocument/2006/relationships/image" Target="../media/image321.png"/><Relationship Id="rId108" Type="http://schemas.openxmlformats.org/officeDocument/2006/relationships/customXml" Target="../ink/ink359.xml"/><Relationship Id="rId129" Type="http://schemas.openxmlformats.org/officeDocument/2006/relationships/image" Target="../media/image369.png"/><Relationship Id="rId280" Type="http://schemas.openxmlformats.org/officeDocument/2006/relationships/customXml" Target="../ink/ink445.xml"/><Relationship Id="rId54" Type="http://schemas.openxmlformats.org/officeDocument/2006/relationships/customXml" Target="../ink/ink332.xml"/><Relationship Id="rId75" Type="http://schemas.openxmlformats.org/officeDocument/2006/relationships/image" Target="../media/image342.png"/><Relationship Id="rId96" Type="http://schemas.openxmlformats.org/officeDocument/2006/relationships/customXml" Target="../ink/ink353.xml"/><Relationship Id="rId140" Type="http://schemas.openxmlformats.org/officeDocument/2006/relationships/customXml" Target="../ink/ink375.xml"/><Relationship Id="rId161" Type="http://schemas.openxmlformats.org/officeDocument/2006/relationships/image" Target="../media/image385.png"/><Relationship Id="rId182" Type="http://schemas.openxmlformats.org/officeDocument/2006/relationships/customXml" Target="../ink/ink396.xml"/><Relationship Id="rId217" Type="http://schemas.openxmlformats.org/officeDocument/2006/relationships/image" Target="../media/image413.png"/><Relationship Id="rId6" Type="http://schemas.openxmlformats.org/officeDocument/2006/relationships/customXml" Target="../ink/ink308.xml"/><Relationship Id="rId238" Type="http://schemas.openxmlformats.org/officeDocument/2006/relationships/customXml" Target="../ink/ink424.xml"/><Relationship Id="rId259" Type="http://schemas.openxmlformats.org/officeDocument/2006/relationships/image" Target="../media/image434.png"/><Relationship Id="rId23" Type="http://schemas.openxmlformats.org/officeDocument/2006/relationships/image" Target="../media/image316.png"/><Relationship Id="rId119" Type="http://schemas.openxmlformats.org/officeDocument/2006/relationships/image" Target="../media/image364.png"/><Relationship Id="rId270" Type="http://schemas.openxmlformats.org/officeDocument/2006/relationships/customXml" Target="../ink/ink440.xml"/><Relationship Id="rId291" Type="http://schemas.openxmlformats.org/officeDocument/2006/relationships/image" Target="../media/image450.png"/><Relationship Id="rId44" Type="http://schemas.openxmlformats.org/officeDocument/2006/relationships/customXml" Target="../ink/ink327.xml"/><Relationship Id="rId65" Type="http://schemas.openxmlformats.org/officeDocument/2006/relationships/image" Target="../media/image337.png"/><Relationship Id="rId86" Type="http://schemas.openxmlformats.org/officeDocument/2006/relationships/customXml" Target="../ink/ink348.xml"/><Relationship Id="rId130" Type="http://schemas.openxmlformats.org/officeDocument/2006/relationships/customXml" Target="../ink/ink370.xml"/><Relationship Id="rId151" Type="http://schemas.openxmlformats.org/officeDocument/2006/relationships/image" Target="../media/image380.png"/><Relationship Id="rId172" Type="http://schemas.openxmlformats.org/officeDocument/2006/relationships/customXml" Target="../ink/ink391.xml"/><Relationship Id="rId193" Type="http://schemas.openxmlformats.org/officeDocument/2006/relationships/image" Target="../media/image401.png"/><Relationship Id="rId207" Type="http://schemas.openxmlformats.org/officeDocument/2006/relationships/image" Target="../media/image408.png"/><Relationship Id="rId228" Type="http://schemas.openxmlformats.org/officeDocument/2006/relationships/customXml" Target="../ink/ink419.xml"/><Relationship Id="rId249" Type="http://schemas.openxmlformats.org/officeDocument/2006/relationships/image" Target="../media/image429.png"/><Relationship Id="rId13" Type="http://schemas.openxmlformats.org/officeDocument/2006/relationships/image" Target="../media/image311.png"/><Relationship Id="rId109" Type="http://schemas.openxmlformats.org/officeDocument/2006/relationships/image" Target="../media/image359.png"/><Relationship Id="rId260" Type="http://schemas.openxmlformats.org/officeDocument/2006/relationships/customXml" Target="../ink/ink435.xml"/><Relationship Id="rId281" Type="http://schemas.openxmlformats.org/officeDocument/2006/relationships/image" Target="../media/image445.png"/><Relationship Id="rId34" Type="http://schemas.openxmlformats.org/officeDocument/2006/relationships/customXml" Target="../ink/ink322.xml"/><Relationship Id="rId55" Type="http://schemas.openxmlformats.org/officeDocument/2006/relationships/image" Target="../media/image332.png"/><Relationship Id="rId76" Type="http://schemas.openxmlformats.org/officeDocument/2006/relationships/customXml" Target="../ink/ink343.xml"/><Relationship Id="rId97" Type="http://schemas.openxmlformats.org/officeDocument/2006/relationships/image" Target="../media/image353.png"/><Relationship Id="rId120" Type="http://schemas.openxmlformats.org/officeDocument/2006/relationships/customXml" Target="../ink/ink365.xml"/><Relationship Id="rId141" Type="http://schemas.openxmlformats.org/officeDocument/2006/relationships/image" Target="../media/image375.png"/><Relationship Id="rId7" Type="http://schemas.openxmlformats.org/officeDocument/2006/relationships/image" Target="../media/image308.png"/><Relationship Id="rId162" Type="http://schemas.openxmlformats.org/officeDocument/2006/relationships/customXml" Target="../ink/ink386.xml"/><Relationship Id="rId183" Type="http://schemas.openxmlformats.org/officeDocument/2006/relationships/image" Target="../media/image396.png"/><Relationship Id="rId218" Type="http://schemas.openxmlformats.org/officeDocument/2006/relationships/customXml" Target="../ink/ink414.xml"/><Relationship Id="rId239" Type="http://schemas.openxmlformats.org/officeDocument/2006/relationships/image" Target="../media/image424.png"/><Relationship Id="rId250" Type="http://schemas.openxmlformats.org/officeDocument/2006/relationships/customXml" Target="../ink/ink430.xml"/><Relationship Id="rId271" Type="http://schemas.openxmlformats.org/officeDocument/2006/relationships/image" Target="../media/image440.png"/><Relationship Id="rId24" Type="http://schemas.openxmlformats.org/officeDocument/2006/relationships/customXml" Target="../ink/ink317.xml"/><Relationship Id="rId45" Type="http://schemas.openxmlformats.org/officeDocument/2006/relationships/image" Target="../media/image327.png"/><Relationship Id="rId66" Type="http://schemas.openxmlformats.org/officeDocument/2006/relationships/customXml" Target="../ink/ink338.xml"/><Relationship Id="rId87" Type="http://schemas.openxmlformats.org/officeDocument/2006/relationships/image" Target="../media/image348.png"/><Relationship Id="rId110" Type="http://schemas.openxmlformats.org/officeDocument/2006/relationships/customXml" Target="../ink/ink360.xml"/><Relationship Id="rId131" Type="http://schemas.openxmlformats.org/officeDocument/2006/relationships/image" Target="../media/image370.png"/><Relationship Id="rId152" Type="http://schemas.openxmlformats.org/officeDocument/2006/relationships/customXml" Target="../ink/ink381.xml"/><Relationship Id="rId173" Type="http://schemas.openxmlformats.org/officeDocument/2006/relationships/image" Target="../media/image391.png"/><Relationship Id="rId194" Type="http://schemas.openxmlformats.org/officeDocument/2006/relationships/customXml" Target="../ink/ink402.xml"/><Relationship Id="rId208" Type="http://schemas.openxmlformats.org/officeDocument/2006/relationships/customXml" Target="../ink/ink409.xml"/><Relationship Id="rId229" Type="http://schemas.openxmlformats.org/officeDocument/2006/relationships/image" Target="../media/image419.png"/><Relationship Id="rId240" Type="http://schemas.openxmlformats.org/officeDocument/2006/relationships/customXml" Target="../ink/ink425.xml"/><Relationship Id="rId261" Type="http://schemas.openxmlformats.org/officeDocument/2006/relationships/image" Target="../media/image435.png"/><Relationship Id="rId14" Type="http://schemas.openxmlformats.org/officeDocument/2006/relationships/customXml" Target="../ink/ink312.xml"/><Relationship Id="rId35" Type="http://schemas.openxmlformats.org/officeDocument/2006/relationships/image" Target="../media/image322.png"/><Relationship Id="rId56" Type="http://schemas.openxmlformats.org/officeDocument/2006/relationships/customXml" Target="../ink/ink333.xml"/><Relationship Id="rId77" Type="http://schemas.openxmlformats.org/officeDocument/2006/relationships/image" Target="../media/image343.png"/><Relationship Id="rId100" Type="http://schemas.openxmlformats.org/officeDocument/2006/relationships/customXml" Target="../ink/ink355.xml"/><Relationship Id="rId282" Type="http://schemas.openxmlformats.org/officeDocument/2006/relationships/customXml" Target="../ink/ink446.xml"/><Relationship Id="rId8" Type="http://schemas.openxmlformats.org/officeDocument/2006/relationships/customXml" Target="../ink/ink309.xml"/><Relationship Id="rId98" Type="http://schemas.openxmlformats.org/officeDocument/2006/relationships/customXml" Target="../ink/ink354.xml"/><Relationship Id="rId121" Type="http://schemas.openxmlformats.org/officeDocument/2006/relationships/image" Target="../media/image365.png"/><Relationship Id="rId142" Type="http://schemas.openxmlformats.org/officeDocument/2006/relationships/customXml" Target="../ink/ink376.xml"/><Relationship Id="rId163" Type="http://schemas.openxmlformats.org/officeDocument/2006/relationships/image" Target="../media/image386.png"/><Relationship Id="rId184" Type="http://schemas.openxmlformats.org/officeDocument/2006/relationships/customXml" Target="../ink/ink397.xml"/><Relationship Id="rId219" Type="http://schemas.openxmlformats.org/officeDocument/2006/relationships/image" Target="../media/image414.png"/><Relationship Id="rId230" Type="http://schemas.openxmlformats.org/officeDocument/2006/relationships/customXml" Target="../ink/ink420.xml"/><Relationship Id="rId251" Type="http://schemas.openxmlformats.org/officeDocument/2006/relationships/image" Target="../media/image430.png"/><Relationship Id="rId25" Type="http://schemas.openxmlformats.org/officeDocument/2006/relationships/image" Target="../media/image317.png"/><Relationship Id="rId46" Type="http://schemas.openxmlformats.org/officeDocument/2006/relationships/customXml" Target="../ink/ink328.xml"/><Relationship Id="rId67" Type="http://schemas.openxmlformats.org/officeDocument/2006/relationships/image" Target="../media/image338.png"/><Relationship Id="rId272" Type="http://schemas.openxmlformats.org/officeDocument/2006/relationships/customXml" Target="../ink/ink441.xml"/><Relationship Id="rId88" Type="http://schemas.openxmlformats.org/officeDocument/2006/relationships/customXml" Target="../ink/ink349.xml"/><Relationship Id="rId111" Type="http://schemas.openxmlformats.org/officeDocument/2006/relationships/image" Target="../media/image360.png"/><Relationship Id="rId132" Type="http://schemas.openxmlformats.org/officeDocument/2006/relationships/customXml" Target="../ink/ink371.xml"/><Relationship Id="rId153" Type="http://schemas.openxmlformats.org/officeDocument/2006/relationships/image" Target="../media/image381.png"/><Relationship Id="rId174" Type="http://schemas.openxmlformats.org/officeDocument/2006/relationships/customXml" Target="../ink/ink392.xml"/><Relationship Id="rId195" Type="http://schemas.openxmlformats.org/officeDocument/2006/relationships/image" Target="../media/image402.png"/><Relationship Id="rId209" Type="http://schemas.openxmlformats.org/officeDocument/2006/relationships/image" Target="../media/image409.png"/><Relationship Id="rId220" Type="http://schemas.openxmlformats.org/officeDocument/2006/relationships/customXml" Target="../ink/ink415.xml"/><Relationship Id="rId241" Type="http://schemas.openxmlformats.org/officeDocument/2006/relationships/image" Target="../media/image425.png"/><Relationship Id="rId15" Type="http://schemas.openxmlformats.org/officeDocument/2006/relationships/image" Target="../media/image312.png"/><Relationship Id="rId36" Type="http://schemas.openxmlformats.org/officeDocument/2006/relationships/customXml" Target="../ink/ink323.xml"/><Relationship Id="rId57" Type="http://schemas.openxmlformats.org/officeDocument/2006/relationships/image" Target="../media/image333.png"/><Relationship Id="rId262" Type="http://schemas.openxmlformats.org/officeDocument/2006/relationships/customXml" Target="../ink/ink436.xml"/><Relationship Id="rId283" Type="http://schemas.openxmlformats.org/officeDocument/2006/relationships/image" Target="../media/image446.png"/><Relationship Id="rId78" Type="http://schemas.openxmlformats.org/officeDocument/2006/relationships/customXml" Target="../ink/ink344.xml"/><Relationship Id="rId99" Type="http://schemas.openxmlformats.org/officeDocument/2006/relationships/image" Target="../media/image354.png"/><Relationship Id="rId101" Type="http://schemas.openxmlformats.org/officeDocument/2006/relationships/image" Target="../media/image355.png"/><Relationship Id="rId122" Type="http://schemas.openxmlformats.org/officeDocument/2006/relationships/customXml" Target="../ink/ink366.xml"/><Relationship Id="rId143" Type="http://schemas.openxmlformats.org/officeDocument/2006/relationships/image" Target="../media/image376.png"/><Relationship Id="rId164" Type="http://schemas.openxmlformats.org/officeDocument/2006/relationships/customXml" Target="../ink/ink387.xml"/><Relationship Id="rId185" Type="http://schemas.openxmlformats.org/officeDocument/2006/relationships/image" Target="../media/image397.png"/><Relationship Id="rId9" Type="http://schemas.openxmlformats.org/officeDocument/2006/relationships/image" Target="../media/image309.png"/><Relationship Id="rId210" Type="http://schemas.openxmlformats.org/officeDocument/2006/relationships/customXml" Target="../ink/ink410.xml"/><Relationship Id="rId26" Type="http://schemas.openxmlformats.org/officeDocument/2006/relationships/customXml" Target="../ink/ink318.xml"/><Relationship Id="rId231" Type="http://schemas.openxmlformats.org/officeDocument/2006/relationships/image" Target="../media/image420.png"/><Relationship Id="rId252" Type="http://schemas.openxmlformats.org/officeDocument/2006/relationships/customXml" Target="../ink/ink431.xml"/><Relationship Id="rId273" Type="http://schemas.openxmlformats.org/officeDocument/2006/relationships/image" Target="../media/image441.png"/><Relationship Id="rId47" Type="http://schemas.openxmlformats.org/officeDocument/2006/relationships/image" Target="../media/image328.png"/><Relationship Id="rId68" Type="http://schemas.openxmlformats.org/officeDocument/2006/relationships/customXml" Target="../ink/ink339.xml"/><Relationship Id="rId89" Type="http://schemas.openxmlformats.org/officeDocument/2006/relationships/image" Target="../media/image349.png"/><Relationship Id="rId112" Type="http://schemas.openxmlformats.org/officeDocument/2006/relationships/customXml" Target="../ink/ink361.xml"/><Relationship Id="rId133" Type="http://schemas.openxmlformats.org/officeDocument/2006/relationships/image" Target="../media/image371.png"/><Relationship Id="rId154" Type="http://schemas.openxmlformats.org/officeDocument/2006/relationships/customXml" Target="../ink/ink382.xml"/><Relationship Id="rId175" Type="http://schemas.openxmlformats.org/officeDocument/2006/relationships/image" Target="../media/image392.png"/><Relationship Id="rId196" Type="http://schemas.openxmlformats.org/officeDocument/2006/relationships/customXml" Target="../ink/ink403.xml"/><Relationship Id="rId200" Type="http://schemas.openxmlformats.org/officeDocument/2006/relationships/customXml" Target="../ink/ink405.xml"/><Relationship Id="rId16" Type="http://schemas.openxmlformats.org/officeDocument/2006/relationships/customXml" Target="../ink/ink313.xml"/><Relationship Id="rId221" Type="http://schemas.openxmlformats.org/officeDocument/2006/relationships/image" Target="../media/image415.png"/><Relationship Id="rId242" Type="http://schemas.openxmlformats.org/officeDocument/2006/relationships/customXml" Target="../ink/ink426.xml"/><Relationship Id="rId263" Type="http://schemas.openxmlformats.org/officeDocument/2006/relationships/image" Target="../media/image436.png"/><Relationship Id="rId284" Type="http://schemas.openxmlformats.org/officeDocument/2006/relationships/customXml" Target="../ink/ink447.xml"/><Relationship Id="rId37" Type="http://schemas.openxmlformats.org/officeDocument/2006/relationships/image" Target="../media/image323.png"/><Relationship Id="rId58" Type="http://schemas.openxmlformats.org/officeDocument/2006/relationships/customXml" Target="../ink/ink334.xml"/><Relationship Id="rId79" Type="http://schemas.openxmlformats.org/officeDocument/2006/relationships/image" Target="../media/image344.png"/><Relationship Id="rId102" Type="http://schemas.openxmlformats.org/officeDocument/2006/relationships/customXml" Target="../ink/ink356.xml"/><Relationship Id="rId123" Type="http://schemas.openxmlformats.org/officeDocument/2006/relationships/image" Target="../media/image366.png"/><Relationship Id="rId144" Type="http://schemas.openxmlformats.org/officeDocument/2006/relationships/customXml" Target="../ink/ink377.xml"/><Relationship Id="rId90" Type="http://schemas.openxmlformats.org/officeDocument/2006/relationships/customXml" Target="../ink/ink350.xml"/><Relationship Id="rId165" Type="http://schemas.openxmlformats.org/officeDocument/2006/relationships/image" Target="../media/image387.png"/><Relationship Id="rId186" Type="http://schemas.openxmlformats.org/officeDocument/2006/relationships/customXml" Target="../ink/ink398.xml"/><Relationship Id="rId211" Type="http://schemas.openxmlformats.org/officeDocument/2006/relationships/image" Target="../media/image410.png"/><Relationship Id="rId232" Type="http://schemas.openxmlformats.org/officeDocument/2006/relationships/customXml" Target="../ink/ink421.xml"/><Relationship Id="rId253" Type="http://schemas.openxmlformats.org/officeDocument/2006/relationships/image" Target="../media/image431.png"/><Relationship Id="rId274" Type="http://schemas.openxmlformats.org/officeDocument/2006/relationships/customXml" Target="../ink/ink442.xml"/><Relationship Id="rId27" Type="http://schemas.openxmlformats.org/officeDocument/2006/relationships/image" Target="../media/image318.png"/><Relationship Id="rId48" Type="http://schemas.openxmlformats.org/officeDocument/2006/relationships/customXml" Target="../ink/ink329.xml"/><Relationship Id="rId69" Type="http://schemas.openxmlformats.org/officeDocument/2006/relationships/image" Target="../media/image339.png"/><Relationship Id="rId113" Type="http://schemas.openxmlformats.org/officeDocument/2006/relationships/image" Target="../media/image361.png"/><Relationship Id="rId134" Type="http://schemas.openxmlformats.org/officeDocument/2006/relationships/customXml" Target="../ink/ink372.xml"/><Relationship Id="rId80" Type="http://schemas.openxmlformats.org/officeDocument/2006/relationships/customXml" Target="../ink/ink345.xml"/><Relationship Id="rId155" Type="http://schemas.openxmlformats.org/officeDocument/2006/relationships/image" Target="../media/image382.png"/><Relationship Id="rId176" Type="http://schemas.openxmlformats.org/officeDocument/2006/relationships/customXml" Target="../ink/ink393.xml"/><Relationship Id="rId197" Type="http://schemas.openxmlformats.org/officeDocument/2006/relationships/image" Target="../media/image403.png"/><Relationship Id="rId201" Type="http://schemas.openxmlformats.org/officeDocument/2006/relationships/image" Target="../media/image405.png"/><Relationship Id="rId222" Type="http://schemas.openxmlformats.org/officeDocument/2006/relationships/customXml" Target="../ink/ink416.xml"/><Relationship Id="rId243" Type="http://schemas.openxmlformats.org/officeDocument/2006/relationships/image" Target="../media/image426.png"/><Relationship Id="rId264" Type="http://schemas.openxmlformats.org/officeDocument/2006/relationships/customXml" Target="../ink/ink437.xml"/><Relationship Id="rId285" Type="http://schemas.openxmlformats.org/officeDocument/2006/relationships/image" Target="../media/image447.png"/><Relationship Id="rId17" Type="http://schemas.openxmlformats.org/officeDocument/2006/relationships/image" Target="../media/image313.png"/><Relationship Id="rId38" Type="http://schemas.openxmlformats.org/officeDocument/2006/relationships/customXml" Target="../ink/ink324.xml"/><Relationship Id="rId59" Type="http://schemas.openxmlformats.org/officeDocument/2006/relationships/image" Target="../media/image334.png"/><Relationship Id="rId103" Type="http://schemas.openxmlformats.org/officeDocument/2006/relationships/image" Target="../media/image356.png"/><Relationship Id="rId124" Type="http://schemas.openxmlformats.org/officeDocument/2006/relationships/customXml" Target="../ink/ink367.xml"/><Relationship Id="rId70" Type="http://schemas.openxmlformats.org/officeDocument/2006/relationships/customXml" Target="../ink/ink340.xml"/><Relationship Id="rId91" Type="http://schemas.openxmlformats.org/officeDocument/2006/relationships/image" Target="../media/image350.png"/><Relationship Id="rId145" Type="http://schemas.openxmlformats.org/officeDocument/2006/relationships/image" Target="../media/image377.png"/><Relationship Id="rId166" Type="http://schemas.openxmlformats.org/officeDocument/2006/relationships/customXml" Target="../ink/ink388.xml"/><Relationship Id="rId187" Type="http://schemas.openxmlformats.org/officeDocument/2006/relationships/image" Target="../media/image3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11.xml"/><Relationship Id="rId233" Type="http://schemas.openxmlformats.org/officeDocument/2006/relationships/image" Target="../media/image421.png"/><Relationship Id="rId254" Type="http://schemas.openxmlformats.org/officeDocument/2006/relationships/customXml" Target="../ink/ink432.xml"/><Relationship Id="rId28" Type="http://schemas.openxmlformats.org/officeDocument/2006/relationships/customXml" Target="../ink/ink319.xml"/><Relationship Id="rId49" Type="http://schemas.openxmlformats.org/officeDocument/2006/relationships/image" Target="../media/image329.png"/><Relationship Id="rId114" Type="http://schemas.openxmlformats.org/officeDocument/2006/relationships/customXml" Target="../ink/ink362.xml"/><Relationship Id="rId275" Type="http://schemas.openxmlformats.org/officeDocument/2006/relationships/image" Target="../media/image442.png"/><Relationship Id="rId60" Type="http://schemas.openxmlformats.org/officeDocument/2006/relationships/customXml" Target="../ink/ink335.xml"/><Relationship Id="rId81" Type="http://schemas.openxmlformats.org/officeDocument/2006/relationships/image" Target="../media/image345.png"/><Relationship Id="rId135" Type="http://schemas.openxmlformats.org/officeDocument/2006/relationships/image" Target="../media/image372.png"/><Relationship Id="rId156" Type="http://schemas.openxmlformats.org/officeDocument/2006/relationships/customXml" Target="../ink/ink383.xml"/><Relationship Id="rId177" Type="http://schemas.openxmlformats.org/officeDocument/2006/relationships/image" Target="../media/image393.png"/><Relationship Id="rId198" Type="http://schemas.openxmlformats.org/officeDocument/2006/relationships/customXml" Target="../ink/ink404.xml"/><Relationship Id="rId202" Type="http://schemas.openxmlformats.org/officeDocument/2006/relationships/customXml" Target="../ink/ink406.xml"/><Relationship Id="rId223" Type="http://schemas.openxmlformats.org/officeDocument/2006/relationships/image" Target="../media/image416.png"/><Relationship Id="rId244" Type="http://schemas.openxmlformats.org/officeDocument/2006/relationships/customXml" Target="../ink/ink427.xml"/><Relationship Id="rId18" Type="http://schemas.openxmlformats.org/officeDocument/2006/relationships/customXml" Target="../ink/ink314.xml"/><Relationship Id="rId39" Type="http://schemas.openxmlformats.org/officeDocument/2006/relationships/image" Target="../media/image324.png"/><Relationship Id="rId265" Type="http://schemas.openxmlformats.org/officeDocument/2006/relationships/image" Target="../media/image437.png"/><Relationship Id="rId286" Type="http://schemas.openxmlformats.org/officeDocument/2006/relationships/customXml" Target="../ink/ink448.xml"/><Relationship Id="rId50" Type="http://schemas.openxmlformats.org/officeDocument/2006/relationships/customXml" Target="../ink/ink330.xml"/><Relationship Id="rId104" Type="http://schemas.openxmlformats.org/officeDocument/2006/relationships/customXml" Target="../ink/ink357.xml"/><Relationship Id="rId125" Type="http://schemas.openxmlformats.org/officeDocument/2006/relationships/image" Target="../media/image367.png"/><Relationship Id="rId146" Type="http://schemas.openxmlformats.org/officeDocument/2006/relationships/customXml" Target="../ink/ink378.xml"/><Relationship Id="rId167" Type="http://schemas.openxmlformats.org/officeDocument/2006/relationships/image" Target="../media/image388.png"/><Relationship Id="rId188" Type="http://schemas.openxmlformats.org/officeDocument/2006/relationships/customXml" Target="../ink/ink399.xml"/><Relationship Id="rId71" Type="http://schemas.openxmlformats.org/officeDocument/2006/relationships/image" Target="../media/image340.png"/><Relationship Id="rId92" Type="http://schemas.openxmlformats.org/officeDocument/2006/relationships/customXml" Target="../ink/ink351.xml"/><Relationship Id="rId213" Type="http://schemas.openxmlformats.org/officeDocument/2006/relationships/image" Target="../media/image411.png"/><Relationship Id="rId234" Type="http://schemas.openxmlformats.org/officeDocument/2006/relationships/customXml" Target="../ink/ink422.xml"/><Relationship Id="rId2" Type="http://schemas.openxmlformats.org/officeDocument/2006/relationships/customXml" Target="../ink/ink306.xml"/><Relationship Id="rId29" Type="http://schemas.openxmlformats.org/officeDocument/2006/relationships/image" Target="../media/image319.png"/><Relationship Id="rId255" Type="http://schemas.openxmlformats.org/officeDocument/2006/relationships/image" Target="../media/image432.png"/><Relationship Id="rId276" Type="http://schemas.openxmlformats.org/officeDocument/2006/relationships/customXml" Target="../ink/ink443.xml"/><Relationship Id="rId40" Type="http://schemas.openxmlformats.org/officeDocument/2006/relationships/customXml" Target="../ink/ink325.xml"/><Relationship Id="rId115" Type="http://schemas.openxmlformats.org/officeDocument/2006/relationships/image" Target="../media/image362.png"/><Relationship Id="rId136" Type="http://schemas.openxmlformats.org/officeDocument/2006/relationships/customXml" Target="../ink/ink373.xml"/><Relationship Id="rId157" Type="http://schemas.openxmlformats.org/officeDocument/2006/relationships/image" Target="../media/image383.png"/><Relationship Id="rId178" Type="http://schemas.openxmlformats.org/officeDocument/2006/relationships/customXml" Target="../ink/ink394.xml"/><Relationship Id="rId61" Type="http://schemas.openxmlformats.org/officeDocument/2006/relationships/image" Target="../media/image335.png"/><Relationship Id="rId82" Type="http://schemas.openxmlformats.org/officeDocument/2006/relationships/customXml" Target="../ink/ink346.xml"/><Relationship Id="rId199" Type="http://schemas.openxmlformats.org/officeDocument/2006/relationships/image" Target="../media/image404.png"/><Relationship Id="rId203" Type="http://schemas.openxmlformats.org/officeDocument/2006/relationships/image" Target="../media/image406.png"/><Relationship Id="rId19" Type="http://schemas.openxmlformats.org/officeDocument/2006/relationships/image" Target="../media/image314.png"/><Relationship Id="rId224" Type="http://schemas.openxmlformats.org/officeDocument/2006/relationships/customXml" Target="../ink/ink417.xml"/><Relationship Id="rId245" Type="http://schemas.openxmlformats.org/officeDocument/2006/relationships/image" Target="../media/image427.png"/><Relationship Id="rId266" Type="http://schemas.openxmlformats.org/officeDocument/2006/relationships/customXml" Target="../ink/ink438.xml"/><Relationship Id="rId287" Type="http://schemas.openxmlformats.org/officeDocument/2006/relationships/image" Target="../media/image448.png"/><Relationship Id="rId30" Type="http://schemas.openxmlformats.org/officeDocument/2006/relationships/customXml" Target="../ink/ink320.xml"/><Relationship Id="rId105" Type="http://schemas.openxmlformats.org/officeDocument/2006/relationships/image" Target="../media/image357.png"/><Relationship Id="rId126" Type="http://schemas.openxmlformats.org/officeDocument/2006/relationships/customXml" Target="../ink/ink368.xml"/><Relationship Id="rId147" Type="http://schemas.openxmlformats.org/officeDocument/2006/relationships/image" Target="../media/image378.png"/><Relationship Id="rId168" Type="http://schemas.openxmlformats.org/officeDocument/2006/relationships/customXml" Target="../ink/ink389.xml"/><Relationship Id="rId51" Type="http://schemas.openxmlformats.org/officeDocument/2006/relationships/image" Target="../media/image330.png"/><Relationship Id="rId72" Type="http://schemas.openxmlformats.org/officeDocument/2006/relationships/customXml" Target="../ink/ink341.xml"/><Relationship Id="rId93" Type="http://schemas.openxmlformats.org/officeDocument/2006/relationships/image" Target="../media/image351.png"/><Relationship Id="rId189" Type="http://schemas.openxmlformats.org/officeDocument/2006/relationships/image" Target="../media/image399.png"/><Relationship Id="rId3" Type="http://schemas.openxmlformats.org/officeDocument/2006/relationships/image" Target="../media/image306.png"/><Relationship Id="rId214" Type="http://schemas.openxmlformats.org/officeDocument/2006/relationships/customXml" Target="../ink/ink412.xml"/><Relationship Id="rId235" Type="http://schemas.openxmlformats.org/officeDocument/2006/relationships/image" Target="../media/image422.png"/><Relationship Id="rId256" Type="http://schemas.openxmlformats.org/officeDocument/2006/relationships/customXml" Target="../ink/ink433.xml"/><Relationship Id="rId277" Type="http://schemas.openxmlformats.org/officeDocument/2006/relationships/image" Target="../media/image443.png"/><Relationship Id="rId116" Type="http://schemas.openxmlformats.org/officeDocument/2006/relationships/customXml" Target="../ink/ink363.xml"/><Relationship Id="rId137" Type="http://schemas.openxmlformats.org/officeDocument/2006/relationships/image" Target="../media/image373.png"/><Relationship Id="rId158" Type="http://schemas.openxmlformats.org/officeDocument/2006/relationships/customXml" Target="../ink/ink384.xml"/><Relationship Id="rId20" Type="http://schemas.openxmlformats.org/officeDocument/2006/relationships/customXml" Target="../ink/ink315.xml"/><Relationship Id="rId41" Type="http://schemas.openxmlformats.org/officeDocument/2006/relationships/image" Target="../media/image325.png"/><Relationship Id="rId62" Type="http://schemas.openxmlformats.org/officeDocument/2006/relationships/customXml" Target="../ink/ink336.xml"/><Relationship Id="rId83" Type="http://schemas.openxmlformats.org/officeDocument/2006/relationships/image" Target="../media/image346.png"/><Relationship Id="rId179" Type="http://schemas.openxmlformats.org/officeDocument/2006/relationships/image" Target="../media/image394.png"/><Relationship Id="rId190" Type="http://schemas.openxmlformats.org/officeDocument/2006/relationships/customXml" Target="../ink/ink400.xml"/><Relationship Id="rId204" Type="http://schemas.openxmlformats.org/officeDocument/2006/relationships/customXml" Target="../ink/ink407.xml"/><Relationship Id="rId225" Type="http://schemas.openxmlformats.org/officeDocument/2006/relationships/image" Target="../media/image417.png"/><Relationship Id="rId246" Type="http://schemas.openxmlformats.org/officeDocument/2006/relationships/customXml" Target="../ink/ink428.xml"/><Relationship Id="rId267" Type="http://schemas.openxmlformats.org/officeDocument/2006/relationships/image" Target="../media/image438.png"/><Relationship Id="rId288" Type="http://schemas.openxmlformats.org/officeDocument/2006/relationships/customXml" Target="../ink/ink449.xml"/><Relationship Id="rId106" Type="http://schemas.openxmlformats.org/officeDocument/2006/relationships/customXml" Target="../ink/ink358.xml"/><Relationship Id="rId127" Type="http://schemas.openxmlformats.org/officeDocument/2006/relationships/image" Target="../media/image368.png"/><Relationship Id="rId10" Type="http://schemas.openxmlformats.org/officeDocument/2006/relationships/customXml" Target="../ink/ink310.xml"/><Relationship Id="rId31" Type="http://schemas.openxmlformats.org/officeDocument/2006/relationships/image" Target="../media/image320.png"/><Relationship Id="rId52" Type="http://schemas.openxmlformats.org/officeDocument/2006/relationships/customXml" Target="../ink/ink331.xml"/><Relationship Id="rId73" Type="http://schemas.openxmlformats.org/officeDocument/2006/relationships/image" Target="../media/image341.png"/><Relationship Id="rId94" Type="http://schemas.openxmlformats.org/officeDocument/2006/relationships/customXml" Target="../ink/ink352.xml"/><Relationship Id="rId148" Type="http://schemas.openxmlformats.org/officeDocument/2006/relationships/customXml" Target="../ink/ink379.xml"/><Relationship Id="rId169" Type="http://schemas.openxmlformats.org/officeDocument/2006/relationships/image" Target="../media/image389.png"/><Relationship Id="rId4" Type="http://schemas.openxmlformats.org/officeDocument/2006/relationships/customXml" Target="../ink/ink307.xml"/><Relationship Id="rId180" Type="http://schemas.openxmlformats.org/officeDocument/2006/relationships/customXml" Target="../ink/ink395.xml"/><Relationship Id="rId215" Type="http://schemas.openxmlformats.org/officeDocument/2006/relationships/image" Target="../media/image412.png"/><Relationship Id="rId236" Type="http://schemas.openxmlformats.org/officeDocument/2006/relationships/customXml" Target="../ink/ink423.xml"/><Relationship Id="rId257" Type="http://schemas.openxmlformats.org/officeDocument/2006/relationships/image" Target="../media/image433.png"/><Relationship Id="rId278" Type="http://schemas.openxmlformats.org/officeDocument/2006/relationships/customXml" Target="../ink/ink444.xml"/><Relationship Id="rId42" Type="http://schemas.openxmlformats.org/officeDocument/2006/relationships/customXml" Target="../ink/ink326.xml"/><Relationship Id="rId84" Type="http://schemas.openxmlformats.org/officeDocument/2006/relationships/customXml" Target="../ink/ink347.xml"/><Relationship Id="rId138" Type="http://schemas.openxmlformats.org/officeDocument/2006/relationships/customXml" Target="../ink/ink374.xml"/><Relationship Id="rId191" Type="http://schemas.openxmlformats.org/officeDocument/2006/relationships/image" Target="../media/image400.png"/><Relationship Id="rId205" Type="http://schemas.openxmlformats.org/officeDocument/2006/relationships/image" Target="../media/image407.png"/><Relationship Id="rId247" Type="http://schemas.openxmlformats.org/officeDocument/2006/relationships/image" Target="../media/image428.png"/><Relationship Id="rId107" Type="http://schemas.openxmlformats.org/officeDocument/2006/relationships/image" Target="../media/image358.png"/><Relationship Id="rId289" Type="http://schemas.openxmlformats.org/officeDocument/2006/relationships/image" Target="../media/image449.png"/><Relationship Id="rId11" Type="http://schemas.openxmlformats.org/officeDocument/2006/relationships/image" Target="../media/image310.png"/><Relationship Id="rId53" Type="http://schemas.openxmlformats.org/officeDocument/2006/relationships/image" Target="../media/image331.png"/><Relationship Id="rId149" Type="http://schemas.openxmlformats.org/officeDocument/2006/relationships/image" Target="../media/image379.png"/><Relationship Id="rId95" Type="http://schemas.openxmlformats.org/officeDocument/2006/relationships/image" Target="../media/image352.png"/><Relationship Id="rId160" Type="http://schemas.openxmlformats.org/officeDocument/2006/relationships/customXml" Target="../ink/ink385.xml"/><Relationship Id="rId216" Type="http://schemas.openxmlformats.org/officeDocument/2006/relationships/customXml" Target="../ink/ink413.xml"/><Relationship Id="rId258" Type="http://schemas.openxmlformats.org/officeDocument/2006/relationships/customXml" Target="../ink/ink434.xml"/><Relationship Id="rId22" Type="http://schemas.openxmlformats.org/officeDocument/2006/relationships/customXml" Target="../ink/ink316.xml"/><Relationship Id="rId64" Type="http://schemas.openxmlformats.org/officeDocument/2006/relationships/customXml" Target="../ink/ink337.xml"/><Relationship Id="rId118" Type="http://schemas.openxmlformats.org/officeDocument/2006/relationships/customXml" Target="../ink/ink364.xml"/><Relationship Id="rId171" Type="http://schemas.openxmlformats.org/officeDocument/2006/relationships/image" Target="../media/image390.png"/><Relationship Id="rId227" Type="http://schemas.openxmlformats.org/officeDocument/2006/relationships/image" Target="../media/image41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3.xml"/><Relationship Id="rId21" Type="http://schemas.openxmlformats.org/officeDocument/2006/relationships/image" Target="../media/image460.png"/><Relationship Id="rId42" Type="http://schemas.openxmlformats.org/officeDocument/2006/relationships/customXml" Target="../ink/ink471.xml"/><Relationship Id="rId47" Type="http://schemas.openxmlformats.org/officeDocument/2006/relationships/image" Target="../media/image473.png"/><Relationship Id="rId63" Type="http://schemas.openxmlformats.org/officeDocument/2006/relationships/image" Target="../media/image481.png"/><Relationship Id="rId68" Type="http://schemas.openxmlformats.org/officeDocument/2006/relationships/customXml" Target="../ink/ink484.xml"/><Relationship Id="rId16" Type="http://schemas.openxmlformats.org/officeDocument/2006/relationships/customXml" Target="../ink/ink458.xml"/><Relationship Id="rId11" Type="http://schemas.openxmlformats.org/officeDocument/2006/relationships/image" Target="../media/image455.png"/><Relationship Id="rId24" Type="http://schemas.openxmlformats.org/officeDocument/2006/relationships/customXml" Target="../ink/ink462.xml"/><Relationship Id="rId32" Type="http://schemas.openxmlformats.org/officeDocument/2006/relationships/customXml" Target="../ink/ink466.xml"/><Relationship Id="rId37" Type="http://schemas.openxmlformats.org/officeDocument/2006/relationships/image" Target="../media/image468.png"/><Relationship Id="rId40" Type="http://schemas.openxmlformats.org/officeDocument/2006/relationships/customXml" Target="../ink/ink470.xml"/><Relationship Id="rId45" Type="http://schemas.openxmlformats.org/officeDocument/2006/relationships/image" Target="../media/image472.png"/><Relationship Id="rId53" Type="http://schemas.openxmlformats.org/officeDocument/2006/relationships/image" Target="../media/image476.png"/><Relationship Id="rId58" Type="http://schemas.openxmlformats.org/officeDocument/2006/relationships/customXml" Target="../ink/ink479.xml"/><Relationship Id="rId66" Type="http://schemas.openxmlformats.org/officeDocument/2006/relationships/customXml" Target="../ink/ink483.xml"/><Relationship Id="rId74" Type="http://schemas.openxmlformats.org/officeDocument/2006/relationships/customXml" Target="../ink/ink487.xml"/><Relationship Id="rId79" Type="http://schemas.openxmlformats.org/officeDocument/2006/relationships/image" Target="../media/image489.png"/><Relationship Id="rId5" Type="http://schemas.openxmlformats.org/officeDocument/2006/relationships/image" Target="../media/image452.png"/><Relationship Id="rId61" Type="http://schemas.openxmlformats.org/officeDocument/2006/relationships/image" Target="../media/image480.png"/><Relationship Id="rId19" Type="http://schemas.openxmlformats.org/officeDocument/2006/relationships/image" Target="../media/image459.png"/><Relationship Id="rId14" Type="http://schemas.openxmlformats.org/officeDocument/2006/relationships/customXml" Target="../ink/ink457.xml"/><Relationship Id="rId22" Type="http://schemas.openxmlformats.org/officeDocument/2006/relationships/customXml" Target="../ink/ink461.xml"/><Relationship Id="rId27" Type="http://schemas.openxmlformats.org/officeDocument/2006/relationships/image" Target="../media/image463.png"/><Relationship Id="rId30" Type="http://schemas.openxmlformats.org/officeDocument/2006/relationships/customXml" Target="../ink/ink465.xml"/><Relationship Id="rId35" Type="http://schemas.openxmlformats.org/officeDocument/2006/relationships/image" Target="../media/image467.png"/><Relationship Id="rId43" Type="http://schemas.openxmlformats.org/officeDocument/2006/relationships/image" Target="../media/image471.png"/><Relationship Id="rId48" Type="http://schemas.openxmlformats.org/officeDocument/2006/relationships/customXml" Target="../ink/ink474.xml"/><Relationship Id="rId56" Type="http://schemas.openxmlformats.org/officeDocument/2006/relationships/customXml" Target="../ink/ink478.xml"/><Relationship Id="rId64" Type="http://schemas.openxmlformats.org/officeDocument/2006/relationships/customXml" Target="../ink/ink482.xml"/><Relationship Id="rId69" Type="http://schemas.openxmlformats.org/officeDocument/2006/relationships/image" Target="../media/image484.png"/><Relationship Id="rId77" Type="http://schemas.openxmlformats.org/officeDocument/2006/relationships/image" Target="../media/image488.png"/><Relationship Id="rId8" Type="http://schemas.openxmlformats.org/officeDocument/2006/relationships/customXml" Target="../ink/ink454.xml"/><Relationship Id="rId51" Type="http://schemas.openxmlformats.org/officeDocument/2006/relationships/image" Target="../media/image475.png"/><Relationship Id="rId72" Type="http://schemas.openxmlformats.org/officeDocument/2006/relationships/customXml" Target="../ink/ink486.xml"/><Relationship Id="rId3" Type="http://schemas.openxmlformats.org/officeDocument/2006/relationships/image" Target="../media/image451.png"/><Relationship Id="rId12" Type="http://schemas.openxmlformats.org/officeDocument/2006/relationships/customXml" Target="../ink/ink456.xml"/><Relationship Id="rId17" Type="http://schemas.openxmlformats.org/officeDocument/2006/relationships/image" Target="../media/image458.png"/><Relationship Id="rId25" Type="http://schemas.openxmlformats.org/officeDocument/2006/relationships/image" Target="../media/image462.png"/><Relationship Id="rId33" Type="http://schemas.openxmlformats.org/officeDocument/2006/relationships/image" Target="../media/image466.png"/><Relationship Id="rId38" Type="http://schemas.openxmlformats.org/officeDocument/2006/relationships/customXml" Target="../ink/ink469.xml"/><Relationship Id="rId46" Type="http://schemas.openxmlformats.org/officeDocument/2006/relationships/customXml" Target="../ink/ink473.xml"/><Relationship Id="rId59" Type="http://schemas.openxmlformats.org/officeDocument/2006/relationships/image" Target="../media/image479.png"/><Relationship Id="rId67" Type="http://schemas.openxmlformats.org/officeDocument/2006/relationships/image" Target="../media/image483.png"/><Relationship Id="rId20" Type="http://schemas.openxmlformats.org/officeDocument/2006/relationships/customXml" Target="../ink/ink460.xml"/><Relationship Id="rId41" Type="http://schemas.openxmlformats.org/officeDocument/2006/relationships/image" Target="../media/image470.png"/><Relationship Id="rId54" Type="http://schemas.openxmlformats.org/officeDocument/2006/relationships/customXml" Target="../ink/ink477.xml"/><Relationship Id="rId62" Type="http://schemas.openxmlformats.org/officeDocument/2006/relationships/customXml" Target="../ink/ink481.xml"/><Relationship Id="rId70" Type="http://schemas.openxmlformats.org/officeDocument/2006/relationships/customXml" Target="../ink/ink485.xml"/><Relationship Id="rId75" Type="http://schemas.openxmlformats.org/officeDocument/2006/relationships/image" Target="../media/image4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3.xml"/><Relationship Id="rId15" Type="http://schemas.openxmlformats.org/officeDocument/2006/relationships/image" Target="../media/image457.png"/><Relationship Id="rId23" Type="http://schemas.openxmlformats.org/officeDocument/2006/relationships/image" Target="../media/image461.png"/><Relationship Id="rId28" Type="http://schemas.openxmlformats.org/officeDocument/2006/relationships/customXml" Target="../ink/ink464.xml"/><Relationship Id="rId36" Type="http://schemas.openxmlformats.org/officeDocument/2006/relationships/customXml" Target="../ink/ink468.xml"/><Relationship Id="rId49" Type="http://schemas.openxmlformats.org/officeDocument/2006/relationships/image" Target="../media/image474.png"/><Relationship Id="rId57" Type="http://schemas.openxmlformats.org/officeDocument/2006/relationships/image" Target="../media/image478.png"/><Relationship Id="rId10" Type="http://schemas.openxmlformats.org/officeDocument/2006/relationships/customXml" Target="../ink/ink455.xml"/><Relationship Id="rId31" Type="http://schemas.openxmlformats.org/officeDocument/2006/relationships/image" Target="../media/image465.png"/><Relationship Id="rId44" Type="http://schemas.openxmlformats.org/officeDocument/2006/relationships/customXml" Target="../ink/ink472.xml"/><Relationship Id="rId52" Type="http://schemas.openxmlformats.org/officeDocument/2006/relationships/customXml" Target="../ink/ink476.xml"/><Relationship Id="rId60" Type="http://schemas.openxmlformats.org/officeDocument/2006/relationships/customXml" Target="../ink/ink480.xml"/><Relationship Id="rId65" Type="http://schemas.openxmlformats.org/officeDocument/2006/relationships/image" Target="../media/image482.png"/><Relationship Id="rId73" Type="http://schemas.openxmlformats.org/officeDocument/2006/relationships/image" Target="../media/image486.png"/><Relationship Id="rId78" Type="http://schemas.openxmlformats.org/officeDocument/2006/relationships/customXml" Target="../ink/ink489.xml"/><Relationship Id="rId4" Type="http://schemas.openxmlformats.org/officeDocument/2006/relationships/customXml" Target="../ink/ink452.xml"/><Relationship Id="rId9" Type="http://schemas.openxmlformats.org/officeDocument/2006/relationships/image" Target="../media/image454.png"/><Relationship Id="rId13" Type="http://schemas.openxmlformats.org/officeDocument/2006/relationships/image" Target="../media/image456.png"/><Relationship Id="rId18" Type="http://schemas.openxmlformats.org/officeDocument/2006/relationships/customXml" Target="../ink/ink459.xml"/><Relationship Id="rId39" Type="http://schemas.openxmlformats.org/officeDocument/2006/relationships/image" Target="../media/image469.png"/><Relationship Id="rId34" Type="http://schemas.openxmlformats.org/officeDocument/2006/relationships/customXml" Target="../ink/ink467.xml"/><Relationship Id="rId50" Type="http://schemas.openxmlformats.org/officeDocument/2006/relationships/customXml" Target="../ink/ink475.xml"/><Relationship Id="rId55" Type="http://schemas.openxmlformats.org/officeDocument/2006/relationships/image" Target="../media/image477.png"/><Relationship Id="rId76" Type="http://schemas.openxmlformats.org/officeDocument/2006/relationships/customXml" Target="../ink/ink488.xml"/><Relationship Id="rId7" Type="http://schemas.openxmlformats.org/officeDocument/2006/relationships/image" Target="../media/image453.png"/><Relationship Id="rId71" Type="http://schemas.openxmlformats.org/officeDocument/2006/relationships/image" Target="../media/image485.png"/><Relationship Id="rId2" Type="http://schemas.openxmlformats.org/officeDocument/2006/relationships/customXml" Target="../ink/ink451.xml"/><Relationship Id="rId29" Type="http://schemas.openxmlformats.org/officeDocument/2006/relationships/image" Target="../media/image46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7.png"/><Relationship Id="rId21" Type="http://schemas.openxmlformats.org/officeDocument/2006/relationships/image" Target="../media/image499.png"/><Relationship Id="rId42" Type="http://schemas.openxmlformats.org/officeDocument/2006/relationships/customXml" Target="../ink/ink510.xml"/><Relationship Id="rId63" Type="http://schemas.openxmlformats.org/officeDocument/2006/relationships/image" Target="../media/image520.png"/><Relationship Id="rId84" Type="http://schemas.openxmlformats.org/officeDocument/2006/relationships/customXml" Target="../ink/ink531.xml"/><Relationship Id="rId16" Type="http://schemas.openxmlformats.org/officeDocument/2006/relationships/customXml" Target="../ink/ink497.xml"/><Relationship Id="rId107" Type="http://schemas.openxmlformats.org/officeDocument/2006/relationships/image" Target="../media/image542.png"/><Relationship Id="rId11" Type="http://schemas.openxmlformats.org/officeDocument/2006/relationships/image" Target="../media/image494.png"/><Relationship Id="rId32" Type="http://schemas.openxmlformats.org/officeDocument/2006/relationships/customXml" Target="../ink/ink505.xml"/><Relationship Id="rId37" Type="http://schemas.openxmlformats.org/officeDocument/2006/relationships/image" Target="../media/image507.png"/><Relationship Id="rId53" Type="http://schemas.openxmlformats.org/officeDocument/2006/relationships/image" Target="../media/image515.png"/><Relationship Id="rId58" Type="http://schemas.openxmlformats.org/officeDocument/2006/relationships/customXml" Target="../ink/ink518.xml"/><Relationship Id="rId74" Type="http://schemas.openxmlformats.org/officeDocument/2006/relationships/customXml" Target="../ink/ink526.xml"/><Relationship Id="rId79" Type="http://schemas.openxmlformats.org/officeDocument/2006/relationships/image" Target="../media/image528.png"/><Relationship Id="rId102" Type="http://schemas.openxmlformats.org/officeDocument/2006/relationships/customXml" Target="../ink/ink540.xml"/><Relationship Id="rId123" Type="http://schemas.openxmlformats.org/officeDocument/2006/relationships/image" Target="../media/image550.png"/><Relationship Id="rId128" Type="http://schemas.openxmlformats.org/officeDocument/2006/relationships/customXml" Target="../ink/ink553.xml"/><Relationship Id="rId5" Type="http://schemas.openxmlformats.org/officeDocument/2006/relationships/image" Target="../media/image491.png"/><Relationship Id="rId90" Type="http://schemas.openxmlformats.org/officeDocument/2006/relationships/customXml" Target="../ink/ink534.xml"/><Relationship Id="rId95" Type="http://schemas.openxmlformats.org/officeDocument/2006/relationships/image" Target="../media/image536.png"/><Relationship Id="rId22" Type="http://schemas.openxmlformats.org/officeDocument/2006/relationships/customXml" Target="../ink/ink500.xml"/><Relationship Id="rId27" Type="http://schemas.openxmlformats.org/officeDocument/2006/relationships/image" Target="../media/image502.png"/><Relationship Id="rId43" Type="http://schemas.openxmlformats.org/officeDocument/2006/relationships/image" Target="../media/image510.png"/><Relationship Id="rId48" Type="http://schemas.openxmlformats.org/officeDocument/2006/relationships/customXml" Target="../ink/ink513.xml"/><Relationship Id="rId64" Type="http://schemas.openxmlformats.org/officeDocument/2006/relationships/customXml" Target="../ink/ink521.xml"/><Relationship Id="rId69" Type="http://schemas.openxmlformats.org/officeDocument/2006/relationships/image" Target="../media/image523.png"/><Relationship Id="rId113" Type="http://schemas.openxmlformats.org/officeDocument/2006/relationships/image" Target="../media/image545.png"/><Relationship Id="rId118" Type="http://schemas.openxmlformats.org/officeDocument/2006/relationships/customXml" Target="../ink/ink548.xml"/><Relationship Id="rId134" Type="http://schemas.openxmlformats.org/officeDocument/2006/relationships/customXml" Target="../ink/ink556.xml"/><Relationship Id="rId80" Type="http://schemas.openxmlformats.org/officeDocument/2006/relationships/customXml" Target="../ink/ink529.xml"/><Relationship Id="rId85" Type="http://schemas.openxmlformats.org/officeDocument/2006/relationships/image" Target="../media/image531.png"/><Relationship Id="rId12" Type="http://schemas.openxmlformats.org/officeDocument/2006/relationships/customXml" Target="../ink/ink495.xml"/><Relationship Id="rId17" Type="http://schemas.openxmlformats.org/officeDocument/2006/relationships/image" Target="../media/image497.png"/><Relationship Id="rId33" Type="http://schemas.openxmlformats.org/officeDocument/2006/relationships/image" Target="../media/image505.png"/><Relationship Id="rId38" Type="http://schemas.openxmlformats.org/officeDocument/2006/relationships/customXml" Target="../ink/ink508.xml"/><Relationship Id="rId59" Type="http://schemas.openxmlformats.org/officeDocument/2006/relationships/image" Target="../media/image518.png"/><Relationship Id="rId103" Type="http://schemas.openxmlformats.org/officeDocument/2006/relationships/image" Target="../media/image540.png"/><Relationship Id="rId108" Type="http://schemas.openxmlformats.org/officeDocument/2006/relationships/customXml" Target="../ink/ink543.xml"/><Relationship Id="rId124" Type="http://schemas.openxmlformats.org/officeDocument/2006/relationships/customXml" Target="../ink/ink551.xml"/><Relationship Id="rId129" Type="http://schemas.openxmlformats.org/officeDocument/2006/relationships/image" Target="../media/image553.png"/><Relationship Id="rId54" Type="http://schemas.openxmlformats.org/officeDocument/2006/relationships/customXml" Target="../ink/ink516.xml"/><Relationship Id="rId70" Type="http://schemas.openxmlformats.org/officeDocument/2006/relationships/customXml" Target="../ink/ink524.xml"/><Relationship Id="rId75" Type="http://schemas.openxmlformats.org/officeDocument/2006/relationships/image" Target="../media/image526.png"/><Relationship Id="rId91" Type="http://schemas.openxmlformats.org/officeDocument/2006/relationships/image" Target="../media/image534.png"/><Relationship Id="rId96" Type="http://schemas.openxmlformats.org/officeDocument/2006/relationships/customXml" Target="../ink/ink5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2.xml"/><Relationship Id="rId23" Type="http://schemas.openxmlformats.org/officeDocument/2006/relationships/image" Target="../media/image500.png"/><Relationship Id="rId28" Type="http://schemas.openxmlformats.org/officeDocument/2006/relationships/customXml" Target="../ink/ink503.xml"/><Relationship Id="rId49" Type="http://schemas.openxmlformats.org/officeDocument/2006/relationships/image" Target="../media/image513.png"/><Relationship Id="rId114" Type="http://schemas.openxmlformats.org/officeDocument/2006/relationships/customXml" Target="../ink/ink546.xml"/><Relationship Id="rId119" Type="http://schemas.openxmlformats.org/officeDocument/2006/relationships/image" Target="../media/image548.png"/><Relationship Id="rId44" Type="http://schemas.openxmlformats.org/officeDocument/2006/relationships/customXml" Target="../ink/ink511.xml"/><Relationship Id="rId60" Type="http://schemas.openxmlformats.org/officeDocument/2006/relationships/customXml" Target="../ink/ink519.xml"/><Relationship Id="rId65" Type="http://schemas.openxmlformats.org/officeDocument/2006/relationships/image" Target="../media/image521.png"/><Relationship Id="rId81" Type="http://schemas.openxmlformats.org/officeDocument/2006/relationships/image" Target="../media/image529.png"/><Relationship Id="rId86" Type="http://schemas.openxmlformats.org/officeDocument/2006/relationships/customXml" Target="../ink/ink532.xml"/><Relationship Id="rId130" Type="http://schemas.openxmlformats.org/officeDocument/2006/relationships/customXml" Target="../ink/ink554.xml"/><Relationship Id="rId135" Type="http://schemas.openxmlformats.org/officeDocument/2006/relationships/image" Target="../media/image556.png"/><Relationship Id="rId13" Type="http://schemas.openxmlformats.org/officeDocument/2006/relationships/image" Target="../media/image495.png"/><Relationship Id="rId18" Type="http://schemas.openxmlformats.org/officeDocument/2006/relationships/customXml" Target="../ink/ink498.xml"/><Relationship Id="rId39" Type="http://schemas.openxmlformats.org/officeDocument/2006/relationships/image" Target="../media/image508.png"/><Relationship Id="rId109" Type="http://schemas.openxmlformats.org/officeDocument/2006/relationships/image" Target="../media/image543.png"/><Relationship Id="rId34" Type="http://schemas.openxmlformats.org/officeDocument/2006/relationships/customXml" Target="../ink/ink506.xml"/><Relationship Id="rId50" Type="http://schemas.openxmlformats.org/officeDocument/2006/relationships/customXml" Target="../ink/ink514.xml"/><Relationship Id="rId55" Type="http://schemas.openxmlformats.org/officeDocument/2006/relationships/image" Target="../media/image516.png"/><Relationship Id="rId76" Type="http://schemas.openxmlformats.org/officeDocument/2006/relationships/customXml" Target="../ink/ink527.xml"/><Relationship Id="rId97" Type="http://schemas.openxmlformats.org/officeDocument/2006/relationships/image" Target="../media/image537.png"/><Relationship Id="rId104" Type="http://schemas.openxmlformats.org/officeDocument/2006/relationships/customXml" Target="../ink/ink541.xml"/><Relationship Id="rId120" Type="http://schemas.openxmlformats.org/officeDocument/2006/relationships/customXml" Target="../ink/ink549.xml"/><Relationship Id="rId125" Type="http://schemas.openxmlformats.org/officeDocument/2006/relationships/image" Target="../media/image551.png"/><Relationship Id="rId7" Type="http://schemas.openxmlformats.org/officeDocument/2006/relationships/image" Target="../media/image492.png"/><Relationship Id="rId71" Type="http://schemas.openxmlformats.org/officeDocument/2006/relationships/image" Target="../media/image524.png"/><Relationship Id="rId92" Type="http://schemas.openxmlformats.org/officeDocument/2006/relationships/customXml" Target="../ink/ink535.xml"/><Relationship Id="rId2" Type="http://schemas.openxmlformats.org/officeDocument/2006/relationships/customXml" Target="../ink/ink490.xml"/><Relationship Id="rId29" Type="http://schemas.openxmlformats.org/officeDocument/2006/relationships/image" Target="../media/image503.png"/><Relationship Id="rId24" Type="http://schemas.openxmlformats.org/officeDocument/2006/relationships/customXml" Target="../ink/ink501.xml"/><Relationship Id="rId40" Type="http://schemas.openxmlformats.org/officeDocument/2006/relationships/customXml" Target="../ink/ink509.xml"/><Relationship Id="rId45" Type="http://schemas.openxmlformats.org/officeDocument/2006/relationships/image" Target="../media/image511.png"/><Relationship Id="rId66" Type="http://schemas.openxmlformats.org/officeDocument/2006/relationships/customXml" Target="../ink/ink522.xml"/><Relationship Id="rId87" Type="http://schemas.openxmlformats.org/officeDocument/2006/relationships/image" Target="../media/image532.png"/><Relationship Id="rId110" Type="http://schemas.openxmlformats.org/officeDocument/2006/relationships/customXml" Target="../ink/ink544.xml"/><Relationship Id="rId115" Type="http://schemas.openxmlformats.org/officeDocument/2006/relationships/image" Target="../media/image546.png"/><Relationship Id="rId131" Type="http://schemas.openxmlformats.org/officeDocument/2006/relationships/image" Target="../media/image554.png"/><Relationship Id="rId61" Type="http://schemas.openxmlformats.org/officeDocument/2006/relationships/image" Target="../media/image519.png"/><Relationship Id="rId82" Type="http://schemas.openxmlformats.org/officeDocument/2006/relationships/customXml" Target="../ink/ink530.xml"/><Relationship Id="rId19" Type="http://schemas.openxmlformats.org/officeDocument/2006/relationships/image" Target="../media/image498.png"/><Relationship Id="rId14" Type="http://schemas.openxmlformats.org/officeDocument/2006/relationships/customXml" Target="../ink/ink496.xml"/><Relationship Id="rId30" Type="http://schemas.openxmlformats.org/officeDocument/2006/relationships/customXml" Target="../ink/ink504.xml"/><Relationship Id="rId35" Type="http://schemas.openxmlformats.org/officeDocument/2006/relationships/image" Target="../media/image506.png"/><Relationship Id="rId56" Type="http://schemas.openxmlformats.org/officeDocument/2006/relationships/customXml" Target="../ink/ink517.xml"/><Relationship Id="rId77" Type="http://schemas.openxmlformats.org/officeDocument/2006/relationships/image" Target="../media/image527.png"/><Relationship Id="rId100" Type="http://schemas.openxmlformats.org/officeDocument/2006/relationships/customXml" Target="../ink/ink539.xml"/><Relationship Id="rId105" Type="http://schemas.openxmlformats.org/officeDocument/2006/relationships/image" Target="../media/image541.png"/><Relationship Id="rId126" Type="http://schemas.openxmlformats.org/officeDocument/2006/relationships/customXml" Target="../ink/ink552.xml"/><Relationship Id="rId8" Type="http://schemas.openxmlformats.org/officeDocument/2006/relationships/customXml" Target="../ink/ink493.xml"/><Relationship Id="rId51" Type="http://schemas.openxmlformats.org/officeDocument/2006/relationships/image" Target="../media/image514.png"/><Relationship Id="rId72" Type="http://schemas.openxmlformats.org/officeDocument/2006/relationships/customXml" Target="../ink/ink525.xml"/><Relationship Id="rId93" Type="http://schemas.openxmlformats.org/officeDocument/2006/relationships/image" Target="../media/image535.png"/><Relationship Id="rId98" Type="http://schemas.openxmlformats.org/officeDocument/2006/relationships/customXml" Target="../ink/ink538.xml"/><Relationship Id="rId121" Type="http://schemas.openxmlformats.org/officeDocument/2006/relationships/image" Target="../media/image549.png"/><Relationship Id="rId3" Type="http://schemas.openxmlformats.org/officeDocument/2006/relationships/image" Target="../media/image490.png"/><Relationship Id="rId25" Type="http://schemas.openxmlformats.org/officeDocument/2006/relationships/image" Target="../media/image501.png"/><Relationship Id="rId46" Type="http://schemas.openxmlformats.org/officeDocument/2006/relationships/customXml" Target="../ink/ink512.xml"/><Relationship Id="rId67" Type="http://schemas.openxmlformats.org/officeDocument/2006/relationships/image" Target="../media/image522.png"/><Relationship Id="rId116" Type="http://schemas.openxmlformats.org/officeDocument/2006/relationships/customXml" Target="../ink/ink547.xml"/><Relationship Id="rId20" Type="http://schemas.openxmlformats.org/officeDocument/2006/relationships/customXml" Target="../ink/ink499.xml"/><Relationship Id="rId41" Type="http://schemas.openxmlformats.org/officeDocument/2006/relationships/image" Target="../media/image509.png"/><Relationship Id="rId62" Type="http://schemas.openxmlformats.org/officeDocument/2006/relationships/customXml" Target="../ink/ink520.xml"/><Relationship Id="rId83" Type="http://schemas.openxmlformats.org/officeDocument/2006/relationships/image" Target="../media/image530.png"/><Relationship Id="rId88" Type="http://schemas.openxmlformats.org/officeDocument/2006/relationships/customXml" Target="../ink/ink533.xml"/><Relationship Id="rId111" Type="http://schemas.openxmlformats.org/officeDocument/2006/relationships/image" Target="../media/image544.png"/><Relationship Id="rId132" Type="http://schemas.openxmlformats.org/officeDocument/2006/relationships/customXml" Target="../ink/ink555.xml"/><Relationship Id="rId15" Type="http://schemas.openxmlformats.org/officeDocument/2006/relationships/image" Target="../media/image496.png"/><Relationship Id="rId36" Type="http://schemas.openxmlformats.org/officeDocument/2006/relationships/customXml" Target="../ink/ink507.xml"/><Relationship Id="rId57" Type="http://schemas.openxmlformats.org/officeDocument/2006/relationships/image" Target="../media/image517.png"/><Relationship Id="rId106" Type="http://schemas.openxmlformats.org/officeDocument/2006/relationships/customXml" Target="../ink/ink542.xml"/><Relationship Id="rId127" Type="http://schemas.openxmlformats.org/officeDocument/2006/relationships/image" Target="../media/image552.png"/><Relationship Id="rId10" Type="http://schemas.openxmlformats.org/officeDocument/2006/relationships/customXml" Target="../ink/ink494.xml"/><Relationship Id="rId31" Type="http://schemas.openxmlformats.org/officeDocument/2006/relationships/image" Target="../media/image504.png"/><Relationship Id="rId52" Type="http://schemas.openxmlformats.org/officeDocument/2006/relationships/customXml" Target="../ink/ink515.xml"/><Relationship Id="rId73" Type="http://schemas.openxmlformats.org/officeDocument/2006/relationships/image" Target="../media/image525.png"/><Relationship Id="rId78" Type="http://schemas.openxmlformats.org/officeDocument/2006/relationships/customXml" Target="../ink/ink528.xml"/><Relationship Id="rId94" Type="http://schemas.openxmlformats.org/officeDocument/2006/relationships/customXml" Target="../ink/ink536.xml"/><Relationship Id="rId99" Type="http://schemas.openxmlformats.org/officeDocument/2006/relationships/image" Target="../media/image538.png"/><Relationship Id="rId101" Type="http://schemas.openxmlformats.org/officeDocument/2006/relationships/image" Target="../media/image539.png"/><Relationship Id="rId122" Type="http://schemas.openxmlformats.org/officeDocument/2006/relationships/customXml" Target="../ink/ink550.xml"/><Relationship Id="rId4" Type="http://schemas.openxmlformats.org/officeDocument/2006/relationships/customXml" Target="../ink/ink491.xml"/><Relationship Id="rId9" Type="http://schemas.openxmlformats.org/officeDocument/2006/relationships/image" Target="../media/image493.png"/><Relationship Id="rId26" Type="http://schemas.openxmlformats.org/officeDocument/2006/relationships/customXml" Target="../ink/ink502.xml"/><Relationship Id="rId47" Type="http://schemas.openxmlformats.org/officeDocument/2006/relationships/image" Target="../media/image512.png"/><Relationship Id="rId68" Type="http://schemas.openxmlformats.org/officeDocument/2006/relationships/customXml" Target="../ink/ink523.xml"/><Relationship Id="rId89" Type="http://schemas.openxmlformats.org/officeDocument/2006/relationships/image" Target="../media/image533.png"/><Relationship Id="rId112" Type="http://schemas.openxmlformats.org/officeDocument/2006/relationships/customXml" Target="../ink/ink545.xml"/><Relationship Id="rId133" Type="http://schemas.openxmlformats.org/officeDocument/2006/relationships/image" Target="../media/image55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4.png"/><Relationship Id="rId21" Type="http://schemas.openxmlformats.org/officeDocument/2006/relationships/image" Target="../media/image566.png"/><Relationship Id="rId42" Type="http://schemas.openxmlformats.org/officeDocument/2006/relationships/customXml" Target="../ink/ink577.xml"/><Relationship Id="rId63" Type="http://schemas.openxmlformats.org/officeDocument/2006/relationships/image" Target="../media/image587.png"/><Relationship Id="rId84" Type="http://schemas.openxmlformats.org/officeDocument/2006/relationships/customXml" Target="../ink/ink598.xml"/><Relationship Id="rId138" Type="http://schemas.openxmlformats.org/officeDocument/2006/relationships/customXml" Target="../ink/ink625.xml"/><Relationship Id="rId16" Type="http://schemas.openxmlformats.org/officeDocument/2006/relationships/customXml" Target="../ink/ink564.xml"/><Relationship Id="rId107" Type="http://schemas.openxmlformats.org/officeDocument/2006/relationships/image" Target="../media/image609.png"/><Relationship Id="rId11" Type="http://schemas.openxmlformats.org/officeDocument/2006/relationships/image" Target="../media/image561.png"/><Relationship Id="rId32" Type="http://schemas.openxmlformats.org/officeDocument/2006/relationships/customXml" Target="../ink/ink572.xml"/><Relationship Id="rId37" Type="http://schemas.openxmlformats.org/officeDocument/2006/relationships/image" Target="../media/image574.png"/><Relationship Id="rId53" Type="http://schemas.openxmlformats.org/officeDocument/2006/relationships/image" Target="../media/image582.png"/><Relationship Id="rId58" Type="http://schemas.openxmlformats.org/officeDocument/2006/relationships/customXml" Target="../ink/ink585.xml"/><Relationship Id="rId74" Type="http://schemas.openxmlformats.org/officeDocument/2006/relationships/customXml" Target="../ink/ink593.xml"/><Relationship Id="rId79" Type="http://schemas.openxmlformats.org/officeDocument/2006/relationships/image" Target="../media/image595.png"/><Relationship Id="rId102" Type="http://schemas.openxmlformats.org/officeDocument/2006/relationships/customXml" Target="../ink/ink607.xml"/><Relationship Id="rId123" Type="http://schemas.openxmlformats.org/officeDocument/2006/relationships/image" Target="../media/image617.png"/><Relationship Id="rId128" Type="http://schemas.openxmlformats.org/officeDocument/2006/relationships/customXml" Target="../ink/ink620.xml"/><Relationship Id="rId5" Type="http://schemas.openxmlformats.org/officeDocument/2006/relationships/image" Target="../media/image558.png"/><Relationship Id="rId90" Type="http://schemas.openxmlformats.org/officeDocument/2006/relationships/customXml" Target="../ink/ink601.xml"/><Relationship Id="rId95" Type="http://schemas.openxmlformats.org/officeDocument/2006/relationships/image" Target="../media/image603.png"/><Relationship Id="rId22" Type="http://schemas.openxmlformats.org/officeDocument/2006/relationships/customXml" Target="../ink/ink567.xml"/><Relationship Id="rId27" Type="http://schemas.openxmlformats.org/officeDocument/2006/relationships/image" Target="../media/image569.png"/><Relationship Id="rId43" Type="http://schemas.openxmlformats.org/officeDocument/2006/relationships/image" Target="../media/image577.png"/><Relationship Id="rId48" Type="http://schemas.openxmlformats.org/officeDocument/2006/relationships/customXml" Target="../ink/ink580.xml"/><Relationship Id="rId64" Type="http://schemas.openxmlformats.org/officeDocument/2006/relationships/customXml" Target="../ink/ink588.xml"/><Relationship Id="rId69" Type="http://schemas.openxmlformats.org/officeDocument/2006/relationships/image" Target="../media/image590.png"/><Relationship Id="rId113" Type="http://schemas.openxmlformats.org/officeDocument/2006/relationships/image" Target="../media/image612.png"/><Relationship Id="rId118" Type="http://schemas.openxmlformats.org/officeDocument/2006/relationships/customXml" Target="../ink/ink615.xml"/><Relationship Id="rId134" Type="http://schemas.openxmlformats.org/officeDocument/2006/relationships/customXml" Target="../ink/ink623.xml"/><Relationship Id="rId139" Type="http://schemas.openxmlformats.org/officeDocument/2006/relationships/image" Target="../media/image625.png"/><Relationship Id="rId80" Type="http://schemas.openxmlformats.org/officeDocument/2006/relationships/customXml" Target="../ink/ink596.xml"/><Relationship Id="rId85" Type="http://schemas.openxmlformats.org/officeDocument/2006/relationships/image" Target="../media/image598.png"/><Relationship Id="rId12" Type="http://schemas.openxmlformats.org/officeDocument/2006/relationships/customXml" Target="../ink/ink562.xml"/><Relationship Id="rId17" Type="http://schemas.openxmlformats.org/officeDocument/2006/relationships/image" Target="../media/image564.png"/><Relationship Id="rId33" Type="http://schemas.openxmlformats.org/officeDocument/2006/relationships/image" Target="../media/image572.png"/><Relationship Id="rId38" Type="http://schemas.openxmlformats.org/officeDocument/2006/relationships/customXml" Target="../ink/ink575.xml"/><Relationship Id="rId59" Type="http://schemas.openxmlformats.org/officeDocument/2006/relationships/image" Target="../media/image585.png"/><Relationship Id="rId103" Type="http://schemas.openxmlformats.org/officeDocument/2006/relationships/image" Target="../media/image607.png"/><Relationship Id="rId108" Type="http://schemas.openxmlformats.org/officeDocument/2006/relationships/customXml" Target="../ink/ink610.xml"/><Relationship Id="rId124" Type="http://schemas.openxmlformats.org/officeDocument/2006/relationships/customXml" Target="../ink/ink618.xml"/><Relationship Id="rId129" Type="http://schemas.openxmlformats.org/officeDocument/2006/relationships/image" Target="../media/image620.png"/><Relationship Id="rId54" Type="http://schemas.openxmlformats.org/officeDocument/2006/relationships/customXml" Target="../ink/ink583.xml"/><Relationship Id="rId70" Type="http://schemas.openxmlformats.org/officeDocument/2006/relationships/customXml" Target="../ink/ink591.xml"/><Relationship Id="rId75" Type="http://schemas.openxmlformats.org/officeDocument/2006/relationships/image" Target="../media/image593.png"/><Relationship Id="rId91" Type="http://schemas.openxmlformats.org/officeDocument/2006/relationships/image" Target="../media/image601.png"/><Relationship Id="rId96" Type="http://schemas.openxmlformats.org/officeDocument/2006/relationships/customXml" Target="../ink/ink6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9.xml"/><Relationship Id="rId23" Type="http://schemas.openxmlformats.org/officeDocument/2006/relationships/image" Target="../media/image567.png"/><Relationship Id="rId28" Type="http://schemas.openxmlformats.org/officeDocument/2006/relationships/customXml" Target="../ink/ink570.xml"/><Relationship Id="rId49" Type="http://schemas.openxmlformats.org/officeDocument/2006/relationships/image" Target="../media/image580.png"/><Relationship Id="rId114" Type="http://schemas.openxmlformats.org/officeDocument/2006/relationships/customXml" Target="../ink/ink613.xml"/><Relationship Id="rId119" Type="http://schemas.openxmlformats.org/officeDocument/2006/relationships/image" Target="../media/image615.png"/><Relationship Id="rId44" Type="http://schemas.openxmlformats.org/officeDocument/2006/relationships/customXml" Target="../ink/ink578.xml"/><Relationship Id="rId60" Type="http://schemas.openxmlformats.org/officeDocument/2006/relationships/customXml" Target="../ink/ink586.xml"/><Relationship Id="rId65" Type="http://schemas.openxmlformats.org/officeDocument/2006/relationships/image" Target="../media/image588.png"/><Relationship Id="rId81" Type="http://schemas.openxmlformats.org/officeDocument/2006/relationships/image" Target="../media/image596.png"/><Relationship Id="rId86" Type="http://schemas.openxmlformats.org/officeDocument/2006/relationships/customXml" Target="../ink/ink599.xml"/><Relationship Id="rId130" Type="http://schemas.openxmlformats.org/officeDocument/2006/relationships/customXml" Target="../ink/ink621.xml"/><Relationship Id="rId135" Type="http://schemas.openxmlformats.org/officeDocument/2006/relationships/image" Target="../media/image623.png"/><Relationship Id="rId13" Type="http://schemas.openxmlformats.org/officeDocument/2006/relationships/image" Target="../media/image562.png"/><Relationship Id="rId18" Type="http://schemas.openxmlformats.org/officeDocument/2006/relationships/customXml" Target="../ink/ink565.xml"/><Relationship Id="rId39" Type="http://schemas.openxmlformats.org/officeDocument/2006/relationships/image" Target="../media/image575.png"/><Relationship Id="rId109" Type="http://schemas.openxmlformats.org/officeDocument/2006/relationships/image" Target="../media/image610.png"/><Relationship Id="rId34" Type="http://schemas.openxmlformats.org/officeDocument/2006/relationships/customXml" Target="../ink/ink573.xml"/><Relationship Id="rId50" Type="http://schemas.openxmlformats.org/officeDocument/2006/relationships/customXml" Target="../ink/ink581.xml"/><Relationship Id="rId55" Type="http://schemas.openxmlformats.org/officeDocument/2006/relationships/image" Target="../media/image583.png"/><Relationship Id="rId76" Type="http://schemas.openxmlformats.org/officeDocument/2006/relationships/customXml" Target="../ink/ink594.xml"/><Relationship Id="rId97" Type="http://schemas.openxmlformats.org/officeDocument/2006/relationships/image" Target="../media/image604.png"/><Relationship Id="rId104" Type="http://schemas.openxmlformats.org/officeDocument/2006/relationships/customXml" Target="../ink/ink608.xml"/><Relationship Id="rId120" Type="http://schemas.openxmlformats.org/officeDocument/2006/relationships/customXml" Target="../ink/ink616.xml"/><Relationship Id="rId125" Type="http://schemas.openxmlformats.org/officeDocument/2006/relationships/image" Target="../media/image618.png"/><Relationship Id="rId7" Type="http://schemas.openxmlformats.org/officeDocument/2006/relationships/image" Target="../media/image559.png"/><Relationship Id="rId71" Type="http://schemas.openxmlformats.org/officeDocument/2006/relationships/image" Target="../media/image591.png"/><Relationship Id="rId92" Type="http://schemas.openxmlformats.org/officeDocument/2006/relationships/customXml" Target="../ink/ink602.xml"/><Relationship Id="rId2" Type="http://schemas.openxmlformats.org/officeDocument/2006/relationships/customXml" Target="../ink/ink557.xml"/><Relationship Id="rId29" Type="http://schemas.openxmlformats.org/officeDocument/2006/relationships/image" Target="../media/image570.png"/><Relationship Id="rId24" Type="http://schemas.openxmlformats.org/officeDocument/2006/relationships/customXml" Target="../ink/ink568.xml"/><Relationship Id="rId40" Type="http://schemas.openxmlformats.org/officeDocument/2006/relationships/customXml" Target="../ink/ink576.xml"/><Relationship Id="rId45" Type="http://schemas.openxmlformats.org/officeDocument/2006/relationships/image" Target="../media/image578.png"/><Relationship Id="rId66" Type="http://schemas.openxmlformats.org/officeDocument/2006/relationships/customXml" Target="../ink/ink589.xml"/><Relationship Id="rId87" Type="http://schemas.openxmlformats.org/officeDocument/2006/relationships/image" Target="../media/image599.png"/><Relationship Id="rId110" Type="http://schemas.openxmlformats.org/officeDocument/2006/relationships/customXml" Target="../ink/ink611.xml"/><Relationship Id="rId115" Type="http://schemas.openxmlformats.org/officeDocument/2006/relationships/image" Target="../media/image613.png"/><Relationship Id="rId131" Type="http://schemas.openxmlformats.org/officeDocument/2006/relationships/image" Target="../media/image621.png"/><Relationship Id="rId136" Type="http://schemas.openxmlformats.org/officeDocument/2006/relationships/customXml" Target="../ink/ink624.xml"/><Relationship Id="rId61" Type="http://schemas.openxmlformats.org/officeDocument/2006/relationships/image" Target="../media/image586.png"/><Relationship Id="rId82" Type="http://schemas.openxmlformats.org/officeDocument/2006/relationships/customXml" Target="../ink/ink597.xml"/><Relationship Id="rId19" Type="http://schemas.openxmlformats.org/officeDocument/2006/relationships/image" Target="../media/image565.png"/><Relationship Id="rId14" Type="http://schemas.openxmlformats.org/officeDocument/2006/relationships/customXml" Target="../ink/ink563.xml"/><Relationship Id="rId30" Type="http://schemas.openxmlformats.org/officeDocument/2006/relationships/customXml" Target="../ink/ink571.xml"/><Relationship Id="rId35" Type="http://schemas.openxmlformats.org/officeDocument/2006/relationships/image" Target="../media/image573.png"/><Relationship Id="rId56" Type="http://schemas.openxmlformats.org/officeDocument/2006/relationships/customXml" Target="../ink/ink584.xml"/><Relationship Id="rId77" Type="http://schemas.openxmlformats.org/officeDocument/2006/relationships/image" Target="../media/image594.png"/><Relationship Id="rId100" Type="http://schemas.openxmlformats.org/officeDocument/2006/relationships/customXml" Target="../ink/ink606.xml"/><Relationship Id="rId105" Type="http://schemas.openxmlformats.org/officeDocument/2006/relationships/image" Target="../media/image608.png"/><Relationship Id="rId126" Type="http://schemas.openxmlformats.org/officeDocument/2006/relationships/customXml" Target="../ink/ink619.xml"/><Relationship Id="rId8" Type="http://schemas.openxmlformats.org/officeDocument/2006/relationships/customXml" Target="../ink/ink560.xml"/><Relationship Id="rId51" Type="http://schemas.openxmlformats.org/officeDocument/2006/relationships/image" Target="../media/image581.png"/><Relationship Id="rId72" Type="http://schemas.openxmlformats.org/officeDocument/2006/relationships/customXml" Target="../ink/ink592.xml"/><Relationship Id="rId93" Type="http://schemas.openxmlformats.org/officeDocument/2006/relationships/image" Target="../media/image602.png"/><Relationship Id="rId98" Type="http://schemas.openxmlformats.org/officeDocument/2006/relationships/customXml" Target="../ink/ink605.xml"/><Relationship Id="rId121" Type="http://schemas.openxmlformats.org/officeDocument/2006/relationships/image" Target="../media/image616.png"/><Relationship Id="rId3" Type="http://schemas.openxmlformats.org/officeDocument/2006/relationships/image" Target="../media/image557.png"/><Relationship Id="rId25" Type="http://schemas.openxmlformats.org/officeDocument/2006/relationships/image" Target="../media/image568.png"/><Relationship Id="rId46" Type="http://schemas.openxmlformats.org/officeDocument/2006/relationships/customXml" Target="../ink/ink579.xml"/><Relationship Id="rId67" Type="http://schemas.openxmlformats.org/officeDocument/2006/relationships/image" Target="../media/image589.png"/><Relationship Id="rId116" Type="http://schemas.openxmlformats.org/officeDocument/2006/relationships/customXml" Target="../ink/ink614.xml"/><Relationship Id="rId137" Type="http://schemas.openxmlformats.org/officeDocument/2006/relationships/image" Target="../media/image624.png"/><Relationship Id="rId20" Type="http://schemas.openxmlformats.org/officeDocument/2006/relationships/customXml" Target="../ink/ink566.xml"/><Relationship Id="rId41" Type="http://schemas.openxmlformats.org/officeDocument/2006/relationships/image" Target="../media/image576.png"/><Relationship Id="rId62" Type="http://schemas.openxmlformats.org/officeDocument/2006/relationships/customXml" Target="../ink/ink587.xml"/><Relationship Id="rId83" Type="http://schemas.openxmlformats.org/officeDocument/2006/relationships/image" Target="../media/image597.png"/><Relationship Id="rId88" Type="http://schemas.openxmlformats.org/officeDocument/2006/relationships/customXml" Target="../ink/ink600.xml"/><Relationship Id="rId111" Type="http://schemas.openxmlformats.org/officeDocument/2006/relationships/image" Target="../media/image611.png"/><Relationship Id="rId132" Type="http://schemas.openxmlformats.org/officeDocument/2006/relationships/customXml" Target="../ink/ink622.xml"/><Relationship Id="rId15" Type="http://schemas.openxmlformats.org/officeDocument/2006/relationships/image" Target="../media/image563.png"/><Relationship Id="rId36" Type="http://schemas.openxmlformats.org/officeDocument/2006/relationships/customXml" Target="../ink/ink574.xml"/><Relationship Id="rId57" Type="http://schemas.openxmlformats.org/officeDocument/2006/relationships/image" Target="../media/image584.png"/><Relationship Id="rId106" Type="http://schemas.openxmlformats.org/officeDocument/2006/relationships/customXml" Target="../ink/ink609.xml"/><Relationship Id="rId127" Type="http://schemas.openxmlformats.org/officeDocument/2006/relationships/image" Target="../media/image619.png"/><Relationship Id="rId10" Type="http://schemas.openxmlformats.org/officeDocument/2006/relationships/customXml" Target="../ink/ink561.xml"/><Relationship Id="rId31" Type="http://schemas.openxmlformats.org/officeDocument/2006/relationships/image" Target="../media/image571.png"/><Relationship Id="rId52" Type="http://schemas.openxmlformats.org/officeDocument/2006/relationships/customXml" Target="../ink/ink582.xml"/><Relationship Id="rId73" Type="http://schemas.openxmlformats.org/officeDocument/2006/relationships/image" Target="../media/image592.png"/><Relationship Id="rId78" Type="http://schemas.openxmlformats.org/officeDocument/2006/relationships/customXml" Target="../ink/ink595.xml"/><Relationship Id="rId94" Type="http://schemas.openxmlformats.org/officeDocument/2006/relationships/customXml" Target="../ink/ink603.xml"/><Relationship Id="rId99" Type="http://schemas.openxmlformats.org/officeDocument/2006/relationships/image" Target="../media/image605.png"/><Relationship Id="rId101" Type="http://schemas.openxmlformats.org/officeDocument/2006/relationships/image" Target="../media/image606.png"/><Relationship Id="rId122" Type="http://schemas.openxmlformats.org/officeDocument/2006/relationships/customXml" Target="../ink/ink617.xml"/><Relationship Id="rId4" Type="http://schemas.openxmlformats.org/officeDocument/2006/relationships/customXml" Target="../ink/ink558.xml"/><Relationship Id="rId9" Type="http://schemas.openxmlformats.org/officeDocument/2006/relationships/image" Target="../media/image560.png"/><Relationship Id="rId26" Type="http://schemas.openxmlformats.org/officeDocument/2006/relationships/customXml" Target="../ink/ink569.xml"/><Relationship Id="rId47" Type="http://schemas.openxmlformats.org/officeDocument/2006/relationships/image" Target="../media/image579.png"/><Relationship Id="rId68" Type="http://schemas.openxmlformats.org/officeDocument/2006/relationships/customXml" Target="../ink/ink590.xml"/><Relationship Id="rId89" Type="http://schemas.openxmlformats.org/officeDocument/2006/relationships/image" Target="../media/image600.png"/><Relationship Id="rId112" Type="http://schemas.openxmlformats.org/officeDocument/2006/relationships/customXml" Target="../ink/ink612.xml"/><Relationship Id="rId133" Type="http://schemas.openxmlformats.org/officeDocument/2006/relationships/image" Target="../media/image62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8.xml"/><Relationship Id="rId21" Type="http://schemas.openxmlformats.org/officeDocument/2006/relationships/image" Target="../media/image635.png"/><Relationship Id="rId42" Type="http://schemas.openxmlformats.org/officeDocument/2006/relationships/customXml" Target="../ink/ink646.xml"/><Relationship Id="rId47" Type="http://schemas.openxmlformats.org/officeDocument/2006/relationships/image" Target="../media/image648.png"/><Relationship Id="rId63" Type="http://schemas.openxmlformats.org/officeDocument/2006/relationships/image" Target="../media/image656.png"/><Relationship Id="rId68" Type="http://schemas.openxmlformats.org/officeDocument/2006/relationships/customXml" Target="../ink/ink659.xml"/><Relationship Id="rId84" Type="http://schemas.openxmlformats.org/officeDocument/2006/relationships/customXml" Target="../ink/ink667.xml"/><Relationship Id="rId16" Type="http://schemas.openxmlformats.org/officeDocument/2006/relationships/customXml" Target="../ink/ink633.xml"/><Relationship Id="rId11" Type="http://schemas.openxmlformats.org/officeDocument/2006/relationships/image" Target="../media/image630.png"/><Relationship Id="rId32" Type="http://schemas.openxmlformats.org/officeDocument/2006/relationships/customXml" Target="../ink/ink641.xml"/><Relationship Id="rId37" Type="http://schemas.openxmlformats.org/officeDocument/2006/relationships/image" Target="../media/image643.png"/><Relationship Id="rId53" Type="http://schemas.openxmlformats.org/officeDocument/2006/relationships/image" Target="../media/image651.png"/><Relationship Id="rId58" Type="http://schemas.openxmlformats.org/officeDocument/2006/relationships/customXml" Target="../ink/ink654.xml"/><Relationship Id="rId74" Type="http://schemas.openxmlformats.org/officeDocument/2006/relationships/customXml" Target="../ink/ink662.xml"/><Relationship Id="rId79" Type="http://schemas.openxmlformats.org/officeDocument/2006/relationships/image" Target="../media/image664.png"/><Relationship Id="rId5" Type="http://schemas.openxmlformats.org/officeDocument/2006/relationships/image" Target="../media/image627.png"/><Relationship Id="rId19" Type="http://schemas.openxmlformats.org/officeDocument/2006/relationships/image" Target="../media/image634.png"/><Relationship Id="rId14" Type="http://schemas.openxmlformats.org/officeDocument/2006/relationships/customXml" Target="../ink/ink632.xml"/><Relationship Id="rId22" Type="http://schemas.openxmlformats.org/officeDocument/2006/relationships/customXml" Target="../ink/ink636.xml"/><Relationship Id="rId27" Type="http://schemas.openxmlformats.org/officeDocument/2006/relationships/image" Target="../media/image638.png"/><Relationship Id="rId30" Type="http://schemas.openxmlformats.org/officeDocument/2006/relationships/customXml" Target="../ink/ink640.xml"/><Relationship Id="rId35" Type="http://schemas.openxmlformats.org/officeDocument/2006/relationships/image" Target="../media/image642.png"/><Relationship Id="rId43" Type="http://schemas.openxmlformats.org/officeDocument/2006/relationships/image" Target="../media/image646.png"/><Relationship Id="rId48" Type="http://schemas.openxmlformats.org/officeDocument/2006/relationships/customXml" Target="../ink/ink649.xml"/><Relationship Id="rId56" Type="http://schemas.openxmlformats.org/officeDocument/2006/relationships/customXml" Target="../ink/ink653.xml"/><Relationship Id="rId64" Type="http://schemas.openxmlformats.org/officeDocument/2006/relationships/customXml" Target="../ink/ink657.xml"/><Relationship Id="rId69" Type="http://schemas.openxmlformats.org/officeDocument/2006/relationships/image" Target="../media/image659.png"/><Relationship Id="rId77" Type="http://schemas.openxmlformats.org/officeDocument/2006/relationships/image" Target="../media/image663.png"/><Relationship Id="rId8" Type="http://schemas.openxmlformats.org/officeDocument/2006/relationships/customXml" Target="../ink/ink629.xml"/><Relationship Id="rId51" Type="http://schemas.openxmlformats.org/officeDocument/2006/relationships/image" Target="../media/image650.png"/><Relationship Id="rId72" Type="http://schemas.openxmlformats.org/officeDocument/2006/relationships/customXml" Target="../ink/ink661.xml"/><Relationship Id="rId80" Type="http://schemas.openxmlformats.org/officeDocument/2006/relationships/customXml" Target="../ink/ink665.xml"/><Relationship Id="rId85" Type="http://schemas.openxmlformats.org/officeDocument/2006/relationships/image" Target="../media/image667.png"/><Relationship Id="rId3" Type="http://schemas.openxmlformats.org/officeDocument/2006/relationships/image" Target="../media/image626.png"/><Relationship Id="rId12" Type="http://schemas.openxmlformats.org/officeDocument/2006/relationships/customXml" Target="../ink/ink631.xml"/><Relationship Id="rId17" Type="http://schemas.openxmlformats.org/officeDocument/2006/relationships/image" Target="../media/image633.png"/><Relationship Id="rId25" Type="http://schemas.openxmlformats.org/officeDocument/2006/relationships/image" Target="../media/image637.png"/><Relationship Id="rId33" Type="http://schemas.openxmlformats.org/officeDocument/2006/relationships/image" Target="../media/image641.png"/><Relationship Id="rId38" Type="http://schemas.openxmlformats.org/officeDocument/2006/relationships/customXml" Target="../ink/ink644.xml"/><Relationship Id="rId46" Type="http://schemas.openxmlformats.org/officeDocument/2006/relationships/customXml" Target="../ink/ink648.xml"/><Relationship Id="rId59" Type="http://schemas.openxmlformats.org/officeDocument/2006/relationships/image" Target="../media/image654.png"/><Relationship Id="rId67" Type="http://schemas.openxmlformats.org/officeDocument/2006/relationships/image" Target="../media/image658.png"/><Relationship Id="rId20" Type="http://schemas.openxmlformats.org/officeDocument/2006/relationships/customXml" Target="../ink/ink635.xml"/><Relationship Id="rId41" Type="http://schemas.openxmlformats.org/officeDocument/2006/relationships/image" Target="../media/image645.png"/><Relationship Id="rId54" Type="http://schemas.openxmlformats.org/officeDocument/2006/relationships/customXml" Target="../ink/ink652.xml"/><Relationship Id="rId62" Type="http://schemas.openxmlformats.org/officeDocument/2006/relationships/customXml" Target="../ink/ink656.xml"/><Relationship Id="rId70" Type="http://schemas.openxmlformats.org/officeDocument/2006/relationships/customXml" Target="../ink/ink660.xml"/><Relationship Id="rId75" Type="http://schemas.openxmlformats.org/officeDocument/2006/relationships/image" Target="../media/image662.png"/><Relationship Id="rId83" Type="http://schemas.openxmlformats.org/officeDocument/2006/relationships/image" Target="../media/image66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8.xml"/><Relationship Id="rId15" Type="http://schemas.openxmlformats.org/officeDocument/2006/relationships/image" Target="../media/image632.png"/><Relationship Id="rId23" Type="http://schemas.openxmlformats.org/officeDocument/2006/relationships/image" Target="../media/image636.png"/><Relationship Id="rId28" Type="http://schemas.openxmlformats.org/officeDocument/2006/relationships/customXml" Target="../ink/ink639.xml"/><Relationship Id="rId36" Type="http://schemas.openxmlformats.org/officeDocument/2006/relationships/customXml" Target="../ink/ink643.xml"/><Relationship Id="rId49" Type="http://schemas.openxmlformats.org/officeDocument/2006/relationships/image" Target="../media/image649.png"/><Relationship Id="rId57" Type="http://schemas.openxmlformats.org/officeDocument/2006/relationships/image" Target="../media/image653.png"/><Relationship Id="rId10" Type="http://schemas.openxmlformats.org/officeDocument/2006/relationships/customXml" Target="../ink/ink630.xml"/><Relationship Id="rId31" Type="http://schemas.openxmlformats.org/officeDocument/2006/relationships/image" Target="../media/image640.png"/><Relationship Id="rId44" Type="http://schemas.openxmlformats.org/officeDocument/2006/relationships/customXml" Target="../ink/ink647.xml"/><Relationship Id="rId52" Type="http://schemas.openxmlformats.org/officeDocument/2006/relationships/customXml" Target="../ink/ink651.xml"/><Relationship Id="rId60" Type="http://schemas.openxmlformats.org/officeDocument/2006/relationships/customXml" Target="../ink/ink655.xml"/><Relationship Id="rId65" Type="http://schemas.openxmlformats.org/officeDocument/2006/relationships/image" Target="../media/image657.png"/><Relationship Id="rId73" Type="http://schemas.openxmlformats.org/officeDocument/2006/relationships/image" Target="../media/image661.png"/><Relationship Id="rId78" Type="http://schemas.openxmlformats.org/officeDocument/2006/relationships/customXml" Target="../ink/ink664.xml"/><Relationship Id="rId81" Type="http://schemas.openxmlformats.org/officeDocument/2006/relationships/image" Target="../media/image665.png"/><Relationship Id="rId86" Type="http://schemas.openxmlformats.org/officeDocument/2006/relationships/customXml" Target="../ink/ink668.xml"/><Relationship Id="rId4" Type="http://schemas.openxmlformats.org/officeDocument/2006/relationships/customXml" Target="../ink/ink627.xml"/><Relationship Id="rId9" Type="http://schemas.openxmlformats.org/officeDocument/2006/relationships/image" Target="../media/image629.png"/><Relationship Id="rId13" Type="http://schemas.openxmlformats.org/officeDocument/2006/relationships/image" Target="../media/image631.png"/><Relationship Id="rId18" Type="http://schemas.openxmlformats.org/officeDocument/2006/relationships/customXml" Target="../ink/ink634.xml"/><Relationship Id="rId39" Type="http://schemas.openxmlformats.org/officeDocument/2006/relationships/image" Target="../media/image644.png"/><Relationship Id="rId34" Type="http://schemas.openxmlformats.org/officeDocument/2006/relationships/customXml" Target="../ink/ink642.xml"/><Relationship Id="rId50" Type="http://schemas.openxmlformats.org/officeDocument/2006/relationships/customXml" Target="../ink/ink650.xml"/><Relationship Id="rId55" Type="http://schemas.openxmlformats.org/officeDocument/2006/relationships/image" Target="../media/image652.png"/><Relationship Id="rId76" Type="http://schemas.openxmlformats.org/officeDocument/2006/relationships/customXml" Target="../ink/ink663.xml"/><Relationship Id="rId7" Type="http://schemas.openxmlformats.org/officeDocument/2006/relationships/image" Target="../media/image628.png"/><Relationship Id="rId71" Type="http://schemas.openxmlformats.org/officeDocument/2006/relationships/image" Target="../media/image660.png"/><Relationship Id="rId2" Type="http://schemas.openxmlformats.org/officeDocument/2006/relationships/customXml" Target="../ink/ink626.xml"/><Relationship Id="rId29" Type="http://schemas.openxmlformats.org/officeDocument/2006/relationships/image" Target="../media/image639.png"/><Relationship Id="rId24" Type="http://schemas.openxmlformats.org/officeDocument/2006/relationships/customXml" Target="../ink/ink637.xml"/><Relationship Id="rId40" Type="http://schemas.openxmlformats.org/officeDocument/2006/relationships/customXml" Target="../ink/ink645.xml"/><Relationship Id="rId45" Type="http://schemas.openxmlformats.org/officeDocument/2006/relationships/image" Target="../media/image647.png"/><Relationship Id="rId66" Type="http://schemas.openxmlformats.org/officeDocument/2006/relationships/customXml" Target="../ink/ink658.xml"/><Relationship Id="rId87" Type="http://schemas.openxmlformats.org/officeDocument/2006/relationships/image" Target="../media/image668.png"/><Relationship Id="rId61" Type="http://schemas.openxmlformats.org/officeDocument/2006/relationships/image" Target="../media/image655.png"/><Relationship Id="rId82" Type="http://schemas.openxmlformats.org/officeDocument/2006/relationships/customXml" Target="../ink/ink66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1.xml"/><Relationship Id="rId117" Type="http://schemas.openxmlformats.org/officeDocument/2006/relationships/image" Target="../media/image726.png"/><Relationship Id="rId21" Type="http://schemas.openxmlformats.org/officeDocument/2006/relationships/image" Target="../media/image678.png"/><Relationship Id="rId42" Type="http://schemas.openxmlformats.org/officeDocument/2006/relationships/customXml" Target="../ink/ink689.xml"/><Relationship Id="rId47" Type="http://schemas.openxmlformats.org/officeDocument/2006/relationships/image" Target="../media/image691.png"/><Relationship Id="rId63" Type="http://schemas.openxmlformats.org/officeDocument/2006/relationships/image" Target="../media/image699.png"/><Relationship Id="rId68" Type="http://schemas.openxmlformats.org/officeDocument/2006/relationships/customXml" Target="../ink/ink702.xml"/><Relationship Id="rId84" Type="http://schemas.openxmlformats.org/officeDocument/2006/relationships/customXml" Target="../ink/ink710.xml"/><Relationship Id="rId89" Type="http://schemas.openxmlformats.org/officeDocument/2006/relationships/image" Target="../media/image712.png"/><Relationship Id="rId112" Type="http://schemas.openxmlformats.org/officeDocument/2006/relationships/customXml" Target="../ink/ink724.xml"/><Relationship Id="rId16" Type="http://schemas.openxmlformats.org/officeDocument/2006/relationships/customXml" Target="../ink/ink676.xml"/><Relationship Id="rId107" Type="http://schemas.openxmlformats.org/officeDocument/2006/relationships/image" Target="../media/image721.png"/><Relationship Id="rId11" Type="http://schemas.openxmlformats.org/officeDocument/2006/relationships/image" Target="../media/image673.png"/><Relationship Id="rId32" Type="http://schemas.openxmlformats.org/officeDocument/2006/relationships/customXml" Target="../ink/ink684.xml"/><Relationship Id="rId37" Type="http://schemas.openxmlformats.org/officeDocument/2006/relationships/image" Target="../media/image686.png"/><Relationship Id="rId53" Type="http://schemas.openxmlformats.org/officeDocument/2006/relationships/image" Target="../media/image694.png"/><Relationship Id="rId58" Type="http://schemas.openxmlformats.org/officeDocument/2006/relationships/customXml" Target="../ink/ink697.xml"/><Relationship Id="rId74" Type="http://schemas.openxmlformats.org/officeDocument/2006/relationships/customXml" Target="../ink/ink705.xml"/><Relationship Id="rId79" Type="http://schemas.openxmlformats.org/officeDocument/2006/relationships/image" Target="../media/image707.png"/><Relationship Id="rId102" Type="http://schemas.openxmlformats.org/officeDocument/2006/relationships/customXml" Target="../ink/ink719.xml"/><Relationship Id="rId5" Type="http://schemas.openxmlformats.org/officeDocument/2006/relationships/image" Target="../media/image670.png"/><Relationship Id="rId90" Type="http://schemas.openxmlformats.org/officeDocument/2006/relationships/customXml" Target="../ink/ink713.xml"/><Relationship Id="rId95" Type="http://schemas.openxmlformats.org/officeDocument/2006/relationships/image" Target="../media/image715.png"/><Relationship Id="rId22" Type="http://schemas.openxmlformats.org/officeDocument/2006/relationships/customXml" Target="../ink/ink679.xml"/><Relationship Id="rId27" Type="http://schemas.openxmlformats.org/officeDocument/2006/relationships/image" Target="../media/image681.png"/><Relationship Id="rId43" Type="http://schemas.openxmlformats.org/officeDocument/2006/relationships/image" Target="../media/image689.png"/><Relationship Id="rId48" Type="http://schemas.openxmlformats.org/officeDocument/2006/relationships/customXml" Target="../ink/ink692.xml"/><Relationship Id="rId64" Type="http://schemas.openxmlformats.org/officeDocument/2006/relationships/customXml" Target="../ink/ink700.xml"/><Relationship Id="rId69" Type="http://schemas.openxmlformats.org/officeDocument/2006/relationships/image" Target="../media/image702.png"/><Relationship Id="rId113" Type="http://schemas.openxmlformats.org/officeDocument/2006/relationships/image" Target="../media/image724.png"/><Relationship Id="rId118" Type="http://schemas.openxmlformats.org/officeDocument/2006/relationships/customXml" Target="../ink/ink727.xml"/><Relationship Id="rId80" Type="http://schemas.openxmlformats.org/officeDocument/2006/relationships/customXml" Target="../ink/ink708.xml"/><Relationship Id="rId85" Type="http://schemas.openxmlformats.org/officeDocument/2006/relationships/image" Target="../media/image710.png"/><Relationship Id="rId12" Type="http://schemas.openxmlformats.org/officeDocument/2006/relationships/customXml" Target="../ink/ink674.xml"/><Relationship Id="rId17" Type="http://schemas.openxmlformats.org/officeDocument/2006/relationships/image" Target="../media/image676.png"/><Relationship Id="rId33" Type="http://schemas.openxmlformats.org/officeDocument/2006/relationships/image" Target="../media/image684.png"/><Relationship Id="rId38" Type="http://schemas.openxmlformats.org/officeDocument/2006/relationships/customXml" Target="../ink/ink687.xml"/><Relationship Id="rId59" Type="http://schemas.openxmlformats.org/officeDocument/2006/relationships/image" Target="../media/image697.png"/><Relationship Id="rId103" Type="http://schemas.openxmlformats.org/officeDocument/2006/relationships/image" Target="../media/image719.png"/><Relationship Id="rId108" Type="http://schemas.openxmlformats.org/officeDocument/2006/relationships/customXml" Target="../ink/ink722.xml"/><Relationship Id="rId54" Type="http://schemas.openxmlformats.org/officeDocument/2006/relationships/customXml" Target="../ink/ink695.xml"/><Relationship Id="rId70" Type="http://schemas.openxmlformats.org/officeDocument/2006/relationships/customXml" Target="../ink/ink703.xml"/><Relationship Id="rId75" Type="http://schemas.openxmlformats.org/officeDocument/2006/relationships/image" Target="../media/image705.png"/><Relationship Id="rId91" Type="http://schemas.openxmlformats.org/officeDocument/2006/relationships/image" Target="../media/image713.png"/><Relationship Id="rId96" Type="http://schemas.openxmlformats.org/officeDocument/2006/relationships/customXml" Target="../ink/ink7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1.xml"/><Relationship Id="rId23" Type="http://schemas.openxmlformats.org/officeDocument/2006/relationships/image" Target="../media/image679.png"/><Relationship Id="rId28" Type="http://schemas.openxmlformats.org/officeDocument/2006/relationships/customXml" Target="../ink/ink682.xml"/><Relationship Id="rId49" Type="http://schemas.openxmlformats.org/officeDocument/2006/relationships/image" Target="../media/image692.png"/><Relationship Id="rId114" Type="http://schemas.openxmlformats.org/officeDocument/2006/relationships/customXml" Target="../ink/ink725.xml"/><Relationship Id="rId119" Type="http://schemas.openxmlformats.org/officeDocument/2006/relationships/image" Target="../media/image727.png"/><Relationship Id="rId44" Type="http://schemas.openxmlformats.org/officeDocument/2006/relationships/customXml" Target="../ink/ink690.xml"/><Relationship Id="rId60" Type="http://schemas.openxmlformats.org/officeDocument/2006/relationships/customXml" Target="../ink/ink698.xml"/><Relationship Id="rId65" Type="http://schemas.openxmlformats.org/officeDocument/2006/relationships/image" Target="../media/image700.png"/><Relationship Id="rId81" Type="http://schemas.openxmlformats.org/officeDocument/2006/relationships/image" Target="../media/image708.png"/><Relationship Id="rId86" Type="http://schemas.openxmlformats.org/officeDocument/2006/relationships/customXml" Target="../ink/ink711.xml"/><Relationship Id="rId4" Type="http://schemas.openxmlformats.org/officeDocument/2006/relationships/customXml" Target="../ink/ink670.xml"/><Relationship Id="rId9" Type="http://schemas.openxmlformats.org/officeDocument/2006/relationships/image" Target="../media/image672.png"/><Relationship Id="rId13" Type="http://schemas.openxmlformats.org/officeDocument/2006/relationships/image" Target="../media/image674.png"/><Relationship Id="rId18" Type="http://schemas.openxmlformats.org/officeDocument/2006/relationships/customXml" Target="../ink/ink677.xml"/><Relationship Id="rId39" Type="http://schemas.openxmlformats.org/officeDocument/2006/relationships/image" Target="../media/image687.png"/><Relationship Id="rId109" Type="http://schemas.openxmlformats.org/officeDocument/2006/relationships/image" Target="../media/image722.png"/><Relationship Id="rId34" Type="http://schemas.openxmlformats.org/officeDocument/2006/relationships/customXml" Target="../ink/ink685.xml"/><Relationship Id="rId50" Type="http://schemas.openxmlformats.org/officeDocument/2006/relationships/customXml" Target="../ink/ink693.xml"/><Relationship Id="rId55" Type="http://schemas.openxmlformats.org/officeDocument/2006/relationships/image" Target="../media/image695.png"/><Relationship Id="rId76" Type="http://schemas.openxmlformats.org/officeDocument/2006/relationships/customXml" Target="../ink/ink706.xml"/><Relationship Id="rId97" Type="http://schemas.openxmlformats.org/officeDocument/2006/relationships/image" Target="../media/image716.png"/><Relationship Id="rId104" Type="http://schemas.openxmlformats.org/officeDocument/2006/relationships/customXml" Target="../ink/ink720.xml"/><Relationship Id="rId120" Type="http://schemas.openxmlformats.org/officeDocument/2006/relationships/customXml" Target="../ink/ink728.xml"/><Relationship Id="rId7" Type="http://schemas.openxmlformats.org/officeDocument/2006/relationships/image" Target="../media/image671.png"/><Relationship Id="rId71" Type="http://schemas.openxmlformats.org/officeDocument/2006/relationships/image" Target="../media/image703.png"/><Relationship Id="rId92" Type="http://schemas.openxmlformats.org/officeDocument/2006/relationships/customXml" Target="../ink/ink714.xml"/><Relationship Id="rId2" Type="http://schemas.openxmlformats.org/officeDocument/2006/relationships/customXml" Target="../ink/ink669.xml"/><Relationship Id="rId29" Type="http://schemas.openxmlformats.org/officeDocument/2006/relationships/image" Target="../media/image682.png"/><Relationship Id="rId24" Type="http://schemas.openxmlformats.org/officeDocument/2006/relationships/customXml" Target="../ink/ink680.xml"/><Relationship Id="rId40" Type="http://schemas.openxmlformats.org/officeDocument/2006/relationships/customXml" Target="../ink/ink688.xml"/><Relationship Id="rId45" Type="http://schemas.openxmlformats.org/officeDocument/2006/relationships/image" Target="../media/image690.png"/><Relationship Id="rId66" Type="http://schemas.openxmlformats.org/officeDocument/2006/relationships/customXml" Target="../ink/ink701.xml"/><Relationship Id="rId87" Type="http://schemas.openxmlformats.org/officeDocument/2006/relationships/image" Target="../media/image711.png"/><Relationship Id="rId110" Type="http://schemas.openxmlformats.org/officeDocument/2006/relationships/customXml" Target="../ink/ink723.xml"/><Relationship Id="rId115" Type="http://schemas.openxmlformats.org/officeDocument/2006/relationships/image" Target="../media/image725.png"/><Relationship Id="rId61" Type="http://schemas.openxmlformats.org/officeDocument/2006/relationships/image" Target="../media/image698.png"/><Relationship Id="rId82" Type="http://schemas.openxmlformats.org/officeDocument/2006/relationships/customXml" Target="../ink/ink709.xml"/><Relationship Id="rId19" Type="http://schemas.openxmlformats.org/officeDocument/2006/relationships/image" Target="../media/image677.png"/><Relationship Id="rId14" Type="http://schemas.openxmlformats.org/officeDocument/2006/relationships/customXml" Target="../ink/ink675.xml"/><Relationship Id="rId30" Type="http://schemas.openxmlformats.org/officeDocument/2006/relationships/customXml" Target="../ink/ink683.xml"/><Relationship Id="rId35" Type="http://schemas.openxmlformats.org/officeDocument/2006/relationships/image" Target="../media/image685.png"/><Relationship Id="rId56" Type="http://schemas.openxmlformats.org/officeDocument/2006/relationships/customXml" Target="../ink/ink696.xml"/><Relationship Id="rId77" Type="http://schemas.openxmlformats.org/officeDocument/2006/relationships/image" Target="../media/image706.png"/><Relationship Id="rId100" Type="http://schemas.openxmlformats.org/officeDocument/2006/relationships/customXml" Target="../ink/ink718.xml"/><Relationship Id="rId105" Type="http://schemas.openxmlformats.org/officeDocument/2006/relationships/image" Target="../media/image720.png"/><Relationship Id="rId8" Type="http://schemas.openxmlformats.org/officeDocument/2006/relationships/customXml" Target="../ink/ink672.xml"/><Relationship Id="rId51" Type="http://schemas.openxmlformats.org/officeDocument/2006/relationships/image" Target="../media/image693.png"/><Relationship Id="rId72" Type="http://schemas.openxmlformats.org/officeDocument/2006/relationships/customXml" Target="../ink/ink704.xml"/><Relationship Id="rId93" Type="http://schemas.openxmlformats.org/officeDocument/2006/relationships/image" Target="../media/image714.png"/><Relationship Id="rId98" Type="http://schemas.openxmlformats.org/officeDocument/2006/relationships/customXml" Target="../ink/ink717.xml"/><Relationship Id="rId121" Type="http://schemas.openxmlformats.org/officeDocument/2006/relationships/image" Target="../media/image728.png"/><Relationship Id="rId3" Type="http://schemas.openxmlformats.org/officeDocument/2006/relationships/image" Target="../media/image669.png"/><Relationship Id="rId25" Type="http://schemas.openxmlformats.org/officeDocument/2006/relationships/image" Target="../media/image680.png"/><Relationship Id="rId46" Type="http://schemas.openxmlformats.org/officeDocument/2006/relationships/customXml" Target="../ink/ink691.xml"/><Relationship Id="rId67" Type="http://schemas.openxmlformats.org/officeDocument/2006/relationships/image" Target="../media/image701.png"/><Relationship Id="rId116" Type="http://schemas.openxmlformats.org/officeDocument/2006/relationships/customXml" Target="../ink/ink726.xml"/><Relationship Id="rId20" Type="http://schemas.openxmlformats.org/officeDocument/2006/relationships/customXml" Target="../ink/ink678.xml"/><Relationship Id="rId41" Type="http://schemas.openxmlformats.org/officeDocument/2006/relationships/image" Target="../media/image688.png"/><Relationship Id="rId62" Type="http://schemas.openxmlformats.org/officeDocument/2006/relationships/customXml" Target="../ink/ink699.xml"/><Relationship Id="rId83" Type="http://schemas.openxmlformats.org/officeDocument/2006/relationships/image" Target="../media/image709.png"/><Relationship Id="rId88" Type="http://schemas.openxmlformats.org/officeDocument/2006/relationships/customXml" Target="../ink/ink712.xml"/><Relationship Id="rId111" Type="http://schemas.openxmlformats.org/officeDocument/2006/relationships/image" Target="../media/image723.png"/><Relationship Id="rId15" Type="http://schemas.openxmlformats.org/officeDocument/2006/relationships/image" Target="../media/image675.png"/><Relationship Id="rId36" Type="http://schemas.openxmlformats.org/officeDocument/2006/relationships/customXml" Target="../ink/ink686.xml"/><Relationship Id="rId57" Type="http://schemas.openxmlformats.org/officeDocument/2006/relationships/image" Target="../media/image696.png"/><Relationship Id="rId106" Type="http://schemas.openxmlformats.org/officeDocument/2006/relationships/customXml" Target="../ink/ink721.xml"/><Relationship Id="rId10" Type="http://schemas.openxmlformats.org/officeDocument/2006/relationships/customXml" Target="../ink/ink673.xml"/><Relationship Id="rId31" Type="http://schemas.openxmlformats.org/officeDocument/2006/relationships/image" Target="../media/image683.png"/><Relationship Id="rId52" Type="http://schemas.openxmlformats.org/officeDocument/2006/relationships/customXml" Target="../ink/ink694.xml"/><Relationship Id="rId73" Type="http://schemas.openxmlformats.org/officeDocument/2006/relationships/image" Target="../media/image704.png"/><Relationship Id="rId78" Type="http://schemas.openxmlformats.org/officeDocument/2006/relationships/customXml" Target="../ink/ink707.xml"/><Relationship Id="rId94" Type="http://schemas.openxmlformats.org/officeDocument/2006/relationships/customXml" Target="../ink/ink715.xml"/><Relationship Id="rId99" Type="http://schemas.openxmlformats.org/officeDocument/2006/relationships/image" Target="../media/image717.png"/><Relationship Id="rId101" Type="http://schemas.openxmlformats.org/officeDocument/2006/relationships/image" Target="../media/image7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DD75A3-6039-DC7B-C040-383F5BBC73DA}"/>
                  </a:ext>
                </a:extLst>
              </p14:cNvPr>
              <p14:cNvContentPartPr/>
              <p14:nvPr/>
            </p14:nvContentPartPr>
            <p14:xfrm>
              <a:off x="1465080" y="2030074"/>
              <a:ext cx="144360" cy="4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DD75A3-6039-DC7B-C040-383F5BBC73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6440" y="2021434"/>
                <a:ext cx="16200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3F328BA-D5B1-2DCA-229C-1B0DFC53981F}"/>
              </a:ext>
            </a:extLst>
          </p:cNvPr>
          <p:cNvGrpSpPr/>
          <p:nvPr/>
        </p:nvGrpSpPr>
        <p:grpSpPr>
          <a:xfrm>
            <a:off x="5431920" y="3980914"/>
            <a:ext cx="1020240" cy="963360"/>
            <a:chOff x="5431920" y="3980914"/>
            <a:chExt cx="1020240" cy="96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0971BDE-F3C6-1A0A-E486-77CED673F684}"/>
                    </a:ext>
                  </a:extLst>
                </p14:cNvPr>
                <p14:cNvContentPartPr/>
                <p14:nvPr/>
              </p14:nvContentPartPr>
              <p14:xfrm>
                <a:off x="5431920" y="4064074"/>
                <a:ext cx="408960" cy="85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0971BDE-F3C6-1A0A-E486-77CED673F6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23280" y="4055434"/>
                  <a:ext cx="42660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C79F29-7AC0-7F5F-E3F9-1E4A642A8404}"/>
                    </a:ext>
                  </a:extLst>
                </p14:cNvPr>
                <p14:cNvContentPartPr/>
                <p14:nvPr/>
              </p14:nvContentPartPr>
              <p14:xfrm>
                <a:off x="6101160" y="3980914"/>
                <a:ext cx="351000" cy="963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C79F29-7AC0-7F5F-E3F9-1E4A642A84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92520" y="3972274"/>
                  <a:ext cx="368640" cy="9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A6872D0-3CBD-B769-7525-68E80F655007}"/>
              </a:ext>
            </a:extLst>
          </p:cNvPr>
          <p:cNvGrpSpPr/>
          <p:nvPr/>
        </p:nvGrpSpPr>
        <p:grpSpPr>
          <a:xfrm>
            <a:off x="139200" y="421594"/>
            <a:ext cx="11966760" cy="6373800"/>
            <a:chOff x="139200" y="421594"/>
            <a:chExt cx="11966760" cy="637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DFEF94-A563-81D5-79C6-D6F23CBF5776}"/>
                    </a:ext>
                  </a:extLst>
                </p14:cNvPr>
                <p14:cNvContentPartPr/>
                <p14:nvPr/>
              </p14:nvContentPartPr>
              <p14:xfrm>
                <a:off x="336480" y="5741674"/>
                <a:ext cx="351360" cy="427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DFEF94-A563-81D5-79C6-D6F23CBF57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480" y="5723674"/>
                  <a:ext cx="387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187D42-A87F-2D79-644A-A3CBDBE5D1E3}"/>
                    </a:ext>
                  </a:extLst>
                </p14:cNvPr>
                <p14:cNvContentPartPr/>
                <p14:nvPr/>
              </p14:nvContentPartPr>
              <p14:xfrm>
                <a:off x="470040" y="5694514"/>
                <a:ext cx="230400" cy="22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187D42-A87F-2D79-644A-A3CBDBE5D1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040" y="5676874"/>
                  <a:ext cx="266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31DB09-B883-3021-5419-2F9F8517C6D7}"/>
                    </a:ext>
                  </a:extLst>
                </p14:cNvPr>
                <p14:cNvContentPartPr/>
                <p14:nvPr/>
              </p14:nvContentPartPr>
              <p14:xfrm>
                <a:off x="513240" y="5442874"/>
                <a:ext cx="252360" cy="21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31DB09-B883-3021-5419-2F9F8517C6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5600" y="5424874"/>
                  <a:ext cx="288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CDB1D6-12C6-957C-2316-FF1549279125}"/>
                    </a:ext>
                  </a:extLst>
                </p14:cNvPr>
                <p14:cNvContentPartPr/>
                <p14:nvPr/>
              </p14:nvContentPartPr>
              <p14:xfrm>
                <a:off x="1417560" y="991834"/>
                <a:ext cx="2358360" cy="33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CDB1D6-12C6-957C-2316-FF15492791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9560" y="974194"/>
                  <a:ext cx="23940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9D8C814-0932-8BF8-E890-A166ABD3A723}"/>
                    </a:ext>
                  </a:extLst>
                </p14:cNvPr>
                <p14:cNvContentPartPr/>
                <p14:nvPr/>
              </p14:nvContentPartPr>
              <p14:xfrm>
                <a:off x="1218840" y="421594"/>
                <a:ext cx="835200" cy="718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9D8C814-0932-8BF8-E890-A166ABD3A7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1200" y="403954"/>
                  <a:ext cx="87084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849D92-3A88-08DD-2E80-5EBDE66D7D27}"/>
                    </a:ext>
                  </a:extLst>
                </p14:cNvPr>
                <p14:cNvContentPartPr/>
                <p14:nvPr/>
              </p14:nvContentPartPr>
              <p14:xfrm>
                <a:off x="1977000" y="471634"/>
                <a:ext cx="408960" cy="422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849D92-3A88-08DD-2E80-5EBDE66D7D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9000" y="453994"/>
                  <a:ext cx="4446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8FB9C8-078D-8E30-93B7-07940E715F93}"/>
                    </a:ext>
                  </a:extLst>
                </p14:cNvPr>
                <p14:cNvContentPartPr/>
                <p14:nvPr/>
              </p14:nvContentPartPr>
              <p14:xfrm>
                <a:off x="2505120" y="503674"/>
                <a:ext cx="359640" cy="358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8FB9C8-078D-8E30-93B7-07940E715F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7120" y="485674"/>
                  <a:ext cx="3952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1CCF5C-B277-E408-9CCB-A45DA7F964D9}"/>
                    </a:ext>
                  </a:extLst>
                </p14:cNvPr>
                <p14:cNvContentPartPr/>
                <p14:nvPr/>
              </p14:nvContentPartPr>
              <p14:xfrm>
                <a:off x="3112800" y="486394"/>
                <a:ext cx="240480" cy="254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1CCF5C-B277-E408-9CCB-A45DA7F964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94800" y="468394"/>
                  <a:ext cx="2761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816785-299B-BABF-7CAD-7B9E52661A0F}"/>
                    </a:ext>
                  </a:extLst>
                </p14:cNvPr>
                <p14:cNvContentPartPr/>
                <p14:nvPr/>
              </p14:nvContentPartPr>
              <p14:xfrm>
                <a:off x="3059520" y="493594"/>
                <a:ext cx="370440" cy="386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816785-299B-BABF-7CAD-7B9E52661A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41880" y="475954"/>
                  <a:ext cx="4060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88DF2E-301D-D988-9F5A-0A3446B971FB}"/>
                    </a:ext>
                  </a:extLst>
                </p14:cNvPr>
                <p14:cNvContentPartPr/>
                <p14:nvPr/>
              </p14:nvContentPartPr>
              <p14:xfrm>
                <a:off x="3098760" y="722194"/>
                <a:ext cx="325440" cy="50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88DF2E-301D-D988-9F5A-0A3446B971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0760" y="704554"/>
                  <a:ext cx="3610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84280C-BE23-F833-5EED-FCFE82527A40}"/>
                    </a:ext>
                  </a:extLst>
                </p14:cNvPr>
                <p14:cNvContentPartPr/>
                <p14:nvPr/>
              </p14:nvContentPartPr>
              <p14:xfrm>
                <a:off x="3471720" y="540034"/>
                <a:ext cx="262800" cy="302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84280C-BE23-F833-5EED-FCFE82527A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4080" y="522034"/>
                  <a:ext cx="2984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026215-4A62-9A72-5C60-A9033937A90C}"/>
                    </a:ext>
                  </a:extLst>
                </p14:cNvPr>
                <p14:cNvContentPartPr/>
                <p14:nvPr/>
              </p14:nvContentPartPr>
              <p14:xfrm>
                <a:off x="3884280" y="489634"/>
                <a:ext cx="220680" cy="35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026215-4A62-9A72-5C60-A9033937A9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6640" y="471634"/>
                  <a:ext cx="256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79FF85-2C6C-DF6A-9784-B3540566A139}"/>
                    </a:ext>
                  </a:extLst>
                </p14:cNvPr>
                <p14:cNvContentPartPr/>
                <p14:nvPr/>
              </p14:nvContentPartPr>
              <p14:xfrm>
                <a:off x="3922800" y="526714"/>
                <a:ext cx="52200" cy="330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79FF85-2C6C-DF6A-9784-B3540566A1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04800" y="508714"/>
                  <a:ext cx="878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7211DD-F4FA-C782-62E1-CADD2ABE3AB1}"/>
                    </a:ext>
                  </a:extLst>
                </p14:cNvPr>
                <p14:cNvContentPartPr/>
                <p14:nvPr/>
              </p14:nvContentPartPr>
              <p14:xfrm>
                <a:off x="4670160" y="961954"/>
                <a:ext cx="347760" cy="30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7211DD-F4FA-C782-62E1-CADD2ABE3A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2160" y="943954"/>
                  <a:ext cx="383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96AAAA-5ADA-E1DA-FE14-4006D8893DFF}"/>
                    </a:ext>
                  </a:extLst>
                </p14:cNvPr>
                <p14:cNvContentPartPr/>
                <p14:nvPr/>
              </p14:nvContentPartPr>
              <p14:xfrm>
                <a:off x="4756560" y="1124674"/>
                <a:ext cx="381960" cy="7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96AAAA-5ADA-E1DA-FE14-4006D8893D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38920" y="1106674"/>
                  <a:ext cx="417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E1117-5B1B-DBD8-7C2E-4BA233FE99CA}"/>
                    </a:ext>
                  </a:extLst>
                </p14:cNvPr>
                <p14:cNvContentPartPr/>
                <p14:nvPr/>
              </p14:nvContentPartPr>
              <p14:xfrm>
                <a:off x="5098200" y="939634"/>
                <a:ext cx="1017720" cy="36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E1117-5B1B-DBD8-7C2E-4BA233FE99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80200" y="921634"/>
                  <a:ext cx="10533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BFDB2D3-FFE4-E4CB-AF0B-E375104E1E59}"/>
                    </a:ext>
                  </a:extLst>
                </p14:cNvPr>
                <p14:cNvContentPartPr/>
                <p14:nvPr/>
              </p14:nvContentPartPr>
              <p14:xfrm>
                <a:off x="6264240" y="918754"/>
                <a:ext cx="151200" cy="50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BFDB2D3-FFE4-E4CB-AF0B-E375104E1E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46600" y="900754"/>
                  <a:ext cx="18684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1EF0F4-D63A-1C57-7DBC-48044B451B74}"/>
                    </a:ext>
                  </a:extLst>
                </p14:cNvPr>
                <p14:cNvContentPartPr/>
                <p14:nvPr/>
              </p14:nvContentPartPr>
              <p14:xfrm>
                <a:off x="6488520" y="846034"/>
                <a:ext cx="266040" cy="641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1EF0F4-D63A-1C57-7DBC-48044B451B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0880" y="828394"/>
                  <a:ext cx="30168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A97B97-9A1F-F642-8F87-6AE590B11F4A}"/>
                    </a:ext>
                  </a:extLst>
                </p14:cNvPr>
                <p14:cNvContentPartPr/>
                <p14:nvPr/>
              </p14:nvContentPartPr>
              <p14:xfrm>
                <a:off x="6928800" y="906154"/>
                <a:ext cx="296280" cy="37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A97B97-9A1F-F642-8F87-6AE590B11F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10800" y="888154"/>
                  <a:ext cx="3319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BDBA24-7A8B-20A2-1347-0D18DF22F172}"/>
                    </a:ext>
                  </a:extLst>
                </p14:cNvPr>
                <p14:cNvContentPartPr/>
                <p14:nvPr/>
              </p14:nvContentPartPr>
              <p14:xfrm>
                <a:off x="6976680" y="856834"/>
                <a:ext cx="1237680" cy="47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BDBA24-7A8B-20A2-1347-0D18DF22F1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59040" y="839194"/>
                  <a:ext cx="12733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4FCA5F-D4DD-017D-8CF9-9BCA8BFED7F7}"/>
                    </a:ext>
                  </a:extLst>
                </p14:cNvPr>
                <p14:cNvContentPartPr/>
                <p14:nvPr/>
              </p14:nvContentPartPr>
              <p14:xfrm>
                <a:off x="8320920" y="914074"/>
                <a:ext cx="602280" cy="614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4FCA5F-D4DD-017D-8CF9-9BCA8BFED7F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03280" y="896434"/>
                  <a:ext cx="63792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191BCD-40AA-9B95-B5AA-A84680529326}"/>
                    </a:ext>
                  </a:extLst>
                </p14:cNvPr>
                <p14:cNvContentPartPr/>
                <p14:nvPr/>
              </p14:nvContentPartPr>
              <p14:xfrm>
                <a:off x="8876400" y="906514"/>
                <a:ext cx="336960" cy="67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191BCD-40AA-9B95-B5AA-A846805293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58760" y="888874"/>
                  <a:ext cx="3726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01A4A5-F27A-5108-540C-D857903DCB50}"/>
                    </a:ext>
                  </a:extLst>
                </p14:cNvPr>
                <p14:cNvContentPartPr/>
                <p14:nvPr/>
              </p14:nvContentPartPr>
              <p14:xfrm>
                <a:off x="2887080" y="1223314"/>
                <a:ext cx="463320" cy="264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01A4A5-F27A-5108-540C-D857903DCB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9440" y="1205674"/>
                  <a:ext cx="498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7FEF3B5-2AEE-6AD5-C138-3769D6E5422B}"/>
                    </a:ext>
                  </a:extLst>
                </p14:cNvPr>
                <p14:cNvContentPartPr/>
                <p14:nvPr/>
              </p14:nvContentPartPr>
              <p14:xfrm>
                <a:off x="3307920" y="1243114"/>
                <a:ext cx="803880" cy="260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7FEF3B5-2AEE-6AD5-C138-3769D6E542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90280" y="1225114"/>
                  <a:ext cx="839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09CFEEE-E601-F3C2-E24E-4A4827BACF4A}"/>
                    </a:ext>
                  </a:extLst>
                </p14:cNvPr>
                <p14:cNvContentPartPr/>
                <p14:nvPr/>
              </p14:nvContentPartPr>
              <p14:xfrm>
                <a:off x="4288200" y="1052674"/>
                <a:ext cx="201240" cy="55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09CFEEE-E601-F3C2-E24E-4A4827BACF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70200" y="1035034"/>
                  <a:ext cx="2368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9088BF-15B4-C9F5-F4D5-B0702E703996}"/>
                    </a:ext>
                  </a:extLst>
                </p14:cNvPr>
                <p14:cNvContentPartPr/>
                <p14:nvPr/>
              </p14:nvContentPartPr>
              <p14:xfrm>
                <a:off x="9141720" y="934954"/>
                <a:ext cx="25920" cy="32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9088BF-15B4-C9F5-F4D5-B0702E7039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23720" y="916954"/>
                  <a:ext cx="615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2C50A6-B507-8B53-D6BE-C8442645FBD5}"/>
                    </a:ext>
                  </a:extLst>
                </p14:cNvPr>
                <p14:cNvContentPartPr/>
                <p14:nvPr/>
              </p14:nvContentPartPr>
              <p14:xfrm>
                <a:off x="9085920" y="858994"/>
                <a:ext cx="397080" cy="90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2C50A6-B507-8B53-D6BE-C8442645FB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68280" y="841354"/>
                  <a:ext cx="432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B48EBA-5918-6490-59F3-7EBA17322ADE}"/>
                    </a:ext>
                  </a:extLst>
                </p14:cNvPr>
                <p14:cNvContentPartPr/>
                <p14:nvPr/>
              </p14:nvContentPartPr>
              <p14:xfrm>
                <a:off x="9178800" y="1093714"/>
                <a:ext cx="348480" cy="18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B48EBA-5918-6490-59F3-7EBA17322A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61160" y="1076074"/>
                  <a:ext cx="384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F2FD0C-AB7C-9E03-AE7F-D200CF3BDB37}"/>
                    </a:ext>
                  </a:extLst>
                </p14:cNvPr>
                <p14:cNvContentPartPr/>
                <p14:nvPr/>
              </p14:nvContentPartPr>
              <p14:xfrm>
                <a:off x="9609720" y="1093714"/>
                <a:ext cx="1014480" cy="266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F2FD0C-AB7C-9E03-AE7F-D200CF3BDB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91720" y="1075714"/>
                  <a:ext cx="1050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12656C-C595-847E-3236-FA9B58F00DFB}"/>
                    </a:ext>
                  </a:extLst>
                </p14:cNvPr>
                <p14:cNvContentPartPr/>
                <p14:nvPr/>
              </p14:nvContentPartPr>
              <p14:xfrm>
                <a:off x="4486560" y="783754"/>
                <a:ext cx="288360" cy="1025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12656C-C595-847E-3236-FA9B58F00D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8920" y="766114"/>
                  <a:ext cx="324000" cy="10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C5C3BB-1F0F-9093-1B2F-B51F8C4D336C}"/>
                    </a:ext>
                  </a:extLst>
                </p14:cNvPr>
                <p14:cNvContentPartPr/>
                <p14:nvPr/>
              </p14:nvContentPartPr>
              <p14:xfrm>
                <a:off x="6941400" y="729754"/>
                <a:ext cx="42480" cy="52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C5C3BB-1F0F-9093-1B2F-B51F8C4D33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23760" y="712114"/>
                  <a:ext cx="78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CAEE7A-A060-93F2-D396-5C7F79234407}"/>
                    </a:ext>
                  </a:extLst>
                </p14:cNvPr>
                <p14:cNvContentPartPr/>
                <p14:nvPr/>
              </p14:nvContentPartPr>
              <p14:xfrm>
                <a:off x="1352040" y="3294754"/>
                <a:ext cx="516960" cy="41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CAEE7A-A060-93F2-D396-5C7F792344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34040" y="3276754"/>
                  <a:ext cx="5526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E0C1A5-3C80-580A-2B9C-1461612CB343}"/>
                    </a:ext>
                  </a:extLst>
                </p14:cNvPr>
                <p14:cNvContentPartPr/>
                <p14:nvPr/>
              </p14:nvContentPartPr>
              <p14:xfrm>
                <a:off x="2109480" y="3489874"/>
                <a:ext cx="307440" cy="419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E0C1A5-3C80-580A-2B9C-1461612CB3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91840" y="3471874"/>
                  <a:ext cx="3430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3B896F-452C-9322-2A52-A40DF48AC6AE}"/>
                    </a:ext>
                  </a:extLst>
                </p14:cNvPr>
                <p14:cNvContentPartPr/>
                <p14:nvPr/>
              </p14:nvContentPartPr>
              <p14:xfrm>
                <a:off x="2415120" y="3273874"/>
                <a:ext cx="294840" cy="47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3B896F-452C-9322-2A52-A40DF48AC6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97480" y="3256234"/>
                  <a:ext cx="3304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D784A8-713A-04D9-4E2D-FC5500CA30CF}"/>
                    </a:ext>
                  </a:extLst>
                </p14:cNvPr>
                <p14:cNvContentPartPr/>
                <p14:nvPr/>
              </p14:nvContentPartPr>
              <p14:xfrm>
                <a:off x="2761440" y="3322834"/>
                <a:ext cx="417960" cy="40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D784A8-713A-04D9-4E2D-FC5500CA30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43440" y="3305194"/>
                  <a:ext cx="4536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E78DD0-2ECD-A5B4-3BBA-93F871C3307B}"/>
                    </a:ext>
                  </a:extLst>
                </p14:cNvPr>
                <p14:cNvContentPartPr/>
                <p14:nvPr/>
              </p14:nvContentPartPr>
              <p14:xfrm>
                <a:off x="3413040" y="3396994"/>
                <a:ext cx="236160" cy="38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E78DD0-2ECD-A5B4-3BBA-93F871C330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95400" y="3378994"/>
                  <a:ext cx="2718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AAEC55-4082-B97C-780A-4ACED19ECE12}"/>
                    </a:ext>
                  </a:extLst>
                </p14:cNvPr>
                <p14:cNvContentPartPr/>
                <p14:nvPr/>
              </p14:nvContentPartPr>
              <p14:xfrm>
                <a:off x="3832800" y="3513274"/>
                <a:ext cx="28080" cy="28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AAEC55-4082-B97C-780A-4ACED19ECE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5160" y="3495274"/>
                  <a:ext cx="63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01002C-9D90-98F5-2561-FF26EE360932}"/>
                    </a:ext>
                  </a:extLst>
                </p14:cNvPr>
                <p14:cNvContentPartPr/>
                <p14:nvPr/>
              </p14:nvContentPartPr>
              <p14:xfrm>
                <a:off x="3857280" y="3372514"/>
                <a:ext cx="398160" cy="38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01002C-9D90-98F5-2561-FF26EE3609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39640" y="3354514"/>
                  <a:ext cx="4338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0771D7-1A8D-CD2C-4B96-C16DB8F9BF56}"/>
                    </a:ext>
                  </a:extLst>
                </p14:cNvPr>
                <p14:cNvContentPartPr/>
                <p14:nvPr/>
              </p14:nvContentPartPr>
              <p14:xfrm>
                <a:off x="1910760" y="3975154"/>
                <a:ext cx="1738440" cy="215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0771D7-1A8D-CD2C-4B96-C16DB8F9BF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92760" y="3957514"/>
                  <a:ext cx="1774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B521BE-3C16-EEE8-744E-0079595AF165}"/>
                    </a:ext>
                  </a:extLst>
                </p14:cNvPr>
                <p14:cNvContentPartPr/>
                <p14:nvPr/>
              </p14:nvContentPartPr>
              <p14:xfrm>
                <a:off x="2715000" y="4506154"/>
                <a:ext cx="360720" cy="34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B521BE-3C16-EEE8-744E-0079595AF16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697360" y="4488154"/>
                  <a:ext cx="396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5F731E-6CFC-D25D-5562-C1ACAFDF345F}"/>
                    </a:ext>
                  </a:extLst>
                </p14:cNvPr>
                <p14:cNvContentPartPr/>
                <p14:nvPr/>
              </p14:nvContentPartPr>
              <p14:xfrm>
                <a:off x="2855760" y="4556914"/>
                <a:ext cx="36000" cy="263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5F731E-6CFC-D25D-5562-C1ACAFDF34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38120" y="4539274"/>
                  <a:ext cx="71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30B5F9-C794-C63B-35D2-69D938FB196A}"/>
                    </a:ext>
                  </a:extLst>
                </p14:cNvPr>
                <p14:cNvContentPartPr/>
                <p14:nvPr/>
              </p14:nvContentPartPr>
              <p14:xfrm>
                <a:off x="2967000" y="4606234"/>
                <a:ext cx="348120" cy="24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30B5F9-C794-C63B-35D2-69D938FB19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49000" y="4588234"/>
                  <a:ext cx="383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D25529-4471-06BA-E923-9C639CC5067B}"/>
                    </a:ext>
                  </a:extLst>
                </p14:cNvPr>
                <p14:cNvContentPartPr/>
                <p14:nvPr/>
              </p14:nvContentPartPr>
              <p14:xfrm>
                <a:off x="3321960" y="4610554"/>
                <a:ext cx="565200" cy="250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D25529-4471-06BA-E923-9C639CC506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04320" y="4592554"/>
                  <a:ext cx="600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04E6A5F-AF8F-3334-E1F5-34224E2A7527}"/>
                    </a:ext>
                  </a:extLst>
                </p14:cNvPr>
                <p14:cNvContentPartPr/>
                <p14:nvPr/>
              </p14:nvContentPartPr>
              <p14:xfrm>
                <a:off x="4075800" y="4258834"/>
                <a:ext cx="166680" cy="679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04E6A5F-AF8F-3334-E1F5-34224E2A75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57800" y="4240834"/>
                  <a:ext cx="20232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93A4B81-875F-F37E-74EA-E5090D82C28C}"/>
                    </a:ext>
                  </a:extLst>
                </p14:cNvPr>
                <p14:cNvContentPartPr/>
                <p14:nvPr/>
              </p14:nvContentPartPr>
              <p14:xfrm>
                <a:off x="4283520" y="4287274"/>
                <a:ext cx="140400" cy="553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93A4B81-875F-F37E-74EA-E5090D82C2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65520" y="4269634"/>
                  <a:ext cx="17604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E0E133-E33A-2C42-F59A-8977661C8598}"/>
                    </a:ext>
                  </a:extLst>
                </p14:cNvPr>
                <p14:cNvContentPartPr/>
                <p14:nvPr/>
              </p14:nvContentPartPr>
              <p14:xfrm>
                <a:off x="4569720" y="4325794"/>
                <a:ext cx="322200" cy="421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E0E133-E33A-2C42-F59A-8977661C85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1720" y="4307794"/>
                  <a:ext cx="3578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15B46-E526-9DAA-7B70-6A9D6FEBFBCB}"/>
                    </a:ext>
                  </a:extLst>
                </p14:cNvPr>
                <p14:cNvContentPartPr/>
                <p14:nvPr/>
              </p14:nvContentPartPr>
              <p14:xfrm>
                <a:off x="4503480" y="4481314"/>
                <a:ext cx="601560" cy="97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15B46-E526-9DAA-7B70-6A9D6FEBFBC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85480" y="4463674"/>
                  <a:ext cx="637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E2CCE3-F7A8-31E6-A7E6-810A4A47889F}"/>
                    </a:ext>
                  </a:extLst>
                </p14:cNvPr>
                <p14:cNvContentPartPr/>
                <p14:nvPr/>
              </p14:nvContentPartPr>
              <p14:xfrm>
                <a:off x="4973640" y="4333354"/>
                <a:ext cx="1060200" cy="311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E2CCE3-F7A8-31E6-A7E6-810A4A4788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956000" y="4315354"/>
                  <a:ext cx="1095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44A7EE-FC71-D6B1-4A1A-CA8E29A7A4C4}"/>
                    </a:ext>
                  </a:extLst>
                </p14:cNvPr>
                <p14:cNvContentPartPr/>
                <p14:nvPr/>
              </p14:nvContentPartPr>
              <p14:xfrm>
                <a:off x="6135360" y="4170994"/>
                <a:ext cx="176040" cy="480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44A7EE-FC71-D6B1-4A1A-CA8E29A7A4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17360" y="4153354"/>
                  <a:ext cx="2116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B0ACEA-A9A2-1881-D47B-113A6259FF41}"/>
                    </a:ext>
                  </a:extLst>
                </p14:cNvPr>
                <p14:cNvContentPartPr/>
                <p14:nvPr/>
              </p14:nvContentPartPr>
              <p14:xfrm>
                <a:off x="6420120" y="4163794"/>
                <a:ext cx="118440" cy="523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B0ACEA-A9A2-1881-D47B-113A6259FF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02120" y="4146154"/>
                  <a:ext cx="1540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44D65B-61A7-7639-8512-71EE64593A76}"/>
                    </a:ext>
                  </a:extLst>
                </p14:cNvPr>
                <p14:cNvContentPartPr/>
                <p14:nvPr/>
              </p14:nvContentPartPr>
              <p14:xfrm>
                <a:off x="6889920" y="4155514"/>
                <a:ext cx="408600" cy="48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44D65B-61A7-7639-8512-71EE64593A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1920" y="4137874"/>
                  <a:ext cx="4442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062357-31EA-F4E9-5BB7-6AE313D56274}"/>
                    </a:ext>
                  </a:extLst>
                </p14:cNvPr>
                <p14:cNvContentPartPr/>
                <p14:nvPr/>
              </p14:nvContentPartPr>
              <p14:xfrm>
                <a:off x="6905760" y="4171354"/>
                <a:ext cx="1455840" cy="38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062357-31EA-F4E9-5BB7-6AE313D5627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88120" y="4153354"/>
                  <a:ext cx="1491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2D68A2-D40D-3A83-D4BA-5634B2C924B5}"/>
                    </a:ext>
                  </a:extLst>
                </p14:cNvPr>
                <p14:cNvContentPartPr/>
                <p14:nvPr/>
              </p14:nvContentPartPr>
              <p14:xfrm>
                <a:off x="8546640" y="4003594"/>
                <a:ext cx="96120" cy="520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2D68A2-D40D-3A83-D4BA-5634B2C924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28640" y="3985594"/>
                  <a:ext cx="13176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CEE821-DA13-184F-3CA7-FCB3ECC77E0F}"/>
                    </a:ext>
                  </a:extLst>
                </p14:cNvPr>
                <p14:cNvContentPartPr/>
                <p14:nvPr/>
              </p14:nvContentPartPr>
              <p14:xfrm>
                <a:off x="8671920" y="3993154"/>
                <a:ext cx="66240" cy="748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CEE821-DA13-184F-3CA7-FCB3ECC77E0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54280" y="3975514"/>
                  <a:ext cx="10188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11BB1ED-40A7-F2CC-0955-B692BCA91483}"/>
                    </a:ext>
                  </a:extLst>
                </p14:cNvPr>
                <p14:cNvContentPartPr/>
                <p14:nvPr/>
              </p14:nvContentPartPr>
              <p14:xfrm>
                <a:off x="9071880" y="3953554"/>
                <a:ext cx="394560" cy="491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11BB1ED-40A7-F2CC-0955-B692BCA914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54240" y="3935914"/>
                  <a:ext cx="4302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74C215-565C-0D62-D05A-830804D544AD}"/>
                    </a:ext>
                  </a:extLst>
                </p14:cNvPr>
                <p14:cNvContentPartPr/>
                <p14:nvPr/>
              </p14:nvContentPartPr>
              <p14:xfrm>
                <a:off x="9071880" y="4219954"/>
                <a:ext cx="550800" cy="138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74C215-565C-0D62-D05A-830804D544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53880" y="4201954"/>
                  <a:ext cx="586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4034C9-C50D-E388-A90D-F0E12770BF20}"/>
                    </a:ext>
                  </a:extLst>
                </p14:cNvPr>
                <p14:cNvContentPartPr/>
                <p14:nvPr/>
              </p14:nvContentPartPr>
              <p14:xfrm>
                <a:off x="9489840" y="4121674"/>
                <a:ext cx="195840" cy="284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4034C9-C50D-E388-A90D-F0E12770BF2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72200" y="4103674"/>
                  <a:ext cx="231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7043CDD-2BF2-8A6A-37DA-6797BAC1A8AD}"/>
                    </a:ext>
                  </a:extLst>
                </p14:cNvPr>
                <p14:cNvContentPartPr/>
                <p14:nvPr/>
              </p14:nvContentPartPr>
              <p14:xfrm>
                <a:off x="9751920" y="3876874"/>
                <a:ext cx="124920" cy="536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7043CDD-2BF2-8A6A-37DA-6797BAC1A8A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34280" y="3859234"/>
                  <a:ext cx="1605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1C95B8-5044-0863-A774-4B30D0123C9D}"/>
                    </a:ext>
                  </a:extLst>
                </p14:cNvPr>
                <p14:cNvContentPartPr/>
                <p14:nvPr/>
              </p14:nvContentPartPr>
              <p14:xfrm>
                <a:off x="10013640" y="4088554"/>
                <a:ext cx="171000" cy="324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1C95B8-5044-0863-A774-4B30D0123C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95640" y="4070554"/>
                  <a:ext cx="2066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C1C03B2-4DF3-E364-DF1B-834A3A4DA955}"/>
                    </a:ext>
                  </a:extLst>
                </p14:cNvPr>
                <p14:cNvContentPartPr/>
                <p14:nvPr/>
              </p14:nvContentPartPr>
              <p14:xfrm>
                <a:off x="10293720" y="4115554"/>
                <a:ext cx="516600" cy="253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C1C03B2-4DF3-E364-DF1B-834A3A4DA9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75720" y="4097914"/>
                  <a:ext cx="552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F4EE87-D3E5-A5B9-653C-6A82C95D3617}"/>
                    </a:ext>
                  </a:extLst>
                </p14:cNvPr>
                <p14:cNvContentPartPr/>
                <p14:nvPr/>
              </p14:nvContentPartPr>
              <p14:xfrm>
                <a:off x="480480" y="5112754"/>
                <a:ext cx="291240" cy="144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F4EE87-D3E5-A5B9-653C-6A82C95D36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2480" y="5094754"/>
                  <a:ext cx="326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5CD348-8E55-8B55-8F27-F00E564DDEE9}"/>
                    </a:ext>
                  </a:extLst>
                </p14:cNvPr>
                <p14:cNvContentPartPr/>
                <p14:nvPr/>
              </p14:nvContentPartPr>
              <p14:xfrm>
                <a:off x="486240" y="4885234"/>
                <a:ext cx="190800" cy="120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5CD348-8E55-8B55-8F27-F00E564DDE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8600" y="4867234"/>
                  <a:ext cx="226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A56669E-D68C-D7E5-D500-79F514DA89DE}"/>
                    </a:ext>
                  </a:extLst>
                </p14:cNvPr>
                <p14:cNvContentPartPr/>
                <p14:nvPr/>
              </p14:nvContentPartPr>
              <p14:xfrm>
                <a:off x="524760" y="4471594"/>
                <a:ext cx="177480" cy="351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A56669E-D68C-D7E5-D500-79F514DA89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6760" y="4453954"/>
                  <a:ext cx="2131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0648574-BD58-CFC4-9069-08817FEE05DA}"/>
                    </a:ext>
                  </a:extLst>
                </p14:cNvPr>
                <p14:cNvContentPartPr/>
                <p14:nvPr/>
              </p14:nvContentPartPr>
              <p14:xfrm>
                <a:off x="259800" y="3777514"/>
                <a:ext cx="463680" cy="688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0648574-BD58-CFC4-9069-08817FEE05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1800" y="3759514"/>
                  <a:ext cx="49932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3F4E42D-649B-182E-145A-ADE446E8006A}"/>
                    </a:ext>
                  </a:extLst>
                </p14:cNvPr>
                <p14:cNvContentPartPr/>
                <p14:nvPr/>
              </p14:nvContentPartPr>
              <p14:xfrm>
                <a:off x="437640" y="3663754"/>
                <a:ext cx="245880" cy="120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3F4E42D-649B-182E-145A-ADE446E8006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9640" y="3646114"/>
                  <a:ext cx="281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7854C7-D6B8-97E3-694E-CC0D4C7A1B4B}"/>
                    </a:ext>
                  </a:extLst>
                </p14:cNvPr>
                <p14:cNvContentPartPr/>
                <p14:nvPr/>
              </p14:nvContentPartPr>
              <p14:xfrm>
                <a:off x="160080" y="3407074"/>
                <a:ext cx="445320" cy="197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7854C7-D6B8-97E3-694E-CC0D4C7A1B4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2080" y="3389434"/>
                  <a:ext cx="480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E613D9-B6EF-D809-4D60-67132E243126}"/>
                    </a:ext>
                  </a:extLst>
                </p14:cNvPr>
                <p14:cNvContentPartPr/>
                <p14:nvPr/>
              </p14:nvContentPartPr>
              <p14:xfrm>
                <a:off x="176280" y="2727034"/>
                <a:ext cx="481680" cy="711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E613D9-B6EF-D809-4D60-67132E2431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8640" y="2709394"/>
                  <a:ext cx="51732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3E0A40-7B96-865E-5E70-DB5848EF3EBB}"/>
                    </a:ext>
                  </a:extLst>
                </p14:cNvPr>
                <p14:cNvContentPartPr/>
                <p14:nvPr/>
              </p14:nvContentPartPr>
              <p14:xfrm>
                <a:off x="299400" y="1856914"/>
                <a:ext cx="256320" cy="749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3E0A40-7B96-865E-5E70-DB5848EF3E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400" y="1838914"/>
                  <a:ext cx="29196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7D898C7-3110-9DED-DE20-71BB600B7CA3}"/>
                    </a:ext>
                  </a:extLst>
                </p14:cNvPr>
                <p14:cNvContentPartPr/>
                <p14:nvPr/>
              </p14:nvContentPartPr>
              <p14:xfrm>
                <a:off x="139200" y="999034"/>
                <a:ext cx="427680" cy="746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7D898C7-3110-9DED-DE20-71BB600B7CA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1200" y="981034"/>
                  <a:ext cx="46332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3258BA2-491E-68E1-4162-533C1569BA12}"/>
                    </a:ext>
                  </a:extLst>
                </p14:cNvPr>
                <p14:cNvContentPartPr/>
                <p14:nvPr/>
              </p14:nvContentPartPr>
              <p14:xfrm>
                <a:off x="228840" y="740914"/>
                <a:ext cx="82080" cy="515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3258BA2-491E-68E1-4162-533C1569BA1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0840" y="722914"/>
                  <a:ext cx="1177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8111CA-3E0F-E212-53E6-41BA9D53B715}"/>
                    </a:ext>
                  </a:extLst>
                </p14:cNvPr>
                <p14:cNvContentPartPr/>
                <p14:nvPr/>
              </p14:nvContentPartPr>
              <p14:xfrm>
                <a:off x="777840" y="3867514"/>
                <a:ext cx="424440" cy="1215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8111CA-3E0F-E212-53E6-41BA9D53B7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0200" y="3849874"/>
                  <a:ext cx="460080" cy="12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DBC0F42-24BF-40F7-787F-6AB74FDAA713}"/>
                    </a:ext>
                  </a:extLst>
                </p14:cNvPr>
                <p14:cNvContentPartPr/>
                <p14:nvPr/>
              </p14:nvContentPartPr>
              <p14:xfrm>
                <a:off x="1040280" y="3445954"/>
                <a:ext cx="189360" cy="31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DBC0F42-24BF-40F7-787F-6AB74FDAA71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2640" y="3427954"/>
                  <a:ext cx="225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BDDDB32-0042-81F7-D6FD-E9F3D7D144A7}"/>
                    </a:ext>
                  </a:extLst>
                </p14:cNvPr>
                <p14:cNvContentPartPr/>
                <p14:nvPr/>
              </p14:nvContentPartPr>
              <p14:xfrm>
                <a:off x="832200" y="3239314"/>
                <a:ext cx="388800" cy="223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BDDDB32-0042-81F7-D6FD-E9F3D7D144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4200" y="3221314"/>
                  <a:ext cx="424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4717B48-04F7-02EE-F12F-F6C6A514FAAE}"/>
                    </a:ext>
                  </a:extLst>
                </p14:cNvPr>
                <p14:cNvContentPartPr/>
                <p14:nvPr/>
              </p14:nvContentPartPr>
              <p14:xfrm>
                <a:off x="918240" y="2445874"/>
                <a:ext cx="514080" cy="557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4717B48-04F7-02EE-F12F-F6C6A514FA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0600" y="2428234"/>
                  <a:ext cx="54972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EDDC3ED-0116-E714-15E8-2D74B4312CF2}"/>
                    </a:ext>
                  </a:extLst>
                </p14:cNvPr>
                <p14:cNvContentPartPr/>
                <p14:nvPr/>
              </p14:nvContentPartPr>
              <p14:xfrm>
                <a:off x="989520" y="2124394"/>
                <a:ext cx="95760" cy="464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EDDC3ED-0116-E714-15E8-2D74B4312CF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1520" y="2106394"/>
                  <a:ext cx="1314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12E12B4-7BAF-B1CF-824C-07E87BD1B6C9}"/>
                    </a:ext>
                  </a:extLst>
                </p14:cNvPr>
                <p14:cNvContentPartPr/>
                <p14:nvPr/>
              </p14:nvContentPartPr>
              <p14:xfrm>
                <a:off x="735000" y="1923154"/>
                <a:ext cx="375480" cy="324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12E12B4-7BAF-B1CF-824C-07E87BD1B6C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7000" y="1905154"/>
                  <a:ext cx="411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6B41A77-2B25-6EBC-AAF5-9B89645B8E32}"/>
                    </a:ext>
                  </a:extLst>
                </p14:cNvPr>
                <p14:cNvContentPartPr/>
                <p14:nvPr/>
              </p14:nvContentPartPr>
              <p14:xfrm>
                <a:off x="610800" y="1849354"/>
                <a:ext cx="171360" cy="124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6B41A77-2B25-6EBC-AAF5-9B89645B8E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2800" y="1831354"/>
                  <a:ext cx="2070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CDAA8C-0045-9020-2B4D-403521F20173}"/>
                    </a:ext>
                  </a:extLst>
                </p14:cNvPr>
                <p14:cNvContentPartPr/>
                <p14:nvPr/>
              </p14:nvContentPartPr>
              <p14:xfrm>
                <a:off x="814920" y="1057714"/>
                <a:ext cx="317520" cy="741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CDAA8C-0045-9020-2B4D-403521F201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6920" y="1039714"/>
                  <a:ext cx="35316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3732C5-5B5A-01D0-93C9-D2C8BD34BE6B}"/>
                    </a:ext>
                  </a:extLst>
                </p14:cNvPr>
                <p14:cNvContentPartPr/>
                <p14:nvPr/>
              </p14:nvContentPartPr>
              <p14:xfrm>
                <a:off x="900240" y="896794"/>
                <a:ext cx="76320" cy="48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3732C5-5B5A-01D0-93C9-D2C8BD34BE6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82240" y="879154"/>
                  <a:ext cx="111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2A7ED27-CBAF-F991-60E1-FB9FE9DAADA9}"/>
                    </a:ext>
                  </a:extLst>
                </p14:cNvPr>
                <p14:cNvContentPartPr/>
                <p14:nvPr/>
              </p14:nvContentPartPr>
              <p14:xfrm>
                <a:off x="5597520" y="1496554"/>
                <a:ext cx="117720" cy="732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A7ED27-CBAF-F991-60E1-FB9FE9DAAD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79520" y="1478554"/>
                  <a:ext cx="15336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94A19E-3B80-8F50-EA49-9FC35D3430A7}"/>
                    </a:ext>
                  </a:extLst>
                </p14:cNvPr>
                <p14:cNvContentPartPr/>
                <p14:nvPr/>
              </p14:nvContentPartPr>
              <p14:xfrm>
                <a:off x="5555760" y="1509874"/>
                <a:ext cx="378720" cy="232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94A19E-3B80-8F50-EA49-9FC35D3430A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38120" y="1492234"/>
                  <a:ext cx="414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D9F6B6-A585-9682-3D60-94F03FA2A610}"/>
                    </a:ext>
                  </a:extLst>
                </p14:cNvPr>
                <p14:cNvContentPartPr/>
                <p14:nvPr/>
              </p14:nvContentPartPr>
              <p14:xfrm>
                <a:off x="5143560" y="1972474"/>
                <a:ext cx="155520" cy="635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D9F6B6-A585-9682-3D60-94F03FA2A6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25920" y="1954834"/>
                  <a:ext cx="19116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D86821-CA2C-3D6E-41E2-2D3DC64A6C91}"/>
                    </a:ext>
                  </a:extLst>
                </p14:cNvPr>
                <p14:cNvContentPartPr/>
                <p14:nvPr/>
              </p14:nvContentPartPr>
              <p14:xfrm>
                <a:off x="5033760" y="2303674"/>
                <a:ext cx="351720" cy="138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D86821-CA2C-3D6E-41E2-2D3DC64A6C9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15760" y="2286034"/>
                  <a:ext cx="387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B52DE8-FB15-5E33-445A-5C7546D9F864}"/>
                    </a:ext>
                  </a:extLst>
                </p14:cNvPr>
                <p14:cNvContentPartPr/>
                <p14:nvPr/>
              </p14:nvContentPartPr>
              <p14:xfrm>
                <a:off x="5277840" y="2222314"/>
                <a:ext cx="725760" cy="239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B52DE8-FB15-5E33-445A-5C7546D9F86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59840" y="2204674"/>
                  <a:ext cx="761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D47E01-0321-6E29-C1B2-B2096704CF26}"/>
                    </a:ext>
                  </a:extLst>
                </p14:cNvPr>
                <p14:cNvContentPartPr/>
                <p14:nvPr/>
              </p14:nvContentPartPr>
              <p14:xfrm>
                <a:off x="6086760" y="2045554"/>
                <a:ext cx="393840" cy="402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D47E01-0321-6E29-C1B2-B2096704CF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68760" y="2027554"/>
                  <a:ext cx="4294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072AF3-65A6-C295-66E2-9D2ED774E55D}"/>
                    </a:ext>
                  </a:extLst>
                </p14:cNvPr>
                <p14:cNvContentPartPr/>
                <p14:nvPr/>
              </p14:nvContentPartPr>
              <p14:xfrm>
                <a:off x="6734760" y="2085514"/>
                <a:ext cx="117000" cy="482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072AF3-65A6-C295-66E2-9D2ED774E5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16760" y="2067874"/>
                  <a:ext cx="1526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EA6E57-5603-1BAF-43D2-AAFFF8BAD950}"/>
                    </a:ext>
                  </a:extLst>
                </p14:cNvPr>
                <p14:cNvContentPartPr/>
                <p14:nvPr/>
              </p14:nvContentPartPr>
              <p14:xfrm>
                <a:off x="6694440" y="2064634"/>
                <a:ext cx="1414800" cy="332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EA6E57-5603-1BAF-43D2-AAFFF8BAD95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76440" y="2046634"/>
                  <a:ext cx="1450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93F8AA-FCA0-6450-D4FA-DC7FCCC56872}"/>
                    </a:ext>
                  </a:extLst>
                </p14:cNvPr>
                <p14:cNvContentPartPr/>
                <p14:nvPr/>
              </p14:nvContentPartPr>
              <p14:xfrm>
                <a:off x="8514960" y="2124394"/>
                <a:ext cx="78840" cy="123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93F8AA-FCA0-6450-D4FA-DC7FCCC5687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97320" y="2106394"/>
                  <a:ext cx="114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4BB1E6-8BE8-3C1D-61DB-512140AFAC3B}"/>
                    </a:ext>
                  </a:extLst>
                </p14:cNvPr>
                <p14:cNvContentPartPr/>
                <p14:nvPr/>
              </p14:nvContentPartPr>
              <p14:xfrm>
                <a:off x="8522160" y="1939354"/>
                <a:ext cx="564120" cy="279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4BB1E6-8BE8-3C1D-61DB-512140AFAC3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04160" y="1921714"/>
                  <a:ext cx="599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22FCD2-19BA-B16F-C3BD-6F3CDD8DE34C}"/>
                    </a:ext>
                  </a:extLst>
                </p14:cNvPr>
                <p14:cNvContentPartPr/>
                <p14:nvPr/>
              </p14:nvContentPartPr>
              <p14:xfrm>
                <a:off x="9234240" y="1933234"/>
                <a:ext cx="419760" cy="273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22FCD2-19BA-B16F-C3BD-6F3CDD8DE3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16600" y="1915594"/>
                  <a:ext cx="455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4238BF-D776-6194-DAE3-7DED7706130C}"/>
                    </a:ext>
                  </a:extLst>
                </p14:cNvPr>
                <p14:cNvContentPartPr/>
                <p14:nvPr/>
              </p14:nvContentPartPr>
              <p14:xfrm>
                <a:off x="9626640" y="1956634"/>
                <a:ext cx="403560" cy="223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4238BF-D776-6194-DAE3-7DED770613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608640" y="1938634"/>
                  <a:ext cx="439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2FED6B-8C70-6886-C5A5-76368075F931}"/>
                    </a:ext>
                  </a:extLst>
                </p14:cNvPr>
                <p14:cNvContentPartPr/>
                <p14:nvPr/>
              </p14:nvContentPartPr>
              <p14:xfrm>
                <a:off x="10061160" y="1901194"/>
                <a:ext cx="429120" cy="266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2FED6B-8C70-6886-C5A5-76368075F9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43520" y="1883554"/>
                  <a:ext cx="4647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71C3728-EFCF-00D6-47A7-98AF589705B6}"/>
                    </a:ext>
                  </a:extLst>
                </p14:cNvPr>
                <p14:cNvContentPartPr/>
                <p14:nvPr/>
              </p14:nvContentPartPr>
              <p14:xfrm>
                <a:off x="10377960" y="1899754"/>
                <a:ext cx="744480" cy="385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71C3728-EFCF-00D6-47A7-98AF589705B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60320" y="1881754"/>
                  <a:ext cx="780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DF0281-B960-3AD2-9108-B2E3FF8926FC}"/>
                    </a:ext>
                  </a:extLst>
                </p14:cNvPr>
                <p14:cNvContentPartPr/>
                <p14:nvPr/>
              </p14:nvContentPartPr>
              <p14:xfrm>
                <a:off x="5899200" y="2657194"/>
                <a:ext cx="285120" cy="302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DF0281-B960-3AD2-9108-B2E3FF8926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81560" y="2639554"/>
                  <a:ext cx="3207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7D62A3-2CB0-D7B9-96CC-314E8AF5B584}"/>
                    </a:ext>
                  </a:extLst>
                </p14:cNvPr>
                <p14:cNvContentPartPr/>
                <p14:nvPr/>
              </p14:nvContentPartPr>
              <p14:xfrm>
                <a:off x="6277200" y="2613634"/>
                <a:ext cx="907200" cy="255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7D62A3-2CB0-D7B9-96CC-314E8AF5B5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59200" y="2595994"/>
                  <a:ext cx="942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DB837ED-3762-C7E6-CFFC-FC9A30C3A42B}"/>
                    </a:ext>
                  </a:extLst>
                </p14:cNvPr>
                <p14:cNvContentPartPr/>
                <p14:nvPr/>
              </p14:nvContentPartPr>
              <p14:xfrm>
                <a:off x="7201680" y="2499874"/>
                <a:ext cx="865800" cy="350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DB837ED-3762-C7E6-CFFC-FC9A30C3A4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83680" y="2482234"/>
                  <a:ext cx="901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13B7EFF-58EB-A758-C490-E39F4A7088D1}"/>
                    </a:ext>
                  </a:extLst>
                </p14:cNvPr>
                <p14:cNvContentPartPr/>
                <p14:nvPr/>
              </p14:nvContentPartPr>
              <p14:xfrm>
                <a:off x="8258640" y="2514274"/>
                <a:ext cx="803520" cy="306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13B7EFF-58EB-A758-C490-E39F4A7088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40640" y="2496634"/>
                  <a:ext cx="8391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229B95A-83F6-3DEB-5CAB-5DD6B982378D}"/>
                    </a:ext>
                  </a:extLst>
                </p14:cNvPr>
                <p14:cNvContentPartPr/>
                <p14:nvPr/>
              </p14:nvContentPartPr>
              <p14:xfrm>
                <a:off x="9199680" y="2377474"/>
                <a:ext cx="841680" cy="387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229B95A-83F6-3DEB-5CAB-5DD6B982378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81680" y="2359474"/>
                  <a:ext cx="8773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199D666-42F9-86C6-B16A-F5666AEC658C}"/>
                    </a:ext>
                  </a:extLst>
                </p14:cNvPr>
                <p14:cNvContentPartPr/>
                <p14:nvPr/>
              </p14:nvContentPartPr>
              <p14:xfrm>
                <a:off x="9861000" y="2485114"/>
                <a:ext cx="605160" cy="18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199D666-42F9-86C6-B16A-F5666AEC658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43000" y="2467474"/>
                  <a:ext cx="640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F92558-747F-7156-8099-4B0EBF6C588E}"/>
                    </a:ext>
                  </a:extLst>
                </p14:cNvPr>
                <p14:cNvContentPartPr/>
                <p14:nvPr/>
              </p14:nvContentPartPr>
              <p14:xfrm>
                <a:off x="10336560" y="2403754"/>
                <a:ext cx="353160" cy="331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F92558-747F-7156-8099-4B0EBF6C58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318560" y="2385754"/>
                  <a:ext cx="388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BE6F9E-BB9B-4C65-7B16-0BA52EB43AE8}"/>
                    </a:ext>
                  </a:extLst>
                </p14:cNvPr>
                <p14:cNvContentPartPr/>
                <p14:nvPr/>
              </p14:nvContentPartPr>
              <p14:xfrm>
                <a:off x="6939600" y="3041674"/>
                <a:ext cx="515160" cy="428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BE6F9E-BB9B-4C65-7B16-0BA52EB43AE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21960" y="3024034"/>
                  <a:ext cx="5508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BC81958-5B53-5F13-93E7-CE892E855C59}"/>
                    </a:ext>
                  </a:extLst>
                </p14:cNvPr>
                <p14:cNvContentPartPr/>
                <p14:nvPr/>
              </p14:nvContentPartPr>
              <p14:xfrm>
                <a:off x="7485360" y="2895154"/>
                <a:ext cx="181080" cy="352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BC81958-5B53-5F13-93E7-CE892E855C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67720" y="2877514"/>
                  <a:ext cx="2167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92AF2E-5FBA-AC7C-BBA0-789428E03ECB}"/>
                    </a:ext>
                  </a:extLst>
                </p14:cNvPr>
                <p14:cNvContentPartPr/>
                <p14:nvPr/>
              </p14:nvContentPartPr>
              <p14:xfrm>
                <a:off x="7743840" y="3069754"/>
                <a:ext cx="506160" cy="159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92AF2E-5FBA-AC7C-BBA0-789428E03EC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726200" y="3051754"/>
                  <a:ext cx="541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52938A4-9C9A-1801-74EA-21B8B4115229}"/>
                    </a:ext>
                  </a:extLst>
                </p14:cNvPr>
                <p14:cNvContentPartPr/>
                <p14:nvPr/>
              </p14:nvContentPartPr>
              <p14:xfrm>
                <a:off x="8218320" y="2912434"/>
                <a:ext cx="774360" cy="571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52938A4-9C9A-1801-74EA-21B8B411522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00680" y="2894794"/>
                  <a:ext cx="8100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A0BDD08-9388-870C-27CF-1930224CC55E}"/>
                    </a:ext>
                  </a:extLst>
                </p14:cNvPr>
                <p14:cNvContentPartPr/>
                <p14:nvPr/>
              </p14:nvContentPartPr>
              <p14:xfrm>
                <a:off x="8768760" y="3017914"/>
                <a:ext cx="378360" cy="21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A0BDD08-9388-870C-27CF-1930224CC5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51120" y="2999914"/>
                  <a:ext cx="414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422580-2EB8-C753-6907-47BA53188A34}"/>
                    </a:ext>
                  </a:extLst>
                </p14:cNvPr>
                <p14:cNvContentPartPr/>
                <p14:nvPr/>
              </p14:nvContentPartPr>
              <p14:xfrm>
                <a:off x="9379680" y="2840794"/>
                <a:ext cx="157680" cy="296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422580-2EB8-C753-6907-47BA53188A3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62040" y="2822794"/>
                  <a:ext cx="193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755A0C-7B06-D370-3559-EBEC890C577F}"/>
                    </a:ext>
                  </a:extLst>
                </p14:cNvPr>
                <p14:cNvContentPartPr/>
                <p14:nvPr/>
              </p14:nvContentPartPr>
              <p14:xfrm>
                <a:off x="9636720" y="2797954"/>
                <a:ext cx="713160" cy="522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755A0C-7B06-D370-3559-EBEC890C577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19080" y="2779954"/>
                  <a:ext cx="7488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40274D3-A4B8-9E3A-6200-600EC4F66389}"/>
                    </a:ext>
                  </a:extLst>
                </p14:cNvPr>
                <p14:cNvContentPartPr/>
                <p14:nvPr/>
              </p14:nvContentPartPr>
              <p14:xfrm>
                <a:off x="10224960" y="2734954"/>
                <a:ext cx="1478520" cy="365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40274D3-A4B8-9E3A-6200-600EC4F663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06960" y="2717314"/>
                  <a:ext cx="1514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8F2AE41-1949-A247-F73C-9AE2359858B1}"/>
                    </a:ext>
                  </a:extLst>
                </p14:cNvPr>
                <p14:cNvContentPartPr/>
                <p14:nvPr/>
              </p14:nvContentPartPr>
              <p14:xfrm>
                <a:off x="11833800" y="3009994"/>
                <a:ext cx="22320" cy="42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8F2AE41-1949-A247-F73C-9AE2359858B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816160" y="2991994"/>
                  <a:ext cx="57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4A24611-06AD-7336-2517-B7257769FDF5}"/>
                    </a:ext>
                  </a:extLst>
                </p14:cNvPr>
                <p14:cNvContentPartPr/>
                <p14:nvPr/>
              </p14:nvContentPartPr>
              <p14:xfrm>
                <a:off x="5024040" y="3326434"/>
                <a:ext cx="243720" cy="578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4A24611-06AD-7336-2517-B7257769FDF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006400" y="3308794"/>
                  <a:ext cx="2793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477D97C-F501-D96C-76CC-D8463C8EFF98}"/>
                    </a:ext>
                  </a:extLst>
                </p14:cNvPr>
                <p14:cNvContentPartPr/>
                <p14:nvPr/>
              </p14:nvContentPartPr>
              <p14:xfrm>
                <a:off x="4950240" y="3549634"/>
                <a:ext cx="816840" cy="225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477D97C-F501-D96C-76CC-D8463C8EFF9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32600" y="3531634"/>
                  <a:ext cx="852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67FD59A-D4AD-B5BF-4060-44E58EB7D36C}"/>
                    </a:ext>
                  </a:extLst>
                </p14:cNvPr>
                <p14:cNvContentPartPr/>
                <p14:nvPr/>
              </p14:nvContentPartPr>
              <p14:xfrm>
                <a:off x="5811360" y="3281434"/>
                <a:ext cx="261000" cy="502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67FD59A-D4AD-B5BF-4060-44E58EB7D36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793360" y="3263794"/>
                  <a:ext cx="296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2FAF2FC-26DE-2E90-C33D-986C945FB914}"/>
                    </a:ext>
                  </a:extLst>
                </p14:cNvPr>
                <p14:cNvContentPartPr/>
                <p14:nvPr/>
              </p14:nvContentPartPr>
              <p14:xfrm>
                <a:off x="6326880" y="3383314"/>
                <a:ext cx="1067760" cy="471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2FAF2FC-26DE-2E90-C33D-986C945FB91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09240" y="3365314"/>
                  <a:ext cx="11034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07A927-51C8-517D-F719-3B6199881A4F}"/>
                    </a:ext>
                  </a:extLst>
                </p14:cNvPr>
                <p14:cNvContentPartPr/>
                <p14:nvPr/>
              </p14:nvContentPartPr>
              <p14:xfrm>
                <a:off x="7541880" y="3540274"/>
                <a:ext cx="195480" cy="239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07A927-51C8-517D-F719-3B6199881A4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23880" y="3522634"/>
                  <a:ext cx="231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039EE7-D7DD-288C-4101-784A1AA60D60}"/>
                    </a:ext>
                  </a:extLst>
                </p14:cNvPr>
                <p14:cNvContentPartPr/>
                <p14:nvPr/>
              </p14:nvContentPartPr>
              <p14:xfrm>
                <a:off x="7710000" y="3525514"/>
                <a:ext cx="606600" cy="503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039EE7-D7DD-288C-4101-784A1AA60D6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92360" y="3507514"/>
                  <a:ext cx="6422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53F0C57-28BB-F24C-4AD3-C67E5B5CB499}"/>
                    </a:ext>
                  </a:extLst>
                </p14:cNvPr>
                <p14:cNvContentPartPr/>
                <p14:nvPr/>
              </p14:nvContentPartPr>
              <p14:xfrm>
                <a:off x="8470320" y="3458194"/>
                <a:ext cx="474120" cy="391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53F0C57-28BB-F24C-4AD3-C67E5B5CB49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52320" y="3440554"/>
                  <a:ext cx="5097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5FB0C26-3510-0179-A80D-FA4854508CCE}"/>
                    </a:ext>
                  </a:extLst>
                </p14:cNvPr>
                <p14:cNvContentPartPr/>
                <p14:nvPr/>
              </p14:nvContentPartPr>
              <p14:xfrm>
                <a:off x="8772000" y="3627754"/>
                <a:ext cx="496080" cy="25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5FB0C26-3510-0179-A80D-FA4854508CC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54360" y="3610114"/>
                  <a:ext cx="531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954C73-4E8F-1CC0-A795-AEB7A3157C37}"/>
                    </a:ext>
                  </a:extLst>
                </p14:cNvPr>
                <p14:cNvContentPartPr/>
                <p14:nvPr/>
              </p14:nvContentPartPr>
              <p14:xfrm>
                <a:off x="9292200" y="3290434"/>
                <a:ext cx="544680" cy="438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954C73-4E8F-1CC0-A795-AEB7A3157C3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74560" y="3272434"/>
                  <a:ext cx="5803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8C6ED3-8A73-9AB1-E555-F74B64E030E1}"/>
                    </a:ext>
                  </a:extLst>
                </p14:cNvPr>
                <p14:cNvContentPartPr/>
                <p14:nvPr/>
              </p14:nvContentPartPr>
              <p14:xfrm>
                <a:off x="9865680" y="3400594"/>
                <a:ext cx="476280" cy="301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8C6ED3-8A73-9AB1-E555-F74B64E030E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47680" y="3382594"/>
                  <a:ext cx="5119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690E4B1-8384-A27A-B305-27AE39194FD6}"/>
                    </a:ext>
                  </a:extLst>
                </p14:cNvPr>
                <p14:cNvContentPartPr/>
                <p14:nvPr/>
              </p14:nvContentPartPr>
              <p14:xfrm>
                <a:off x="10524120" y="3466834"/>
                <a:ext cx="366120" cy="252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690E4B1-8384-A27A-B305-27AE39194F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06480" y="3449194"/>
                  <a:ext cx="401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3730AEB-BF1A-1E7B-9FBE-B9EE84472A5F}"/>
                    </a:ext>
                  </a:extLst>
                </p14:cNvPr>
                <p14:cNvContentPartPr/>
                <p14:nvPr/>
              </p14:nvContentPartPr>
              <p14:xfrm>
                <a:off x="10895280" y="3340834"/>
                <a:ext cx="142200" cy="340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3730AEB-BF1A-1E7B-9FBE-B9EE84472A5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77640" y="3323194"/>
                  <a:ext cx="177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E6E97FA-79FC-5507-4302-B7B374926A1C}"/>
                    </a:ext>
                  </a:extLst>
                </p14:cNvPr>
                <p14:cNvContentPartPr/>
                <p14:nvPr/>
              </p14:nvContentPartPr>
              <p14:xfrm>
                <a:off x="11061600" y="3263794"/>
                <a:ext cx="383040" cy="447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E6E97FA-79FC-5507-4302-B7B374926A1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43600" y="3245794"/>
                  <a:ext cx="4186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E9F9AA8-0773-035C-4523-7E4FC68F407B}"/>
                    </a:ext>
                  </a:extLst>
                </p14:cNvPr>
                <p14:cNvContentPartPr/>
                <p14:nvPr/>
              </p14:nvContentPartPr>
              <p14:xfrm>
                <a:off x="11475600" y="3249034"/>
                <a:ext cx="461880" cy="401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E9F9AA8-0773-035C-4523-7E4FC68F407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57600" y="3231034"/>
                  <a:ext cx="4975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2D0DD98-5931-D925-B1E9-A66FED2A8A27}"/>
                    </a:ext>
                  </a:extLst>
                </p14:cNvPr>
                <p14:cNvContentPartPr/>
                <p14:nvPr/>
              </p14:nvContentPartPr>
              <p14:xfrm>
                <a:off x="10802400" y="3731794"/>
                <a:ext cx="633960" cy="280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2D0DD98-5931-D925-B1E9-A66FED2A8A2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84400" y="3714154"/>
                  <a:ext cx="669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47D2F8E-7A7D-BE6C-E60D-55D86EFAF01F}"/>
                    </a:ext>
                  </a:extLst>
                </p14:cNvPr>
                <p14:cNvContentPartPr/>
                <p14:nvPr/>
              </p14:nvContentPartPr>
              <p14:xfrm>
                <a:off x="11398560" y="3691474"/>
                <a:ext cx="590040" cy="327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47D2F8E-7A7D-BE6C-E60D-55D86EFAF01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80920" y="3673474"/>
                  <a:ext cx="6256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426293C-E1E6-0686-8250-D0930938EAFA}"/>
                    </a:ext>
                  </a:extLst>
                </p14:cNvPr>
                <p14:cNvContentPartPr/>
                <p14:nvPr/>
              </p14:nvContentPartPr>
              <p14:xfrm>
                <a:off x="11974920" y="4024114"/>
                <a:ext cx="46800" cy="44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426293C-E1E6-0686-8250-D0930938EAF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956920" y="4006474"/>
                  <a:ext cx="82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886C3D-7A39-C1F9-1DD4-F4D56EE1E3D3}"/>
                    </a:ext>
                  </a:extLst>
                </p14:cNvPr>
                <p14:cNvContentPartPr/>
                <p14:nvPr/>
              </p14:nvContentPartPr>
              <p14:xfrm>
                <a:off x="12054840" y="3879034"/>
                <a:ext cx="51120" cy="61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886C3D-7A39-C1F9-1DD4-F4D56EE1E3D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037200" y="3861394"/>
                  <a:ext cx="86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8843F99-A23C-498F-8BB3-3FD2CBF0DB8D}"/>
                    </a:ext>
                  </a:extLst>
                </p14:cNvPr>
                <p14:cNvContentPartPr/>
                <p14:nvPr/>
              </p14:nvContentPartPr>
              <p14:xfrm>
                <a:off x="2047560" y="5177194"/>
                <a:ext cx="12240" cy="207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8843F99-A23C-498F-8BB3-3FD2CBF0DB8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029920" y="5159554"/>
                  <a:ext cx="47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1D452D-DE3D-2046-80A3-1CD474B753A7}"/>
                    </a:ext>
                  </a:extLst>
                </p14:cNvPr>
                <p14:cNvContentPartPr/>
                <p14:nvPr/>
              </p14:nvContentPartPr>
              <p14:xfrm>
                <a:off x="1995000" y="4948234"/>
                <a:ext cx="76680" cy="128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1D452D-DE3D-2046-80A3-1CD474B753A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77000" y="4930594"/>
                  <a:ext cx="112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C208FBE-ED84-A666-F1B5-691DDC3F57D2}"/>
                    </a:ext>
                  </a:extLst>
                </p14:cNvPr>
                <p14:cNvContentPartPr/>
                <p14:nvPr/>
              </p14:nvContentPartPr>
              <p14:xfrm>
                <a:off x="2093640" y="5127154"/>
                <a:ext cx="496800" cy="4597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C208FBE-ED84-A666-F1B5-691DDC3F57D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5640" y="5109514"/>
                  <a:ext cx="5324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A61E8CB-5798-3FDE-1993-B3CF7EFD10FB}"/>
                    </a:ext>
                  </a:extLst>
                </p14:cNvPr>
                <p14:cNvContentPartPr/>
                <p14:nvPr/>
              </p14:nvContentPartPr>
              <p14:xfrm>
                <a:off x="2571000" y="5151274"/>
                <a:ext cx="506160" cy="5220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A61E8CB-5798-3FDE-1993-B3CF7EFD10F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553360" y="5133274"/>
                  <a:ext cx="54180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B6F1EC-10DF-D3B4-ED75-F451EE31E816}"/>
                    </a:ext>
                  </a:extLst>
                </p14:cNvPr>
                <p14:cNvContentPartPr/>
                <p14:nvPr/>
              </p14:nvContentPartPr>
              <p14:xfrm>
                <a:off x="3191640" y="5181154"/>
                <a:ext cx="464040" cy="203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B6F1EC-10DF-D3B4-ED75-F451EE31E81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174000" y="5163154"/>
                  <a:ext cx="499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A68FAE1-021C-4DD2-5B0C-9C2C551DB8DA}"/>
                    </a:ext>
                  </a:extLst>
                </p14:cNvPr>
                <p14:cNvContentPartPr/>
                <p14:nvPr/>
              </p14:nvContentPartPr>
              <p14:xfrm>
                <a:off x="3690240" y="5040754"/>
                <a:ext cx="430560" cy="658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A68FAE1-021C-4DD2-5B0C-9C2C551DB8D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72240" y="5022754"/>
                  <a:ext cx="46620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57E3D37-AB61-53A6-6C31-2357DD9F1733}"/>
                    </a:ext>
                  </a:extLst>
                </p14:cNvPr>
                <p14:cNvContentPartPr/>
                <p14:nvPr/>
              </p14:nvContentPartPr>
              <p14:xfrm>
                <a:off x="4072560" y="5095114"/>
                <a:ext cx="488520" cy="297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57E3D37-AB61-53A6-6C31-2357DD9F17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54920" y="5077474"/>
                  <a:ext cx="5241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AA258A7-1651-922F-B26D-BAC3D13451BC}"/>
                    </a:ext>
                  </a:extLst>
                </p14:cNvPr>
                <p14:cNvContentPartPr/>
                <p14:nvPr/>
              </p14:nvContentPartPr>
              <p14:xfrm>
                <a:off x="4678440" y="4943194"/>
                <a:ext cx="273600" cy="494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AA258A7-1651-922F-B26D-BAC3D13451B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60800" y="4925554"/>
                  <a:ext cx="3092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529A7F8-765C-C560-FB4B-6D100D69C294}"/>
                    </a:ext>
                  </a:extLst>
                </p14:cNvPr>
                <p14:cNvContentPartPr/>
                <p14:nvPr/>
              </p14:nvContentPartPr>
              <p14:xfrm>
                <a:off x="5371800" y="5051194"/>
                <a:ext cx="199080" cy="545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529A7F8-765C-C560-FB4B-6D100D69C29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54160" y="5033194"/>
                  <a:ext cx="2347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15EF6D9-68F7-E778-BEBD-DEF9EB63ED3A}"/>
                    </a:ext>
                  </a:extLst>
                </p14:cNvPr>
                <p14:cNvContentPartPr/>
                <p14:nvPr/>
              </p14:nvContentPartPr>
              <p14:xfrm>
                <a:off x="5224560" y="5085394"/>
                <a:ext cx="525240" cy="368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15EF6D9-68F7-E778-BEBD-DEF9EB63ED3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06920" y="5067754"/>
                  <a:ext cx="5608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60F26D7-6BAB-AEA1-22DE-E117674F2376}"/>
                    </a:ext>
                  </a:extLst>
                </p14:cNvPr>
                <p14:cNvContentPartPr/>
                <p14:nvPr/>
              </p14:nvContentPartPr>
              <p14:xfrm>
                <a:off x="5746200" y="5077114"/>
                <a:ext cx="674280" cy="387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60F26D7-6BAB-AEA1-22DE-E117674F237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28200" y="5059474"/>
                  <a:ext cx="7099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5866CC6-866F-1D79-25BA-A853AE18DD09}"/>
                    </a:ext>
                  </a:extLst>
                </p14:cNvPr>
                <p14:cNvContentPartPr/>
                <p14:nvPr/>
              </p14:nvContentPartPr>
              <p14:xfrm>
                <a:off x="6326880" y="5218954"/>
                <a:ext cx="264240" cy="482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5866CC6-866F-1D79-25BA-A853AE18DD0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08880" y="5201314"/>
                  <a:ext cx="299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4DA3D7-3B16-01B6-55CB-82E44CFBDC47}"/>
                    </a:ext>
                  </a:extLst>
                </p14:cNvPr>
                <p14:cNvContentPartPr/>
                <p14:nvPr/>
              </p14:nvContentPartPr>
              <p14:xfrm>
                <a:off x="4263000" y="5456914"/>
                <a:ext cx="963360" cy="558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4DA3D7-3B16-01B6-55CB-82E44CFBDC4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245360" y="5438914"/>
                  <a:ext cx="99900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C6C96CB-4985-80E1-DB6C-8989B449AA90}"/>
                    </a:ext>
                  </a:extLst>
                </p14:cNvPr>
                <p14:cNvContentPartPr/>
                <p14:nvPr/>
              </p14:nvContentPartPr>
              <p14:xfrm>
                <a:off x="2380560" y="4434154"/>
                <a:ext cx="93960" cy="444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C6C96CB-4985-80E1-DB6C-8989B449AA9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62920" y="4416154"/>
                  <a:ext cx="1296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6F82D57-D51A-A493-B669-3EDEAA8DA397}"/>
                    </a:ext>
                  </a:extLst>
                </p14:cNvPr>
                <p14:cNvContentPartPr/>
                <p14:nvPr/>
              </p14:nvContentPartPr>
              <p14:xfrm>
                <a:off x="2509080" y="4416514"/>
                <a:ext cx="95400" cy="487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6F82D57-D51A-A493-B669-3EDEAA8DA39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91440" y="4398874"/>
                  <a:ext cx="1310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69F76B1-82CA-5062-7057-8D604ADE3B05}"/>
                    </a:ext>
                  </a:extLst>
                </p14:cNvPr>
                <p14:cNvContentPartPr/>
                <p14:nvPr/>
              </p14:nvContentPartPr>
              <p14:xfrm>
                <a:off x="1559040" y="4426594"/>
                <a:ext cx="313920" cy="428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69F76B1-82CA-5062-7057-8D604ADE3B0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41400" y="4408594"/>
                  <a:ext cx="349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FCC61A3-4379-A2C2-B0A6-6809849EF909}"/>
                    </a:ext>
                  </a:extLst>
                </p14:cNvPr>
                <p14:cNvContentPartPr/>
                <p14:nvPr/>
              </p14:nvContentPartPr>
              <p14:xfrm>
                <a:off x="1622400" y="4473034"/>
                <a:ext cx="873000" cy="348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FCC61A3-4379-A2C2-B0A6-6809849EF90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04760" y="4455394"/>
                  <a:ext cx="908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1D7656A-80E2-4005-1187-6CD54EF760DD}"/>
                    </a:ext>
                  </a:extLst>
                </p14:cNvPr>
                <p14:cNvContentPartPr/>
                <p14:nvPr/>
              </p14:nvContentPartPr>
              <p14:xfrm>
                <a:off x="6694440" y="4983154"/>
                <a:ext cx="567360" cy="174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1D7656A-80E2-4005-1187-6CD54EF760D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676440" y="4965154"/>
                  <a:ext cx="603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0D217F4-F73B-E55A-B090-C87865A5FD62}"/>
                    </a:ext>
                  </a:extLst>
                </p14:cNvPr>
                <p14:cNvContentPartPr/>
                <p14:nvPr/>
              </p14:nvContentPartPr>
              <p14:xfrm>
                <a:off x="6905760" y="5061634"/>
                <a:ext cx="131760" cy="416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0D217F4-F73B-E55A-B090-C87865A5FD6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888120" y="5043634"/>
                  <a:ext cx="1674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6D4329F-9600-7EA4-D26D-8F4F9F3D4038}"/>
                    </a:ext>
                  </a:extLst>
                </p14:cNvPr>
                <p14:cNvContentPartPr/>
                <p14:nvPr/>
              </p14:nvContentPartPr>
              <p14:xfrm>
                <a:off x="7044720" y="5084674"/>
                <a:ext cx="1167120" cy="318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6D4329F-9600-7EA4-D26D-8F4F9F3D403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027080" y="5066674"/>
                  <a:ext cx="12027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7E11EE-E378-C319-9999-2B9FEFC3777B}"/>
                    </a:ext>
                  </a:extLst>
                </p14:cNvPr>
                <p14:cNvContentPartPr/>
                <p14:nvPr/>
              </p14:nvContentPartPr>
              <p14:xfrm>
                <a:off x="8425680" y="5334514"/>
                <a:ext cx="61920" cy="337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7E11EE-E378-C319-9999-2B9FEFC3777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08040" y="5316514"/>
                  <a:ext cx="97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8EECE6-2393-4852-8289-BAB8080DE4C3}"/>
                    </a:ext>
                  </a:extLst>
                </p14:cNvPr>
                <p14:cNvContentPartPr/>
                <p14:nvPr/>
              </p14:nvContentPartPr>
              <p14:xfrm>
                <a:off x="8921760" y="5000074"/>
                <a:ext cx="246240" cy="295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8EECE6-2393-4852-8289-BAB8080DE4C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03760" y="4982434"/>
                  <a:ext cx="2818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91D5A87-19DD-C51E-7CE6-96ADEE7B0243}"/>
                    </a:ext>
                  </a:extLst>
                </p14:cNvPr>
                <p14:cNvContentPartPr/>
                <p14:nvPr/>
              </p14:nvContentPartPr>
              <p14:xfrm>
                <a:off x="9203280" y="4970554"/>
                <a:ext cx="948240" cy="257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91D5A87-19DD-C51E-7CE6-96ADEE7B024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185640" y="4952554"/>
                  <a:ext cx="983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092A35B-C25E-4D8F-AA6A-B2705A9BBB85}"/>
                    </a:ext>
                  </a:extLst>
                </p14:cNvPr>
                <p14:cNvContentPartPr/>
                <p14:nvPr/>
              </p14:nvContentPartPr>
              <p14:xfrm>
                <a:off x="10164840" y="4625314"/>
                <a:ext cx="765000" cy="520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092A35B-C25E-4D8F-AA6A-B2705A9BBB8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46840" y="4607314"/>
                  <a:ext cx="80064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5B8CC7A-0B50-B55F-99A6-4E0CB4622099}"/>
                    </a:ext>
                  </a:extLst>
                </p14:cNvPr>
                <p14:cNvContentPartPr/>
                <p14:nvPr/>
              </p14:nvContentPartPr>
              <p14:xfrm>
                <a:off x="2988240" y="5960554"/>
                <a:ext cx="473400" cy="353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5B8CC7A-0B50-B55F-99A6-4E0CB462209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970600" y="5942914"/>
                  <a:ext cx="509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525EEEC-B3A3-3E6E-2FBC-4B579C65C8BA}"/>
                    </a:ext>
                  </a:extLst>
                </p14:cNvPr>
                <p14:cNvContentPartPr/>
                <p14:nvPr/>
              </p14:nvContentPartPr>
              <p14:xfrm>
                <a:off x="3672960" y="5737714"/>
                <a:ext cx="212040" cy="496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525EEEC-B3A3-3E6E-2FBC-4B579C65C8B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654960" y="5720074"/>
                  <a:ext cx="2476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14AE8C9-F920-5B7F-DD38-482322835DCE}"/>
                    </a:ext>
                  </a:extLst>
                </p14:cNvPr>
                <p14:cNvContentPartPr/>
                <p14:nvPr/>
              </p14:nvContentPartPr>
              <p14:xfrm>
                <a:off x="4001640" y="5785234"/>
                <a:ext cx="158760" cy="563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14AE8C9-F920-5B7F-DD38-482322835DC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984000" y="5767234"/>
                  <a:ext cx="1944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3212008-DCFB-46B3-BE01-B9265F9E1BAC}"/>
                    </a:ext>
                  </a:extLst>
                </p14:cNvPr>
                <p14:cNvContentPartPr/>
                <p14:nvPr/>
              </p14:nvContentPartPr>
              <p14:xfrm>
                <a:off x="4507800" y="5986834"/>
                <a:ext cx="291600" cy="431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3212008-DCFB-46B3-BE01-B9265F9E1BA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90160" y="5968834"/>
                  <a:ext cx="3272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9E67F1A-DB09-118D-BB29-7C0820EF0540}"/>
                    </a:ext>
                  </a:extLst>
                </p14:cNvPr>
                <p14:cNvContentPartPr/>
                <p14:nvPr/>
              </p14:nvContentPartPr>
              <p14:xfrm>
                <a:off x="4936200" y="6102394"/>
                <a:ext cx="440640" cy="268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9E67F1A-DB09-118D-BB29-7C0820EF054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18560" y="6084754"/>
                  <a:ext cx="476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7CDE3BD-9A5F-1059-DB6E-BE15DEA85026}"/>
                    </a:ext>
                  </a:extLst>
                </p14:cNvPr>
                <p14:cNvContentPartPr/>
                <p14:nvPr/>
              </p14:nvContentPartPr>
              <p14:xfrm>
                <a:off x="5510400" y="5839234"/>
                <a:ext cx="245520" cy="433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7CDE3BD-9A5F-1059-DB6E-BE15DEA8502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492400" y="5821594"/>
                  <a:ext cx="2811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FC1F0B-44CF-084D-ED87-5D12821D150F}"/>
                    </a:ext>
                  </a:extLst>
                </p14:cNvPr>
                <p14:cNvContentPartPr/>
                <p14:nvPr/>
              </p14:nvContentPartPr>
              <p14:xfrm>
                <a:off x="5674560" y="5956594"/>
                <a:ext cx="418320" cy="281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FC1F0B-44CF-084D-ED87-5D12821D150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656920" y="5938594"/>
                  <a:ext cx="4539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21629F2-C79D-A024-F479-56D7500EA9DD}"/>
                    </a:ext>
                  </a:extLst>
                </p14:cNvPr>
                <p14:cNvContentPartPr/>
                <p14:nvPr/>
              </p14:nvContentPartPr>
              <p14:xfrm>
                <a:off x="6177120" y="5797834"/>
                <a:ext cx="855720" cy="424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21629F2-C79D-A024-F479-56D7500EA9D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159120" y="5779834"/>
                  <a:ext cx="89136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E1F65E7-FBBD-38BA-2F12-B82C1299A293}"/>
                    </a:ext>
                  </a:extLst>
                </p14:cNvPr>
                <p14:cNvContentPartPr/>
                <p14:nvPr/>
              </p14:nvContentPartPr>
              <p14:xfrm>
                <a:off x="7204920" y="6090514"/>
                <a:ext cx="57960" cy="69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E1F65E7-FBBD-38BA-2F12-B82C1299A29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86920" y="6072874"/>
                  <a:ext cx="936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229818C-CF94-6512-4CEF-90B1C95A8616}"/>
                    </a:ext>
                  </a:extLst>
                </p14:cNvPr>
                <p14:cNvContentPartPr/>
                <p14:nvPr/>
              </p14:nvContentPartPr>
              <p14:xfrm>
                <a:off x="7693800" y="5699914"/>
                <a:ext cx="498600" cy="5760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229818C-CF94-6512-4CEF-90B1C95A861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676160" y="5681914"/>
                  <a:ext cx="5342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BCB8A31-B71C-4021-F9C8-A42E95D3E3ED}"/>
                    </a:ext>
                  </a:extLst>
                </p14:cNvPr>
                <p14:cNvContentPartPr/>
                <p14:nvPr/>
              </p14:nvContentPartPr>
              <p14:xfrm>
                <a:off x="8167560" y="5816914"/>
                <a:ext cx="531720" cy="339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BCB8A31-B71C-4021-F9C8-A42E95D3E3E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149560" y="5798914"/>
                  <a:ext cx="5673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D803B9A-29B2-C9F8-13BF-FBC1B9479890}"/>
                    </a:ext>
                  </a:extLst>
                </p14:cNvPr>
                <p14:cNvContentPartPr/>
                <p14:nvPr/>
              </p14:nvContentPartPr>
              <p14:xfrm>
                <a:off x="8793240" y="5648074"/>
                <a:ext cx="173160" cy="4662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D803B9A-29B2-C9F8-13BF-FBC1B947989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775240" y="5630074"/>
                  <a:ext cx="2088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7CC658-B724-EC66-27F6-44119887FDD9}"/>
                    </a:ext>
                  </a:extLst>
                </p14:cNvPr>
                <p14:cNvContentPartPr/>
                <p14:nvPr/>
              </p14:nvContentPartPr>
              <p14:xfrm>
                <a:off x="8775960" y="5816554"/>
                <a:ext cx="491040" cy="98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7CC658-B724-EC66-27F6-44119887FDD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757960" y="5798914"/>
                  <a:ext cx="526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1BAE9C7-A63D-4F76-6410-4C7454347EE4}"/>
                    </a:ext>
                  </a:extLst>
                </p14:cNvPr>
                <p14:cNvContentPartPr/>
                <p14:nvPr/>
              </p14:nvContentPartPr>
              <p14:xfrm>
                <a:off x="9391200" y="5698834"/>
                <a:ext cx="697320" cy="239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1BAE9C7-A63D-4F76-6410-4C7454347EE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373560" y="5680834"/>
                  <a:ext cx="732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F703D05-D56C-9098-FCE2-FA57614DA564}"/>
                    </a:ext>
                  </a:extLst>
                </p14:cNvPr>
                <p14:cNvContentPartPr/>
                <p14:nvPr/>
              </p14:nvContentPartPr>
              <p14:xfrm>
                <a:off x="10235400" y="5955874"/>
                <a:ext cx="7920" cy="1720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F703D05-D56C-9098-FCE2-FA57614DA56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217400" y="5937874"/>
                  <a:ext cx="43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B021427-1580-A5BD-6B8B-2053ED5631BC}"/>
                    </a:ext>
                  </a:extLst>
                </p14:cNvPr>
                <p14:cNvContentPartPr/>
                <p14:nvPr/>
              </p14:nvContentPartPr>
              <p14:xfrm>
                <a:off x="10443480" y="5543314"/>
                <a:ext cx="446760" cy="327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B021427-1580-A5BD-6B8B-2053ED5631B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425840" y="5525674"/>
                  <a:ext cx="482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10C72D4-90E7-502E-AA98-C213E459F995}"/>
                    </a:ext>
                  </a:extLst>
                </p14:cNvPr>
                <p14:cNvContentPartPr/>
                <p14:nvPr/>
              </p14:nvContentPartPr>
              <p14:xfrm>
                <a:off x="10951080" y="5485354"/>
                <a:ext cx="522000" cy="289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10C72D4-90E7-502E-AA98-C213E459F99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33440" y="5467714"/>
                  <a:ext cx="557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2B13854-B191-65F1-84A8-AC12923F2950}"/>
                    </a:ext>
                  </a:extLst>
                </p14:cNvPr>
                <p14:cNvContentPartPr/>
                <p14:nvPr/>
              </p14:nvContentPartPr>
              <p14:xfrm>
                <a:off x="11560560" y="5189074"/>
                <a:ext cx="196200" cy="690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B13854-B191-65F1-84A8-AC12923F295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542560" y="5171434"/>
                  <a:ext cx="23184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39DB15C-DC61-043D-DBEE-4FEC804DA223}"/>
                    </a:ext>
                  </a:extLst>
                </p14:cNvPr>
                <p14:cNvContentPartPr/>
                <p14:nvPr/>
              </p14:nvContentPartPr>
              <p14:xfrm>
                <a:off x="7214280" y="6362314"/>
                <a:ext cx="83160" cy="430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39DB15C-DC61-043D-DBEE-4FEC804DA22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196280" y="6344674"/>
                  <a:ext cx="1188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8FE384D-BA7D-AC7B-7904-97A6DDF35113}"/>
                    </a:ext>
                  </a:extLst>
                </p14:cNvPr>
                <p14:cNvContentPartPr/>
                <p14:nvPr/>
              </p14:nvContentPartPr>
              <p14:xfrm>
                <a:off x="6956160" y="6570034"/>
                <a:ext cx="609840" cy="225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8FE384D-BA7D-AC7B-7904-97A6DDF3511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38160" y="6552394"/>
                  <a:ext cx="645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4B275EA-0252-3B6F-A2F3-F55AB0BB1265}"/>
                    </a:ext>
                  </a:extLst>
                </p14:cNvPr>
                <p14:cNvContentPartPr/>
                <p14:nvPr/>
              </p14:nvContentPartPr>
              <p14:xfrm>
                <a:off x="8075400" y="6496954"/>
                <a:ext cx="266400" cy="258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4B275EA-0252-3B6F-A2F3-F55AB0BB126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057400" y="6479314"/>
                  <a:ext cx="302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0608E95-AA41-3E41-7178-5756F99956BB}"/>
                    </a:ext>
                  </a:extLst>
                </p14:cNvPr>
                <p14:cNvContentPartPr/>
                <p14:nvPr/>
              </p14:nvContentPartPr>
              <p14:xfrm>
                <a:off x="8341800" y="6289594"/>
                <a:ext cx="943920" cy="429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0608E95-AA41-3E41-7178-5756F99956B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323800" y="6271594"/>
                  <a:ext cx="9795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D83DA09-CB66-C24C-2F18-F5EC37C42230}"/>
                    </a:ext>
                  </a:extLst>
                </p14:cNvPr>
                <p14:cNvContentPartPr/>
                <p14:nvPr/>
              </p14:nvContentPartPr>
              <p14:xfrm>
                <a:off x="9277440" y="6242794"/>
                <a:ext cx="394920" cy="437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D83DA09-CB66-C24C-2F18-F5EC37C4223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259800" y="6224794"/>
                  <a:ext cx="4305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E546F71-49F6-AF0F-D793-7B2355060AEE}"/>
                    </a:ext>
                  </a:extLst>
                </p14:cNvPr>
                <p14:cNvContentPartPr/>
                <p14:nvPr/>
              </p14:nvContentPartPr>
              <p14:xfrm>
                <a:off x="9453840" y="6403354"/>
                <a:ext cx="583200" cy="331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E546F71-49F6-AF0F-D793-7B2355060AE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435840" y="6385714"/>
                  <a:ext cx="61884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5F1F012E-35C3-9EA4-E439-25FF90DD10F4}"/>
                  </a:ext>
                </a:extLst>
              </p14:cNvPr>
              <p14:cNvContentPartPr/>
              <p14:nvPr/>
            </p14:nvContentPartPr>
            <p14:xfrm>
              <a:off x="6679320" y="2394034"/>
              <a:ext cx="1292040" cy="1735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5F1F012E-35C3-9EA4-E439-25FF90DD10F4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661680" y="2376394"/>
                <a:ext cx="1327680" cy="2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0F212A9-BAC0-0998-F3F4-0C59A0EA4910}"/>
              </a:ext>
            </a:extLst>
          </p:cNvPr>
          <p:cNvGrpSpPr/>
          <p:nvPr/>
        </p:nvGrpSpPr>
        <p:grpSpPr>
          <a:xfrm>
            <a:off x="388680" y="144394"/>
            <a:ext cx="10991880" cy="6401880"/>
            <a:chOff x="388680" y="144394"/>
            <a:chExt cx="10991880" cy="64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65D932-E640-0B7C-5817-D0F099221D32}"/>
                    </a:ext>
                  </a:extLst>
                </p14:cNvPr>
                <p14:cNvContentPartPr/>
                <p14:nvPr/>
              </p14:nvContentPartPr>
              <p14:xfrm>
                <a:off x="2459760" y="6305794"/>
                <a:ext cx="1965600" cy="223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65D932-E640-0B7C-5817-D0F099221D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41760" y="6288154"/>
                  <a:ext cx="2001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8F89C35-D02D-3F2C-08C0-7AEEE51F919E}"/>
                    </a:ext>
                  </a:extLst>
                </p14:cNvPr>
                <p14:cNvContentPartPr/>
                <p14:nvPr/>
              </p14:nvContentPartPr>
              <p14:xfrm>
                <a:off x="1136760" y="407554"/>
                <a:ext cx="333000" cy="313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8F89C35-D02D-3F2C-08C0-7AEEE51F91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8760" y="389554"/>
                  <a:ext cx="3686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788140-42FD-EBEE-C469-A4DC085B649D}"/>
                    </a:ext>
                  </a:extLst>
                </p14:cNvPr>
                <p14:cNvContentPartPr/>
                <p14:nvPr/>
              </p14:nvContentPartPr>
              <p14:xfrm>
                <a:off x="1570200" y="527074"/>
                <a:ext cx="244800" cy="245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788140-42FD-EBEE-C469-A4DC085B64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52560" y="509434"/>
                  <a:ext cx="280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B75321-2C9C-489E-9034-CCEF71DBF491}"/>
                    </a:ext>
                  </a:extLst>
                </p14:cNvPr>
                <p14:cNvContentPartPr/>
                <p14:nvPr/>
              </p14:nvContentPartPr>
              <p14:xfrm>
                <a:off x="1689720" y="244474"/>
                <a:ext cx="310680" cy="45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B75321-2C9C-489E-9034-CCEF71DBF4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71720" y="226474"/>
                  <a:ext cx="3463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EF22B7-BEF5-2B27-A467-D113C3C8694B}"/>
                    </a:ext>
                  </a:extLst>
                </p14:cNvPr>
                <p14:cNvContentPartPr/>
                <p14:nvPr/>
              </p14:nvContentPartPr>
              <p14:xfrm>
                <a:off x="1891320" y="477754"/>
                <a:ext cx="662760" cy="25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EF22B7-BEF5-2B27-A467-D113C3C869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73680" y="459754"/>
                  <a:ext cx="698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CAE1A0-BBB6-3D47-82BB-D34418916DCC}"/>
                    </a:ext>
                  </a:extLst>
                </p14:cNvPr>
                <p14:cNvContentPartPr/>
                <p14:nvPr/>
              </p14:nvContentPartPr>
              <p14:xfrm>
                <a:off x="2815080" y="495394"/>
                <a:ext cx="283680" cy="221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CAE1A0-BBB6-3D47-82BB-D34418916D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97440" y="477754"/>
                  <a:ext cx="319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CFB018-F5B1-3A1F-A82D-4B528672D3E9}"/>
                    </a:ext>
                  </a:extLst>
                </p14:cNvPr>
                <p14:cNvContentPartPr/>
                <p14:nvPr/>
              </p14:nvContentPartPr>
              <p14:xfrm>
                <a:off x="3168600" y="425194"/>
                <a:ext cx="587880" cy="26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CFB018-F5B1-3A1F-A82D-4B528672D3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0600" y="407554"/>
                  <a:ext cx="623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A7B324-56CD-C5BF-641B-D15CEE2C3277}"/>
                    </a:ext>
                  </a:extLst>
                </p14:cNvPr>
                <p14:cNvContentPartPr/>
                <p14:nvPr/>
              </p14:nvContentPartPr>
              <p14:xfrm>
                <a:off x="3708600" y="173914"/>
                <a:ext cx="640800" cy="466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A7B324-56CD-C5BF-641B-D15CEE2C32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0960" y="155914"/>
                  <a:ext cx="6764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480659-DE34-855E-19F1-AA7FE8DF657A}"/>
                    </a:ext>
                  </a:extLst>
                </p14:cNvPr>
                <p14:cNvContentPartPr/>
                <p14:nvPr/>
              </p14:nvContentPartPr>
              <p14:xfrm>
                <a:off x="4326000" y="144394"/>
                <a:ext cx="292680" cy="54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480659-DE34-855E-19F1-AA7FE8DF65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8000" y="126394"/>
                  <a:ext cx="32832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C638FE-F111-2EB3-4228-E98EDC989E78}"/>
                    </a:ext>
                  </a:extLst>
                </p14:cNvPr>
                <p14:cNvContentPartPr/>
                <p14:nvPr/>
              </p14:nvContentPartPr>
              <p14:xfrm>
                <a:off x="4489440" y="456154"/>
                <a:ext cx="340200" cy="18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C638FE-F111-2EB3-4228-E98EDC989E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1440" y="438154"/>
                  <a:ext cx="375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57E97E-E97F-2E88-8842-89868F336C0A}"/>
                    </a:ext>
                  </a:extLst>
                </p14:cNvPr>
                <p14:cNvContentPartPr/>
                <p14:nvPr/>
              </p14:nvContentPartPr>
              <p14:xfrm>
                <a:off x="4724520" y="325474"/>
                <a:ext cx="811800" cy="37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57E97E-E97F-2E88-8842-89868F336C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06520" y="307474"/>
                  <a:ext cx="8474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74B262-0C0A-CFC5-CF5D-D698E6208810}"/>
                    </a:ext>
                  </a:extLst>
                </p14:cNvPr>
                <p14:cNvContentPartPr/>
                <p14:nvPr/>
              </p14:nvContentPartPr>
              <p14:xfrm>
                <a:off x="5720640" y="250234"/>
                <a:ext cx="88920" cy="638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74B262-0C0A-CFC5-CF5D-D698E62088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02640" y="232594"/>
                  <a:ext cx="12456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8E79764-323C-CC48-1E7D-CEE50056304E}"/>
                    </a:ext>
                  </a:extLst>
                </p14:cNvPr>
                <p14:cNvContentPartPr/>
                <p14:nvPr/>
              </p14:nvContentPartPr>
              <p14:xfrm>
                <a:off x="5939160" y="451114"/>
                <a:ext cx="571680" cy="31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8E79764-323C-CC48-1E7D-CEE5005630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1520" y="433474"/>
                  <a:ext cx="6073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6A2140-3A01-7AFF-2C87-E7DC40843C52}"/>
                    </a:ext>
                  </a:extLst>
                </p14:cNvPr>
                <p14:cNvContentPartPr/>
                <p14:nvPr/>
              </p14:nvContentPartPr>
              <p14:xfrm>
                <a:off x="6315360" y="430234"/>
                <a:ext cx="437400" cy="381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6A2140-3A01-7AFF-2C87-E7DC40843C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7720" y="412234"/>
                  <a:ext cx="4730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A74004-288F-D7FC-80B5-1EBDD8E5721C}"/>
                    </a:ext>
                  </a:extLst>
                </p14:cNvPr>
                <p14:cNvContentPartPr/>
                <p14:nvPr/>
              </p14:nvContentPartPr>
              <p14:xfrm>
                <a:off x="6874440" y="368314"/>
                <a:ext cx="1502640" cy="358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A74004-288F-D7FC-80B5-1EBDD8E572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56800" y="350674"/>
                  <a:ext cx="1538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47A0533-34F8-EB6F-C343-5215D05FEC26}"/>
                    </a:ext>
                  </a:extLst>
                </p14:cNvPr>
                <p14:cNvContentPartPr/>
                <p14:nvPr/>
              </p14:nvContentPartPr>
              <p14:xfrm>
                <a:off x="8173320" y="331954"/>
                <a:ext cx="970200" cy="409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47A0533-34F8-EB6F-C343-5215D05FEC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55680" y="313954"/>
                  <a:ext cx="10058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1CC0A6-8317-67CF-AE85-B3ECA78A1E7B}"/>
                    </a:ext>
                  </a:extLst>
                </p14:cNvPr>
                <p14:cNvContentPartPr/>
                <p14:nvPr/>
              </p14:nvContentPartPr>
              <p14:xfrm>
                <a:off x="9187800" y="421594"/>
                <a:ext cx="215640" cy="39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1CC0A6-8317-67CF-AE85-B3ECA78A1E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69800" y="403594"/>
                  <a:ext cx="251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66C0DC3-0993-1E3B-6DEE-578750F30AC2}"/>
                    </a:ext>
                  </a:extLst>
                </p14:cNvPr>
                <p14:cNvContentPartPr/>
                <p14:nvPr/>
              </p14:nvContentPartPr>
              <p14:xfrm>
                <a:off x="1525200" y="1103434"/>
                <a:ext cx="80640" cy="28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66C0DC3-0993-1E3B-6DEE-578750F30A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07200" y="1085434"/>
                  <a:ext cx="116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B3E4F0-B943-ABFD-4DED-74B0802598ED}"/>
                    </a:ext>
                  </a:extLst>
                </p14:cNvPr>
                <p14:cNvContentPartPr/>
                <p14:nvPr/>
              </p14:nvContentPartPr>
              <p14:xfrm>
                <a:off x="1486680" y="895714"/>
                <a:ext cx="173880" cy="159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B3E4F0-B943-ABFD-4DED-74B0802598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69040" y="877714"/>
                  <a:ext cx="209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35833A-020E-5AC2-436F-E71644F7A004}"/>
                    </a:ext>
                  </a:extLst>
                </p14:cNvPr>
                <p14:cNvContentPartPr/>
                <p14:nvPr/>
              </p14:nvContentPartPr>
              <p14:xfrm>
                <a:off x="1758840" y="1113514"/>
                <a:ext cx="1220040" cy="436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35833A-020E-5AC2-436F-E71644F7A0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1200" y="1095874"/>
                  <a:ext cx="12556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09220E-BA75-FCCF-1BCF-B041130A0220}"/>
                    </a:ext>
                  </a:extLst>
                </p14:cNvPr>
                <p14:cNvContentPartPr/>
                <p14:nvPr/>
              </p14:nvContentPartPr>
              <p14:xfrm>
                <a:off x="2982480" y="1118554"/>
                <a:ext cx="926640" cy="28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09220E-BA75-FCCF-1BCF-B041130A022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4480" y="1100914"/>
                  <a:ext cx="9622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3B0280C-2B26-0563-0728-78A2651C7AD9}"/>
                    </a:ext>
                  </a:extLst>
                </p14:cNvPr>
                <p14:cNvContentPartPr/>
                <p14:nvPr/>
              </p14:nvContentPartPr>
              <p14:xfrm>
                <a:off x="4337520" y="1191994"/>
                <a:ext cx="160560" cy="47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3B0280C-2B26-0563-0728-78A2651C7A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9880" y="1174354"/>
                  <a:ext cx="1962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43ADB2-9F68-1308-488C-47D8DC0361E8}"/>
                    </a:ext>
                  </a:extLst>
                </p14:cNvPr>
                <p14:cNvContentPartPr/>
                <p14:nvPr/>
              </p14:nvContentPartPr>
              <p14:xfrm>
                <a:off x="4586280" y="1158514"/>
                <a:ext cx="734760" cy="298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43ADB2-9F68-1308-488C-47D8DC0361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68280" y="1140514"/>
                  <a:ext cx="770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C40A1E-8E5C-1CC6-D5F4-1BB9E9F8DBC0}"/>
                    </a:ext>
                  </a:extLst>
                </p14:cNvPr>
                <p14:cNvContentPartPr/>
                <p14:nvPr/>
              </p14:nvContentPartPr>
              <p14:xfrm>
                <a:off x="5458200" y="1199194"/>
                <a:ext cx="671400" cy="498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C40A1E-8E5C-1CC6-D5F4-1BB9E9F8DB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40560" y="1181194"/>
                  <a:ext cx="7070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A1115F-A3EF-823E-88F7-1084E922F404}"/>
                    </a:ext>
                  </a:extLst>
                </p14:cNvPr>
                <p14:cNvContentPartPr/>
                <p14:nvPr/>
              </p14:nvContentPartPr>
              <p14:xfrm>
                <a:off x="6139320" y="1272274"/>
                <a:ext cx="356760" cy="177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A1115F-A3EF-823E-88F7-1084E922F4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21320" y="1254274"/>
                  <a:ext cx="392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A6B4A2-64A2-7479-3EFD-0F3588493BC6}"/>
                    </a:ext>
                  </a:extLst>
                </p14:cNvPr>
                <p14:cNvContentPartPr/>
                <p14:nvPr/>
              </p14:nvContentPartPr>
              <p14:xfrm>
                <a:off x="6538560" y="1240954"/>
                <a:ext cx="495000" cy="179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A6B4A2-64A2-7479-3EFD-0F3588493B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20560" y="1222954"/>
                  <a:ext cx="530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6F56E-E01F-630C-BD59-C19BF71A2C94}"/>
                    </a:ext>
                  </a:extLst>
                </p14:cNvPr>
                <p14:cNvContentPartPr/>
                <p14:nvPr/>
              </p14:nvContentPartPr>
              <p14:xfrm>
                <a:off x="7566720" y="1079314"/>
                <a:ext cx="454320" cy="254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6F56E-E01F-630C-BD59-C19BF71A2C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48720" y="1061674"/>
                  <a:ext cx="489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FB26A4-0332-EB5E-5D27-3E1C1E70823C}"/>
                    </a:ext>
                  </a:extLst>
                </p14:cNvPr>
                <p14:cNvContentPartPr/>
                <p14:nvPr/>
              </p14:nvContentPartPr>
              <p14:xfrm>
                <a:off x="8002680" y="1095874"/>
                <a:ext cx="240480" cy="25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FB26A4-0332-EB5E-5D27-3E1C1E7082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85040" y="1078234"/>
                  <a:ext cx="276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2747AB-695C-32AD-7309-44D2A8178AC5}"/>
                    </a:ext>
                  </a:extLst>
                </p14:cNvPr>
                <p14:cNvContentPartPr/>
                <p14:nvPr/>
              </p14:nvContentPartPr>
              <p14:xfrm>
                <a:off x="8343600" y="1066354"/>
                <a:ext cx="494640" cy="33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2747AB-695C-32AD-7309-44D2A8178A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25600" y="1048714"/>
                  <a:ext cx="5302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C4C72B-2FE4-00DB-849C-1F6E8DC8CD18}"/>
                    </a:ext>
                  </a:extLst>
                </p14:cNvPr>
                <p14:cNvContentPartPr/>
                <p14:nvPr/>
              </p14:nvContentPartPr>
              <p14:xfrm>
                <a:off x="8922120" y="952234"/>
                <a:ext cx="850320" cy="40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C4C72B-2FE4-00DB-849C-1F6E8DC8CD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04120" y="934594"/>
                  <a:ext cx="885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C2B391-4725-99A6-F1F7-4BBD95DEEC12}"/>
                    </a:ext>
                  </a:extLst>
                </p14:cNvPr>
                <p14:cNvContentPartPr/>
                <p14:nvPr/>
              </p14:nvContentPartPr>
              <p14:xfrm>
                <a:off x="9762360" y="882394"/>
                <a:ext cx="857520" cy="653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C2B391-4725-99A6-F1F7-4BBD95DEEC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44360" y="864754"/>
                  <a:ext cx="89316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27401E-EC0A-0E67-BA26-832321EA2F71}"/>
                    </a:ext>
                  </a:extLst>
                </p14:cNvPr>
                <p14:cNvContentPartPr/>
                <p14:nvPr/>
              </p14:nvContentPartPr>
              <p14:xfrm>
                <a:off x="10603680" y="1071034"/>
                <a:ext cx="522360" cy="530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27401E-EC0A-0E67-BA26-832321EA2F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86040" y="1053394"/>
                  <a:ext cx="55800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FC8BF4-10FE-5363-8F36-ED93D0A0DCB5}"/>
                    </a:ext>
                  </a:extLst>
                </p14:cNvPr>
                <p14:cNvContentPartPr/>
                <p14:nvPr/>
              </p14:nvContentPartPr>
              <p14:xfrm>
                <a:off x="1233600" y="1685194"/>
                <a:ext cx="713160" cy="514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FC8BF4-10FE-5363-8F36-ED93D0A0DC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15600" y="1667194"/>
                  <a:ext cx="7488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8E0A788-8AAC-BE51-61BD-7F108552F6E0}"/>
                    </a:ext>
                  </a:extLst>
                </p14:cNvPr>
                <p14:cNvContentPartPr/>
                <p14:nvPr/>
              </p14:nvContentPartPr>
              <p14:xfrm>
                <a:off x="1098960" y="1842154"/>
                <a:ext cx="765000" cy="135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8E0A788-8AAC-BE51-61BD-7F108552F6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0960" y="1824154"/>
                  <a:ext cx="800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40C16D-4CAD-EE54-1261-B7F6E06BC5D0}"/>
                    </a:ext>
                  </a:extLst>
                </p14:cNvPr>
                <p14:cNvContentPartPr/>
                <p14:nvPr/>
              </p14:nvContentPartPr>
              <p14:xfrm>
                <a:off x="2405040" y="1983994"/>
                <a:ext cx="626400" cy="23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40C16D-4CAD-EE54-1261-B7F6E06BC5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87040" y="1966354"/>
                  <a:ext cx="6620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2ED1DB-5ACF-0972-F009-1CF9C4BD7460}"/>
                    </a:ext>
                  </a:extLst>
                </p14:cNvPr>
                <p14:cNvContentPartPr/>
                <p14:nvPr/>
              </p14:nvContentPartPr>
              <p14:xfrm>
                <a:off x="3031800" y="1993714"/>
                <a:ext cx="455760" cy="254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2ED1DB-5ACF-0972-F009-1CF9C4BD74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14160" y="1976074"/>
                  <a:ext cx="491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C7A7DC-6DA2-02D8-2A97-6759FA024868}"/>
                    </a:ext>
                  </a:extLst>
                </p14:cNvPr>
                <p14:cNvContentPartPr/>
                <p14:nvPr/>
              </p14:nvContentPartPr>
              <p14:xfrm>
                <a:off x="3510960" y="1906234"/>
                <a:ext cx="31320" cy="31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C7A7DC-6DA2-02D8-2A97-6759FA0248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93320" y="1888594"/>
                  <a:ext cx="66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87452C-9957-BCFF-C5F9-75FF2D84816D}"/>
                    </a:ext>
                  </a:extLst>
                </p14:cNvPr>
                <p14:cNvContentPartPr/>
                <p14:nvPr/>
              </p14:nvContentPartPr>
              <p14:xfrm>
                <a:off x="3458760" y="1967434"/>
                <a:ext cx="991080" cy="28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87452C-9957-BCFF-C5F9-75FF2D8481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40760" y="1949794"/>
                  <a:ext cx="1026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0732E9-E521-5C20-FFB7-92EF68263018}"/>
                    </a:ext>
                  </a:extLst>
                </p14:cNvPr>
                <p14:cNvContentPartPr/>
                <p14:nvPr/>
              </p14:nvContentPartPr>
              <p14:xfrm>
                <a:off x="4590240" y="1983994"/>
                <a:ext cx="323280" cy="579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0732E9-E521-5C20-FFB7-92EF682630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72240" y="1966354"/>
                  <a:ext cx="3589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A231C8-A407-2DDE-8802-A0B4CEE12684}"/>
                    </a:ext>
                  </a:extLst>
                </p14:cNvPr>
                <p14:cNvContentPartPr/>
                <p14:nvPr/>
              </p14:nvContentPartPr>
              <p14:xfrm>
                <a:off x="4960680" y="1975354"/>
                <a:ext cx="189000" cy="267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A231C8-A407-2DDE-8802-A0B4CEE126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43040" y="1957714"/>
                  <a:ext cx="2246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4CEFD0-E716-DD2B-0A9F-4A82B1F23299}"/>
                    </a:ext>
                  </a:extLst>
                </p14:cNvPr>
                <p14:cNvContentPartPr/>
                <p14:nvPr/>
              </p14:nvContentPartPr>
              <p14:xfrm>
                <a:off x="5281080" y="1984354"/>
                <a:ext cx="753120" cy="320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4CEFD0-E716-DD2B-0A9F-4A82B1F232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63080" y="1966714"/>
                  <a:ext cx="788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BF3162-3583-BF29-5DBE-73A8A6350FA6}"/>
                    </a:ext>
                  </a:extLst>
                </p14:cNvPr>
                <p14:cNvContentPartPr/>
                <p14:nvPr/>
              </p14:nvContentPartPr>
              <p14:xfrm>
                <a:off x="6451440" y="1973554"/>
                <a:ext cx="57240" cy="438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BF3162-3583-BF29-5DBE-73A8A6350F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3440" y="1955914"/>
                  <a:ext cx="928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088E84-7C1F-6859-AFB3-E33C2312433E}"/>
                    </a:ext>
                  </a:extLst>
                </p14:cNvPr>
                <p14:cNvContentPartPr/>
                <p14:nvPr/>
              </p14:nvContentPartPr>
              <p14:xfrm>
                <a:off x="6396720" y="1909114"/>
                <a:ext cx="190080" cy="20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088E84-7C1F-6859-AFB3-E33C231243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79080" y="1891474"/>
                  <a:ext cx="225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B1A2049-8981-12F3-1AE9-89CA97BBA93B}"/>
                    </a:ext>
                  </a:extLst>
                </p14:cNvPr>
                <p14:cNvContentPartPr/>
                <p14:nvPr/>
              </p14:nvContentPartPr>
              <p14:xfrm>
                <a:off x="6718560" y="1872394"/>
                <a:ext cx="1333080" cy="688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B1A2049-8981-12F3-1AE9-89CA97BBA9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00920" y="1854394"/>
                  <a:ext cx="136872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02F7AF5-575B-33C7-E89E-683CAA451651}"/>
                    </a:ext>
                  </a:extLst>
                </p14:cNvPr>
                <p14:cNvContentPartPr/>
                <p14:nvPr/>
              </p14:nvContentPartPr>
              <p14:xfrm>
                <a:off x="8152080" y="1848634"/>
                <a:ext cx="290520" cy="21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02F7AF5-575B-33C7-E89E-683CAA4516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34080" y="1830994"/>
                  <a:ext cx="326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F596F63-86F5-44E2-72CC-3C207BD5BD0B}"/>
                    </a:ext>
                  </a:extLst>
                </p14:cNvPr>
                <p14:cNvContentPartPr/>
                <p14:nvPr/>
              </p14:nvContentPartPr>
              <p14:xfrm>
                <a:off x="8487600" y="1891474"/>
                <a:ext cx="589680" cy="327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F596F63-86F5-44E2-72CC-3C207BD5BD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69600" y="1873474"/>
                  <a:ext cx="6253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A70796A-82B4-F30A-CFE0-BE86AAD0C347}"/>
                    </a:ext>
                  </a:extLst>
                </p14:cNvPr>
                <p14:cNvContentPartPr/>
                <p14:nvPr/>
              </p14:nvContentPartPr>
              <p14:xfrm>
                <a:off x="5892360" y="2481874"/>
                <a:ext cx="250920" cy="797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A70796A-82B4-F30A-CFE0-BE86AAD0C3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4720" y="2464234"/>
                  <a:ext cx="28656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71E197-2C81-1947-BB3A-AFB02205AC32}"/>
                    </a:ext>
                  </a:extLst>
                </p14:cNvPr>
                <p14:cNvContentPartPr/>
                <p14:nvPr/>
              </p14:nvContentPartPr>
              <p14:xfrm>
                <a:off x="5596440" y="2779234"/>
                <a:ext cx="859680" cy="279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71E197-2C81-1947-BB3A-AFB02205AC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78440" y="2761594"/>
                  <a:ext cx="895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525C3A-D053-E17D-7228-283E75BF840E}"/>
                    </a:ext>
                  </a:extLst>
                </p14:cNvPr>
                <p14:cNvContentPartPr/>
                <p14:nvPr/>
              </p14:nvContentPartPr>
              <p14:xfrm>
                <a:off x="6505800" y="2786794"/>
                <a:ext cx="209880" cy="297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525C3A-D053-E17D-7228-283E75BF840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87800" y="2769154"/>
                  <a:ext cx="245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78E9DE-7DBF-F2A5-A73B-0C444F78F036}"/>
                    </a:ext>
                  </a:extLst>
                </p14:cNvPr>
                <p14:cNvContentPartPr/>
                <p14:nvPr/>
              </p14:nvContentPartPr>
              <p14:xfrm>
                <a:off x="6851040" y="2577634"/>
                <a:ext cx="147600" cy="500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78E9DE-7DBF-F2A5-A73B-0C444F78F03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33400" y="2559994"/>
                  <a:ext cx="1832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64348C-7A45-B600-A5D8-F6BA5D40ABF6}"/>
                    </a:ext>
                  </a:extLst>
                </p14:cNvPr>
                <p14:cNvContentPartPr/>
                <p14:nvPr/>
              </p14:nvContentPartPr>
              <p14:xfrm>
                <a:off x="6760680" y="2604274"/>
                <a:ext cx="938160" cy="45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64348C-7A45-B600-A5D8-F6BA5D40AB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43040" y="2586274"/>
                  <a:ext cx="973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5640145-FC02-CBB5-D382-F4E9D78EAC1B}"/>
                    </a:ext>
                  </a:extLst>
                </p14:cNvPr>
                <p14:cNvContentPartPr/>
                <p14:nvPr/>
              </p14:nvContentPartPr>
              <p14:xfrm>
                <a:off x="7865880" y="2912434"/>
                <a:ext cx="44640" cy="9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5640145-FC02-CBB5-D382-F4E9D78EAC1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47880" y="2894794"/>
                  <a:ext cx="80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48D580-AAD1-39E0-2E17-EAFF3417B932}"/>
                    </a:ext>
                  </a:extLst>
                </p14:cNvPr>
                <p14:cNvContentPartPr/>
                <p14:nvPr/>
              </p14:nvContentPartPr>
              <p14:xfrm>
                <a:off x="6127800" y="3744754"/>
                <a:ext cx="272160" cy="2222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48D580-AAD1-39E0-2E17-EAFF3417B9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09800" y="3727114"/>
                  <a:ext cx="307800" cy="22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0C66FF-14D2-DD93-3AD4-6733AD813831}"/>
                    </a:ext>
                  </a:extLst>
                </p14:cNvPr>
                <p14:cNvContentPartPr/>
                <p14:nvPr/>
              </p14:nvContentPartPr>
              <p14:xfrm>
                <a:off x="2390280" y="2522194"/>
                <a:ext cx="527760" cy="384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0C66FF-14D2-DD93-3AD4-6733AD8138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72640" y="2504194"/>
                  <a:ext cx="5634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8409CC-1852-4C61-BBF5-86585C45FBF8}"/>
                    </a:ext>
                  </a:extLst>
                </p14:cNvPr>
                <p14:cNvContentPartPr/>
                <p14:nvPr/>
              </p14:nvContentPartPr>
              <p14:xfrm>
                <a:off x="2787000" y="2634874"/>
                <a:ext cx="359280" cy="28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8409CC-1852-4C61-BBF5-86585C45FB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69360" y="2616874"/>
                  <a:ext cx="394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52F8BE8-165C-D581-735B-EBAB367ED4B3}"/>
                    </a:ext>
                  </a:extLst>
                </p14:cNvPr>
                <p14:cNvContentPartPr/>
                <p14:nvPr/>
              </p14:nvContentPartPr>
              <p14:xfrm>
                <a:off x="3126480" y="2634514"/>
                <a:ext cx="645120" cy="352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52F8BE8-165C-D581-735B-EBAB367ED4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108480" y="2616874"/>
                  <a:ext cx="6807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E690F7-B2E4-0253-F8FF-D01D70932CCA}"/>
                    </a:ext>
                  </a:extLst>
                </p14:cNvPr>
                <p14:cNvContentPartPr/>
                <p14:nvPr/>
              </p14:nvContentPartPr>
              <p14:xfrm>
                <a:off x="3853680" y="2574394"/>
                <a:ext cx="639720" cy="343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E690F7-B2E4-0253-F8FF-D01D70932C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35680" y="2556754"/>
                  <a:ext cx="6753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EE3123-32B6-AD6D-FEF3-4C090B907BED}"/>
                    </a:ext>
                  </a:extLst>
                </p14:cNvPr>
                <p14:cNvContentPartPr/>
                <p14:nvPr/>
              </p14:nvContentPartPr>
              <p14:xfrm>
                <a:off x="4343280" y="2633074"/>
                <a:ext cx="745920" cy="389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EE3123-32B6-AD6D-FEF3-4C090B907B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25280" y="2615074"/>
                  <a:ext cx="7815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8E0819-BBFE-6029-AD68-344E07586890}"/>
                    </a:ext>
                  </a:extLst>
                </p14:cNvPr>
                <p14:cNvContentPartPr/>
                <p14:nvPr/>
              </p14:nvContentPartPr>
              <p14:xfrm>
                <a:off x="645720" y="3218074"/>
                <a:ext cx="75960" cy="423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8E0819-BBFE-6029-AD68-344E0758689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8080" y="3200434"/>
                  <a:ext cx="1116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26678E-6D63-823B-9D34-58750CBC7A34}"/>
                    </a:ext>
                  </a:extLst>
                </p14:cNvPr>
                <p14:cNvContentPartPr/>
                <p14:nvPr/>
              </p14:nvContentPartPr>
              <p14:xfrm>
                <a:off x="601440" y="3096394"/>
                <a:ext cx="444240" cy="37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26678E-6D63-823B-9D34-58750CBC7A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3800" y="3078754"/>
                  <a:ext cx="4798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DB1F0B-546E-5487-6EB4-6EE58D3D55EB}"/>
                    </a:ext>
                  </a:extLst>
                </p14:cNvPr>
                <p14:cNvContentPartPr/>
                <p14:nvPr/>
              </p14:nvContentPartPr>
              <p14:xfrm>
                <a:off x="954240" y="3450274"/>
                <a:ext cx="165600" cy="168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DB1F0B-546E-5487-6EB4-6EE58D3D55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6240" y="3432274"/>
                  <a:ext cx="201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CA36E4-31F3-15CE-3251-97BE927588ED}"/>
                    </a:ext>
                  </a:extLst>
                </p14:cNvPr>
                <p14:cNvContentPartPr/>
                <p14:nvPr/>
              </p14:nvContentPartPr>
              <p14:xfrm>
                <a:off x="1203360" y="3389794"/>
                <a:ext cx="369000" cy="258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CA36E4-31F3-15CE-3251-97BE927588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85720" y="3372154"/>
                  <a:ext cx="4046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6316F80-53A1-65F9-25AF-FFB3A488A3CC}"/>
                    </a:ext>
                  </a:extLst>
                </p14:cNvPr>
                <p14:cNvContentPartPr/>
                <p14:nvPr/>
              </p14:nvContentPartPr>
              <p14:xfrm>
                <a:off x="2142600" y="3320674"/>
                <a:ext cx="597240" cy="502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6316F80-53A1-65F9-25AF-FFB3A488A3C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24960" y="3302674"/>
                  <a:ext cx="6328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22B6BBD-17B0-8F54-122E-F8254691E6D6}"/>
                    </a:ext>
                  </a:extLst>
                </p14:cNvPr>
                <p14:cNvContentPartPr/>
                <p14:nvPr/>
              </p14:nvContentPartPr>
              <p14:xfrm>
                <a:off x="2581440" y="3297634"/>
                <a:ext cx="389880" cy="883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22B6BBD-17B0-8F54-122E-F8254691E6D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63440" y="3279994"/>
                  <a:ext cx="42552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C34211F-A6A1-AB8C-769B-7E528C6ACD44}"/>
                    </a:ext>
                  </a:extLst>
                </p14:cNvPr>
                <p14:cNvContentPartPr/>
                <p14:nvPr/>
              </p14:nvContentPartPr>
              <p14:xfrm>
                <a:off x="537720" y="4068394"/>
                <a:ext cx="228960" cy="334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C34211F-A6A1-AB8C-769B-7E528C6ACD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0080" y="4050394"/>
                  <a:ext cx="264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5645309-6C2D-67D3-8D23-85C69CA99C63}"/>
                    </a:ext>
                  </a:extLst>
                </p14:cNvPr>
                <p14:cNvContentPartPr/>
                <p14:nvPr/>
              </p14:nvContentPartPr>
              <p14:xfrm>
                <a:off x="896280" y="4264594"/>
                <a:ext cx="501840" cy="139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5645309-6C2D-67D3-8D23-85C69CA99C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8640" y="4246594"/>
                  <a:ext cx="537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7C44485-18B4-4FB2-3728-E47F8E724B34}"/>
                    </a:ext>
                  </a:extLst>
                </p14:cNvPr>
                <p14:cNvContentPartPr/>
                <p14:nvPr/>
              </p14:nvContentPartPr>
              <p14:xfrm>
                <a:off x="1299480" y="3898834"/>
                <a:ext cx="350280" cy="517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7C44485-18B4-4FB2-3728-E47F8E724B3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81840" y="3880834"/>
                  <a:ext cx="3859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B63F09-786C-54A1-2E1C-3AE877DEB1DC}"/>
                    </a:ext>
                  </a:extLst>
                </p14:cNvPr>
                <p14:cNvContentPartPr/>
                <p14:nvPr/>
              </p14:nvContentPartPr>
              <p14:xfrm>
                <a:off x="1473360" y="4235794"/>
                <a:ext cx="479160" cy="204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B63F09-786C-54A1-2E1C-3AE877DEB1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55360" y="4217794"/>
                  <a:ext cx="5148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AA7E08-AC4E-A1C6-CD1B-EE1F7587EC80}"/>
                    </a:ext>
                  </a:extLst>
                </p14:cNvPr>
                <p14:cNvContentPartPr/>
                <p14:nvPr/>
              </p14:nvContentPartPr>
              <p14:xfrm>
                <a:off x="2164200" y="4178194"/>
                <a:ext cx="191160" cy="19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AA7E08-AC4E-A1C6-CD1B-EE1F7587EC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46560" y="4160194"/>
                  <a:ext cx="22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753CBA9-63EB-C890-C3AD-0FA400E26BE9}"/>
                    </a:ext>
                  </a:extLst>
                </p14:cNvPr>
                <p14:cNvContentPartPr/>
                <p14:nvPr/>
              </p14:nvContentPartPr>
              <p14:xfrm>
                <a:off x="2418360" y="4148674"/>
                <a:ext cx="672120" cy="227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753CBA9-63EB-C890-C3AD-0FA400E26B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00720" y="4131034"/>
                  <a:ext cx="707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0CE6AC-49C0-D2A9-AE56-4C5094C88185}"/>
                    </a:ext>
                  </a:extLst>
                </p14:cNvPr>
                <p14:cNvContentPartPr/>
                <p14:nvPr/>
              </p14:nvContentPartPr>
              <p14:xfrm>
                <a:off x="3018120" y="3941674"/>
                <a:ext cx="452160" cy="387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0CE6AC-49C0-D2A9-AE56-4C5094C8818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00480" y="3923674"/>
                  <a:ext cx="4878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7FBCBB2-3BD2-FE50-30D5-5E03E240100B}"/>
                    </a:ext>
                  </a:extLst>
                </p14:cNvPr>
                <p14:cNvContentPartPr/>
                <p14:nvPr/>
              </p14:nvContentPartPr>
              <p14:xfrm>
                <a:off x="3447240" y="3900274"/>
                <a:ext cx="325800" cy="534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7FBCBB2-3BD2-FE50-30D5-5E03E240100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29240" y="3882634"/>
                  <a:ext cx="3614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A8C934-DC15-B32C-DFBB-E6863542608B}"/>
                    </a:ext>
                  </a:extLst>
                </p14:cNvPr>
                <p14:cNvContentPartPr/>
                <p14:nvPr/>
              </p14:nvContentPartPr>
              <p14:xfrm>
                <a:off x="3637680" y="4157314"/>
                <a:ext cx="395280" cy="187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A8C934-DC15-B32C-DFBB-E6863542608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19680" y="4139314"/>
                  <a:ext cx="430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A501D5-A33C-5533-A524-323893A1F8AE}"/>
                    </a:ext>
                  </a:extLst>
                </p14:cNvPr>
                <p14:cNvContentPartPr/>
                <p14:nvPr/>
              </p14:nvContentPartPr>
              <p14:xfrm>
                <a:off x="3926040" y="3942754"/>
                <a:ext cx="852120" cy="520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A501D5-A33C-5533-A524-323893A1F8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08040" y="3924754"/>
                  <a:ext cx="88776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58CBF32-B6B8-32F8-A353-C865CDA7E161}"/>
                    </a:ext>
                  </a:extLst>
                </p14:cNvPr>
                <p14:cNvContentPartPr/>
                <p14:nvPr/>
              </p14:nvContentPartPr>
              <p14:xfrm>
                <a:off x="740040" y="4564114"/>
                <a:ext cx="304920" cy="311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58CBF32-B6B8-32F8-A353-C865CDA7E1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400" y="4546114"/>
                  <a:ext cx="340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103E3CE-099A-29CB-A9C4-854D3D09AC2F}"/>
                    </a:ext>
                  </a:extLst>
                </p14:cNvPr>
                <p14:cNvContentPartPr/>
                <p14:nvPr/>
              </p14:nvContentPartPr>
              <p14:xfrm>
                <a:off x="1116240" y="4547194"/>
                <a:ext cx="602640" cy="285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103E3CE-099A-29CB-A9C4-854D3D09AC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8240" y="4529554"/>
                  <a:ext cx="638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B9CED0A-88E1-C292-056D-57C87D0079C4}"/>
                    </a:ext>
                  </a:extLst>
                </p14:cNvPr>
                <p14:cNvContentPartPr/>
                <p14:nvPr/>
              </p14:nvContentPartPr>
              <p14:xfrm>
                <a:off x="1622400" y="4477714"/>
                <a:ext cx="485640" cy="353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B9CED0A-88E1-C292-056D-57C87D0079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04760" y="4459714"/>
                  <a:ext cx="521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E7017C-9F66-AE0D-BC72-D71F71984D4B}"/>
                    </a:ext>
                  </a:extLst>
                </p14:cNvPr>
                <p14:cNvContentPartPr/>
                <p14:nvPr/>
              </p14:nvContentPartPr>
              <p14:xfrm>
                <a:off x="2140080" y="4413634"/>
                <a:ext cx="398880" cy="441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E7017C-9F66-AE0D-BC72-D71F71984D4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22080" y="4395634"/>
                  <a:ext cx="4345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C8ACD53-918F-0C0C-5DD6-80FBD4A5AC47}"/>
                    </a:ext>
                  </a:extLst>
                </p14:cNvPr>
                <p14:cNvContentPartPr/>
                <p14:nvPr/>
              </p14:nvContentPartPr>
              <p14:xfrm>
                <a:off x="2904360" y="4601194"/>
                <a:ext cx="49680" cy="306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C8ACD53-918F-0C0C-5DD6-80FBD4A5AC4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86720" y="4583194"/>
                  <a:ext cx="85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DCCC1B-EB42-4DD3-E581-8B975EC7BEDA}"/>
                    </a:ext>
                  </a:extLst>
                </p14:cNvPr>
                <p14:cNvContentPartPr/>
                <p14:nvPr/>
              </p14:nvContentPartPr>
              <p14:xfrm>
                <a:off x="2716800" y="4664914"/>
                <a:ext cx="765000" cy="362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DCCC1B-EB42-4DD3-E581-8B975EC7BED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698800" y="4647274"/>
                  <a:ext cx="8006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ECD54CC-E940-23DB-4ED1-0052CEEBACAA}"/>
                    </a:ext>
                  </a:extLst>
                </p14:cNvPr>
                <p14:cNvContentPartPr/>
                <p14:nvPr/>
              </p14:nvContentPartPr>
              <p14:xfrm>
                <a:off x="3429960" y="4517674"/>
                <a:ext cx="1008000" cy="478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ECD54CC-E940-23DB-4ED1-0052CEEBAC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11960" y="4500034"/>
                  <a:ext cx="10436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784007-73B3-9BC2-14EB-59438E5B3357}"/>
                    </a:ext>
                  </a:extLst>
                </p14:cNvPr>
                <p14:cNvContentPartPr/>
                <p14:nvPr/>
              </p14:nvContentPartPr>
              <p14:xfrm>
                <a:off x="4808040" y="4417954"/>
                <a:ext cx="110160" cy="495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784007-73B3-9BC2-14EB-59438E5B335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90040" y="4400314"/>
                  <a:ext cx="1458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699D7F-71E4-B1A2-EDDA-EDB0ED1A0DB5}"/>
                    </a:ext>
                  </a:extLst>
                </p14:cNvPr>
                <p14:cNvContentPartPr/>
                <p14:nvPr/>
              </p14:nvContentPartPr>
              <p14:xfrm>
                <a:off x="4614360" y="4617034"/>
                <a:ext cx="528840" cy="208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699D7F-71E4-B1A2-EDDA-EDB0ED1A0DB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96360" y="4599034"/>
                  <a:ext cx="564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11B6B5F-2DF4-ED3A-B6D6-D735E16041B2}"/>
                    </a:ext>
                  </a:extLst>
                </p14:cNvPr>
                <p14:cNvContentPartPr/>
                <p14:nvPr/>
              </p14:nvContentPartPr>
              <p14:xfrm>
                <a:off x="388680" y="5169994"/>
                <a:ext cx="158760" cy="20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11B6B5F-2DF4-ED3A-B6D6-D735E16041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0680" y="5152354"/>
                  <a:ext cx="194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0E3397-83C8-2C1C-4CD0-5A4D6FC7B318}"/>
                    </a:ext>
                  </a:extLst>
                </p14:cNvPr>
                <p14:cNvContentPartPr/>
                <p14:nvPr/>
              </p14:nvContentPartPr>
              <p14:xfrm>
                <a:off x="649320" y="5177194"/>
                <a:ext cx="370080" cy="251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0E3397-83C8-2C1C-4CD0-5A4D6FC7B31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1320" y="5159554"/>
                  <a:ext cx="405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32A040-FE51-2F8F-0885-8297155CE9BA}"/>
                    </a:ext>
                  </a:extLst>
                </p14:cNvPr>
                <p14:cNvContentPartPr/>
                <p14:nvPr/>
              </p14:nvContentPartPr>
              <p14:xfrm>
                <a:off x="1000320" y="5057674"/>
                <a:ext cx="361800" cy="405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32A040-FE51-2F8F-0885-8297155CE9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2320" y="5039674"/>
                  <a:ext cx="39744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29481F4-ED2C-2987-8787-143CEC1850BD}"/>
                    </a:ext>
                  </a:extLst>
                </p14:cNvPr>
                <p14:cNvContentPartPr/>
                <p14:nvPr/>
              </p14:nvContentPartPr>
              <p14:xfrm>
                <a:off x="1368960" y="5205994"/>
                <a:ext cx="610560" cy="253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29481F4-ED2C-2987-8787-143CEC1850B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51320" y="5188354"/>
                  <a:ext cx="646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6D430EC-A46A-4431-4A68-A5BA871EDB80}"/>
                    </a:ext>
                  </a:extLst>
                </p14:cNvPr>
                <p14:cNvContentPartPr/>
                <p14:nvPr/>
              </p14:nvContentPartPr>
              <p14:xfrm>
                <a:off x="2070960" y="5220394"/>
                <a:ext cx="290520" cy="255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6D430EC-A46A-4431-4A68-A5BA871EDB8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53320" y="5202394"/>
                  <a:ext cx="3261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2CE89B1-1B55-B312-E260-E785FE46A34F}"/>
                    </a:ext>
                  </a:extLst>
                </p14:cNvPr>
                <p14:cNvContentPartPr/>
                <p14:nvPr/>
              </p14:nvContentPartPr>
              <p14:xfrm>
                <a:off x="2586480" y="5068114"/>
                <a:ext cx="191880" cy="339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2CE89B1-1B55-B312-E260-E785FE46A3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68480" y="5050114"/>
                  <a:ext cx="2275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A2E00F7-E55B-9B4F-5A8F-D99527823E69}"/>
                    </a:ext>
                  </a:extLst>
                </p14:cNvPr>
                <p14:cNvContentPartPr/>
                <p14:nvPr/>
              </p14:nvContentPartPr>
              <p14:xfrm>
                <a:off x="2494320" y="5157754"/>
                <a:ext cx="810360" cy="262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A2E00F7-E55B-9B4F-5A8F-D99527823E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476320" y="5139754"/>
                  <a:ext cx="846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EACC073-209E-7AB2-A1D7-D5113E18E218}"/>
                    </a:ext>
                  </a:extLst>
                </p14:cNvPr>
                <p14:cNvContentPartPr/>
                <p14:nvPr/>
              </p14:nvContentPartPr>
              <p14:xfrm>
                <a:off x="3316920" y="5192674"/>
                <a:ext cx="232560" cy="221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EACC073-209E-7AB2-A1D7-D5113E18E2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99280" y="5175034"/>
                  <a:ext cx="2682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21F490-CCF6-36D1-2C0A-5E25F85754A0}"/>
                    </a:ext>
                  </a:extLst>
                </p14:cNvPr>
                <p14:cNvContentPartPr/>
                <p14:nvPr/>
              </p14:nvContentPartPr>
              <p14:xfrm>
                <a:off x="3550920" y="5216794"/>
                <a:ext cx="864000" cy="257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21F490-CCF6-36D1-2C0A-5E25F85754A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33280" y="5199154"/>
                  <a:ext cx="899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CA05916-A5C8-B50F-F66D-2BC134897C15}"/>
                    </a:ext>
                  </a:extLst>
                </p14:cNvPr>
                <p14:cNvContentPartPr/>
                <p14:nvPr/>
              </p14:nvContentPartPr>
              <p14:xfrm>
                <a:off x="397320" y="5663554"/>
                <a:ext cx="367920" cy="20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CA05916-A5C8-B50F-F66D-2BC134897C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9320" y="5645554"/>
                  <a:ext cx="4035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30DCE75-21C6-789A-3573-4AC3C16258FE}"/>
                    </a:ext>
                  </a:extLst>
                </p14:cNvPr>
                <p14:cNvContentPartPr/>
                <p14:nvPr/>
              </p14:nvContentPartPr>
              <p14:xfrm>
                <a:off x="658680" y="5549074"/>
                <a:ext cx="506520" cy="32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30DCE75-21C6-789A-3573-4AC3C16258F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0680" y="5531434"/>
                  <a:ext cx="542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98F3647-95B6-C912-4672-089E86DAF39F}"/>
                    </a:ext>
                  </a:extLst>
                </p14:cNvPr>
                <p14:cNvContentPartPr/>
                <p14:nvPr/>
              </p14:nvContentPartPr>
              <p14:xfrm>
                <a:off x="1163040" y="5664634"/>
                <a:ext cx="505440" cy="246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98F3647-95B6-C912-4672-089E86DAF39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5040" y="5646634"/>
                  <a:ext cx="5410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FFA855C-62F1-0241-0E51-49880F622479}"/>
                    </a:ext>
                  </a:extLst>
                </p14:cNvPr>
                <p14:cNvContentPartPr/>
                <p14:nvPr/>
              </p14:nvContentPartPr>
              <p14:xfrm>
                <a:off x="1702320" y="5631874"/>
                <a:ext cx="208440" cy="255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FFA855C-62F1-0241-0E51-49880F6224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84680" y="5613874"/>
                  <a:ext cx="2440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156A9B-5C82-DBF7-FAC9-E2010D6A0B4F}"/>
                    </a:ext>
                  </a:extLst>
                </p14:cNvPr>
                <p14:cNvContentPartPr/>
                <p14:nvPr/>
              </p14:nvContentPartPr>
              <p14:xfrm>
                <a:off x="2032800" y="5609914"/>
                <a:ext cx="541440" cy="281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156A9B-5C82-DBF7-FAC9-E2010D6A0B4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14800" y="5592274"/>
                  <a:ext cx="577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E80A08F-DCEB-DC30-9C08-63BEFC9F2273}"/>
                    </a:ext>
                  </a:extLst>
                </p14:cNvPr>
                <p14:cNvContentPartPr/>
                <p14:nvPr/>
              </p14:nvContentPartPr>
              <p14:xfrm>
                <a:off x="3116040" y="5532874"/>
                <a:ext cx="495720" cy="496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E80A08F-DCEB-DC30-9C08-63BEFC9F227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98040" y="5515234"/>
                  <a:ext cx="5313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6BFEE1A-B92B-0DDF-B9E2-4BB42DA389DD}"/>
                    </a:ext>
                  </a:extLst>
                </p14:cNvPr>
                <p14:cNvContentPartPr/>
                <p14:nvPr/>
              </p14:nvContentPartPr>
              <p14:xfrm>
                <a:off x="3454080" y="5748154"/>
                <a:ext cx="156240" cy="25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6BFEE1A-B92B-0DDF-B9E2-4BB42DA389D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36440" y="5730154"/>
                  <a:ext cx="191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5D1A69F-6DCE-C21D-C53E-ED3A51F8463C}"/>
                    </a:ext>
                  </a:extLst>
                </p14:cNvPr>
                <p14:cNvContentPartPr/>
                <p14:nvPr/>
              </p14:nvContentPartPr>
              <p14:xfrm>
                <a:off x="6694440" y="3533794"/>
                <a:ext cx="314280" cy="4748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5D1A69F-6DCE-C21D-C53E-ED3A51F8463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76440" y="3516154"/>
                  <a:ext cx="3499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E39FDF9-0A56-A137-AFF3-2C5231C08C9C}"/>
                    </a:ext>
                  </a:extLst>
                </p14:cNvPr>
                <p14:cNvContentPartPr/>
                <p14:nvPr/>
              </p14:nvContentPartPr>
              <p14:xfrm>
                <a:off x="6676800" y="3700474"/>
                <a:ext cx="968760" cy="22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E39FDF9-0A56-A137-AFF3-2C5231C08C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59160" y="3682834"/>
                  <a:ext cx="1004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61DAD3D-4B95-13F1-67B0-A30827A156BE}"/>
                    </a:ext>
                  </a:extLst>
                </p14:cNvPr>
                <p14:cNvContentPartPr/>
                <p14:nvPr/>
              </p14:nvContentPartPr>
              <p14:xfrm>
                <a:off x="8118960" y="3390514"/>
                <a:ext cx="86400" cy="436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61DAD3D-4B95-13F1-67B0-A30827A156B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01320" y="3372514"/>
                  <a:ext cx="1220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03C4237-321F-8A7B-A5AB-D04019F28236}"/>
                    </a:ext>
                  </a:extLst>
                </p14:cNvPr>
                <p14:cNvContentPartPr/>
                <p14:nvPr/>
              </p14:nvContentPartPr>
              <p14:xfrm>
                <a:off x="8300400" y="3350194"/>
                <a:ext cx="41400" cy="523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03C4237-321F-8A7B-A5AB-D04019F2823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82400" y="3332194"/>
                  <a:ext cx="77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4EA10C-CBF5-A916-521B-91159111793B}"/>
                    </a:ext>
                  </a:extLst>
                </p14:cNvPr>
                <p14:cNvContentPartPr/>
                <p14:nvPr/>
              </p14:nvContentPartPr>
              <p14:xfrm>
                <a:off x="6553680" y="4143994"/>
                <a:ext cx="349200" cy="237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4EA10C-CBF5-A916-521B-9115911179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35680" y="4125994"/>
                  <a:ext cx="384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0268FEC-F6D7-62D9-BE5A-3278AC47E254}"/>
                    </a:ext>
                  </a:extLst>
                </p14:cNvPr>
                <p14:cNvContentPartPr/>
                <p14:nvPr/>
              </p14:nvContentPartPr>
              <p14:xfrm>
                <a:off x="6959760" y="4239754"/>
                <a:ext cx="561240" cy="248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0268FEC-F6D7-62D9-BE5A-3278AC47E25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42120" y="4222114"/>
                  <a:ext cx="596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D1E331F-D71F-A34C-A30B-0960E6F9D8DF}"/>
                    </a:ext>
                  </a:extLst>
                </p14:cNvPr>
                <p14:cNvContentPartPr/>
                <p14:nvPr/>
              </p14:nvContentPartPr>
              <p14:xfrm>
                <a:off x="7354320" y="3960754"/>
                <a:ext cx="433080" cy="493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D1E331F-D71F-A34C-A30B-0960E6F9D8D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36680" y="3943114"/>
                  <a:ext cx="468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11AADAE-76CA-9B0C-99F0-E01BE98EBC2E}"/>
                    </a:ext>
                  </a:extLst>
                </p14:cNvPr>
                <p14:cNvContentPartPr/>
                <p14:nvPr/>
              </p14:nvContentPartPr>
              <p14:xfrm>
                <a:off x="7626120" y="4253434"/>
                <a:ext cx="694440" cy="332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11AADAE-76CA-9B0C-99F0-E01BE98EBC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608120" y="4235794"/>
                  <a:ext cx="7300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25FE008-9469-FFAD-680A-258949017B50}"/>
                    </a:ext>
                  </a:extLst>
                </p14:cNvPr>
                <p14:cNvContentPartPr/>
                <p14:nvPr/>
              </p14:nvContentPartPr>
              <p14:xfrm>
                <a:off x="8596320" y="4160554"/>
                <a:ext cx="214560" cy="288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25FE008-9469-FFAD-680A-258949017B5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78680" y="4142914"/>
                  <a:ext cx="250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6AEC1E4-0499-C40A-3B92-0AE8FE400A4C}"/>
                    </a:ext>
                  </a:extLst>
                </p14:cNvPr>
                <p14:cNvContentPartPr/>
                <p14:nvPr/>
              </p14:nvContentPartPr>
              <p14:xfrm>
                <a:off x="8907720" y="4208074"/>
                <a:ext cx="635400" cy="309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6AEC1E4-0499-C40A-3B92-0AE8FE400A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89720" y="4190074"/>
                  <a:ext cx="6710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A8EDB4E-3E11-D1CF-A61D-DD4350848AAC}"/>
                    </a:ext>
                  </a:extLst>
                </p14:cNvPr>
                <p14:cNvContentPartPr/>
                <p14:nvPr/>
              </p14:nvContentPartPr>
              <p14:xfrm>
                <a:off x="9581280" y="3955714"/>
                <a:ext cx="425520" cy="447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A8EDB4E-3E11-D1CF-A61D-DD4350848A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63640" y="3938074"/>
                  <a:ext cx="4611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460B91D-4D25-9C2F-D3BF-C9092C311FDC}"/>
                    </a:ext>
                  </a:extLst>
                </p14:cNvPr>
                <p14:cNvContentPartPr/>
                <p14:nvPr/>
              </p14:nvContentPartPr>
              <p14:xfrm>
                <a:off x="10053960" y="3918274"/>
                <a:ext cx="270720" cy="580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460B91D-4D25-9C2F-D3BF-C9092C311FD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35960" y="3900274"/>
                  <a:ext cx="30636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A8AA374-6213-EACC-89EE-2CFD0D68F945}"/>
                    </a:ext>
                  </a:extLst>
                </p14:cNvPr>
                <p14:cNvContentPartPr/>
                <p14:nvPr/>
              </p14:nvContentPartPr>
              <p14:xfrm>
                <a:off x="10110840" y="4167754"/>
                <a:ext cx="486360" cy="215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A8AA374-6213-EACC-89EE-2CFD0D68F9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92840" y="4150114"/>
                  <a:ext cx="522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06A4AF7-AAE5-441D-39EC-61BE71652EF9}"/>
                    </a:ext>
                  </a:extLst>
                </p14:cNvPr>
                <p14:cNvContentPartPr/>
                <p14:nvPr/>
              </p14:nvContentPartPr>
              <p14:xfrm>
                <a:off x="10499280" y="3978754"/>
                <a:ext cx="881280" cy="486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06A4AF7-AAE5-441D-39EC-61BE71652EF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81640" y="3961114"/>
                  <a:ext cx="9169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27C71B7-D788-B053-A6B5-3C72C90FD387}"/>
                    </a:ext>
                  </a:extLst>
                </p14:cNvPr>
                <p14:cNvContentPartPr/>
                <p14:nvPr/>
              </p14:nvContentPartPr>
              <p14:xfrm>
                <a:off x="6462240" y="4712074"/>
                <a:ext cx="81360" cy="163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27C71B7-D788-B053-A6B5-3C72C90FD38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444240" y="4694434"/>
                  <a:ext cx="117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C45BC61-C1D2-BC40-F54F-E946AA0BCC8D}"/>
                    </a:ext>
                  </a:extLst>
                </p14:cNvPr>
                <p14:cNvContentPartPr/>
                <p14:nvPr/>
              </p14:nvContentPartPr>
              <p14:xfrm>
                <a:off x="6392400" y="4457554"/>
                <a:ext cx="158760" cy="177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C45BC61-C1D2-BC40-F54F-E946AA0BCC8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74400" y="4439554"/>
                  <a:ext cx="194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F076F60-1BDF-714D-A8E9-C2DF9BCDEB2A}"/>
                    </a:ext>
                  </a:extLst>
                </p14:cNvPr>
                <p14:cNvContentPartPr/>
                <p14:nvPr/>
              </p14:nvContentPartPr>
              <p14:xfrm>
                <a:off x="6614160" y="4696594"/>
                <a:ext cx="383040" cy="183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F076F60-1BDF-714D-A8E9-C2DF9BCDEB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596520" y="4678954"/>
                  <a:ext cx="418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F388E6F-AC15-BEC2-54D6-C78500E108E9}"/>
                    </a:ext>
                  </a:extLst>
                </p14:cNvPr>
                <p14:cNvContentPartPr/>
                <p14:nvPr/>
              </p14:nvContentPartPr>
              <p14:xfrm>
                <a:off x="4999200" y="4036714"/>
                <a:ext cx="84600" cy="191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F388E6F-AC15-BEC2-54D6-C78500E108E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981200" y="4019074"/>
                  <a:ext cx="120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C9DF49-0E69-848D-938B-5A6BF43BF7F4}"/>
                    </a:ext>
                  </a:extLst>
                </p14:cNvPr>
                <p14:cNvContentPartPr/>
                <p14:nvPr/>
              </p14:nvContentPartPr>
              <p14:xfrm>
                <a:off x="4943400" y="3751234"/>
                <a:ext cx="131760" cy="183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C9DF49-0E69-848D-938B-5A6BF43BF7F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25400" y="3733594"/>
                  <a:ext cx="16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D8AC214-5551-B4B6-3BCD-BA05FB601996}"/>
                    </a:ext>
                  </a:extLst>
                </p14:cNvPr>
                <p14:cNvContentPartPr/>
                <p14:nvPr/>
              </p14:nvContentPartPr>
              <p14:xfrm>
                <a:off x="5155800" y="3584914"/>
                <a:ext cx="693360" cy="492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D8AC214-5551-B4B6-3BCD-BA05FB60199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38160" y="3567274"/>
                  <a:ext cx="7290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7BB9E80-76FB-9595-E5C5-79D0F4A38863}"/>
                    </a:ext>
                  </a:extLst>
                </p14:cNvPr>
                <p14:cNvContentPartPr/>
                <p14:nvPr/>
              </p14:nvContentPartPr>
              <p14:xfrm>
                <a:off x="5662320" y="3615874"/>
                <a:ext cx="658800" cy="260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7BB9E80-76FB-9595-E5C5-79D0F4A3886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644680" y="3598234"/>
                  <a:ext cx="694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198AFCB-849A-3A9C-72C8-1BC1291075D7}"/>
                    </a:ext>
                  </a:extLst>
                </p14:cNvPr>
                <p14:cNvContentPartPr/>
                <p14:nvPr/>
              </p14:nvContentPartPr>
              <p14:xfrm>
                <a:off x="5015760" y="4325074"/>
                <a:ext cx="242640" cy="244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198AFCB-849A-3A9C-72C8-1BC1291075D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98120" y="4307434"/>
                  <a:ext cx="278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93C6454-C680-FCBF-33E7-93F55539D3AE}"/>
                    </a:ext>
                  </a:extLst>
                </p14:cNvPr>
                <p14:cNvContentPartPr/>
                <p14:nvPr/>
              </p14:nvContentPartPr>
              <p14:xfrm>
                <a:off x="5210520" y="4154794"/>
                <a:ext cx="659160" cy="468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93C6454-C680-FCBF-33E7-93F55539D3A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92880" y="4137154"/>
                  <a:ext cx="6948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98BC4E-7CAF-610F-7847-C4725C2233DD}"/>
                    </a:ext>
                  </a:extLst>
                </p14:cNvPr>
                <p14:cNvContentPartPr/>
                <p14:nvPr/>
              </p14:nvContentPartPr>
              <p14:xfrm>
                <a:off x="5722080" y="4102594"/>
                <a:ext cx="427680" cy="140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98BC4E-7CAF-610F-7847-C4725C2233D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04080" y="4084594"/>
                  <a:ext cx="463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48074DA-A478-84F8-7253-EB4C2833AB91}"/>
                    </a:ext>
                  </a:extLst>
                </p14:cNvPr>
                <p14:cNvContentPartPr/>
                <p14:nvPr/>
              </p14:nvContentPartPr>
              <p14:xfrm>
                <a:off x="5899560" y="4126354"/>
                <a:ext cx="377640" cy="209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48074DA-A478-84F8-7253-EB4C2833AB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81560" y="4108714"/>
                  <a:ext cx="413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FB2AE69-370B-1538-FA85-23A5CE08115B}"/>
                    </a:ext>
                  </a:extLst>
                </p14:cNvPr>
                <p14:cNvContentPartPr/>
                <p14:nvPr/>
              </p14:nvContentPartPr>
              <p14:xfrm>
                <a:off x="7369440" y="4614514"/>
                <a:ext cx="93600" cy="323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FB2AE69-370B-1538-FA85-23A5CE08115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51800" y="4596874"/>
                  <a:ext cx="129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2115344-D1AC-DED0-63CC-D5E555FD2913}"/>
                    </a:ext>
                  </a:extLst>
                </p14:cNvPr>
                <p14:cNvContentPartPr/>
                <p14:nvPr/>
              </p14:nvContentPartPr>
              <p14:xfrm>
                <a:off x="7188360" y="4684714"/>
                <a:ext cx="1280520" cy="263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2115344-D1AC-DED0-63CC-D5E555FD291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170360" y="4667074"/>
                  <a:ext cx="1316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5ED4E3-68DE-ECBC-6BCA-FA039EEC9762}"/>
                    </a:ext>
                  </a:extLst>
                </p14:cNvPr>
                <p14:cNvContentPartPr/>
                <p14:nvPr/>
              </p14:nvContentPartPr>
              <p14:xfrm>
                <a:off x="8594520" y="4676434"/>
                <a:ext cx="304920" cy="360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5ED4E3-68DE-ECBC-6BCA-FA039EEC976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76880" y="4658794"/>
                  <a:ext cx="3405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2DDFF21-93B2-9043-7FBB-6C1F0E230E2F}"/>
                    </a:ext>
                  </a:extLst>
                </p14:cNvPr>
                <p14:cNvContentPartPr/>
                <p14:nvPr/>
              </p14:nvContentPartPr>
              <p14:xfrm>
                <a:off x="8914920" y="4777954"/>
                <a:ext cx="825480" cy="440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2DDFF21-93B2-9043-7FBB-6C1F0E230E2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97280" y="4759954"/>
                  <a:ext cx="8611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DC3FDC4-6312-D51D-654F-4BC909DA2891}"/>
                    </a:ext>
                  </a:extLst>
                </p14:cNvPr>
                <p14:cNvContentPartPr/>
                <p14:nvPr/>
              </p14:nvContentPartPr>
              <p14:xfrm>
                <a:off x="9585240" y="4669954"/>
                <a:ext cx="106920" cy="158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DC3FDC4-6312-D51D-654F-4BC909DA289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67600" y="4652314"/>
                  <a:ext cx="142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45B9ED5-BA81-0BA9-3B34-58C6198E0E83}"/>
                    </a:ext>
                  </a:extLst>
                </p14:cNvPr>
                <p14:cNvContentPartPr/>
                <p14:nvPr/>
              </p14:nvContentPartPr>
              <p14:xfrm>
                <a:off x="9762360" y="4720714"/>
                <a:ext cx="711000" cy="281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45B9ED5-BA81-0BA9-3B34-58C6198E0E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44360" y="4702714"/>
                  <a:ext cx="7466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FDED8E2-2088-7F10-4DEA-32DFAF810399}"/>
                    </a:ext>
                  </a:extLst>
                </p14:cNvPr>
                <p14:cNvContentPartPr/>
                <p14:nvPr/>
              </p14:nvContentPartPr>
              <p14:xfrm>
                <a:off x="10453920" y="4536754"/>
                <a:ext cx="172440" cy="467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FDED8E2-2088-7F10-4DEA-32DFAF81039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435920" y="4519114"/>
                  <a:ext cx="20808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CBC51B-4358-B7E4-6267-B47D576ACAE2}"/>
                    </a:ext>
                  </a:extLst>
                </p14:cNvPr>
                <p14:cNvContentPartPr/>
                <p14:nvPr/>
              </p14:nvContentPartPr>
              <p14:xfrm>
                <a:off x="10662000" y="4733314"/>
                <a:ext cx="615240" cy="454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CBC51B-4358-B7E4-6267-B47D576ACAE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644360" y="4715674"/>
                  <a:ext cx="6508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51773A5-38C2-BD72-4007-7C5F380CF654}"/>
                    </a:ext>
                  </a:extLst>
                </p14:cNvPr>
                <p14:cNvContentPartPr/>
                <p14:nvPr/>
              </p14:nvContentPartPr>
              <p14:xfrm>
                <a:off x="6318600" y="5024554"/>
                <a:ext cx="288360" cy="2635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51773A5-38C2-BD72-4007-7C5F380CF65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00600" y="5006554"/>
                  <a:ext cx="3240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DCE244-EF96-AB52-98BE-ACBAC2E18320}"/>
                    </a:ext>
                  </a:extLst>
                </p14:cNvPr>
                <p14:cNvContentPartPr/>
                <p14:nvPr/>
              </p14:nvContentPartPr>
              <p14:xfrm>
                <a:off x="6622440" y="4993594"/>
                <a:ext cx="457920" cy="295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DCE244-EF96-AB52-98BE-ACBAC2E1832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604440" y="4975594"/>
                  <a:ext cx="493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C9B9C07-C510-2AE7-87DA-0D75CD4D2465}"/>
                    </a:ext>
                  </a:extLst>
                </p14:cNvPr>
                <p14:cNvContentPartPr/>
                <p14:nvPr/>
              </p14:nvContentPartPr>
              <p14:xfrm>
                <a:off x="6854280" y="4857154"/>
                <a:ext cx="405720" cy="384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C9B9C07-C510-2AE7-87DA-0D75CD4D246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36640" y="4839154"/>
                  <a:ext cx="4413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2954854-A280-13BF-AD5F-F1D675BAFCC1}"/>
                    </a:ext>
                  </a:extLst>
                </p14:cNvPr>
                <p14:cNvContentPartPr/>
                <p14:nvPr/>
              </p14:nvContentPartPr>
              <p14:xfrm>
                <a:off x="7298520" y="4804954"/>
                <a:ext cx="387720" cy="563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2954854-A280-13BF-AD5F-F1D675BAFCC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80880" y="4786954"/>
                  <a:ext cx="4233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8CC56EF-379C-B6E1-576A-BC2C51BBC72A}"/>
                    </a:ext>
                  </a:extLst>
                </p14:cNvPr>
                <p14:cNvContentPartPr/>
                <p14:nvPr/>
              </p14:nvContentPartPr>
              <p14:xfrm>
                <a:off x="7837800" y="5025994"/>
                <a:ext cx="387360" cy="471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8CC56EF-379C-B6E1-576A-BC2C51BBC72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19800" y="5008354"/>
                  <a:ext cx="4230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A15EEBC-4570-9C94-D6B1-C822D22DD967}"/>
                    </a:ext>
                  </a:extLst>
                </p14:cNvPr>
                <p14:cNvContentPartPr/>
                <p14:nvPr/>
              </p14:nvContentPartPr>
              <p14:xfrm>
                <a:off x="8238480" y="5270074"/>
                <a:ext cx="336240" cy="1929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A15EEBC-4570-9C94-D6B1-C822D22DD9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20840" y="5252434"/>
                  <a:ext cx="3718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C6903FA-A53F-5A28-6F05-C76E822FC7C1}"/>
                    </a:ext>
                  </a:extLst>
                </p14:cNvPr>
                <p14:cNvContentPartPr/>
                <p14:nvPr/>
              </p14:nvContentPartPr>
              <p14:xfrm>
                <a:off x="8577240" y="5228674"/>
                <a:ext cx="665280" cy="272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C6903FA-A53F-5A28-6F05-C76E822FC7C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59600" y="5210674"/>
                  <a:ext cx="700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8EA521D-956C-268B-BD07-F7D6715E66B8}"/>
                    </a:ext>
                  </a:extLst>
                </p14:cNvPr>
                <p14:cNvContentPartPr/>
                <p14:nvPr/>
              </p14:nvContentPartPr>
              <p14:xfrm>
                <a:off x="9411000" y="5268994"/>
                <a:ext cx="494280" cy="232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8EA521D-956C-268B-BD07-F7D6715E66B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93360" y="5251354"/>
                  <a:ext cx="529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DAE5C9D-24B3-FC53-6F70-EAA782B85DFD}"/>
                    </a:ext>
                  </a:extLst>
                </p14:cNvPr>
                <p14:cNvContentPartPr/>
                <p14:nvPr/>
              </p14:nvContentPartPr>
              <p14:xfrm>
                <a:off x="9850200" y="5232994"/>
                <a:ext cx="178920" cy="193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DAE5C9D-24B3-FC53-6F70-EAA782B85DF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32200" y="5214994"/>
                  <a:ext cx="214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DD68AA3-07F3-8023-8069-8136D8D2EEBA}"/>
                    </a:ext>
                  </a:extLst>
                </p14:cNvPr>
                <p14:cNvContentPartPr/>
                <p14:nvPr/>
              </p14:nvContentPartPr>
              <p14:xfrm>
                <a:off x="10036680" y="5199154"/>
                <a:ext cx="873000" cy="259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DD68AA3-07F3-8023-8069-8136D8D2EEB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018680" y="5181514"/>
                  <a:ext cx="908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210CDF-7919-35A3-66E3-2A5FF28B69A6}"/>
                    </a:ext>
                  </a:extLst>
                </p14:cNvPr>
                <p14:cNvContentPartPr/>
                <p14:nvPr/>
              </p14:nvContentPartPr>
              <p14:xfrm>
                <a:off x="6579960" y="5559874"/>
                <a:ext cx="306360" cy="133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210CDF-7919-35A3-66E3-2A5FF28B69A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61960" y="5542234"/>
                  <a:ext cx="3420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494BB03-BAD8-DAE2-600C-3B0DC036BA40}"/>
                    </a:ext>
                  </a:extLst>
                </p14:cNvPr>
                <p14:cNvContentPartPr/>
                <p14:nvPr/>
              </p14:nvContentPartPr>
              <p14:xfrm>
                <a:off x="6892440" y="5266834"/>
                <a:ext cx="315360" cy="427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494BB03-BAD8-DAE2-600C-3B0DC036BA4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74440" y="5249194"/>
                  <a:ext cx="3510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3871EE8-8921-2872-83D2-6259EB0E41EE}"/>
                    </a:ext>
                  </a:extLst>
                </p14:cNvPr>
                <p14:cNvContentPartPr/>
                <p14:nvPr/>
              </p14:nvContentPartPr>
              <p14:xfrm>
                <a:off x="7247040" y="5497954"/>
                <a:ext cx="659160" cy="2642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3871EE8-8921-2872-83D2-6259EB0E41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29040" y="5479954"/>
                  <a:ext cx="694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73E9C1B-0ACC-3306-9EBC-81C37AADFCB6}"/>
                    </a:ext>
                  </a:extLst>
                </p14:cNvPr>
                <p14:cNvContentPartPr/>
                <p14:nvPr/>
              </p14:nvContentPartPr>
              <p14:xfrm>
                <a:off x="7962000" y="5583994"/>
                <a:ext cx="108720" cy="223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73E9C1B-0ACC-3306-9EBC-81C37AADFCB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944360" y="5565994"/>
                  <a:ext cx="1443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3628DD-18DF-9552-FD9D-78B04F32614C}"/>
                    </a:ext>
                  </a:extLst>
                </p14:cNvPr>
                <p14:cNvContentPartPr/>
                <p14:nvPr/>
              </p14:nvContentPartPr>
              <p14:xfrm>
                <a:off x="8213280" y="5629354"/>
                <a:ext cx="641880" cy="298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3628DD-18DF-9552-FD9D-78B04F3261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195280" y="5611714"/>
                  <a:ext cx="677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355853F-CB55-1904-ED42-370670EF6516}"/>
                    </a:ext>
                  </a:extLst>
                </p14:cNvPr>
                <p14:cNvContentPartPr/>
                <p14:nvPr/>
              </p14:nvContentPartPr>
              <p14:xfrm>
                <a:off x="9467880" y="5582914"/>
                <a:ext cx="380160" cy="410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355853F-CB55-1904-ED42-370670EF651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50240" y="5564914"/>
                  <a:ext cx="4158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2A66046-FF75-EA29-81DE-FE016496A7C8}"/>
                    </a:ext>
                  </a:extLst>
                </p14:cNvPr>
                <p14:cNvContentPartPr/>
                <p14:nvPr/>
              </p14:nvContentPartPr>
              <p14:xfrm>
                <a:off x="9724920" y="5736274"/>
                <a:ext cx="237240" cy="73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2A66046-FF75-EA29-81DE-FE016496A7C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707280" y="5718634"/>
                  <a:ext cx="272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6D84E8B-0E6F-0016-2A97-53D79D99B144}"/>
                    </a:ext>
                  </a:extLst>
                </p14:cNvPr>
                <p14:cNvContentPartPr/>
                <p14:nvPr/>
              </p14:nvContentPartPr>
              <p14:xfrm>
                <a:off x="8256840" y="6415234"/>
                <a:ext cx="2163240" cy="131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6D84E8B-0E6F-0016-2A97-53D79D99B14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38840" y="6397234"/>
                  <a:ext cx="219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C050E5-6116-05F5-11CB-67DC1993C651}"/>
                    </a:ext>
                  </a:extLst>
                </p14:cNvPr>
                <p14:cNvContentPartPr/>
                <p14:nvPr/>
              </p14:nvContentPartPr>
              <p14:xfrm>
                <a:off x="2720040" y="6034714"/>
                <a:ext cx="594360" cy="446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C050E5-6116-05F5-11CB-67DC1993C65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02040" y="6016714"/>
                  <a:ext cx="6300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E71276C-2248-E5F6-A408-F02C406C2BC1}"/>
                    </a:ext>
                  </a:extLst>
                </p14:cNvPr>
                <p14:cNvContentPartPr/>
                <p14:nvPr/>
              </p14:nvContentPartPr>
              <p14:xfrm>
                <a:off x="2737320" y="6224794"/>
                <a:ext cx="555480" cy="188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E71276C-2248-E5F6-A408-F02C406C2BC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719320" y="6207154"/>
                  <a:ext cx="591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D5063CF-7CEB-9784-7C7F-03641C10AC10}"/>
                    </a:ext>
                  </a:extLst>
                </p14:cNvPr>
                <p14:cNvContentPartPr/>
                <p14:nvPr/>
              </p14:nvContentPartPr>
              <p14:xfrm>
                <a:off x="3080760" y="5916994"/>
                <a:ext cx="623880" cy="462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D5063CF-7CEB-9784-7C7F-03641C10AC1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62760" y="5898994"/>
                  <a:ext cx="6595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BCC6312-E974-2EDE-1F51-13ACF979C837}"/>
                    </a:ext>
                  </a:extLst>
                </p14:cNvPr>
                <p14:cNvContentPartPr/>
                <p14:nvPr/>
              </p14:nvContentPartPr>
              <p14:xfrm>
                <a:off x="3749280" y="5980354"/>
                <a:ext cx="968760" cy="345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BCC6312-E974-2EDE-1F51-13ACF979C83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731640" y="5962714"/>
                  <a:ext cx="10044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2BB1EC7-B129-F3CA-245E-35CC12363CED}"/>
                    </a:ext>
                  </a:extLst>
                </p14:cNvPr>
                <p14:cNvContentPartPr/>
                <p14:nvPr/>
              </p14:nvContentPartPr>
              <p14:xfrm>
                <a:off x="8602080" y="6029314"/>
                <a:ext cx="377280" cy="77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2BB1EC7-B129-F3CA-245E-35CC12363CE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584080" y="6011314"/>
                  <a:ext cx="412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2092BB5-0F37-5C8A-F5C2-122329F0771E}"/>
                    </a:ext>
                  </a:extLst>
                </p14:cNvPr>
                <p14:cNvContentPartPr/>
                <p14:nvPr/>
              </p14:nvContentPartPr>
              <p14:xfrm>
                <a:off x="8849040" y="6075394"/>
                <a:ext cx="142200" cy="315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2092BB5-0F37-5C8A-F5C2-122329F0771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831040" y="6057394"/>
                  <a:ext cx="1778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0719F1B-477D-2F98-90C4-429DE8645B98}"/>
                    </a:ext>
                  </a:extLst>
                </p14:cNvPr>
                <p14:cNvContentPartPr/>
                <p14:nvPr/>
              </p14:nvContentPartPr>
              <p14:xfrm>
                <a:off x="9092400" y="6157834"/>
                <a:ext cx="691920" cy="208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0719F1B-477D-2F98-90C4-429DE8645B9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074760" y="6139834"/>
                  <a:ext cx="727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CB74B67-CB76-556D-9F2D-2E1AF270B41C}"/>
                    </a:ext>
                  </a:extLst>
                </p14:cNvPr>
                <p14:cNvContentPartPr/>
                <p14:nvPr/>
              </p14:nvContentPartPr>
              <p14:xfrm>
                <a:off x="9641400" y="6085834"/>
                <a:ext cx="700200" cy="312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CB74B67-CB76-556D-9F2D-2E1AF270B4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23760" y="6067834"/>
                  <a:ext cx="735840" cy="34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0DA2075-4F0E-B0FA-8021-5B3403A11C98}"/>
                  </a:ext>
                </a:extLst>
              </p14:cNvPr>
              <p14:cNvContentPartPr/>
              <p14:nvPr/>
            </p14:nvContentPartPr>
            <p14:xfrm>
              <a:off x="10789080" y="3542794"/>
              <a:ext cx="68040" cy="127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0DA2075-4F0E-B0FA-8021-5B3403A11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71440" y="3524794"/>
                <a:ext cx="10368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F1C7E9EA-D796-3EA6-3E0C-0B7DF57A7881}"/>
              </a:ext>
            </a:extLst>
          </p:cNvPr>
          <p:cNvGrpSpPr/>
          <p:nvPr/>
        </p:nvGrpSpPr>
        <p:grpSpPr>
          <a:xfrm>
            <a:off x="875760" y="54034"/>
            <a:ext cx="9917640" cy="3909960"/>
            <a:chOff x="875760" y="54034"/>
            <a:chExt cx="9917640" cy="39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0BDE11-888F-2A88-1952-BE5F64E7FC55}"/>
                    </a:ext>
                  </a:extLst>
                </p14:cNvPr>
                <p14:cNvContentPartPr/>
                <p14:nvPr/>
              </p14:nvContentPartPr>
              <p14:xfrm>
                <a:off x="875760" y="54034"/>
                <a:ext cx="703800" cy="190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0BDE11-888F-2A88-1952-BE5F64E7FC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120" y="36394"/>
                  <a:ext cx="739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AA48F9-EFAB-0993-F1FC-A5AA4B82A149}"/>
                    </a:ext>
                  </a:extLst>
                </p14:cNvPr>
                <p14:cNvContentPartPr/>
                <p14:nvPr/>
              </p14:nvContentPartPr>
              <p14:xfrm>
                <a:off x="1327560" y="97594"/>
                <a:ext cx="111960" cy="370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AA48F9-EFAB-0993-F1FC-A5AA4B82A1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9920" y="79954"/>
                  <a:ext cx="147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1C9AFCA-14EF-E550-2327-F817A6032DC5}"/>
                    </a:ext>
                  </a:extLst>
                </p14:cNvPr>
                <p14:cNvContentPartPr/>
                <p14:nvPr/>
              </p14:nvContentPartPr>
              <p14:xfrm>
                <a:off x="1486680" y="375514"/>
                <a:ext cx="114120" cy="296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1C9AFCA-14EF-E550-2327-F817A6032D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9040" y="357514"/>
                  <a:ext cx="149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EA32CB-5863-6798-29A6-F265B4151F41}"/>
                    </a:ext>
                  </a:extLst>
                </p14:cNvPr>
                <p14:cNvContentPartPr/>
                <p14:nvPr/>
              </p14:nvContentPartPr>
              <p14:xfrm>
                <a:off x="1667760" y="348874"/>
                <a:ext cx="133200" cy="25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EA32CB-5863-6798-29A6-F265B4151F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49760" y="330874"/>
                  <a:ext cx="168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73C0AF-3ACB-021A-2269-767FDD1D9BFE}"/>
                    </a:ext>
                  </a:extLst>
                </p14:cNvPr>
                <p14:cNvContentPartPr/>
                <p14:nvPr/>
              </p14:nvContentPartPr>
              <p14:xfrm>
                <a:off x="1890240" y="269314"/>
                <a:ext cx="200880" cy="19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73C0AF-3ACB-021A-2269-767FDD1D9B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2240" y="251314"/>
                  <a:ext cx="236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D0F279-5E1E-99BC-0FFF-FDA3327DD8C0}"/>
                    </a:ext>
                  </a:extLst>
                </p14:cNvPr>
                <p14:cNvContentPartPr/>
                <p14:nvPr/>
              </p14:nvContentPartPr>
              <p14:xfrm>
                <a:off x="2555160" y="119914"/>
                <a:ext cx="318240" cy="23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D0F279-5E1E-99BC-0FFF-FDA3327DD8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7520" y="101914"/>
                  <a:ext cx="353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CEBA12-206C-D3F0-13E4-8C6BFD5387EA}"/>
                    </a:ext>
                  </a:extLst>
                </p14:cNvPr>
                <p14:cNvContentPartPr/>
                <p14:nvPr/>
              </p14:nvContentPartPr>
              <p14:xfrm>
                <a:off x="2886000" y="113074"/>
                <a:ext cx="584640" cy="282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CEBA12-206C-D3F0-13E4-8C6BFD5387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68000" y="95074"/>
                  <a:ext cx="620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9BE2CE-CA4D-11AC-4CEA-5FE73367083D}"/>
                    </a:ext>
                  </a:extLst>
                </p14:cNvPr>
                <p14:cNvContentPartPr/>
                <p14:nvPr/>
              </p14:nvContentPartPr>
              <p14:xfrm>
                <a:off x="3352560" y="199474"/>
                <a:ext cx="318960" cy="14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9BE2CE-CA4D-11AC-4CEA-5FE7336708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34560" y="181834"/>
                  <a:ext cx="354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F8B10B-DFF0-F41D-BA0B-2ECB5E34EB37}"/>
                    </a:ext>
                  </a:extLst>
                </p14:cNvPr>
                <p14:cNvContentPartPr/>
                <p14:nvPr/>
              </p14:nvContentPartPr>
              <p14:xfrm>
                <a:off x="3655320" y="127474"/>
                <a:ext cx="422280" cy="19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F8B10B-DFF0-F41D-BA0B-2ECB5E34EB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37680" y="109834"/>
                  <a:ext cx="457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59F2D3-94B9-4866-1534-9AECBF9B07E0}"/>
                    </a:ext>
                  </a:extLst>
                </p14:cNvPr>
                <p14:cNvContentPartPr/>
                <p14:nvPr/>
              </p14:nvContentPartPr>
              <p14:xfrm>
                <a:off x="4192440" y="255994"/>
                <a:ext cx="169560" cy="381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59F2D3-94B9-4866-1534-9AECBF9B07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74800" y="238354"/>
                  <a:ext cx="205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B1682B-4675-97F1-D3E6-D2AC6E1D716E}"/>
                    </a:ext>
                  </a:extLst>
                </p14:cNvPr>
                <p14:cNvContentPartPr/>
                <p14:nvPr/>
              </p14:nvContentPartPr>
              <p14:xfrm>
                <a:off x="1591800" y="582154"/>
                <a:ext cx="2505600" cy="73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B1682B-4675-97F1-D3E6-D2AC6E1D71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3800" y="564154"/>
                  <a:ext cx="25412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893ECD-AB15-54FE-D558-CAD6ADDE863B}"/>
                    </a:ext>
                  </a:extLst>
                </p14:cNvPr>
                <p14:cNvContentPartPr/>
                <p14:nvPr/>
              </p14:nvContentPartPr>
              <p14:xfrm>
                <a:off x="2150880" y="885274"/>
                <a:ext cx="822240" cy="369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893ECD-AB15-54FE-D558-CAD6ADDE863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3240" y="867634"/>
                  <a:ext cx="857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E70B46-09C4-47BD-3D5A-1ADF388B8CB8}"/>
                    </a:ext>
                  </a:extLst>
                </p14:cNvPr>
                <p14:cNvContentPartPr/>
                <p14:nvPr/>
              </p14:nvContentPartPr>
              <p14:xfrm>
                <a:off x="2835240" y="1007314"/>
                <a:ext cx="543600" cy="218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E70B46-09C4-47BD-3D5A-1ADF388B8C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17240" y="989674"/>
                  <a:ext cx="5792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AE79CF0-5815-CBF3-6AD3-FEB7792B48F5}"/>
                    </a:ext>
                  </a:extLst>
                </p14:cNvPr>
                <p14:cNvContentPartPr/>
                <p14:nvPr/>
              </p14:nvContentPartPr>
              <p14:xfrm>
                <a:off x="3748560" y="858274"/>
                <a:ext cx="97200" cy="29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AE79CF0-5815-CBF3-6AD3-FEB7792B48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30560" y="840274"/>
                  <a:ext cx="132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3EBDD0-AEE9-5835-126F-C6427D547F36}"/>
                    </a:ext>
                  </a:extLst>
                </p14:cNvPr>
                <p14:cNvContentPartPr/>
                <p14:nvPr/>
              </p14:nvContentPartPr>
              <p14:xfrm>
                <a:off x="3669000" y="1031794"/>
                <a:ext cx="419400" cy="293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3EBDD0-AEE9-5835-126F-C6427D547F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1360" y="1014154"/>
                  <a:ext cx="4550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4A928F-C16B-37CA-C6D6-B1CDD1B65EB6}"/>
                    </a:ext>
                  </a:extLst>
                </p14:cNvPr>
                <p14:cNvContentPartPr/>
                <p14:nvPr/>
              </p14:nvContentPartPr>
              <p14:xfrm>
                <a:off x="4166160" y="981034"/>
                <a:ext cx="131400" cy="30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4A928F-C16B-37CA-C6D6-B1CDD1B65E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8520" y="963034"/>
                  <a:ext cx="1670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5FF104-D7D0-26FD-14AB-9102AE8502AB}"/>
                    </a:ext>
                  </a:extLst>
                </p14:cNvPr>
                <p14:cNvContentPartPr/>
                <p14:nvPr/>
              </p14:nvContentPartPr>
              <p14:xfrm>
                <a:off x="4340040" y="990394"/>
                <a:ext cx="363960" cy="21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5FF104-D7D0-26FD-14AB-9102AE8502A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22040" y="972754"/>
                  <a:ext cx="399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DEAF19-ED19-9062-0650-186DC5E2E5CE}"/>
                    </a:ext>
                  </a:extLst>
                </p14:cNvPr>
                <p14:cNvContentPartPr/>
                <p14:nvPr/>
              </p14:nvContentPartPr>
              <p14:xfrm>
                <a:off x="5001000" y="878434"/>
                <a:ext cx="206640" cy="18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DEAF19-ED19-9062-0650-186DC5E2E5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83000" y="860434"/>
                  <a:ext cx="24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B5591B-08F8-D989-944E-B3465F6D7EAB}"/>
                    </a:ext>
                  </a:extLst>
                </p14:cNvPr>
                <p14:cNvContentPartPr/>
                <p14:nvPr/>
              </p14:nvContentPartPr>
              <p14:xfrm>
                <a:off x="5242200" y="860434"/>
                <a:ext cx="464760" cy="20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B5591B-08F8-D989-944E-B3465F6D7E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24200" y="842434"/>
                  <a:ext cx="500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5E05A2-7840-74A3-74AF-4F1B10A4541D}"/>
                    </a:ext>
                  </a:extLst>
                </p14:cNvPr>
                <p14:cNvContentPartPr/>
                <p14:nvPr/>
              </p14:nvContentPartPr>
              <p14:xfrm>
                <a:off x="5870760" y="753514"/>
                <a:ext cx="1168200" cy="252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5E05A2-7840-74A3-74AF-4F1B10A454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52760" y="735514"/>
                  <a:ext cx="1203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71CF87-C9D7-6A78-172A-0CF94CF4CD8A}"/>
                    </a:ext>
                  </a:extLst>
                </p14:cNvPr>
                <p14:cNvContentPartPr/>
                <p14:nvPr/>
              </p14:nvContentPartPr>
              <p14:xfrm>
                <a:off x="6983880" y="696634"/>
                <a:ext cx="208080" cy="111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71CF87-C9D7-6A78-172A-0CF94CF4CD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65880" y="678634"/>
                  <a:ext cx="243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83AF46C-99E7-CF66-2A24-B18F045BB5D8}"/>
                    </a:ext>
                  </a:extLst>
                </p14:cNvPr>
                <p14:cNvContentPartPr/>
                <p14:nvPr/>
              </p14:nvContentPartPr>
              <p14:xfrm>
                <a:off x="7153440" y="750634"/>
                <a:ext cx="1038960" cy="27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83AF46C-99E7-CF66-2A24-B18F045BB5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5800" y="732634"/>
                  <a:ext cx="1074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90788A-C381-3953-C590-C4EED35D966F}"/>
                    </a:ext>
                  </a:extLst>
                </p14:cNvPr>
                <p14:cNvContentPartPr/>
                <p14:nvPr/>
              </p14:nvContentPartPr>
              <p14:xfrm>
                <a:off x="2081760" y="1735594"/>
                <a:ext cx="47160" cy="22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90788A-C381-3953-C590-C4EED35D96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63760" y="1717594"/>
                  <a:ext cx="82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6588D4-8CF4-E356-C00E-DCD0C30A1927}"/>
                    </a:ext>
                  </a:extLst>
                </p14:cNvPr>
                <p14:cNvContentPartPr/>
                <p14:nvPr/>
              </p14:nvContentPartPr>
              <p14:xfrm>
                <a:off x="2052600" y="1608874"/>
                <a:ext cx="148680" cy="126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6588D4-8CF4-E356-C00E-DCD0C30A19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34960" y="1590874"/>
                  <a:ext cx="184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6E9B74-DE57-8CF2-5921-56F5B426071C}"/>
                    </a:ext>
                  </a:extLst>
                </p14:cNvPr>
                <p14:cNvContentPartPr/>
                <p14:nvPr/>
              </p14:nvContentPartPr>
              <p14:xfrm>
                <a:off x="2252040" y="1674034"/>
                <a:ext cx="531360" cy="280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6E9B74-DE57-8CF2-5921-56F5B42607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4040" y="1656394"/>
                  <a:ext cx="5670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4E0436-6445-D008-125A-CADA14124BB5}"/>
                    </a:ext>
                  </a:extLst>
                </p14:cNvPr>
                <p14:cNvContentPartPr/>
                <p14:nvPr/>
              </p14:nvContentPartPr>
              <p14:xfrm>
                <a:off x="2709600" y="1797154"/>
                <a:ext cx="38340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4E0436-6445-D008-125A-CADA14124B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1960" y="1779154"/>
                  <a:ext cx="419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8CF765-AB42-6C7C-BC99-3C7C8C38778F}"/>
                    </a:ext>
                  </a:extLst>
                </p14:cNvPr>
                <p14:cNvContentPartPr/>
                <p14:nvPr/>
              </p14:nvContentPartPr>
              <p14:xfrm>
                <a:off x="3470640" y="1749274"/>
                <a:ext cx="309960" cy="199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8CF765-AB42-6C7C-BC99-3C7C8C3877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53000" y="1731274"/>
                  <a:ext cx="345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64C90A-E1B0-EFFC-A961-5942311C2228}"/>
                    </a:ext>
                  </a:extLst>
                </p14:cNvPr>
                <p14:cNvContentPartPr/>
                <p14:nvPr/>
              </p14:nvContentPartPr>
              <p14:xfrm>
                <a:off x="4030080" y="1672954"/>
                <a:ext cx="216720" cy="48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64C90A-E1B0-EFFC-A961-5942311C22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12080" y="1655314"/>
                  <a:ext cx="25236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57F9F3-951A-43BA-BC63-AFBBC9A47425}"/>
                    </a:ext>
                  </a:extLst>
                </p14:cNvPr>
                <p14:cNvContentPartPr/>
                <p14:nvPr/>
              </p14:nvContentPartPr>
              <p14:xfrm>
                <a:off x="5291160" y="1470994"/>
                <a:ext cx="519840" cy="498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57F9F3-951A-43BA-BC63-AFBBC9A474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73160" y="1453354"/>
                  <a:ext cx="5554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B3AD53-37AF-CA77-BD3D-625300B05E4C}"/>
                    </a:ext>
                  </a:extLst>
                </p14:cNvPr>
                <p14:cNvContentPartPr/>
                <p14:nvPr/>
              </p14:nvContentPartPr>
              <p14:xfrm>
                <a:off x="5794800" y="1697074"/>
                <a:ext cx="239760" cy="95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B3AD53-37AF-CA77-BD3D-625300B05E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77160" y="1679434"/>
                  <a:ext cx="275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53E316-A55E-D5E5-B88E-E03F3EE69876}"/>
                    </a:ext>
                  </a:extLst>
                </p14:cNvPr>
                <p14:cNvContentPartPr/>
                <p14:nvPr/>
              </p14:nvContentPartPr>
              <p14:xfrm>
                <a:off x="6005040" y="1460554"/>
                <a:ext cx="509040" cy="326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53E316-A55E-D5E5-B88E-E03F3EE6987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87400" y="1442554"/>
                  <a:ext cx="544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EDEA85-F05C-9857-3FC4-C6F4FD186A94}"/>
                    </a:ext>
                  </a:extLst>
                </p14:cNvPr>
                <p14:cNvContentPartPr/>
                <p14:nvPr/>
              </p14:nvContentPartPr>
              <p14:xfrm>
                <a:off x="6337320" y="1626874"/>
                <a:ext cx="398520" cy="37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EDEA85-F05C-9857-3FC4-C6F4FD186A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19320" y="1608874"/>
                  <a:ext cx="434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3E04C0-C2AF-905E-BCD5-68525D6FFD10}"/>
                    </a:ext>
                  </a:extLst>
                </p14:cNvPr>
                <p14:cNvContentPartPr/>
                <p14:nvPr/>
              </p14:nvContentPartPr>
              <p14:xfrm>
                <a:off x="7063800" y="1454434"/>
                <a:ext cx="351000" cy="467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3E04C0-C2AF-905E-BCD5-68525D6FFD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46160" y="1436434"/>
                  <a:ext cx="3866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9A45D3E-4EBF-356E-6602-53D5E14C5667}"/>
                    </a:ext>
                  </a:extLst>
                </p14:cNvPr>
                <p14:cNvContentPartPr/>
                <p14:nvPr/>
              </p14:nvContentPartPr>
              <p14:xfrm>
                <a:off x="7573200" y="1491154"/>
                <a:ext cx="388800" cy="245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9A45D3E-4EBF-356E-6602-53D5E14C56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55200" y="1473154"/>
                  <a:ext cx="424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AF4461-5755-F64A-67FE-A54993A0BD83}"/>
                    </a:ext>
                  </a:extLst>
                </p14:cNvPr>
                <p14:cNvContentPartPr/>
                <p14:nvPr/>
              </p14:nvContentPartPr>
              <p14:xfrm>
                <a:off x="8043360" y="1457314"/>
                <a:ext cx="184680" cy="26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AF4461-5755-F64A-67FE-A54993A0BD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25360" y="1439674"/>
                  <a:ext cx="220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6F267F-3DAC-9209-3E6F-06627874ABF0}"/>
                    </a:ext>
                  </a:extLst>
                </p14:cNvPr>
                <p14:cNvContentPartPr/>
                <p14:nvPr/>
              </p14:nvContentPartPr>
              <p14:xfrm>
                <a:off x="8311200" y="1480714"/>
                <a:ext cx="263880" cy="159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6F267F-3DAC-9209-3E6F-06627874AB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93200" y="1462714"/>
                  <a:ext cx="299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A91F43-6326-6544-DBCF-0802F06857E4}"/>
                    </a:ext>
                  </a:extLst>
                </p14:cNvPr>
                <p14:cNvContentPartPr/>
                <p14:nvPr/>
              </p14:nvContentPartPr>
              <p14:xfrm>
                <a:off x="8720520" y="1485394"/>
                <a:ext cx="147600" cy="223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A91F43-6326-6544-DBCF-0802F06857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02880" y="1467394"/>
                  <a:ext cx="183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9D1DE6-4BFF-1B03-3616-06D71EF9ED3F}"/>
                    </a:ext>
                  </a:extLst>
                </p14:cNvPr>
                <p14:cNvContentPartPr/>
                <p14:nvPr/>
              </p14:nvContentPartPr>
              <p14:xfrm>
                <a:off x="8709360" y="1422034"/>
                <a:ext cx="776160" cy="40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9D1DE6-4BFF-1B03-3616-06D71EF9ED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91360" y="1404034"/>
                  <a:ext cx="8118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237546-2C49-6DCC-2A41-0EBD929C2775}"/>
                    </a:ext>
                  </a:extLst>
                </p14:cNvPr>
                <p14:cNvContentPartPr/>
                <p14:nvPr/>
              </p14:nvContentPartPr>
              <p14:xfrm>
                <a:off x="4790760" y="2401954"/>
                <a:ext cx="308880" cy="179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237546-2C49-6DCC-2A41-0EBD929C277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72760" y="2384314"/>
                  <a:ext cx="344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035C9E-A630-2B89-A904-6BCD502CA166}"/>
                    </a:ext>
                  </a:extLst>
                </p14:cNvPr>
                <p14:cNvContentPartPr/>
                <p14:nvPr/>
              </p14:nvContentPartPr>
              <p14:xfrm>
                <a:off x="5270640" y="2382154"/>
                <a:ext cx="455040" cy="180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035C9E-A630-2B89-A904-6BCD502CA1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53000" y="2364154"/>
                  <a:ext cx="490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36F6DA-C7AF-F5A0-94ED-FC8A03AECFDC}"/>
                    </a:ext>
                  </a:extLst>
                </p14:cNvPr>
                <p14:cNvContentPartPr/>
                <p14:nvPr/>
              </p14:nvContentPartPr>
              <p14:xfrm>
                <a:off x="5704080" y="2225914"/>
                <a:ext cx="339120" cy="622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36F6DA-C7AF-F5A0-94ED-FC8A03AECF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86080" y="2207914"/>
                  <a:ext cx="3747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AABFC51-906A-7DF4-DD04-1D3C0461872E}"/>
                    </a:ext>
                  </a:extLst>
                </p14:cNvPr>
                <p14:cNvContentPartPr/>
                <p14:nvPr/>
              </p14:nvContentPartPr>
              <p14:xfrm>
                <a:off x="6101160" y="2349754"/>
                <a:ext cx="207720" cy="576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AABFC51-906A-7DF4-DD04-1D3C046187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83520" y="2332114"/>
                  <a:ext cx="24336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7D304F-6653-EACD-6FA0-5863C42079F7}"/>
                    </a:ext>
                  </a:extLst>
                </p14:cNvPr>
                <p14:cNvContentPartPr/>
                <p14:nvPr/>
              </p14:nvContentPartPr>
              <p14:xfrm>
                <a:off x="7062360" y="2207554"/>
                <a:ext cx="321480" cy="563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7D304F-6653-EACD-6FA0-5863C42079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44360" y="2189554"/>
                  <a:ext cx="3571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509219-65D6-8397-020D-1B7749B71146}"/>
                    </a:ext>
                  </a:extLst>
                </p14:cNvPr>
                <p14:cNvContentPartPr/>
                <p14:nvPr/>
              </p14:nvContentPartPr>
              <p14:xfrm>
                <a:off x="7317240" y="2151394"/>
                <a:ext cx="295920" cy="56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509219-65D6-8397-020D-1B7749B7114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99240" y="2133754"/>
                  <a:ext cx="33156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9351C1-F974-1252-1589-350A71509CEA}"/>
                    </a:ext>
                  </a:extLst>
                </p14:cNvPr>
                <p14:cNvContentPartPr/>
                <p14:nvPr/>
              </p14:nvContentPartPr>
              <p14:xfrm>
                <a:off x="7780560" y="2176594"/>
                <a:ext cx="644760" cy="351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9351C1-F974-1252-1589-350A71509C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62560" y="2158954"/>
                  <a:ext cx="6804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89C8F4-B885-2DCB-2B5F-C5595DDA0198}"/>
                    </a:ext>
                  </a:extLst>
                </p14:cNvPr>
                <p14:cNvContentPartPr/>
                <p14:nvPr/>
              </p14:nvContentPartPr>
              <p14:xfrm>
                <a:off x="8482560" y="2218714"/>
                <a:ext cx="366120" cy="20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89C8F4-B885-2DCB-2B5F-C5595DDA01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64920" y="2200714"/>
                  <a:ext cx="401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E1196C-ACF0-4AFF-0F0F-3289488264C3}"/>
                    </a:ext>
                  </a:extLst>
                </p14:cNvPr>
                <p14:cNvContentPartPr/>
                <p14:nvPr/>
              </p14:nvContentPartPr>
              <p14:xfrm>
                <a:off x="8943000" y="2196034"/>
                <a:ext cx="187560" cy="18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E1196C-ACF0-4AFF-0F0F-3289488264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25360" y="2178034"/>
                  <a:ext cx="223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63C08D-1BF9-A0A5-A2E8-C8A4EB44E89F}"/>
                    </a:ext>
                  </a:extLst>
                </p14:cNvPr>
                <p14:cNvContentPartPr/>
                <p14:nvPr/>
              </p14:nvContentPartPr>
              <p14:xfrm>
                <a:off x="9326040" y="2113954"/>
                <a:ext cx="296640" cy="244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63C08D-1BF9-A0A5-A2E8-C8A4EB44E8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08040" y="2095954"/>
                  <a:ext cx="332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EA9EB3B-99CA-2CC7-3E09-731B0764E32F}"/>
                    </a:ext>
                  </a:extLst>
                </p14:cNvPr>
                <p14:cNvContentPartPr/>
                <p14:nvPr/>
              </p14:nvContentPartPr>
              <p14:xfrm>
                <a:off x="9606480" y="1990834"/>
                <a:ext cx="325440" cy="242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EA9EB3B-99CA-2CC7-3E09-731B0764E3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88480" y="1972834"/>
                  <a:ext cx="361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A22E84-63E5-A723-AE84-6BF61E6C186E}"/>
                    </a:ext>
                  </a:extLst>
                </p14:cNvPr>
                <p14:cNvContentPartPr/>
                <p14:nvPr/>
              </p14:nvContentPartPr>
              <p14:xfrm>
                <a:off x="9988440" y="2058874"/>
                <a:ext cx="49680" cy="13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A22E84-63E5-A723-AE84-6BF61E6C18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70800" y="2041234"/>
                  <a:ext cx="85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18BFCF-A449-7A22-6624-29928A9511BD}"/>
                    </a:ext>
                  </a:extLst>
                </p14:cNvPr>
                <p14:cNvContentPartPr/>
                <p14:nvPr/>
              </p14:nvContentPartPr>
              <p14:xfrm>
                <a:off x="9995640" y="1802914"/>
                <a:ext cx="104400" cy="15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18BFCF-A449-7A22-6624-29928A9511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77640" y="1785274"/>
                  <a:ext cx="140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7BE355-BF97-CFD1-F4EA-E1E5247FE02E}"/>
                    </a:ext>
                  </a:extLst>
                </p14:cNvPr>
                <p14:cNvContentPartPr/>
                <p14:nvPr/>
              </p14:nvContentPartPr>
              <p14:xfrm>
                <a:off x="10110480" y="2012434"/>
                <a:ext cx="682920" cy="481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7BE355-BF97-CFD1-F4EA-E1E5247FE0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92480" y="1994434"/>
                  <a:ext cx="7185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E2A0DD-FFE4-EC31-3607-0902FDAF3548}"/>
                    </a:ext>
                  </a:extLst>
                </p14:cNvPr>
                <p14:cNvContentPartPr/>
                <p14:nvPr/>
              </p14:nvContentPartPr>
              <p14:xfrm>
                <a:off x="7344240" y="2895874"/>
                <a:ext cx="381600" cy="399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E2A0DD-FFE4-EC31-3607-0902FDAF35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26240" y="2877874"/>
                  <a:ext cx="4172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2A87EE8-C3A6-8A8F-AAFC-303B692FC0B5}"/>
                    </a:ext>
                  </a:extLst>
                </p14:cNvPr>
                <p14:cNvContentPartPr/>
                <p14:nvPr/>
              </p14:nvContentPartPr>
              <p14:xfrm>
                <a:off x="7431360" y="2930074"/>
                <a:ext cx="168120" cy="29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2A87EE8-C3A6-8A8F-AAFC-303B692FC0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13360" y="2912074"/>
                  <a:ext cx="203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C55ADE-AD33-E52C-460D-83BB882241C5}"/>
                    </a:ext>
                  </a:extLst>
                </p14:cNvPr>
                <p14:cNvContentPartPr/>
                <p14:nvPr/>
              </p14:nvContentPartPr>
              <p14:xfrm>
                <a:off x="7852200" y="2865634"/>
                <a:ext cx="409680" cy="34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C55ADE-AD33-E52C-460D-83BB882241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34560" y="2847994"/>
                  <a:ext cx="445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692AA8A-8F14-9281-C236-31F0061C8B5C}"/>
                    </a:ext>
                  </a:extLst>
                </p14:cNvPr>
                <p14:cNvContentPartPr/>
                <p14:nvPr/>
              </p14:nvContentPartPr>
              <p14:xfrm>
                <a:off x="8129400" y="3033394"/>
                <a:ext cx="518760" cy="158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692AA8A-8F14-9281-C236-31F0061C8B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11400" y="3015394"/>
                  <a:ext cx="554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A8E996-7F33-33AD-0262-2E7926B54CD6}"/>
                    </a:ext>
                  </a:extLst>
                </p14:cNvPr>
                <p14:cNvContentPartPr/>
                <p14:nvPr/>
              </p14:nvContentPartPr>
              <p14:xfrm>
                <a:off x="8910600" y="2724514"/>
                <a:ext cx="46080" cy="329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A8E996-7F33-33AD-0262-2E7926B54C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92960" y="2706514"/>
                  <a:ext cx="817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5DA5498-40AA-2057-F358-15B4EE80429B}"/>
                    </a:ext>
                  </a:extLst>
                </p14:cNvPr>
                <p14:cNvContentPartPr/>
                <p14:nvPr/>
              </p14:nvContentPartPr>
              <p14:xfrm>
                <a:off x="9098160" y="2874994"/>
                <a:ext cx="128520" cy="154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5DA5498-40AA-2057-F358-15B4EE8042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80160" y="2857354"/>
                  <a:ext cx="164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E42FDA-37E0-1007-A3CE-27B587F64DDC}"/>
                    </a:ext>
                  </a:extLst>
                </p14:cNvPr>
                <p14:cNvContentPartPr/>
                <p14:nvPr/>
              </p14:nvContentPartPr>
              <p14:xfrm>
                <a:off x="9387960" y="2813434"/>
                <a:ext cx="460800" cy="279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E42FDA-37E0-1007-A3CE-27B587F64D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70320" y="2795434"/>
                  <a:ext cx="4964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8BBD692-3EA3-0182-AF8D-9AE5A849E21B}"/>
                    </a:ext>
                  </a:extLst>
                </p14:cNvPr>
                <p14:cNvContentPartPr/>
                <p14:nvPr/>
              </p14:nvContentPartPr>
              <p14:xfrm>
                <a:off x="2726160" y="3302674"/>
                <a:ext cx="159480" cy="420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8BBD692-3EA3-0182-AF8D-9AE5A849E2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08520" y="3285034"/>
                  <a:ext cx="19512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A7DC391-E9B3-532D-8065-225FCDD84AA6}"/>
                    </a:ext>
                  </a:extLst>
                </p14:cNvPr>
                <p14:cNvContentPartPr/>
                <p14:nvPr/>
              </p14:nvContentPartPr>
              <p14:xfrm>
                <a:off x="3005880" y="3522634"/>
                <a:ext cx="362880" cy="180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A7DC391-E9B3-532D-8065-225FCDD84A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87880" y="3504994"/>
                  <a:ext cx="398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DE5600-5781-BEF4-3D03-E00EDC667500}"/>
                    </a:ext>
                  </a:extLst>
                </p14:cNvPr>
                <p14:cNvContentPartPr/>
                <p14:nvPr/>
              </p14:nvContentPartPr>
              <p14:xfrm>
                <a:off x="3378120" y="3491314"/>
                <a:ext cx="410040" cy="199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DE5600-5781-BEF4-3D03-E00EDC6675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0480" y="3473314"/>
                  <a:ext cx="445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5437DE-06EA-8F51-AC39-ADA4C99F3F38}"/>
                    </a:ext>
                  </a:extLst>
                </p14:cNvPr>
                <p14:cNvContentPartPr/>
                <p14:nvPr/>
              </p14:nvContentPartPr>
              <p14:xfrm>
                <a:off x="3629040" y="3463234"/>
                <a:ext cx="231840" cy="20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5437DE-06EA-8F51-AC39-ADA4C99F3F3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11400" y="3445594"/>
                  <a:ext cx="267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89285E-370F-F8C6-2958-32B6072E2706}"/>
                    </a:ext>
                  </a:extLst>
                </p14:cNvPr>
                <p14:cNvContentPartPr/>
                <p14:nvPr/>
              </p14:nvContentPartPr>
              <p14:xfrm>
                <a:off x="3873480" y="3474754"/>
                <a:ext cx="822600" cy="317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89285E-370F-F8C6-2958-32B6072E270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55840" y="3456754"/>
                  <a:ext cx="8582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ED1AB4-DEE1-8A51-6F61-03E1A7AF0B00}"/>
                    </a:ext>
                  </a:extLst>
                </p14:cNvPr>
                <p14:cNvContentPartPr/>
                <p14:nvPr/>
              </p14:nvContentPartPr>
              <p14:xfrm>
                <a:off x="5165160" y="3455314"/>
                <a:ext cx="138960" cy="508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ED1AB4-DEE1-8A51-6F61-03E1A7AF0B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47160" y="3437674"/>
                  <a:ext cx="17460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E581729-1F46-DD85-4441-532713256126}"/>
                    </a:ext>
                  </a:extLst>
                </p14:cNvPr>
                <p14:cNvContentPartPr/>
                <p14:nvPr/>
              </p14:nvContentPartPr>
              <p14:xfrm>
                <a:off x="5152200" y="3385834"/>
                <a:ext cx="428760" cy="377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E581729-1F46-DD85-4441-53271325612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34200" y="3368194"/>
                  <a:ext cx="4644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CBBEDFC-056C-B9E6-9384-3287B0E0A933}"/>
                    </a:ext>
                  </a:extLst>
                </p14:cNvPr>
                <p14:cNvContentPartPr/>
                <p14:nvPr/>
              </p14:nvContentPartPr>
              <p14:xfrm>
                <a:off x="5673480" y="3374674"/>
                <a:ext cx="768960" cy="366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CBBEDFC-056C-B9E6-9384-3287B0E0A93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55480" y="3356674"/>
                  <a:ext cx="8046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43167C7-87ED-60C4-728B-9059D9890F67}"/>
                    </a:ext>
                  </a:extLst>
                </p14:cNvPr>
                <p14:cNvContentPartPr/>
                <p14:nvPr/>
              </p14:nvContentPartPr>
              <p14:xfrm>
                <a:off x="6151200" y="3574834"/>
                <a:ext cx="48240" cy="178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43167C7-87ED-60C4-728B-9059D9890F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33560" y="3556834"/>
                  <a:ext cx="83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B40F41C-6016-7261-7C6D-0644D7D0B1B2}"/>
                    </a:ext>
                  </a:extLst>
                </p14:cNvPr>
                <p14:cNvContentPartPr/>
                <p14:nvPr/>
              </p14:nvContentPartPr>
              <p14:xfrm>
                <a:off x="6208440" y="3444154"/>
                <a:ext cx="427320" cy="117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B40F41C-6016-7261-7C6D-0644D7D0B1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90440" y="3426514"/>
                  <a:ext cx="462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0C0EE8-08F5-97E9-6527-FFCDE00BB9D0}"/>
                    </a:ext>
                  </a:extLst>
                </p14:cNvPr>
                <p14:cNvContentPartPr/>
                <p14:nvPr/>
              </p14:nvContentPartPr>
              <p14:xfrm>
                <a:off x="6826920" y="3526954"/>
                <a:ext cx="62280" cy="177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0C0EE8-08F5-97E9-6527-FFCDE00BB9D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08920" y="3508954"/>
                  <a:ext cx="97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A298DF-A172-A4E1-941F-498AB43F6348}"/>
                    </a:ext>
                  </a:extLst>
                </p14:cNvPr>
                <p14:cNvContentPartPr/>
                <p14:nvPr/>
              </p14:nvContentPartPr>
              <p14:xfrm>
                <a:off x="6898920" y="3438394"/>
                <a:ext cx="125280" cy="322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A298DF-A172-A4E1-941F-498AB43F634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80920" y="3420394"/>
                  <a:ext cx="160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482532A-5A8F-4104-D9D2-D473DCD30ECF}"/>
                    </a:ext>
                  </a:extLst>
                </p14:cNvPr>
                <p14:cNvContentPartPr/>
                <p14:nvPr/>
              </p14:nvContentPartPr>
              <p14:xfrm>
                <a:off x="7501200" y="3508954"/>
                <a:ext cx="508320" cy="212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482532A-5A8F-4104-D9D2-D473DCD30E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83200" y="3490954"/>
                  <a:ext cx="543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50B2A3F-F550-704B-9F0A-A9C29ED17417}"/>
                    </a:ext>
                  </a:extLst>
                </p14:cNvPr>
                <p14:cNvContentPartPr/>
                <p14:nvPr/>
              </p14:nvContentPartPr>
              <p14:xfrm>
                <a:off x="8016720" y="3511114"/>
                <a:ext cx="175320" cy="187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50B2A3F-F550-704B-9F0A-A9C29ED174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99080" y="3493114"/>
                  <a:ext cx="210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8B1460F-AF9C-1FAD-399D-6598EC5A8E7B}"/>
                    </a:ext>
                  </a:extLst>
                </p14:cNvPr>
                <p14:cNvContentPartPr/>
                <p14:nvPr/>
              </p14:nvContentPartPr>
              <p14:xfrm>
                <a:off x="8271960" y="3468274"/>
                <a:ext cx="903600" cy="210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B1460F-AF9C-1FAD-399D-6598EC5A8E7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54320" y="3450274"/>
                  <a:ext cx="939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7F64082-B145-5424-AC2B-1302B55A1908}"/>
                    </a:ext>
                  </a:extLst>
                </p14:cNvPr>
                <p14:cNvContentPartPr/>
                <p14:nvPr/>
              </p14:nvContentPartPr>
              <p14:xfrm>
                <a:off x="9339000" y="3321754"/>
                <a:ext cx="212040" cy="315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7F64082-B145-5424-AC2B-1302B55A19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21360" y="3304114"/>
                  <a:ext cx="247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851397-5126-DB71-8733-AF43579788BF}"/>
                    </a:ext>
                  </a:extLst>
                </p14:cNvPr>
                <p14:cNvContentPartPr/>
                <p14:nvPr/>
              </p14:nvContentPartPr>
              <p14:xfrm>
                <a:off x="9571920" y="3447754"/>
                <a:ext cx="302400" cy="232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851397-5126-DB71-8733-AF43579788B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53920" y="3430114"/>
                  <a:ext cx="338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D205C6-DD0F-C4DF-A254-3482F7AA84AE}"/>
                    </a:ext>
                  </a:extLst>
                </p14:cNvPr>
                <p14:cNvContentPartPr/>
                <p14:nvPr/>
              </p14:nvContentPartPr>
              <p14:xfrm>
                <a:off x="9891240" y="3220234"/>
                <a:ext cx="73080" cy="385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D205C6-DD0F-C4DF-A254-3482F7AA84A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73240" y="3202234"/>
                  <a:ext cx="1087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24FD0C3-4A57-9568-2A2E-9FC8AD3EED42}"/>
                    </a:ext>
                  </a:extLst>
                </p14:cNvPr>
                <p14:cNvContentPartPr/>
                <p14:nvPr/>
              </p14:nvContentPartPr>
              <p14:xfrm>
                <a:off x="9879720" y="3248314"/>
                <a:ext cx="606600" cy="339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24FD0C3-4A57-9568-2A2E-9FC8AD3EED4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62080" y="3230674"/>
                  <a:ext cx="642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4EABAD-8C68-E77E-752A-5D20A066FF19}"/>
                    </a:ext>
                  </a:extLst>
                </p14:cNvPr>
                <p14:cNvContentPartPr/>
                <p14:nvPr/>
              </p14:nvContentPartPr>
              <p14:xfrm>
                <a:off x="4554240" y="2892634"/>
                <a:ext cx="508680" cy="119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4EABAD-8C68-E77E-752A-5D20A066FF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36600" y="2874994"/>
                  <a:ext cx="544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61D393-9423-3CE5-D2FB-4A007B35A33A}"/>
                    </a:ext>
                  </a:extLst>
                </p14:cNvPr>
                <p14:cNvContentPartPr/>
                <p14:nvPr/>
              </p14:nvContentPartPr>
              <p14:xfrm>
                <a:off x="3991920" y="3036274"/>
                <a:ext cx="377280" cy="272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61D393-9423-3CE5-D2FB-4A007B35A33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74280" y="3018634"/>
                  <a:ext cx="412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D7DD2A-FB54-52DC-A074-7E6D1BF32160}"/>
                    </a:ext>
                  </a:extLst>
                </p14:cNvPr>
                <p14:cNvContentPartPr/>
                <p14:nvPr/>
              </p14:nvContentPartPr>
              <p14:xfrm>
                <a:off x="4477560" y="3069754"/>
                <a:ext cx="220680" cy="254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D7DD2A-FB54-52DC-A074-7E6D1BF3216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59920" y="3051754"/>
                  <a:ext cx="2563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37BD02-BD4F-362E-8161-141238834990}"/>
              </a:ext>
            </a:extLst>
          </p:cNvPr>
          <p:cNvGrpSpPr/>
          <p:nvPr/>
        </p:nvGrpSpPr>
        <p:grpSpPr>
          <a:xfrm>
            <a:off x="1296240" y="3948514"/>
            <a:ext cx="1284120" cy="446760"/>
            <a:chOff x="1296240" y="3948514"/>
            <a:chExt cx="128412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B1E2360-9A27-9106-5393-B61EA95FE8C7}"/>
                    </a:ext>
                  </a:extLst>
                </p14:cNvPr>
                <p14:cNvContentPartPr/>
                <p14:nvPr/>
              </p14:nvContentPartPr>
              <p14:xfrm>
                <a:off x="1296240" y="3948514"/>
                <a:ext cx="524520" cy="6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B1E2360-9A27-9106-5393-B61EA95FE8C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78600" y="3930874"/>
                  <a:ext cx="560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930B66-7B10-FC68-7D70-381CE3316F13}"/>
                    </a:ext>
                  </a:extLst>
                </p14:cNvPr>
                <p14:cNvContentPartPr/>
                <p14:nvPr/>
              </p14:nvContentPartPr>
              <p14:xfrm>
                <a:off x="1636080" y="3960034"/>
                <a:ext cx="82080" cy="401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930B66-7B10-FC68-7D70-381CE3316F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18080" y="3942394"/>
                  <a:ext cx="117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43C0BD4-AC9A-EAD3-79B3-C26B67D7FDC0}"/>
                    </a:ext>
                  </a:extLst>
                </p14:cNvPr>
                <p14:cNvContentPartPr/>
                <p14:nvPr/>
              </p14:nvContentPartPr>
              <p14:xfrm>
                <a:off x="1803480" y="4163794"/>
                <a:ext cx="776880" cy="231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43C0BD4-AC9A-EAD3-79B3-C26B67D7FD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85480" y="4146154"/>
                  <a:ext cx="81252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3E1139A-E5BD-FEC0-ABA8-AD2C643048CB}"/>
                  </a:ext>
                </a:extLst>
              </p14:cNvPr>
              <p14:cNvContentPartPr/>
              <p14:nvPr/>
            </p14:nvContentPartPr>
            <p14:xfrm>
              <a:off x="8652120" y="1876354"/>
              <a:ext cx="445680" cy="889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3E1139A-E5BD-FEC0-ABA8-AD2C643048C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634120" y="1858714"/>
                <a:ext cx="48132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DE40AFD-812C-ACB5-D8C4-6D0B0D2DBBC8}"/>
              </a:ext>
            </a:extLst>
          </p:cNvPr>
          <p:cNvGrpSpPr/>
          <p:nvPr/>
        </p:nvGrpSpPr>
        <p:grpSpPr>
          <a:xfrm>
            <a:off x="2946480" y="3969394"/>
            <a:ext cx="4378680" cy="532440"/>
            <a:chOff x="2946480" y="3969394"/>
            <a:chExt cx="437868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ECB209F-494A-A3AF-0AF8-49550201DB33}"/>
                    </a:ext>
                  </a:extLst>
                </p14:cNvPr>
                <p14:cNvContentPartPr/>
                <p14:nvPr/>
              </p14:nvContentPartPr>
              <p14:xfrm>
                <a:off x="2979600" y="4211314"/>
                <a:ext cx="23040" cy="40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ECB209F-494A-A3AF-0AF8-49550201DB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61960" y="4193314"/>
                  <a:ext cx="58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1CD67B-B958-5084-9548-851A88E19F2A}"/>
                    </a:ext>
                  </a:extLst>
                </p14:cNvPr>
                <p14:cNvContentPartPr/>
                <p14:nvPr/>
              </p14:nvContentPartPr>
              <p14:xfrm>
                <a:off x="2946480" y="4406794"/>
                <a:ext cx="1780200" cy="92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1CD67B-B958-5084-9548-851A88E19F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28840" y="4389154"/>
                  <a:ext cx="1815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ECDCE5C-E2B0-12E6-0F5A-3AAB3D9A26C6}"/>
                    </a:ext>
                  </a:extLst>
                </p14:cNvPr>
                <p14:cNvContentPartPr/>
                <p14:nvPr/>
              </p14:nvContentPartPr>
              <p14:xfrm>
                <a:off x="5080920" y="4276114"/>
                <a:ext cx="607320" cy="199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ECDCE5C-E2B0-12E6-0F5A-3AAB3D9A26C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63280" y="4258474"/>
                  <a:ext cx="642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B2694F-3DA0-631E-523B-AE55B2123C42}"/>
                    </a:ext>
                  </a:extLst>
                </p14:cNvPr>
                <p14:cNvContentPartPr/>
                <p14:nvPr/>
              </p14:nvContentPartPr>
              <p14:xfrm>
                <a:off x="5756640" y="4344514"/>
                <a:ext cx="144360" cy="157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B2694F-3DA0-631E-523B-AE55B2123C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38640" y="4326514"/>
                  <a:ext cx="180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9AFEA2D-EBD4-3335-10AC-72D783FC5AEB}"/>
                    </a:ext>
                  </a:extLst>
                </p14:cNvPr>
                <p14:cNvContentPartPr/>
                <p14:nvPr/>
              </p14:nvContentPartPr>
              <p14:xfrm>
                <a:off x="5863560" y="3969394"/>
                <a:ext cx="500760" cy="491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9AFEA2D-EBD4-3335-10AC-72D783FC5A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45920" y="3951394"/>
                  <a:ext cx="5364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81487F-6A0F-7BA3-129B-667FD1D30E72}"/>
                    </a:ext>
                  </a:extLst>
                </p14:cNvPr>
                <p14:cNvContentPartPr/>
                <p14:nvPr/>
              </p14:nvContentPartPr>
              <p14:xfrm>
                <a:off x="6516960" y="4010794"/>
                <a:ext cx="194400" cy="412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81487F-6A0F-7BA3-129B-667FD1D30E7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98960" y="3992794"/>
                  <a:ext cx="2300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9584908-CD2D-9EFD-D4D0-06F88AF5A220}"/>
                    </a:ext>
                  </a:extLst>
                </p14:cNvPr>
                <p14:cNvContentPartPr/>
                <p14:nvPr/>
              </p14:nvContentPartPr>
              <p14:xfrm>
                <a:off x="6904320" y="4200874"/>
                <a:ext cx="420840" cy="265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9584908-CD2D-9EFD-D4D0-06F88AF5A22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86320" y="4183234"/>
                  <a:ext cx="45648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7981C39-3C5C-0DF5-759A-BAD056BA1779}"/>
              </a:ext>
            </a:extLst>
          </p:cNvPr>
          <p:cNvGrpSpPr/>
          <p:nvPr/>
        </p:nvGrpSpPr>
        <p:grpSpPr>
          <a:xfrm>
            <a:off x="7816920" y="3839434"/>
            <a:ext cx="2967840" cy="573120"/>
            <a:chOff x="7816920" y="3839434"/>
            <a:chExt cx="296784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817A9D-E2F7-2B03-0D0A-62AF36FC0156}"/>
                    </a:ext>
                  </a:extLst>
                </p14:cNvPr>
                <p14:cNvContentPartPr/>
                <p14:nvPr/>
              </p14:nvContentPartPr>
              <p14:xfrm>
                <a:off x="7816920" y="3839434"/>
                <a:ext cx="379080" cy="552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817A9D-E2F7-2B03-0D0A-62AF36FC015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99280" y="3821434"/>
                  <a:ext cx="4147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A56614-D2E3-3094-3299-0F725AA26D11}"/>
                    </a:ext>
                  </a:extLst>
                </p14:cNvPr>
                <p14:cNvContentPartPr/>
                <p14:nvPr/>
              </p14:nvContentPartPr>
              <p14:xfrm>
                <a:off x="8077200" y="4112314"/>
                <a:ext cx="882360" cy="277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A56614-D2E3-3094-3299-0F725AA26D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59560" y="4094674"/>
                  <a:ext cx="9180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3EE1C11-6BF2-DE8F-40D0-6CE68B17E296}"/>
                    </a:ext>
                  </a:extLst>
                </p14:cNvPr>
                <p14:cNvContentPartPr/>
                <p14:nvPr/>
              </p14:nvContentPartPr>
              <p14:xfrm>
                <a:off x="9016080" y="4202314"/>
                <a:ext cx="194760" cy="194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3EE1C11-6BF2-DE8F-40D0-6CE68B17E29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98440" y="4184674"/>
                  <a:ext cx="230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E44FE72-5D4B-80F2-B164-1737F164974B}"/>
                    </a:ext>
                  </a:extLst>
                </p14:cNvPr>
                <p14:cNvContentPartPr/>
                <p14:nvPr/>
              </p14:nvContentPartPr>
              <p14:xfrm>
                <a:off x="9372480" y="4064074"/>
                <a:ext cx="562680" cy="348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E44FE72-5D4B-80F2-B164-1737F164974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54480" y="4046434"/>
                  <a:ext cx="5983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484BB4-6EF1-A9B6-8287-655892CB579C}"/>
                    </a:ext>
                  </a:extLst>
                </p14:cNvPr>
                <p14:cNvContentPartPr/>
                <p14:nvPr/>
              </p14:nvContentPartPr>
              <p14:xfrm>
                <a:off x="9835440" y="4169554"/>
                <a:ext cx="520200" cy="237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484BB4-6EF1-A9B6-8287-655892CB579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17440" y="4151554"/>
                  <a:ext cx="555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F85FB4-CA26-80B7-307E-C576A012FC21}"/>
                    </a:ext>
                  </a:extLst>
                </p14:cNvPr>
                <p14:cNvContentPartPr/>
                <p14:nvPr/>
              </p14:nvContentPartPr>
              <p14:xfrm>
                <a:off x="10355280" y="3943114"/>
                <a:ext cx="344520" cy="469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F85FB4-CA26-80B7-307E-C576A012FC2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37280" y="3925114"/>
                  <a:ext cx="3801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AE8686-D0B1-F869-9B77-72BA17A91C7F}"/>
                    </a:ext>
                  </a:extLst>
                </p14:cNvPr>
                <p14:cNvContentPartPr/>
                <p14:nvPr/>
              </p14:nvContentPartPr>
              <p14:xfrm>
                <a:off x="10746600" y="4341274"/>
                <a:ext cx="38160" cy="33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AE8686-D0B1-F869-9B77-72BA17A91C7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728600" y="4323274"/>
                  <a:ext cx="7380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A68FCEE-D8EA-0521-6EB9-09F21DF67E56}"/>
                  </a:ext>
                </a:extLst>
              </p14:cNvPr>
              <p14:cNvContentPartPr/>
              <p14:nvPr/>
            </p14:nvContentPartPr>
            <p14:xfrm>
              <a:off x="7477440" y="1834954"/>
              <a:ext cx="3297600" cy="811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A68FCEE-D8EA-0521-6EB9-09F21DF67E5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459800" y="1817314"/>
                <a:ext cx="3333240" cy="8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28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07B88E2-C8E5-4BA1-C0CC-420333D024E6}"/>
              </a:ext>
            </a:extLst>
          </p:cNvPr>
          <p:cNvGrpSpPr/>
          <p:nvPr/>
        </p:nvGrpSpPr>
        <p:grpSpPr>
          <a:xfrm>
            <a:off x="1310280" y="478834"/>
            <a:ext cx="10598760" cy="5518080"/>
            <a:chOff x="1310280" y="478834"/>
            <a:chExt cx="10598760" cy="55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1BB781-2529-B22A-8323-DA55D9D726F8}"/>
                    </a:ext>
                  </a:extLst>
                </p14:cNvPr>
                <p14:cNvContentPartPr/>
                <p14:nvPr/>
              </p14:nvContentPartPr>
              <p14:xfrm>
                <a:off x="4877520" y="4354954"/>
                <a:ext cx="99000" cy="420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1BB781-2529-B22A-8323-DA55D9D726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9880" y="4336954"/>
                  <a:ext cx="1346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6AC838-A25E-08C9-B837-78BB74654455}"/>
                    </a:ext>
                  </a:extLst>
                </p14:cNvPr>
                <p14:cNvContentPartPr/>
                <p14:nvPr/>
              </p14:nvContentPartPr>
              <p14:xfrm>
                <a:off x="5084520" y="4386274"/>
                <a:ext cx="185400" cy="308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6AC838-A25E-08C9-B837-78BB746544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6880" y="4368634"/>
                  <a:ext cx="2210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4FC4FF-FD52-35A3-FB90-53332BD37E41}"/>
                    </a:ext>
                  </a:extLst>
                </p14:cNvPr>
                <p14:cNvContentPartPr/>
                <p14:nvPr/>
              </p14:nvContentPartPr>
              <p14:xfrm>
                <a:off x="5347680" y="4694074"/>
                <a:ext cx="60120" cy="10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4FC4FF-FD52-35A3-FB90-53332BD37E4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0040" y="4676074"/>
                  <a:ext cx="95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4F020B-D672-503C-D3C3-14FBEB0C5AA2}"/>
                    </a:ext>
                  </a:extLst>
                </p14:cNvPr>
                <p14:cNvContentPartPr/>
                <p14:nvPr/>
              </p14:nvContentPartPr>
              <p14:xfrm>
                <a:off x="5631000" y="4373674"/>
                <a:ext cx="438480" cy="384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4F020B-D672-503C-D3C3-14FBEB0C5A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13360" y="4356034"/>
                  <a:ext cx="4741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736CA7-4995-4FF5-33BD-0F654CD0F757}"/>
                    </a:ext>
                  </a:extLst>
                </p14:cNvPr>
                <p14:cNvContentPartPr/>
                <p14:nvPr/>
              </p14:nvContentPartPr>
              <p14:xfrm>
                <a:off x="6073800" y="4282954"/>
                <a:ext cx="1133280" cy="447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736CA7-4995-4FF5-33BD-0F654CD0F7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55800" y="4264954"/>
                  <a:ext cx="1168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C40BC4-CD3D-698E-3FCD-6EB4F7DF7E97}"/>
                    </a:ext>
                  </a:extLst>
                </p14:cNvPr>
                <p14:cNvContentPartPr/>
                <p14:nvPr/>
              </p14:nvContentPartPr>
              <p14:xfrm>
                <a:off x="7302480" y="4391314"/>
                <a:ext cx="690840" cy="26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C40BC4-CD3D-698E-3FCD-6EB4F7DF7E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84480" y="4373674"/>
                  <a:ext cx="726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76554A-5EE2-67EA-E6B3-74FC327B89A8}"/>
                    </a:ext>
                  </a:extLst>
                </p14:cNvPr>
                <p14:cNvContentPartPr/>
                <p14:nvPr/>
              </p14:nvContentPartPr>
              <p14:xfrm>
                <a:off x="5703360" y="5045074"/>
                <a:ext cx="947880" cy="580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76554A-5EE2-67EA-E6B3-74FC327B89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85720" y="5027434"/>
                  <a:ext cx="98352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BD8E03-F8CF-B38F-5B03-BB4F2955E829}"/>
                    </a:ext>
                  </a:extLst>
                </p14:cNvPr>
                <p14:cNvContentPartPr/>
                <p14:nvPr/>
              </p14:nvContentPartPr>
              <p14:xfrm>
                <a:off x="6611640" y="4842034"/>
                <a:ext cx="292680" cy="514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BD8E03-F8CF-B38F-5B03-BB4F2955E8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94000" y="4824034"/>
                  <a:ext cx="3283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395153-CADA-916F-2320-F201716DDAD9}"/>
                    </a:ext>
                  </a:extLst>
                </p14:cNvPr>
                <p14:cNvContentPartPr/>
                <p14:nvPr/>
              </p14:nvContentPartPr>
              <p14:xfrm>
                <a:off x="6988560" y="5061634"/>
                <a:ext cx="373320" cy="322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395153-CADA-916F-2320-F201716DDA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0560" y="5043634"/>
                  <a:ext cx="408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A8075A-4032-6745-018F-96B35D59C954}"/>
                    </a:ext>
                  </a:extLst>
                </p14:cNvPr>
                <p14:cNvContentPartPr/>
                <p14:nvPr/>
              </p14:nvContentPartPr>
              <p14:xfrm>
                <a:off x="7348560" y="5114554"/>
                <a:ext cx="628920" cy="51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A8075A-4032-6745-018F-96B35D59C9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30920" y="5096914"/>
                  <a:ext cx="6645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34C9B17-89C4-BD8F-71B6-C17515EAE50C}"/>
                    </a:ext>
                  </a:extLst>
                </p14:cNvPr>
                <p14:cNvContentPartPr/>
                <p14:nvPr/>
              </p14:nvContentPartPr>
              <p14:xfrm>
                <a:off x="8315160" y="4348474"/>
                <a:ext cx="344160" cy="50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34C9B17-89C4-BD8F-71B6-C17515EAE5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97160" y="4330834"/>
                  <a:ext cx="3798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E12AD0-CEC6-6B44-65D4-E4E24D605F20}"/>
                    </a:ext>
                  </a:extLst>
                </p14:cNvPr>
                <p14:cNvContentPartPr/>
                <p14:nvPr/>
              </p14:nvContentPartPr>
              <p14:xfrm>
                <a:off x="8384640" y="5265394"/>
                <a:ext cx="221040" cy="731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E12AD0-CEC6-6B44-65D4-E4E24D605F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66640" y="5247394"/>
                  <a:ext cx="256680" cy="76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5F4FA6-D8CE-E7CC-13C2-9EE34306D5A2}"/>
                    </a:ext>
                  </a:extLst>
                </p14:cNvPr>
                <p14:cNvContentPartPr/>
                <p14:nvPr/>
              </p14:nvContentPartPr>
              <p14:xfrm>
                <a:off x="1852080" y="810394"/>
                <a:ext cx="75960" cy="179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5F4FA6-D8CE-E7CC-13C2-9EE34306D5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34080" y="792394"/>
                  <a:ext cx="111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E640A2-806B-CB26-EDF1-7DDBD1986B1B}"/>
                    </a:ext>
                  </a:extLst>
                </p14:cNvPr>
                <p14:cNvContentPartPr/>
                <p14:nvPr/>
              </p14:nvContentPartPr>
              <p14:xfrm>
                <a:off x="1966560" y="478834"/>
                <a:ext cx="100440" cy="266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E640A2-806B-CB26-EDF1-7DDBD1986B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48920" y="460834"/>
                  <a:ext cx="136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D4F5C1-1670-C2D5-2E52-A07C827C3401}"/>
                    </a:ext>
                  </a:extLst>
                </p14:cNvPr>
                <p14:cNvContentPartPr/>
                <p14:nvPr/>
              </p14:nvContentPartPr>
              <p14:xfrm>
                <a:off x="2108400" y="663154"/>
                <a:ext cx="833040" cy="331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D4F5C1-1670-C2D5-2E52-A07C827C34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90760" y="645154"/>
                  <a:ext cx="868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D1D2F97-0956-9A94-5269-5F15D948FAB8}"/>
                    </a:ext>
                  </a:extLst>
                </p14:cNvPr>
                <p14:cNvContentPartPr/>
                <p14:nvPr/>
              </p14:nvContentPartPr>
              <p14:xfrm>
                <a:off x="2808240" y="829834"/>
                <a:ext cx="437400" cy="5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D1D2F97-0956-9A94-5269-5F15D948F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0240" y="812194"/>
                  <a:ext cx="473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225D26-744E-5457-0BF2-3A3A5C440227}"/>
                    </a:ext>
                  </a:extLst>
                </p14:cNvPr>
                <p14:cNvContentPartPr/>
                <p14:nvPr/>
              </p14:nvContentPartPr>
              <p14:xfrm>
                <a:off x="3790320" y="579274"/>
                <a:ext cx="174240" cy="600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225D26-744E-5457-0BF2-3A3A5C4402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72680" y="561634"/>
                  <a:ext cx="2098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D20058-7E9E-0B3C-BCC4-8900051F22B4}"/>
                    </a:ext>
                  </a:extLst>
                </p14:cNvPr>
                <p14:cNvContentPartPr/>
                <p14:nvPr/>
              </p14:nvContentPartPr>
              <p14:xfrm>
                <a:off x="3609960" y="752074"/>
                <a:ext cx="687960" cy="22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D20058-7E9E-0B3C-BCC4-8900051F22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2320" y="734434"/>
                  <a:ext cx="7236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AF6E28-3DBB-31E3-83F5-1490F1A9EFBA}"/>
                    </a:ext>
                  </a:extLst>
                </p14:cNvPr>
                <p14:cNvContentPartPr/>
                <p14:nvPr/>
              </p14:nvContentPartPr>
              <p14:xfrm>
                <a:off x="4214400" y="991474"/>
                <a:ext cx="170640" cy="29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AF6E28-3DBB-31E3-83F5-1490F1A9EF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96760" y="973474"/>
                  <a:ext cx="2062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3CB318-5D49-8452-046C-9C64A4394D7C}"/>
                    </a:ext>
                  </a:extLst>
                </p14:cNvPr>
                <p14:cNvContentPartPr/>
                <p14:nvPr/>
              </p14:nvContentPartPr>
              <p14:xfrm>
                <a:off x="1610160" y="498274"/>
                <a:ext cx="229320" cy="1191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3CB318-5D49-8452-046C-9C64A4394D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92160" y="480634"/>
                  <a:ext cx="264960" cy="12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B5A733-A2B7-2337-412A-1590F7BE1F89}"/>
                    </a:ext>
                  </a:extLst>
                </p14:cNvPr>
                <p14:cNvContentPartPr/>
                <p14:nvPr/>
              </p14:nvContentPartPr>
              <p14:xfrm>
                <a:off x="1310280" y="582154"/>
                <a:ext cx="879120" cy="583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B5A733-A2B7-2337-412A-1590F7BE1F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2640" y="564154"/>
                  <a:ext cx="9147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D0998A-9005-5FA8-2C87-DA266DE89C3A}"/>
                    </a:ext>
                  </a:extLst>
                </p14:cNvPr>
                <p14:cNvContentPartPr/>
                <p14:nvPr/>
              </p14:nvContentPartPr>
              <p14:xfrm>
                <a:off x="2310000" y="837394"/>
                <a:ext cx="263160" cy="224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D0998A-9005-5FA8-2C87-DA266DE89C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92360" y="819754"/>
                  <a:ext cx="298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FF2BAC-E68D-08AE-C4C7-6E8D23193A3C}"/>
                    </a:ext>
                  </a:extLst>
                </p14:cNvPr>
                <p14:cNvContentPartPr/>
                <p14:nvPr/>
              </p14:nvContentPartPr>
              <p14:xfrm>
                <a:off x="2741280" y="725794"/>
                <a:ext cx="404640" cy="409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FF2BAC-E68D-08AE-C4C7-6E8D23193A3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3280" y="708154"/>
                  <a:ext cx="4402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D43F8F-D8D7-52A0-91BD-74BD1D6975F5}"/>
                    </a:ext>
                  </a:extLst>
                </p14:cNvPr>
                <p14:cNvContentPartPr/>
                <p14:nvPr/>
              </p14:nvContentPartPr>
              <p14:xfrm>
                <a:off x="2959800" y="810394"/>
                <a:ext cx="473760" cy="4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D43F8F-D8D7-52A0-91BD-74BD1D6975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41800" y="792394"/>
                  <a:ext cx="509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877928-A907-D244-21F5-B6BB55483334}"/>
                    </a:ext>
                  </a:extLst>
                </p14:cNvPr>
                <p14:cNvContentPartPr/>
                <p14:nvPr/>
              </p14:nvContentPartPr>
              <p14:xfrm>
                <a:off x="5631000" y="847834"/>
                <a:ext cx="104760" cy="269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877928-A907-D244-21F5-B6BB554833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13360" y="830194"/>
                  <a:ext cx="140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1A63B3-775D-5049-D2C5-575F2B8F09B5}"/>
                    </a:ext>
                  </a:extLst>
                </p14:cNvPr>
                <p14:cNvContentPartPr/>
                <p14:nvPr/>
              </p14:nvContentPartPr>
              <p14:xfrm>
                <a:off x="5697960" y="558034"/>
                <a:ext cx="1242360" cy="49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1A63B3-775D-5049-D2C5-575F2B8F09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80320" y="540034"/>
                  <a:ext cx="12780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E96522-AB18-BCFB-37CA-770F3AB7B76D}"/>
                    </a:ext>
                  </a:extLst>
                </p14:cNvPr>
                <p14:cNvContentPartPr/>
                <p14:nvPr/>
              </p14:nvContentPartPr>
              <p14:xfrm>
                <a:off x="6760680" y="703114"/>
                <a:ext cx="1454400" cy="311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E96522-AB18-BCFB-37CA-770F3AB7B7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43040" y="685114"/>
                  <a:ext cx="1490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685057-8EFC-1662-9C9C-B072E7C2457B}"/>
                    </a:ext>
                  </a:extLst>
                </p14:cNvPr>
                <p14:cNvContentPartPr/>
                <p14:nvPr/>
              </p14:nvContentPartPr>
              <p14:xfrm>
                <a:off x="8283120" y="824434"/>
                <a:ext cx="446760" cy="23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685057-8EFC-1662-9C9C-B072E7C245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65120" y="806794"/>
                  <a:ext cx="482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A33C96-6C8A-062D-41EC-C078D0381D4D}"/>
                    </a:ext>
                  </a:extLst>
                </p14:cNvPr>
                <p14:cNvContentPartPr/>
                <p14:nvPr/>
              </p14:nvContentPartPr>
              <p14:xfrm>
                <a:off x="8866320" y="639034"/>
                <a:ext cx="432000" cy="39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A33C96-6C8A-062D-41EC-C078D0381D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48320" y="621394"/>
                  <a:ext cx="467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122841-0E72-AFDB-68D4-B0621EEE5B01}"/>
                    </a:ext>
                  </a:extLst>
                </p14:cNvPr>
                <p14:cNvContentPartPr/>
                <p14:nvPr/>
              </p14:nvContentPartPr>
              <p14:xfrm>
                <a:off x="9247560" y="796354"/>
                <a:ext cx="460440" cy="726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122841-0E72-AFDB-68D4-B0621EEE5B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29920" y="778354"/>
                  <a:ext cx="49608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6707D0-2E68-1BB1-651A-06F99A136E9D}"/>
                    </a:ext>
                  </a:extLst>
                </p14:cNvPr>
                <p14:cNvContentPartPr/>
                <p14:nvPr/>
              </p14:nvContentPartPr>
              <p14:xfrm>
                <a:off x="3929640" y="1643794"/>
                <a:ext cx="232560" cy="77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6707D0-2E68-1BB1-651A-06F99A136E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12000" y="1626154"/>
                  <a:ext cx="26820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D7A7E5-41A1-215F-B7D8-E88CF0D5B730}"/>
                    </a:ext>
                  </a:extLst>
                </p14:cNvPr>
                <p14:cNvContentPartPr/>
                <p14:nvPr/>
              </p14:nvContentPartPr>
              <p14:xfrm>
                <a:off x="3818760" y="1989034"/>
                <a:ext cx="668520" cy="10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D7A7E5-41A1-215F-B7D8-E88CF0D5B7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01120" y="1971034"/>
                  <a:ext cx="704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9D1BD8-C2DB-A72A-DBB0-E24E37D6A5AB}"/>
                    </a:ext>
                  </a:extLst>
                </p14:cNvPr>
                <p14:cNvContentPartPr/>
                <p14:nvPr/>
              </p14:nvContentPartPr>
              <p14:xfrm>
                <a:off x="4284240" y="2176954"/>
                <a:ext cx="561960" cy="183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9D1BD8-C2DB-A72A-DBB0-E24E37D6A5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66240" y="2159314"/>
                  <a:ext cx="597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00423F-6A5F-C2C7-2989-98BD00399E95}"/>
                    </a:ext>
                  </a:extLst>
                </p14:cNvPr>
                <p14:cNvContentPartPr/>
                <p14:nvPr/>
              </p14:nvContentPartPr>
              <p14:xfrm>
                <a:off x="4932240" y="1819834"/>
                <a:ext cx="890280" cy="425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00423F-6A5F-C2C7-2989-98BD00399E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14240" y="1802194"/>
                  <a:ext cx="9259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F16CC4-3F81-C9B5-594E-F3E8087A01CD}"/>
                    </a:ext>
                  </a:extLst>
                </p14:cNvPr>
                <p14:cNvContentPartPr/>
                <p14:nvPr/>
              </p14:nvContentPartPr>
              <p14:xfrm>
                <a:off x="5555400" y="2233474"/>
                <a:ext cx="333000" cy="366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F16CC4-3F81-C9B5-594E-F3E8087A01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37400" y="2215834"/>
                  <a:ext cx="3686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D2AFD5-0FDD-6E3E-E70E-2F70FB6BC1EF}"/>
                    </a:ext>
                  </a:extLst>
                </p14:cNvPr>
                <p14:cNvContentPartPr/>
                <p14:nvPr/>
              </p14:nvContentPartPr>
              <p14:xfrm>
                <a:off x="6861480" y="1688074"/>
                <a:ext cx="533520" cy="62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D2AFD5-0FDD-6E3E-E70E-2F70FB6BC1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43840" y="1670434"/>
                  <a:ext cx="5691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5642DB-5AEC-7878-D624-0FB418D71573}"/>
                    </a:ext>
                  </a:extLst>
                </p14:cNvPr>
                <p14:cNvContentPartPr/>
                <p14:nvPr/>
              </p14:nvContentPartPr>
              <p14:xfrm>
                <a:off x="7569960" y="2041234"/>
                <a:ext cx="229680" cy="444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5642DB-5AEC-7878-D624-0FB418D715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51960" y="2023234"/>
                  <a:ext cx="2653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DAAB56-628E-BDB2-A701-DDCB67AAF75D}"/>
                    </a:ext>
                  </a:extLst>
                </p14:cNvPr>
                <p14:cNvContentPartPr/>
                <p14:nvPr/>
              </p14:nvContentPartPr>
              <p14:xfrm>
                <a:off x="6304200" y="1418794"/>
                <a:ext cx="109080" cy="114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DAAB56-628E-BDB2-A701-DDCB67AAF7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86200" y="1400794"/>
                  <a:ext cx="144720" cy="11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58CFDF-EE12-64CA-4548-D96C37F28DAC}"/>
                    </a:ext>
                  </a:extLst>
                </p14:cNvPr>
                <p14:cNvContentPartPr/>
                <p14:nvPr/>
              </p14:nvContentPartPr>
              <p14:xfrm>
                <a:off x="6602280" y="1564234"/>
                <a:ext cx="72360" cy="903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58CFDF-EE12-64CA-4548-D96C37F28DA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84640" y="1546594"/>
                  <a:ext cx="10800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CA5377-95D0-6EA2-1C26-533410D98DF0}"/>
                    </a:ext>
                  </a:extLst>
                </p14:cNvPr>
                <p14:cNvContentPartPr/>
                <p14:nvPr/>
              </p14:nvContentPartPr>
              <p14:xfrm>
                <a:off x="7837080" y="1899394"/>
                <a:ext cx="466920" cy="46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CA5377-95D0-6EA2-1C26-533410D98D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19440" y="1881754"/>
                  <a:ext cx="5025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7CA8D-514B-85BD-E929-037BB3BF0839}"/>
                    </a:ext>
                  </a:extLst>
                </p14:cNvPr>
                <p14:cNvContentPartPr/>
                <p14:nvPr/>
              </p14:nvContentPartPr>
              <p14:xfrm>
                <a:off x="8234160" y="1953034"/>
                <a:ext cx="209160" cy="16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7CA8D-514B-85BD-E929-037BB3BF083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6520" y="1935034"/>
                  <a:ext cx="244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CD54FC-4EE8-7B75-350E-6B24BFE0C8F8}"/>
                    </a:ext>
                  </a:extLst>
                </p14:cNvPr>
                <p14:cNvContentPartPr/>
                <p14:nvPr/>
              </p14:nvContentPartPr>
              <p14:xfrm>
                <a:off x="8557440" y="2113954"/>
                <a:ext cx="639000" cy="243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CD54FC-4EE8-7B75-350E-6B24BFE0C8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39440" y="2095954"/>
                  <a:ext cx="674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232764-FB05-EDDC-ECB9-BB34C037BEE6}"/>
                    </a:ext>
                  </a:extLst>
                </p14:cNvPr>
                <p14:cNvContentPartPr/>
                <p14:nvPr/>
              </p14:nvContentPartPr>
              <p14:xfrm>
                <a:off x="8976480" y="1872034"/>
                <a:ext cx="939240" cy="336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232764-FB05-EDDC-ECB9-BB34C037BE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58840" y="1854034"/>
                  <a:ext cx="9748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3A47E4-53CE-0B42-E053-BDF398E1C2D3}"/>
                    </a:ext>
                  </a:extLst>
                </p14:cNvPr>
                <p14:cNvContentPartPr/>
                <p14:nvPr/>
              </p14:nvContentPartPr>
              <p14:xfrm>
                <a:off x="3475320" y="3043834"/>
                <a:ext cx="290880" cy="66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3A47E4-53CE-0B42-E053-BDF398E1C2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57320" y="3026194"/>
                  <a:ext cx="32652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DB14C1-5FBD-2D0B-EB9A-5DFEED1C58C6}"/>
                    </a:ext>
                  </a:extLst>
                </p14:cNvPr>
                <p14:cNvContentPartPr/>
                <p14:nvPr/>
              </p14:nvContentPartPr>
              <p14:xfrm>
                <a:off x="3332400" y="3300514"/>
                <a:ext cx="1075680" cy="12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DB14C1-5FBD-2D0B-EB9A-5DFEED1C58C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14760" y="3282874"/>
                  <a:ext cx="1111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3AC998-586D-9D51-C07B-E8476A5ECBA6}"/>
                    </a:ext>
                  </a:extLst>
                </p14:cNvPr>
                <p14:cNvContentPartPr/>
                <p14:nvPr/>
              </p14:nvContentPartPr>
              <p14:xfrm>
                <a:off x="4229160" y="3184954"/>
                <a:ext cx="797400" cy="58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3AC998-586D-9D51-C07B-E8476A5ECB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11160" y="3166954"/>
                  <a:ext cx="8330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FC26A1-73B2-9088-7960-CED65AE62F73}"/>
                    </a:ext>
                  </a:extLst>
                </p14:cNvPr>
                <p14:cNvContentPartPr/>
                <p14:nvPr/>
              </p14:nvContentPartPr>
              <p14:xfrm>
                <a:off x="5149320" y="3239674"/>
                <a:ext cx="11844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FC26A1-73B2-9088-7960-CED65AE62F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31320" y="3222034"/>
                  <a:ext cx="154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D1B840-C99C-BF41-86A0-3A8FDC42C19F}"/>
                    </a:ext>
                  </a:extLst>
                </p14:cNvPr>
                <p14:cNvContentPartPr/>
                <p14:nvPr/>
              </p14:nvContentPartPr>
              <p14:xfrm>
                <a:off x="5409240" y="3488074"/>
                <a:ext cx="55800" cy="108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D1B840-C99C-BF41-86A0-3A8FDC42C1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91600" y="3470434"/>
                  <a:ext cx="914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86DCD9-978E-072D-C142-32BE6C1A3B09}"/>
                    </a:ext>
                  </a:extLst>
                </p14:cNvPr>
                <p14:cNvContentPartPr/>
                <p14:nvPr/>
              </p14:nvContentPartPr>
              <p14:xfrm>
                <a:off x="5691120" y="3178474"/>
                <a:ext cx="537480" cy="30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86DCD9-978E-072D-C142-32BE6C1A3B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73480" y="3160474"/>
                  <a:ext cx="573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AB6651-7DC7-6003-7EAA-F3819D9DEAA9}"/>
                    </a:ext>
                  </a:extLst>
                </p14:cNvPr>
                <p14:cNvContentPartPr/>
                <p14:nvPr/>
              </p14:nvContentPartPr>
              <p14:xfrm>
                <a:off x="5714160" y="3868954"/>
                <a:ext cx="501840" cy="158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AB6651-7DC7-6003-7EAA-F3819D9DEA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96160" y="3851314"/>
                  <a:ext cx="537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B3E6E2-E202-1A9A-7DFB-F32DBD99D65C}"/>
                    </a:ext>
                  </a:extLst>
                </p14:cNvPr>
                <p14:cNvContentPartPr/>
                <p14:nvPr/>
              </p14:nvContentPartPr>
              <p14:xfrm>
                <a:off x="5634960" y="2948434"/>
                <a:ext cx="2723040" cy="969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B3E6E2-E202-1A9A-7DFB-F32DBD99D6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16960" y="2930434"/>
                  <a:ext cx="2758680" cy="10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5E415B-146B-7965-24EC-1D279056B63D}"/>
                    </a:ext>
                  </a:extLst>
                </p14:cNvPr>
                <p14:cNvContentPartPr/>
                <p14:nvPr/>
              </p14:nvContentPartPr>
              <p14:xfrm>
                <a:off x="7972800" y="3252274"/>
                <a:ext cx="725040" cy="496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5E415B-146B-7965-24EC-1D279056B6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55160" y="3234274"/>
                  <a:ext cx="7606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CB83CC-B58F-87DB-047B-850357E1DBA6}"/>
                    </a:ext>
                  </a:extLst>
                </p14:cNvPr>
                <p14:cNvContentPartPr/>
                <p14:nvPr/>
              </p14:nvContentPartPr>
              <p14:xfrm>
                <a:off x="8772000" y="3372874"/>
                <a:ext cx="96120" cy="14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CB83CC-B58F-87DB-047B-850357E1DB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54360" y="3355234"/>
                  <a:ext cx="131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3D96EE-3392-18B6-E346-AFDA9FEEAAD7}"/>
                    </a:ext>
                  </a:extLst>
                </p14:cNvPr>
                <p14:cNvContentPartPr/>
                <p14:nvPr/>
              </p14:nvContentPartPr>
              <p14:xfrm>
                <a:off x="8733840" y="3053554"/>
                <a:ext cx="624240" cy="506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3D96EE-3392-18B6-E346-AFDA9FEEAA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15840" y="3035554"/>
                  <a:ext cx="6598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49C4AF-CE2D-E1A3-DBF4-F9D49CFF0554}"/>
                    </a:ext>
                  </a:extLst>
                </p14:cNvPr>
                <p14:cNvContentPartPr/>
                <p14:nvPr/>
              </p14:nvContentPartPr>
              <p14:xfrm>
                <a:off x="9220560" y="3133834"/>
                <a:ext cx="323280" cy="156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49C4AF-CE2D-E1A3-DBF4-F9D49CFF05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02920" y="3115834"/>
                  <a:ext cx="358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239E1A-E259-217B-AF1F-7315B7B9FD03}"/>
                    </a:ext>
                  </a:extLst>
                </p14:cNvPr>
                <p14:cNvContentPartPr/>
                <p14:nvPr/>
              </p14:nvContentPartPr>
              <p14:xfrm>
                <a:off x="9468600" y="3000994"/>
                <a:ext cx="749880" cy="37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239E1A-E259-217B-AF1F-7315B7B9FD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50960" y="2982994"/>
                  <a:ext cx="785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9BDA7B-5D61-64D9-6529-552CB0AB6141}"/>
                    </a:ext>
                  </a:extLst>
                </p14:cNvPr>
                <p14:cNvContentPartPr/>
                <p14:nvPr/>
              </p14:nvContentPartPr>
              <p14:xfrm>
                <a:off x="10039920" y="2625514"/>
                <a:ext cx="963360" cy="58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9BDA7B-5D61-64D9-6529-552CB0AB61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21920" y="2607514"/>
                  <a:ext cx="99900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A7A95D-397C-3B9C-DC12-BD17C736C2EC}"/>
                    </a:ext>
                  </a:extLst>
                </p14:cNvPr>
                <p14:cNvContentPartPr/>
                <p14:nvPr/>
              </p14:nvContentPartPr>
              <p14:xfrm>
                <a:off x="10863960" y="2661154"/>
                <a:ext cx="280440" cy="21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A7A95D-397C-3B9C-DC12-BD17C736C2E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46320" y="2643154"/>
                  <a:ext cx="316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FE7724E-2EA1-93D7-CF18-201CAACB5626}"/>
                    </a:ext>
                  </a:extLst>
                </p14:cNvPr>
                <p14:cNvContentPartPr/>
                <p14:nvPr/>
              </p14:nvContentPartPr>
              <p14:xfrm>
                <a:off x="11064840" y="2514994"/>
                <a:ext cx="426960" cy="27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FE7724E-2EA1-93D7-CF18-201CAACB562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46840" y="2497354"/>
                  <a:ext cx="4626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3A8A5BB-AE72-316D-3BDC-E33C1CFF7980}"/>
                    </a:ext>
                  </a:extLst>
                </p14:cNvPr>
                <p14:cNvContentPartPr/>
                <p14:nvPr/>
              </p14:nvContentPartPr>
              <p14:xfrm>
                <a:off x="11509800" y="2442994"/>
                <a:ext cx="270720" cy="204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3A8A5BB-AE72-316D-3BDC-E33C1CFF7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491800" y="2425354"/>
                  <a:ext cx="306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3E79BE-84B8-8C49-2D20-A8359B9D31CA}"/>
                    </a:ext>
                  </a:extLst>
                </p14:cNvPr>
                <p14:cNvContentPartPr/>
                <p14:nvPr/>
              </p14:nvContentPartPr>
              <p14:xfrm>
                <a:off x="9599280" y="3647914"/>
                <a:ext cx="977760" cy="677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3E79BE-84B8-8C49-2D20-A8359B9D31C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81640" y="3630274"/>
                  <a:ext cx="10134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FCAE352-E9F9-546A-D521-D22513BFE19D}"/>
                    </a:ext>
                  </a:extLst>
                </p14:cNvPr>
                <p14:cNvContentPartPr/>
                <p14:nvPr/>
              </p14:nvContentPartPr>
              <p14:xfrm>
                <a:off x="10252680" y="3110074"/>
                <a:ext cx="1169280" cy="84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FCAE352-E9F9-546A-D521-D22513BFE1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34680" y="3092074"/>
                  <a:ext cx="120492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256E00-735D-7F41-030A-3EDFEF65B009}"/>
                    </a:ext>
                  </a:extLst>
                </p14:cNvPr>
                <p14:cNvContentPartPr/>
                <p14:nvPr/>
              </p14:nvContentPartPr>
              <p14:xfrm>
                <a:off x="11038200" y="3281074"/>
                <a:ext cx="102240" cy="171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256E00-735D-7F41-030A-3EDFEF65B0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20560" y="3263434"/>
                  <a:ext cx="137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97C446-A961-48D5-6E98-0C4251CAA0EA}"/>
                    </a:ext>
                  </a:extLst>
                </p14:cNvPr>
                <p14:cNvContentPartPr/>
                <p14:nvPr/>
              </p14:nvContentPartPr>
              <p14:xfrm>
                <a:off x="11068440" y="2784274"/>
                <a:ext cx="840600" cy="65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97C446-A961-48D5-6E98-0C4251CAA0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50800" y="2766274"/>
                  <a:ext cx="876240" cy="69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35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602109-5172-5624-91EE-096B5D9A1106}"/>
                  </a:ext>
                </a:extLst>
              </p14:cNvPr>
              <p14:cNvContentPartPr/>
              <p14:nvPr/>
            </p14:nvContentPartPr>
            <p14:xfrm>
              <a:off x="2577480" y="340527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602109-5172-5624-91EE-096B5D9A11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9480" y="3387274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EF1714A-1FA0-0375-85E8-5E46F82CAD11}"/>
              </a:ext>
            </a:extLst>
          </p:cNvPr>
          <p:cNvGrpSpPr/>
          <p:nvPr/>
        </p:nvGrpSpPr>
        <p:grpSpPr>
          <a:xfrm>
            <a:off x="1176000" y="356794"/>
            <a:ext cx="2381760" cy="577080"/>
            <a:chOff x="1176000" y="356794"/>
            <a:chExt cx="238176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FC684D-B7F4-0539-C755-8B81DBF78F72}"/>
                    </a:ext>
                  </a:extLst>
                </p14:cNvPr>
                <p14:cNvContentPartPr/>
                <p14:nvPr/>
              </p14:nvContentPartPr>
              <p14:xfrm>
                <a:off x="1176000" y="441394"/>
                <a:ext cx="356760" cy="312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FC684D-B7F4-0539-C755-8B81DBF78F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7000" y="432394"/>
                  <a:ext cx="3744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F785A5B-7F23-F48C-D2EF-304424DBE4E2}"/>
                    </a:ext>
                  </a:extLst>
                </p14:cNvPr>
                <p14:cNvContentPartPr/>
                <p14:nvPr/>
              </p14:nvContentPartPr>
              <p14:xfrm>
                <a:off x="1623480" y="608794"/>
                <a:ext cx="86400" cy="32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F785A5B-7F23-F48C-D2EF-304424DBE4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4840" y="599794"/>
                  <a:ext cx="104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F4FDD0-17ED-8766-5AB9-1F78A6D5DE16}"/>
                    </a:ext>
                  </a:extLst>
                </p14:cNvPr>
                <p14:cNvContentPartPr/>
                <p14:nvPr/>
              </p14:nvContentPartPr>
              <p14:xfrm>
                <a:off x="1686120" y="574594"/>
                <a:ext cx="176760" cy="179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F4FDD0-17ED-8766-5AB9-1F78A6D5DE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8120" y="556594"/>
                  <a:ext cx="212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C37754-E080-B87A-1CC3-49ABFD383092}"/>
                    </a:ext>
                  </a:extLst>
                </p14:cNvPr>
                <p14:cNvContentPartPr/>
                <p14:nvPr/>
              </p14:nvContentPartPr>
              <p14:xfrm>
                <a:off x="1933800" y="356794"/>
                <a:ext cx="985320" cy="415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C37754-E080-B87A-1CC3-49ABFD3830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5800" y="338794"/>
                  <a:ext cx="10209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1CDB01-24B4-C578-8481-F461397AE853}"/>
                    </a:ext>
                  </a:extLst>
                </p14:cNvPr>
                <p14:cNvContentPartPr/>
                <p14:nvPr/>
              </p14:nvContentPartPr>
              <p14:xfrm>
                <a:off x="2706000" y="424834"/>
                <a:ext cx="851760" cy="257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1CDB01-24B4-C578-8481-F461397AE8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8000" y="406834"/>
                  <a:ext cx="8874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BD0E5E-66D0-BEA0-1DD3-38ABB773E78A}"/>
              </a:ext>
            </a:extLst>
          </p:cNvPr>
          <p:cNvGrpSpPr/>
          <p:nvPr/>
        </p:nvGrpSpPr>
        <p:grpSpPr>
          <a:xfrm>
            <a:off x="4168320" y="389554"/>
            <a:ext cx="3563640" cy="500400"/>
            <a:chOff x="4168320" y="389554"/>
            <a:chExt cx="356364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EDD0351-EAF1-BC10-1DAF-55782FA32201}"/>
                    </a:ext>
                  </a:extLst>
                </p14:cNvPr>
                <p14:cNvContentPartPr/>
                <p14:nvPr/>
              </p14:nvContentPartPr>
              <p14:xfrm>
                <a:off x="4168320" y="455434"/>
                <a:ext cx="178200" cy="434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EDD0351-EAF1-BC10-1DAF-55782FA322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0680" y="437794"/>
                  <a:ext cx="2138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F7B7B1-BCA8-32CD-9A33-13885F0EBE1B}"/>
                    </a:ext>
                  </a:extLst>
                </p14:cNvPr>
                <p14:cNvContentPartPr/>
                <p14:nvPr/>
              </p14:nvContentPartPr>
              <p14:xfrm>
                <a:off x="4322040" y="478834"/>
                <a:ext cx="662760" cy="307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F7B7B1-BCA8-32CD-9A33-13885F0EBE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4400" y="461194"/>
                  <a:ext cx="6984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0BADE5-433F-B90D-24D7-454D337D0E06}"/>
                    </a:ext>
                  </a:extLst>
                </p14:cNvPr>
                <p14:cNvContentPartPr/>
                <p14:nvPr/>
              </p14:nvContentPartPr>
              <p14:xfrm>
                <a:off x="5109000" y="546514"/>
                <a:ext cx="323280" cy="213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0BADE5-433F-B90D-24D7-454D337D0E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91360" y="528514"/>
                  <a:ext cx="358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AECE44-3783-0B94-8EA2-43C982829EA8}"/>
                    </a:ext>
                  </a:extLst>
                </p14:cNvPr>
                <p14:cNvContentPartPr/>
                <p14:nvPr/>
              </p14:nvContentPartPr>
              <p14:xfrm>
                <a:off x="5407800" y="389554"/>
                <a:ext cx="1570680" cy="442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AECE44-3783-0B94-8EA2-43C982829E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90160" y="371554"/>
                  <a:ext cx="16063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3E432E-8A80-B839-5E05-28801866EADC}"/>
                    </a:ext>
                  </a:extLst>
                </p14:cNvPr>
                <p14:cNvContentPartPr/>
                <p14:nvPr/>
              </p14:nvContentPartPr>
              <p14:xfrm>
                <a:off x="7148040" y="569554"/>
                <a:ext cx="262080" cy="17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3E432E-8A80-B839-5E05-28801866EA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30040" y="551914"/>
                  <a:ext cx="297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61AB16-6F7F-A0A3-3F80-42860ECC3DDC}"/>
                    </a:ext>
                  </a:extLst>
                </p14:cNvPr>
                <p14:cNvContentPartPr/>
                <p14:nvPr/>
              </p14:nvContentPartPr>
              <p14:xfrm>
                <a:off x="7424880" y="555154"/>
                <a:ext cx="307080" cy="274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61AB16-6F7F-A0A3-3F80-42860ECC3D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07240" y="537514"/>
                  <a:ext cx="342720" cy="31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819763-0B26-4E97-E976-604F54B611FF}"/>
                  </a:ext>
                </a:extLst>
              </p14:cNvPr>
              <p14:cNvContentPartPr/>
              <p14:nvPr/>
            </p14:nvContentPartPr>
            <p14:xfrm>
              <a:off x="8366280" y="387394"/>
              <a:ext cx="151920" cy="417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819763-0B26-4E97-E976-604F54B611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48280" y="369394"/>
                <a:ext cx="187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5914754-35AF-B27E-A1C2-E7AE7C4BB3D9}"/>
              </a:ext>
            </a:extLst>
          </p:cNvPr>
          <p:cNvGrpSpPr/>
          <p:nvPr/>
        </p:nvGrpSpPr>
        <p:grpSpPr>
          <a:xfrm>
            <a:off x="1615920" y="997954"/>
            <a:ext cx="8845200" cy="775440"/>
            <a:chOff x="1615920" y="997954"/>
            <a:chExt cx="8845200" cy="77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18D871-4690-9493-8EFA-4CDCB2F37241}"/>
                    </a:ext>
                  </a:extLst>
                </p14:cNvPr>
                <p14:cNvContentPartPr/>
                <p14:nvPr/>
              </p14:nvContentPartPr>
              <p14:xfrm>
                <a:off x="6642240" y="1098394"/>
                <a:ext cx="229320" cy="331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18D871-4690-9493-8EFA-4CDCB2F372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4600" y="1080754"/>
                  <a:ext cx="264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45115D-8C06-A270-FE76-47B72DF4EB79}"/>
                    </a:ext>
                  </a:extLst>
                </p14:cNvPr>
                <p14:cNvContentPartPr/>
                <p14:nvPr/>
              </p14:nvContentPartPr>
              <p14:xfrm>
                <a:off x="6657000" y="1215034"/>
                <a:ext cx="1175040" cy="26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45115D-8C06-A270-FE76-47B72DF4EB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39360" y="1197034"/>
                  <a:ext cx="1210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1B830F-6A6A-5947-9C25-57CC1DC96F81}"/>
                    </a:ext>
                  </a:extLst>
                </p14:cNvPr>
                <p14:cNvContentPartPr/>
                <p14:nvPr/>
              </p14:nvContentPartPr>
              <p14:xfrm>
                <a:off x="7884600" y="1263634"/>
                <a:ext cx="390600" cy="167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1B830F-6A6A-5947-9C25-57CC1DC96F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66960" y="1245994"/>
                  <a:ext cx="426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E3B6C2-C35F-CC27-0D78-2B64C2E350CE}"/>
                    </a:ext>
                  </a:extLst>
                </p14:cNvPr>
                <p14:cNvContentPartPr/>
                <p14:nvPr/>
              </p14:nvContentPartPr>
              <p14:xfrm>
                <a:off x="8301840" y="1121434"/>
                <a:ext cx="122040" cy="333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E3B6C2-C35F-CC27-0D78-2B64C2E350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84200" y="1103434"/>
                  <a:ext cx="157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A2838E-E13E-72C9-A8AE-DBFC3F356991}"/>
                    </a:ext>
                  </a:extLst>
                </p14:cNvPr>
                <p14:cNvContentPartPr/>
                <p14:nvPr/>
              </p14:nvContentPartPr>
              <p14:xfrm>
                <a:off x="8547000" y="1082554"/>
                <a:ext cx="529560" cy="375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A2838E-E13E-72C9-A8AE-DBFC3F3569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29000" y="1064554"/>
                  <a:ext cx="5652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06098A-3DBB-BF0E-2ADC-3D7EA4D3376F}"/>
                    </a:ext>
                  </a:extLst>
                </p14:cNvPr>
                <p14:cNvContentPartPr/>
                <p14:nvPr/>
              </p14:nvContentPartPr>
              <p14:xfrm>
                <a:off x="8914920" y="1296394"/>
                <a:ext cx="343800" cy="70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06098A-3DBB-BF0E-2ADC-3D7EA4D337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97280" y="1278394"/>
                  <a:ext cx="379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FE3942-AB5F-7A74-9563-033DB2909D50}"/>
                    </a:ext>
                  </a:extLst>
                </p14:cNvPr>
                <p14:cNvContentPartPr/>
                <p14:nvPr/>
              </p14:nvContentPartPr>
              <p14:xfrm>
                <a:off x="9189240" y="1113514"/>
                <a:ext cx="630720" cy="25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FE3942-AB5F-7A74-9563-033DB2909D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71600" y="1095874"/>
                  <a:ext cx="666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EEBE25-1A55-44AA-73E3-7F2A9E3FA8EC}"/>
                    </a:ext>
                  </a:extLst>
                </p14:cNvPr>
                <p14:cNvContentPartPr/>
                <p14:nvPr/>
              </p14:nvContentPartPr>
              <p14:xfrm>
                <a:off x="9602520" y="1051234"/>
                <a:ext cx="178560" cy="24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EEBE25-1A55-44AA-73E3-7F2A9E3FA8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84880" y="1033234"/>
                  <a:ext cx="214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37BD3C-F4B4-D8D8-405E-E4657AC8FB8E}"/>
                    </a:ext>
                  </a:extLst>
                </p14:cNvPr>
                <p14:cNvContentPartPr/>
                <p14:nvPr/>
              </p14:nvContentPartPr>
              <p14:xfrm>
                <a:off x="9835440" y="997954"/>
                <a:ext cx="73080" cy="306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37BD3C-F4B4-D8D8-405E-E4657AC8FB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17440" y="979954"/>
                  <a:ext cx="1087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CCD077-BF5A-7211-0675-FA8235E7F61C}"/>
                    </a:ext>
                  </a:extLst>
                </p14:cNvPr>
                <p14:cNvContentPartPr/>
                <p14:nvPr/>
              </p14:nvContentPartPr>
              <p14:xfrm>
                <a:off x="9807720" y="1218994"/>
                <a:ext cx="653400" cy="478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CCD077-BF5A-7211-0675-FA8235E7F6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90080" y="1201354"/>
                  <a:ext cx="6890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63F30D-58B5-7C22-7394-F736D6B4D747}"/>
                    </a:ext>
                  </a:extLst>
                </p14:cNvPr>
                <p14:cNvContentPartPr/>
                <p14:nvPr/>
              </p14:nvContentPartPr>
              <p14:xfrm>
                <a:off x="1615920" y="1586914"/>
                <a:ext cx="8497800" cy="18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63F30D-58B5-7C22-7394-F736D6B4D7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98280" y="1569274"/>
                  <a:ext cx="85334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02B77A-BB49-431A-7DA0-69191EF2A5AE}"/>
              </a:ext>
            </a:extLst>
          </p:cNvPr>
          <p:cNvGrpSpPr/>
          <p:nvPr/>
        </p:nvGrpSpPr>
        <p:grpSpPr>
          <a:xfrm>
            <a:off x="1464720" y="3639634"/>
            <a:ext cx="1469520" cy="515520"/>
            <a:chOff x="1464720" y="3639634"/>
            <a:chExt cx="146952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7FADF2-B128-13B3-5063-98E103D76A06}"/>
                    </a:ext>
                  </a:extLst>
                </p14:cNvPr>
                <p14:cNvContentPartPr/>
                <p14:nvPr/>
              </p14:nvContentPartPr>
              <p14:xfrm>
                <a:off x="1464720" y="3670594"/>
                <a:ext cx="456480" cy="470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7FADF2-B128-13B3-5063-98E103D76A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46720" y="3652594"/>
                  <a:ext cx="4921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CC2902-BB1A-AD0A-2CF1-BD6832E029EC}"/>
                    </a:ext>
                  </a:extLst>
                </p14:cNvPr>
                <p14:cNvContentPartPr/>
                <p14:nvPr/>
              </p14:nvContentPartPr>
              <p14:xfrm>
                <a:off x="2185440" y="3688234"/>
                <a:ext cx="205920" cy="284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CC2902-BB1A-AD0A-2CF1-BD6832E02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67440" y="3670594"/>
                  <a:ext cx="24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D4859E-0662-72E0-1817-7ECAB25FC797}"/>
                    </a:ext>
                  </a:extLst>
                </p14:cNvPr>
                <p14:cNvContentPartPr/>
                <p14:nvPr/>
              </p14:nvContentPartPr>
              <p14:xfrm>
                <a:off x="2140800" y="3737554"/>
                <a:ext cx="149760" cy="197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D4859E-0662-72E0-1817-7ECAB25FC7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3160" y="3719554"/>
                  <a:ext cx="185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3B8D29-A2A1-865C-AAA5-4321895A3775}"/>
                    </a:ext>
                  </a:extLst>
                </p14:cNvPr>
                <p14:cNvContentPartPr/>
                <p14:nvPr/>
              </p14:nvContentPartPr>
              <p14:xfrm>
                <a:off x="2105160" y="3817474"/>
                <a:ext cx="470520" cy="32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3B8D29-A2A1-865C-AAA5-4321895A37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87520" y="3799474"/>
                  <a:ext cx="506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B63E41-27D1-0BFA-4358-5DF21377997B}"/>
                    </a:ext>
                  </a:extLst>
                </p14:cNvPr>
                <p14:cNvContentPartPr/>
                <p14:nvPr/>
              </p14:nvContentPartPr>
              <p14:xfrm>
                <a:off x="2457960" y="3639634"/>
                <a:ext cx="476280" cy="515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B63E41-27D1-0BFA-4358-5DF2137799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40320" y="3621994"/>
                  <a:ext cx="511920" cy="55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73C12F-6CF0-957B-72B1-0617C926DD9B}"/>
              </a:ext>
            </a:extLst>
          </p:cNvPr>
          <p:cNvGrpSpPr/>
          <p:nvPr/>
        </p:nvGrpSpPr>
        <p:grpSpPr>
          <a:xfrm>
            <a:off x="1882680" y="4833034"/>
            <a:ext cx="752760" cy="406080"/>
            <a:chOff x="1882680" y="4833034"/>
            <a:chExt cx="75276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D00EA86-A9B3-8CD9-22EC-74ACE2496F26}"/>
                    </a:ext>
                  </a:extLst>
                </p14:cNvPr>
                <p14:cNvContentPartPr/>
                <p14:nvPr/>
              </p14:nvContentPartPr>
              <p14:xfrm>
                <a:off x="1882680" y="4904674"/>
                <a:ext cx="334440" cy="334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D00EA86-A9B3-8CD9-22EC-74ACE2496F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65040" y="4887034"/>
                  <a:ext cx="3700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6F1548-0E10-C88C-716B-675478F0E6AC}"/>
                    </a:ext>
                  </a:extLst>
                </p14:cNvPr>
                <p14:cNvContentPartPr/>
                <p14:nvPr/>
              </p14:nvContentPartPr>
              <p14:xfrm>
                <a:off x="2249520" y="4863994"/>
                <a:ext cx="208800" cy="374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6F1548-0E10-C88C-716B-675478F0E6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31880" y="4845994"/>
                  <a:ext cx="2444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F71645-787E-F520-3414-5CFF0CACB9C4}"/>
                    </a:ext>
                  </a:extLst>
                </p14:cNvPr>
                <p14:cNvContentPartPr/>
                <p14:nvPr/>
              </p14:nvContentPartPr>
              <p14:xfrm>
                <a:off x="2302800" y="4833034"/>
                <a:ext cx="332640" cy="3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F71645-787E-F520-3414-5CFF0CACB9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84800" y="4815394"/>
                  <a:ext cx="36828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EB033ED-AD38-9FB7-C096-B40750F7FD21}"/>
              </a:ext>
            </a:extLst>
          </p:cNvPr>
          <p:cNvGrpSpPr/>
          <p:nvPr/>
        </p:nvGrpSpPr>
        <p:grpSpPr>
          <a:xfrm>
            <a:off x="890160" y="5496874"/>
            <a:ext cx="10179720" cy="1272240"/>
            <a:chOff x="890160" y="5496874"/>
            <a:chExt cx="10179720" cy="12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86DC12A-FB8C-9998-CD9E-ECF28632D5E0}"/>
                    </a:ext>
                  </a:extLst>
                </p14:cNvPr>
                <p14:cNvContentPartPr/>
                <p14:nvPr/>
              </p14:nvContentPartPr>
              <p14:xfrm>
                <a:off x="890160" y="5777314"/>
                <a:ext cx="398160" cy="258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86DC12A-FB8C-9998-CD9E-ECF28632D5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2520" y="5759674"/>
                  <a:ext cx="433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DD3DF50-5AB4-0D23-2302-C03C6EF676F9}"/>
                    </a:ext>
                  </a:extLst>
                </p14:cNvPr>
                <p14:cNvContentPartPr/>
                <p14:nvPr/>
              </p14:nvContentPartPr>
              <p14:xfrm>
                <a:off x="1242960" y="5887474"/>
                <a:ext cx="77040" cy="154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DD3DF50-5AB4-0D23-2302-C03C6EF676F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25320" y="5869834"/>
                  <a:ext cx="112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F09AFC-36B7-710A-E5CD-89613E091937}"/>
                    </a:ext>
                  </a:extLst>
                </p14:cNvPr>
                <p14:cNvContentPartPr/>
                <p14:nvPr/>
              </p14:nvContentPartPr>
              <p14:xfrm>
                <a:off x="1352040" y="5728354"/>
                <a:ext cx="442800" cy="273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F09AFC-36B7-710A-E5CD-89613E0919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334040" y="5710354"/>
                  <a:ext cx="478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69A3C8-3F0D-166E-712F-30978EF9E56B}"/>
                    </a:ext>
                  </a:extLst>
                </p14:cNvPr>
                <p14:cNvContentPartPr/>
                <p14:nvPr/>
              </p14:nvContentPartPr>
              <p14:xfrm>
                <a:off x="1763160" y="5795314"/>
                <a:ext cx="175320" cy="379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69A3C8-3F0D-166E-712F-30978EF9E5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45520" y="5777674"/>
                  <a:ext cx="2109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ED1AD4-E2AB-2E8C-21A5-125CB3D63CF6}"/>
                    </a:ext>
                  </a:extLst>
                </p14:cNvPr>
                <p14:cNvContentPartPr/>
                <p14:nvPr/>
              </p14:nvContentPartPr>
              <p14:xfrm>
                <a:off x="2022360" y="5698114"/>
                <a:ext cx="569520" cy="350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ED1AD4-E2AB-2E8C-21A5-125CB3D63CF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04720" y="5680474"/>
                  <a:ext cx="6051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745070-F1D5-EB18-3887-1A9471DF5F5E}"/>
                    </a:ext>
                  </a:extLst>
                </p14:cNvPr>
                <p14:cNvContentPartPr/>
                <p14:nvPr/>
              </p14:nvContentPartPr>
              <p14:xfrm>
                <a:off x="2459760" y="5830594"/>
                <a:ext cx="927720" cy="258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745070-F1D5-EB18-3887-1A9471DF5F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41760" y="5812954"/>
                  <a:ext cx="963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6275B4-240F-617C-B643-1B209050E61C}"/>
                    </a:ext>
                  </a:extLst>
                </p14:cNvPr>
                <p14:cNvContentPartPr/>
                <p14:nvPr/>
              </p14:nvContentPartPr>
              <p14:xfrm>
                <a:off x="3715080" y="5496874"/>
                <a:ext cx="515520" cy="516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6275B4-240F-617C-B643-1B209050E6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97440" y="5479234"/>
                  <a:ext cx="5511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B395EA-1580-D965-A2D8-4CC5314F493E}"/>
                    </a:ext>
                  </a:extLst>
                </p14:cNvPr>
                <p14:cNvContentPartPr/>
                <p14:nvPr/>
              </p14:nvContentPartPr>
              <p14:xfrm>
                <a:off x="4194960" y="5774794"/>
                <a:ext cx="523080" cy="262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B395EA-1580-D965-A2D8-4CC5314F49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76960" y="5756794"/>
                  <a:ext cx="558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65EC37-6476-A750-DD6D-01F698F23AE3}"/>
                    </a:ext>
                  </a:extLst>
                </p14:cNvPr>
                <p14:cNvContentPartPr/>
                <p14:nvPr/>
              </p14:nvContentPartPr>
              <p14:xfrm>
                <a:off x="5193240" y="5556634"/>
                <a:ext cx="81000" cy="42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65EC37-6476-A750-DD6D-01F698F23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75600" y="5538994"/>
                  <a:ext cx="1166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F80AE5F-215E-C866-8E8F-67C6D56675C8}"/>
                    </a:ext>
                  </a:extLst>
                </p14:cNvPr>
                <p14:cNvContentPartPr/>
                <p14:nvPr/>
              </p14:nvContentPartPr>
              <p14:xfrm>
                <a:off x="5086320" y="5768674"/>
                <a:ext cx="471240" cy="152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F80AE5F-215E-C866-8E8F-67C6D56675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68320" y="5751034"/>
                  <a:ext cx="506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78C0839-2026-1139-549D-2AD2764D9167}"/>
                    </a:ext>
                  </a:extLst>
                </p14:cNvPr>
                <p14:cNvContentPartPr/>
                <p14:nvPr/>
              </p14:nvContentPartPr>
              <p14:xfrm>
                <a:off x="5897760" y="5580754"/>
                <a:ext cx="186480" cy="370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78C0839-2026-1139-549D-2AD2764D91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80120" y="5562754"/>
                  <a:ext cx="222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FD25ADC-C518-883E-CDF0-027F4766F6E4}"/>
                    </a:ext>
                  </a:extLst>
                </p14:cNvPr>
                <p14:cNvContentPartPr/>
                <p14:nvPr/>
              </p14:nvContentPartPr>
              <p14:xfrm>
                <a:off x="6209520" y="5770114"/>
                <a:ext cx="352080" cy="254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FD25ADC-C518-883E-CDF0-027F4766F6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91520" y="5752114"/>
                  <a:ext cx="3877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5783FA7-A96E-1BE7-DBF3-31CEA8A48B58}"/>
                    </a:ext>
                  </a:extLst>
                </p14:cNvPr>
                <p14:cNvContentPartPr/>
                <p14:nvPr/>
              </p14:nvContentPartPr>
              <p14:xfrm>
                <a:off x="6901080" y="5562754"/>
                <a:ext cx="958320" cy="490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5783FA7-A96E-1BE7-DBF3-31CEA8A48B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83080" y="5545114"/>
                  <a:ext cx="9939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F574932-0BF6-1F4B-DA40-D826C6F54753}"/>
                    </a:ext>
                  </a:extLst>
                </p14:cNvPr>
                <p14:cNvContentPartPr/>
                <p14:nvPr/>
              </p14:nvContentPartPr>
              <p14:xfrm>
                <a:off x="7726560" y="5690194"/>
                <a:ext cx="987480" cy="331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F574932-0BF6-1F4B-DA40-D826C6F5475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08560" y="5672554"/>
                  <a:ext cx="1023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7C179D9-796D-9BC7-CD81-8613B5BB43DA}"/>
                    </a:ext>
                  </a:extLst>
                </p14:cNvPr>
                <p14:cNvContentPartPr/>
                <p14:nvPr/>
              </p14:nvContentPartPr>
              <p14:xfrm>
                <a:off x="8617920" y="5733394"/>
                <a:ext cx="641520" cy="237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7C179D9-796D-9BC7-CD81-8613B5BB43D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00280" y="5715754"/>
                  <a:ext cx="677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EB6BD3-DFAC-EF97-7B52-35F61F0C19B9}"/>
                    </a:ext>
                  </a:extLst>
                </p14:cNvPr>
                <p14:cNvContentPartPr/>
                <p14:nvPr/>
              </p14:nvContentPartPr>
              <p14:xfrm>
                <a:off x="9254760" y="5741314"/>
                <a:ext cx="99360" cy="151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EB6BD3-DFAC-EF97-7B52-35F61F0C19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36760" y="5723314"/>
                  <a:ext cx="135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18F7A1-664A-B907-FEC7-2441EEF820AB}"/>
                    </a:ext>
                  </a:extLst>
                </p14:cNvPr>
                <p14:cNvContentPartPr/>
                <p14:nvPr/>
              </p14:nvContentPartPr>
              <p14:xfrm>
                <a:off x="9243960" y="5587594"/>
                <a:ext cx="103320" cy="110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18F7A1-664A-B907-FEC7-2441EEF820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25960" y="5569954"/>
                  <a:ext cx="138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8B4D58-B565-B92F-1F77-BC850034A47C}"/>
                    </a:ext>
                  </a:extLst>
                </p14:cNvPr>
                <p14:cNvContentPartPr/>
                <p14:nvPr/>
              </p14:nvContentPartPr>
              <p14:xfrm>
                <a:off x="9400560" y="5741674"/>
                <a:ext cx="469440" cy="235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8B4D58-B565-B92F-1F77-BC850034A4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82560" y="5723674"/>
                  <a:ext cx="505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49F269-10C3-CFC9-B81D-8F6AC034F577}"/>
                    </a:ext>
                  </a:extLst>
                </p14:cNvPr>
                <p14:cNvContentPartPr/>
                <p14:nvPr/>
              </p14:nvContentPartPr>
              <p14:xfrm>
                <a:off x="9776400" y="5535394"/>
                <a:ext cx="52200" cy="95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49F269-10C3-CFC9-B81D-8F6AC034F5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58400" y="5517754"/>
                  <a:ext cx="87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A86FDD-8E83-9C8B-574F-8B28098DCA50}"/>
                    </a:ext>
                  </a:extLst>
                </p14:cNvPr>
                <p14:cNvContentPartPr/>
                <p14:nvPr/>
              </p14:nvContentPartPr>
              <p14:xfrm>
                <a:off x="9919680" y="5713954"/>
                <a:ext cx="223920" cy="255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A86FDD-8E83-9C8B-574F-8B28098DCA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02040" y="5695954"/>
                  <a:ext cx="259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08976A-D602-D675-9A07-51D365712653}"/>
                    </a:ext>
                  </a:extLst>
                </p14:cNvPr>
                <p14:cNvContentPartPr/>
                <p14:nvPr/>
              </p14:nvContentPartPr>
              <p14:xfrm>
                <a:off x="10182840" y="5570314"/>
                <a:ext cx="153720" cy="391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08976A-D602-D675-9A07-51D3657126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64840" y="5552314"/>
                  <a:ext cx="189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079C55-425D-7B6C-36FC-1C0D1606BAB1}"/>
                    </a:ext>
                  </a:extLst>
                </p14:cNvPr>
                <p14:cNvContentPartPr/>
                <p14:nvPr/>
              </p14:nvContentPartPr>
              <p14:xfrm>
                <a:off x="10148280" y="5632954"/>
                <a:ext cx="441720" cy="338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079C55-425D-7B6C-36FC-1C0D1606BA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30280" y="5614954"/>
                  <a:ext cx="4773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2E5B20-F5AE-5331-B2F9-58B350E2BAA2}"/>
                    </a:ext>
                  </a:extLst>
                </p14:cNvPr>
                <p14:cNvContentPartPr/>
                <p14:nvPr/>
              </p14:nvContentPartPr>
              <p14:xfrm>
                <a:off x="10700160" y="5726554"/>
                <a:ext cx="369720" cy="225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2E5B20-F5AE-5331-B2F9-58B350E2BA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82520" y="5708554"/>
                  <a:ext cx="405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810DC2B-00F2-6728-C2E3-B734A6035F94}"/>
                    </a:ext>
                  </a:extLst>
                </p14:cNvPr>
                <p14:cNvContentPartPr/>
                <p14:nvPr/>
              </p14:nvContentPartPr>
              <p14:xfrm>
                <a:off x="3343200" y="6340354"/>
                <a:ext cx="452520" cy="29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810DC2B-00F2-6728-C2E3-B734A6035F9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25560" y="6322354"/>
                  <a:ext cx="4881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5C06DEE-40FB-DFF0-109E-681969223C50}"/>
                    </a:ext>
                  </a:extLst>
                </p14:cNvPr>
                <p14:cNvContentPartPr/>
                <p14:nvPr/>
              </p14:nvContentPartPr>
              <p14:xfrm>
                <a:off x="3516000" y="6504154"/>
                <a:ext cx="312120" cy="21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5C06DEE-40FB-DFF0-109E-681969223C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98000" y="6486514"/>
                  <a:ext cx="347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FFE015-930F-1E50-08FA-A07B001720C1}"/>
                    </a:ext>
                  </a:extLst>
                </p14:cNvPr>
                <p14:cNvContentPartPr/>
                <p14:nvPr/>
              </p14:nvContentPartPr>
              <p14:xfrm>
                <a:off x="3867720" y="6279874"/>
                <a:ext cx="127440" cy="30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FFE015-930F-1E50-08FA-A07B001720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49720" y="6261874"/>
                  <a:ext cx="163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713BA4A-CDBF-254A-2424-B081C836AF4E}"/>
                    </a:ext>
                  </a:extLst>
                </p14:cNvPr>
                <p14:cNvContentPartPr/>
                <p14:nvPr/>
              </p14:nvContentPartPr>
              <p14:xfrm>
                <a:off x="4097040" y="6383914"/>
                <a:ext cx="330480" cy="271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713BA4A-CDBF-254A-2424-B081C836AF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79040" y="6365914"/>
                  <a:ext cx="366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03CFDAE-6CFE-D12C-2932-E27A6AE77EFA}"/>
                    </a:ext>
                  </a:extLst>
                </p14:cNvPr>
                <p14:cNvContentPartPr/>
                <p14:nvPr/>
              </p14:nvContentPartPr>
              <p14:xfrm>
                <a:off x="4522200" y="6385354"/>
                <a:ext cx="63360" cy="228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03CFDAE-6CFE-D12C-2932-E27A6AE77EF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04560" y="6367354"/>
                  <a:ext cx="99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8006C5-21A8-71C1-CD04-06C6A75272F0}"/>
                    </a:ext>
                  </a:extLst>
                </p14:cNvPr>
                <p14:cNvContentPartPr/>
                <p14:nvPr/>
              </p14:nvContentPartPr>
              <p14:xfrm>
                <a:off x="4537320" y="6258994"/>
                <a:ext cx="224280" cy="29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8006C5-21A8-71C1-CD04-06C6A75272F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19680" y="6241354"/>
                  <a:ext cx="259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53314A-A79F-7236-61D5-B7BF97F33E84}"/>
                    </a:ext>
                  </a:extLst>
                </p14:cNvPr>
                <p14:cNvContentPartPr/>
                <p14:nvPr/>
              </p14:nvContentPartPr>
              <p14:xfrm>
                <a:off x="4638480" y="6426394"/>
                <a:ext cx="343440" cy="15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53314A-A79F-7236-61D5-B7BF97F33E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20840" y="6408754"/>
                  <a:ext cx="379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F4D71F1-BF60-9F7D-26D5-7F674E3A7303}"/>
                    </a:ext>
                  </a:extLst>
                </p14:cNvPr>
                <p14:cNvContentPartPr/>
                <p14:nvPr/>
              </p14:nvContentPartPr>
              <p14:xfrm>
                <a:off x="4988760" y="6379954"/>
                <a:ext cx="320760" cy="237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F4D71F1-BF60-9F7D-26D5-7F674E3A73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70760" y="6362314"/>
                  <a:ext cx="356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C9FB0D-63D8-1302-5C81-4F1241C0A242}"/>
                    </a:ext>
                  </a:extLst>
                </p14:cNvPr>
                <p14:cNvContentPartPr/>
                <p14:nvPr/>
              </p14:nvContentPartPr>
              <p14:xfrm>
                <a:off x="5618400" y="6219394"/>
                <a:ext cx="436320" cy="372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C9FB0D-63D8-1302-5C81-4F1241C0A2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00400" y="6201754"/>
                  <a:ext cx="4719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6F8D7A-CFB8-77B8-EBA4-58144CA34F9F}"/>
                    </a:ext>
                  </a:extLst>
                </p14:cNvPr>
                <p14:cNvContentPartPr/>
                <p14:nvPr/>
              </p14:nvContentPartPr>
              <p14:xfrm>
                <a:off x="6158400" y="6286354"/>
                <a:ext cx="610200" cy="313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6F8D7A-CFB8-77B8-EBA4-58144CA34F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40760" y="6268354"/>
                  <a:ext cx="6458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0433209-136B-F988-41D6-832D3CB307A0}"/>
                    </a:ext>
                  </a:extLst>
                </p14:cNvPr>
                <p14:cNvContentPartPr/>
                <p14:nvPr/>
              </p14:nvContentPartPr>
              <p14:xfrm>
                <a:off x="6552600" y="6372754"/>
                <a:ext cx="442440" cy="171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0433209-136B-F988-41D6-832D3CB307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34600" y="6355114"/>
                  <a:ext cx="478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9FEB94-1F28-5AE1-5E80-1EA4BC1ADACE}"/>
                    </a:ext>
                  </a:extLst>
                </p14:cNvPr>
                <p14:cNvContentPartPr/>
                <p14:nvPr/>
              </p14:nvContentPartPr>
              <p14:xfrm>
                <a:off x="6973080" y="6360874"/>
                <a:ext cx="588600" cy="22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9FEB94-1F28-5AE1-5E80-1EA4BC1ADA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55080" y="6342874"/>
                  <a:ext cx="624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34E205-BF85-44A2-0151-8CFF2EF1023C}"/>
                    </a:ext>
                  </a:extLst>
                </p14:cNvPr>
                <p14:cNvContentPartPr/>
                <p14:nvPr/>
              </p14:nvContentPartPr>
              <p14:xfrm>
                <a:off x="7610280" y="6343234"/>
                <a:ext cx="515520" cy="24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34E205-BF85-44A2-0151-8CFF2EF102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92640" y="6325234"/>
                  <a:ext cx="551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7C0E3BB-E897-82DB-1935-2B0C8037786B}"/>
                    </a:ext>
                  </a:extLst>
                </p14:cNvPr>
                <p14:cNvContentPartPr/>
                <p14:nvPr/>
              </p14:nvContentPartPr>
              <p14:xfrm>
                <a:off x="7924200" y="6435754"/>
                <a:ext cx="368280" cy="14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7C0E3BB-E897-82DB-1935-2B0C803778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06200" y="6418114"/>
                  <a:ext cx="403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CA135E-AEE7-1AB3-7D69-098C0AD103AF}"/>
                    </a:ext>
                  </a:extLst>
                </p14:cNvPr>
                <p14:cNvContentPartPr/>
                <p14:nvPr/>
              </p14:nvContentPartPr>
              <p14:xfrm>
                <a:off x="8234880" y="6377434"/>
                <a:ext cx="360000" cy="211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CA135E-AEE7-1AB3-7D69-098C0AD103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17240" y="6359434"/>
                  <a:ext cx="395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942E6A-48B8-1BD1-2D50-432F4CE4F01B}"/>
                    </a:ext>
                  </a:extLst>
                </p14:cNvPr>
                <p14:cNvContentPartPr/>
                <p14:nvPr/>
              </p14:nvContentPartPr>
              <p14:xfrm>
                <a:off x="8467440" y="6262234"/>
                <a:ext cx="479880" cy="5068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942E6A-48B8-1BD1-2D50-432F4CE4F0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49800" y="6244594"/>
                  <a:ext cx="51552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829D810-9012-CD10-40AF-D6B0085D7833}"/>
                    </a:ext>
                  </a:extLst>
                </p14:cNvPr>
                <p14:cNvContentPartPr/>
                <p14:nvPr/>
              </p14:nvContentPartPr>
              <p14:xfrm>
                <a:off x="2785200" y="6260434"/>
                <a:ext cx="270000" cy="460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829D810-9012-CD10-40AF-D6B0085D78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67200" y="6242794"/>
                  <a:ext cx="3056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16FCB9B-9DBC-B1E5-6E0B-D9E3BC781845}"/>
                    </a:ext>
                  </a:extLst>
                </p14:cNvPr>
                <p14:cNvContentPartPr/>
                <p14:nvPr/>
              </p14:nvContentPartPr>
              <p14:xfrm>
                <a:off x="7525320" y="6211834"/>
                <a:ext cx="3439440" cy="71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16FCB9B-9DBC-B1E5-6E0B-D9E3BC78184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07680" y="6193834"/>
                  <a:ext cx="3475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9846B6C-AE53-54EB-6005-09EFC9AC9404}"/>
                    </a:ext>
                  </a:extLst>
                </p14:cNvPr>
                <p14:cNvContentPartPr/>
                <p14:nvPr/>
              </p14:nvContentPartPr>
              <p14:xfrm>
                <a:off x="8011680" y="6176914"/>
                <a:ext cx="3011400" cy="128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9846B6C-AE53-54EB-6005-09EFC9AC94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94040" y="6158914"/>
                  <a:ext cx="30470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E6F517-07E2-0CB7-247B-73329430803D}"/>
              </a:ext>
            </a:extLst>
          </p:cNvPr>
          <p:cNvGrpSpPr/>
          <p:nvPr/>
        </p:nvGrpSpPr>
        <p:grpSpPr>
          <a:xfrm>
            <a:off x="3015240" y="1994074"/>
            <a:ext cx="5330880" cy="1512360"/>
            <a:chOff x="3015240" y="1994074"/>
            <a:chExt cx="5330880" cy="15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2CDA2B-B203-F6B1-EAC5-58A3AC91543C}"/>
                    </a:ext>
                  </a:extLst>
                </p14:cNvPr>
                <p14:cNvContentPartPr/>
                <p14:nvPr/>
              </p14:nvContentPartPr>
              <p14:xfrm>
                <a:off x="3128280" y="1999834"/>
                <a:ext cx="400320" cy="40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2CDA2B-B203-F6B1-EAC5-58A3AC91543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10640" y="1982194"/>
                  <a:ext cx="435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D67E41-BC3D-7E98-36A4-CEF366DF42C6}"/>
                    </a:ext>
                  </a:extLst>
                </p14:cNvPr>
                <p14:cNvContentPartPr/>
                <p14:nvPr/>
              </p14:nvContentPartPr>
              <p14:xfrm>
                <a:off x="3829560" y="1994434"/>
                <a:ext cx="44640" cy="317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D67E41-BC3D-7E98-36A4-CEF366DF42C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11920" y="1976434"/>
                  <a:ext cx="80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0145AE-9CC6-6358-CB82-01C8106E8981}"/>
                    </a:ext>
                  </a:extLst>
                </p14:cNvPr>
                <p14:cNvContentPartPr/>
                <p14:nvPr/>
              </p14:nvContentPartPr>
              <p14:xfrm>
                <a:off x="3738840" y="2174434"/>
                <a:ext cx="485640" cy="5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0145AE-9CC6-6358-CB82-01C8106E89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20840" y="2156434"/>
                  <a:ext cx="521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544B00-5DF2-839B-8BF6-31596ED837CA}"/>
                    </a:ext>
                  </a:extLst>
                </p14:cNvPr>
                <p14:cNvContentPartPr/>
                <p14:nvPr/>
              </p14:nvContentPartPr>
              <p14:xfrm>
                <a:off x="4146360" y="2108554"/>
                <a:ext cx="398160" cy="306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544B00-5DF2-839B-8BF6-31596ED837C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28360" y="2090914"/>
                  <a:ext cx="433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2F5C4E-CA2E-FC70-6097-CABFBAC1EAE0}"/>
                    </a:ext>
                  </a:extLst>
                </p14:cNvPr>
                <p14:cNvContentPartPr/>
                <p14:nvPr/>
              </p14:nvContentPartPr>
              <p14:xfrm>
                <a:off x="4853760" y="2035114"/>
                <a:ext cx="232920" cy="318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2F5C4E-CA2E-FC70-6097-CABFBAC1EA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35760" y="2017474"/>
                  <a:ext cx="2685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371DD6-35A4-2B94-B50C-95183D6D38DC}"/>
                    </a:ext>
                  </a:extLst>
                </p14:cNvPr>
                <p14:cNvContentPartPr/>
                <p14:nvPr/>
              </p14:nvContentPartPr>
              <p14:xfrm>
                <a:off x="4843320" y="2090194"/>
                <a:ext cx="82800" cy="278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371DD6-35A4-2B94-B50C-95183D6D38D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25680" y="2072194"/>
                  <a:ext cx="118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F0DE10-405D-FE85-4ED3-5DD6F7440C18}"/>
                    </a:ext>
                  </a:extLst>
                </p14:cNvPr>
                <p14:cNvContentPartPr/>
                <p14:nvPr/>
              </p14:nvContentPartPr>
              <p14:xfrm>
                <a:off x="4770600" y="2211154"/>
                <a:ext cx="478800" cy="2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F0DE10-405D-FE85-4ED3-5DD6F7440C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52960" y="2193514"/>
                  <a:ext cx="514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3BC19F4-8EE1-96B7-430F-B88F37122AE1}"/>
                    </a:ext>
                  </a:extLst>
                </p14:cNvPr>
                <p14:cNvContentPartPr/>
                <p14:nvPr/>
              </p14:nvContentPartPr>
              <p14:xfrm>
                <a:off x="5274960" y="1994074"/>
                <a:ext cx="357840" cy="360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BC19F4-8EE1-96B7-430F-B88F37122AE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57320" y="1976434"/>
                  <a:ext cx="3934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E91E79-6334-75CB-592F-4374BA9D476A}"/>
                    </a:ext>
                  </a:extLst>
                </p14:cNvPr>
                <p14:cNvContentPartPr/>
                <p14:nvPr/>
              </p14:nvContentPartPr>
              <p14:xfrm>
                <a:off x="3015240" y="2659714"/>
                <a:ext cx="1126440" cy="846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E91E79-6334-75CB-592F-4374BA9D476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97600" y="2642074"/>
                  <a:ext cx="116208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D95F19-6453-CB86-09B4-DC681DDD0040}"/>
                    </a:ext>
                  </a:extLst>
                </p14:cNvPr>
                <p14:cNvContentPartPr/>
                <p14:nvPr/>
              </p14:nvContentPartPr>
              <p14:xfrm>
                <a:off x="4482960" y="2631994"/>
                <a:ext cx="3863160" cy="79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D95F19-6453-CB86-09B4-DC681DDD004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64960" y="2613994"/>
                  <a:ext cx="389880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DF899D0-3E17-9DEC-2588-C0252769313D}"/>
                    </a:ext>
                  </a:extLst>
                </p14:cNvPr>
                <p14:cNvContentPartPr/>
                <p14:nvPr/>
              </p14:nvContentPartPr>
              <p14:xfrm>
                <a:off x="5746200" y="2645674"/>
                <a:ext cx="427680" cy="222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DF899D0-3E17-9DEC-2588-C0252769313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28560" y="2628034"/>
                  <a:ext cx="463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64A717C-2FDF-85E3-702F-05CF814A860D}"/>
                    </a:ext>
                  </a:extLst>
                </p14:cNvPr>
                <p14:cNvContentPartPr/>
                <p14:nvPr/>
              </p14:nvContentPartPr>
              <p14:xfrm>
                <a:off x="6441000" y="2563954"/>
                <a:ext cx="45000" cy="313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64A717C-2FDF-85E3-702F-05CF814A860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23360" y="2546314"/>
                  <a:ext cx="80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4D7AFA-FAE0-4A11-D7DA-F20C62ADD5E7}"/>
                    </a:ext>
                  </a:extLst>
                </p14:cNvPr>
                <p14:cNvContentPartPr/>
                <p14:nvPr/>
              </p14:nvContentPartPr>
              <p14:xfrm>
                <a:off x="6249480" y="2721634"/>
                <a:ext cx="560880" cy="47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4D7AFA-FAE0-4A11-D7DA-F20C62ADD5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31840" y="2703634"/>
                  <a:ext cx="596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B20750D-BB98-A7ED-1338-7D9B9FADE988}"/>
                    </a:ext>
                  </a:extLst>
                </p14:cNvPr>
                <p14:cNvContentPartPr/>
                <p14:nvPr/>
              </p14:nvContentPartPr>
              <p14:xfrm>
                <a:off x="6912960" y="2516074"/>
                <a:ext cx="39960" cy="335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B20750D-BB98-A7ED-1338-7D9B9FADE9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94960" y="2498434"/>
                  <a:ext cx="756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8F106F3-54E6-01E4-6218-8E1C145EC13E}"/>
                    </a:ext>
                  </a:extLst>
                </p14:cNvPr>
                <p14:cNvContentPartPr/>
                <p14:nvPr/>
              </p14:nvContentPartPr>
              <p14:xfrm>
                <a:off x="7166400" y="2499874"/>
                <a:ext cx="714240" cy="395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8F106F3-54E6-01E4-6218-8E1C145EC13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48760" y="2482234"/>
                  <a:ext cx="7498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6DC762-6421-D7B8-13A5-188F51AAD3B0}"/>
                    </a:ext>
                  </a:extLst>
                </p14:cNvPr>
                <p14:cNvContentPartPr/>
                <p14:nvPr/>
              </p14:nvContentPartPr>
              <p14:xfrm>
                <a:off x="6779040" y="2202874"/>
                <a:ext cx="1230840" cy="1068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6DC762-6421-D7B8-13A5-188F51AAD3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61040" y="2184874"/>
                  <a:ext cx="1266480" cy="11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4FED379-AE7C-904A-1CB5-7235232E810E}"/>
              </a:ext>
            </a:extLst>
          </p:cNvPr>
          <p:cNvGrpSpPr/>
          <p:nvPr/>
        </p:nvGrpSpPr>
        <p:grpSpPr>
          <a:xfrm>
            <a:off x="7431360" y="1819834"/>
            <a:ext cx="4792320" cy="3339360"/>
            <a:chOff x="7431360" y="1819834"/>
            <a:chExt cx="4792320" cy="333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72EC91-D710-140B-5F31-91BDD6C01496}"/>
                    </a:ext>
                  </a:extLst>
                </p14:cNvPr>
                <p14:cNvContentPartPr/>
                <p14:nvPr/>
              </p14:nvContentPartPr>
              <p14:xfrm>
                <a:off x="8070360" y="4737634"/>
                <a:ext cx="73440" cy="324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72EC91-D710-140B-5F31-91BDD6C014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52360" y="4719634"/>
                  <a:ext cx="109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5003849-1A39-6737-DF76-588619EF6EF5}"/>
                    </a:ext>
                  </a:extLst>
                </p14:cNvPr>
                <p14:cNvContentPartPr/>
                <p14:nvPr/>
              </p14:nvContentPartPr>
              <p14:xfrm>
                <a:off x="8316600" y="4746274"/>
                <a:ext cx="296280" cy="412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5003849-1A39-6737-DF76-588619EF6E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98600" y="4728274"/>
                  <a:ext cx="3319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C383C81-6DE3-3627-A37E-19789CF22A43}"/>
                    </a:ext>
                  </a:extLst>
                </p14:cNvPr>
                <p14:cNvContentPartPr/>
                <p14:nvPr/>
              </p14:nvContentPartPr>
              <p14:xfrm>
                <a:off x="8386440" y="4849594"/>
                <a:ext cx="614520" cy="96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C383C81-6DE3-3627-A37E-19789CF22A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68440" y="4831594"/>
                  <a:ext cx="650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7657AE4-858D-E850-BE62-A694BD5DA0A9}"/>
                    </a:ext>
                  </a:extLst>
                </p14:cNvPr>
                <p14:cNvContentPartPr/>
                <p14:nvPr/>
              </p14:nvContentPartPr>
              <p14:xfrm>
                <a:off x="7431360" y="3742594"/>
                <a:ext cx="359280" cy="378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7657AE4-858D-E850-BE62-A694BD5DA0A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13360" y="3724954"/>
                  <a:ext cx="394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75E46E-4745-0BE8-8802-EA2A612EB324}"/>
                    </a:ext>
                  </a:extLst>
                </p14:cNvPr>
                <p14:cNvContentPartPr/>
                <p14:nvPr/>
              </p14:nvContentPartPr>
              <p14:xfrm>
                <a:off x="8048760" y="3698314"/>
                <a:ext cx="39240" cy="433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75E46E-4745-0BE8-8802-EA2A612EB3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30760" y="3680314"/>
                  <a:ext cx="748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F5F427-D111-57F8-DBA5-B9370D56A374}"/>
                    </a:ext>
                  </a:extLst>
                </p14:cNvPr>
                <p14:cNvContentPartPr/>
                <p14:nvPr/>
              </p14:nvContentPartPr>
              <p14:xfrm>
                <a:off x="7851840" y="3899554"/>
                <a:ext cx="486720" cy="57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F5F427-D111-57F8-DBA5-B9370D56A3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33840" y="3881554"/>
                  <a:ext cx="52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89ACC63-A0B9-CA67-A78A-A5BA8CC6B11E}"/>
                    </a:ext>
                  </a:extLst>
                </p14:cNvPr>
                <p14:cNvContentPartPr/>
                <p14:nvPr/>
              </p14:nvContentPartPr>
              <p14:xfrm>
                <a:off x="8514960" y="3653314"/>
                <a:ext cx="62280" cy="35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89ACC63-A0B9-CA67-A78A-A5BA8CC6B1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97320" y="3635674"/>
                  <a:ext cx="979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779825-8961-2E9E-EECE-0025EEA7BCA7}"/>
                    </a:ext>
                  </a:extLst>
                </p14:cNvPr>
                <p14:cNvContentPartPr/>
                <p14:nvPr/>
              </p14:nvContentPartPr>
              <p14:xfrm>
                <a:off x="8711880" y="3727474"/>
                <a:ext cx="241200" cy="393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779825-8961-2E9E-EECE-0025EEA7BCA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694240" y="3709474"/>
                  <a:ext cx="2768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E6D8CD-5F44-1FF0-3270-DE3815A48884}"/>
                    </a:ext>
                  </a:extLst>
                </p14:cNvPr>
                <p14:cNvContentPartPr/>
                <p14:nvPr/>
              </p14:nvContentPartPr>
              <p14:xfrm>
                <a:off x="8786040" y="3677434"/>
                <a:ext cx="252000" cy="27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E6D8CD-5F44-1FF0-3270-DE3815A4888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68400" y="3659434"/>
                  <a:ext cx="2876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AB5954-CA7F-4398-C0ED-5C5261BD2993}"/>
                    </a:ext>
                  </a:extLst>
                </p14:cNvPr>
                <p14:cNvContentPartPr/>
                <p14:nvPr/>
              </p14:nvContentPartPr>
              <p14:xfrm>
                <a:off x="9421800" y="2448754"/>
                <a:ext cx="1842120" cy="1163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AB5954-CA7F-4398-C0ED-5C5261BD29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04160" y="2431114"/>
                  <a:ext cx="1877760" cy="11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A0BE48C-DE15-21B5-7393-AB8B6AF07DDB}"/>
                    </a:ext>
                  </a:extLst>
                </p14:cNvPr>
                <p14:cNvContentPartPr/>
                <p14:nvPr/>
              </p14:nvContentPartPr>
              <p14:xfrm>
                <a:off x="9810960" y="3661954"/>
                <a:ext cx="470160" cy="421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A0BE48C-DE15-21B5-7393-AB8B6AF07DD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93320" y="3644314"/>
                  <a:ext cx="5058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3B7917B-FEE7-306B-85B0-F61F81D7EFB0}"/>
                    </a:ext>
                  </a:extLst>
                </p14:cNvPr>
                <p14:cNvContentPartPr/>
                <p14:nvPr/>
              </p14:nvContentPartPr>
              <p14:xfrm>
                <a:off x="10395240" y="3537034"/>
                <a:ext cx="190800" cy="37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3B7917B-FEE7-306B-85B0-F61F81D7EFB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377600" y="3519394"/>
                  <a:ext cx="2264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4017E9-1561-E6AB-8EF6-6B9E4A873C66}"/>
                    </a:ext>
                  </a:extLst>
                </p14:cNvPr>
                <p14:cNvContentPartPr/>
                <p14:nvPr/>
              </p14:nvContentPartPr>
              <p14:xfrm>
                <a:off x="10620960" y="3481594"/>
                <a:ext cx="156240" cy="323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4017E9-1561-E6AB-8EF6-6B9E4A873C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03320" y="3463954"/>
                  <a:ext cx="191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5B7171-535C-A176-103E-0E02EF98A125}"/>
                    </a:ext>
                  </a:extLst>
                </p14:cNvPr>
                <p14:cNvContentPartPr/>
                <p14:nvPr/>
              </p14:nvContentPartPr>
              <p14:xfrm>
                <a:off x="10565160" y="3417514"/>
                <a:ext cx="564480" cy="399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5B7171-535C-A176-103E-0E02EF98A12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47520" y="3399874"/>
                  <a:ext cx="60012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F959921-406D-D516-B56D-9DD42240FD59}"/>
                    </a:ext>
                  </a:extLst>
                </p14:cNvPr>
                <p14:cNvContentPartPr/>
                <p14:nvPr/>
              </p14:nvContentPartPr>
              <p14:xfrm>
                <a:off x="9879720" y="4202314"/>
                <a:ext cx="238320" cy="347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F959921-406D-D516-B56D-9DD42240FD5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62080" y="4184314"/>
                  <a:ext cx="273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E6475EC-6413-1571-AAD1-57BADE4F587B}"/>
                    </a:ext>
                  </a:extLst>
                </p14:cNvPr>
                <p14:cNvContentPartPr/>
                <p14:nvPr/>
              </p14:nvContentPartPr>
              <p14:xfrm>
                <a:off x="9748320" y="4112674"/>
                <a:ext cx="1224720" cy="372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E6475EC-6413-1571-AAD1-57BADE4F58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30320" y="4095034"/>
                  <a:ext cx="12603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09DC08-DDC3-3AD5-F0FB-8A56FC30675E}"/>
                    </a:ext>
                  </a:extLst>
                </p14:cNvPr>
                <p14:cNvContentPartPr/>
                <p14:nvPr/>
              </p14:nvContentPartPr>
              <p14:xfrm>
                <a:off x="10446720" y="4572034"/>
                <a:ext cx="569160" cy="416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09DC08-DDC3-3AD5-F0FB-8A56FC30675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29080" y="4554034"/>
                  <a:ext cx="6048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7911DBE-D066-6751-B32E-D4FDD7D594B6}"/>
                    </a:ext>
                  </a:extLst>
                </p14:cNvPr>
                <p14:cNvContentPartPr/>
                <p14:nvPr/>
              </p14:nvContentPartPr>
              <p14:xfrm>
                <a:off x="10984200" y="4239034"/>
                <a:ext cx="794520" cy="469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7911DBE-D066-6751-B32E-D4FDD7D594B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66200" y="4221394"/>
                  <a:ext cx="8301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EFECB82-323C-0C69-5DF8-C1F7C45E3275}"/>
                    </a:ext>
                  </a:extLst>
                </p14:cNvPr>
                <p14:cNvContentPartPr/>
                <p14:nvPr/>
              </p14:nvContentPartPr>
              <p14:xfrm>
                <a:off x="9262320" y="1939354"/>
                <a:ext cx="47520" cy="228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EFECB82-323C-0C69-5DF8-C1F7C45E327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44680" y="1921714"/>
                  <a:ext cx="83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F57439D-C948-F036-3D38-BB11B2DE51B7}"/>
                    </a:ext>
                  </a:extLst>
                </p14:cNvPr>
                <p14:cNvContentPartPr/>
                <p14:nvPr/>
              </p14:nvContentPartPr>
              <p14:xfrm>
                <a:off x="9310920" y="1942594"/>
                <a:ext cx="101160" cy="162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F57439D-C948-F036-3D38-BB11B2DE51B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93280" y="1924954"/>
                  <a:ext cx="136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BCBA470-1BF9-F752-A6B7-4A477F67842C}"/>
                    </a:ext>
                  </a:extLst>
                </p14:cNvPr>
                <p14:cNvContentPartPr/>
                <p14:nvPr/>
              </p14:nvContentPartPr>
              <p14:xfrm>
                <a:off x="9168360" y="1847194"/>
                <a:ext cx="262440" cy="323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BCBA470-1BF9-F752-A6B7-4A477F67842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150360" y="1829194"/>
                  <a:ext cx="298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E62032B-2047-3D61-13B7-FF68EB9212AC}"/>
                    </a:ext>
                  </a:extLst>
                </p14:cNvPr>
                <p14:cNvContentPartPr/>
                <p14:nvPr/>
              </p14:nvContentPartPr>
              <p14:xfrm>
                <a:off x="9116160" y="1976794"/>
                <a:ext cx="335160" cy="1378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E62032B-2047-3D61-13B7-FF68EB9212A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098520" y="1959154"/>
                  <a:ext cx="370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A881841-7696-8C53-9252-427BCA71C35E}"/>
                    </a:ext>
                  </a:extLst>
                </p14:cNvPr>
                <p14:cNvContentPartPr/>
                <p14:nvPr/>
              </p14:nvContentPartPr>
              <p14:xfrm>
                <a:off x="9502080" y="1819834"/>
                <a:ext cx="359280" cy="400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A881841-7696-8C53-9252-427BCA71C35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84080" y="1802194"/>
                  <a:ext cx="3949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3FED17D-242D-38F9-213C-6320FF11B08A}"/>
                    </a:ext>
                  </a:extLst>
                </p14:cNvPr>
                <p14:cNvContentPartPr/>
                <p14:nvPr/>
              </p14:nvContentPartPr>
              <p14:xfrm>
                <a:off x="9923280" y="2008474"/>
                <a:ext cx="505440" cy="342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3FED17D-242D-38F9-213C-6320FF11B0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05640" y="1990834"/>
                  <a:ext cx="541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EBAA5D2-E11C-B947-3ABA-73AB1D1B394E}"/>
                    </a:ext>
                  </a:extLst>
                </p14:cNvPr>
                <p14:cNvContentPartPr/>
                <p14:nvPr/>
              </p14:nvContentPartPr>
              <p14:xfrm>
                <a:off x="9020400" y="2248234"/>
                <a:ext cx="446400" cy="521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EBAA5D2-E11C-B947-3ABA-73AB1D1B394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002760" y="2230594"/>
                  <a:ext cx="4820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3BD8FF3-6FA8-899F-C420-DDDF9D6CA454}"/>
                    </a:ext>
                  </a:extLst>
                </p14:cNvPr>
                <p14:cNvContentPartPr/>
                <p14:nvPr/>
              </p14:nvContentPartPr>
              <p14:xfrm>
                <a:off x="9425400" y="2437594"/>
                <a:ext cx="259200" cy="460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3BD8FF3-6FA8-899F-C420-DDDF9D6CA45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07400" y="2419954"/>
                  <a:ext cx="2948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AE00187-01C8-511E-38BC-C81250A281CB}"/>
                    </a:ext>
                  </a:extLst>
                </p14:cNvPr>
                <p14:cNvContentPartPr/>
                <p14:nvPr/>
              </p14:nvContentPartPr>
              <p14:xfrm>
                <a:off x="9714120" y="2510314"/>
                <a:ext cx="920160" cy="3506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AE00187-01C8-511E-38BC-C81250A281C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696480" y="2492314"/>
                  <a:ext cx="955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24C6B03-79EE-1510-3C36-35DED9846EB0}"/>
                    </a:ext>
                  </a:extLst>
                </p14:cNvPr>
                <p14:cNvContentPartPr/>
                <p14:nvPr/>
              </p14:nvContentPartPr>
              <p14:xfrm>
                <a:off x="10706640" y="2506714"/>
                <a:ext cx="153000" cy="452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24C6B03-79EE-1510-3C36-35DED9846E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89000" y="2488714"/>
                  <a:ext cx="1886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E60EDFA-8FA2-0BCD-D63D-38BF8D886EA8}"/>
                    </a:ext>
                  </a:extLst>
                </p14:cNvPr>
                <p14:cNvContentPartPr/>
                <p14:nvPr/>
              </p14:nvContentPartPr>
              <p14:xfrm>
                <a:off x="10905720" y="2538754"/>
                <a:ext cx="523440" cy="251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E60EDFA-8FA2-0BCD-D63D-38BF8D886EA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887720" y="2520754"/>
                  <a:ext cx="559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4157A1E-9E1E-8418-EFF3-36A35D92E0FF}"/>
                    </a:ext>
                  </a:extLst>
                </p14:cNvPr>
                <p14:cNvContentPartPr/>
                <p14:nvPr/>
              </p14:nvContentPartPr>
              <p14:xfrm>
                <a:off x="11416560" y="2577634"/>
                <a:ext cx="141480" cy="209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4157A1E-9E1E-8418-EFF3-36A35D92E0F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398560" y="2559994"/>
                  <a:ext cx="177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27F4B45-AB66-1424-2ED6-83C9CA1BEBFB}"/>
                    </a:ext>
                  </a:extLst>
                </p14:cNvPr>
                <p14:cNvContentPartPr/>
                <p14:nvPr/>
              </p14:nvContentPartPr>
              <p14:xfrm>
                <a:off x="11545800" y="2586274"/>
                <a:ext cx="159480" cy="213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27F4B45-AB66-1424-2ED6-83C9CA1BEBF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28160" y="2568634"/>
                  <a:ext cx="195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E43341-7766-C162-2C74-6B865D62055A}"/>
                    </a:ext>
                  </a:extLst>
                </p14:cNvPr>
                <p14:cNvContentPartPr/>
                <p14:nvPr/>
              </p14:nvContentPartPr>
              <p14:xfrm>
                <a:off x="11724360" y="2403034"/>
                <a:ext cx="276840" cy="336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E43341-7766-C162-2C74-6B865D62055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706720" y="2385394"/>
                  <a:ext cx="312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B2DB32-31E2-FBA0-15CE-4948185EF702}"/>
                    </a:ext>
                  </a:extLst>
                </p14:cNvPr>
                <p14:cNvContentPartPr/>
                <p14:nvPr/>
              </p14:nvContentPartPr>
              <p14:xfrm>
                <a:off x="11873400" y="2594554"/>
                <a:ext cx="350280" cy="198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B2DB32-31E2-FBA0-15CE-4948185EF70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855760" y="2576914"/>
                  <a:ext cx="385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14A0FE1-A669-3063-0620-482CADA0F32B}"/>
                    </a:ext>
                  </a:extLst>
                </p14:cNvPr>
                <p14:cNvContentPartPr/>
                <p14:nvPr/>
              </p14:nvContentPartPr>
              <p14:xfrm>
                <a:off x="9769200" y="2881114"/>
                <a:ext cx="121320" cy="328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14A0FE1-A669-3063-0620-482CADA0F32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51560" y="2863114"/>
                  <a:ext cx="1569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86E0CEA-9AAD-8DCA-5F99-BB93DD4CDA2E}"/>
                    </a:ext>
                  </a:extLst>
                </p14:cNvPr>
                <p14:cNvContentPartPr/>
                <p14:nvPr/>
              </p14:nvContentPartPr>
              <p14:xfrm>
                <a:off x="9700800" y="3037714"/>
                <a:ext cx="586440" cy="173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86E0CEA-9AAD-8DCA-5F99-BB93DD4CDA2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682800" y="3019714"/>
                  <a:ext cx="622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4C47315-DD83-FB74-BBB1-39E0B66DFC52}"/>
                    </a:ext>
                  </a:extLst>
                </p14:cNvPr>
                <p14:cNvContentPartPr/>
                <p14:nvPr/>
              </p14:nvContentPartPr>
              <p14:xfrm>
                <a:off x="10280400" y="3068314"/>
                <a:ext cx="207720" cy="174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4C47315-DD83-FB74-BBB1-39E0B66DFC5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62760" y="3050674"/>
                  <a:ext cx="243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C610825-4BA1-FACE-ADC4-3D0832DDE213}"/>
                    </a:ext>
                  </a:extLst>
                </p14:cNvPr>
                <p14:cNvContentPartPr/>
                <p14:nvPr/>
              </p14:nvContentPartPr>
              <p14:xfrm>
                <a:off x="10517280" y="3075514"/>
                <a:ext cx="281880" cy="185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C610825-4BA1-FACE-ADC4-3D0832DDE21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99280" y="3057874"/>
                  <a:ext cx="317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76C00A6-3BDB-2BED-C341-BE2861D75450}"/>
                    </a:ext>
                  </a:extLst>
                </p14:cNvPr>
                <p14:cNvContentPartPr/>
                <p14:nvPr/>
              </p14:nvContentPartPr>
              <p14:xfrm>
                <a:off x="10987080" y="3054274"/>
                <a:ext cx="66600" cy="243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76C00A6-3BDB-2BED-C341-BE2861D754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969080" y="3036634"/>
                  <a:ext cx="102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A39BDC7-B641-ADEC-4676-7461B1031ECF}"/>
                    </a:ext>
                  </a:extLst>
                </p14:cNvPr>
                <p14:cNvContentPartPr/>
                <p14:nvPr/>
              </p14:nvContentPartPr>
              <p14:xfrm>
                <a:off x="11020920" y="3034834"/>
                <a:ext cx="183960" cy="138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A39BDC7-B641-ADEC-4676-7461B1031E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002920" y="3017194"/>
                  <a:ext cx="219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7FC7D8B-CE4C-1AC5-3714-D995859E0E69}"/>
                    </a:ext>
                  </a:extLst>
                </p14:cNvPr>
                <p14:cNvContentPartPr/>
                <p14:nvPr/>
              </p14:nvContentPartPr>
              <p14:xfrm>
                <a:off x="11204160" y="2940154"/>
                <a:ext cx="74880" cy="270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7FC7D8B-CE4C-1AC5-3714-D995859E0E6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86520" y="2922154"/>
                  <a:ext cx="110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19293DD-3259-68E3-0740-91E37405A00B}"/>
                    </a:ext>
                  </a:extLst>
                </p14:cNvPr>
                <p14:cNvContentPartPr/>
                <p14:nvPr/>
              </p14:nvContentPartPr>
              <p14:xfrm>
                <a:off x="11396040" y="3007834"/>
                <a:ext cx="289800" cy="2322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19293DD-3259-68E3-0740-91E37405A00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378040" y="2989834"/>
                  <a:ext cx="325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FDBB729-2981-6B29-1432-BD0E6DEAC810}"/>
                    </a:ext>
                  </a:extLst>
                </p14:cNvPr>
                <p14:cNvContentPartPr/>
                <p14:nvPr/>
              </p14:nvContentPartPr>
              <p14:xfrm>
                <a:off x="11795640" y="3263794"/>
                <a:ext cx="360" cy="15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FDBB729-2981-6B29-1432-BD0E6DEAC81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778000" y="3245794"/>
                  <a:ext cx="36000" cy="5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AF1A51E-3895-8173-A82B-F9920ADA4EB9}"/>
              </a:ext>
            </a:extLst>
          </p:cNvPr>
          <p:cNvGrpSpPr/>
          <p:nvPr/>
        </p:nvGrpSpPr>
        <p:grpSpPr>
          <a:xfrm>
            <a:off x="452760" y="178234"/>
            <a:ext cx="11412000" cy="4074120"/>
            <a:chOff x="452760" y="178234"/>
            <a:chExt cx="11412000" cy="40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D7FF217-056F-2A1E-C2EE-6C93A0647098}"/>
                    </a:ext>
                  </a:extLst>
                </p14:cNvPr>
                <p14:cNvContentPartPr/>
                <p14:nvPr/>
              </p14:nvContentPartPr>
              <p14:xfrm>
                <a:off x="1205880" y="247714"/>
                <a:ext cx="362520" cy="535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D7FF217-056F-2A1E-C2EE-6C93A06470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7880" y="230074"/>
                  <a:ext cx="3981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BEDC33-CDE8-EA17-8250-53290CD19B76}"/>
                    </a:ext>
                  </a:extLst>
                </p14:cNvPr>
                <p14:cNvContentPartPr/>
                <p14:nvPr/>
              </p14:nvContentPartPr>
              <p14:xfrm>
                <a:off x="1299480" y="475954"/>
                <a:ext cx="1003680" cy="264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BEDC33-CDE8-EA17-8250-53290CD19B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1840" y="458314"/>
                  <a:ext cx="10393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6EECA4-7F14-AE12-A2B3-698A12D09932}"/>
                    </a:ext>
                  </a:extLst>
                </p14:cNvPr>
                <p14:cNvContentPartPr/>
                <p14:nvPr/>
              </p14:nvContentPartPr>
              <p14:xfrm>
                <a:off x="2450760" y="441394"/>
                <a:ext cx="177840" cy="228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6EECA4-7F14-AE12-A2B3-698A12D099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2760" y="423394"/>
                  <a:ext cx="213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53CD39-BFA7-85EC-E120-A9780684241E}"/>
                    </a:ext>
                  </a:extLst>
                </p14:cNvPr>
                <p14:cNvContentPartPr/>
                <p14:nvPr/>
              </p14:nvContentPartPr>
              <p14:xfrm>
                <a:off x="2797440" y="289474"/>
                <a:ext cx="195840" cy="342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53CD39-BFA7-85EC-E120-A978068424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9440" y="271834"/>
                  <a:ext cx="2314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52B7351-64A8-5B89-C548-8DBFF8A110A1}"/>
                    </a:ext>
                  </a:extLst>
                </p14:cNvPr>
                <p14:cNvContentPartPr/>
                <p14:nvPr/>
              </p14:nvContentPartPr>
              <p14:xfrm>
                <a:off x="3062760" y="269674"/>
                <a:ext cx="564840" cy="365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52B7351-64A8-5B89-C548-8DBFF8A110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4760" y="252034"/>
                  <a:ext cx="6004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1F71A0-7502-F92C-ED10-D751B141010C}"/>
                    </a:ext>
                  </a:extLst>
                </p14:cNvPr>
                <p14:cNvContentPartPr/>
                <p14:nvPr/>
              </p14:nvContentPartPr>
              <p14:xfrm>
                <a:off x="3457320" y="441034"/>
                <a:ext cx="397080" cy="11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1F71A0-7502-F92C-ED10-D751B14101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9680" y="423394"/>
                  <a:ext cx="432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54E78C-2192-7C12-35B7-C780148C4812}"/>
                    </a:ext>
                  </a:extLst>
                </p14:cNvPr>
                <p14:cNvContentPartPr/>
                <p14:nvPr/>
              </p14:nvContentPartPr>
              <p14:xfrm>
                <a:off x="3751800" y="315754"/>
                <a:ext cx="579960" cy="29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54E78C-2192-7C12-35B7-C780148C48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33800" y="297754"/>
                  <a:ext cx="615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D5A8DA-B922-E2B5-7306-FF90F927FF67}"/>
                    </a:ext>
                  </a:extLst>
                </p14:cNvPr>
                <p14:cNvContentPartPr/>
                <p14:nvPr/>
              </p14:nvContentPartPr>
              <p14:xfrm>
                <a:off x="4365240" y="414394"/>
                <a:ext cx="24120" cy="17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D5A8DA-B922-E2B5-7306-FF90F927FF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47600" y="396754"/>
                  <a:ext cx="59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59E76C-C7BF-AC17-CE7E-9C42C68959E9}"/>
                    </a:ext>
                  </a:extLst>
                </p14:cNvPr>
                <p14:cNvContentPartPr/>
                <p14:nvPr/>
              </p14:nvContentPartPr>
              <p14:xfrm>
                <a:off x="4343280" y="178234"/>
                <a:ext cx="222840" cy="316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59E76C-C7BF-AC17-CE7E-9C42C68959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5280" y="160594"/>
                  <a:ext cx="2584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44EDFE-481A-B0DE-7C78-743C9A94BBF4}"/>
                    </a:ext>
                  </a:extLst>
                </p14:cNvPr>
                <p14:cNvContentPartPr/>
                <p14:nvPr/>
              </p14:nvContentPartPr>
              <p14:xfrm>
                <a:off x="4523280" y="398194"/>
                <a:ext cx="511560" cy="61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44EDFE-481A-B0DE-7C78-743C9A94BB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5640" y="380554"/>
                  <a:ext cx="54720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775B48-F5B9-C117-49E7-750089A4AC2A}"/>
                    </a:ext>
                  </a:extLst>
                </p14:cNvPr>
                <p14:cNvContentPartPr/>
                <p14:nvPr/>
              </p14:nvContentPartPr>
              <p14:xfrm>
                <a:off x="5344800" y="390634"/>
                <a:ext cx="74880" cy="33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775B48-F5B9-C117-49E7-750089A4AC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26800" y="372994"/>
                  <a:ext cx="1105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468C4C-8605-E051-E109-946E43E5999A}"/>
                    </a:ext>
                  </a:extLst>
                </p14:cNvPr>
                <p14:cNvContentPartPr/>
                <p14:nvPr/>
              </p14:nvContentPartPr>
              <p14:xfrm>
                <a:off x="1868280" y="1037554"/>
                <a:ext cx="343800" cy="26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468C4C-8605-E051-E109-946E43E599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50280" y="1019914"/>
                  <a:ext cx="3794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C9C6EF-3E1B-CA70-5999-304F544FD38F}"/>
                    </a:ext>
                  </a:extLst>
                </p14:cNvPr>
                <p14:cNvContentPartPr/>
                <p14:nvPr/>
              </p14:nvContentPartPr>
              <p14:xfrm>
                <a:off x="2272560" y="959074"/>
                <a:ext cx="551520" cy="28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C9C6EF-3E1B-CA70-5999-304F544FD3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54560" y="941434"/>
                  <a:ext cx="587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5E7E7F-D724-B21B-4D93-C43C97D0206B}"/>
                    </a:ext>
                  </a:extLst>
                </p14:cNvPr>
                <p14:cNvContentPartPr/>
                <p14:nvPr/>
              </p14:nvContentPartPr>
              <p14:xfrm>
                <a:off x="2825520" y="1075714"/>
                <a:ext cx="369000" cy="209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5E7E7F-D724-B21B-4D93-C43C97D020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07520" y="1057714"/>
                  <a:ext cx="4046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82BF00-1000-5621-0D69-D4B8CE06A5CC}"/>
                    </a:ext>
                  </a:extLst>
                </p14:cNvPr>
                <p14:cNvContentPartPr/>
                <p14:nvPr/>
              </p14:nvContentPartPr>
              <p14:xfrm>
                <a:off x="3540840" y="912634"/>
                <a:ext cx="63720" cy="41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82BF00-1000-5621-0D69-D4B8CE06A5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22840" y="894634"/>
                  <a:ext cx="993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CA5367-6ED5-C51E-950E-2D59C6B33875}"/>
                    </a:ext>
                  </a:extLst>
                </p14:cNvPr>
                <p14:cNvContentPartPr/>
                <p14:nvPr/>
              </p14:nvContentPartPr>
              <p14:xfrm>
                <a:off x="3332400" y="926314"/>
                <a:ext cx="1812600" cy="438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CA5367-6ED5-C51E-950E-2D59C6B338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4760" y="908674"/>
                  <a:ext cx="18482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5269DA-0AC5-3601-FA3A-B621278E390E}"/>
                    </a:ext>
                  </a:extLst>
                </p14:cNvPr>
                <p14:cNvContentPartPr/>
                <p14:nvPr/>
              </p14:nvContentPartPr>
              <p14:xfrm>
                <a:off x="5389080" y="1017754"/>
                <a:ext cx="1126800" cy="27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5269DA-0AC5-3601-FA3A-B621278E39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71440" y="999754"/>
                  <a:ext cx="1162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5FCED3-3A05-6116-68EB-0EC8B9609F5F}"/>
                    </a:ext>
                  </a:extLst>
                </p14:cNvPr>
                <p14:cNvContentPartPr/>
                <p14:nvPr/>
              </p14:nvContentPartPr>
              <p14:xfrm>
                <a:off x="6778320" y="929914"/>
                <a:ext cx="1559160" cy="29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5FCED3-3A05-6116-68EB-0EC8B9609F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60320" y="911914"/>
                  <a:ext cx="1594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E8CD1D-7EAD-5A01-A086-4EDD82F33DB7}"/>
                    </a:ext>
                  </a:extLst>
                </p14:cNvPr>
                <p14:cNvContentPartPr/>
                <p14:nvPr/>
              </p14:nvContentPartPr>
              <p14:xfrm>
                <a:off x="8602800" y="677554"/>
                <a:ext cx="57960" cy="48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E8CD1D-7EAD-5A01-A086-4EDD82F33D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84800" y="659914"/>
                  <a:ext cx="9360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75CF1D-3856-354E-6B71-1553B508CCF7}"/>
                    </a:ext>
                  </a:extLst>
                </p14:cNvPr>
                <p14:cNvContentPartPr/>
                <p14:nvPr/>
              </p14:nvContentPartPr>
              <p14:xfrm>
                <a:off x="8428920" y="717514"/>
                <a:ext cx="826200" cy="345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75CF1D-3856-354E-6B71-1553B508CC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11280" y="699514"/>
                  <a:ext cx="8618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55F2CB-F30F-025E-C82F-EF2F65F9501E}"/>
                    </a:ext>
                  </a:extLst>
                </p14:cNvPr>
                <p14:cNvContentPartPr/>
                <p14:nvPr/>
              </p14:nvContentPartPr>
              <p14:xfrm>
                <a:off x="9215160" y="915874"/>
                <a:ext cx="297000" cy="15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55F2CB-F30F-025E-C82F-EF2F65F950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97160" y="897874"/>
                  <a:ext cx="332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990462-F80B-CCCD-6C52-11DEC409F7EC}"/>
                    </a:ext>
                  </a:extLst>
                </p14:cNvPr>
                <p14:cNvContentPartPr/>
                <p14:nvPr/>
              </p14:nvContentPartPr>
              <p14:xfrm>
                <a:off x="9567960" y="883114"/>
                <a:ext cx="405000" cy="302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990462-F80B-CCCD-6C52-11DEC409F7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50320" y="865114"/>
                  <a:ext cx="440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DEAF8A-3D71-B507-2A56-5ACB6159E3DA}"/>
                    </a:ext>
                  </a:extLst>
                </p14:cNvPr>
                <p14:cNvContentPartPr/>
                <p14:nvPr/>
              </p14:nvContentPartPr>
              <p14:xfrm>
                <a:off x="10372560" y="894994"/>
                <a:ext cx="546120" cy="236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DEAF8A-3D71-B507-2A56-5ACB6159E3D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54560" y="876994"/>
                  <a:ext cx="581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704290-E228-7EB1-94ED-7B9320F79194}"/>
                    </a:ext>
                  </a:extLst>
                </p14:cNvPr>
                <p14:cNvContentPartPr/>
                <p14:nvPr/>
              </p14:nvContentPartPr>
              <p14:xfrm>
                <a:off x="11026680" y="910834"/>
                <a:ext cx="475200" cy="29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704290-E228-7EB1-94ED-7B9320F791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08680" y="893194"/>
                  <a:ext cx="510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C8336D-8A80-7B2C-0079-92CC05B3F7BE}"/>
                    </a:ext>
                  </a:extLst>
                </p14:cNvPr>
                <p14:cNvContentPartPr/>
                <p14:nvPr/>
              </p14:nvContentPartPr>
              <p14:xfrm>
                <a:off x="696480" y="1522474"/>
                <a:ext cx="578520" cy="38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C8336D-8A80-7B2C-0079-92CC05B3F7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8480" y="1504834"/>
                  <a:ext cx="6141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FD5E6B-5505-8DC9-27F4-DF967C5EAC4A}"/>
                    </a:ext>
                  </a:extLst>
                </p14:cNvPr>
                <p14:cNvContentPartPr/>
                <p14:nvPr/>
              </p14:nvContentPartPr>
              <p14:xfrm>
                <a:off x="1255200" y="1492954"/>
                <a:ext cx="1177560" cy="297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FD5E6B-5505-8DC9-27F4-DF967C5EAC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37560" y="1474954"/>
                  <a:ext cx="12132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A1E370-1CA7-C54C-671B-9C74DC96C84A}"/>
                    </a:ext>
                  </a:extLst>
                </p14:cNvPr>
                <p14:cNvContentPartPr/>
                <p14:nvPr/>
              </p14:nvContentPartPr>
              <p14:xfrm>
                <a:off x="2296680" y="1549114"/>
                <a:ext cx="892080" cy="229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A1E370-1CA7-C54C-671B-9C74DC96C8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79040" y="1531114"/>
                  <a:ext cx="927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81FAF9-6592-76C5-1CE5-57AD5CBA7367}"/>
                    </a:ext>
                  </a:extLst>
                </p14:cNvPr>
                <p14:cNvContentPartPr/>
                <p14:nvPr/>
              </p14:nvContentPartPr>
              <p14:xfrm>
                <a:off x="3600240" y="1550194"/>
                <a:ext cx="670320" cy="442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81FAF9-6592-76C5-1CE5-57AD5CBA73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82600" y="1532554"/>
                  <a:ext cx="7059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4B41ED7-A3BC-ADE0-8F7A-A1DE6EC64764}"/>
                    </a:ext>
                  </a:extLst>
                </p14:cNvPr>
                <p14:cNvContentPartPr/>
                <p14:nvPr/>
              </p14:nvContentPartPr>
              <p14:xfrm>
                <a:off x="4364160" y="1623634"/>
                <a:ext cx="572400" cy="245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4B41ED7-A3BC-ADE0-8F7A-A1DE6EC647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46520" y="1605634"/>
                  <a:ext cx="6080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D91016-6FE4-37FD-7A5B-74AE574598FB}"/>
                    </a:ext>
                  </a:extLst>
                </p14:cNvPr>
                <p14:cNvContentPartPr/>
                <p14:nvPr/>
              </p14:nvContentPartPr>
              <p14:xfrm>
                <a:off x="5192160" y="1571794"/>
                <a:ext cx="370440" cy="219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D91016-6FE4-37FD-7A5B-74AE574598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4520" y="1554154"/>
                  <a:ext cx="406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FC8E78-827E-5468-5E5B-9FBEDA8386AB}"/>
                    </a:ext>
                  </a:extLst>
                </p14:cNvPr>
                <p14:cNvContentPartPr/>
                <p14:nvPr/>
              </p14:nvContentPartPr>
              <p14:xfrm>
                <a:off x="5639280" y="1544074"/>
                <a:ext cx="292680" cy="23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FC8E78-827E-5468-5E5B-9FBEDA8386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21280" y="1526434"/>
                  <a:ext cx="328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260919-B4C3-DD03-7505-7ED23C18FC28}"/>
                    </a:ext>
                  </a:extLst>
                </p14:cNvPr>
                <p14:cNvContentPartPr/>
                <p14:nvPr/>
              </p14:nvContentPartPr>
              <p14:xfrm>
                <a:off x="5999640" y="1573234"/>
                <a:ext cx="527760" cy="249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260919-B4C3-DD03-7505-7ED23C18FC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81640" y="1555594"/>
                  <a:ext cx="563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36E3C0-0BF7-6DCB-6599-75C1B91A0292}"/>
                    </a:ext>
                  </a:extLst>
                </p14:cNvPr>
                <p14:cNvContentPartPr/>
                <p14:nvPr/>
              </p14:nvContentPartPr>
              <p14:xfrm>
                <a:off x="6618120" y="1577554"/>
                <a:ext cx="545400" cy="33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36E3C0-0BF7-6DCB-6599-75C1B91A02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00120" y="1559554"/>
                  <a:ext cx="581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201CBE-6117-E8FB-F5E2-0EAEA1E89EC0}"/>
                    </a:ext>
                  </a:extLst>
                </p14:cNvPr>
                <p14:cNvContentPartPr/>
                <p14:nvPr/>
              </p14:nvContentPartPr>
              <p14:xfrm>
                <a:off x="7525320" y="1407274"/>
                <a:ext cx="129240" cy="448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201CBE-6117-E8FB-F5E2-0EAEA1E89E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07680" y="1389274"/>
                  <a:ext cx="1648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CC5D65-010B-7268-79C8-64703F1006D3}"/>
                    </a:ext>
                  </a:extLst>
                </p14:cNvPr>
                <p14:cNvContentPartPr/>
                <p14:nvPr/>
              </p14:nvContentPartPr>
              <p14:xfrm>
                <a:off x="7669320" y="1339954"/>
                <a:ext cx="1509840" cy="507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CC5D65-010B-7268-79C8-64703F1006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1680" y="1321954"/>
                  <a:ext cx="15454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D7B3CFB-E432-F834-3B32-D98D9A1724BC}"/>
                    </a:ext>
                  </a:extLst>
                </p14:cNvPr>
                <p14:cNvContentPartPr/>
                <p14:nvPr/>
              </p14:nvContentPartPr>
              <p14:xfrm>
                <a:off x="750840" y="2183434"/>
                <a:ext cx="624600" cy="282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D7B3CFB-E432-F834-3B32-D98D9A1724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3200" y="2165434"/>
                  <a:ext cx="660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D4C9A7-1317-5094-228D-32C43F3364B9}"/>
                    </a:ext>
                  </a:extLst>
                </p14:cNvPr>
                <p14:cNvContentPartPr/>
                <p14:nvPr/>
              </p14:nvContentPartPr>
              <p14:xfrm>
                <a:off x="1424400" y="2205754"/>
                <a:ext cx="444240" cy="266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D4C9A7-1317-5094-228D-32C43F3364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6400" y="2188114"/>
                  <a:ext cx="479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033CF1-2349-8ECC-042E-2FEB613F6B30}"/>
                    </a:ext>
                  </a:extLst>
                </p14:cNvPr>
                <p14:cNvContentPartPr/>
                <p14:nvPr/>
              </p14:nvContentPartPr>
              <p14:xfrm>
                <a:off x="1845240" y="2192074"/>
                <a:ext cx="388800" cy="23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033CF1-2349-8ECC-042E-2FEB613F6B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27240" y="2174434"/>
                  <a:ext cx="424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646EF9-D8D7-094E-2BAC-D8FA61C3BDFA}"/>
                    </a:ext>
                  </a:extLst>
                </p14:cNvPr>
                <p14:cNvContentPartPr/>
                <p14:nvPr/>
              </p14:nvContentPartPr>
              <p14:xfrm>
                <a:off x="2240160" y="2204314"/>
                <a:ext cx="245160" cy="21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646EF9-D8D7-094E-2BAC-D8FA61C3BD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22520" y="2186674"/>
                  <a:ext cx="280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83DD67-DC9F-5586-D784-1B0F573FAF13}"/>
                    </a:ext>
                  </a:extLst>
                </p14:cNvPr>
                <p14:cNvContentPartPr/>
                <p14:nvPr/>
              </p14:nvContentPartPr>
              <p14:xfrm>
                <a:off x="2478480" y="1996234"/>
                <a:ext cx="119880" cy="405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83DD67-DC9F-5586-D784-1B0F573FAF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60840" y="1978594"/>
                  <a:ext cx="1555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7CA6D0-152C-D53E-A4A6-A3F0552D06B2}"/>
                    </a:ext>
                  </a:extLst>
                </p14:cNvPr>
                <p14:cNvContentPartPr/>
                <p14:nvPr/>
              </p14:nvContentPartPr>
              <p14:xfrm>
                <a:off x="2630040" y="2168314"/>
                <a:ext cx="698400" cy="574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7CA6D0-152C-D53E-A4A6-A3F0552D06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12400" y="2150314"/>
                  <a:ext cx="73404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69E474-62CA-65F4-7774-9191699A8E8B}"/>
                    </a:ext>
                  </a:extLst>
                </p14:cNvPr>
                <p14:cNvContentPartPr/>
                <p14:nvPr/>
              </p14:nvContentPartPr>
              <p14:xfrm>
                <a:off x="3648480" y="2152474"/>
                <a:ext cx="453240" cy="429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69E474-62CA-65F4-7774-9191699A8E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30480" y="2134834"/>
                  <a:ext cx="488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E3FB7B-A7A6-4F41-573A-05BDBAF441B0}"/>
                    </a:ext>
                  </a:extLst>
                </p14:cNvPr>
                <p14:cNvContentPartPr/>
                <p14:nvPr/>
              </p14:nvContentPartPr>
              <p14:xfrm>
                <a:off x="4072920" y="2286754"/>
                <a:ext cx="332640" cy="222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E3FB7B-A7A6-4F41-573A-05BDBAF441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54920" y="2268754"/>
                  <a:ext cx="3682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84D8ED1-D272-F566-CB14-884A10590429}"/>
                    </a:ext>
                  </a:extLst>
                </p14:cNvPr>
                <p14:cNvContentPartPr/>
                <p14:nvPr/>
              </p14:nvContentPartPr>
              <p14:xfrm>
                <a:off x="4440480" y="2224834"/>
                <a:ext cx="453240" cy="31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84D8ED1-D272-F566-CB14-884A105904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22840" y="2207194"/>
                  <a:ext cx="488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EDF7126-9E5A-B541-3446-7ED22A68C2B8}"/>
                    </a:ext>
                  </a:extLst>
                </p14:cNvPr>
                <p14:cNvContentPartPr/>
                <p14:nvPr/>
              </p14:nvContentPartPr>
              <p14:xfrm>
                <a:off x="4756560" y="2106754"/>
                <a:ext cx="207000" cy="127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EDF7126-9E5A-B541-3446-7ED22A68C2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38920" y="2089114"/>
                  <a:ext cx="242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0EF7F9-7E27-687D-32A6-8BBEF3A55028}"/>
                    </a:ext>
                  </a:extLst>
                </p14:cNvPr>
                <p14:cNvContentPartPr/>
                <p14:nvPr/>
              </p14:nvContentPartPr>
              <p14:xfrm>
                <a:off x="4999200" y="2225194"/>
                <a:ext cx="617760" cy="565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0EF7F9-7E27-687D-32A6-8BBEF3A5502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81200" y="2207194"/>
                  <a:ext cx="6534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042E51-21F8-A8B3-82DC-EAF07508AB14}"/>
                    </a:ext>
                  </a:extLst>
                </p14:cNvPr>
                <p14:cNvContentPartPr/>
                <p14:nvPr/>
              </p14:nvContentPartPr>
              <p14:xfrm>
                <a:off x="5932320" y="2203234"/>
                <a:ext cx="301680" cy="313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042E51-21F8-A8B3-82DC-EAF07508AB1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14680" y="2185234"/>
                  <a:ext cx="337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6115BCE-C8EC-5468-51C4-D4F0CE5FCAF4}"/>
                    </a:ext>
                  </a:extLst>
                </p14:cNvPr>
                <p14:cNvContentPartPr/>
                <p14:nvPr/>
              </p14:nvContentPartPr>
              <p14:xfrm>
                <a:off x="6271440" y="2239594"/>
                <a:ext cx="349200" cy="275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6115BCE-C8EC-5468-51C4-D4F0CE5FCAF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53440" y="2221594"/>
                  <a:ext cx="384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F07C5BE-8AF1-0B9C-53BD-14C59C687B9F}"/>
                    </a:ext>
                  </a:extLst>
                </p14:cNvPr>
                <p14:cNvContentPartPr/>
                <p14:nvPr/>
              </p14:nvContentPartPr>
              <p14:xfrm>
                <a:off x="6645480" y="2257954"/>
                <a:ext cx="584640" cy="248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F07C5BE-8AF1-0B9C-53BD-14C59C687B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27840" y="2239954"/>
                  <a:ext cx="6202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47AF71-986B-4206-4B06-A805BEC8B8B1}"/>
                    </a:ext>
                  </a:extLst>
                </p14:cNvPr>
                <p14:cNvContentPartPr/>
                <p14:nvPr/>
              </p14:nvContentPartPr>
              <p14:xfrm>
                <a:off x="7247400" y="2244634"/>
                <a:ext cx="402840" cy="313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47AF71-986B-4206-4B06-A805BEC8B8B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29400" y="2226634"/>
                  <a:ext cx="438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31B131-041F-556D-B83F-D54E592A9593}"/>
                    </a:ext>
                  </a:extLst>
                </p14:cNvPr>
                <p14:cNvContentPartPr/>
                <p14:nvPr/>
              </p14:nvContentPartPr>
              <p14:xfrm>
                <a:off x="8043360" y="2293954"/>
                <a:ext cx="82440" cy="371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31B131-041F-556D-B83F-D54E592A95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25360" y="2275954"/>
                  <a:ext cx="1180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199524-519E-60B9-3E81-66A9513174F3}"/>
                    </a:ext>
                  </a:extLst>
                </p14:cNvPr>
                <p14:cNvContentPartPr/>
                <p14:nvPr/>
              </p14:nvContentPartPr>
              <p14:xfrm>
                <a:off x="7993320" y="2278474"/>
                <a:ext cx="203400" cy="212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199524-519E-60B9-3E81-66A9513174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75680" y="2260834"/>
                  <a:ext cx="239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77AFA9-3DC7-EDCD-466C-B3405D862A7D}"/>
                    </a:ext>
                  </a:extLst>
                </p14:cNvPr>
                <p14:cNvContentPartPr/>
                <p14:nvPr/>
              </p14:nvContentPartPr>
              <p14:xfrm>
                <a:off x="8310120" y="2237794"/>
                <a:ext cx="562320" cy="280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77AFA9-3DC7-EDCD-466C-B3405D862A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92480" y="2219794"/>
                  <a:ext cx="5979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F54323-EA7D-CA38-E0E5-7E9E0B01F03F}"/>
                    </a:ext>
                  </a:extLst>
                </p14:cNvPr>
                <p14:cNvContentPartPr/>
                <p14:nvPr/>
              </p14:nvContentPartPr>
              <p14:xfrm>
                <a:off x="8671920" y="2082994"/>
                <a:ext cx="126000" cy="79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F54323-EA7D-CA38-E0E5-7E9E0B01F0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54280" y="2064994"/>
                  <a:ext cx="161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DAF9CB-8463-5C05-752B-9768D2307398}"/>
                    </a:ext>
                  </a:extLst>
                </p14:cNvPr>
                <p14:cNvContentPartPr/>
                <p14:nvPr/>
              </p14:nvContentPartPr>
              <p14:xfrm>
                <a:off x="8941920" y="2198194"/>
                <a:ext cx="166320" cy="239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DAF9CB-8463-5C05-752B-9768D23073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24280" y="2180194"/>
                  <a:ext cx="201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580ACC-1CC3-AF7F-4FCE-08F1A184F90F}"/>
                    </a:ext>
                  </a:extLst>
                </p14:cNvPr>
                <p14:cNvContentPartPr/>
                <p14:nvPr/>
              </p14:nvContentPartPr>
              <p14:xfrm>
                <a:off x="9171960" y="2170834"/>
                <a:ext cx="483480" cy="28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580ACC-1CC3-AF7F-4FCE-08F1A184F9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54320" y="2153194"/>
                  <a:ext cx="519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825346-076C-4231-E9BA-E91BB20781A3}"/>
                    </a:ext>
                  </a:extLst>
                </p14:cNvPr>
                <p14:cNvContentPartPr/>
                <p14:nvPr/>
              </p14:nvContentPartPr>
              <p14:xfrm>
                <a:off x="9471120" y="2000914"/>
                <a:ext cx="424080" cy="430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825346-076C-4231-E9BA-E91BB20781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53480" y="1982914"/>
                  <a:ext cx="45972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018ADBE-91CF-656D-541E-604CB7EE2A5C}"/>
                    </a:ext>
                  </a:extLst>
                </p14:cNvPr>
                <p14:cNvContentPartPr/>
                <p14:nvPr/>
              </p14:nvContentPartPr>
              <p14:xfrm>
                <a:off x="9779640" y="2178754"/>
                <a:ext cx="492840" cy="1008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018ADBE-91CF-656D-541E-604CB7EE2A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61640" y="2161114"/>
                  <a:ext cx="52848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AA7FD1-473F-ABFE-6390-D9C6F4B7593C}"/>
                    </a:ext>
                  </a:extLst>
                </p14:cNvPr>
                <p14:cNvContentPartPr/>
                <p14:nvPr/>
              </p14:nvContentPartPr>
              <p14:xfrm>
                <a:off x="10346640" y="1847194"/>
                <a:ext cx="148320" cy="783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AA7FD1-473F-ABFE-6390-D9C6F4B759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29000" y="1829194"/>
                  <a:ext cx="18396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2F628A-442F-24D9-40AC-BB55F27533AA}"/>
                    </a:ext>
                  </a:extLst>
                </p14:cNvPr>
                <p14:cNvContentPartPr/>
                <p14:nvPr/>
              </p14:nvContentPartPr>
              <p14:xfrm>
                <a:off x="10512960" y="2098114"/>
                <a:ext cx="574920" cy="34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2F628A-442F-24D9-40AC-BB55F27533A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94960" y="2080474"/>
                  <a:ext cx="610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46D8AE-2DB8-6354-F4DE-244AFEB4FB10}"/>
                    </a:ext>
                  </a:extLst>
                </p14:cNvPr>
                <p14:cNvContentPartPr/>
                <p14:nvPr/>
              </p14:nvContentPartPr>
              <p14:xfrm>
                <a:off x="11127480" y="2082634"/>
                <a:ext cx="297360" cy="362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46D8AE-2DB8-6354-F4DE-244AFEB4FB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09840" y="2064994"/>
                  <a:ext cx="333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7BE9CC-FC99-B7BC-4406-30B264A1E016}"/>
                    </a:ext>
                  </a:extLst>
                </p14:cNvPr>
                <p14:cNvContentPartPr/>
                <p14:nvPr/>
              </p14:nvContentPartPr>
              <p14:xfrm>
                <a:off x="11461200" y="1829194"/>
                <a:ext cx="39600" cy="56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7BE9CC-FC99-B7BC-4406-30B264A1E0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43560" y="1811554"/>
                  <a:ext cx="752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47D26A5-FA71-A15B-0BBB-70FEB6CFFA32}"/>
                    </a:ext>
                  </a:extLst>
                </p14:cNvPr>
                <p14:cNvContentPartPr/>
                <p14:nvPr/>
              </p14:nvContentPartPr>
              <p14:xfrm>
                <a:off x="11480640" y="2093434"/>
                <a:ext cx="297000" cy="382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47D26A5-FA71-A15B-0BBB-70FEB6CFFA3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62640" y="2075434"/>
                  <a:ext cx="332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7C6431B-B35F-3534-D481-0EDE7FF4E7FE}"/>
                    </a:ext>
                  </a:extLst>
                </p14:cNvPr>
                <p14:cNvContentPartPr/>
                <p14:nvPr/>
              </p14:nvContentPartPr>
              <p14:xfrm>
                <a:off x="11829480" y="2433274"/>
                <a:ext cx="35280" cy="50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7C6431B-B35F-3534-D481-0EDE7FF4E7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811840" y="2415634"/>
                  <a:ext cx="70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CB0E1A-3951-299B-EB97-2E5046FA58EF}"/>
                    </a:ext>
                  </a:extLst>
                </p14:cNvPr>
                <p14:cNvContentPartPr/>
                <p14:nvPr/>
              </p14:nvContentPartPr>
              <p14:xfrm>
                <a:off x="542040" y="2813434"/>
                <a:ext cx="244800" cy="442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CB0E1A-3951-299B-EB97-2E5046FA58E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4040" y="2795434"/>
                  <a:ext cx="28044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EEEFEA-01C8-4128-EBE2-89221CBAB355}"/>
                    </a:ext>
                  </a:extLst>
                </p14:cNvPr>
                <p14:cNvContentPartPr/>
                <p14:nvPr/>
              </p14:nvContentPartPr>
              <p14:xfrm>
                <a:off x="452760" y="2838274"/>
                <a:ext cx="514800" cy="446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EEEFEA-01C8-4128-EBE2-89221CBAB3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4760" y="2820274"/>
                  <a:ext cx="5504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1ED509-D255-B29A-289D-C01115E62D8D}"/>
                    </a:ext>
                  </a:extLst>
                </p14:cNvPr>
                <p14:cNvContentPartPr/>
                <p14:nvPr/>
              </p14:nvContentPartPr>
              <p14:xfrm>
                <a:off x="804120" y="2967874"/>
                <a:ext cx="524880" cy="109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1ED509-D255-B29A-289D-C01115E62D8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6480" y="2950234"/>
                  <a:ext cx="560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1EDDCE-1472-F055-96FC-2CCB80DF39A9}"/>
                    </a:ext>
                  </a:extLst>
                </p14:cNvPr>
                <p14:cNvContentPartPr/>
                <p14:nvPr/>
              </p14:nvContentPartPr>
              <p14:xfrm>
                <a:off x="1519080" y="2891194"/>
                <a:ext cx="83520" cy="387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1EDDCE-1472-F055-96FC-2CCB80DF39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01440" y="2873554"/>
                  <a:ext cx="11916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56BA54E-D22F-12F8-9F91-D387A86AC397}"/>
                    </a:ext>
                  </a:extLst>
                </p14:cNvPr>
                <p14:cNvContentPartPr/>
                <p14:nvPr/>
              </p14:nvContentPartPr>
              <p14:xfrm>
                <a:off x="1373280" y="2996314"/>
                <a:ext cx="769320" cy="282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56BA54E-D22F-12F8-9F91-D387A86AC3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355280" y="2978314"/>
                  <a:ext cx="8049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FD1245-908F-3756-A97A-3956AFD0DC22}"/>
                    </a:ext>
                  </a:extLst>
                </p14:cNvPr>
                <p14:cNvContentPartPr/>
                <p14:nvPr/>
              </p14:nvContentPartPr>
              <p14:xfrm>
                <a:off x="2107680" y="2968954"/>
                <a:ext cx="449640" cy="29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FD1245-908F-3756-A97A-3956AFD0DC2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89680" y="2950954"/>
                  <a:ext cx="485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C7C667-3947-BB95-39C0-7749DCF83CF5}"/>
                    </a:ext>
                  </a:extLst>
                </p14:cNvPr>
                <p14:cNvContentPartPr/>
                <p14:nvPr/>
              </p14:nvContentPartPr>
              <p14:xfrm>
                <a:off x="2356440" y="2902354"/>
                <a:ext cx="833400" cy="361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C7C667-3947-BB95-39C0-7749DCF83C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38440" y="2884354"/>
                  <a:ext cx="869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E2D7867-7553-913F-0530-F48B55C86C54}"/>
                    </a:ext>
                  </a:extLst>
                </p14:cNvPr>
                <p14:cNvContentPartPr/>
                <p14:nvPr/>
              </p14:nvContentPartPr>
              <p14:xfrm>
                <a:off x="2987520" y="3096034"/>
                <a:ext cx="560160" cy="19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E2D7867-7553-913F-0530-F48B55C86C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9520" y="3078394"/>
                  <a:ext cx="595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2B2156-B848-1618-2841-1EB6E44DD42D}"/>
                    </a:ext>
                  </a:extLst>
                </p14:cNvPr>
                <p14:cNvContentPartPr/>
                <p14:nvPr/>
              </p14:nvContentPartPr>
              <p14:xfrm>
                <a:off x="3475320" y="2877874"/>
                <a:ext cx="133560" cy="180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2B2156-B848-1618-2841-1EB6E44DD4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57320" y="2859874"/>
                  <a:ext cx="169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9DF99B-E5A8-EAF9-00BD-BEB76DC2580B}"/>
                    </a:ext>
                  </a:extLst>
                </p14:cNvPr>
                <p14:cNvContentPartPr/>
                <p14:nvPr/>
              </p14:nvContentPartPr>
              <p14:xfrm>
                <a:off x="3658560" y="3051034"/>
                <a:ext cx="594360" cy="185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9DF99B-E5A8-EAF9-00BD-BEB76DC258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40920" y="3033394"/>
                  <a:ext cx="630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1B9361-F7F6-D473-E3A0-1C1D1823A5B1}"/>
                    </a:ext>
                  </a:extLst>
                </p14:cNvPr>
                <p14:cNvContentPartPr/>
                <p14:nvPr/>
              </p14:nvContentPartPr>
              <p14:xfrm>
                <a:off x="4261560" y="3029434"/>
                <a:ext cx="419040" cy="27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1B9361-F7F6-D473-E3A0-1C1D1823A5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43920" y="3011794"/>
                  <a:ext cx="454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25F6E1-4ABC-6DD6-EDF4-266E0450ACF6}"/>
                    </a:ext>
                  </a:extLst>
                </p14:cNvPr>
                <p14:cNvContentPartPr/>
                <p14:nvPr/>
              </p14:nvContentPartPr>
              <p14:xfrm>
                <a:off x="4917840" y="3074434"/>
                <a:ext cx="238680" cy="256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25F6E1-4ABC-6DD6-EDF4-266E0450ACF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99840" y="3056434"/>
                  <a:ext cx="2743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9F2F3A5-C067-B5DA-CD24-3C01BC492EB7}"/>
                    </a:ext>
                  </a:extLst>
                </p14:cNvPr>
                <p14:cNvContentPartPr/>
                <p14:nvPr/>
              </p14:nvContentPartPr>
              <p14:xfrm>
                <a:off x="5247960" y="3065074"/>
                <a:ext cx="777240" cy="288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9F2F3A5-C067-B5DA-CD24-3C01BC492E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30320" y="3047434"/>
                  <a:ext cx="8128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CB6345E-A8D3-8D49-335A-10B44DADF1F2}"/>
                    </a:ext>
                  </a:extLst>
                </p14:cNvPr>
                <p14:cNvContentPartPr/>
                <p14:nvPr/>
              </p14:nvContentPartPr>
              <p14:xfrm>
                <a:off x="6065520" y="3139234"/>
                <a:ext cx="162360" cy="360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CB6345E-A8D3-8D49-335A-10B44DADF1F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47880" y="3121234"/>
                  <a:ext cx="1980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44098A-6B48-B366-F62C-31E6C5DFA8EB}"/>
                    </a:ext>
                  </a:extLst>
                </p14:cNvPr>
                <p14:cNvContentPartPr/>
                <p14:nvPr/>
              </p14:nvContentPartPr>
              <p14:xfrm>
                <a:off x="6065160" y="3092434"/>
                <a:ext cx="172080" cy="19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44098A-6B48-B366-F62C-31E6C5DFA8E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47160" y="3074434"/>
                  <a:ext cx="207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4EFA753-103E-F82C-4B8D-2D958DEEDC97}"/>
                    </a:ext>
                  </a:extLst>
                </p14:cNvPr>
                <p14:cNvContentPartPr/>
                <p14:nvPr/>
              </p14:nvContentPartPr>
              <p14:xfrm>
                <a:off x="6273960" y="2932954"/>
                <a:ext cx="653760" cy="369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4EFA753-103E-F82C-4B8D-2D958DEEDC9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55960" y="2914954"/>
                  <a:ext cx="6894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38C7F2F-0740-2FF5-285A-6A78C67500B0}"/>
                    </a:ext>
                  </a:extLst>
                </p14:cNvPr>
                <p14:cNvContentPartPr/>
                <p14:nvPr/>
              </p14:nvContentPartPr>
              <p14:xfrm>
                <a:off x="6861480" y="3023674"/>
                <a:ext cx="653040" cy="333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38C7F2F-0740-2FF5-285A-6A78C67500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843840" y="3005674"/>
                  <a:ext cx="6886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D98A5CC-8E98-DCDD-8666-CF99BF8DB10F}"/>
                    </a:ext>
                  </a:extLst>
                </p14:cNvPr>
                <p14:cNvContentPartPr/>
                <p14:nvPr/>
              </p14:nvContentPartPr>
              <p14:xfrm>
                <a:off x="7915920" y="3067234"/>
                <a:ext cx="246960" cy="187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D98A5CC-8E98-DCDD-8666-CF99BF8DB1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98280" y="3049594"/>
                  <a:ext cx="282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495B1C-4D98-E72D-4E09-84B89B514CB1}"/>
                    </a:ext>
                  </a:extLst>
                </p14:cNvPr>
                <p14:cNvContentPartPr/>
                <p14:nvPr/>
              </p14:nvContentPartPr>
              <p14:xfrm>
                <a:off x="8258280" y="2910634"/>
                <a:ext cx="714240" cy="419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495B1C-4D98-E72D-4E09-84B89B514CB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40640" y="2892994"/>
                  <a:ext cx="7498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93C07C8-A53B-E9AD-7877-806001D2A5F0}"/>
                    </a:ext>
                  </a:extLst>
                </p14:cNvPr>
                <p14:cNvContentPartPr/>
                <p14:nvPr/>
              </p14:nvContentPartPr>
              <p14:xfrm>
                <a:off x="9149640" y="3117634"/>
                <a:ext cx="220320" cy="238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93C07C8-A53B-E9AD-7877-806001D2A5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31640" y="3099634"/>
                  <a:ext cx="2559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1EC25F-D3B7-72D7-9875-C916B125C6DE}"/>
                    </a:ext>
                  </a:extLst>
                </p14:cNvPr>
                <p14:cNvContentPartPr/>
                <p14:nvPr/>
              </p14:nvContentPartPr>
              <p14:xfrm>
                <a:off x="9390840" y="2915674"/>
                <a:ext cx="369000" cy="397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1EC25F-D3B7-72D7-9875-C916B125C6D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73200" y="2898034"/>
                  <a:ext cx="4046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AB35CC8-2F56-F02C-7F0C-80332F5826A8}"/>
                    </a:ext>
                  </a:extLst>
                </p14:cNvPr>
                <p14:cNvContentPartPr/>
                <p14:nvPr/>
              </p14:nvContentPartPr>
              <p14:xfrm>
                <a:off x="9835800" y="3123394"/>
                <a:ext cx="262440" cy="305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AB35CC8-2F56-F02C-7F0C-80332F5826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18160" y="3105754"/>
                  <a:ext cx="298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1394DC-5EE7-A1E8-77AD-304D0110DB13}"/>
                    </a:ext>
                  </a:extLst>
                </p14:cNvPr>
                <p14:cNvContentPartPr/>
                <p14:nvPr/>
              </p14:nvContentPartPr>
              <p14:xfrm>
                <a:off x="619800" y="3714514"/>
                <a:ext cx="1196280" cy="285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1394DC-5EE7-A1E8-77AD-304D0110DB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1800" y="3696514"/>
                  <a:ext cx="1231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DAC2F1D-4153-4FD7-92B8-8D070C6272A6}"/>
                    </a:ext>
                  </a:extLst>
                </p14:cNvPr>
                <p14:cNvContentPartPr/>
                <p14:nvPr/>
              </p14:nvContentPartPr>
              <p14:xfrm>
                <a:off x="1947840" y="3746554"/>
                <a:ext cx="115920" cy="208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DAC2F1D-4153-4FD7-92B8-8D070C6272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30200" y="3728914"/>
                  <a:ext cx="151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82D6D8B-7C52-AEB7-55BE-4EA0EA0742E1}"/>
                    </a:ext>
                  </a:extLst>
                </p14:cNvPr>
                <p14:cNvContentPartPr/>
                <p14:nvPr/>
              </p14:nvContentPartPr>
              <p14:xfrm>
                <a:off x="1969080" y="3724234"/>
                <a:ext cx="169560" cy="233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2D6D8B-7C52-AEB7-55BE-4EA0EA0742E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51440" y="3706234"/>
                  <a:ext cx="205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175E65-C363-6AB3-323C-4EA8F6B1A757}"/>
                    </a:ext>
                  </a:extLst>
                </p14:cNvPr>
                <p14:cNvContentPartPr/>
                <p14:nvPr/>
              </p14:nvContentPartPr>
              <p14:xfrm>
                <a:off x="2357880" y="3481594"/>
                <a:ext cx="160560" cy="414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175E65-C363-6AB3-323C-4EA8F6B1A75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39880" y="3463954"/>
                  <a:ext cx="1962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C03383C-4AF3-38F7-4325-892585F43B3D}"/>
                    </a:ext>
                  </a:extLst>
                </p14:cNvPr>
                <p14:cNvContentPartPr/>
                <p14:nvPr/>
              </p14:nvContentPartPr>
              <p14:xfrm>
                <a:off x="2463000" y="3529474"/>
                <a:ext cx="717120" cy="365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C03383C-4AF3-38F7-4325-892585F43B3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45360" y="3511834"/>
                  <a:ext cx="7527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2D48591-83B1-5AA2-40D9-74BB92E6024F}"/>
                    </a:ext>
                  </a:extLst>
                </p14:cNvPr>
                <p14:cNvContentPartPr/>
                <p14:nvPr/>
              </p14:nvContentPartPr>
              <p14:xfrm>
                <a:off x="2949720" y="3704794"/>
                <a:ext cx="384480" cy="164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2D48591-83B1-5AA2-40D9-74BB92E6024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32080" y="3686794"/>
                  <a:ext cx="420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895CA83-8AD4-292A-F3D7-A77A30814DC0}"/>
                    </a:ext>
                  </a:extLst>
                </p14:cNvPr>
                <p14:cNvContentPartPr/>
                <p14:nvPr/>
              </p14:nvContentPartPr>
              <p14:xfrm>
                <a:off x="3208560" y="3510034"/>
                <a:ext cx="576720" cy="406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895CA83-8AD4-292A-F3D7-A77A30814DC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90920" y="3492034"/>
                  <a:ext cx="61236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7DE5578-9D00-CC4D-534C-C975A0D7C5CD}"/>
                    </a:ext>
                  </a:extLst>
                </p14:cNvPr>
                <p14:cNvContentPartPr/>
                <p14:nvPr/>
              </p14:nvContentPartPr>
              <p14:xfrm>
                <a:off x="3783120" y="3485914"/>
                <a:ext cx="408240" cy="423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7DE5578-9D00-CC4D-534C-C975A0D7C5C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65480" y="3468274"/>
                  <a:ext cx="4438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274239B-89CD-9923-4456-8CDC00ABCF81}"/>
                    </a:ext>
                  </a:extLst>
                </p14:cNvPr>
                <p14:cNvContentPartPr/>
                <p14:nvPr/>
              </p14:nvContentPartPr>
              <p14:xfrm>
                <a:off x="4054920" y="3666274"/>
                <a:ext cx="456840" cy="307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274239B-89CD-9923-4456-8CDC00ABCF8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36920" y="3648634"/>
                  <a:ext cx="492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CC1C2E4-0F1A-CC19-6CF6-669B24CBC4EE}"/>
                    </a:ext>
                  </a:extLst>
                </p14:cNvPr>
                <p14:cNvContentPartPr/>
                <p14:nvPr/>
              </p14:nvContentPartPr>
              <p14:xfrm>
                <a:off x="4260480" y="3718114"/>
                <a:ext cx="750960" cy="534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CC1C2E4-0F1A-CC19-6CF6-669B24CBC4E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42480" y="3700474"/>
                  <a:ext cx="7866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093534F-129F-D227-2D9A-DB3079662E8A}"/>
                    </a:ext>
                  </a:extLst>
                </p14:cNvPr>
                <p14:cNvContentPartPr/>
                <p14:nvPr/>
              </p14:nvContentPartPr>
              <p14:xfrm>
                <a:off x="4980840" y="3592474"/>
                <a:ext cx="444960" cy="624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093534F-129F-D227-2D9A-DB3079662E8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62840" y="3574834"/>
                  <a:ext cx="48060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520EBE-BD5B-000D-8EE9-8D1F9D1DFB39}"/>
                    </a:ext>
                  </a:extLst>
                </p14:cNvPr>
                <p14:cNvContentPartPr/>
                <p14:nvPr/>
              </p14:nvContentPartPr>
              <p14:xfrm>
                <a:off x="5220960" y="3755194"/>
                <a:ext cx="605880" cy="32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E520EBE-BD5B-000D-8EE9-8D1F9D1DFB3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02960" y="3737194"/>
                  <a:ext cx="641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596BC2-3014-00C0-9186-C4C4BE7D429E}"/>
                    </a:ext>
                  </a:extLst>
                </p14:cNvPr>
                <p14:cNvContentPartPr/>
                <p14:nvPr/>
              </p14:nvContentPartPr>
              <p14:xfrm>
                <a:off x="6002880" y="3607954"/>
                <a:ext cx="146880" cy="504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596BC2-3014-00C0-9186-C4C4BE7D42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84880" y="3589954"/>
                  <a:ext cx="18252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88C2670-ED92-D1C4-C3A5-92D6BB60859A}"/>
                    </a:ext>
                  </a:extLst>
                </p14:cNvPr>
                <p14:cNvContentPartPr/>
                <p14:nvPr/>
              </p14:nvContentPartPr>
              <p14:xfrm>
                <a:off x="5899560" y="3556834"/>
                <a:ext cx="870840" cy="384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88C2670-ED92-D1C4-C3A5-92D6BB60859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81560" y="3538834"/>
                  <a:ext cx="9064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898D55-7E08-1307-B15C-69DC0EC584DF}"/>
                    </a:ext>
                  </a:extLst>
                </p14:cNvPr>
                <p14:cNvContentPartPr/>
                <p14:nvPr/>
              </p14:nvContentPartPr>
              <p14:xfrm>
                <a:off x="6750960" y="3549274"/>
                <a:ext cx="466200" cy="373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898D55-7E08-1307-B15C-69DC0EC584D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33320" y="3531634"/>
                  <a:ext cx="501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5BBBD1-EB39-91FC-680B-06EC855ADA47}"/>
                    </a:ext>
                  </a:extLst>
                </p14:cNvPr>
                <p14:cNvContentPartPr/>
                <p14:nvPr/>
              </p14:nvContentPartPr>
              <p14:xfrm>
                <a:off x="7118520" y="3670234"/>
                <a:ext cx="704880" cy="239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E5BBBD1-EB39-91FC-680B-06EC855ADA4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00520" y="3652594"/>
                  <a:ext cx="740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1EA8915-011F-FAF8-4457-3D4ED6D8C268}"/>
                    </a:ext>
                  </a:extLst>
                </p14:cNvPr>
                <p14:cNvContentPartPr/>
                <p14:nvPr/>
              </p14:nvContentPartPr>
              <p14:xfrm>
                <a:off x="7875240" y="3468634"/>
                <a:ext cx="1339560" cy="482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1EA8915-011F-FAF8-4457-3D4ED6D8C26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57600" y="3450634"/>
                  <a:ext cx="137520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0117F60-35E9-6938-8B27-C00D64AF1433}"/>
                    </a:ext>
                  </a:extLst>
                </p14:cNvPr>
                <p14:cNvContentPartPr/>
                <p14:nvPr/>
              </p14:nvContentPartPr>
              <p14:xfrm>
                <a:off x="9309480" y="3922954"/>
                <a:ext cx="20520" cy="32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0117F60-35E9-6938-8B27-C00D64AF143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291480" y="3905314"/>
                  <a:ext cx="5616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A02CF5F-1F59-906C-8180-EBC521D52957}"/>
              </a:ext>
            </a:extLst>
          </p:cNvPr>
          <p:cNvGrpSpPr/>
          <p:nvPr/>
        </p:nvGrpSpPr>
        <p:grpSpPr>
          <a:xfrm>
            <a:off x="517560" y="4242634"/>
            <a:ext cx="730800" cy="318600"/>
            <a:chOff x="517560" y="4242634"/>
            <a:chExt cx="73080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016715A-732C-4053-2F93-DEBBF549F41B}"/>
                    </a:ext>
                  </a:extLst>
                </p14:cNvPr>
                <p14:cNvContentPartPr/>
                <p14:nvPr/>
              </p14:nvContentPartPr>
              <p14:xfrm>
                <a:off x="554280" y="4351354"/>
                <a:ext cx="47880" cy="200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016715A-732C-4053-2F93-DEBBF549F41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6640" y="4333714"/>
                  <a:ext cx="83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6D801C7-FF05-CE16-1B73-95F54CEF71A4}"/>
                    </a:ext>
                  </a:extLst>
                </p14:cNvPr>
                <p14:cNvContentPartPr/>
                <p14:nvPr/>
              </p14:nvContentPartPr>
              <p14:xfrm>
                <a:off x="517560" y="4242634"/>
                <a:ext cx="222840" cy="318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6D801C7-FF05-CE16-1B73-95F54CEF71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9920" y="4224994"/>
                  <a:ext cx="258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401CED4-BFE1-DC6D-C753-23EC44AF0058}"/>
                    </a:ext>
                  </a:extLst>
                </p14:cNvPr>
                <p14:cNvContentPartPr/>
                <p14:nvPr/>
              </p14:nvContentPartPr>
              <p14:xfrm>
                <a:off x="811680" y="4358914"/>
                <a:ext cx="320400" cy="193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401CED4-BFE1-DC6D-C753-23EC44AF005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3680" y="4341274"/>
                  <a:ext cx="356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A49ECD9-C61C-2DD9-71B3-E41C4ED38F0D}"/>
                    </a:ext>
                  </a:extLst>
                </p14:cNvPr>
                <p14:cNvContentPartPr/>
                <p14:nvPr/>
              </p14:nvContentPartPr>
              <p14:xfrm>
                <a:off x="1243680" y="4494994"/>
                <a:ext cx="4680" cy="24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A49ECD9-C61C-2DD9-71B3-E41C4ED38F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26040" y="4477354"/>
                  <a:ext cx="4032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44CAEC2-65E1-055F-5BFA-CAC600C78409}"/>
              </a:ext>
            </a:extLst>
          </p:cNvPr>
          <p:cNvGrpSpPr/>
          <p:nvPr/>
        </p:nvGrpSpPr>
        <p:grpSpPr>
          <a:xfrm>
            <a:off x="2049000" y="4441354"/>
            <a:ext cx="3530160" cy="536760"/>
            <a:chOff x="2049000" y="4441354"/>
            <a:chExt cx="353016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C12FF42-D888-A10F-285F-FE27D73F02FC}"/>
                    </a:ext>
                  </a:extLst>
                </p14:cNvPr>
                <p14:cNvContentPartPr/>
                <p14:nvPr/>
              </p14:nvContentPartPr>
              <p14:xfrm>
                <a:off x="2049000" y="4721074"/>
                <a:ext cx="268200" cy="2570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C12FF42-D888-A10F-285F-FE27D73F02F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031360" y="4703434"/>
                  <a:ext cx="303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09999A3-1512-98EA-16B2-0D3CE8E4CF85}"/>
                    </a:ext>
                  </a:extLst>
                </p14:cNvPr>
                <p14:cNvContentPartPr/>
                <p14:nvPr/>
              </p14:nvContentPartPr>
              <p14:xfrm>
                <a:off x="2370120" y="4563754"/>
                <a:ext cx="969120" cy="355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09999A3-1512-98EA-16B2-0D3CE8E4CF8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352480" y="4545754"/>
                  <a:ext cx="10047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0DEC1B0-149A-65F6-FC49-549B1719595C}"/>
                    </a:ext>
                  </a:extLst>
                </p14:cNvPr>
                <p14:cNvContentPartPr/>
                <p14:nvPr/>
              </p14:nvContentPartPr>
              <p14:xfrm>
                <a:off x="3310440" y="4523434"/>
                <a:ext cx="230400" cy="404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0DEC1B0-149A-65F6-FC49-549B171959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292800" y="4505434"/>
                  <a:ext cx="266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B86BBE-22B9-646C-1516-5C91C2EB923E}"/>
                    </a:ext>
                  </a:extLst>
                </p14:cNvPr>
                <p14:cNvContentPartPr/>
                <p14:nvPr/>
              </p14:nvContentPartPr>
              <p14:xfrm>
                <a:off x="3419520" y="4732234"/>
                <a:ext cx="387720" cy="156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B86BBE-22B9-646C-1516-5C91C2EB923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01880" y="4714594"/>
                  <a:ext cx="423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AA19988-567F-00F5-3BDD-0334FB01C72F}"/>
                    </a:ext>
                  </a:extLst>
                </p14:cNvPr>
                <p14:cNvContentPartPr/>
                <p14:nvPr/>
              </p14:nvContentPartPr>
              <p14:xfrm>
                <a:off x="3744600" y="4614874"/>
                <a:ext cx="992160" cy="295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AA19988-567F-00F5-3BDD-0334FB01C72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26960" y="4596874"/>
                  <a:ext cx="1027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3879FEC-5EA0-F583-84FC-5A96E5481636}"/>
                    </a:ext>
                  </a:extLst>
                </p14:cNvPr>
                <p14:cNvContentPartPr/>
                <p14:nvPr/>
              </p14:nvContentPartPr>
              <p14:xfrm>
                <a:off x="5263080" y="4597234"/>
                <a:ext cx="65520" cy="294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3879FEC-5EA0-F583-84FC-5A96E54816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45080" y="4579234"/>
                  <a:ext cx="101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1F24451-EBD8-A1DF-9596-FCA7F2982692}"/>
                    </a:ext>
                  </a:extLst>
                </p14:cNvPr>
                <p14:cNvContentPartPr/>
                <p14:nvPr/>
              </p14:nvContentPartPr>
              <p14:xfrm>
                <a:off x="5081640" y="4720714"/>
                <a:ext cx="450720" cy="61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1F24451-EBD8-A1DF-9596-FCA7F298269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64000" y="4702714"/>
                  <a:ext cx="486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4384FCC-C398-0484-DE63-34BFDC8E27C5}"/>
                    </a:ext>
                  </a:extLst>
                </p14:cNvPr>
                <p14:cNvContentPartPr/>
                <p14:nvPr/>
              </p14:nvContentPartPr>
              <p14:xfrm>
                <a:off x="5515080" y="4519474"/>
                <a:ext cx="64080" cy="163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4384FCC-C398-0484-DE63-34BFDC8E27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97440" y="4501834"/>
                  <a:ext cx="99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F6A036-5282-4461-9A56-E89C23B81051}"/>
                    </a:ext>
                  </a:extLst>
                </p14:cNvPr>
                <p14:cNvContentPartPr/>
                <p14:nvPr/>
              </p14:nvContentPartPr>
              <p14:xfrm>
                <a:off x="4877880" y="4441354"/>
                <a:ext cx="100440" cy="266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F6A036-5282-4461-9A56-E89C23B810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59880" y="4423354"/>
                  <a:ext cx="1360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606A985-6828-6A4D-CF4E-602E8FEA7400}"/>
              </a:ext>
            </a:extLst>
          </p:cNvPr>
          <p:cNvGrpSpPr/>
          <p:nvPr/>
        </p:nvGrpSpPr>
        <p:grpSpPr>
          <a:xfrm>
            <a:off x="6294840" y="4325434"/>
            <a:ext cx="5819040" cy="1191600"/>
            <a:chOff x="6294840" y="4325434"/>
            <a:chExt cx="5819040" cy="11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794A835-80DB-5E9B-8203-54130964F67F}"/>
                    </a:ext>
                  </a:extLst>
                </p14:cNvPr>
                <p14:cNvContentPartPr/>
                <p14:nvPr/>
              </p14:nvContentPartPr>
              <p14:xfrm>
                <a:off x="6294840" y="4498234"/>
                <a:ext cx="297000" cy="357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794A835-80DB-5E9B-8203-54130964F67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277200" y="4480594"/>
                  <a:ext cx="3326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3A53D10-9E7B-6850-371C-2725155AFB4B}"/>
                    </a:ext>
                  </a:extLst>
                </p14:cNvPr>
                <p14:cNvContentPartPr/>
                <p14:nvPr/>
              </p14:nvContentPartPr>
              <p14:xfrm>
                <a:off x="6651600" y="4592914"/>
                <a:ext cx="510840" cy="271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3A53D10-9E7B-6850-371C-2725155AFB4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33960" y="4574914"/>
                  <a:ext cx="546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B7544A5-0D9B-2C9A-48EB-DD8094BEEF9E}"/>
                    </a:ext>
                  </a:extLst>
                </p14:cNvPr>
                <p14:cNvContentPartPr/>
                <p14:nvPr/>
              </p14:nvContentPartPr>
              <p14:xfrm>
                <a:off x="7472760" y="4440994"/>
                <a:ext cx="884880" cy="537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B7544A5-0D9B-2C9A-48EB-DD8094BEEF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55120" y="4423354"/>
                  <a:ext cx="9205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463D40C-E611-C0B8-298E-20209F99FE02}"/>
                    </a:ext>
                  </a:extLst>
                </p14:cNvPr>
                <p14:cNvContentPartPr/>
                <p14:nvPr/>
              </p14:nvContentPartPr>
              <p14:xfrm>
                <a:off x="8320200" y="4420474"/>
                <a:ext cx="90360" cy="442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463D40C-E611-C0B8-298E-20209F99FE0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02560" y="4402834"/>
                  <a:ext cx="126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C91D35C-EEE1-AE08-B85A-4E3B7B60153D}"/>
                    </a:ext>
                  </a:extLst>
                </p14:cNvPr>
                <p14:cNvContentPartPr/>
                <p14:nvPr/>
              </p14:nvContentPartPr>
              <p14:xfrm>
                <a:off x="8223360" y="4406794"/>
                <a:ext cx="774360" cy="392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C91D35C-EEE1-AE08-B85A-4E3B7B60153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05720" y="4388794"/>
                  <a:ext cx="81000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7C6A2B2-5D38-8AC7-1677-6E30460351E7}"/>
                    </a:ext>
                  </a:extLst>
                </p14:cNvPr>
                <p14:cNvContentPartPr/>
                <p14:nvPr/>
              </p14:nvContentPartPr>
              <p14:xfrm>
                <a:off x="8817720" y="4572394"/>
                <a:ext cx="353520" cy="2293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7C6A2B2-5D38-8AC7-1677-6E30460351E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99720" y="4554754"/>
                  <a:ext cx="389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E9AE9AB-D02D-DD6C-FA94-F8A31CA9B77A}"/>
                    </a:ext>
                  </a:extLst>
                </p14:cNvPr>
                <p14:cNvContentPartPr/>
                <p14:nvPr/>
              </p14:nvContentPartPr>
              <p14:xfrm>
                <a:off x="9383640" y="4525594"/>
                <a:ext cx="507240" cy="275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E9AE9AB-D02D-DD6C-FA94-F8A31CA9B7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65640" y="4507594"/>
                  <a:ext cx="542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4A71B5-C97E-E501-56F9-5DDDF2F19BC1}"/>
                    </a:ext>
                  </a:extLst>
                </p14:cNvPr>
                <p14:cNvContentPartPr/>
                <p14:nvPr/>
              </p14:nvContentPartPr>
              <p14:xfrm>
                <a:off x="9894840" y="4325434"/>
                <a:ext cx="833400" cy="659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4A71B5-C97E-E501-56F9-5DDDF2F19BC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877200" y="4307794"/>
                  <a:ext cx="869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0A95C7-B050-6FBA-0C3D-0E08C61BA587}"/>
                    </a:ext>
                  </a:extLst>
                </p14:cNvPr>
                <p14:cNvContentPartPr/>
                <p14:nvPr/>
              </p14:nvContentPartPr>
              <p14:xfrm>
                <a:off x="10603680" y="4425514"/>
                <a:ext cx="273600" cy="76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0A95C7-B050-6FBA-0C3D-0E08C61BA5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86040" y="4407514"/>
                  <a:ext cx="309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E9F2BC4-621E-E961-19DC-792D4D37FD99}"/>
                    </a:ext>
                  </a:extLst>
                </p14:cNvPr>
                <p14:cNvContentPartPr/>
                <p14:nvPr/>
              </p14:nvContentPartPr>
              <p14:xfrm>
                <a:off x="8576520" y="5092594"/>
                <a:ext cx="1190880" cy="354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E9F2BC4-621E-E961-19DC-792D4D37FD9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58520" y="5074954"/>
                  <a:ext cx="12265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5C1FA39-1916-031D-AD89-6CBC16153882}"/>
                    </a:ext>
                  </a:extLst>
                </p14:cNvPr>
                <p14:cNvContentPartPr/>
                <p14:nvPr/>
              </p14:nvContentPartPr>
              <p14:xfrm>
                <a:off x="9853800" y="5160634"/>
                <a:ext cx="368640" cy="270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5C1FA39-1916-031D-AD89-6CBC161538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36160" y="5142994"/>
                  <a:ext cx="404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85F1D49-F654-E970-89E6-560EF5F71BB3}"/>
                    </a:ext>
                  </a:extLst>
                </p14:cNvPr>
                <p14:cNvContentPartPr/>
                <p14:nvPr/>
              </p14:nvContentPartPr>
              <p14:xfrm>
                <a:off x="10186440" y="5024554"/>
                <a:ext cx="212400" cy="190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85F1D49-F654-E970-89E6-560EF5F71BB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168800" y="5006554"/>
                  <a:ext cx="248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E96B311-96FE-1D49-DE80-4856B12E1DBC}"/>
                    </a:ext>
                  </a:extLst>
                </p14:cNvPr>
                <p14:cNvContentPartPr/>
                <p14:nvPr/>
              </p14:nvContentPartPr>
              <p14:xfrm>
                <a:off x="10336920" y="5099074"/>
                <a:ext cx="502560" cy="288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E96B311-96FE-1D49-DE80-4856B12E1DB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318920" y="5081434"/>
                  <a:ext cx="538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E9BC52-E90B-E640-F1F7-6272274C8FDA}"/>
                    </a:ext>
                  </a:extLst>
                </p14:cNvPr>
                <p14:cNvContentPartPr/>
                <p14:nvPr/>
              </p14:nvContentPartPr>
              <p14:xfrm>
                <a:off x="10707000" y="5167834"/>
                <a:ext cx="276480" cy="163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E9BC52-E90B-E640-F1F7-6272274C8F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689360" y="5149834"/>
                  <a:ext cx="312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84EDA74-187D-9C17-48A2-A73EA6B66CE4}"/>
                    </a:ext>
                  </a:extLst>
                </p14:cNvPr>
                <p14:cNvContentPartPr/>
                <p14:nvPr/>
              </p14:nvContentPartPr>
              <p14:xfrm>
                <a:off x="10929480" y="5026714"/>
                <a:ext cx="525960" cy="259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84EDA74-187D-9C17-48A2-A73EA6B66CE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11480" y="5008714"/>
                  <a:ext cx="5616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0AB8FCA-89BC-11D3-6C84-2376C4A8CBA5}"/>
                    </a:ext>
                  </a:extLst>
                </p14:cNvPr>
                <p14:cNvContentPartPr/>
                <p14:nvPr/>
              </p14:nvContentPartPr>
              <p14:xfrm>
                <a:off x="11267160" y="4821154"/>
                <a:ext cx="260640" cy="392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0AB8FCA-89BC-11D3-6C84-2376C4A8CBA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49160" y="4803154"/>
                  <a:ext cx="296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CE42D4F-B56C-A8CF-D240-EFC9613BBC93}"/>
                    </a:ext>
                  </a:extLst>
                </p14:cNvPr>
                <p14:cNvContentPartPr/>
                <p14:nvPr/>
              </p14:nvContentPartPr>
              <p14:xfrm>
                <a:off x="11454360" y="4987474"/>
                <a:ext cx="659520" cy="529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CE42D4F-B56C-A8CF-D240-EFC9613BBC9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36360" y="4969834"/>
                  <a:ext cx="695160" cy="56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5D8A5EC-E289-7C3F-8477-9EEFD7302095}"/>
                  </a:ext>
                </a:extLst>
              </p14:cNvPr>
              <p14:cNvContentPartPr/>
              <p14:nvPr/>
            </p14:nvContentPartPr>
            <p14:xfrm>
              <a:off x="1181760" y="6041194"/>
              <a:ext cx="330840" cy="140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5D8A5EC-E289-7C3F-8477-9EEFD730209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63760" y="6023194"/>
                <a:ext cx="366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52E35D1-95AF-2AEB-1F0F-1F3B512D67ED}"/>
                  </a:ext>
                </a:extLst>
              </p14:cNvPr>
              <p14:cNvContentPartPr/>
              <p14:nvPr/>
            </p14:nvContentPartPr>
            <p14:xfrm>
              <a:off x="1205880" y="6130114"/>
              <a:ext cx="331920" cy="324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52E35D1-95AF-2AEB-1F0F-1F3B512D67ED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88240" y="6112474"/>
                <a:ext cx="3675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91CFFC4-89BE-2570-CCC1-C571ED321000}"/>
                  </a:ext>
                </a:extLst>
              </p14:cNvPr>
              <p14:cNvContentPartPr/>
              <p14:nvPr/>
            </p14:nvContentPartPr>
            <p14:xfrm>
              <a:off x="1383000" y="5947954"/>
              <a:ext cx="176400" cy="3776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91CFFC4-89BE-2570-CCC1-C571ED32100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365000" y="5929954"/>
                <a:ext cx="2120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F68389F-11EB-FA31-D0FD-E6F9A31E4EB3}"/>
                  </a:ext>
                </a:extLst>
              </p14:cNvPr>
              <p14:cNvContentPartPr/>
              <p14:nvPr/>
            </p14:nvContentPartPr>
            <p14:xfrm>
              <a:off x="1876560" y="5380594"/>
              <a:ext cx="1529640" cy="6022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F68389F-11EB-FA31-D0FD-E6F9A31E4EB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858920" y="5362594"/>
                <a:ext cx="1565280" cy="63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721F6AB-852C-8B63-27D8-ABED83D626E5}"/>
              </a:ext>
            </a:extLst>
          </p:cNvPr>
          <p:cNvGrpSpPr/>
          <p:nvPr/>
        </p:nvGrpSpPr>
        <p:grpSpPr>
          <a:xfrm>
            <a:off x="2065200" y="5464474"/>
            <a:ext cx="3615840" cy="1353600"/>
            <a:chOff x="2065200" y="5464474"/>
            <a:chExt cx="3615840" cy="13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364B42-A29C-0EB1-7F2A-25C529FC7A2F}"/>
                    </a:ext>
                  </a:extLst>
                </p14:cNvPr>
                <p14:cNvContentPartPr/>
                <p14:nvPr/>
              </p14:nvContentPartPr>
              <p14:xfrm>
                <a:off x="2065200" y="5465914"/>
                <a:ext cx="469440" cy="308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364B42-A29C-0EB1-7F2A-25C529FC7A2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47560" y="5448274"/>
                  <a:ext cx="5050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D69826E-9F6D-62A8-F062-1DB4A39706E7}"/>
                    </a:ext>
                  </a:extLst>
                </p14:cNvPr>
                <p14:cNvContentPartPr/>
                <p14:nvPr/>
              </p14:nvContentPartPr>
              <p14:xfrm>
                <a:off x="2734080" y="5464474"/>
                <a:ext cx="57240" cy="322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D69826E-9F6D-62A8-F062-1DB4A39706E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716080" y="5446474"/>
                  <a:ext cx="928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CBC543D-FF8C-1BFD-D27F-2CF3C21BEE48}"/>
                    </a:ext>
                  </a:extLst>
                </p14:cNvPr>
                <p14:cNvContentPartPr/>
                <p14:nvPr/>
              </p14:nvContentPartPr>
              <p14:xfrm>
                <a:off x="2672160" y="5577514"/>
                <a:ext cx="306720" cy="73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CBC543D-FF8C-1BFD-D27F-2CF3C21BEE4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54520" y="5559514"/>
                  <a:ext cx="34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91C0F14-DB9F-9AE7-FB67-A5F0E8B3C51D}"/>
                    </a:ext>
                  </a:extLst>
                </p14:cNvPr>
                <p14:cNvContentPartPr/>
                <p14:nvPr/>
              </p14:nvContentPartPr>
              <p14:xfrm>
                <a:off x="2976720" y="5513434"/>
                <a:ext cx="379440" cy="364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91C0F14-DB9F-9AE7-FB67-A5F0E8B3C51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58720" y="5495794"/>
                  <a:ext cx="4150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636573-BBC7-C517-1739-BD714D502C7E}"/>
                    </a:ext>
                  </a:extLst>
                </p14:cNvPr>
                <p14:cNvContentPartPr/>
                <p14:nvPr/>
              </p14:nvContentPartPr>
              <p14:xfrm>
                <a:off x="3429960" y="5513794"/>
                <a:ext cx="510480" cy="352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636573-BBC7-C517-1739-BD714D502C7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411960" y="5495794"/>
                  <a:ext cx="5461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1E2979F-4A73-DA9F-8D44-546AFEDFD7F6}"/>
                    </a:ext>
                  </a:extLst>
                </p14:cNvPr>
                <p14:cNvContentPartPr/>
                <p14:nvPr/>
              </p14:nvContentPartPr>
              <p14:xfrm>
                <a:off x="4079040" y="5534314"/>
                <a:ext cx="294480" cy="348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1E2979F-4A73-DA9F-8D44-546AFEDFD7F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061040" y="5516674"/>
                  <a:ext cx="3301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3A7EB68-52F1-91C2-42FB-E8CFF0ED8E9F}"/>
                    </a:ext>
                  </a:extLst>
                </p14:cNvPr>
                <p14:cNvContentPartPr/>
                <p14:nvPr/>
              </p14:nvContentPartPr>
              <p14:xfrm>
                <a:off x="2209560" y="5906914"/>
                <a:ext cx="1051560" cy="72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3A7EB68-52F1-91C2-42FB-E8CFF0ED8E9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191920" y="5888914"/>
                  <a:ext cx="1087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6DE88E7-DD88-B41A-0706-0108B7B54A4A}"/>
                    </a:ext>
                  </a:extLst>
                </p14:cNvPr>
                <p14:cNvContentPartPr/>
                <p14:nvPr/>
              </p14:nvContentPartPr>
              <p14:xfrm>
                <a:off x="2958000" y="6136234"/>
                <a:ext cx="397800" cy="55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6DE88E7-DD88-B41A-0706-0108B7B54A4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940360" y="6118234"/>
                  <a:ext cx="433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A4E31B-6138-D489-28C5-2A2F2C4A7ECF}"/>
                    </a:ext>
                  </a:extLst>
                </p14:cNvPr>
                <p14:cNvContentPartPr/>
                <p14:nvPr/>
              </p14:nvContentPartPr>
              <p14:xfrm>
                <a:off x="3113880" y="6100234"/>
                <a:ext cx="622080" cy="370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A4E31B-6138-D489-28C5-2A2F2C4A7EC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96240" y="6082594"/>
                  <a:ext cx="6577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6D582F9-5124-4CA8-BF7D-7AEBF073A52B}"/>
                    </a:ext>
                  </a:extLst>
                </p14:cNvPr>
                <p14:cNvContentPartPr/>
                <p14:nvPr/>
              </p14:nvContentPartPr>
              <p14:xfrm>
                <a:off x="3854040" y="6048034"/>
                <a:ext cx="46440" cy="264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6D582F9-5124-4CA8-BF7D-7AEBF073A52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36400" y="6030394"/>
                  <a:ext cx="82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468CF9C-B980-AF98-E7D9-655CE1230BC8}"/>
                    </a:ext>
                  </a:extLst>
                </p14:cNvPr>
                <p14:cNvContentPartPr/>
                <p14:nvPr/>
              </p14:nvContentPartPr>
              <p14:xfrm>
                <a:off x="3655320" y="6059194"/>
                <a:ext cx="789480" cy="307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468CF9C-B980-AF98-E7D9-655CE1230BC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37680" y="6041554"/>
                  <a:ext cx="8251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C92F54A-B2CB-2AFB-2DD7-28E6177571E4}"/>
                    </a:ext>
                  </a:extLst>
                </p14:cNvPr>
                <p14:cNvContentPartPr/>
                <p14:nvPr/>
              </p14:nvContentPartPr>
              <p14:xfrm>
                <a:off x="3412680" y="6379234"/>
                <a:ext cx="1399320" cy="180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C92F54A-B2CB-2AFB-2DD7-28E6177571E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94680" y="6361234"/>
                  <a:ext cx="1434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0E90F6C-6013-1231-D66D-8A74ADBE9AB8}"/>
                    </a:ext>
                  </a:extLst>
                </p14:cNvPr>
                <p14:cNvContentPartPr/>
                <p14:nvPr/>
              </p14:nvContentPartPr>
              <p14:xfrm>
                <a:off x="5173800" y="6530794"/>
                <a:ext cx="65880" cy="219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0E90F6C-6013-1231-D66D-8A74ADBE9AB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56160" y="6513154"/>
                  <a:ext cx="101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46090AD-30B0-E84B-3C73-79D78A1BBD9B}"/>
                    </a:ext>
                  </a:extLst>
                </p14:cNvPr>
                <p14:cNvContentPartPr/>
                <p14:nvPr/>
              </p14:nvContentPartPr>
              <p14:xfrm>
                <a:off x="5431920" y="6392194"/>
                <a:ext cx="249120" cy="425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46090AD-30B0-E84B-3C73-79D78A1BBD9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3920" y="6374554"/>
                  <a:ext cx="28476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621466A-60DC-891E-9643-67FDDDD81381}"/>
                    </a:ext>
                  </a:extLst>
                </p14:cNvPr>
                <p14:cNvContentPartPr/>
                <p14:nvPr/>
              </p14:nvContentPartPr>
              <p14:xfrm>
                <a:off x="2935320" y="5906194"/>
                <a:ext cx="1820880" cy="662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621466A-60DC-891E-9643-67FDDDD8138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17320" y="5888554"/>
                  <a:ext cx="1856520" cy="69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0C8D441-6537-2B98-01D3-BEC555CE6922}"/>
                  </a:ext>
                </a:extLst>
              </p14:cNvPr>
              <p14:cNvContentPartPr/>
              <p14:nvPr/>
            </p14:nvContentPartPr>
            <p14:xfrm>
              <a:off x="1169160" y="5343223"/>
              <a:ext cx="418320" cy="39024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0C8D441-6537-2B98-01D3-BEC555CE692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151160" y="5325223"/>
                <a:ext cx="45396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FDE443C-9818-9C9A-15DE-5BA53D9D6EA6}"/>
                  </a:ext>
                </a:extLst>
              </p14:cNvPr>
              <p14:cNvContentPartPr/>
              <p14:nvPr/>
            </p14:nvContentPartPr>
            <p14:xfrm>
              <a:off x="4837200" y="5265103"/>
              <a:ext cx="551160" cy="3992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FDE443C-9818-9C9A-15DE-5BA53D9D6EA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819560" y="5247103"/>
                <a:ext cx="586800" cy="43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4A4C827-F53F-401C-7082-7704C96F0130}"/>
              </a:ext>
            </a:extLst>
          </p:cNvPr>
          <p:cNvGrpSpPr/>
          <p:nvPr/>
        </p:nvGrpSpPr>
        <p:grpSpPr>
          <a:xfrm>
            <a:off x="6462240" y="5075023"/>
            <a:ext cx="2928600" cy="1748091"/>
            <a:chOff x="6462240" y="5075023"/>
            <a:chExt cx="2928600" cy="174809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0E74588-5F31-CCFB-7547-468E7529E7F1}"/>
                    </a:ext>
                  </a:extLst>
                </p14:cNvPr>
                <p14:cNvContentPartPr/>
                <p14:nvPr/>
              </p14:nvContentPartPr>
              <p14:xfrm>
                <a:off x="6837000" y="5627914"/>
                <a:ext cx="367920" cy="297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0E74588-5F31-CCFB-7547-468E7529E7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19000" y="5610274"/>
                  <a:ext cx="403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7B52CD8-092E-CAFE-27FD-624CB07BC171}"/>
                    </a:ext>
                  </a:extLst>
                </p14:cNvPr>
                <p14:cNvContentPartPr/>
                <p14:nvPr/>
              </p14:nvContentPartPr>
              <p14:xfrm>
                <a:off x="7340280" y="5538634"/>
                <a:ext cx="103320" cy="354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7B52CD8-092E-CAFE-27FD-624CB07BC17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322640" y="5520994"/>
                  <a:ext cx="1389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092D13D-DCD8-E155-F78A-9267C75BDD33}"/>
                    </a:ext>
                  </a:extLst>
                </p14:cNvPr>
                <p14:cNvContentPartPr/>
                <p14:nvPr/>
              </p14:nvContentPartPr>
              <p14:xfrm>
                <a:off x="7247400" y="5626474"/>
                <a:ext cx="615960" cy="2768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092D13D-DCD8-E155-F78A-9267C75BDD3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229400" y="5608834"/>
                  <a:ext cx="6516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132EE36-D425-CF25-C1C5-FC0BCED6E290}"/>
                    </a:ext>
                  </a:extLst>
                </p14:cNvPr>
                <p14:cNvContentPartPr/>
                <p14:nvPr/>
              </p14:nvContentPartPr>
              <p14:xfrm>
                <a:off x="7977120" y="5693794"/>
                <a:ext cx="326520" cy="31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132EE36-D425-CF25-C1C5-FC0BCED6E29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59480" y="5675794"/>
                  <a:ext cx="362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74DF8E6-E8B0-7521-4BF2-3F1D092C90E3}"/>
                    </a:ext>
                  </a:extLst>
                </p14:cNvPr>
                <p14:cNvContentPartPr/>
                <p14:nvPr/>
              </p14:nvContentPartPr>
              <p14:xfrm>
                <a:off x="8305800" y="5551234"/>
                <a:ext cx="267480" cy="497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74DF8E6-E8B0-7521-4BF2-3F1D092C90E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87800" y="5533594"/>
                  <a:ext cx="3031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B97A555-C09C-9BF3-BA07-E25BAECA418C}"/>
                    </a:ext>
                  </a:extLst>
                </p14:cNvPr>
                <p14:cNvContentPartPr/>
                <p14:nvPr/>
              </p14:nvContentPartPr>
              <p14:xfrm>
                <a:off x="7081800" y="6127594"/>
                <a:ext cx="309240" cy="324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B97A555-C09C-9BF3-BA07-E25BAECA418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63800" y="6109954"/>
                  <a:ext cx="344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56A4988-A4D4-02F2-ACFA-7CCFDA05E99A}"/>
                    </a:ext>
                  </a:extLst>
                </p14:cNvPr>
                <p14:cNvContentPartPr/>
                <p14:nvPr/>
              </p14:nvContentPartPr>
              <p14:xfrm>
                <a:off x="7513080" y="6156394"/>
                <a:ext cx="245880" cy="55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56A4988-A4D4-02F2-ACFA-7CCFDA05E99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495080" y="6138394"/>
                  <a:ext cx="281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390F921-9084-B534-EA10-385EACB0EBE4}"/>
                    </a:ext>
                  </a:extLst>
                </p14:cNvPr>
                <p14:cNvContentPartPr/>
                <p14:nvPr/>
              </p14:nvContentPartPr>
              <p14:xfrm>
                <a:off x="7790640" y="6074674"/>
                <a:ext cx="266040" cy="377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390F921-9084-B534-EA10-385EACB0EBE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772640" y="6057034"/>
                  <a:ext cx="3016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6DF0812-DF48-170B-C133-F16E6D2C112C}"/>
                    </a:ext>
                  </a:extLst>
                </p14:cNvPr>
                <p14:cNvContentPartPr/>
                <p14:nvPr/>
              </p14:nvContentPartPr>
              <p14:xfrm>
                <a:off x="8245680" y="6555274"/>
                <a:ext cx="328320" cy="53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6DF0812-DF48-170B-C133-F16E6D2C112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27680" y="6537634"/>
                  <a:ext cx="363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5823A48-BD9A-CD5D-C254-FA86869529D2}"/>
                    </a:ext>
                  </a:extLst>
                </p14:cNvPr>
                <p14:cNvContentPartPr/>
                <p14:nvPr/>
              </p14:nvContentPartPr>
              <p14:xfrm>
                <a:off x="8612160" y="6372034"/>
                <a:ext cx="316800" cy="4305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823A48-BD9A-CD5D-C254-FA86869529D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94160" y="6354394"/>
                  <a:ext cx="352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89B8B41-691D-C6BD-4FA8-2B89EEFF7C1E}"/>
                    </a:ext>
                  </a:extLst>
                </p14:cNvPr>
                <p14:cNvContentPartPr/>
                <p14:nvPr/>
              </p14:nvContentPartPr>
              <p14:xfrm>
                <a:off x="8726280" y="6603154"/>
                <a:ext cx="250920" cy="122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89B8B41-691D-C6BD-4FA8-2B89EEFF7C1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708280" y="6585514"/>
                  <a:ext cx="286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977950-C8D3-E106-ACD2-EFC4AC8D8DBD}"/>
                    </a:ext>
                  </a:extLst>
                </p14:cNvPr>
                <p14:cNvContentPartPr/>
                <p14:nvPr/>
              </p14:nvContentPartPr>
              <p14:xfrm>
                <a:off x="8814480" y="6530794"/>
                <a:ext cx="105120" cy="2923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977950-C8D3-E106-ACD2-EFC4AC8D8DB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796480" y="6513154"/>
                  <a:ext cx="140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17D66DD-A452-CB36-102A-81715D6F7F25}"/>
                    </a:ext>
                  </a:extLst>
                </p14:cNvPr>
                <p14:cNvContentPartPr/>
                <p14:nvPr/>
              </p14:nvContentPartPr>
              <p14:xfrm>
                <a:off x="6704160" y="5366263"/>
                <a:ext cx="1339920" cy="6969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17D66DD-A452-CB36-102A-81715D6F7F2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686160" y="5348623"/>
                  <a:ext cx="137556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041B540-C682-3257-4C56-35A3A430057A}"/>
                    </a:ext>
                  </a:extLst>
                </p14:cNvPr>
                <p14:cNvContentPartPr/>
                <p14:nvPr/>
              </p14:nvContentPartPr>
              <p14:xfrm>
                <a:off x="6462240" y="5075023"/>
                <a:ext cx="371160" cy="393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041B540-C682-3257-4C56-35A3A430057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444240" y="5057383"/>
                  <a:ext cx="4068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9696CF-465D-4E3A-DBEB-73233C21B410}"/>
                    </a:ext>
                  </a:extLst>
                </p14:cNvPr>
                <p14:cNvContentPartPr/>
                <p14:nvPr/>
              </p14:nvContentPartPr>
              <p14:xfrm>
                <a:off x="8876400" y="5655343"/>
                <a:ext cx="514440" cy="497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9696CF-465D-4E3A-DBEB-73233C21B41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858760" y="5637343"/>
                  <a:ext cx="550080" cy="53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A0C84B6-F685-8FF4-F9BF-59DFCDAF8130}"/>
              </a:ext>
            </a:extLst>
          </p:cNvPr>
          <p:cNvGrpSpPr/>
          <p:nvPr/>
        </p:nvGrpSpPr>
        <p:grpSpPr>
          <a:xfrm>
            <a:off x="1305960" y="370834"/>
            <a:ext cx="6132960" cy="726840"/>
            <a:chOff x="1305960" y="370834"/>
            <a:chExt cx="6132960" cy="72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13D8A2-E6BD-D6CF-4013-03673F6B2444}"/>
                    </a:ext>
                  </a:extLst>
                </p14:cNvPr>
                <p14:cNvContentPartPr/>
                <p14:nvPr/>
              </p14:nvContentPartPr>
              <p14:xfrm>
                <a:off x="1323960" y="541114"/>
                <a:ext cx="23400" cy="147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13D8A2-E6BD-D6CF-4013-03673F6B24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05960" y="523474"/>
                  <a:ext cx="59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996B120-CF1C-9931-1E39-085CD7006063}"/>
                    </a:ext>
                  </a:extLst>
                </p14:cNvPr>
                <p14:cNvContentPartPr/>
                <p14:nvPr/>
              </p14:nvContentPartPr>
              <p14:xfrm>
                <a:off x="1305960" y="370834"/>
                <a:ext cx="47880" cy="59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996B120-CF1C-9931-1E39-085CD70060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88320" y="352834"/>
                  <a:ext cx="83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5F7375-3ED0-D958-2089-5CBFB5606674}"/>
                    </a:ext>
                  </a:extLst>
                </p14:cNvPr>
                <p14:cNvContentPartPr/>
                <p14:nvPr/>
              </p14:nvContentPartPr>
              <p14:xfrm>
                <a:off x="1448880" y="443554"/>
                <a:ext cx="631440" cy="30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5F7375-3ED0-D958-2089-5CBFB56066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1240" y="425554"/>
                  <a:ext cx="667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AF902A-1FE5-93D1-D547-AC21C02C6C9C}"/>
                    </a:ext>
                  </a:extLst>
                </p14:cNvPr>
                <p14:cNvContentPartPr/>
                <p14:nvPr/>
              </p14:nvContentPartPr>
              <p14:xfrm>
                <a:off x="1897080" y="569914"/>
                <a:ext cx="596160" cy="83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AF902A-1FE5-93D1-D547-AC21C02C6C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79080" y="552274"/>
                  <a:ext cx="6318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A8E8E7-0205-3AFB-85ED-D58E01CDD87A}"/>
                    </a:ext>
                  </a:extLst>
                </p14:cNvPr>
                <p14:cNvContentPartPr/>
                <p14:nvPr/>
              </p14:nvContentPartPr>
              <p14:xfrm>
                <a:off x="2665320" y="495394"/>
                <a:ext cx="323280" cy="22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A8E8E7-0205-3AFB-85ED-D58E01CDD8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47320" y="477754"/>
                  <a:ext cx="358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0C13F12-EE66-BAD2-67A6-8852299EE5B8}"/>
                    </a:ext>
                  </a:extLst>
                </p14:cNvPr>
                <p14:cNvContentPartPr/>
                <p14:nvPr/>
              </p14:nvContentPartPr>
              <p14:xfrm>
                <a:off x="3065280" y="529234"/>
                <a:ext cx="20124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0C13F12-EE66-BAD2-67A6-8852299EE5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7280" y="511234"/>
                  <a:ext cx="236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C3115E-88AB-EA5C-542A-B2B325F616AE}"/>
                    </a:ext>
                  </a:extLst>
                </p14:cNvPr>
                <p14:cNvContentPartPr/>
                <p14:nvPr/>
              </p14:nvContentPartPr>
              <p14:xfrm>
                <a:off x="3168600" y="417994"/>
                <a:ext cx="396000" cy="27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C3115E-88AB-EA5C-542A-B2B325F616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0600" y="399994"/>
                  <a:ext cx="431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CFA02D-12D8-C1A5-F858-24A1AF2547A7}"/>
                    </a:ext>
                  </a:extLst>
                </p14:cNvPr>
                <p14:cNvContentPartPr/>
                <p14:nvPr/>
              </p14:nvContentPartPr>
              <p14:xfrm>
                <a:off x="3683040" y="442834"/>
                <a:ext cx="135360" cy="20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CFA02D-12D8-C1A5-F858-24A1AF2547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65040" y="425194"/>
                  <a:ext cx="171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466559-BEEA-258E-474F-401C05B7E97A}"/>
                    </a:ext>
                  </a:extLst>
                </p14:cNvPr>
                <p14:cNvContentPartPr/>
                <p14:nvPr/>
              </p14:nvContentPartPr>
              <p14:xfrm>
                <a:off x="3971400" y="748474"/>
                <a:ext cx="32400" cy="28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466559-BEEA-258E-474F-401C05B7E9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53760" y="730474"/>
                  <a:ext cx="68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30BEF0-3CF4-3C4C-38BA-4C78AABCACD9}"/>
                    </a:ext>
                  </a:extLst>
                </p14:cNvPr>
                <p14:cNvContentPartPr/>
                <p14:nvPr/>
              </p14:nvContentPartPr>
              <p14:xfrm>
                <a:off x="4162920" y="524554"/>
                <a:ext cx="339120" cy="54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30BEF0-3CF4-3C4C-38BA-4C78AABCAC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5280" y="506914"/>
                  <a:ext cx="37476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C2E94F-D7E9-461C-49A8-076CF89D0D85}"/>
                    </a:ext>
                  </a:extLst>
                </p14:cNvPr>
                <p14:cNvContentPartPr/>
                <p14:nvPr/>
              </p14:nvContentPartPr>
              <p14:xfrm>
                <a:off x="4468920" y="532474"/>
                <a:ext cx="376560" cy="192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C2E94F-D7E9-461C-49A8-076CF89D0D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0920" y="514474"/>
                  <a:ext cx="4122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B499ED-DC1E-650B-8264-42BCF810B8AE}"/>
                    </a:ext>
                  </a:extLst>
                </p14:cNvPr>
                <p14:cNvContentPartPr/>
                <p14:nvPr/>
              </p14:nvContentPartPr>
              <p14:xfrm>
                <a:off x="4805160" y="458314"/>
                <a:ext cx="468360" cy="242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B499ED-DC1E-650B-8264-42BCF810B8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87160" y="440674"/>
                  <a:ext cx="504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A4504B-7A5A-0955-17CE-5D174F8FFA9E}"/>
                    </a:ext>
                  </a:extLst>
                </p14:cNvPr>
                <p14:cNvContentPartPr/>
                <p14:nvPr/>
              </p14:nvContentPartPr>
              <p14:xfrm>
                <a:off x="5508600" y="799954"/>
                <a:ext cx="52200" cy="214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A4504B-7A5A-0955-17CE-5D174F8FFA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90960" y="782314"/>
                  <a:ext cx="87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548620-6210-CC85-ECB4-EBFE5F2352EE}"/>
                    </a:ext>
                  </a:extLst>
                </p14:cNvPr>
                <p14:cNvContentPartPr/>
                <p14:nvPr/>
              </p14:nvContentPartPr>
              <p14:xfrm>
                <a:off x="5613720" y="523114"/>
                <a:ext cx="405000" cy="177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548620-6210-CC85-ECB4-EBFE5F2352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5720" y="505474"/>
                  <a:ext cx="440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012876-FF60-7557-BDC4-98DED1A1C825}"/>
                    </a:ext>
                  </a:extLst>
                </p14:cNvPr>
                <p14:cNvContentPartPr/>
                <p14:nvPr/>
              </p14:nvContentPartPr>
              <p14:xfrm>
                <a:off x="6138960" y="541114"/>
                <a:ext cx="231840" cy="2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012876-FF60-7557-BDC4-98DED1A1C8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21320" y="523474"/>
                  <a:ext cx="267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7B68CD-FA7C-3AAC-1451-8E6327D4D22B}"/>
                    </a:ext>
                  </a:extLst>
                </p14:cNvPr>
                <p14:cNvContentPartPr/>
                <p14:nvPr/>
              </p14:nvContentPartPr>
              <p14:xfrm>
                <a:off x="6187920" y="690874"/>
                <a:ext cx="297000" cy="4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7B68CD-FA7C-3AAC-1451-8E6327D4D2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69920" y="672874"/>
                  <a:ext cx="332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A6D2B3-D8B5-F612-5377-21AA773BD7EF}"/>
                    </a:ext>
                  </a:extLst>
                </p14:cNvPr>
                <p14:cNvContentPartPr/>
                <p14:nvPr/>
              </p14:nvContentPartPr>
              <p14:xfrm>
                <a:off x="6601200" y="459394"/>
                <a:ext cx="269640" cy="31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A6D2B3-D8B5-F612-5377-21AA773BD7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83560" y="441754"/>
                  <a:ext cx="3052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F6305F-71C9-3E1F-B436-11D72B789E3C}"/>
                    </a:ext>
                  </a:extLst>
                </p14:cNvPr>
                <p14:cNvContentPartPr/>
                <p14:nvPr/>
              </p14:nvContentPartPr>
              <p14:xfrm>
                <a:off x="7000800" y="461194"/>
                <a:ext cx="424080" cy="22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F6305F-71C9-3E1F-B436-11D72B789E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82800" y="443194"/>
                  <a:ext cx="459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61CD31-302F-014D-F379-4B3A9A244862}"/>
                    </a:ext>
                  </a:extLst>
                </p14:cNvPr>
                <p14:cNvContentPartPr/>
                <p14:nvPr/>
              </p14:nvContentPartPr>
              <p14:xfrm>
                <a:off x="7252800" y="816874"/>
                <a:ext cx="186120" cy="28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61CD31-302F-014D-F379-4B3A9A2448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34800" y="798874"/>
                  <a:ext cx="22176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2743651-E5A8-5368-7AD0-B65FB2C668EB}"/>
              </a:ext>
            </a:extLst>
          </p:cNvPr>
          <p:cNvGrpSpPr/>
          <p:nvPr/>
        </p:nvGrpSpPr>
        <p:grpSpPr>
          <a:xfrm>
            <a:off x="1158000" y="1378834"/>
            <a:ext cx="10224000" cy="5218920"/>
            <a:chOff x="1158000" y="1378834"/>
            <a:chExt cx="10224000" cy="52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3BC2CA-51F7-1052-22A8-4E2FC45C714B}"/>
                    </a:ext>
                  </a:extLst>
                </p14:cNvPr>
                <p14:cNvContentPartPr/>
                <p14:nvPr/>
              </p14:nvContentPartPr>
              <p14:xfrm>
                <a:off x="1383360" y="1378834"/>
                <a:ext cx="457560" cy="29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3BC2CA-51F7-1052-22A8-4E2FC45C714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65720" y="1361194"/>
                  <a:ext cx="4932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3D4AA9-3B9D-70C4-0B73-80F425770A8C}"/>
                    </a:ext>
                  </a:extLst>
                </p14:cNvPr>
                <p14:cNvContentPartPr/>
                <p14:nvPr/>
              </p14:nvContentPartPr>
              <p14:xfrm>
                <a:off x="1980960" y="1482154"/>
                <a:ext cx="244800" cy="1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3D4AA9-3B9D-70C4-0B73-80F425770A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62960" y="1464514"/>
                  <a:ext cx="280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7A1B6F-2E5D-E2DE-B75E-793AD89B4D4B}"/>
                    </a:ext>
                  </a:extLst>
                </p14:cNvPr>
                <p14:cNvContentPartPr/>
                <p14:nvPr/>
              </p14:nvContentPartPr>
              <p14:xfrm>
                <a:off x="2101920" y="1571434"/>
                <a:ext cx="199080" cy="8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7A1B6F-2E5D-E2DE-B75E-793AD89B4D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84280" y="1553434"/>
                  <a:ext cx="234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01D52A5-9587-628A-31F2-0514F41D47B4}"/>
                    </a:ext>
                  </a:extLst>
                </p14:cNvPr>
                <p14:cNvContentPartPr/>
                <p14:nvPr/>
              </p14:nvContentPartPr>
              <p14:xfrm>
                <a:off x="2376960" y="1408714"/>
                <a:ext cx="419040" cy="47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01D52A5-9587-628A-31F2-0514F41D47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58960" y="1391074"/>
                  <a:ext cx="4546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882459-8EF0-6D70-B169-37D996FD7028}"/>
                    </a:ext>
                  </a:extLst>
                </p14:cNvPr>
                <p14:cNvContentPartPr/>
                <p14:nvPr/>
              </p14:nvContentPartPr>
              <p14:xfrm>
                <a:off x="2897880" y="1510234"/>
                <a:ext cx="403560" cy="201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882459-8EF0-6D70-B169-37D996FD70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80240" y="1492234"/>
                  <a:ext cx="439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94FC4A-46C8-DA4E-17DC-8A214B675207}"/>
                    </a:ext>
                  </a:extLst>
                </p14:cNvPr>
                <p14:cNvContentPartPr/>
                <p14:nvPr/>
              </p14:nvContentPartPr>
              <p14:xfrm>
                <a:off x="3398280" y="1448674"/>
                <a:ext cx="404640" cy="258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94FC4A-46C8-DA4E-17DC-8A214B6752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80640" y="1430674"/>
                  <a:ext cx="4402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F97D07-3065-2C0B-BA04-491BF99F9E98}"/>
                    </a:ext>
                  </a:extLst>
                </p14:cNvPr>
                <p14:cNvContentPartPr/>
                <p14:nvPr/>
              </p14:nvContentPartPr>
              <p14:xfrm>
                <a:off x="4049880" y="1455154"/>
                <a:ext cx="206640" cy="527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F97D07-3065-2C0B-BA04-491BF99F9E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32240" y="1437154"/>
                  <a:ext cx="2422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83220A1-E26B-5DD5-2B48-1A4E4C9EB722}"/>
                    </a:ext>
                  </a:extLst>
                </p14:cNvPr>
                <p14:cNvContentPartPr/>
                <p14:nvPr/>
              </p14:nvContentPartPr>
              <p14:xfrm>
                <a:off x="1383360" y="2145634"/>
                <a:ext cx="56160" cy="348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3220A1-E26B-5DD5-2B48-1A4E4C9EB7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65720" y="2127634"/>
                  <a:ext cx="918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9A489F-5C54-253A-E7D9-181CE8666C0C}"/>
                    </a:ext>
                  </a:extLst>
                </p14:cNvPr>
                <p14:cNvContentPartPr/>
                <p14:nvPr/>
              </p14:nvContentPartPr>
              <p14:xfrm>
                <a:off x="1403520" y="2127634"/>
                <a:ext cx="211680" cy="22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9A489F-5C54-253A-E7D9-181CE8666C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85520" y="2109634"/>
                  <a:ext cx="247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28E600-56C8-476C-0141-6EE1CAB8118E}"/>
                    </a:ext>
                  </a:extLst>
                </p14:cNvPr>
                <p14:cNvContentPartPr/>
                <p14:nvPr/>
              </p14:nvContentPartPr>
              <p14:xfrm>
                <a:off x="1691880" y="2270194"/>
                <a:ext cx="413640" cy="169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28E600-56C8-476C-0141-6EE1CAB811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73880" y="2252554"/>
                  <a:ext cx="449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5F9DE1-1998-0075-AE01-D81BE2B5F25D}"/>
                    </a:ext>
                  </a:extLst>
                </p14:cNvPr>
                <p14:cNvContentPartPr/>
                <p14:nvPr/>
              </p14:nvContentPartPr>
              <p14:xfrm>
                <a:off x="2077800" y="2066074"/>
                <a:ext cx="87840" cy="19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5F9DE1-1998-0075-AE01-D81BE2B5F2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59800" y="2048434"/>
                  <a:ext cx="123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C84E6F-5C86-82CE-3A0B-0991C397D4A7}"/>
                    </a:ext>
                  </a:extLst>
                </p14:cNvPr>
                <p14:cNvContentPartPr/>
                <p14:nvPr/>
              </p14:nvContentPartPr>
              <p14:xfrm>
                <a:off x="2255280" y="2194234"/>
                <a:ext cx="730800" cy="359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C84E6F-5C86-82CE-3A0B-0991C397D4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37280" y="2176594"/>
                  <a:ext cx="7664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EC824C-A0BF-B2F4-8891-A884A34F0C73}"/>
                    </a:ext>
                  </a:extLst>
                </p14:cNvPr>
                <p14:cNvContentPartPr/>
                <p14:nvPr/>
              </p14:nvContentPartPr>
              <p14:xfrm>
                <a:off x="2942880" y="2143474"/>
                <a:ext cx="394200" cy="83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EC824C-A0BF-B2F4-8891-A884A34F0C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24880" y="2125834"/>
                  <a:ext cx="42984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34E5C7-B715-DC74-168B-F16B1105A2E0}"/>
                    </a:ext>
                  </a:extLst>
                </p14:cNvPr>
                <p14:cNvContentPartPr/>
                <p14:nvPr/>
              </p14:nvContentPartPr>
              <p14:xfrm>
                <a:off x="3338880" y="1976794"/>
                <a:ext cx="381960" cy="752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34E5C7-B715-DC74-168B-F16B1105A2E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20880" y="1959154"/>
                  <a:ext cx="41760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F9DE4A-DE28-CBCC-E256-62126820CE99}"/>
                    </a:ext>
                  </a:extLst>
                </p14:cNvPr>
                <p14:cNvContentPartPr/>
                <p14:nvPr/>
              </p14:nvContentPartPr>
              <p14:xfrm>
                <a:off x="3748560" y="2052394"/>
                <a:ext cx="23040" cy="255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F9DE4A-DE28-CBCC-E256-62126820CE9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30560" y="2034754"/>
                  <a:ext cx="58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D99FB7-1F6D-5CC0-F261-C1B11B9D1F82}"/>
                    </a:ext>
                  </a:extLst>
                </p14:cNvPr>
                <p14:cNvContentPartPr/>
                <p14:nvPr/>
              </p14:nvContentPartPr>
              <p14:xfrm>
                <a:off x="3877440" y="2216914"/>
                <a:ext cx="430560" cy="271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D99FB7-1F6D-5CC0-F261-C1B11B9D1F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59440" y="2199274"/>
                  <a:ext cx="466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2A4487-9E6E-71F5-626E-627D60820D9D}"/>
                    </a:ext>
                  </a:extLst>
                </p14:cNvPr>
                <p14:cNvContentPartPr/>
                <p14:nvPr/>
              </p14:nvContentPartPr>
              <p14:xfrm>
                <a:off x="4643160" y="2062834"/>
                <a:ext cx="166320" cy="394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2A4487-9E6E-71F5-626E-627D60820D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25160" y="2045194"/>
                  <a:ext cx="2019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DBD79-8D7A-8707-422F-06737D2749AC}"/>
                    </a:ext>
                  </a:extLst>
                </p14:cNvPr>
                <p14:cNvContentPartPr/>
                <p14:nvPr/>
              </p14:nvContentPartPr>
              <p14:xfrm>
                <a:off x="4877160" y="2212954"/>
                <a:ext cx="163440" cy="331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DBD79-8D7A-8707-422F-06737D2749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59520" y="2194954"/>
                  <a:ext cx="199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8CC9D4-E6F4-88B7-3C04-FFB114D86C69}"/>
                    </a:ext>
                  </a:extLst>
                </p14:cNvPr>
                <p14:cNvContentPartPr/>
                <p14:nvPr/>
              </p14:nvContentPartPr>
              <p14:xfrm>
                <a:off x="1286160" y="2863834"/>
                <a:ext cx="100440" cy="394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8CC9D4-E6F4-88B7-3C04-FFB114D86C6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68160" y="2845834"/>
                  <a:ext cx="1360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591020-9F52-CEF4-9EC7-2AB965DEEB04}"/>
                    </a:ext>
                  </a:extLst>
                </p14:cNvPr>
                <p14:cNvContentPartPr/>
                <p14:nvPr/>
              </p14:nvContentPartPr>
              <p14:xfrm>
                <a:off x="1274640" y="2899474"/>
                <a:ext cx="146520" cy="281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591020-9F52-CEF4-9EC7-2AB965DEEB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57000" y="2881474"/>
                  <a:ext cx="182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882654-EDDD-06C7-8A64-9561DEAA0656}"/>
                    </a:ext>
                  </a:extLst>
                </p14:cNvPr>
                <p14:cNvContentPartPr/>
                <p14:nvPr/>
              </p14:nvContentPartPr>
              <p14:xfrm>
                <a:off x="1560480" y="2850154"/>
                <a:ext cx="430920" cy="36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882654-EDDD-06C7-8A64-9561DEAA06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42480" y="2832154"/>
                  <a:ext cx="4665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A27F8A-6B50-5999-A26D-8B0C16441F70}"/>
                    </a:ext>
                  </a:extLst>
                </p14:cNvPr>
                <p14:cNvContentPartPr/>
                <p14:nvPr/>
              </p14:nvContentPartPr>
              <p14:xfrm>
                <a:off x="2140800" y="2948794"/>
                <a:ext cx="451800" cy="352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A27F8A-6B50-5999-A26D-8B0C16441F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23160" y="2931154"/>
                  <a:ext cx="4874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3EBD9D-B126-47D8-4112-DFDE1B6A92CE}"/>
                    </a:ext>
                  </a:extLst>
                </p14:cNvPr>
                <p14:cNvContentPartPr/>
                <p14:nvPr/>
              </p14:nvContentPartPr>
              <p14:xfrm>
                <a:off x="2515560" y="2845114"/>
                <a:ext cx="357840" cy="752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3EBD9D-B126-47D8-4112-DFDE1B6A92C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97560" y="2827474"/>
                  <a:ext cx="39348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4E6355-ABBB-3DB5-9712-2833A400CEE3}"/>
                    </a:ext>
                  </a:extLst>
                </p14:cNvPr>
                <p14:cNvContentPartPr/>
                <p14:nvPr/>
              </p14:nvContentPartPr>
              <p14:xfrm>
                <a:off x="2869800" y="2991274"/>
                <a:ext cx="675000" cy="635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4E6355-ABBB-3DB5-9712-2833A400CE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52160" y="2973634"/>
                  <a:ext cx="7106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456488-3C8F-3A64-4667-F5065C86EFF2}"/>
                    </a:ext>
                  </a:extLst>
                </p14:cNvPr>
                <p14:cNvContentPartPr/>
                <p14:nvPr/>
              </p14:nvContentPartPr>
              <p14:xfrm>
                <a:off x="3554160" y="2752594"/>
                <a:ext cx="126360" cy="264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456488-3C8F-3A64-4667-F5065C86EF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36520" y="2734954"/>
                  <a:ext cx="162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8D01B8-8DA5-9051-A673-065B50684D8B}"/>
                    </a:ext>
                  </a:extLst>
                </p14:cNvPr>
                <p14:cNvContentPartPr/>
                <p14:nvPr/>
              </p14:nvContentPartPr>
              <p14:xfrm>
                <a:off x="3918840" y="3063274"/>
                <a:ext cx="565920" cy="60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8D01B8-8DA5-9051-A673-065B50684D8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01200" y="3045274"/>
                  <a:ext cx="60156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D0CD52-0675-2B59-0027-E6B5B52B0BBF}"/>
                    </a:ext>
                  </a:extLst>
                </p14:cNvPr>
                <p14:cNvContentPartPr/>
                <p14:nvPr/>
              </p14:nvContentPartPr>
              <p14:xfrm>
                <a:off x="4662960" y="3151114"/>
                <a:ext cx="99360" cy="200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D0CD52-0675-2B59-0027-E6B5B52B0B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45320" y="3133474"/>
                  <a:ext cx="135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882664-8010-EA0A-A7A6-713DE9263CDC}"/>
                    </a:ext>
                  </a:extLst>
                </p14:cNvPr>
                <p14:cNvContentPartPr/>
                <p14:nvPr/>
              </p14:nvContentPartPr>
              <p14:xfrm>
                <a:off x="4683480" y="2991274"/>
                <a:ext cx="343440" cy="45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882664-8010-EA0A-A7A6-713DE9263C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65840" y="2973634"/>
                  <a:ext cx="3790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6937F7-1DDA-A9D4-B9D7-EC9F2CC3408D}"/>
                    </a:ext>
                  </a:extLst>
                </p14:cNvPr>
                <p14:cNvContentPartPr/>
                <p14:nvPr/>
              </p14:nvContentPartPr>
              <p14:xfrm>
                <a:off x="1366080" y="3856714"/>
                <a:ext cx="33840" cy="382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6937F7-1DDA-A9D4-B9D7-EC9F2CC3408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48440" y="3839074"/>
                  <a:ext cx="694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03FA71-6DE6-890C-6261-9CC1F241F58F}"/>
                    </a:ext>
                  </a:extLst>
                </p14:cNvPr>
                <p14:cNvContentPartPr/>
                <p14:nvPr/>
              </p14:nvContentPartPr>
              <p14:xfrm>
                <a:off x="1393080" y="3816034"/>
                <a:ext cx="177480" cy="228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03FA71-6DE6-890C-6261-9CC1F241F5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75440" y="3798034"/>
                  <a:ext cx="213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EB4B89-F5BC-76E5-A3EA-1C2D8140EE45}"/>
                    </a:ext>
                  </a:extLst>
                </p14:cNvPr>
                <p14:cNvContentPartPr/>
                <p14:nvPr/>
              </p14:nvContentPartPr>
              <p14:xfrm>
                <a:off x="1656600" y="3839434"/>
                <a:ext cx="618120" cy="293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EB4B89-F5BC-76E5-A3EA-1C2D8140EE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38960" y="3821434"/>
                  <a:ext cx="653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8FCEFD9-C80D-0FCB-F87D-061C91965B43}"/>
                    </a:ext>
                  </a:extLst>
                </p14:cNvPr>
                <p14:cNvContentPartPr/>
                <p14:nvPr/>
              </p14:nvContentPartPr>
              <p14:xfrm>
                <a:off x="2115600" y="3680674"/>
                <a:ext cx="189720" cy="237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8FCEFD9-C80D-0FCB-F87D-061C91965B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97600" y="3662674"/>
                  <a:ext cx="225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344BDD-1254-0600-20BB-F7313C6F7842}"/>
                    </a:ext>
                  </a:extLst>
                </p14:cNvPr>
                <p14:cNvContentPartPr/>
                <p14:nvPr/>
              </p14:nvContentPartPr>
              <p14:xfrm>
                <a:off x="2394240" y="3777514"/>
                <a:ext cx="657000" cy="372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344BDD-1254-0600-20BB-F7313C6F78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76240" y="3759514"/>
                  <a:ext cx="6926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D29B13B-B903-7452-FEA9-CA429A2B3AA0}"/>
                    </a:ext>
                  </a:extLst>
                </p14:cNvPr>
                <p14:cNvContentPartPr/>
                <p14:nvPr/>
              </p14:nvContentPartPr>
              <p14:xfrm>
                <a:off x="2932440" y="3751594"/>
                <a:ext cx="543600" cy="768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D29B13B-B903-7452-FEA9-CA429A2B3A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14800" y="3733594"/>
                  <a:ext cx="57924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82A6F1E-04DD-0A0B-E534-E8214F279A47}"/>
                    </a:ext>
                  </a:extLst>
                </p14:cNvPr>
                <p14:cNvContentPartPr/>
                <p14:nvPr/>
              </p14:nvContentPartPr>
              <p14:xfrm>
                <a:off x="3512400" y="3904594"/>
                <a:ext cx="161280" cy="54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82A6F1E-04DD-0A0B-E534-E8214F279A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4760" y="3886954"/>
                  <a:ext cx="19692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DD101EA-8499-CB76-D170-64258C1333A4}"/>
                    </a:ext>
                  </a:extLst>
                </p14:cNvPr>
                <p14:cNvContentPartPr/>
                <p14:nvPr/>
              </p14:nvContentPartPr>
              <p14:xfrm>
                <a:off x="3711840" y="3714874"/>
                <a:ext cx="211320" cy="247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DD101EA-8499-CB76-D170-64258C1333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94200" y="3697234"/>
                  <a:ext cx="246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5CE19A-4E9E-C48D-4084-269E2BF03DAC}"/>
                    </a:ext>
                  </a:extLst>
                </p14:cNvPr>
                <p14:cNvContentPartPr/>
                <p14:nvPr/>
              </p14:nvContentPartPr>
              <p14:xfrm>
                <a:off x="4079040" y="4088914"/>
                <a:ext cx="881640" cy="283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5CE19A-4E9E-C48D-4084-269E2BF03DA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61400" y="4070914"/>
                  <a:ext cx="917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5BC836-3FB3-9BCA-795A-323723B74681}"/>
                    </a:ext>
                  </a:extLst>
                </p14:cNvPr>
                <p14:cNvContentPartPr/>
                <p14:nvPr/>
              </p14:nvContentPartPr>
              <p14:xfrm>
                <a:off x="4874640" y="3926914"/>
                <a:ext cx="277920" cy="417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5BC836-3FB3-9BCA-795A-323723B746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56640" y="3909274"/>
                  <a:ext cx="3135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1F98C6E-0D1D-EDAB-69F1-384DE8283661}"/>
                    </a:ext>
                  </a:extLst>
                </p14:cNvPr>
                <p14:cNvContentPartPr/>
                <p14:nvPr/>
              </p14:nvContentPartPr>
              <p14:xfrm>
                <a:off x="1843800" y="1791034"/>
                <a:ext cx="77760" cy="179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1F98C6E-0D1D-EDAB-69F1-384DE82836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26160" y="1773034"/>
                  <a:ext cx="113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BC8328-7E43-C411-EEAA-DD481530B7F9}"/>
                    </a:ext>
                  </a:extLst>
                </p14:cNvPr>
                <p14:cNvContentPartPr/>
                <p14:nvPr/>
              </p14:nvContentPartPr>
              <p14:xfrm>
                <a:off x="1158000" y="4937074"/>
                <a:ext cx="387720" cy="203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BC8328-7E43-C411-EEAA-DD481530B7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0000" y="4919074"/>
                  <a:ext cx="4233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F86F927-0B7F-87AF-A3BB-EE3A5A187D99}"/>
                    </a:ext>
                  </a:extLst>
                </p14:cNvPr>
                <p14:cNvContentPartPr/>
                <p14:nvPr/>
              </p14:nvContentPartPr>
              <p14:xfrm>
                <a:off x="1577760" y="4846354"/>
                <a:ext cx="301680" cy="168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F86F927-0B7F-87AF-A3BB-EE3A5A187D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59760" y="4828354"/>
                  <a:ext cx="337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26804E-206D-61F4-261F-67D837E0DE1E}"/>
                    </a:ext>
                  </a:extLst>
                </p14:cNvPr>
                <p14:cNvContentPartPr/>
                <p14:nvPr/>
              </p14:nvContentPartPr>
              <p14:xfrm>
                <a:off x="1973760" y="4803514"/>
                <a:ext cx="336240" cy="474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26804E-206D-61F4-261F-67D837E0DE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55760" y="4785514"/>
                  <a:ext cx="3718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CE2868E-A65B-BD31-610C-7CA6898D1174}"/>
                    </a:ext>
                  </a:extLst>
                </p14:cNvPr>
                <p14:cNvContentPartPr/>
                <p14:nvPr/>
              </p14:nvContentPartPr>
              <p14:xfrm>
                <a:off x="2389200" y="4801714"/>
                <a:ext cx="203400" cy="65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CE2868E-A65B-BD31-610C-7CA6898D11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1560" y="4783714"/>
                  <a:ext cx="23904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5ABF396-6D18-52C4-0A7D-EAEF2E4DB0F0}"/>
                    </a:ext>
                  </a:extLst>
                </p14:cNvPr>
                <p14:cNvContentPartPr/>
                <p14:nvPr/>
              </p14:nvContentPartPr>
              <p14:xfrm>
                <a:off x="1310280" y="5250994"/>
                <a:ext cx="763920" cy="624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5ABF396-6D18-52C4-0A7D-EAEF2E4DB0F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92640" y="5233354"/>
                  <a:ext cx="7995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5883DA5-48D2-D223-EF78-1FE4525C6610}"/>
                    </a:ext>
                  </a:extLst>
                </p14:cNvPr>
                <p14:cNvContentPartPr/>
                <p14:nvPr/>
              </p14:nvContentPartPr>
              <p14:xfrm>
                <a:off x="3326640" y="5695234"/>
                <a:ext cx="388080" cy="276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5883DA5-48D2-D223-EF78-1FE4525C66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08640" y="5677594"/>
                  <a:ext cx="4237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9C28C2-5B8E-D126-5366-7C36F115FCEE}"/>
                    </a:ext>
                  </a:extLst>
                </p14:cNvPr>
                <p14:cNvContentPartPr/>
                <p14:nvPr/>
              </p14:nvContentPartPr>
              <p14:xfrm>
                <a:off x="2737320" y="5920954"/>
                <a:ext cx="724320" cy="561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9C28C2-5B8E-D126-5366-7C36F115FCE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19320" y="5902954"/>
                  <a:ext cx="75996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0B884F-931D-B7D9-F74A-4CC8DCE0CDF1}"/>
                    </a:ext>
                  </a:extLst>
                </p14:cNvPr>
                <p14:cNvContentPartPr/>
                <p14:nvPr/>
              </p14:nvContentPartPr>
              <p14:xfrm>
                <a:off x="2237640" y="5772274"/>
                <a:ext cx="417960" cy="402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0B884F-931D-B7D9-F74A-4CC8DCE0CDF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20000" y="5754634"/>
                  <a:ext cx="4536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1D4991B-FFE9-0521-96BA-C2BFD4A8C9A7}"/>
                    </a:ext>
                  </a:extLst>
                </p14:cNvPr>
                <p14:cNvContentPartPr/>
                <p14:nvPr/>
              </p14:nvContentPartPr>
              <p14:xfrm>
                <a:off x="4121520" y="4907554"/>
                <a:ext cx="573480" cy="252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1D4991B-FFE9-0521-96BA-C2BFD4A8C9A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03520" y="4889914"/>
                  <a:ext cx="609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6565259-ABAF-104B-968B-7F6CA79D56A6}"/>
                    </a:ext>
                  </a:extLst>
                </p14:cNvPr>
                <p14:cNvContentPartPr/>
                <p14:nvPr/>
              </p14:nvContentPartPr>
              <p14:xfrm>
                <a:off x="4781400" y="4883434"/>
                <a:ext cx="189360" cy="229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6565259-ABAF-104B-968B-7F6CA79D56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763760" y="4865434"/>
                  <a:ext cx="225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CBDCC6-F6F8-9C50-2314-E198A89D41EE}"/>
                    </a:ext>
                  </a:extLst>
                </p14:cNvPr>
                <p14:cNvContentPartPr/>
                <p14:nvPr/>
              </p14:nvContentPartPr>
              <p14:xfrm>
                <a:off x="3297120" y="5019874"/>
                <a:ext cx="435960" cy="199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CBDCC6-F6F8-9C50-2314-E198A89D41E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79480" y="5002234"/>
                  <a:ext cx="471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08463A-7502-8AF0-3F35-7BEB05B8864A}"/>
                    </a:ext>
                  </a:extLst>
                </p14:cNvPr>
                <p14:cNvContentPartPr/>
                <p14:nvPr/>
              </p14:nvContentPartPr>
              <p14:xfrm>
                <a:off x="4260480" y="5664634"/>
                <a:ext cx="564840" cy="506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08463A-7502-8AF0-3F35-7BEB05B886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42480" y="5646634"/>
                  <a:ext cx="6004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BD843F4-5AED-99E8-BDB6-D49E9EE5708A}"/>
                    </a:ext>
                  </a:extLst>
                </p14:cNvPr>
                <p14:cNvContentPartPr/>
                <p14:nvPr/>
              </p14:nvContentPartPr>
              <p14:xfrm>
                <a:off x="5134920" y="5683714"/>
                <a:ext cx="239760" cy="247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BD843F4-5AED-99E8-BDB6-D49E9EE5708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16920" y="5666074"/>
                  <a:ext cx="2754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62B1419-A8CF-2A06-A662-331D09B9B122}"/>
                    </a:ext>
                  </a:extLst>
                </p14:cNvPr>
                <p14:cNvContentPartPr/>
                <p14:nvPr/>
              </p14:nvContentPartPr>
              <p14:xfrm>
                <a:off x="5536320" y="5656714"/>
                <a:ext cx="253440" cy="225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62B1419-A8CF-2A06-A662-331D09B9B1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18680" y="5639074"/>
                  <a:ext cx="289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C91244D-3A14-24A0-2F31-95A9DCF0B2D9}"/>
                    </a:ext>
                  </a:extLst>
                </p14:cNvPr>
                <p14:cNvContentPartPr/>
                <p14:nvPr/>
              </p14:nvContentPartPr>
              <p14:xfrm>
                <a:off x="6149400" y="6321634"/>
                <a:ext cx="452160" cy="276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C91244D-3A14-24A0-2F31-95A9DCF0B2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31400" y="6303634"/>
                  <a:ext cx="4878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235D52-7815-B623-D03A-37564A84661E}"/>
                    </a:ext>
                  </a:extLst>
                </p14:cNvPr>
                <p14:cNvContentPartPr/>
                <p14:nvPr/>
              </p14:nvContentPartPr>
              <p14:xfrm>
                <a:off x="7141920" y="6284554"/>
                <a:ext cx="291600" cy="30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235D52-7815-B623-D03A-37564A8466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23920" y="6266554"/>
                  <a:ext cx="327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759B402-B219-2E07-AA2B-71604E757A82}"/>
                    </a:ext>
                  </a:extLst>
                </p14:cNvPr>
                <p14:cNvContentPartPr/>
                <p14:nvPr/>
              </p14:nvContentPartPr>
              <p14:xfrm>
                <a:off x="7588680" y="6338554"/>
                <a:ext cx="221400" cy="243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759B402-B219-2E07-AA2B-71604E757A8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571040" y="6320554"/>
                  <a:ext cx="257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FB52DE-6277-F49D-C32E-281C7FEAF752}"/>
                    </a:ext>
                  </a:extLst>
                </p14:cNvPr>
                <p14:cNvContentPartPr/>
                <p14:nvPr/>
              </p14:nvContentPartPr>
              <p14:xfrm>
                <a:off x="2237640" y="4737274"/>
                <a:ext cx="2831400" cy="1544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FB52DE-6277-F49D-C32E-281C7FEAF7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20000" y="4719634"/>
                  <a:ext cx="2867040" cy="15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13A2306-570B-EC59-0F25-773DDCD8C6C2}"/>
                    </a:ext>
                  </a:extLst>
                </p14:cNvPr>
                <p14:cNvContentPartPr/>
                <p14:nvPr/>
              </p14:nvContentPartPr>
              <p14:xfrm>
                <a:off x="2175000" y="4840234"/>
                <a:ext cx="5582160" cy="1733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13A2306-570B-EC59-0F25-773DDCD8C6C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57360" y="4822234"/>
                  <a:ext cx="5617800" cy="17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BB46DF-78C9-C959-274F-47A7F77512AA}"/>
                    </a:ext>
                  </a:extLst>
                </p14:cNvPr>
                <p14:cNvContentPartPr/>
                <p14:nvPr/>
              </p14:nvContentPartPr>
              <p14:xfrm>
                <a:off x="5437680" y="2124394"/>
                <a:ext cx="217800" cy="389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BB46DF-78C9-C959-274F-47A7F77512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20040" y="2106394"/>
                  <a:ext cx="2534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9AADC9-9706-209E-160D-6303DF4FA3DF}"/>
                    </a:ext>
                  </a:extLst>
                </p14:cNvPr>
                <p14:cNvContentPartPr/>
                <p14:nvPr/>
              </p14:nvContentPartPr>
              <p14:xfrm>
                <a:off x="5892000" y="1929634"/>
                <a:ext cx="340920" cy="510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9AADC9-9706-209E-160D-6303DF4FA3D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74000" y="1911994"/>
                  <a:ext cx="3765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C4ACCE-9255-7F10-5CE2-A63CEF0C4589}"/>
                    </a:ext>
                  </a:extLst>
                </p14:cNvPr>
                <p14:cNvContentPartPr/>
                <p14:nvPr/>
              </p14:nvContentPartPr>
              <p14:xfrm>
                <a:off x="6401400" y="1745314"/>
                <a:ext cx="27000" cy="18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C4ACCE-9255-7F10-5CE2-A63CEF0C45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383400" y="1727674"/>
                  <a:ext cx="626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393CE5-BBF3-C8B8-2474-5757AA60DDB0}"/>
                    </a:ext>
                  </a:extLst>
                </p14:cNvPr>
                <p14:cNvContentPartPr/>
                <p14:nvPr/>
              </p14:nvContentPartPr>
              <p14:xfrm>
                <a:off x="6485280" y="1728394"/>
                <a:ext cx="189000" cy="876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393CE5-BBF3-C8B8-2474-5757AA60DD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67280" y="1710754"/>
                  <a:ext cx="22464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4F312C-1D8D-B49F-42FA-66287D85773F}"/>
                    </a:ext>
                  </a:extLst>
                </p14:cNvPr>
                <p14:cNvContentPartPr/>
                <p14:nvPr/>
              </p14:nvContentPartPr>
              <p14:xfrm>
                <a:off x="6933840" y="2005594"/>
                <a:ext cx="263160" cy="266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4F312C-1D8D-B49F-42FA-66287D8577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16200" y="1987954"/>
                  <a:ext cx="298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790952-0304-03F8-0FF3-C39C83F48BFF}"/>
                    </a:ext>
                  </a:extLst>
                </p14:cNvPr>
                <p14:cNvContentPartPr/>
                <p14:nvPr/>
              </p14:nvContentPartPr>
              <p14:xfrm>
                <a:off x="7247400" y="1752514"/>
                <a:ext cx="231480" cy="514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790952-0304-03F8-0FF3-C39C83F48BF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29400" y="1734514"/>
                  <a:ext cx="26712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36A2F9-0B90-A466-519A-DBC6D555EA7B}"/>
                    </a:ext>
                  </a:extLst>
                </p14:cNvPr>
                <p14:cNvContentPartPr/>
                <p14:nvPr/>
              </p14:nvContentPartPr>
              <p14:xfrm>
                <a:off x="7378800" y="1861594"/>
                <a:ext cx="438480" cy="64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36A2F9-0B90-A466-519A-DBC6D555EA7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60800" y="1843954"/>
                  <a:ext cx="47412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773899-ED88-A7B8-D256-7D5162111575}"/>
                    </a:ext>
                  </a:extLst>
                </p14:cNvPr>
                <p14:cNvContentPartPr/>
                <p14:nvPr/>
              </p14:nvContentPartPr>
              <p14:xfrm>
                <a:off x="5784720" y="1646314"/>
                <a:ext cx="126360" cy="226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773899-ED88-A7B8-D256-7D51621115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66720" y="1628674"/>
                  <a:ext cx="162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82531F-BA6B-54BA-58A1-22387928C5C1}"/>
                    </a:ext>
                  </a:extLst>
                </p14:cNvPr>
                <p14:cNvContentPartPr/>
                <p14:nvPr/>
              </p14:nvContentPartPr>
              <p14:xfrm>
                <a:off x="5930880" y="1608874"/>
                <a:ext cx="218880" cy="38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82531F-BA6B-54BA-58A1-22387928C5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12880" y="1591234"/>
                  <a:ext cx="254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016F37-E483-A665-0A31-8EB1A02EE469}"/>
                    </a:ext>
                  </a:extLst>
                </p14:cNvPr>
                <p14:cNvContentPartPr/>
                <p14:nvPr/>
              </p14:nvContentPartPr>
              <p14:xfrm>
                <a:off x="5412480" y="2984434"/>
                <a:ext cx="407160" cy="344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016F37-E483-A665-0A31-8EB1A02EE4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94480" y="2966434"/>
                  <a:ext cx="442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103AD29-7837-B56D-A3A4-6B59471608CC}"/>
                    </a:ext>
                  </a:extLst>
                </p14:cNvPr>
                <p14:cNvContentPartPr/>
                <p14:nvPr/>
              </p14:nvContentPartPr>
              <p14:xfrm>
                <a:off x="5961120" y="2879314"/>
                <a:ext cx="342720" cy="549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03AD29-7837-B56D-A3A4-6B59471608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43480" y="2861674"/>
                  <a:ext cx="3783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5C4BF8-9038-19CC-A3D6-21B0311960AE}"/>
                    </a:ext>
                  </a:extLst>
                </p14:cNvPr>
                <p14:cNvContentPartPr/>
                <p14:nvPr/>
              </p14:nvContentPartPr>
              <p14:xfrm>
                <a:off x="6482760" y="2639194"/>
                <a:ext cx="122760" cy="272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5C4BF8-9038-19CC-A3D6-21B0311960A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65120" y="2621194"/>
                  <a:ext cx="1584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8AF68A5-3C9C-C349-E0D1-C786EDC77A09}"/>
                    </a:ext>
                  </a:extLst>
                </p14:cNvPr>
                <p14:cNvContentPartPr/>
                <p14:nvPr/>
              </p14:nvContentPartPr>
              <p14:xfrm>
                <a:off x="6393120" y="2820274"/>
                <a:ext cx="221040" cy="623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8AF68A5-3C9C-C349-E0D1-C786EDC77A0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75120" y="2802274"/>
                  <a:ext cx="25668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9A6C44E-F863-E79F-3ABA-5732E6384F49}"/>
                    </a:ext>
                  </a:extLst>
                </p14:cNvPr>
                <p14:cNvContentPartPr/>
                <p14:nvPr/>
              </p14:nvContentPartPr>
              <p14:xfrm>
                <a:off x="6579960" y="3038074"/>
                <a:ext cx="276840" cy="276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9A6C44E-F863-E79F-3ABA-5732E6384F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62320" y="3020434"/>
                  <a:ext cx="312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967990-66EB-E708-4D6D-DC4773595A9A}"/>
                    </a:ext>
                  </a:extLst>
                </p14:cNvPr>
                <p14:cNvContentPartPr/>
                <p14:nvPr/>
              </p14:nvContentPartPr>
              <p14:xfrm>
                <a:off x="7028160" y="3540274"/>
                <a:ext cx="52200" cy="190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967990-66EB-E708-4D6D-DC4773595A9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10160" y="3522634"/>
                  <a:ext cx="8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27C0D1-091E-1E49-0E7C-8754565F5205}"/>
                    </a:ext>
                  </a:extLst>
                </p14:cNvPr>
                <p14:cNvContentPartPr/>
                <p14:nvPr/>
              </p14:nvContentPartPr>
              <p14:xfrm>
                <a:off x="7204920" y="2895514"/>
                <a:ext cx="331200" cy="493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27C0D1-091E-1E49-0E7C-8754565F520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86920" y="2877514"/>
                  <a:ext cx="3668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23AEC6A-0816-3D3E-817D-9E2EA4070671}"/>
                    </a:ext>
                  </a:extLst>
                </p14:cNvPr>
                <p14:cNvContentPartPr/>
                <p14:nvPr/>
              </p14:nvContentPartPr>
              <p14:xfrm>
                <a:off x="7477080" y="2741794"/>
                <a:ext cx="224640" cy="594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23AEC6A-0816-3D3E-817D-9E2EA407067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59440" y="2724154"/>
                  <a:ext cx="26028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6F1798-3C9B-BBD2-3A8D-D83A2A5743C0}"/>
                    </a:ext>
                  </a:extLst>
                </p14:cNvPr>
                <p14:cNvContentPartPr/>
                <p14:nvPr/>
              </p14:nvContentPartPr>
              <p14:xfrm>
                <a:off x="7753200" y="2800114"/>
                <a:ext cx="255600" cy="722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6F1798-3C9B-BBD2-3A8D-D83A2A5743C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35560" y="2782114"/>
                  <a:ext cx="2912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A96077-D91F-ACCB-E429-D3B115DA2CFA}"/>
                    </a:ext>
                  </a:extLst>
                </p14:cNvPr>
                <p14:cNvContentPartPr/>
                <p14:nvPr/>
              </p14:nvContentPartPr>
              <p14:xfrm>
                <a:off x="5566200" y="3936274"/>
                <a:ext cx="187560" cy="393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A96077-D91F-ACCB-E429-D3B115DA2C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48200" y="3918274"/>
                  <a:ext cx="2232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4299059-E5B7-7F98-32AC-7911A03544C6}"/>
                    </a:ext>
                  </a:extLst>
                </p14:cNvPr>
                <p14:cNvContentPartPr/>
                <p14:nvPr/>
              </p14:nvContentPartPr>
              <p14:xfrm>
                <a:off x="5842680" y="4163794"/>
                <a:ext cx="9000" cy="26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4299059-E5B7-7F98-32AC-7911A03544C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24680" y="4146154"/>
                  <a:ext cx="44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B2D7071-9F87-1E0C-C592-8BB2A827E068}"/>
                    </a:ext>
                  </a:extLst>
                </p14:cNvPr>
                <p14:cNvContentPartPr/>
                <p14:nvPr/>
              </p14:nvContentPartPr>
              <p14:xfrm>
                <a:off x="6042480" y="3625234"/>
                <a:ext cx="566280" cy="588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B2D7071-9F87-1E0C-C592-8BB2A827E0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24480" y="3607234"/>
                  <a:ext cx="60192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D944F0-119B-49D9-0059-E54B638309DA}"/>
                    </a:ext>
                  </a:extLst>
                </p14:cNvPr>
                <p14:cNvContentPartPr/>
                <p14:nvPr/>
              </p14:nvContentPartPr>
              <p14:xfrm>
                <a:off x="6559440" y="3724234"/>
                <a:ext cx="142200" cy="569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D944F0-119B-49D9-0059-E54B638309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41800" y="3706234"/>
                  <a:ext cx="17784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370F11-DD4C-CA76-CFED-8E8B25A216D7}"/>
                    </a:ext>
                  </a:extLst>
                </p14:cNvPr>
                <p14:cNvContentPartPr/>
                <p14:nvPr/>
              </p14:nvContentPartPr>
              <p14:xfrm>
                <a:off x="6581040" y="3983074"/>
                <a:ext cx="269280" cy="263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370F11-DD4C-CA76-CFED-8E8B25A216D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63040" y="3965074"/>
                  <a:ext cx="304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92D503-E6B5-DCA2-F407-F05DD7AAE8BD}"/>
                    </a:ext>
                  </a:extLst>
                </p14:cNvPr>
                <p14:cNvContentPartPr/>
                <p14:nvPr/>
              </p14:nvContentPartPr>
              <p14:xfrm>
                <a:off x="7212480" y="3741514"/>
                <a:ext cx="103680" cy="263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92D503-E6B5-DCA2-F407-F05DD7AAE8B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94840" y="3723874"/>
                  <a:ext cx="139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7D2373F-69B8-BE2F-5DBA-2633C35350A1}"/>
                    </a:ext>
                  </a:extLst>
                </p14:cNvPr>
                <p14:cNvContentPartPr/>
                <p14:nvPr/>
              </p14:nvContentPartPr>
              <p14:xfrm>
                <a:off x="7283760" y="4242634"/>
                <a:ext cx="21600" cy="179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7D2373F-69B8-BE2F-5DBA-2633C35350A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265760" y="4224994"/>
                  <a:ext cx="57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A034A46-3B3F-2BA2-9E4B-C899F00E8DD8}"/>
                    </a:ext>
                  </a:extLst>
                </p14:cNvPr>
                <p14:cNvContentPartPr/>
                <p14:nvPr/>
              </p14:nvContentPartPr>
              <p14:xfrm>
                <a:off x="7545480" y="3870394"/>
                <a:ext cx="284040" cy="330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A034A46-3B3F-2BA2-9E4B-C899F00E8DD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27480" y="3852754"/>
                  <a:ext cx="319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0D3970-588A-156E-2F66-CCB154FE4B73}"/>
                    </a:ext>
                  </a:extLst>
                </p14:cNvPr>
                <p14:cNvContentPartPr/>
                <p14:nvPr/>
              </p14:nvContentPartPr>
              <p14:xfrm>
                <a:off x="7894680" y="3714874"/>
                <a:ext cx="392040" cy="775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0D3970-588A-156E-2F66-CCB154FE4B7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6680" y="3697234"/>
                  <a:ext cx="42768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C04DA6-E84A-27DF-74AD-68C42239ED81}"/>
                    </a:ext>
                  </a:extLst>
                </p14:cNvPr>
                <p14:cNvContentPartPr/>
                <p14:nvPr/>
              </p14:nvContentPartPr>
              <p14:xfrm>
                <a:off x="6633600" y="4581754"/>
                <a:ext cx="285480" cy="447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C04DA6-E84A-27DF-74AD-68C42239ED8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615960" y="4563754"/>
                  <a:ext cx="321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D5D1FE-457B-C584-E979-9030B57A57CD}"/>
                    </a:ext>
                  </a:extLst>
                </p14:cNvPr>
                <p14:cNvContentPartPr/>
                <p14:nvPr/>
              </p14:nvContentPartPr>
              <p14:xfrm>
                <a:off x="6984960" y="4765354"/>
                <a:ext cx="303840" cy="206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D5D1FE-457B-C584-E979-9030B57A57C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67320" y="4747354"/>
                  <a:ext cx="339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2344C3D-0378-C4DF-2ABD-70648C0FC8CE}"/>
                    </a:ext>
                  </a:extLst>
                </p14:cNvPr>
                <p14:cNvContentPartPr/>
                <p14:nvPr/>
              </p14:nvContentPartPr>
              <p14:xfrm>
                <a:off x="7246680" y="4807834"/>
                <a:ext cx="218160" cy="177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2344C3D-0378-C4DF-2ABD-70648C0FC8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28680" y="4790194"/>
                  <a:ext cx="253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FCE3C5-E9E3-A322-2EEF-5EF3B37C13A6}"/>
                    </a:ext>
                  </a:extLst>
                </p14:cNvPr>
                <p14:cNvContentPartPr/>
                <p14:nvPr/>
              </p14:nvContentPartPr>
              <p14:xfrm>
                <a:off x="7605960" y="4809274"/>
                <a:ext cx="333360" cy="210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FCE3C5-E9E3-A322-2EEF-5EF3B37C13A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88320" y="4791274"/>
                  <a:ext cx="369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BF3F3E4-621C-D21C-34BF-1CB3E5E4CCA7}"/>
                    </a:ext>
                  </a:extLst>
                </p14:cNvPr>
                <p14:cNvContentPartPr/>
                <p14:nvPr/>
              </p14:nvContentPartPr>
              <p14:xfrm>
                <a:off x="8346120" y="4675354"/>
                <a:ext cx="1060200" cy="219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BF3F3E4-621C-D21C-34BF-1CB3E5E4CC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28480" y="4657714"/>
                  <a:ext cx="1095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055073B-1A91-8842-D6EA-501015D1125E}"/>
                    </a:ext>
                  </a:extLst>
                </p14:cNvPr>
                <p14:cNvContentPartPr/>
                <p14:nvPr/>
              </p14:nvContentPartPr>
              <p14:xfrm>
                <a:off x="9276360" y="4553674"/>
                <a:ext cx="294840" cy="110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055073B-1A91-8842-D6EA-501015D1125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58720" y="4536034"/>
                  <a:ext cx="330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57EF058-4750-FA59-CEAB-659618597B90}"/>
                    </a:ext>
                  </a:extLst>
                </p14:cNvPr>
                <p14:cNvContentPartPr/>
                <p14:nvPr/>
              </p14:nvContentPartPr>
              <p14:xfrm>
                <a:off x="9564000" y="4682554"/>
                <a:ext cx="239400" cy="378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57EF058-4750-FA59-CEAB-659618597B9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46360" y="4664914"/>
                  <a:ext cx="2750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99CD316-2472-50AE-FA23-A5A019C8D12B}"/>
                    </a:ext>
                  </a:extLst>
                </p14:cNvPr>
                <p14:cNvContentPartPr/>
                <p14:nvPr/>
              </p14:nvContentPartPr>
              <p14:xfrm>
                <a:off x="9783240" y="4747714"/>
                <a:ext cx="258120" cy="223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99CD316-2472-50AE-FA23-A5A019C8D12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65600" y="4730074"/>
                  <a:ext cx="293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F8CC3AB-24EF-B577-4334-D04E1958291E}"/>
                    </a:ext>
                  </a:extLst>
                </p14:cNvPr>
                <p14:cNvContentPartPr/>
                <p14:nvPr/>
              </p14:nvContentPartPr>
              <p14:xfrm>
                <a:off x="10068000" y="4727194"/>
                <a:ext cx="464760" cy="212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F8CC3AB-24EF-B577-4334-D04E195829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50360" y="4709194"/>
                  <a:ext cx="500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0F07F0-0FF2-767E-1E55-7A4321616F4D}"/>
                    </a:ext>
                  </a:extLst>
                </p14:cNvPr>
                <p14:cNvContentPartPr/>
                <p14:nvPr/>
              </p14:nvContentPartPr>
              <p14:xfrm>
                <a:off x="10565880" y="4566274"/>
                <a:ext cx="708480" cy="412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0F07F0-0FF2-767E-1E55-7A4321616F4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548240" y="4548274"/>
                  <a:ext cx="7441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143A300-1153-D660-67D9-C086AA52D928}"/>
                    </a:ext>
                  </a:extLst>
                </p14:cNvPr>
                <p14:cNvContentPartPr/>
                <p14:nvPr/>
              </p14:nvContentPartPr>
              <p14:xfrm>
                <a:off x="11065200" y="4771834"/>
                <a:ext cx="316800" cy="19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143A300-1153-D660-67D9-C086AA52D92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47560" y="4753834"/>
                  <a:ext cx="352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BF3CCC5-91E5-1467-39EF-040408C579E9}"/>
                    </a:ext>
                  </a:extLst>
                </p14:cNvPr>
                <p14:cNvContentPartPr/>
                <p14:nvPr/>
              </p14:nvContentPartPr>
              <p14:xfrm>
                <a:off x="7840680" y="5060914"/>
                <a:ext cx="254880" cy="193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BF3CCC5-91E5-1467-39EF-040408C579E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22680" y="5042914"/>
                  <a:ext cx="290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76A5FC-3E58-1E47-35E7-D96EE8F0CC7E}"/>
                    </a:ext>
                  </a:extLst>
                </p14:cNvPr>
                <p14:cNvContentPartPr/>
                <p14:nvPr/>
              </p14:nvContentPartPr>
              <p14:xfrm>
                <a:off x="8157480" y="5123914"/>
                <a:ext cx="195120" cy="292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76A5FC-3E58-1E47-35E7-D96EE8F0CC7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39480" y="5105914"/>
                  <a:ext cx="230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A0F2377-97FD-806B-383C-11D5893E7A3A}"/>
                    </a:ext>
                  </a:extLst>
                </p14:cNvPr>
                <p14:cNvContentPartPr/>
                <p14:nvPr/>
              </p14:nvContentPartPr>
              <p14:xfrm>
                <a:off x="8383200" y="5072434"/>
                <a:ext cx="1056240" cy="336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A0F2377-97FD-806B-383C-11D5893E7A3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65200" y="5054434"/>
                  <a:ext cx="1091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4623452-1A92-1132-3997-28FB020D65AF}"/>
                    </a:ext>
                  </a:extLst>
                </p14:cNvPr>
                <p14:cNvContentPartPr/>
                <p14:nvPr/>
              </p14:nvContentPartPr>
              <p14:xfrm>
                <a:off x="9293640" y="5232634"/>
                <a:ext cx="340200" cy="163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4623452-1A92-1132-3997-28FB020D6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76000" y="5214634"/>
                  <a:ext cx="375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FB4D382-D24B-5086-E7B2-9E693B2E8B0E}"/>
                    </a:ext>
                  </a:extLst>
                </p14:cNvPr>
                <p14:cNvContentPartPr/>
                <p14:nvPr/>
              </p14:nvContentPartPr>
              <p14:xfrm>
                <a:off x="9519360" y="5101234"/>
                <a:ext cx="835200" cy="3564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FB4D382-D24B-5086-E7B2-9E693B2E8B0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501360" y="5083234"/>
                  <a:ext cx="8708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9576B2A-4C84-240B-1E2D-6F97D11EFDF0}"/>
                    </a:ext>
                  </a:extLst>
                </p14:cNvPr>
                <p14:cNvContentPartPr/>
                <p14:nvPr/>
              </p14:nvContentPartPr>
              <p14:xfrm>
                <a:off x="10503600" y="5009794"/>
                <a:ext cx="29160" cy="318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9576B2A-4C84-240B-1E2D-6F97D11EFDF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85960" y="4992154"/>
                  <a:ext cx="648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5055ACA-3E1A-5776-16D0-2AFEDDE377B6}"/>
                    </a:ext>
                  </a:extLst>
                </p14:cNvPr>
                <p14:cNvContentPartPr/>
                <p14:nvPr/>
              </p14:nvContentPartPr>
              <p14:xfrm>
                <a:off x="10588560" y="5137954"/>
                <a:ext cx="645840" cy="242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5055ACA-3E1A-5776-16D0-2AFEDDE377B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570920" y="5120314"/>
                  <a:ext cx="68148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AFE769A-D29B-25BA-1B2A-35C0BF791689}"/>
                  </a:ext>
                </a:extLst>
              </p14:cNvPr>
              <p14:cNvContentPartPr/>
              <p14:nvPr/>
            </p14:nvContentPartPr>
            <p14:xfrm>
              <a:off x="11368320" y="4998994"/>
              <a:ext cx="561960" cy="391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AFE769A-D29B-25BA-1B2A-35C0BF79168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350320" y="4980994"/>
                <a:ext cx="59760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DC9D8F7-6E4E-4DB1-AFC0-F04445312595}"/>
                  </a:ext>
                </a:extLst>
              </p14:cNvPr>
              <p14:cNvContentPartPr/>
              <p14:nvPr/>
            </p14:nvContentPartPr>
            <p14:xfrm>
              <a:off x="7069920" y="5364754"/>
              <a:ext cx="914760" cy="5202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DC9D8F7-6E4E-4DB1-AFC0-F0444531259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051920" y="5347114"/>
                <a:ext cx="9504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EED69BB-2D23-978D-B6C6-6C9E4880843F}"/>
                  </a:ext>
                </a:extLst>
              </p14:cNvPr>
              <p14:cNvContentPartPr/>
              <p14:nvPr/>
            </p14:nvContentPartPr>
            <p14:xfrm>
              <a:off x="7995480" y="5627914"/>
              <a:ext cx="202680" cy="2606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EED69BB-2D23-978D-B6C6-6C9E4880843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977840" y="5609914"/>
                <a:ext cx="238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72192D8-AEDF-6ECD-942E-131D8FF60FD9}"/>
                  </a:ext>
                </a:extLst>
              </p14:cNvPr>
              <p14:cNvContentPartPr/>
              <p14:nvPr/>
            </p14:nvContentPartPr>
            <p14:xfrm>
              <a:off x="8751480" y="5694154"/>
              <a:ext cx="738360" cy="2448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72192D8-AEDF-6ECD-942E-131D8FF60FD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733480" y="5676514"/>
                <a:ext cx="774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2DC4A6E-7568-7EB6-CB98-A53411B584ED}"/>
                  </a:ext>
                </a:extLst>
              </p14:cNvPr>
              <p14:cNvContentPartPr/>
              <p14:nvPr/>
            </p14:nvContentPartPr>
            <p14:xfrm>
              <a:off x="9119400" y="5642674"/>
              <a:ext cx="399240" cy="265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2DC4A6E-7568-7EB6-CB98-A53411B584E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101760" y="5625034"/>
                <a:ext cx="434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DCC9DCC-5D87-F1C8-3DA2-70F40E85EDA0}"/>
                  </a:ext>
                </a:extLst>
              </p14:cNvPr>
              <p14:cNvContentPartPr/>
              <p14:nvPr/>
            </p14:nvContentPartPr>
            <p14:xfrm>
              <a:off x="9674880" y="5662834"/>
              <a:ext cx="119520" cy="208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DCC9DCC-5D87-F1C8-3DA2-70F40E85EDA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656880" y="5644834"/>
                <a:ext cx="155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B2C14DA-0322-93D4-FFF0-66DA1AC7F2B2}"/>
                  </a:ext>
                </a:extLst>
              </p14:cNvPr>
              <p14:cNvContentPartPr/>
              <p14:nvPr/>
            </p14:nvContentPartPr>
            <p14:xfrm>
              <a:off x="9859920" y="5641954"/>
              <a:ext cx="294840" cy="2808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B2C14DA-0322-93D4-FFF0-66DA1AC7F2B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841920" y="5624314"/>
                <a:ext cx="330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375B544-228C-8886-1A0E-CEB4E65C7550}"/>
                  </a:ext>
                </a:extLst>
              </p14:cNvPr>
              <p14:cNvContentPartPr/>
              <p14:nvPr/>
            </p14:nvContentPartPr>
            <p14:xfrm>
              <a:off x="10106880" y="5498674"/>
              <a:ext cx="194040" cy="3870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375B544-228C-8886-1A0E-CEB4E65C7550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089240" y="5480674"/>
                <a:ext cx="2296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4E31101-A281-5281-FCB8-258054D9FE8D}"/>
                  </a:ext>
                </a:extLst>
              </p14:cNvPr>
              <p14:cNvContentPartPr/>
              <p14:nvPr/>
            </p14:nvContentPartPr>
            <p14:xfrm>
              <a:off x="10305600" y="5572834"/>
              <a:ext cx="424800" cy="3157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4E31101-A281-5281-FCB8-258054D9FE8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287600" y="5554834"/>
                <a:ext cx="4604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5AF6ABF-6267-8535-9A8E-575E41458801}"/>
                  </a:ext>
                </a:extLst>
              </p14:cNvPr>
              <p14:cNvContentPartPr/>
              <p14:nvPr/>
            </p14:nvContentPartPr>
            <p14:xfrm>
              <a:off x="10668480" y="5713954"/>
              <a:ext cx="295560" cy="1551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5AF6ABF-6267-8535-9A8E-575E4145880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650840" y="5696314"/>
                <a:ext cx="3312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9AF36A6-5D18-FF53-09D9-902212BEEBA2}"/>
                  </a:ext>
                </a:extLst>
              </p14:cNvPr>
              <p14:cNvContentPartPr/>
              <p14:nvPr/>
            </p14:nvContentPartPr>
            <p14:xfrm>
              <a:off x="10804560" y="5495434"/>
              <a:ext cx="539640" cy="384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9AF36A6-5D18-FF53-09D9-902212BEEBA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786560" y="5477434"/>
                <a:ext cx="5752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68F9F70-F4FF-D44B-3A21-F37E5C591942}"/>
                  </a:ext>
                </a:extLst>
              </p14:cNvPr>
              <p14:cNvContentPartPr/>
              <p14:nvPr/>
            </p14:nvContentPartPr>
            <p14:xfrm>
              <a:off x="11251680" y="5464474"/>
              <a:ext cx="299880" cy="4269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68F9F70-F4FF-D44B-3A21-F37E5C59194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233680" y="5446834"/>
                <a:ext cx="3355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70FD6AC-E96D-0B4E-5BCE-6694A0C6D59B}"/>
                  </a:ext>
                </a:extLst>
              </p14:cNvPr>
              <p14:cNvContentPartPr/>
              <p14:nvPr/>
            </p14:nvContentPartPr>
            <p14:xfrm>
              <a:off x="11430960" y="5600914"/>
              <a:ext cx="639360" cy="4942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70FD6AC-E96D-0B4E-5BCE-6694A0C6D59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413320" y="5582914"/>
                <a:ext cx="67500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922F037-985A-031A-6616-C1834965B8C0}"/>
                  </a:ext>
                </a:extLst>
              </p14:cNvPr>
              <p14:cNvContentPartPr/>
              <p14:nvPr/>
            </p14:nvContentPartPr>
            <p14:xfrm>
              <a:off x="7972800" y="6136594"/>
              <a:ext cx="890640" cy="537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922F037-985A-031A-6616-C1834965B8C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955160" y="6118594"/>
                <a:ext cx="92628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49B6BCF-C37A-12EB-3A5D-BFF60264005F}"/>
                  </a:ext>
                </a:extLst>
              </p14:cNvPr>
              <p14:cNvContentPartPr/>
              <p14:nvPr/>
            </p14:nvContentPartPr>
            <p14:xfrm>
              <a:off x="8582280" y="6120034"/>
              <a:ext cx="195840" cy="1933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49B6BCF-C37A-12EB-3A5D-BFF60264005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564280" y="6102034"/>
                <a:ext cx="231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85C942D-F779-7ADD-E029-4C54DFF84E07}"/>
                  </a:ext>
                </a:extLst>
              </p14:cNvPr>
              <p14:cNvContentPartPr/>
              <p14:nvPr/>
            </p14:nvContentPartPr>
            <p14:xfrm>
              <a:off x="8986560" y="6237034"/>
              <a:ext cx="723240" cy="6386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85C942D-F779-7ADD-E029-4C54DFF84E0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968920" y="6219394"/>
                <a:ext cx="75888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DEAEF7B-5DFA-26C8-810E-006EA15BAB2C}"/>
                  </a:ext>
                </a:extLst>
              </p14:cNvPr>
              <p14:cNvContentPartPr/>
              <p14:nvPr/>
            </p14:nvContentPartPr>
            <p14:xfrm>
              <a:off x="9485520" y="6176623"/>
              <a:ext cx="718560" cy="3992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DEAEF7B-5DFA-26C8-810E-006EA15BAB2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467880" y="6158983"/>
                <a:ext cx="754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D3A9E17-4DF2-BC14-30D1-9F64DD13A899}"/>
                  </a:ext>
                </a:extLst>
              </p14:cNvPr>
              <p14:cNvContentPartPr/>
              <p14:nvPr/>
            </p14:nvContentPartPr>
            <p14:xfrm>
              <a:off x="9999240" y="6356263"/>
              <a:ext cx="482400" cy="173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D3A9E17-4DF2-BC14-30D1-9F64DD13A89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981600" y="6338623"/>
                <a:ext cx="51804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60706B4-8A32-00B0-D58A-AE4CB79E4DBF}"/>
                  </a:ext>
                </a:extLst>
              </p14:cNvPr>
              <p14:cNvContentPartPr/>
              <p14:nvPr/>
            </p14:nvContentPartPr>
            <p14:xfrm>
              <a:off x="10705920" y="6104623"/>
              <a:ext cx="81000" cy="453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60706B4-8A32-00B0-D58A-AE4CB79E4DB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687920" y="6086983"/>
                <a:ext cx="11664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4FC684-6447-6BD6-2759-C0B9E2DBD619}"/>
                  </a:ext>
                </a:extLst>
              </p14:cNvPr>
              <p14:cNvContentPartPr/>
              <p14:nvPr/>
            </p14:nvContentPartPr>
            <p14:xfrm>
              <a:off x="10813920" y="6178423"/>
              <a:ext cx="497520" cy="6487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4FC684-6447-6BD6-2759-C0B9E2DBD61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795920" y="6160423"/>
                <a:ext cx="5331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B1DC46B-1D09-A7E4-5E65-4917DD21C54A}"/>
                  </a:ext>
                </a:extLst>
              </p14:cNvPr>
              <p14:cNvContentPartPr/>
              <p14:nvPr/>
            </p14:nvContentPartPr>
            <p14:xfrm>
              <a:off x="11181120" y="6152503"/>
              <a:ext cx="465120" cy="577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B1DC46B-1D09-A7E4-5E65-4917DD21C54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163120" y="6134863"/>
                <a:ext cx="50076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FF62EAA-52A9-E825-1D4B-7E42E4D2F3D6}"/>
                  </a:ext>
                </a:extLst>
              </p14:cNvPr>
              <p14:cNvContentPartPr/>
              <p14:nvPr/>
            </p14:nvContentPartPr>
            <p14:xfrm>
              <a:off x="11470560" y="6376063"/>
              <a:ext cx="294120" cy="356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FF62EAA-52A9-E825-1D4B-7E42E4D2F3D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1452560" y="6358063"/>
                <a:ext cx="329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E48705C-5A0E-3FE6-53AD-4C6E8CB4BB02}"/>
                  </a:ext>
                </a:extLst>
              </p14:cNvPr>
              <p14:cNvContentPartPr/>
              <p14:nvPr/>
            </p14:nvContentPartPr>
            <p14:xfrm>
              <a:off x="11859000" y="6630943"/>
              <a:ext cx="47520" cy="846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E48705C-5A0E-3FE6-53AD-4C6E8CB4BB0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841360" y="6612943"/>
                <a:ext cx="83160" cy="12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5D492C-31B4-87A6-664D-9817C4467F58}"/>
                  </a:ext>
                </a:extLst>
              </p14:cNvPr>
              <p14:cNvContentPartPr/>
              <p14:nvPr/>
            </p14:nvContentPartPr>
            <p14:xfrm>
              <a:off x="4711200" y="558394"/>
              <a:ext cx="336240" cy="47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5D492C-31B4-87A6-664D-9817C4467F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560" y="540754"/>
                <a:ext cx="37188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966A701-8142-90A1-9B81-D41C30C08E96}"/>
              </a:ext>
            </a:extLst>
          </p:cNvPr>
          <p:cNvGrpSpPr/>
          <p:nvPr/>
        </p:nvGrpSpPr>
        <p:grpSpPr>
          <a:xfrm>
            <a:off x="4950240" y="598354"/>
            <a:ext cx="1831680" cy="1112760"/>
            <a:chOff x="4950240" y="598354"/>
            <a:chExt cx="1831680" cy="11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4E43D2-46BE-A52C-EDDD-15AF5C2DE835}"/>
                    </a:ext>
                  </a:extLst>
                </p14:cNvPr>
                <p14:cNvContentPartPr/>
                <p14:nvPr/>
              </p14:nvContentPartPr>
              <p14:xfrm>
                <a:off x="5169480" y="714274"/>
                <a:ext cx="230400" cy="1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4E43D2-46BE-A52C-EDDD-15AF5C2DE8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51480" y="696634"/>
                  <a:ext cx="266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AA34D3-120A-0817-501E-FADED216EE9D}"/>
                    </a:ext>
                  </a:extLst>
                </p14:cNvPr>
                <p14:cNvContentPartPr/>
                <p14:nvPr/>
              </p14:nvContentPartPr>
              <p14:xfrm>
                <a:off x="5220960" y="817954"/>
                <a:ext cx="391680" cy="6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AA34D3-120A-0817-501E-FADED216EE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02960" y="799954"/>
                  <a:ext cx="427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5EFBA4-78B8-D474-5DEB-5D3A70AA9325}"/>
                    </a:ext>
                  </a:extLst>
                </p14:cNvPr>
                <p14:cNvContentPartPr/>
                <p14:nvPr/>
              </p14:nvContentPartPr>
              <p14:xfrm>
                <a:off x="5852400" y="631474"/>
                <a:ext cx="333720" cy="266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5EFBA4-78B8-D474-5DEB-5D3A70AA93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34400" y="613834"/>
                  <a:ext cx="3693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785AC14-ED3D-AEDB-D325-66F12E380C3F}"/>
                    </a:ext>
                  </a:extLst>
                </p14:cNvPr>
                <p14:cNvContentPartPr/>
                <p14:nvPr/>
              </p14:nvContentPartPr>
              <p14:xfrm>
                <a:off x="6669960" y="598354"/>
                <a:ext cx="111960" cy="9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785AC14-ED3D-AEDB-D325-66F12E380C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1960" y="580354"/>
                  <a:ext cx="147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6A5947-096E-0696-BA75-347FF3FD2345}"/>
                    </a:ext>
                  </a:extLst>
                </p14:cNvPr>
                <p14:cNvContentPartPr/>
                <p14:nvPr/>
              </p14:nvContentPartPr>
              <p14:xfrm>
                <a:off x="6550800" y="758554"/>
                <a:ext cx="213480" cy="29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6A5947-096E-0696-BA75-347FF3FD23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33160" y="740914"/>
                  <a:ext cx="2491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111168-2227-5424-7E45-2EFEC9E85300}"/>
                    </a:ext>
                  </a:extLst>
                </p14:cNvPr>
                <p14:cNvContentPartPr/>
                <p14:nvPr/>
              </p14:nvContentPartPr>
              <p14:xfrm>
                <a:off x="4950240" y="1139434"/>
                <a:ext cx="1059840" cy="57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111168-2227-5424-7E45-2EFEC9E853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2600" y="1121434"/>
                  <a:ext cx="1095480" cy="60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8303C2-5245-A4E0-493E-428DA8495D04}"/>
              </a:ext>
            </a:extLst>
          </p:cNvPr>
          <p:cNvGrpSpPr/>
          <p:nvPr/>
        </p:nvGrpSpPr>
        <p:grpSpPr>
          <a:xfrm>
            <a:off x="7621800" y="1289554"/>
            <a:ext cx="1424520" cy="365400"/>
            <a:chOff x="7621800" y="1289554"/>
            <a:chExt cx="142452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1D19F9-8EA0-7830-BC92-200C5B72DACE}"/>
                    </a:ext>
                  </a:extLst>
                </p14:cNvPr>
                <p14:cNvContentPartPr/>
                <p14:nvPr/>
              </p14:nvContentPartPr>
              <p14:xfrm>
                <a:off x="7621800" y="1352914"/>
                <a:ext cx="510480" cy="30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1D19F9-8EA0-7830-BC92-200C5B72DA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04160" y="1334914"/>
                  <a:ext cx="546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6718E7-0221-B6AE-1D5B-919A11443F99}"/>
                    </a:ext>
                  </a:extLst>
                </p14:cNvPr>
                <p14:cNvContentPartPr/>
                <p14:nvPr/>
              </p14:nvContentPartPr>
              <p14:xfrm>
                <a:off x="8210040" y="1393594"/>
                <a:ext cx="196920" cy="51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6718E7-0221-B6AE-1D5B-919A11443F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2040" y="1375954"/>
                  <a:ext cx="232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C5FFE3-A2CA-8E94-6B29-4ECAC99AD7A9}"/>
                    </a:ext>
                  </a:extLst>
                </p14:cNvPr>
                <p14:cNvContentPartPr/>
                <p14:nvPr/>
              </p14:nvContentPartPr>
              <p14:xfrm>
                <a:off x="8296440" y="1450114"/>
                <a:ext cx="239040" cy="77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C5FFE3-A2CA-8E94-6B29-4ECAC99AD7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78800" y="1432474"/>
                  <a:ext cx="274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CA66E3-9AFB-F7A3-DE18-8FF674451C7A}"/>
                    </a:ext>
                  </a:extLst>
                </p14:cNvPr>
                <p14:cNvContentPartPr/>
                <p14:nvPr/>
              </p14:nvContentPartPr>
              <p14:xfrm>
                <a:off x="8668680" y="1292434"/>
                <a:ext cx="106200" cy="27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CA66E3-9AFB-F7A3-DE18-8FF674451C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51040" y="1274434"/>
                  <a:ext cx="1418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EE6C71-CF29-278D-6E80-DF0B7128CECD}"/>
                    </a:ext>
                  </a:extLst>
                </p14:cNvPr>
                <p14:cNvContentPartPr/>
                <p14:nvPr/>
              </p14:nvContentPartPr>
              <p14:xfrm>
                <a:off x="8808720" y="1289554"/>
                <a:ext cx="237600" cy="22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EE6C71-CF29-278D-6E80-DF0B7128CE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91080" y="1271554"/>
                  <a:ext cx="27324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417AF0-5676-32BA-2B75-1C23E8C24086}"/>
              </a:ext>
            </a:extLst>
          </p:cNvPr>
          <p:cNvGrpSpPr/>
          <p:nvPr/>
        </p:nvGrpSpPr>
        <p:grpSpPr>
          <a:xfrm>
            <a:off x="7785600" y="1860514"/>
            <a:ext cx="1508040" cy="498240"/>
            <a:chOff x="7785600" y="1860514"/>
            <a:chExt cx="150804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5C52E-FA09-C441-743C-CF19AFB8705E}"/>
                    </a:ext>
                  </a:extLst>
                </p14:cNvPr>
                <p14:cNvContentPartPr/>
                <p14:nvPr/>
              </p14:nvContentPartPr>
              <p14:xfrm>
                <a:off x="7785600" y="1860514"/>
                <a:ext cx="291600" cy="49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5C52E-FA09-C441-743C-CF19AFB870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67960" y="1842874"/>
                  <a:ext cx="3272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BE382A-268D-45D8-237A-368811B8849A}"/>
                    </a:ext>
                  </a:extLst>
                </p14:cNvPr>
                <p14:cNvContentPartPr/>
                <p14:nvPr/>
              </p14:nvContentPartPr>
              <p14:xfrm>
                <a:off x="8320200" y="1976434"/>
                <a:ext cx="377640" cy="19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BE382A-268D-45D8-237A-368811B884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02560" y="1958794"/>
                  <a:ext cx="413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81604B1-9D23-1CCC-F125-34338E591E6E}"/>
                    </a:ext>
                  </a:extLst>
                </p14:cNvPr>
                <p14:cNvContentPartPr/>
                <p14:nvPr/>
              </p14:nvContentPartPr>
              <p14:xfrm>
                <a:off x="8768760" y="1948714"/>
                <a:ext cx="268200" cy="31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81604B1-9D23-1CCC-F125-34338E591E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51120" y="1931074"/>
                  <a:ext cx="303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5080679-7A57-1F44-18DA-89F4E6C83A2F}"/>
                    </a:ext>
                  </a:extLst>
                </p14:cNvPr>
                <p14:cNvContentPartPr/>
                <p14:nvPr/>
              </p14:nvContentPartPr>
              <p14:xfrm>
                <a:off x="9071880" y="1956994"/>
                <a:ext cx="221760" cy="205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5080679-7A57-1F44-18DA-89F4E6C83A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53880" y="1938994"/>
                  <a:ext cx="2574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19FB21-2969-19DB-286B-165FCF39BB2F}"/>
              </a:ext>
            </a:extLst>
          </p:cNvPr>
          <p:cNvGrpSpPr/>
          <p:nvPr/>
        </p:nvGrpSpPr>
        <p:grpSpPr>
          <a:xfrm>
            <a:off x="3488280" y="2260834"/>
            <a:ext cx="1774440" cy="1139040"/>
            <a:chOff x="3488280" y="2260834"/>
            <a:chExt cx="1774440" cy="11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B00721-7013-0D93-7221-D10B9ACE5F19}"/>
                    </a:ext>
                  </a:extLst>
                </p14:cNvPr>
                <p14:cNvContentPartPr/>
                <p14:nvPr/>
              </p14:nvContentPartPr>
              <p14:xfrm>
                <a:off x="4967880" y="2260834"/>
                <a:ext cx="294840" cy="47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B00721-7013-0D93-7221-D10B9ACE5F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0240" y="2242834"/>
                  <a:ext cx="3304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82A474F-CE85-905D-D1AE-94A601AF04FC}"/>
                    </a:ext>
                  </a:extLst>
                </p14:cNvPr>
                <p14:cNvContentPartPr/>
                <p14:nvPr/>
              </p14:nvContentPartPr>
              <p14:xfrm>
                <a:off x="4250760" y="2584834"/>
                <a:ext cx="902160" cy="81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82A474F-CE85-905D-D1AE-94A601AF04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32760" y="2566834"/>
                  <a:ext cx="937800" cy="8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E9EBDC-5E87-EA6B-06CC-748995651CE2}"/>
                    </a:ext>
                  </a:extLst>
                </p14:cNvPr>
                <p14:cNvContentPartPr/>
                <p14:nvPr/>
              </p14:nvContentPartPr>
              <p14:xfrm>
                <a:off x="3488280" y="2328154"/>
                <a:ext cx="682560" cy="264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E9EBDC-5E87-EA6B-06CC-748995651C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70640" y="2310154"/>
                  <a:ext cx="71820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F6ABD1-444B-A084-EB8D-D94C08B827A0}"/>
              </a:ext>
            </a:extLst>
          </p:cNvPr>
          <p:cNvGrpSpPr/>
          <p:nvPr/>
        </p:nvGrpSpPr>
        <p:grpSpPr>
          <a:xfrm>
            <a:off x="7698480" y="3030874"/>
            <a:ext cx="1684080" cy="401760"/>
            <a:chOff x="7698480" y="3030874"/>
            <a:chExt cx="168408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89F172-355E-CEE1-28AB-6B215DD05CE4}"/>
                    </a:ext>
                  </a:extLst>
                </p14:cNvPr>
                <p14:cNvContentPartPr/>
                <p14:nvPr/>
              </p14:nvContentPartPr>
              <p14:xfrm>
                <a:off x="7698480" y="3030874"/>
                <a:ext cx="560880" cy="25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89F172-355E-CEE1-28AB-6B215DD05C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80840" y="3013234"/>
                  <a:ext cx="596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469AE7-FE48-DF25-6512-7384A13C448A}"/>
                    </a:ext>
                  </a:extLst>
                </p14:cNvPr>
                <p14:cNvContentPartPr/>
                <p14:nvPr/>
              </p14:nvContentPartPr>
              <p14:xfrm>
                <a:off x="8330640" y="3118714"/>
                <a:ext cx="151200" cy="45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469AE7-FE48-DF25-6512-7384A13C44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12640" y="3100714"/>
                  <a:ext cx="186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966A9E-B1B2-50B7-DB04-75DE9EBCD17C}"/>
                    </a:ext>
                  </a:extLst>
                </p14:cNvPr>
                <p14:cNvContentPartPr/>
                <p14:nvPr/>
              </p14:nvContentPartPr>
              <p14:xfrm>
                <a:off x="8358720" y="3169834"/>
                <a:ext cx="342360" cy="10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966A9E-B1B2-50B7-DB04-75DE9EBCD1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40720" y="3151834"/>
                  <a:ext cx="378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98D4AC-5E7C-63EB-583E-81856E83C3ED}"/>
                    </a:ext>
                  </a:extLst>
                </p14:cNvPr>
                <p14:cNvContentPartPr/>
                <p14:nvPr/>
              </p14:nvContentPartPr>
              <p14:xfrm>
                <a:off x="8773800" y="3052474"/>
                <a:ext cx="608760" cy="380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98D4AC-5E7C-63EB-583E-81856E83C3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55800" y="3034834"/>
                  <a:ext cx="644400" cy="41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3C464A-54B4-409F-8439-766054885F93}"/>
              </a:ext>
            </a:extLst>
          </p:cNvPr>
          <p:cNvGrpSpPr/>
          <p:nvPr/>
        </p:nvGrpSpPr>
        <p:grpSpPr>
          <a:xfrm>
            <a:off x="1563720" y="3778954"/>
            <a:ext cx="8183520" cy="1980720"/>
            <a:chOff x="1563720" y="3778954"/>
            <a:chExt cx="8183520" cy="19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5CD805-4DA5-09FA-563D-399AED0B97BE}"/>
                    </a:ext>
                  </a:extLst>
                </p14:cNvPr>
                <p14:cNvContentPartPr/>
                <p14:nvPr/>
              </p14:nvContentPartPr>
              <p14:xfrm>
                <a:off x="1563720" y="3778954"/>
                <a:ext cx="8183520" cy="146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5CD805-4DA5-09FA-563D-399AED0B97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45720" y="3761314"/>
                  <a:ext cx="8219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1748FE-AB95-90B8-D7F3-1BD215100C28}"/>
                    </a:ext>
                  </a:extLst>
                </p14:cNvPr>
                <p14:cNvContentPartPr/>
                <p14:nvPr/>
              </p14:nvContentPartPr>
              <p14:xfrm>
                <a:off x="3464520" y="4130674"/>
                <a:ext cx="314280" cy="27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1748FE-AB95-90B8-D7F3-1BD215100C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46520" y="4112674"/>
                  <a:ext cx="349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4B3ADA-5667-F014-E4CE-E4BF6D72BED1}"/>
                    </a:ext>
                  </a:extLst>
                </p14:cNvPr>
                <p14:cNvContentPartPr/>
                <p14:nvPr/>
              </p14:nvContentPartPr>
              <p14:xfrm>
                <a:off x="3733080" y="4169194"/>
                <a:ext cx="414720" cy="191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4B3ADA-5667-F014-E4CE-E4BF6D72BE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5080" y="4151194"/>
                  <a:ext cx="450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540B6C-E73D-704A-B3C0-F563A2DA0DC6}"/>
                    </a:ext>
                  </a:extLst>
                </p14:cNvPr>
                <p14:cNvContentPartPr/>
                <p14:nvPr/>
              </p14:nvContentPartPr>
              <p14:xfrm>
                <a:off x="4354800" y="4195834"/>
                <a:ext cx="23400" cy="199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540B6C-E73D-704A-B3C0-F563A2DA0D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37160" y="4177834"/>
                  <a:ext cx="590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8BCB2F-5009-6FD9-5543-3E4AE443CF33}"/>
                    </a:ext>
                  </a:extLst>
                </p14:cNvPr>
                <p14:cNvContentPartPr/>
                <p14:nvPr/>
              </p14:nvContentPartPr>
              <p14:xfrm>
                <a:off x="4447680" y="4006834"/>
                <a:ext cx="235800" cy="444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8BCB2F-5009-6FD9-5543-3E4AE443CF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29680" y="3989194"/>
                  <a:ext cx="2714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4BFCC55-2118-4E82-02E4-3932870BD813}"/>
                    </a:ext>
                  </a:extLst>
                </p14:cNvPr>
                <p14:cNvContentPartPr/>
                <p14:nvPr/>
              </p14:nvContentPartPr>
              <p14:xfrm>
                <a:off x="5281080" y="4089274"/>
                <a:ext cx="179640" cy="26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4BFCC55-2118-4E82-02E4-3932870BD8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3080" y="4071274"/>
                  <a:ext cx="2152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7538C6-D4E0-D541-240D-3CFDB60FA05A}"/>
                    </a:ext>
                  </a:extLst>
                </p14:cNvPr>
                <p14:cNvContentPartPr/>
                <p14:nvPr/>
              </p14:nvContentPartPr>
              <p14:xfrm>
                <a:off x="5527680" y="4071274"/>
                <a:ext cx="329760" cy="19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7538C6-D4E0-D541-240D-3CFDB60FA05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09680" y="4053274"/>
                  <a:ext cx="365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B18580-E519-30FB-D727-A1250BAF08FA}"/>
                    </a:ext>
                  </a:extLst>
                </p14:cNvPr>
                <p14:cNvContentPartPr/>
                <p14:nvPr/>
              </p14:nvContentPartPr>
              <p14:xfrm>
                <a:off x="3512760" y="4601194"/>
                <a:ext cx="675000" cy="51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B18580-E519-30FB-D727-A1250BAF08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94760" y="4583194"/>
                  <a:ext cx="7106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3B6034-7B42-30FB-B841-969A498C916E}"/>
                    </a:ext>
                  </a:extLst>
                </p14:cNvPr>
                <p14:cNvContentPartPr/>
                <p14:nvPr/>
              </p14:nvContentPartPr>
              <p14:xfrm>
                <a:off x="4385040" y="4804954"/>
                <a:ext cx="22680" cy="18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3B6034-7B42-30FB-B841-969A498C91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67040" y="4786954"/>
                  <a:ext cx="58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53611A-A0B7-C7F1-EE2D-D757A203D535}"/>
                    </a:ext>
                  </a:extLst>
                </p14:cNvPr>
                <p14:cNvContentPartPr/>
                <p14:nvPr/>
              </p14:nvContentPartPr>
              <p14:xfrm>
                <a:off x="4451280" y="4631434"/>
                <a:ext cx="227520" cy="38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53611A-A0B7-C7F1-EE2D-D757A203D5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33640" y="4613794"/>
                  <a:ext cx="263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754B9D-99C5-DAAB-390B-0DBDAB16E09F}"/>
                    </a:ext>
                  </a:extLst>
                </p14:cNvPr>
                <p14:cNvContentPartPr/>
                <p14:nvPr/>
              </p14:nvContentPartPr>
              <p14:xfrm>
                <a:off x="5252640" y="4663114"/>
                <a:ext cx="208080" cy="322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754B9D-99C5-DAAB-390B-0DBDAB16E09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4640" y="4645474"/>
                  <a:ext cx="243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331335-A8D3-5789-E10A-2C541516ADDA}"/>
                    </a:ext>
                  </a:extLst>
                </p14:cNvPr>
                <p14:cNvContentPartPr/>
                <p14:nvPr/>
              </p14:nvContentPartPr>
              <p14:xfrm>
                <a:off x="5584920" y="4685074"/>
                <a:ext cx="270720" cy="271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331335-A8D3-5789-E10A-2C541516AD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67280" y="4667434"/>
                  <a:ext cx="306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480A39-F55A-E26A-128A-4A0E405B11CB}"/>
                    </a:ext>
                  </a:extLst>
                </p14:cNvPr>
                <p14:cNvContentPartPr/>
                <p14:nvPr/>
              </p14:nvContentPartPr>
              <p14:xfrm>
                <a:off x="3568200" y="5418034"/>
                <a:ext cx="598320" cy="30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480A39-F55A-E26A-128A-4A0E405B11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550560" y="5400394"/>
                  <a:ext cx="633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5C77798-A041-A135-262E-FD5073C4F3FC}"/>
                    </a:ext>
                  </a:extLst>
                </p14:cNvPr>
                <p14:cNvContentPartPr/>
                <p14:nvPr/>
              </p14:nvContentPartPr>
              <p14:xfrm>
                <a:off x="4486200" y="5511994"/>
                <a:ext cx="23760" cy="18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5C77798-A041-A135-262E-FD5073C4F3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68200" y="5493994"/>
                  <a:ext cx="59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AD6065-4D4F-6ACA-7C45-A17C3671E88C}"/>
                    </a:ext>
                  </a:extLst>
                </p14:cNvPr>
                <p14:cNvContentPartPr/>
                <p14:nvPr/>
              </p14:nvContentPartPr>
              <p14:xfrm>
                <a:off x="4440480" y="5266834"/>
                <a:ext cx="335160" cy="457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AD6065-4D4F-6ACA-7C45-A17C3671E8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22840" y="5249194"/>
                  <a:ext cx="3708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406BDB8-FD7D-B98B-D1EA-1F8AAC3FD814}"/>
                    </a:ext>
                  </a:extLst>
                </p14:cNvPr>
                <p14:cNvContentPartPr/>
                <p14:nvPr/>
              </p14:nvContentPartPr>
              <p14:xfrm>
                <a:off x="5318880" y="5370514"/>
                <a:ext cx="670680" cy="389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406BDB8-FD7D-B98B-D1EA-1F8AAC3FD8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00880" y="5352514"/>
                  <a:ext cx="706320" cy="42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410F7-4192-4D22-E7F5-47D86012B184}"/>
              </a:ext>
            </a:extLst>
          </p:cNvPr>
          <p:cNvSpPr txBox="1"/>
          <p:nvPr/>
        </p:nvSpPr>
        <p:spPr>
          <a:xfrm>
            <a:off x="3048000" y="1584518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//PUMAS REBL TAC</a:t>
            </a:r>
          </a:p>
          <a:p>
            <a:r>
              <a:rPr lang="en-IN" dirty="0"/>
              <a:t>//P - Parenthesis</a:t>
            </a:r>
          </a:p>
          <a:p>
            <a:r>
              <a:rPr lang="en-IN" dirty="0"/>
              <a:t>//U - Unary</a:t>
            </a:r>
          </a:p>
          <a:p>
            <a:r>
              <a:rPr lang="en-IN" dirty="0"/>
              <a:t>//M - Multiplication</a:t>
            </a:r>
          </a:p>
          <a:p>
            <a:r>
              <a:rPr lang="en-IN" dirty="0"/>
              <a:t>//</a:t>
            </a:r>
            <a:r>
              <a:rPr lang="en-IN" dirty="0" err="1"/>
              <a:t>Af</a:t>
            </a:r>
            <a:r>
              <a:rPr lang="en-IN" dirty="0"/>
              <a:t> - Addition</a:t>
            </a:r>
          </a:p>
          <a:p>
            <a:r>
              <a:rPr lang="en-IN" dirty="0"/>
              <a:t>//S - Shift</a:t>
            </a:r>
          </a:p>
          <a:p>
            <a:r>
              <a:rPr lang="en-IN" dirty="0"/>
              <a:t>//R - Relational</a:t>
            </a:r>
          </a:p>
          <a:p>
            <a:r>
              <a:rPr lang="en-IN" dirty="0"/>
              <a:t>//E - Equal/Not equal</a:t>
            </a:r>
          </a:p>
          <a:p>
            <a:r>
              <a:rPr lang="en-IN" dirty="0"/>
              <a:t>//B - Bitwise</a:t>
            </a:r>
          </a:p>
          <a:p>
            <a:r>
              <a:rPr lang="en-IN" dirty="0"/>
              <a:t>//L - Logical</a:t>
            </a:r>
          </a:p>
          <a:p>
            <a:r>
              <a:rPr lang="en-IN" dirty="0"/>
              <a:t>//T - </a:t>
            </a:r>
            <a:r>
              <a:rPr lang="en-IN" dirty="0" err="1"/>
              <a:t>Turnary</a:t>
            </a:r>
            <a:r>
              <a:rPr lang="en-IN" dirty="0"/>
              <a:t>/Conditional</a:t>
            </a:r>
          </a:p>
          <a:p>
            <a:r>
              <a:rPr lang="en-IN" dirty="0"/>
              <a:t>//Al - Assignment</a:t>
            </a:r>
          </a:p>
          <a:p>
            <a:r>
              <a:rPr lang="en-IN" dirty="0"/>
              <a:t>//C - Comma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71B0C-688C-BDF8-8200-98452EC23A78}"/>
              </a:ext>
            </a:extLst>
          </p:cNvPr>
          <p:cNvGrpSpPr/>
          <p:nvPr/>
        </p:nvGrpSpPr>
        <p:grpSpPr>
          <a:xfrm>
            <a:off x="1341600" y="795274"/>
            <a:ext cx="2847240" cy="501480"/>
            <a:chOff x="1341600" y="795274"/>
            <a:chExt cx="2847240" cy="5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46D347-1565-EF87-A3AE-25C4683BB6B8}"/>
                    </a:ext>
                  </a:extLst>
                </p14:cNvPr>
                <p14:cNvContentPartPr/>
                <p14:nvPr/>
              </p14:nvContentPartPr>
              <p14:xfrm>
                <a:off x="1375080" y="878794"/>
                <a:ext cx="45360" cy="41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46D347-1565-EF87-A3AE-25C4683BB6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57080" y="861154"/>
                  <a:ext cx="810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80730E7-CD9C-D70D-9965-00E277F30442}"/>
                    </a:ext>
                  </a:extLst>
                </p14:cNvPr>
                <p14:cNvContentPartPr/>
                <p14:nvPr/>
              </p14:nvContentPartPr>
              <p14:xfrm>
                <a:off x="1341600" y="795274"/>
                <a:ext cx="168480" cy="161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80730E7-CD9C-D70D-9965-00E277F304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3960" y="777274"/>
                  <a:ext cx="204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6492DB-7380-ACF3-F61C-E286E5702550}"/>
                    </a:ext>
                  </a:extLst>
                </p14:cNvPr>
                <p14:cNvContentPartPr/>
                <p14:nvPr/>
              </p14:nvContentPartPr>
              <p14:xfrm>
                <a:off x="1525200" y="1050154"/>
                <a:ext cx="502920" cy="17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6492DB-7380-ACF3-F61C-E286E57025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7200" y="1032514"/>
                  <a:ext cx="538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00380F-31F5-3DAB-D504-8E16B2183D2B}"/>
                    </a:ext>
                  </a:extLst>
                </p14:cNvPr>
                <p14:cNvContentPartPr/>
                <p14:nvPr/>
              </p14:nvContentPartPr>
              <p14:xfrm>
                <a:off x="2103000" y="1018474"/>
                <a:ext cx="166680" cy="133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00380F-31F5-3DAB-D504-8E16B2183D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5360" y="1000834"/>
                  <a:ext cx="202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481168-D102-37C7-901E-DBBAAC272E99}"/>
                    </a:ext>
                  </a:extLst>
                </p14:cNvPr>
                <p14:cNvContentPartPr/>
                <p14:nvPr/>
              </p14:nvContentPartPr>
              <p14:xfrm>
                <a:off x="2302440" y="1032154"/>
                <a:ext cx="303120" cy="137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481168-D102-37C7-901E-DBBAAC272E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84440" y="1014154"/>
                  <a:ext cx="338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3382A2-A32B-8D12-907A-E523626BCFDD}"/>
                    </a:ext>
                  </a:extLst>
                </p14:cNvPr>
                <p14:cNvContentPartPr/>
                <p14:nvPr/>
              </p14:nvContentPartPr>
              <p14:xfrm>
                <a:off x="2598000" y="845674"/>
                <a:ext cx="645480" cy="29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3382A2-A32B-8D12-907A-E523626BCF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0000" y="827674"/>
                  <a:ext cx="681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190DF7-ABAF-0725-1154-16EE4E26751B}"/>
                    </a:ext>
                  </a:extLst>
                </p14:cNvPr>
                <p14:cNvContentPartPr/>
                <p14:nvPr/>
              </p14:nvContentPartPr>
              <p14:xfrm>
                <a:off x="3341040" y="837394"/>
                <a:ext cx="216720" cy="27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190DF7-ABAF-0725-1154-16EE4E2675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23400" y="819754"/>
                  <a:ext cx="252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CC490B-6DCC-37B9-D254-DDD1CC517B81}"/>
                    </a:ext>
                  </a:extLst>
                </p14:cNvPr>
                <p14:cNvContentPartPr/>
                <p14:nvPr/>
              </p14:nvContentPartPr>
              <p14:xfrm>
                <a:off x="3581880" y="842074"/>
                <a:ext cx="606960" cy="24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CC490B-6DCC-37B9-D254-DDD1CC517B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64240" y="824434"/>
                  <a:ext cx="6426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96666D-23B8-EF2A-DBA0-69517B0416EF}"/>
              </a:ext>
            </a:extLst>
          </p:cNvPr>
          <p:cNvGrpSpPr/>
          <p:nvPr/>
        </p:nvGrpSpPr>
        <p:grpSpPr>
          <a:xfrm>
            <a:off x="4419240" y="334834"/>
            <a:ext cx="6994080" cy="1821960"/>
            <a:chOff x="4419240" y="334834"/>
            <a:chExt cx="6994080" cy="182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CBAA4A-A52A-AE8E-9AF1-1B995E5BE724}"/>
                    </a:ext>
                  </a:extLst>
                </p14:cNvPr>
                <p14:cNvContentPartPr/>
                <p14:nvPr/>
              </p14:nvContentPartPr>
              <p14:xfrm>
                <a:off x="4419240" y="469474"/>
                <a:ext cx="382680" cy="415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CBAA4A-A52A-AE8E-9AF1-1B995E5BE7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1240" y="451834"/>
                  <a:ext cx="4183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FEB927-4251-CC5B-451E-59832D5CB52A}"/>
                    </a:ext>
                  </a:extLst>
                </p14:cNvPr>
                <p14:cNvContentPartPr/>
                <p14:nvPr/>
              </p14:nvContentPartPr>
              <p14:xfrm>
                <a:off x="4828560" y="724354"/>
                <a:ext cx="527760" cy="190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FEB927-4251-CC5B-451E-59832D5CB5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10560" y="706714"/>
                  <a:ext cx="563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6EE69B-C6EE-77CA-EF9F-AACDD88E58FF}"/>
                    </a:ext>
                  </a:extLst>
                </p14:cNvPr>
                <p14:cNvContentPartPr/>
                <p14:nvPr/>
              </p14:nvContentPartPr>
              <p14:xfrm>
                <a:off x="5694720" y="502594"/>
                <a:ext cx="151560" cy="39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6EE69B-C6EE-77CA-EF9F-AACDD88E58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77080" y="484954"/>
                  <a:ext cx="1872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EDB70B-0A66-AD14-E11B-B8E2E750A379}"/>
                    </a:ext>
                  </a:extLst>
                </p14:cNvPr>
                <p14:cNvContentPartPr/>
                <p14:nvPr/>
              </p14:nvContentPartPr>
              <p14:xfrm>
                <a:off x="5638200" y="698434"/>
                <a:ext cx="454680" cy="16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EDB70B-0A66-AD14-E11B-B8E2E750A3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20200" y="680794"/>
                  <a:ext cx="490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7445DC-7E62-4EB0-83D1-3206270D7783}"/>
                    </a:ext>
                  </a:extLst>
                </p14:cNvPr>
                <p14:cNvContentPartPr/>
                <p14:nvPr/>
              </p14:nvContentPartPr>
              <p14:xfrm>
                <a:off x="6475560" y="610954"/>
                <a:ext cx="342720" cy="214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7445DC-7E62-4EB0-83D1-3206270D77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57920" y="592954"/>
                  <a:ext cx="378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940241-70CC-7F80-8901-E5A91FB6A16D}"/>
                    </a:ext>
                  </a:extLst>
                </p14:cNvPr>
                <p14:cNvContentPartPr/>
                <p14:nvPr/>
              </p14:nvContentPartPr>
              <p14:xfrm>
                <a:off x="7020960" y="334834"/>
                <a:ext cx="282960" cy="451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940241-70CC-7F80-8901-E5A91FB6A1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03320" y="316834"/>
                  <a:ext cx="31860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514C09-69F6-0063-CCE0-4BC8146F8084}"/>
                    </a:ext>
                  </a:extLst>
                </p14:cNvPr>
                <p14:cNvContentPartPr/>
                <p14:nvPr/>
              </p14:nvContentPartPr>
              <p14:xfrm>
                <a:off x="7121760" y="497554"/>
                <a:ext cx="575640" cy="36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514C09-69F6-0063-CCE0-4BC8146F80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3760" y="479554"/>
                  <a:ext cx="611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654854-BD13-930B-5EA6-40E275ACC1B4}"/>
                    </a:ext>
                  </a:extLst>
                </p14:cNvPr>
                <p14:cNvContentPartPr/>
                <p14:nvPr/>
              </p14:nvContentPartPr>
              <p14:xfrm>
                <a:off x="8029320" y="635794"/>
                <a:ext cx="65160" cy="410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654854-BD13-930B-5EA6-40E275ACC1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11320" y="618154"/>
                  <a:ext cx="1008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4E9C1C-C901-E94A-F86F-E01E20E990F9}"/>
                    </a:ext>
                  </a:extLst>
                </p14:cNvPr>
                <p14:cNvContentPartPr/>
                <p14:nvPr/>
              </p14:nvContentPartPr>
              <p14:xfrm>
                <a:off x="8049480" y="662794"/>
                <a:ext cx="153720" cy="14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4E9C1C-C901-E94A-F86F-E01E20E990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31480" y="645154"/>
                  <a:ext cx="1893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FED10A-87BF-E371-1819-B3074735B6DC}"/>
                    </a:ext>
                  </a:extLst>
                </p14:cNvPr>
                <p14:cNvContentPartPr/>
                <p14:nvPr/>
              </p14:nvContentPartPr>
              <p14:xfrm>
                <a:off x="8286360" y="693394"/>
                <a:ext cx="493920" cy="15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FED10A-87BF-E371-1819-B3074735B6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68360" y="675394"/>
                  <a:ext cx="529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E732E72-C379-0B27-3725-71EA9F1339D3}"/>
                    </a:ext>
                  </a:extLst>
                </p14:cNvPr>
                <p14:cNvContentPartPr/>
                <p14:nvPr/>
              </p14:nvContentPartPr>
              <p14:xfrm>
                <a:off x="8665080" y="488914"/>
                <a:ext cx="972000" cy="345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E732E72-C379-0B27-3725-71EA9F1339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47080" y="471274"/>
                  <a:ext cx="1007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3E70C4-CA84-3ACE-16C3-11A8E6C93460}"/>
                    </a:ext>
                  </a:extLst>
                </p14:cNvPr>
                <p14:cNvContentPartPr/>
                <p14:nvPr/>
              </p14:nvContentPartPr>
              <p14:xfrm>
                <a:off x="9543840" y="394234"/>
                <a:ext cx="263520" cy="34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3E70C4-CA84-3ACE-16C3-11A8E6C934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25840" y="376594"/>
                  <a:ext cx="2991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0F880B-3705-30EB-A0EE-AB5E0DB11CAB}"/>
                    </a:ext>
                  </a:extLst>
                </p14:cNvPr>
                <p14:cNvContentPartPr/>
                <p14:nvPr/>
              </p14:nvContentPartPr>
              <p14:xfrm>
                <a:off x="9664800" y="588994"/>
                <a:ext cx="545400" cy="420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0F880B-3705-30EB-A0EE-AB5E0DB11C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47160" y="571354"/>
                  <a:ext cx="5810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3C991B-2E42-66EE-973B-DD7976CC8601}"/>
                    </a:ext>
                  </a:extLst>
                </p14:cNvPr>
                <p14:cNvContentPartPr/>
                <p14:nvPr/>
              </p14:nvContentPartPr>
              <p14:xfrm>
                <a:off x="6732600" y="1251034"/>
                <a:ext cx="402480" cy="23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3C991B-2E42-66EE-973B-DD7976CC86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14960" y="1233394"/>
                  <a:ext cx="4381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4016B4-88E4-CF0D-6F7A-82178A058ED4}"/>
                    </a:ext>
                  </a:extLst>
                </p14:cNvPr>
                <p14:cNvContentPartPr/>
                <p14:nvPr/>
              </p14:nvContentPartPr>
              <p14:xfrm>
                <a:off x="7244160" y="1103434"/>
                <a:ext cx="401760" cy="399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4016B4-88E4-CF0D-6F7A-82178A058E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26160" y="1085434"/>
                  <a:ext cx="4374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18E324-2450-B1EF-D899-054976A03AB6}"/>
                    </a:ext>
                  </a:extLst>
                </p14:cNvPr>
                <p14:cNvContentPartPr/>
                <p14:nvPr/>
              </p14:nvContentPartPr>
              <p14:xfrm>
                <a:off x="7698480" y="1314754"/>
                <a:ext cx="109080" cy="179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18E324-2450-B1EF-D899-054976A03A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80840" y="1297114"/>
                  <a:ext cx="144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F489BD-A2E5-A0CA-F144-C8C4AE8B14C3}"/>
                    </a:ext>
                  </a:extLst>
                </p14:cNvPr>
                <p14:cNvContentPartPr/>
                <p14:nvPr/>
              </p14:nvContentPartPr>
              <p14:xfrm>
                <a:off x="7761480" y="1212514"/>
                <a:ext cx="405000" cy="30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F489BD-A2E5-A0CA-F144-C8C4AE8B14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43480" y="1194874"/>
                  <a:ext cx="440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9615FBE-E62C-7623-90A3-A27CEB095E4B}"/>
                    </a:ext>
                  </a:extLst>
                </p14:cNvPr>
                <p14:cNvContentPartPr/>
                <p14:nvPr/>
              </p14:nvContentPartPr>
              <p14:xfrm>
                <a:off x="8140200" y="1183354"/>
                <a:ext cx="323280" cy="343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9615FBE-E62C-7623-90A3-A27CEB095E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2200" y="1165714"/>
                  <a:ext cx="358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1DAD9F3-1A2C-4431-B023-D3D122381FD4}"/>
                    </a:ext>
                  </a:extLst>
                </p14:cNvPr>
                <p14:cNvContentPartPr/>
                <p14:nvPr/>
              </p14:nvContentPartPr>
              <p14:xfrm>
                <a:off x="8892240" y="1291714"/>
                <a:ext cx="534240" cy="187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1DAD9F3-1A2C-4431-B023-D3D122381F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74600" y="1273714"/>
                  <a:ext cx="569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90D3AD-15FB-7E4E-4C1C-CEFCFBAC4867}"/>
                    </a:ext>
                  </a:extLst>
                </p14:cNvPr>
                <p14:cNvContentPartPr/>
                <p14:nvPr/>
              </p14:nvContentPartPr>
              <p14:xfrm>
                <a:off x="9524400" y="1221514"/>
                <a:ext cx="308520" cy="276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90D3AD-15FB-7E4E-4C1C-CEFCFBAC48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06760" y="1203874"/>
                  <a:ext cx="344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A80762-37C2-2B85-E549-9AACD177B68D}"/>
                    </a:ext>
                  </a:extLst>
                </p14:cNvPr>
                <p14:cNvContentPartPr/>
                <p14:nvPr/>
              </p14:nvContentPartPr>
              <p14:xfrm>
                <a:off x="10078440" y="1127914"/>
                <a:ext cx="377280" cy="569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A80762-37C2-2B85-E549-9AACD177B6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60440" y="1109914"/>
                  <a:ext cx="41292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B5BFA9-DDC9-8F48-2E48-51170375353B}"/>
                    </a:ext>
                  </a:extLst>
                </p14:cNvPr>
                <p14:cNvContentPartPr/>
                <p14:nvPr/>
              </p14:nvContentPartPr>
              <p14:xfrm>
                <a:off x="10408200" y="1199194"/>
                <a:ext cx="549000" cy="288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B5BFA9-DDC9-8F48-2E48-5117037535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90560" y="1181194"/>
                  <a:ext cx="5846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57FF53-9405-80F6-5BFB-3453DEDF7A55}"/>
                    </a:ext>
                  </a:extLst>
                </p14:cNvPr>
                <p14:cNvContentPartPr/>
                <p14:nvPr/>
              </p14:nvContentPartPr>
              <p14:xfrm>
                <a:off x="11057280" y="1092994"/>
                <a:ext cx="96120" cy="413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57FF53-9405-80F6-5BFB-3453DEDF7A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39640" y="1075354"/>
                  <a:ext cx="1317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FB3CCA-B679-C3D9-740E-336373744D95}"/>
                    </a:ext>
                  </a:extLst>
                </p14:cNvPr>
                <p14:cNvContentPartPr/>
                <p14:nvPr/>
              </p14:nvContentPartPr>
              <p14:xfrm>
                <a:off x="10971600" y="1287754"/>
                <a:ext cx="441720" cy="5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FB3CCA-B679-C3D9-740E-336373744D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53960" y="1269754"/>
                  <a:ext cx="477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9CAC0B-44AB-28FD-924E-432DF12A889C}"/>
                    </a:ext>
                  </a:extLst>
                </p14:cNvPr>
                <p14:cNvContentPartPr/>
                <p14:nvPr/>
              </p14:nvContentPartPr>
              <p14:xfrm>
                <a:off x="8508480" y="1793554"/>
                <a:ext cx="76320" cy="347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9CAC0B-44AB-28FD-924E-432DF12A88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90840" y="1775914"/>
                  <a:ext cx="1119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B84A00-E0D5-5091-1C26-6A1820F0BAAD}"/>
                    </a:ext>
                  </a:extLst>
                </p14:cNvPr>
                <p14:cNvContentPartPr/>
                <p14:nvPr/>
              </p14:nvContentPartPr>
              <p14:xfrm>
                <a:off x="8483640" y="1974274"/>
                <a:ext cx="324000" cy="182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B84A00-E0D5-5091-1C26-6A1820F0BA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66000" y="1956274"/>
                  <a:ext cx="35964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C7A13C-F4AD-CC6E-AE3F-7ADB2DEB0389}"/>
                  </a:ext>
                </a:extLst>
              </p14:cNvPr>
              <p14:cNvContentPartPr/>
              <p14:nvPr/>
            </p14:nvContentPartPr>
            <p14:xfrm>
              <a:off x="9273480" y="1748194"/>
              <a:ext cx="593640" cy="414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C7A13C-F4AD-CC6E-AE3F-7ADB2DEB038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255480" y="1730554"/>
                <a:ext cx="62928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27597A5-2DE1-CA26-6D2A-B8129D7C6C83}"/>
              </a:ext>
            </a:extLst>
          </p:cNvPr>
          <p:cNvGrpSpPr/>
          <p:nvPr/>
        </p:nvGrpSpPr>
        <p:grpSpPr>
          <a:xfrm>
            <a:off x="8434680" y="2349394"/>
            <a:ext cx="2438280" cy="442800"/>
            <a:chOff x="8434680" y="2349394"/>
            <a:chExt cx="243828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0D33227-D2FE-D35F-A358-F2F46D6E55F4}"/>
                    </a:ext>
                  </a:extLst>
                </p14:cNvPr>
                <p14:cNvContentPartPr/>
                <p14:nvPr/>
              </p14:nvContentPartPr>
              <p14:xfrm>
                <a:off x="8434680" y="2484034"/>
                <a:ext cx="157320" cy="189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0D33227-D2FE-D35F-A358-F2F46D6E55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17040" y="2466034"/>
                  <a:ext cx="192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D3D6CD-AC1B-BB5A-2231-057E520264C2}"/>
                    </a:ext>
                  </a:extLst>
                </p14:cNvPr>
                <p14:cNvContentPartPr/>
                <p14:nvPr/>
              </p14:nvContentPartPr>
              <p14:xfrm>
                <a:off x="8661840" y="2469634"/>
                <a:ext cx="163800" cy="322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D3D6CD-AC1B-BB5A-2231-057E520264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43840" y="2451634"/>
                  <a:ext cx="1994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4E26D-7A4E-FB7A-648E-DDF5A2405060}"/>
                    </a:ext>
                  </a:extLst>
                </p14:cNvPr>
                <p14:cNvContentPartPr/>
                <p14:nvPr/>
              </p14:nvContentPartPr>
              <p14:xfrm>
                <a:off x="8665080" y="2420674"/>
                <a:ext cx="211680" cy="190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4E26D-7A4E-FB7A-648E-DDF5A240506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47080" y="2402674"/>
                  <a:ext cx="247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C4BB9B-3645-4BB0-EC7C-3CCA52D20D83}"/>
                    </a:ext>
                  </a:extLst>
                </p14:cNvPr>
                <p14:cNvContentPartPr/>
                <p14:nvPr/>
              </p14:nvContentPartPr>
              <p14:xfrm>
                <a:off x="8972880" y="2492674"/>
                <a:ext cx="445320" cy="20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C4BB9B-3645-4BB0-EC7C-3CCA52D20D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54880" y="2475034"/>
                  <a:ext cx="480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FC2CFF-ABBC-087C-6AC1-D9E0D70794CD}"/>
                    </a:ext>
                  </a:extLst>
                </p14:cNvPr>
                <p14:cNvContentPartPr/>
                <p14:nvPr/>
              </p14:nvContentPartPr>
              <p14:xfrm>
                <a:off x="9571920" y="2371714"/>
                <a:ext cx="357120" cy="303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FC2CFF-ABBC-087C-6AC1-D9E0D70794C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53920" y="2353714"/>
                  <a:ext cx="392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272A35-C670-C724-845B-54FB6FEFB836}"/>
                    </a:ext>
                  </a:extLst>
                </p14:cNvPr>
                <p14:cNvContentPartPr/>
                <p14:nvPr/>
              </p14:nvContentPartPr>
              <p14:xfrm>
                <a:off x="9863520" y="2507794"/>
                <a:ext cx="279360" cy="135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272A35-C670-C724-845B-54FB6FEFB8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45520" y="2489794"/>
                  <a:ext cx="315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798920-3BBE-A92E-C398-75C535BE960A}"/>
                    </a:ext>
                  </a:extLst>
                </p14:cNvPr>
                <p14:cNvContentPartPr/>
                <p14:nvPr/>
              </p14:nvContentPartPr>
              <p14:xfrm>
                <a:off x="10022640" y="2349394"/>
                <a:ext cx="850320" cy="289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798920-3BBE-A92E-C398-75C535BE96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04640" y="2331754"/>
                  <a:ext cx="88596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CD32709-C036-C96E-77D8-AFABDA62409B}"/>
              </a:ext>
            </a:extLst>
          </p:cNvPr>
          <p:cNvGrpSpPr/>
          <p:nvPr/>
        </p:nvGrpSpPr>
        <p:grpSpPr>
          <a:xfrm>
            <a:off x="3680880" y="3434434"/>
            <a:ext cx="4921560" cy="703080"/>
            <a:chOff x="3680880" y="3434434"/>
            <a:chExt cx="492156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2C7142-E5E5-C87D-7DB3-E59F61E9BA09}"/>
                    </a:ext>
                  </a:extLst>
                </p14:cNvPr>
                <p14:cNvContentPartPr/>
                <p14:nvPr/>
              </p14:nvContentPartPr>
              <p14:xfrm>
                <a:off x="4464960" y="3995674"/>
                <a:ext cx="854280" cy="32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2C7142-E5E5-C87D-7DB3-E59F61E9BA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47320" y="3977674"/>
                  <a:ext cx="889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07DE7D-8D04-66B8-B5DD-4FAAD47D1D53}"/>
                    </a:ext>
                  </a:extLst>
                </p14:cNvPr>
                <p14:cNvContentPartPr/>
                <p14:nvPr/>
              </p14:nvContentPartPr>
              <p14:xfrm>
                <a:off x="5492400" y="4020514"/>
                <a:ext cx="576000" cy="14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07DE7D-8D04-66B8-B5DD-4FAAD47D1D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74760" y="4002514"/>
                  <a:ext cx="611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06B9BF-58B8-085D-FFFA-810DCD8D7606}"/>
                    </a:ext>
                  </a:extLst>
                </p14:cNvPr>
                <p14:cNvContentPartPr/>
                <p14:nvPr/>
              </p14:nvContentPartPr>
              <p14:xfrm>
                <a:off x="6043920" y="3935194"/>
                <a:ext cx="311760" cy="102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06B9BF-58B8-085D-FFFA-810DCD8D76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25920" y="3917194"/>
                  <a:ext cx="347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316E20-BC2A-AD86-77CF-E14C3D979EF0}"/>
                    </a:ext>
                  </a:extLst>
                </p14:cNvPr>
                <p14:cNvContentPartPr/>
                <p14:nvPr/>
              </p14:nvContentPartPr>
              <p14:xfrm>
                <a:off x="6319680" y="3972634"/>
                <a:ext cx="131760" cy="98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316E20-BC2A-AD86-77CF-E14C3D979EF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02040" y="3954634"/>
                  <a:ext cx="167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701900-2DD2-4D5E-02A3-7C426D5D962A}"/>
                    </a:ext>
                  </a:extLst>
                </p14:cNvPr>
                <p14:cNvContentPartPr/>
                <p14:nvPr/>
              </p14:nvContentPartPr>
              <p14:xfrm>
                <a:off x="6313920" y="3897754"/>
                <a:ext cx="144720" cy="185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701900-2DD2-4D5E-02A3-7C426D5D96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95920" y="3879754"/>
                  <a:ext cx="180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757362-AFB7-297F-B98D-19472E6D99BD}"/>
                    </a:ext>
                  </a:extLst>
                </p14:cNvPr>
                <p14:cNvContentPartPr/>
                <p14:nvPr/>
              </p14:nvContentPartPr>
              <p14:xfrm>
                <a:off x="6308880" y="3907834"/>
                <a:ext cx="152640" cy="214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757362-AFB7-297F-B98D-19472E6D99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90880" y="3890194"/>
                  <a:ext cx="188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4BBA1F6-2DCC-BC07-8770-848EC57E3DB1}"/>
                    </a:ext>
                  </a:extLst>
                </p14:cNvPr>
                <p14:cNvContentPartPr/>
                <p14:nvPr/>
              </p14:nvContentPartPr>
              <p14:xfrm>
                <a:off x="6486720" y="3925474"/>
                <a:ext cx="104760" cy="155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4BBA1F6-2DCC-BC07-8770-848EC57E3D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68720" y="3907834"/>
                  <a:ext cx="140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68677E-5EE3-3EBB-FB91-0AF4AEFFF9E2}"/>
                    </a:ext>
                  </a:extLst>
                </p14:cNvPr>
                <p14:cNvContentPartPr/>
                <p14:nvPr/>
              </p14:nvContentPartPr>
              <p14:xfrm>
                <a:off x="6645480" y="3926194"/>
                <a:ext cx="285120" cy="19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68677E-5EE3-3EBB-FB91-0AF4AEFFF9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27840" y="3908194"/>
                  <a:ext cx="320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C712F7-81EF-313B-F3C4-DC275C5B40F8}"/>
                    </a:ext>
                  </a:extLst>
                </p14:cNvPr>
                <p14:cNvContentPartPr/>
                <p14:nvPr/>
              </p14:nvContentPartPr>
              <p14:xfrm>
                <a:off x="7004400" y="3846634"/>
                <a:ext cx="46440" cy="266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C712F7-81EF-313B-F3C4-DC275C5B40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86400" y="3828634"/>
                  <a:ext cx="82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6A820C2-2758-AA74-E5D5-56BF1729D939}"/>
                    </a:ext>
                  </a:extLst>
                </p14:cNvPr>
                <p14:cNvContentPartPr/>
                <p14:nvPr/>
              </p14:nvContentPartPr>
              <p14:xfrm>
                <a:off x="6944280" y="3949594"/>
                <a:ext cx="523080" cy="131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6A820C2-2758-AA74-E5D5-56BF1729D9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26280" y="3931954"/>
                  <a:ext cx="558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2DC9E96-E903-2D00-640C-FA046EBB2A81}"/>
                    </a:ext>
                  </a:extLst>
                </p14:cNvPr>
                <p14:cNvContentPartPr/>
                <p14:nvPr/>
              </p14:nvContentPartPr>
              <p14:xfrm>
                <a:off x="7483200" y="3873994"/>
                <a:ext cx="408960" cy="192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2DC9E96-E903-2D00-640C-FA046EBB2A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65560" y="3855994"/>
                  <a:ext cx="444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09C209-8F47-B501-4027-87A907DB41F8}"/>
                    </a:ext>
                  </a:extLst>
                </p14:cNvPr>
                <p14:cNvContentPartPr/>
                <p14:nvPr/>
              </p14:nvContentPartPr>
              <p14:xfrm>
                <a:off x="7869120" y="3863194"/>
                <a:ext cx="44640" cy="37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09C209-8F47-B501-4027-87A907DB41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51120" y="3845554"/>
                  <a:ext cx="80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DAFEEE2-C80E-ABDB-EE01-5D0426ED7256}"/>
                    </a:ext>
                  </a:extLst>
                </p14:cNvPr>
                <p14:cNvContentPartPr/>
                <p14:nvPr/>
              </p14:nvContentPartPr>
              <p14:xfrm>
                <a:off x="7961280" y="3864994"/>
                <a:ext cx="346680" cy="272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DAFEEE2-C80E-ABDB-EE01-5D0426ED72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43640" y="3847354"/>
                  <a:ext cx="3823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72DBF9-A04D-F378-0610-E792EA519171}"/>
                    </a:ext>
                  </a:extLst>
                </p14:cNvPr>
                <p14:cNvContentPartPr/>
                <p14:nvPr/>
              </p14:nvContentPartPr>
              <p14:xfrm>
                <a:off x="8126160" y="3970474"/>
                <a:ext cx="408960" cy="16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72DBF9-A04D-F378-0610-E792EA51917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08160" y="3952474"/>
                  <a:ext cx="444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AD48308-996E-1D2C-900A-E470DF57056B}"/>
                    </a:ext>
                  </a:extLst>
                </p14:cNvPr>
                <p14:cNvContentPartPr/>
                <p14:nvPr/>
              </p14:nvContentPartPr>
              <p14:xfrm>
                <a:off x="3680880" y="3809554"/>
                <a:ext cx="575640" cy="62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AD48308-996E-1D2C-900A-E470DF5705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3240" y="3791554"/>
                  <a:ext cx="611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FDA209-6D6E-81AB-BD49-B3D71EEE8648}"/>
                    </a:ext>
                  </a:extLst>
                </p14:cNvPr>
                <p14:cNvContentPartPr/>
                <p14:nvPr/>
              </p14:nvContentPartPr>
              <p14:xfrm>
                <a:off x="5371080" y="3556474"/>
                <a:ext cx="224640" cy="184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FDA209-6D6E-81AB-BD49-B3D71EEE86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353080" y="3538474"/>
                  <a:ext cx="260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35FC96-B15C-8776-6561-53079F61D072}"/>
                    </a:ext>
                  </a:extLst>
                </p14:cNvPr>
                <p14:cNvContentPartPr/>
                <p14:nvPr/>
              </p14:nvContentPartPr>
              <p14:xfrm>
                <a:off x="5576640" y="3571234"/>
                <a:ext cx="178920" cy="156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35FC96-B15C-8776-6561-53079F61D0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59000" y="3553594"/>
                  <a:ext cx="214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96A7E3-A81E-7C08-342B-138BCA1FC1EE}"/>
                    </a:ext>
                  </a:extLst>
                </p14:cNvPr>
                <p14:cNvContentPartPr/>
                <p14:nvPr/>
              </p14:nvContentPartPr>
              <p14:xfrm>
                <a:off x="5842680" y="3535594"/>
                <a:ext cx="307800" cy="182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96A7E3-A81E-7C08-342B-138BCA1FC1E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24680" y="3517954"/>
                  <a:ext cx="343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67420C-01ED-72A4-99EB-B767D218FE14}"/>
                    </a:ext>
                  </a:extLst>
                </p14:cNvPr>
                <p14:cNvContentPartPr/>
                <p14:nvPr/>
              </p14:nvContentPartPr>
              <p14:xfrm>
                <a:off x="6152280" y="3530194"/>
                <a:ext cx="133200" cy="203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67420C-01ED-72A4-99EB-B767D218FE1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34640" y="3512194"/>
                  <a:ext cx="168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EB51594-D19C-A04D-65D2-295ACDC2B00C}"/>
                    </a:ext>
                  </a:extLst>
                </p14:cNvPr>
                <p14:cNvContentPartPr/>
                <p14:nvPr/>
              </p14:nvContentPartPr>
              <p14:xfrm>
                <a:off x="6290160" y="3502834"/>
                <a:ext cx="564840" cy="135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EB51594-D19C-A04D-65D2-295ACDC2B00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72160" y="3485194"/>
                  <a:ext cx="600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5EC42C-5DE7-DA92-300C-4E0B22A950AA}"/>
                    </a:ext>
                  </a:extLst>
                </p14:cNvPr>
                <p14:cNvContentPartPr/>
                <p14:nvPr/>
              </p14:nvContentPartPr>
              <p14:xfrm>
                <a:off x="6771120" y="3434434"/>
                <a:ext cx="418320" cy="232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5EC42C-5DE7-DA92-300C-4E0B22A950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53480" y="3416434"/>
                  <a:ext cx="453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63EB46-FDAE-734D-C4E4-4CF75DC429A0}"/>
                    </a:ext>
                  </a:extLst>
                </p14:cNvPr>
                <p14:cNvContentPartPr/>
                <p14:nvPr/>
              </p14:nvContentPartPr>
              <p14:xfrm>
                <a:off x="7212480" y="3478714"/>
                <a:ext cx="209880" cy="173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63EB46-FDAE-734D-C4E4-4CF75DC429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94840" y="3460714"/>
                  <a:ext cx="245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E1B76D6-B92C-DBC2-B08E-838C12BEFEB5}"/>
                    </a:ext>
                  </a:extLst>
                </p14:cNvPr>
                <p14:cNvContentPartPr/>
                <p14:nvPr/>
              </p14:nvContentPartPr>
              <p14:xfrm>
                <a:off x="7715760" y="3556114"/>
                <a:ext cx="171720" cy="2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E1B76D6-B92C-DBC2-B08E-838C12BEFE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98120" y="3538114"/>
                  <a:ext cx="207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F25E183-FE5B-F9F0-9188-5C2293F87988}"/>
                    </a:ext>
                  </a:extLst>
                </p14:cNvPr>
                <p14:cNvContentPartPr/>
                <p14:nvPr/>
              </p14:nvContentPartPr>
              <p14:xfrm>
                <a:off x="7785600" y="3631354"/>
                <a:ext cx="313200" cy="76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F25E183-FE5B-F9F0-9188-5C2293F879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67960" y="3613354"/>
                  <a:ext cx="348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7180702-67CA-BBD8-5C7E-31C59B7992B7}"/>
                    </a:ext>
                  </a:extLst>
                </p14:cNvPr>
                <p14:cNvContentPartPr/>
                <p14:nvPr/>
              </p14:nvContentPartPr>
              <p14:xfrm>
                <a:off x="8039760" y="3524074"/>
                <a:ext cx="562680" cy="162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7180702-67CA-BBD8-5C7E-31C59B7992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22120" y="3506074"/>
                  <a:ext cx="598320" cy="19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30A3B4-FA1D-32CF-2210-14D1C55D5363}"/>
                  </a:ext>
                </a:extLst>
              </p14:cNvPr>
              <p14:cNvContentPartPr/>
              <p14:nvPr/>
            </p14:nvContentPartPr>
            <p14:xfrm>
              <a:off x="1432320" y="465874"/>
              <a:ext cx="195120" cy="32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30A3B4-FA1D-32CF-2210-14D1C55D53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320" y="448234"/>
                <a:ext cx="23076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DA0C7A-E5F8-7F38-8C0B-40BF6AE4766F}"/>
                  </a:ext>
                </a:extLst>
              </p14:cNvPr>
              <p14:cNvContentPartPr/>
              <p14:nvPr/>
            </p14:nvContentPartPr>
            <p14:xfrm>
              <a:off x="1483440" y="537154"/>
              <a:ext cx="718920" cy="27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DA0C7A-E5F8-7F38-8C0B-40BF6AE476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800" y="519514"/>
                <a:ext cx="7545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40DBBD-7BEC-7367-6581-E8B5DB80B973}"/>
                  </a:ext>
                </a:extLst>
              </p14:cNvPr>
              <p14:cNvContentPartPr/>
              <p14:nvPr/>
            </p14:nvContentPartPr>
            <p14:xfrm>
              <a:off x="2271480" y="619594"/>
              <a:ext cx="208440" cy="17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40DBBD-7BEC-7367-6581-E8B5DB80B9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3840" y="601954"/>
                <a:ext cx="244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F0B62B-AF39-A60F-930D-74FE69B6703D}"/>
                  </a:ext>
                </a:extLst>
              </p14:cNvPr>
              <p14:cNvContentPartPr/>
              <p14:nvPr/>
            </p14:nvContentPartPr>
            <p14:xfrm>
              <a:off x="2529960" y="598354"/>
              <a:ext cx="337320" cy="15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F0B62B-AF39-A60F-930D-74FE69B670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2320" y="580354"/>
                <a:ext cx="3729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E9DB49-6653-0945-AD7C-5092868F1C30}"/>
                  </a:ext>
                </a:extLst>
              </p14:cNvPr>
              <p14:cNvContentPartPr/>
              <p14:nvPr/>
            </p14:nvContentPartPr>
            <p14:xfrm>
              <a:off x="2762520" y="471634"/>
              <a:ext cx="90720" cy="9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E9DB49-6653-0945-AD7C-5092868F1C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4880" y="453994"/>
                <a:ext cx="126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B63437-7096-B4BF-1D7A-3BA10F134DB6}"/>
                  </a:ext>
                </a:extLst>
              </p14:cNvPr>
              <p14:cNvContentPartPr/>
              <p14:nvPr/>
            </p14:nvContentPartPr>
            <p14:xfrm>
              <a:off x="3031080" y="500434"/>
              <a:ext cx="393840" cy="24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B63437-7096-B4BF-1D7A-3BA10F134D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3080" y="482434"/>
                <a:ext cx="429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896175-3062-9B0D-C659-C3EBBC22AC01}"/>
                  </a:ext>
                </a:extLst>
              </p14:cNvPr>
              <p14:cNvContentPartPr/>
              <p14:nvPr/>
            </p14:nvContentPartPr>
            <p14:xfrm>
              <a:off x="3220800" y="621034"/>
              <a:ext cx="336960" cy="107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896175-3062-9B0D-C659-C3EBBC22AC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3160" y="603394"/>
                <a:ext cx="3726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BB3ACD-16C3-8811-2855-E59D4C30DC7C}"/>
                  </a:ext>
                </a:extLst>
              </p14:cNvPr>
              <p14:cNvContentPartPr/>
              <p14:nvPr/>
            </p14:nvContentPartPr>
            <p14:xfrm>
              <a:off x="3498720" y="509074"/>
              <a:ext cx="474840" cy="223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BB3ACD-16C3-8811-2855-E59D4C30DC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0720" y="491434"/>
                <a:ext cx="5104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087304-687A-3BE5-93D9-86AFCE966CDA}"/>
                  </a:ext>
                </a:extLst>
              </p14:cNvPr>
              <p14:cNvContentPartPr/>
              <p14:nvPr/>
            </p14:nvContentPartPr>
            <p14:xfrm>
              <a:off x="3870240" y="439954"/>
              <a:ext cx="289440" cy="28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087304-687A-3BE5-93D9-86AFCE966C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52600" y="421954"/>
                <a:ext cx="3250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6FD70B-A9BB-9E02-0B4A-620F65256495}"/>
                  </a:ext>
                </a:extLst>
              </p14:cNvPr>
              <p14:cNvContentPartPr/>
              <p14:nvPr/>
            </p14:nvContentPartPr>
            <p14:xfrm>
              <a:off x="3961320" y="613474"/>
              <a:ext cx="611280" cy="34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6FD70B-A9BB-9E02-0B4A-620F652564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43320" y="595834"/>
                <a:ext cx="6469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B6D630-7A7C-B417-80E5-DB04B5432FC4}"/>
                  </a:ext>
                </a:extLst>
              </p14:cNvPr>
              <p14:cNvContentPartPr/>
              <p14:nvPr/>
            </p14:nvContentPartPr>
            <p14:xfrm>
              <a:off x="2285520" y="1032154"/>
              <a:ext cx="1689840" cy="92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B6D630-7A7C-B417-80E5-DB04B5432F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7520" y="1014154"/>
                <a:ext cx="17254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7DBAD8-51EE-1A43-BCE8-AB1AE08D0ADE}"/>
                  </a:ext>
                </a:extLst>
              </p14:cNvPr>
              <p14:cNvContentPartPr/>
              <p14:nvPr/>
            </p14:nvContentPartPr>
            <p14:xfrm>
              <a:off x="4936200" y="411154"/>
              <a:ext cx="284400" cy="31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7DBAD8-51EE-1A43-BCE8-AB1AE08D0A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8560" y="393514"/>
                <a:ext cx="3200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7356B8-7370-389E-AE63-191B3F9FB94F}"/>
                  </a:ext>
                </a:extLst>
              </p14:cNvPr>
              <p14:cNvContentPartPr/>
              <p14:nvPr/>
            </p14:nvContentPartPr>
            <p14:xfrm>
              <a:off x="5197920" y="585754"/>
              <a:ext cx="403200" cy="146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7356B8-7370-389E-AE63-191B3F9FB9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79920" y="568114"/>
                <a:ext cx="4388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CE7BED-1328-406F-D735-64D6B2B1148A}"/>
                  </a:ext>
                </a:extLst>
              </p14:cNvPr>
              <p14:cNvContentPartPr/>
              <p14:nvPr/>
            </p14:nvContentPartPr>
            <p14:xfrm>
              <a:off x="6082080" y="342754"/>
              <a:ext cx="121680" cy="408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CE7BED-1328-406F-D735-64D6B2B114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4080" y="325114"/>
                <a:ext cx="1573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3A2DCE-A320-7578-BEEA-B7F17CFE2B9D}"/>
                  </a:ext>
                </a:extLst>
              </p14:cNvPr>
              <p14:cNvContentPartPr/>
              <p14:nvPr/>
            </p14:nvContentPartPr>
            <p14:xfrm>
              <a:off x="6027720" y="538594"/>
              <a:ext cx="383400" cy="151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3A2DCE-A320-7578-BEEA-B7F17CFE2B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09720" y="520594"/>
                <a:ext cx="419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19AF7B-F87C-837E-707B-2481808094A5}"/>
                  </a:ext>
                </a:extLst>
              </p14:cNvPr>
              <p14:cNvContentPartPr/>
              <p14:nvPr/>
            </p14:nvContentPartPr>
            <p14:xfrm>
              <a:off x="6886680" y="270034"/>
              <a:ext cx="503640" cy="330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19AF7B-F87C-837E-707B-2481808094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68680" y="252394"/>
                <a:ext cx="5392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AB613A-737C-F0F8-9432-521C29031B12}"/>
                  </a:ext>
                </a:extLst>
              </p14:cNvPr>
              <p14:cNvContentPartPr/>
              <p14:nvPr/>
            </p14:nvContentPartPr>
            <p14:xfrm>
              <a:off x="7730520" y="327994"/>
              <a:ext cx="533160" cy="184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AB613A-737C-F0F8-9432-521C29031B1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12880" y="309994"/>
                <a:ext cx="5688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728BE6-C300-0EE3-05B8-4B46E940FF04}"/>
                  </a:ext>
                </a:extLst>
              </p14:cNvPr>
              <p14:cNvContentPartPr/>
              <p14:nvPr/>
            </p14:nvContentPartPr>
            <p14:xfrm>
              <a:off x="8161440" y="185794"/>
              <a:ext cx="201960" cy="291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728BE6-C300-0EE3-05B8-4B46E940FF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3440" y="167794"/>
                <a:ext cx="237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FD2F36-0278-93C2-25B1-370C6AA2464D}"/>
                  </a:ext>
                </a:extLst>
              </p14:cNvPr>
              <p14:cNvContentPartPr/>
              <p14:nvPr/>
            </p14:nvContentPartPr>
            <p14:xfrm>
              <a:off x="8452320" y="172114"/>
              <a:ext cx="52200" cy="285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FD2F36-0278-93C2-25B1-370C6AA246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34680" y="154114"/>
                <a:ext cx="878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A82F4A4-4083-C97F-83BA-B392C3E0F01C}"/>
                  </a:ext>
                </a:extLst>
              </p14:cNvPr>
              <p14:cNvContentPartPr/>
              <p14:nvPr/>
            </p14:nvContentPartPr>
            <p14:xfrm>
              <a:off x="8337480" y="199114"/>
              <a:ext cx="434520" cy="420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A82F4A4-4083-C97F-83BA-B392C3E0F0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19840" y="181114"/>
                <a:ext cx="470160" cy="45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7C315243-C94E-EFEA-5924-42704A4F817F}"/>
              </a:ext>
            </a:extLst>
          </p:cNvPr>
          <p:cNvGrpSpPr/>
          <p:nvPr/>
        </p:nvGrpSpPr>
        <p:grpSpPr>
          <a:xfrm>
            <a:off x="1194720" y="1760074"/>
            <a:ext cx="3629160" cy="665280"/>
            <a:chOff x="1194720" y="1760074"/>
            <a:chExt cx="362916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57EBE7-A5E3-5163-C107-C021A163D147}"/>
                    </a:ext>
                  </a:extLst>
                </p14:cNvPr>
                <p14:cNvContentPartPr/>
                <p14:nvPr/>
              </p14:nvContentPartPr>
              <p14:xfrm>
                <a:off x="1194720" y="1962754"/>
                <a:ext cx="624240" cy="46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57EBE7-A5E3-5163-C107-C021A163D1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7080" y="1944754"/>
                  <a:ext cx="6598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0E259C-2CBC-467D-C9E7-7E4177AE8CEF}"/>
                    </a:ext>
                  </a:extLst>
                </p14:cNvPr>
                <p14:cNvContentPartPr/>
                <p14:nvPr/>
              </p14:nvContentPartPr>
              <p14:xfrm>
                <a:off x="1667400" y="1906234"/>
                <a:ext cx="269280" cy="34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0E259C-2CBC-467D-C9E7-7E4177AE8C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49760" y="1888594"/>
                  <a:ext cx="3049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68CB35-B5A3-169D-745A-2AF9B78B19BC}"/>
                    </a:ext>
                  </a:extLst>
                </p14:cNvPr>
                <p14:cNvContentPartPr/>
                <p14:nvPr/>
              </p14:nvContentPartPr>
              <p14:xfrm>
                <a:off x="1838040" y="1796074"/>
                <a:ext cx="756360" cy="36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68CB35-B5A3-169D-745A-2AF9B78B19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20040" y="1778074"/>
                  <a:ext cx="7920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6BA19D-D02B-9772-09D5-647F78852C3C}"/>
                    </a:ext>
                  </a:extLst>
                </p14:cNvPr>
                <p14:cNvContentPartPr/>
                <p14:nvPr/>
              </p14:nvContentPartPr>
              <p14:xfrm>
                <a:off x="2425560" y="1921354"/>
                <a:ext cx="387360" cy="150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6BA19D-D02B-9772-09D5-647F78852C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07920" y="1903354"/>
                  <a:ext cx="423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24EE31-47A2-BBC9-9DDD-DA8C16A43DCF}"/>
                    </a:ext>
                  </a:extLst>
                </p14:cNvPr>
                <p14:cNvContentPartPr/>
                <p14:nvPr/>
              </p14:nvContentPartPr>
              <p14:xfrm>
                <a:off x="3123600" y="1890754"/>
                <a:ext cx="436320" cy="163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24EE31-47A2-BBC9-9DDD-DA8C16A43DC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5960" y="1872754"/>
                  <a:ext cx="471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8262C7-C76C-9C3E-408D-636BFC8F85CF}"/>
                    </a:ext>
                  </a:extLst>
                </p14:cNvPr>
                <p14:cNvContentPartPr/>
                <p14:nvPr/>
              </p14:nvContentPartPr>
              <p14:xfrm>
                <a:off x="3512760" y="1779514"/>
                <a:ext cx="252000" cy="148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8262C7-C76C-9C3E-408D-636BFC8F85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94760" y="1761874"/>
                  <a:ext cx="287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3D452E-E2CA-2319-59FC-A57CEC3B16F8}"/>
                    </a:ext>
                  </a:extLst>
                </p14:cNvPr>
                <p14:cNvContentPartPr/>
                <p14:nvPr/>
              </p14:nvContentPartPr>
              <p14:xfrm>
                <a:off x="3674760" y="1760074"/>
                <a:ext cx="949320" cy="477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3D452E-E2CA-2319-59FC-A57CEC3B16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56760" y="1742434"/>
                  <a:ext cx="9849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B71E85-6A14-B937-4E4D-90C38681BD0A}"/>
                    </a:ext>
                  </a:extLst>
                </p14:cNvPr>
                <p14:cNvContentPartPr/>
                <p14:nvPr/>
              </p14:nvContentPartPr>
              <p14:xfrm>
                <a:off x="4475760" y="1973554"/>
                <a:ext cx="348120" cy="25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B71E85-6A14-B937-4E4D-90C38681BD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58120" y="1955914"/>
                  <a:ext cx="3837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F8E680-6471-D264-C7A4-EFA17FFE2CAC}"/>
              </a:ext>
            </a:extLst>
          </p:cNvPr>
          <p:cNvGrpSpPr/>
          <p:nvPr/>
        </p:nvGrpSpPr>
        <p:grpSpPr>
          <a:xfrm>
            <a:off x="5579520" y="946114"/>
            <a:ext cx="5026680" cy="4155120"/>
            <a:chOff x="5579520" y="946114"/>
            <a:chExt cx="5026680" cy="41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0D9E69-B411-3415-3257-A0A5FBA64187}"/>
                    </a:ext>
                  </a:extLst>
                </p14:cNvPr>
                <p14:cNvContentPartPr/>
                <p14:nvPr/>
              </p14:nvContentPartPr>
              <p14:xfrm>
                <a:off x="5579520" y="1018114"/>
                <a:ext cx="384840" cy="37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0D9E69-B411-3415-3257-A0A5FBA641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61520" y="1000474"/>
                  <a:ext cx="42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EA0D0D-4B6E-47F0-9D94-E62603E7C469}"/>
                    </a:ext>
                  </a:extLst>
                </p14:cNvPr>
                <p14:cNvContentPartPr/>
                <p14:nvPr/>
              </p14:nvContentPartPr>
              <p14:xfrm>
                <a:off x="5889120" y="1066354"/>
                <a:ext cx="27360" cy="89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EA0D0D-4B6E-47F0-9D94-E62603E7C4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71480" y="1048714"/>
                  <a:ext cx="63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57D45D-41FB-8140-5F85-47D08A83F279}"/>
                    </a:ext>
                  </a:extLst>
                </p14:cNvPr>
                <p14:cNvContentPartPr/>
                <p14:nvPr/>
              </p14:nvContentPartPr>
              <p14:xfrm>
                <a:off x="6011520" y="1137274"/>
                <a:ext cx="496440" cy="183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57D45D-41FB-8140-5F85-47D08A83F2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93880" y="1119634"/>
                  <a:ext cx="532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67CCD35-F9E1-76A6-98E3-E9355CAF03AB}"/>
                    </a:ext>
                  </a:extLst>
                </p14:cNvPr>
                <p14:cNvContentPartPr/>
                <p14:nvPr/>
              </p14:nvContentPartPr>
              <p14:xfrm>
                <a:off x="6543240" y="946114"/>
                <a:ext cx="312480" cy="37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67CCD35-F9E1-76A6-98E3-E9355CAF03A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25600" y="928474"/>
                  <a:ext cx="3481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6C4B2F-D018-7D24-FE8F-D0DF50072579}"/>
                    </a:ext>
                  </a:extLst>
                </p14:cNvPr>
                <p14:cNvContentPartPr/>
                <p14:nvPr/>
              </p14:nvContentPartPr>
              <p14:xfrm>
                <a:off x="6698040" y="1175434"/>
                <a:ext cx="326520" cy="9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6C4B2F-D018-7D24-FE8F-D0DF500725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80400" y="1157794"/>
                  <a:ext cx="362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E1699B-5117-7AAC-80E1-4136DC4398A0}"/>
                    </a:ext>
                  </a:extLst>
                </p14:cNvPr>
                <p14:cNvContentPartPr/>
                <p14:nvPr/>
              </p14:nvContentPartPr>
              <p14:xfrm>
                <a:off x="6973080" y="1045834"/>
                <a:ext cx="800640" cy="273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E1699B-5117-7AAC-80E1-4136DC4398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55080" y="1027834"/>
                  <a:ext cx="836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F79278-A35C-BFEE-7836-CF4BC2C899B4}"/>
                    </a:ext>
                  </a:extLst>
                </p14:cNvPr>
                <p14:cNvContentPartPr/>
                <p14:nvPr/>
              </p14:nvContentPartPr>
              <p14:xfrm>
                <a:off x="6058320" y="1960234"/>
                <a:ext cx="212400" cy="3141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F79278-A35C-BFEE-7836-CF4BC2C899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40680" y="1942234"/>
                  <a:ext cx="248040" cy="31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DE7797-92BF-113B-6D6F-F49AFB7436E3}"/>
                    </a:ext>
                  </a:extLst>
                </p14:cNvPr>
                <p14:cNvContentPartPr/>
                <p14:nvPr/>
              </p14:nvContentPartPr>
              <p14:xfrm>
                <a:off x="7021320" y="1857274"/>
                <a:ext cx="394560" cy="20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DE7797-92BF-113B-6D6F-F49AFB7436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03680" y="1839634"/>
                  <a:ext cx="43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18E1E7-64F1-01B9-9BAE-56E4D5E07A59}"/>
                    </a:ext>
                  </a:extLst>
                </p14:cNvPr>
                <p14:cNvContentPartPr/>
                <p14:nvPr/>
              </p14:nvContentPartPr>
              <p14:xfrm>
                <a:off x="7393920" y="1721554"/>
                <a:ext cx="276840" cy="48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18E1E7-64F1-01B9-9BAE-56E4D5E07A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76280" y="1703554"/>
                  <a:ext cx="3124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A4EE6F-73C0-42D8-2ED6-91874F0B07A6}"/>
                    </a:ext>
                  </a:extLst>
                </p14:cNvPr>
                <p14:cNvContentPartPr/>
                <p14:nvPr/>
              </p14:nvContentPartPr>
              <p14:xfrm>
                <a:off x="7782000" y="1731274"/>
                <a:ext cx="423000" cy="28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A4EE6F-73C0-42D8-2ED6-91874F0B07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64000" y="1713634"/>
                  <a:ext cx="458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94F680-A15C-972C-42D5-B0913E333D76}"/>
                    </a:ext>
                  </a:extLst>
                </p14:cNvPr>
                <p14:cNvContentPartPr/>
                <p14:nvPr/>
              </p14:nvContentPartPr>
              <p14:xfrm>
                <a:off x="8026080" y="1818034"/>
                <a:ext cx="403560" cy="10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94F680-A15C-972C-42D5-B0913E333D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08080" y="1800394"/>
                  <a:ext cx="439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D5A5AB-9745-E49F-9F13-9857A4E5617D}"/>
                    </a:ext>
                  </a:extLst>
                </p14:cNvPr>
                <p14:cNvContentPartPr/>
                <p14:nvPr/>
              </p14:nvContentPartPr>
              <p14:xfrm>
                <a:off x="8665440" y="1622554"/>
                <a:ext cx="55080" cy="336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D5A5AB-9745-E49F-9F13-9857A4E561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47440" y="1604554"/>
                  <a:ext cx="90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6E9D06-1C47-BBF4-B1B2-E928E4827AC4}"/>
                    </a:ext>
                  </a:extLst>
                </p14:cNvPr>
                <p14:cNvContentPartPr/>
                <p14:nvPr/>
              </p14:nvContentPartPr>
              <p14:xfrm>
                <a:off x="8550240" y="1540474"/>
                <a:ext cx="819720" cy="374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6E9D06-1C47-BBF4-B1B2-E928E4827A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32600" y="1522474"/>
                  <a:ext cx="8553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FE196A-68D5-33F1-7685-C5D5393F31D5}"/>
                    </a:ext>
                  </a:extLst>
                </p14:cNvPr>
                <p14:cNvContentPartPr/>
                <p14:nvPr/>
              </p14:nvContentPartPr>
              <p14:xfrm>
                <a:off x="9455640" y="1544074"/>
                <a:ext cx="689400" cy="433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FE196A-68D5-33F1-7685-C5D5393F31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38000" y="1526074"/>
                  <a:ext cx="725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DDCFDC-0080-D3E9-3F38-152DCEE17AE6}"/>
                    </a:ext>
                  </a:extLst>
                </p14:cNvPr>
                <p14:cNvContentPartPr/>
                <p14:nvPr/>
              </p14:nvContentPartPr>
              <p14:xfrm>
                <a:off x="10206960" y="1433914"/>
                <a:ext cx="100440" cy="449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DDCFDC-0080-D3E9-3F38-152DCEE17A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89320" y="1416274"/>
                  <a:ext cx="1360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E0869E-941E-4815-CBAA-7CD612476D6B}"/>
                    </a:ext>
                  </a:extLst>
                </p14:cNvPr>
                <p14:cNvContentPartPr/>
                <p14:nvPr/>
              </p14:nvContentPartPr>
              <p14:xfrm>
                <a:off x="10096800" y="1580074"/>
                <a:ext cx="509400" cy="84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E0869E-941E-4815-CBAA-7CD612476D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78800" y="1562434"/>
                  <a:ext cx="5450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B8C12ED-4476-FD50-DA19-E8C44CF6E626}"/>
                  </a:ext>
                </a:extLst>
              </p14:cNvPr>
              <p14:cNvContentPartPr/>
              <p14:nvPr/>
            </p14:nvContentPartPr>
            <p14:xfrm>
              <a:off x="6959400" y="3391594"/>
              <a:ext cx="498960" cy="3564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B8C12ED-4476-FD50-DA19-E8C44CF6E62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41760" y="3373594"/>
                <a:ext cx="534600" cy="39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D6FD8F0E-1D42-8BAB-1CED-44DBCF7713B3}"/>
              </a:ext>
            </a:extLst>
          </p:cNvPr>
          <p:cNvGrpSpPr/>
          <p:nvPr/>
        </p:nvGrpSpPr>
        <p:grpSpPr>
          <a:xfrm>
            <a:off x="6878400" y="2295394"/>
            <a:ext cx="3638520" cy="774720"/>
            <a:chOff x="6878400" y="2295394"/>
            <a:chExt cx="3638520" cy="7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4DB209-FA11-F285-75E8-8838CC9C2A89}"/>
                    </a:ext>
                  </a:extLst>
                </p14:cNvPr>
                <p14:cNvContentPartPr/>
                <p14:nvPr/>
              </p14:nvContentPartPr>
              <p14:xfrm>
                <a:off x="6921960" y="2559634"/>
                <a:ext cx="364320" cy="47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4DB209-FA11-F285-75E8-8838CC9C2A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3960" y="2541634"/>
                  <a:ext cx="3999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4C1820-C66A-D3CC-5E20-7DAFD948835B}"/>
                    </a:ext>
                  </a:extLst>
                </p14:cNvPr>
                <p14:cNvContentPartPr/>
                <p14:nvPr/>
              </p14:nvContentPartPr>
              <p14:xfrm>
                <a:off x="6878400" y="2674474"/>
                <a:ext cx="504720" cy="163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4C1820-C66A-D3CC-5E20-7DAFD94883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60400" y="2656474"/>
                  <a:ext cx="540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69D654-8ADD-7288-09BB-E4D7902B0896}"/>
                    </a:ext>
                  </a:extLst>
                </p14:cNvPr>
                <p14:cNvContentPartPr/>
                <p14:nvPr/>
              </p14:nvContentPartPr>
              <p14:xfrm>
                <a:off x="7422720" y="2812714"/>
                <a:ext cx="156240" cy="257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69D654-8ADD-7288-09BB-E4D7902B089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04720" y="2795074"/>
                  <a:ext cx="191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57B55DD-6F8F-27A4-447A-6F1D58FE16B4}"/>
                    </a:ext>
                  </a:extLst>
                </p14:cNvPr>
                <p14:cNvContentPartPr/>
                <p14:nvPr/>
              </p14:nvContentPartPr>
              <p14:xfrm>
                <a:off x="7827720" y="2550634"/>
                <a:ext cx="632880" cy="298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57B55DD-6F8F-27A4-447A-6F1D58FE16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10080" y="2532634"/>
                  <a:ext cx="668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7E714F-4858-33D8-F01D-A8DD7C7C4AC8}"/>
                    </a:ext>
                  </a:extLst>
                </p14:cNvPr>
                <p14:cNvContentPartPr/>
                <p14:nvPr/>
              </p14:nvContentPartPr>
              <p14:xfrm>
                <a:off x="8369160" y="2526514"/>
                <a:ext cx="366120" cy="350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7E714F-4858-33D8-F01D-A8DD7C7C4A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51160" y="2508874"/>
                  <a:ext cx="4017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8D72DD-F0BE-13B2-157A-B7582616DA26}"/>
                    </a:ext>
                  </a:extLst>
                </p14:cNvPr>
                <p14:cNvContentPartPr/>
                <p14:nvPr/>
              </p14:nvContentPartPr>
              <p14:xfrm>
                <a:off x="8817720" y="2629834"/>
                <a:ext cx="180720" cy="141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8D72DD-F0BE-13B2-157A-B7582616DA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99720" y="2612194"/>
                  <a:ext cx="216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515F27-C1F2-DD62-AFB2-EAF872B24CE8}"/>
                    </a:ext>
                  </a:extLst>
                </p14:cNvPr>
                <p14:cNvContentPartPr/>
                <p14:nvPr/>
              </p14:nvContentPartPr>
              <p14:xfrm>
                <a:off x="9102120" y="2575114"/>
                <a:ext cx="428760" cy="20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515F27-C1F2-DD62-AFB2-EAF872B24CE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84480" y="2557474"/>
                  <a:ext cx="464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37013A-E70E-13E6-8917-C59E2707CEE8}"/>
                    </a:ext>
                  </a:extLst>
                </p14:cNvPr>
                <p14:cNvContentPartPr/>
                <p14:nvPr/>
              </p14:nvContentPartPr>
              <p14:xfrm>
                <a:off x="9585240" y="2486914"/>
                <a:ext cx="291600" cy="198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37013A-E70E-13E6-8917-C59E2707CE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67600" y="2468914"/>
                  <a:ext cx="327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1BD872-19C9-521D-9C5C-71E7F3DBC248}"/>
                    </a:ext>
                  </a:extLst>
                </p14:cNvPr>
                <p14:cNvContentPartPr/>
                <p14:nvPr/>
              </p14:nvContentPartPr>
              <p14:xfrm>
                <a:off x="9854160" y="2295394"/>
                <a:ext cx="432360" cy="352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1BD872-19C9-521D-9C5C-71E7F3DBC2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36160" y="2277754"/>
                  <a:ext cx="468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E732FE-8514-306F-873F-5AF370702FD0}"/>
                    </a:ext>
                  </a:extLst>
                </p14:cNvPr>
                <p14:cNvContentPartPr/>
                <p14:nvPr/>
              </p14:nvContentPartPr>
              <p14:xfrm>
                <a:off x="9976200" y="2389714"/>
                <a:ext cx="540720" cy="76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E732FE-8514-306F-873F-5AF370702F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58560" y="2371714"/>
                  <a:ext cx="57636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EA64E8E-1D04-F873-C8A1-05602CEAAD6F}"/>
              </a:ext>
            </a:extLst>
          </p:cNvPr>
          <p:cNvGrpSpPr/>
          <p:nvPr/>
        </p:nvGrpSpPr>
        <p:grpSpPr>
          <a:xfrm>
            <a:off x="7605600" y="3499594"/>
            <a:ext cx="1511640" cy="395280"/>
            <a:chOff x="7605600" y="3499594"/>
            <a:chExt cx="1511640" cy="39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33CA46-68ED-FE3D-FF83-607200C4349E}"/>
                    </a:ext>
                  </a:extLst>
                </p14:cNvPr>
                <p14:cNvContentPartPr/>
                <p14:nvPr/>
              </p14:nvContentPartPr>
              <p14:xfrm>
                <a:off x="7605600" y="3509314"/>
                <a:ext cx="459720" cy="198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33CA46-68ED-FE3D-FF83-607200C4349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87600" y="3491314"/>
                  <a:ext cx="49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B104F15-FF4B-93A0-05B5-B4B961BCCE1A}"/>
                    </a:ext>
                  </a:extLst>
                </p14:cNvPr>
                <p14:cNvContentPartPr/>
                <p14:nvPr/>
              </p14:nvContentPartPr>
              <p14:xfrm>
                <a:off x="8111040" y="3499594"/>
                <a:ext cx="1006200" cy="395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B104F15-FF4B-93A0-05B5-B4B961BCCE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93400" y="3481954"/>
                  <a:ext cx="104184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D3EBEC-2BD5-EB57-82AF-E7E2AF5AC470}"/>
              </a:ext>
            </a:extLst>
          </p:cNvPr>
          <p:cNvGrpSpPr/>
          <p:nvPr/>
        </p:nvGrpSpPr>
        <p:grpSpPr>
          <a:xfrm>
            <a:off x="6868680" y="4135354"/>
            <a:ext cx="2727000" cy="1850760"/>
            <a:chOff x="6868680" y="4135354"/>
            <a:chExt cx="2727000" cy="18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5DC280-26D5-9A21-FD88-DF2E38400BDC}"/>
                    </a:ext>
                  </a:extLst>
                </p14:cNvPr>
                <p14:cNvContentPartPr/>
                <p14:nvPr/>
              </p14:nvContentPartPr>
              <p14:xfrm>
                <a:off x="6868680" y="4135354"/>
                <a:ext cx="702360" cy="134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5DC280-26D5-9A21-FD88-DF2E38400BD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50680" y="4117714"/>
                  <a:ext cx="738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79D0CB-2076-E6C8-7116-F3F30896F187}"/>
                    </a:ext>
                  </a:extLst>
                </p14:cNvPr>
                <p14:cNvContentPartPr/>
                <p14:nvPr/>
              </p14:nvContentPartPr>
              <p14:xfrm>
                <a:off x="7157040" y="4178194"/>
                <a:ext cx="72000" cy="550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79D0CB-2076-E6C8-7116-F3F30896F18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39400" y="4160194"/>
                  <a:ext cx="1076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A9B9E7-D411-BC08-3CF9-604819C2EEED}"/>
                    </a:ext>
                  </a:extLst>
                </p14:cNvPr>
                <p14:cNvContentPartPr/>
                <p14:nvPr/>
              </p14:nvContentPartPr>
              <p14:xfrm>
                <a:off x="7005480" y="5218234"/>
                <a:ext cx="356040" cy="381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A9B9E7-D411-BC08-3CF9-604819C2EE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87840" y="5200594"/>
                  <a:ext cx="3916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9853FA-5D31-FAAC-E9AC-49FA5A7B788F}"/>
                    </a:ext>
                  </a:extLst>
                </p14:cNvPr>
                <p14:cNvContentPartPr/>
                <p14:nvPr/>
              </p14:nvContentPartPr>
              <p14:xfrm>
                <a:off x="7061280" y="5061634"/>
                <a:ext cx="339480" cy="92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9853FA-5D31-FAAC-E9AC-49FA5A7B78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43280" y="5043634"/>
                  <a:ext cx="375120" cy="9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E4AB4A-B655-1538-A12E-4FAE56424F68}"/>
                    </a:ext>
                  </a:extLst>
                </p14:cNvPr>
                <p14:cNvContentPartPr/>
                <p14:nvPr/>
              </p14:nvContentPartPr>
              <p14:xfrm>
                <a:off x="7443240" y="4513354"/>
                <a:ext cx="661680" cy="185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E4AB4A-B655-1538-A12E-4FAE56424F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25240" y="4495714"/>
                  <a:ext cx="697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22E8D92-5B02-5867-73C6-7C931657EBD5}"/>
                    </a:ext>
                  </a:extLst>
                </p14:cNvPr>
                <p14:cNvContentPartPr/>
                <p14:nvPr/>
              </p14:nvContentPartPr>
              <p14:xfrm>
                <a:off x="8106000" y="4503994"/>
                <a:ext cx="335880" cy="183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22E8D92-5B02-5867-73C6-7C931657EB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88360" y="4485994"/>
                  <a:ext cx="371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8299C9-DEDC-8E82-354B-2BEC0B8AA259}"/>
                    </a:ext>
                  </a:extLst>
                </p14:cNvPr>
                <p14:cNvContentPartPr/>
                <p14:nvPr/>
              </p14:nvContentPartPr>
              <p14:xfrm>
                <a:off x="8528280" y="4500394"/>
                <a:ext cx="606960" cy="168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8299C9-DEDC-8E82-354B-2BEC0B8AA2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10280" y="4482754"/>
                  <a:ext cx="642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B1E438-D81F-5622-6DE3-53C241074B3A}"/>
                    </a:ext>
                  </a:extLst>
                </p14:cNvPr>
                <p14:cNvContentPartPr/>
                <p14:nvPr/>
              </p14:nvContentPartPr>
              <p14:xfrm>
                <a:off x="9182400" y="4425874"/>
                <a:ext cx="413280" cy="469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B1E438-D81F-5622-6DE3-53C241074B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64400" y="4407874"/>
                  <a:ext cx="44892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F09F90A-BD03-917D-43AB-C3A2674C927E}"/>
              </a:ext>
            </a:extLst>
          </p:cNvPr>
          <p:cNvGrpSpPr/>
          <p:nvPr/>
        </p:nvGrpSpPr>
        <p:grpSpPr>
          <a:xfrm>
            <a:off x="1201560" y="2864914"/>
            <a:ext cx="2761560" cy="1665000"/>
            <a:chOff x="1201560" y="2864914"/>
            <a:chExt cx="2761560" cy="166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683C64-44DD-B81C-77D8-0154AA65EB9E}"/>
                    </a:ext>
                  </a:extLst>
                </p14:cNvPr>
                <p14:cNvContentPartPr/>
                <p14:nvPr/>
              </p14:nvContentPartPr>
              <p14:xfrm>
                <a:off x="1201560" y="3690034"/>
                <a:ext cx="846720" cy="839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683C64-44DD-B81C-77D8-0154AA65EB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83920" y="3672034"/>
                  <a:ext cx="882360" cy="87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B56CF5-9E21-7839-1D42-EBD9296385FC}"/>
                    </a:ext>
                  </a:extLst>
                </p14:cNvPr>
                <p14:cNvContentPartPr/>
                <p14:nvPr/>
              </p14:nvContentPartPr>
              <p14:xfrm>
                <a:off x="2102640" y="3710554"/>
                <a:ext cx="163440" cy="387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B56CF5-9E21-7839-1D42-EBD9296385F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84640" y="3692914"/>
                  <a:ext cx="1990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2241B8-E9E4-6A07-8E92-6B55DFB4BF9C}"/>
                    </a:ext>
                  </a:extLst>
                </p14:cNvPr>
                <p14:cNvContentPartPr/>
                <p14:nvPr/>
              </p14:nvContentPartPr>
              <p14:xfrm>
                <a:off x="2358960" y="3424714"/>
                <a:ext cx="239400" cy="479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2241B8-E9E4-6A07-8E92-6B55DFB4BF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41320" y="3406714"/>
                  <a:ext cx="2750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6677286-FF8F-AE51-2FA0-348FA458066B}"/>
                    </a:ext>
                  </a:extLst>
                </p14:cNvPr>
                <p14:cNvContentPartPr/>
                <p14:nvPr/>
              </p14:nvContentPartPr>
              <p14:xfrm>
                <a:off x="2391000" y="2864914"/>
                <a:ext cx="1572120" cy="880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677286-FF8F-AE51-2FA0-348FA45806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73000" y="2846914"/>
                  <a:ext cx="1607760" cy="9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4A8C5A-2234-CC8E-33C8-210CAA633874}"/>
              </a:ext>
            </a:extLst>
          </p:cNvPr>
          <p:cNvGrpSpPr/>
          <p:nvPr/>
        </p:nvGrpSpPr>
        <p:grpSpPr>
          <a:xfrm>
            <a:off x="1810320" y="626434"/>
            <a:ext cx="2686320" cy="465120"/>
            <a:chOff x="1810320" y="626434"/>
            <a:chExt cx="2686320" cy="46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08BF2F-ABF4-606D-7DD4-A28012D84490}"/>
                    </a:ext>
                  </a:extLst>
                </p14:cNvPr>
                <p14:cNvContentPartPr/>
                <p14:nvPr/>
              </p14:nvContentPartPr>
              <p14:xfrm>
                <a:off x="1810320" y="663874"/>
                <a:ext cx="229680" cy="368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08BF2F-ABF4-606D-7DD4-A28012D844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2680" y="646234"/>
                  <a:ext cx="2653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0B4092-1CE3-178B-9FBB-962C291F0D58}"/>
                    </a:ext>
                  </a:extLst>
                </p14:cNvPr>
                <p14:cNvContentPartPr/>
                <p14:nvPr/>
              </p14:nvContentPartPr>
              <p14:xfrm>
                <a:off x="2300640" y="875194"/>
                <a:ext cx="362520" cy="7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0B4092-1CE3-178B-9FBB-962C291F0D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2640" y="857194"/>
                  <a:ext cx="398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058227-293A-EAC3-3591-9668118F4C08}"/>
                    </a:ext>
                  </a:extLst>
                </p14:cNvPr>
                <p14:cNvContentPartPr/>
                <p14:nvPr/>
              </p14:nvContentPartPr>
              <p14:xfrm>
                <a:off x="2897880" y="654514"/>
                <a:ext cx="251640" cy="33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058227-293A-EAC3-3591-9668118F4C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80240" y="636874"/>
                  <a:ext cx="287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FFA4D4-E246-59CE-DE87-D3E87341F8C0}"/>
                    </a:ext>
                  </a:extLst>
                </p14:cNvPr>
                <p14:cNvContentPartPr/>
                <p14:nvPr/>
              </p14:nvContentPartPr>
              <p14:xfrm>
                <a:off x="3355800" y="833434"/>
                <a:ext cx="363960" cy="2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FFA4D4-E246-59CE-DE87-D3E87341F8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37800" y="815434"/>
                  <a:ext cx="399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C3065B-003A-B028-2CBA-B4F6323D5E1F}"/>
                    </a:ext>
                  </a:extLst>
                </p14:cNvPr>
                <p14:cNvContentPartPr/>
                <p14:nvPr/>
              </p14:nvContentPartPr>
              <p14:xfrm>
                <a:off x="3464520" y="701674"/>
                <a:ext cx="161640" cy="366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C3065B-003A-B028-2CBA-B4F6323D5E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46520" y="683674"/>
                  <a:ext cx="197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6A0C6F-9A34-F730-BEAC-2BF14C838AAC}"/>
                    </a:ext>
                  </a:extLst>
                </p14:cNvPr>
                <p14:cNvContentPartPr/>
                <p14:nvPr/>
              </p14:nvContentPartPr>
              <p14:xfrm>
                <a:off x="3991920" y="626434"/>
                <a:ext cx="504720" cy="46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6A0C6F-9A34-F730-BEAC-2BF14C838A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4280" y="608794"/>
                  <a:ext cx="540360" cy="50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CD140E-A792-5EB6-A741-46F64AECDE02}"/>
                  </a:ext>
                </a:extLst>
              </p14:cNvPr>
              <p14:cNvContentPartPr/>
              <p14:nvPr/>
            </p14:nvContentPartPr>
            <p14:xfrm>
              <a:off x="1459320" y="1433914"/>
              <a:ext cx="2478600" cy="342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CD140E-A792-5EB6-A741-46F64AECDE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41320" y="1416274"/>
                <a:ext cx="25142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93BB0A-8983-AF6C-E2FE-0B454E67C6B9}"/>
                  </a:ext>
                </a:extLst>
              </p14:cNvPr>
              <p14:cNvContentPartPr/>
              <p14:nvPr/>
            </p14:nvContentPartPr>
            <p14:xfrm>
              <a:off x="2462640" y="3157234"/>
              <a:ext cx="345960" cy="36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93BB0A-8983-AF6C-E2FE-0B454E67C6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4640" y="3139234"/>
                <a:ext cx="381600" cy="40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D12A576-B80F-CB9D-8481-AAE8946F8581}"/>
              </a:ext>
            </a:extLst>
          </p:cNvPr>
          <p:cNvGrpSpPr/>
          <p:nvPr/>
        </p:nvGrpSpPr>
        <p:grpSpPr>
          <a:xfrm>
            <a:off x="2084280" y="2012434"/>
            <a:ext cx="8268120" cy="3088800"/>
            <a:chOff x="2084280" y="2012434"/>
            <a:chExt cx="8268120" cy="30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90E4E5-9F36-03A8-4A32-DF3146890CD3}"/>
                    </a:ext>
                  </a:extLst>
                </p14:cNvPr>
                <p14:cNvContentPartPr/>
                <p14:nvPr/>
              </p14:nvContentPartPr>
              <p14:xfrm>
                <a:off x="2185440" y="2365594"/>
                <a:ext cx="393120" cy="3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90E4E5-9F36-03A8-4A32-DF3146890C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7440" y="2347954"/>
                  <a:ext cx="428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5717B0-5A48-3D84-9CE7-DD3372D94ACE}"/>
                    </a:ext>
                  </a:extLst>
                </p14:cNvPr>
                <p14:cNvContentPartPr/>
                <p14:nvPr/>
              </p14:nvContentPartPr>
              <p14:xfrm>
                <a:off x="2640840" y="2134474"/>
                <a:ext cx="286200" cy="427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5717B0-5A48-3D84-9CE7-DD3372D94A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3200" y="2116834"/>
                  <a:ext cx="3218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189673-DD6F-637C-A1EC-54138C848DE7}"/>
                    </a:ext>
                  </a:extLst>
                </p14:cNvPr>
                <p14:cNvContentPartPr/>
                <p14:nvPr/>
              </p14:nvContentPartPr>
              <p14:xfrm>
                <a:off x="3126840" y="2362354"/>
                <a:ext cx="477720" cy="47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189673-DD6F-637C-A1EC-54138C848D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8840" y="2344714"/>
                  <a:ext cx="513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23700F-E935-935C-E3EB-E96A74C601B2}"/>
                    </a:ext>
                  </a:extLst>
                </p14:cNvPr>
                <p14:cNvContentPartPr/>
                <p14:nvPr/>
              </p14:nvContentPartPr>
              <p14:xfrm>
                <a:off x="3394680" y="2257594"/>
                <a:ext cx="32760" cy="27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23700F-E935-935C-E3EB-E96A74C601B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76680" y="2239594"/>
                  <a:ext cx="68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DC2BC5-A180-6BD6-751E-8FD4C5BEC033}"/>
                    </a:ext>
                  </a:extLst>
                </p14:cNvPr>
                <p14:cNvContentPartPr/>
                <p14:nvPr/>
              </p14:nvContentPartPr>
              <p14:xfrm>
                <a:off x="3793920" y="2112874"/>
                <a:ext cx="522000" cy="47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DC2BC5-A180-6BD6-751E-8FD4C5BEC0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76280" y="2094874"/>
                  <a:ext cx="5576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5CAEA1-5E16-AC5E-0A30-84EB773E1DC7}"/>
                    </a:ext>
                  </a:extLst>
                </p14:cNvPr>
                <p14:cNvContentPartPr/>
                <p14:nvPr/>
              </p14:nvContentPartPr>
              <p14:xfrm>
                <a:off x="2292000" y="2391874"/>
                <a:ext cx="296640" cy="82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5CAEA1-5E16-AC5E-0A30-84EB773E1D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74360" y="2373874"/>
                  <a:ext cx="332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EC1CCD-D9BF-4B62-8210-B4CD7EB1A300}"/>
                    </a:ext>
                  </a:extLst>
                </p14:cNvPr>
                <p14:cNvContentPartPr/>
                <p14:nvPr/>
              </p14:nvContentPartPr>
              <p14:xfrm>
                <a:off x="2215680" y="2386834"/>
                <a:ext cx="367200" cy="10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EC1CCD-D9BF-4B62-8210-B4CD7EB1A3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7680" y="2369194"/>
                  <a:ext cx="402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44B587-4F8B-5E62-BAA2-2BDD1F0C0869}"/>
                    </a:ext>
                  </a:extLst>
                </p14:cNvPr>
                <p14:cNvContentPartPr/>
                <p14:nvPr/>
              </p14:nvContentPartPr>
              <p14:xfrm>
                <a:off x="2119560" y="2012434"/>
                <a:ext cx="835200" cy="686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44B587-4F8B-5E62-BAA2-2BDD1F0C08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1560" y="1994434"/>
                  <a:ext cx="87084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F39BBB-BEBE-CC23-D0C6-7FB356F110E6}"/>
                    </a:ext>
                  </a:extLst>
                </p14:cNvPr>
                <p14:cNvContentPartPr/>
                <p14:nvPr/>
              </p14:nvContentPartPr>
              <p14:xfrm>
                <a:off x="2189040" y="3071194"/>
                <a:ext cx="366120" cy="667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F39BBB-BEBE-CC23-D0C6-7FB356F110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71400" y="3053554"/>
                  <a:ext cx="40176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CD59F7-A22D-84B4-9679-CE4AFECBC90F}"/>
                    </a:ext>
                  </a:extLst>
                </p14:cNvPr>
                <p14:cNvContentPartPr/>
                <p14:nvPr/>
              </p14:nvContentPartPr>
              <p14:xfrm>
                <a:off x="2769720" y="3366394"/>
                <a:ext cx="407880" cy="400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CD59F7-A22D-84B4-9679-CE4AFECBC9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51720" y="3348754"/>
                  <a:ext cx="443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DDC1B9-E2E2-14E4-5FB5-57F028FB324A}"/>
                    </a:ext>
                  </a:extLst>
                </p14:cNvPr>
                <p14:cNvContentPartPr/>
                <p14:nvPr/>
              </p14:nvContentPartPr>
              <p14:xfrm>
                <a:off x="3194520" y="3456394"/>
                <a:ext cx="575640" cy="18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DDC1B9-E2E2-14E4-5FB5-57F028FB324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6520" y="3438394"/>
                  <a:ext cx="611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F7A052-2D2E-419E-7B0A-94C4518E6DC6}"/>
                    </a:ext>
                  </a:extLst>
                </p14:cNvPr>
                <p14:cNvContentPartPr/>
                <p14:nvPr/>
              </p14:nvContentPartPr>
              <p14:xfrm>
                <a:off x="3800400" y="3425434"/>
                <a:ext cx="254160" cy="66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F7A052-2D2E-419E-7B0A-94C4518E6DC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2760" y="3407794"/>
                  <a:ext cx="28980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BB1D9CF-DE65-A832-47CE-6625533718D1}"/>
                    </a:ext>
                  </a:extLst>
                </p14:cNvPr>
                <p14:cNvContentPartPr/>
                <p14:nvPr/>
              </p14:nvContentPartPr>
              <p14:xfrm>
                <a:off x="3999120" y="3800554"/>
                <a:ext cx="214560" cy="30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BB1D9CF-DE65-A832-47CE-6625533718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81120" y="3782914"/>
                  <a:ext cx="250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6C3D16E-5303-D404-001C-8C22123531E9}"/>
                    </a:ext>
                  </a:extLst>
                </p14:cNvPr>
                <p14:cNvContentPartPr/>
                <p14:nvPr/>
              </p14:nvContentPartPr>
              <p14:xfrm>
                <a:off x="3414480" y="2741794"/>
                <a:ext cx="2861280" cy="59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6C3D16E-5303-D404-001C-8C22123531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96840" y="2724154"/>
                  <a:ext cx="289692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D81686-14B0-10AD-02E6-1F3B847D3C53}"/>
                    </a:ext>
                  </a:extLst>
                </p14:cNvPr>
                <p14:cNvContentPartPr/>
                <p14:nvPr/>
              </p14:nvContentPartPr>
              <p14:xfrm>
                <a:off x="2193360" y="2653594"/>
                <a:ext cx="107640" cy="70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D81686-14B0-10AD-02E6-1F3B847D3C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5360" y="2635954"/>
                  <a:ext cx="14328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0A68A7-5DEC-29A4-F9F9-9579389E084E}"/>
                    </a:ext>
                  </a:extLst>
                </p14:cNvPr>
                <p14:cNvContentPartPr/>
                <p14:nvPr/>
              </p14:nvContentPartPr>
              <p14:xfrm>
                <a:off x="2084280" y="2708674"/>
                <a:ext cx="357120" cy="28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0A68A7-5DEC-29A4-F9F9-9579389E08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66280" y="2691034"/>
                  <a:ext cx="3927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17CF37-A7E6-DC1C-D1E4-29531E622C47}"/>
                    </a:ext>
                  </a:extLst>
                </p14:cNvPr>
                <p14:cNvContentPartPr/>
                <p14:nvPr/>
              </p14:nvContentPartPr>
              <p14:xfrm>
                <a:off x="5701200" y="3312754"/>
                <a:ext cx="401400" cy="447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17CF37-A7E6-DC1C-D1E4-29531E622C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83200" y="3295114"/>
                  <a:ext cx="4370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45702D-51D5-13DA-B70D-190D01BFA9D0}"/>
                    </a:ext>
                  </a:extLst>
                </p14:cNvPr>
                <p14:cNvContentPartPr/>
                <p14:nvPr/>
              </p14:nvContentPartPr>
              <p14:xfrm>
                <a:off x="5766720" y="3254434"/>
                <a:ext cx="680040" cy="432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45702D-51D5-13DA-B70D-190D01BFA9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9080" y="3236794"/>
                  <a:ext cx="7156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3D1758-897E-AFFF-A670-D36037143649}"/>
                    </a:ext>
                  </a:extLst>
                </p14:cNvPr>
                <p14:cNvContentPartPr/>
                <p14:nvPr/>
              </p14:nvContentPartPr>
              <p14:xfrm>
                <a:off x="6459000" y="3162274"/>
                <a:ext cx="486720" cy="500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3D1758-897E-AFFF-A670-D360371436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41000" y="3144634"/>
                  <a:ext cx="5223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D8BC6B-0699-5A75-B31C-429DB381F25A}"/>
                    </a:ext>
                  </a:extLst>
                </p14:cNvPr>
                <p14:cNvContentPartPr/>
                <p14:nvPr/>
              </p14:nvContentPartPr>
              <p14:xfrm>
                <a:off x="6959400" y="3175234"/>
                <a:ext cx="256680" cy="428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D8BC6B-0699-5A75-B31C-429DB381F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41760" y="3157234"/>
                  <a:ext cx="2923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244841-6A5C-3B2D-8981-80D9C3066B22}"/>
                    </a:ext>
                  </a:extLst>
                </p14:cNvPr>
                <p14:cNvContentPartPr/>
                <p14:nvPr/>
              </p14:nvContentPartPr>
              <p14:xfrm>
                <a:off x="7055880" y="3347674"/>
                <a:ext cx="412200" cy="25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244841-6A5C-3B2D-8981-80D9C3066B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37880" y="3329674"/>
                  <a:ext cx="447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2A4A03-52FC-4E82-EAB4-8D141B848D00}"/>
                    </a:ext>
                  </a:extLst>
                </p14:cNvPr>
                <p14:cNvContentPartPr/>
                <p14:nvPr/>
              </p14:nvContentPartPr>
              <p14:xfrm>
                <a:off x="7420560" y="3203314"/>
                <a:ext cx="703080" cy="430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2A4A03-52FC-4E82-EAB4-8D141B848D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2560" y="3185674"/>
                  <a:ext cx="7387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70662A-9472-A1F2-46A8-A12F9F8F70F1}"/>
                    </a:ext>
                  </a:extLst>
                </p14:cNvPr>
                <p14:cNvContentPartPr/>
                <p14:nvPr/>
              </p14:nvContentPartPr>
              <p14:xfrm>
                <a:off x="8435760" y="3021154"/>
                <a:ext cx="258840" cy="524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70662A-9472-A1F2-46A8-A12F9F8F70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18120" y="3003514"/>
                  <a:ext cx="2944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A7F275-B810-6391-5754-466493FABC69}"/>
                    </a:ext>
                  </a:extLst>
                </p14:cNvPr>
                <p14:cNvContentPartPr/>
                <p14:nvPr/>
              </p14:nvContentPartPr>
              <p14:xfrm>
                <a:off x="8716200" y="3116914"/>
                <a:ext cx="198360" cy="42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A7F275-B810-6391-5754-466493FABC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98560" y="3099274"/>
                  <a:ext cx="234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AE7093-7F64-3BB2-F4BC-78E9B5969307}"/>
                    </a:ext>
                  </a:extLst>
                </p14:cNvPr>
                <p14:cNvContentPartPr/>
                <p14:nvPr/>
              </p14:nvContentPartPr>
              <p14:xfrm>
                <a:off x="8908080" y="3320314"/>
                <a:ext cx="258120" cy="245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AE7093-7F64-3BB2-F4BC-78E9B59693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90440" y="3302674"/>
                  <a:ext cx="2937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6C1A60-D7F8-06F1-7D79-A832A634F010}"/>
                    </a:ext>
                  </a:extLst>
                </p14:cNvPr>
                <p14:cNvContentPartPr/>
                <p14:nvPr/>
              </p14:nvContentPartPr>
              <p14:xfrm>
                <a:off x="9286080" y="3336874"/>
                <a:ext cx="497520" cy="226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6C1A60-D7F8-06F1-7D79-A832A634F0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68440" y="3318874"/>
                  <a:ext cx="533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B30C0D-C287-F6DB-6751-A8AE569F01A4}"/>
                    </a:ext>
                  </a:extLst>
                </p14:cNvPr>
                <p14:cNvContentPartPr/>
                <p14:nvPr/>
              </p14:nvContentPartPr>
              <p14:xfrm>
                <a:off x="9932640" y="3328954"/>
                <a:ext cx="419760" cy="667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B30C0D-C287-F6DB-6751-A8AE569F01A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15000" y="3310954"/>
                  <a:ext cx="4554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67A40D-8364-547A-9E2F-9D9B14B54C1D}"/>
                    </a:ext>
                  </a:extLst>
                </p14:cNvPr>
                <p14:cNvContentPartPr/>
                <p14:nvPr/>
              </p14:nvContentPartPr>
              <p14:xfrm>
                <a:off x="2149080" y="4264954"/>
                <a:ext cx="457200" cy="72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67A40D-8364-547A-9E2F-9D9B14B54C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31080" y="4247314"/>
                  <a:ext cx="49284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9C799F-D2D8-5305-C7CD-7900F8E8E0EF}"/>
                    </a:ext>
                  </a:extLst>
                </p14:cNvPr>
                <p14:cNvContentPartPr/>
                <p14:nvPr/>
              </p14:nvContentPartPr>
              <p14:xfrm>
                <a:off x="2558040" y="4637554"/>
                <a:ext cx="361800" cy="73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9C799F-D2D8-5305-C7CD-7900F8E8E0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40400" y="4619554"/>
                  <a:ext cx="397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5B2AB1-DE57-930A-6959-6B7DF359A111}"/>
                    </a:ext>
                  </a:extLst>
                </p14:cNvPr>
                <p14:cNvContentPartPr/>
                <p14:nvPr/>
              </p14:nvContentPartPr>
              <p14:xfrm>
                <a:off x="3022800" y="4365034"/>
                <a:ext cx="507240" cy="644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5B2AB1-DE57-930A-6959-6B7DF359A1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05160" y="4347394"/>
                  <a:ext cx="5428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38EF36-6E44-DE17-92CA-218CB6C80D15}"/>
                    </a:ext>
                  </a:extLst>
                </p14:cNvPr>
                <p14:cNvContentPartPr/>
                <p14:nvPr/>
              </p14:nvContentPartPr>
              <p14:xfrm>
                <a:off x="3517440" y="4314634"/>
                <a:ext cx="314640" cy="786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38EF36-6E44-DE17-92CA-218CB6C80D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99800" y="4296634"/>
                  <a:ext cx="35028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96D845-8C2E-1A33-9518-3F0681D82C30}"/>
                    </a:ext>
                  </a:extLst>
                </p14:cNvPr>
                <p14:cNvContentPartPr/>
                <p14:nvPr/>
              </p14:nvContentPartPr>
              <p14:xfrm>
                <a:off x="3961320" y="4683634"/>
                <a:ext cx="636840" cy="8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96D845-8C2E-1A33-9518-3F0681D82C3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43320" y="4665994"/>
                  <a:ext cx="672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16E4CC-F68D-CF9F-5FA5-26F0D5F43EE8}"/>
                    </a:ext>
                  </a:extLst>
                </p14:cNvPr>
                <p14:cNvContentPartPr/>
                <p14:nvPr/>
              </p14:nvContentPartPr>
              <p14:xfrm>
                <a:off x="4298280" y="4550434"/>
                <a:ext cx="159480" cy="47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16E4CC-F68D-CF9F-5FA5-26F0D5F43E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80640" y="4532794"/>
                  <a:ext cx="1951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59A8B6-B751-3853-B08E-6F271A735BE6}"/>
                    </a:ext>
                  </a:extLst>
                </p14:cNvPr>
                <p14:cNvContentPartPr/>
                <p14:nvPr/>
              </p14:nvContentPartPr>
              <p14:xfrm>
                <a:off x="4922160" y="4347394"/>
                <a:ext cx="846000" cy="629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59A8B6-B751-3853-B08E-6F271A735BE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04520" y="4329394"/>
                  <a:ext cx="881640" cy="66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FD7276-3825-E8D0-82EA-A9EEFD9806E4}"/>
                  </a:ext>
                </a:extLst>
              </p14:cNvPr>
              <p14:cNvContentPartPr/>
              <p14:nvPr/>
            </p14:nvContentPartPr>
            <p14:xfrm>
              <a:off x="3896520" y="5613154"/>
              <a:ext cx="429840" cy="495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FD7276-3825-E8D0-82EA-A9EEFD9806E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78880" y="5595154"/>
                <a:ext cx="465480" cy="5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D77A61-59E2-57E2-83F7-18667EF2D9B2}"/>
              </a:ext>
            </a:extLst>
          </p:cNvPr>
          <p:cNvGrpSpPr/>
          <p:nvPr/>
        </p:nvGrpSpPr>
        <p:grpSpPr>
          <a:xfrm>
            <a:off x="3656040" y="557674"/>
            <a:ext cx="909000" cy="514440"/>
            <a:chOff x="3656040" y="557674"/>
            <a:chExt cx="90900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D6D91A8-1EDE-BA62-AA7A-E2EDB39944B9}"/>
                    </a:ext>
                  </a:extLst>
                </p14:cNvPr>
                <p14:cNvContentPartPr/>
                <p14:nvPr/>
              </p14:nvContentPartPr>
              <p14:xfrm>
                <a:off x="3656040" y="610234"/>
                <a:ext cx="228600" cy="270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D6D91A8-1EDE-BA62-AA7A-E2EDB39944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38040" y="592594"/>
                  <a:ext cx="264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99CDFD8-8CBE-0BE7-B725-5183CCEE9FDD}"/>
                    </a:ext>
                  </a:extLst>
                </p14:cNvPr>
                <p14:cNvContentPartPr/>
                <p14:nvPr/>
              </p14:nvContentPartPr>
              <p14:xfrm>
                <a:off x="4060320" y="557674"/>
                <a:ext cx="220320" cy="514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99CDFD8-8CBE-0BE7-B725-5183CCEE9F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2680" y="540034"/>
                  <a:ext cx="2559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B6A10A-CAB5-FD92-7272-16E0E116891B}"/>
                    </a:ext>
                  </a:extLst>
                </p14:cNvPr>
                <p14:cNvContentPartPr/>
                <p14:nvPr/>
              </p14:nvContentPartPr>
              <p14:xfrm>
                <a:off x="4406280" y="628234"/>
                <a:ext cx="158760" cy="211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B6A10A-CAB5-FD92-7272-16E0E11689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88640" y="610594"/>
                  <a:ext cx="1944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3C2AF9-2E86-FE5A-143C-19649460F05F}"/>
              </a:ext>
            </a:extLst>
          </p:cNvPr>
          <p:cNvGrpSpPr/>
          <p:nvPr/>
        </p:nvGrpSpPr>
        <p:grpSpPr>
          <a:xfrm>
            <a:off x="4822080" y="1042594"/>
            <a:ext cx="1434600" cy="814680"/>
            <a:chOff x="4822080" y="1042594"/>
            <a:chExt cx="1434600" cy="81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1E4C68-34A3-6319-1B9A-C3A1E717B498}"/>
                    </a:ext>
                  </a:extLst>
                </p14:cNvPr>
                <p14:cNvContentPartPr/>
                <p14:nvPr/>
              </p14:nvContentPartPr>
              <p14:xfrm>
                <a:off x="5575200" y="1253554"/>
                <a:ext cx="59760" cy="26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1E4C68-34A3-6319-1B9A-C3A1E717B4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57560" y="1235554"/>
                  <a:ext cx="954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1422BD-01B9-7565-72A7-3431AFCD0537}"/>
                    </a:ext>
                  </a:extLst>
                </p14:cNvPr>
                <p14:cNvContentPartPr/>
                <p14:nvPr/>
              </p14:nvContentPartPr>
              <p14:xfrm>
                <a:off x="5373600" y="1266874"/>
                <a:ext cx="116280" cy="178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1422BD-01B9-7565-72A7-3431AFCD05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55600" y="1249234"/>
                  <a:ext cx="151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3F7A93-BB54-1B4C-3654-A5BAC5CE8577}"/>
                    </a:ext>
                  </a:extLst>
                </p14:cNvPr>
                <p14:cNvContentPartPr/>
                <p14:nvPr/>
              </p14:nvContentPartPr>
              <p14:xfrm>
                <a:off x="5176680" y="1263634"/>
                <a:ext cx="32040" cy="348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3F7A93-BB54-1B4C-3654-A5BAC5CE85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8680" y="1245994"/>
                  <a:ext cx="67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8D79AE-BEFD-2569-6E75-1E042B5FD392}"/>
                    </a:ext>
                  </a:extLst>
                </p14:cNvPr>
                <p14:cNvContentPartPr/>
                <p14:nvPr/>
              </p14:nvContentPartPr>
              <p14:xfrm>
                <a:off x="5622000" y="1160674"/>
                <a:ext cx="77400" cy="49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8D79AE-BEFD-2569-6E75-1E042B5FD3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04360" y="1143034"/>
                  <a:ext cx="1130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CBCFAF-8A21-0285-6FF2-BDFC3FC1388B}"/>
                    </a:ext>
                  </a:extLst>
                </p14:cNvPr>
                <p14:cNvContentPartPr/>
                <p14:nvPr/>
              </p14:nvContentPartPr>
              <p14:xfrm>
                <a:off x="5619120" y="1042594"/>
                <a:ext cx="389160" cy="72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CBCFAF-8A21-0285-6FF2-BDFC3FC138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1480" y="1024594"/>
                  <a:ext cx="42480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F6001B-F54A-6893-0BB4-3B6DE8761936}"/>
                    </a:ext>
                  </a:extLst>
                </p14:cNvPr>
                <p14:cNvContentPartPr/>
                <p14:nvPr/>
              </p14:nvContentPartPr>
              <p14:xfrm>
                <a:off x="4822080" y="1066354"/>
                <a:ext cx="350280" cy="72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F6001B-F54A-6893-0BB4-3B6DE87619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04440" y="1048714"/>
                  <a:ext cx="38592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75F267-EDCB-8A41-B236-460600DA7394}"/>
                    </a:ext>
                  </a:extLst>
                </p14:cNvPr>
                <p14:cNvContentPartPr/>
                <p14:nvPr/>
              </p14:nvContentPartPr>
              <p14:xfrm>
                <a:off x="6023760" y="1551994"/>
                <a:ext cx="232920" cy="305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75F267-EDCB-8A41-B236-460600DA73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06120" y="1533994"/>
                  <a:ext cx="26856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C4E52D-43DD-CEE1-9572-D09C15240AD1}"/>
              </a:ext>
            </a:extLst>
          </p:cNvPr>
          <p:cNvGrpSpPr/>
          <p:nvPr/>
        </p:nvGrpSpPr>
        <p:grpSpPr>
          <a:xfrm>
            <a:off x="6538560" y="1082554"/>
            <a:ext cx="1920960" cy="776160"/>
            <a:chOff x="6538560" y="1082554"/>
            <a:chExt cx="1920960" cy="77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AC11C9-E3BB-69AB-4DCF-866C54B4E4FD}"/>
                    </a:ext>
                  </a:extLst>
                </p14:cNvPr>
                <p14:cNvContentPartPr/>
                <p14:nvPr/>
              </p14:nvContentPartPr>
              <p14:xfrm>
                <a:off x="6559440" y="1305034"/>
                <a:ext cx="285120" cy="37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AC11C9-E3BB-69AB-4DCF-866C54B4E4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41800" y="1287034"/>
                  <a:ext cx="320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9FC142-C020-7535-38B0-6B9D08B5F384}"/>
                    </a:ext>
                  </a:extLst>
                </p14:cNvPr>
                <p14:cNvContentPartPr/>
                <p14:nvPr/>
              </p14:nvContentPartPr>
              <p14:xfrm>
                <a:off x="6538560" y="1409794"/>
                <a:ext cx="299160" cy="9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9FC142-C020-7535-38B0-6B9D08B5F3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20560" y="1392154"/>
                  <a:ext cx="334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59CB44-1A04-31C6-5C94-9F2B44937B59}"/>
                    </a:ext>
                  </a:extLst>
                </p14:cNvPr>
                <p14:cNvContentPartPr/>
                <p14:nvPr/>
              </p14:nvContentPartPr>
              <p14:xfrm>
                <a:off x="6722520" y="1134754"/>
                <a:ext cx="181800" cy="513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59CB44-1A04-31C6-5C94-9F2B44937B5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04520" y="1117114"/>
                  <a:ext cx="217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92EF57-8380-B41A-2167-6310791B427C}"/>
                    </a:ext>
                  </a:extLst>
                </p14:cNvPr>
                <p14:cNvContentPartPr/>
                <p14:nvPr/>
              </p14:nvContentPartPr>
              <p14:xfrm>
                <a:off x="7443240" y="1131514"/>
                <a:ext cx="308160" cy="49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92EF57-8380-B41A-2167-6310791B42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25240" y="1113874"/>
                  <a:ext cx="3438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ECA3E8-D191-65F4-DE5F-451D4D4E31CB}"/>
                    </a:ext>
                  </a:extLst>
                </p14:cNvPr>
                <p14:cNvContentPartPr/>
                <p14:nvPr/>
              </p14:nvContentPartPr>
              <p14:xfrm>
                <a:off x="7681920" y="1082554"/>
                <a:ext cx="418320" cy="629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ECA3E8-D191-65F4-DE5F-451D4D4E31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63920" y="1064914"/>
                  <a:ext cx="4539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CA40AC-5345-FD36-D017-A647B73199B9}"/>
                    </a:ext>
                  </a:extLst>
                </p14:cNvPr>
                <p14:cNvContentPartPr/>
                <p14:nvPr/>
              </p14:nvContentPartPr>
              <p14:xfrm>
                <a:off x="7000800" y="1188754"/>
                <a:ext cx="219240" cy="604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CA40AC-5345-FD36-D017-A647B73199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83160" y="1170754"/>
                  <a:ext cx="25488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232DCC-AB39-A370-74B6-F0C1B50B5845}"/>
                    </a:ext>
                  </a:extLst>
                </p14:cNvPr>
                <p14:cNvContentPartPr/>
                <p14:nvPr/>
              </p14:nvContentPartPr>
              <p14:xfrm>
                <a:off x="8174040" y="1540474"/>
                <a:ext cx="285480" cy="31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232DCC-AB39-A370-74B6-F0C1B50B58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56040" y="1522474"/>
                  <a:ext cx="32112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73FFEA-AE5D-64DD-3076-05FC805E66A2}"/>
              </a:ext>
            </a:extLst>
          </p:cNvPr>
          <p:cNvGrpSpPr/>
          <p:nvPr/>
        </p:nvGrpSpPr>
        <p:grpSpPr>
          <a:xfrm>
            <a:off x="3112800" y="1506274"/>
            <a:ext cx="1386360" cy="953640"/>
            <a:chOff x="3112800" y="1506274"/>
            <a:chExt cx="138636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78BC12-E3B4-C11F-37E3-7235CE794FD3}"/>
                    </a:ext>
                  </a:extLst>
                </p14:cNvPr>
                <p14:cNvContentPartPr/>
                <p14:nvPr/>
              </p14:nvContentPartPr>
              <p14:xfrm>
                <a:off x="3127200" y="1697074"/>
                <a:ext cx="54000" cy="39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78BC12-E3B4-C11F-37E3-7235CE794F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09560" y="1679074"/>
                  <a:ext cx="896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CB3F62-FAA4-90E5-0FA0-244B83710BFF}"/>
                    </a:ext>
                  </a:extLst>
                </p14:cNvPr>
                <p14:cNvContentPartPr/>
                <p14:nvPr/>
              </p14:nvContentPartPr>
              <p14:xfrm>
                <a:off x="3112800" y="1648474"/>
                <a:ext cx="246960" cy="44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CB3F62-FAA4-90E5-0FA0-244B83710B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94800" y="1630834"/>
                  <a:ext cx="2826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C0CB9C-4E18-7B38-56F6-9A30E063B3AB}"/>
                    </a:ext>
                  </a:extLst>
                </p14:cNvPr>
                <p14:cNvContentPartPr/>
                <p14:nvPr/>
              </p14:nvContentPartPr>
              <p14:xfrm>
                <a:off x="3458400" y="1819834"/>
                <a:ext cx="41760" cy="20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C0CB9C-4E18-7B38-56F6-9A30E063B3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40760" y="1802194"/>
                  <a:ext cx="77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0C2BD0-5FB2-F501-B11D-601F96277510}"/>
                    </a:ext>
                  </a:extLst>
                </p14:cNvPr>
                <p14:cNvContentPartPr/>
                <p14:nvPr/>
              </p14:nvContentPartPr>
              <p14:xfrm>
                <a:off x="3607440" y="1723354"/>
                <a:ext cx="354240" cy="35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0C2BD0-5FB2-F501-B11D-601F962775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89440" y="1705354"/>
                  <a:ext cx="3898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7FAF25-A28F-DB90-6400-D9E4352242EC}"/>
                    </a:ext>
                  </a:extLst>
                </p14:cNvPr>
                <p14:cNvContentPartPr/>
                <p14:nvPr/>
              </p14:nvContentPartPr>
              <p14:xfrm>
                <a:off x="3850440" y="1791754"/>
                <a:ext cx="453960" cy="327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7FAF25-A28F-DB90-6400-D9E4352242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32440" y="1773754"/>
                  <a:ext cx="4896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649568-58B6-B2D7-7C0D-3CDEF1E3BA57}"/>
                    </a:ext>
                  </a:extLst>
                </p14:cNvPr>
                <p14:cNvContentPartPr/>
                <p14:nvPr/>
              </p14:nvContentPartPr>
              <p14:xfrm>
                <a:off x="4151760" y="1506274"/>
                <a:ext cx="58680" cy="11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649568-58B6-B2D7-7C0D-3CDEF1E3BA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33760" y="1488274"/>
                  <a:ext cx="94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264BF4-681D-B37E-4900-3A6F84BD39A8}"/>
                    </a:ext>
                  </a:extLst>
                </p14:cNvPr>
                <p14:cNvContentPartPr/>
                <p14:nvPr/>
              </p14:nvContentPartPr>
              <p14:xfrm>
                <a:off x="4392960" y="1574674"/>
                <a:ext cx="106200" cy="885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264BF4-681D-B37E-4900-3A6F84BD39A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5320" y="1557034"/>
                  <a:ext cx="141840" cy="9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242D5B-BF61-13F1-7278-D95A8AC8E294}"/>
              </a:ext>
            </a:extLst>
          </p:cNvPr>
          <p:cNvGrpSpPr/>
          <p:nvPr/>
        </p:nvGrpSpPr>
        <p:grpSpPr>
          <a:xfrm>
            <a:off x="5108640" y="1966354"/>
            <a:ext cx="622800" cy="249120"/>
            <a:chOff x="5108640" y="1966354"/>
            <a:chExt cx="62280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F978A2-AC57-02B3-DE1B-A7D8CDE6800C}"/>
                    </a:ext>
                  </a:extLst>
                </p14:cNvPr>
                <p14:cNvContentPartPr/>
                <p14:nvPr/>
              </p14:nvContentPartPr>
              <p14:xfrm>
                <a:off x="5108640" y="1993714"/>
                <a:ext cx="150120" cy="221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F978A2-AC57-02B3-DE1B-A7D8CDE680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90640" y="1976074"/>
                  <a:ext cx="185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D48A63-8780-24CF-AF18-DC352FC0AAFA}"/>
                    </a:ext>
                  </a:extLst>
                </p14:cNvPr>
                <p14:cNvContentPartPr/>
                <p14:nvPr/>
              </p14:nvContentPartPr>
              <p14:xfrm>
                <a:off x="5363520" y="2016754"/>
                <a:ext cx="117720" cy="172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D48A63-8780-24CF-AF18-DC352FC0AA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45880" y="1998754"/>
                  <a:ext cx="153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09FCF67-93BF-55DD-9470-934471BAD5C9}"/>
                    </a:ext>
                  </a:extLst>
                </p14:cNvPr>
                <p14:cNvContentPartPr/>
                <p14:nvPr/>
              </p14:nvContentPartPr>
              <p14:xfrm>
                <a:off x="5592120" y="1966354"/>
                <a:ext cx="139320" cy="184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9FCF67-93BF-55DD-9470-934471BAD5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74120" y="1948354"/>
                  <a:ext cx="17496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525802-E138-F261-B1DF-CC7CABEA42C4}"/>
              </a:ext>
            </a:extLst>
          </p:cNvPr>
          <p:cNvGrpSpPr/>
          <p:nvPr/>
        </p:nvGrpSpPr>
        <p:grpSpPr>
          <a:xfrm>
            <a:off x="4763760" y="2453794"/>
            <a:ext cx="1168920" cy="569880"/>
            <a:chOff x="4763760" y="2453794"/>
            <a:chExt cx="116892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F483D7-A039-1EEF-55DB-B04D297C4CA3}"/>
                    </a:ext>
                  </a:extLst>
                </p14:cNvPr>
                <p14:cNvContentPartPr/>
                <p14:nvPr/>
              </p14:nvContentPartPr>
              <p14:xfrm>
                <a:off x="4763760" y="2453794"/>
                <a:ext cx="1168920" cy="110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F483D7-A039-1EEF-55DB-B04D297C4C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45760" y="2435794"/>
                  <a:ext cx="1204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9AED4E-A7D2-BE48-1B84-DEA84468D20E}"/>
                    </a:ext>
                  </a:extLst>
                </p14:cNvPr>
                <p14:cNvContentPartPr/>
                <p14:nvPr/>
              </p14:nvContentPartPr>
              <p14:xfrm>
                <a:off x="5697960" y="2762314"/>
                <a:ext cx="27360" cy="60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9AED4E-A7D2-BE48-1B84-DEA84468D20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80320" y="2744674"/>
                  <a:ext cx="63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184528-B4E9-2946-5818-6699036A13D8}"/>
                    </a:ext>
                  </a:extLst>
                </p14:cNvPr>
                <p14:cNvContentPartPr/>
                <p14:nvPr/>
              </p14:nvContentPartPr>
              <p14:xfrm>
                <a:off x="5726400" y="2694634"/>
                <a:ext cx="201960" cy="271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184528-B4E9-2946-5818-6699036A13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08400" y="2676994"/>
                  <a:ext cx="237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DFDB1B-285B-A291-75F0-CDFD8AC443F7}"/>
                    </a:ext>
                  </a:extLst>
                </p14:cNvPr>
                <p14:cNvContentPartPr/>
                <p14:nvPr/>
              </p14:nvContentPartPr>
              <p14:xfrm>
                <a:off x="5408160" y="2755834"/>
                <a:ext cx="164880" cy="24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DFDB1B-285B-A291-75F0-CDFD8AC443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90160" y="2737834"/>
                  <a:ext cx="200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F5276C-F054-B471-38C4-D5A547BF0A3D}"/>
                    </a:ext>
                  </a:extLst>
                </p14:cNvPr>
                <p14:cNvContentPartPr/>
                <p14:nvPr/>
              </p14:nvContentPartPr>
              <p14:xfrm>
                <a:off x="5183880" y="2736394"/>
                <a:ext cx="112320" cy="28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F5276C-F054-B471-38C4-D5A547BF0A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65880" y="2718754"/>
                  <a:ext cx="14796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7D8D72-283C-002F-A941-8C029633D1BD}"/>
              </a:ext>
            </a:extLst>
          </p:cNvPr>
          <p:cNvGrpSpPr/>
          <p:nvPr/>
        </p:nvGrpSpPr>
        <p:grpSpPr>
          <a:xfrm>
            <a:off x="2275800" y="3634594"/>
            <a:ext cx="3379320" cy="2291760"/>
            <a:chOff x="2275800" y="3634594"/>
            <a:chExt cx="3379320" cy="22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8716DF-BB51-E1C3-7502-EA81764FE480}"/>
                    </a:ext>
                  </a:extLst>
                </p14:cNvPr>
                <p14:cNvContentPartPr/>
                <p14:nvPr/>
              </p14:nvContentPartPr>
              <p14:xfrm>
                <a:off x="2275800" y="3785434"/>
                <a:ext cx="657360" cy="47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8716DF-BB51-E1C3-7502-EA81764FE4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57800" y="3767794"/>
                  <a:ext cx="6930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975DC3-4A31-A1EF-0FBE-F48E43698CF2}"/>
                    </a:ext>
                  </a:extLst>
                </p14:cNvPr>
                <p14:cNvContentPartPr/>
                <p14:nvPr/>
              </p14:nvContentPartPr>
              <p14:xfrm>
                <a:off x="3472440" y="3707314"/>
                <a:ext cx="86400" cy="605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975DC3-4A31-A1EF-0FBE-F48E43698C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54800" y="3689314"/>
                  <a:ext cx="12204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848EEB-9ACC-3B96-97F1-6287A1387DAE}"/>
                    </a:ext>
                  </a:extLst>
                </p14:cNvPr>
                <p14:cNvContentPartPr/>
                <p14:nvPr/>
              </p14:nvContentPartPr>
              <p14:xfrm>
                <a:off x="3768720" y="3731074"/>
                <a:ext cx="82080" cy="612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848EEB-9ACC-3B96-97F1-6287A1387D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50720" y="3713434"/>
                  <a:ext cx="11772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7B2245-B31D-80AC-1345-94BCD871DFC0}"/>
                    </a:ext>
                  </a:extLst>
                </p14:cNvPr>
                <p14:cNvContentPartPr/>
                <p14:nvPr/>
              </p14:nvContentPartPr>
              <p14:xfrm>
                <a:off x="3119640" y="4713514"/>
                <a:ext cx="427680" cy="406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7B2245-B31D-80AC-1345-94BCD871DF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02000" y="4695874"/>
                  <a:ext cx="4633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7B46905-883C-F497-D088-C1787D4E5A5B}"/>
                    </a:ext>
                  </a:extLst>
                </p14:cNvPr>
                <p14:cNvContentPartPr/>
                <p14:nvPr/>
              </p14:nvContentPartPr>
              <p14:xfrm>
                <a:off x="3667560" y="4888114"/>
                <a:ext cx="348480" cy="554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7B46905-883C-F497-D088-C1787D4E5A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49920" y="4870114"/>
                  <a:ext cx="3841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F73656-9A1A-C1B4-7F12-F9679BC7DCB0}"/>
                    </a:ext>
                  </a:extLst>
                </p14:cNvPr>
                <p14:cNvContentPartPr/>
                <p14:nvPr/>
              </p14:nvContentPartPr>
              <p14:xfrm>
                <a:off x="4005600" y="4662394"/>
                <a:ext cx="279000" cy="581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F73656-9A1A-C1B4-7F12-F9679BC7DCB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87600" y="4644754"/>
                  <a:ext cx="3146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48D2CE-93E7-B440-DF18-7F6BBBF8014C}"/>
                    </a:ext>
                  </a:extLst>
                </p14:cNvPr>
                <p14:cNvContentPartPr/>
                <p14:nvPr/>
              </p14:nvContentPartPr>
              <p14:xfrm>
                <a:off x="4327080" y="4730794"/>
                <a:ext cx="434520" cy="57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48D2CE-93E7-B440-DF18-7F6BBBF801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09440" y="4713154"/>
                  <a:ext cx="4701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C8C4B7-0C37-161B-DD2F-6C78D1DD1834}"/>
                    </a:ext>
                  </a:extLst>
                </p14:cNvPr>
                <p14:cNvContentPartPr/>
                <p14:nvPr/>
              </p14:nvContentPartPr>
              <p14:xfrm>
                <a:off x="3307200" y="5486794"/>
                <a:ext cx="290160" cy="434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C8C4B7-0C37-161B-DD2F-6C78D1DD18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89560" y="5468794"/>
                  <a:ext cx="325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3CBBAF-F3D5-3D9A-FEC3-C28B7A4460F5}"/>
                    </a:ext>
                  </a:extLst>
                </p14:cNvPr>
                <p14:cNvContentPartPr/>
                <p14:nvPr/>
              </p14:nvContentPartPr>
              <p14:xfrm>
                <a:off x="3702120" y="5399674"/>
                <a:ext cx="700560" cy="52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3CBBAF-F3D5-3D9A-FEC3-C28B7A4460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84120" y="5382034"/>
                  <a:ext cx="7362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10FE74-768D-0BB7-73B0-8C7C39C07758}"/>
                    </a:ext>
                  </a:extLst>
                </p14:cNvPr>
                <p14:cNvContentPartPr/>
                <p14:nvPr/>
              </p14:nvContentPartPr>
              <p14:xfrm>
                <a:off x="4247520" y="3760234"/>
                <a:ext cx="345240" cy="373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10FE74-768D-0BB7-73B0-8C7C39C077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29520" y="3742594"/>
                  <a:ext cx="380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FBBB4DA-BE08-5B26-D9A5-0868B79274A5}"/>
                    </a:ext>
                  </a:extLst>
                </p14:cNvPr>
                <p14:cNvContentPartPr/>
                <p14:nvPr/>
              </p14:nvContentPartPr>
              <p14:xfrm>
                <a:off x="5054280" y="4037074"/>
                <a:ext cx="447120" cy="31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FBBB4DA-BE08-5B26-D9A5-0868B79274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36640" y="4019074"/>
                  <a:ext cx="4827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996208-2E0E-457F-1F06-9697E7C27AB6}"/>
                    </a:ext>
                  </a:extLst>
                </p14:cNvPr>
                <p14:cNvContentPartPr/>
                <p14:nvPr/>
              </p14:nvContentPartPr>
              <p14:xfrm>
                <a:off x="5141760" y="3634594"/>
                <a:ext cx="513360" cy="1082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996208-2E0E-457F-1F06-9697E7C27A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24120" y="3616594"/>
                  <a:ext cx="549000" cy="11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9E7560-D6E3-33D5-94A9-BE79B1700D09}"/>
              </a:ext>
            </a:extLst>
          </p:cNvPr>
          <p:cNvGrpSpPr/>
          <p:nvPr/>
        </p:nvGrpSpPr>
        <p:grpSpPr>
          <a:xfrm>
            <a:off x="6308520" y="3909634"/>
            <a:ext cx="1659240" cy="592200"/>
            <a:chOff x="6308520" y="3909634"/>
            <a:chExt cx="165924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F0032D-F7DB-40D3-6542-C0F98057E179}"/>
                    </a:ext>
                  </a:extLst>
                </p14:cNvPr>
                <p14:cNvContentPartPr/>
                <p14:nvPr/>
              </p14:nvContentPartPr>
              <p14:xfrm>
                <a:off x="6308520" y="3909634"/>
                <a:ext cx="558000" cy="29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F0032D-F7DB-40D3-6542-C0F98057E1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90520" y="3891634"/>
                  <a:ext cx="5936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FBBAE2-7AC8-7EC0-E771-84E18920770D}"/>
                    </a:ext>
                  </a:extLst>
                </p14:cNvPr>
                <p14:cNvContentPartPr/>
                <p14:nvPr/>
              </p14:nvContentPartPr>
              <p14:xfrm>
                <a:off x="6605160" y="3972634"/>
                <a:ext cx="90720" cy="506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FBBAE2-7AC8-7EC0-E771-84E18920770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87160" y="3954634"/>
                  <a:ext cx="1263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20100D-466C-4CDE-B7C8-87642D1F07FC}"/>
                    </a:ext>
                  </a:extLst>
                </p14:cNvPr>
                <p14:cNvContentPartPr/>
                <p14:nvPr/>
              </p14:nvContentPartPr>
              <p14:xfrm>
                <a:off x="6809640" y="4156594"/>
                <a:ext cx="1158120" cy="345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20100D-466C-4CDE-B7C8-87642D1F07F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2000" y="4138594"/>
                  <a:ext cx="119376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0002878-2053-31D7-5470-1ABA14925880}"/>
              </a:ext>
            </a:extLst>
          </p:cNvPr>
          <p:cNvGrpSpPr/>
          <p:nvPr/>
        </p:nvGrpSpPr>
        <p:grpSpPr>
          <a:xfrm>
            <a:off x="8115000" y="3659074"/>
            <a:ext cx="2525040" cy="864360"/>
            <a:chOff x="8115000" y="3659074"/>
            <a:chExt cx="2525040" cy="86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4175CB-0B2C-2F81-F350-6550FE439B14}"/>
                    </a:ext>
                  </a:extLst>
                </p14:cNvPr>
                <p14:cNvContentPartPr/>
                <p14:nvPr/>
              </p14:nvContentPartPr>
              <p14:xfrm>
                <a:off x="8115000" y="3934474"/>
                <a:ext cx="261360" cy="588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4175CB-0B2C-2F81-F350-6550FE439B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97000" y="3916834"/>
                  <a:ext cx="2970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3BE4AD-DBEE-4A17-3EEA-5862F944D7B5}"/>
                    </a:ext>
                  </a:extLst>
                </p14:cNvPr>
                <p14:cNvContentPartPr/>
                <p14:nvPr/>
              </p14:nvContentPartPr>
              <p14:xfrm>
                <a:off x="8459520" y="3696154"/>
                <a:ext cx="432720" cy="74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3BE4AD-DBEE-4A17-3EEA-5862F944D7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41520" y="3678154"/>
                  <a:ext cx="46836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F9FADA-290C-2B93-5965-AFC1B228161E}"/>
                    </a:ext>
                  </a:extLst>
                </p14:cNvPr>
                <p14:cNvContentPartPr/>
                <p14:nvPr/>
              </p14:nvContentPartPr>
              <p14:xfrm>
                <a:off x="9098160" y="3685714"/>
                <a:ext cx="474480" cy="687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F9FADA-290C-2B93-5965-AFC1B22816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80160" y="3667714"/>
                  <a:ext cx="5101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EB4CF23-8C49-F4DB-9DF9-D08BBE76D5E0}"/>
                    </a:ext>
                  </a:extLst>
                </p14:cNvPr>
                <p14:cNvContentPartPr/>
                <p14:nvPr/>
              </p14:nvContentPartPr>
              <p14:xfrm>
                <a:off x="9095280" y="3930874"/>
                <a:ext cx="513360" cy="223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EB4CF23-8C49-F4DB-9DF9-D08BBE76D5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77280" y="3912874"/>
                  <a:ext cx="549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13A338C-9CE2-B8EB-AEC4-E3DC97B3F7F7}"/>
                    </a:ext>
                  </a:extLst>
                </p14:cNvPr>
                <p14:cNvContentPartPr/>
                <p14:nvPr/>
              </p14:nvContentPartPr>
              <p14:xfrm>
                <a:off x="9484440" y="3659074"/>
                <a:ext cx="1155600" cy="493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13A338C-9CE2-B8EB-AEC4-E3DC97B3F7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66440" y="3641434"/>
                  <a:ext cx="119124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E02D84B-45C2-7951-7051-7AAC072A1AB7}"/>
              </a:ext>
            </a:extLst>
          </p:cNvPr>
          <p:cNvGrpSpPr/>
          <p:nvPr/>
        </p:nvGrpSpPr>
        <p:grpSpPr>
          <a:xfrm>
            <a:off x="7563840" y="4703074"/>
            <a:ext cx="1994760" cy="1390320"/>
            <a:chOff x="7563840" y="4703074"/>
            <a:chExt cx="1994760" cy="13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D18E6CF-DB5A-4C22-2CA2-4F0808D7EAB9}"/>
                    </a:ext>
                  </a:extLst>
                </p14:cNvPr>
                <p14:cNvContentPartPr/>
                <p14:nvPr/>
              </p14:nvContentPartPr>
              <p14:xfrm>
                <a:off x="8275920" y="4758154"/>
                <a:ext cx="13680" cy="347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D18E6CF-DB5A-4C22-2CA2-4F0808D7EA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57920" y="4740154"/>
                  <a:ext cx="49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4E5E87B-44E8-BECA-2477-CF9FCF69DF58}"/>
                    </a:ext>
                  </a:extLst>
                </p14:cNvPr>
                <p14:cNvContentPartPr/>
                <p14:nvPr/>
              </p14:nvContentPartPr>
              <p14:xfrm>
                <a:off x="8488680" y="4703074"/>
                <a:ext cx="51120" cy="529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4E5E87B-44E8-BECA-2477-CF9FCF69DF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70680" y="4685434"/>
                  <a:ext cx="867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5FBF44E-4E79-B6FB-852D-8381449D80D9}"/>
                    </a:ext>
                  </a:extLst>
                </p14:cNvPr>
                <p14:cNvContentPartPr/>
                <p14:nvPr/>
              </p14:nvContentPartPr>
              <p14:xfrm>
                <a:off x="8133000" y="4985314"/>
                <a:ext cx="536040" cy="312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5FBF44E-4E79-B6FB-852D-8381449D80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15360" y="4967674"/>
                  <a:ext cx="571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E21989-86EB-AF6F-523A-F2C4BA7F2B4C}"/>
                    </a:ext>
                  </a:extLst>
                </p14:cNvPr>
                <p14:cNvContentPartPr/>
                <p14:nvPr/>
              </p14:nvContentPartPr>
              <p14:xfrm>
                <a:off x="7563840" y="5498674"/>
                <a:ext cx="468360" cy="11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E21989-86EB-AF6F-523A-F2C4BA7F2B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46200" y="5480674"/>
                  <a:ext cx="504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13A7DB9-9F3C-6BE9-5C9A-148F613F13CF}"/>
                    </a:ext>
                  </a:extLst>
                </p14:cNvPr>
                <p14:cNvContentPartPr/>
                <p14:nvPr/>
              </p14:nvContentPartPr>
              <p14:xfrm>
                <a:off x="7834200" y="5495434"/>
                <a:ext cx="123840" cy="587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13A7DB9-9F3C-6BE9-5C9A-148F613F13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16560" y="5477434"/>
                  <a:ext cx="15948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F5C3226-2E90-ECBB-CB0F-15C2E2EFAFC9}"/>
                    </a:ext>
                  </a:extLst>
                </p14:cNvPr>
                <p14:cNvContentPartPr/>
                <p14:nvPr/>
              </p14:nvContentPartPr>
              <p14:xfrm>
                <a:off x="7997280" y="5741674"/>
                <a:ext cx="673560" cy="30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F5C3226-2E90-ECBB-CB0F-15C2E2EFAFC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79280" y="5723674"/>
                  <a:ext cx="709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EB1509-ADE6-2657-2B0C-E3AC08F93B55}"/>
                    </a:ext>
                  </a:extLst>
                </p14:cNvPr>
                <p14:cNvContentPartPr/>
                <p14:nvPr/>
              </p14:nvContentPartPr>
              <p14:xfrm>
                <a:off x="8693160" y="5837074"/>
                <a:ext cx="150840" cy="123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EB1509-ADE6-2657-2B0C-E3AC08F93B5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75160" y="5819434"/>
                  <a:ext cx="1864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AE7F9A-84A9-630B-11AD-5C583181A4B8}"/>
                    </a:ext>
                  </a:extLst>
                </p14:cNvPr>
                <p14:cNvContentPartPr/>
                <p14:nvPr/>
              </p14:nvContentPartPr>
              <p14:xfrm>
                <a:off x="8887560" y="5742034"/>
                <a:ext cx="671040" cy="351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AE7F9A-84A9-630B-11AD-5C583181A4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69920" y="5724394"/>
                  <a:ext cx="706680" cy="38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60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18</cp:revision>
  <dcterms:created xsi:type="dcterms:W3CDTF">2023-08-21T09:26:21Z</dcterms:created>
  <dcterms:modified xsi:type="dcterms:W3CDTF">2023-09-06T10:05:38Z</dcterms:modified>
</cp:coreProperties>
</file>