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517" autoAdjust="0"/>
  </p:normalViewPr>
  <p:slideViewPr>
    <p:cSldViewPr snapToGrid="0">
      <p:cViewPr>
        <p:scale>
          <a:sx n="73" d="100"/>
          <a:sy n="73" d="100"/>
        </p:scale>
        <p:origin x="3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0:5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17 7800,'-4'-3'336,"-15"-6"49,12 7 199,0 0 45,5 6-34,-21 81 373,0 74-541,20-117-207,6 187 76,1-180-136,36 210 53,-28-205-106,58 209 43,-54-211-36,69 203 43,-69-206-49,90 325 291,-78-262-342,-17-68 110,-1-11-78,1 6 2,-1 1-1,6 61 1,-14 14 96,-2-114-183,0 0 1,0-1 0,0 1 0,0 0 0,0 0 0,-1-1-1,1 1 1,0 0 0,0 0 0,0-1 0,-1 1-1,1 0 1,0 0 0,-1-1 0,1 1 0,-1 0 0,1-1-1,0 1 1,-1-1 0,-1 2 0,0 0 6,0 0 0,-1 1 0,0-1-1,1-1 1,-1 1 0,0 0 0,0-1 0,0 1 0,0-1 0,0 0 0,0 0 0,-4 1-1,-2-1-451,-1 0-1,0 0 0,-15-1 1,-42-2-8319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01.9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517 509 5560,'-15'3'-9,"0"1"0,-21 8 0,-35 9-35,26-11 10,-8 2 28,-94 34 159,133-41-139,10-4 6,0 0 0,0 1-1,0-1 1,1 1 0,-1 0-1,1 0 1,-1 0 0,-5 5-1,2-1 51,0 1 0,0 0 0,0 0 0,1 1 0,0-1 0,1 1 0,0 1 0,0-1 0,0 1 0,-3 11-1,3-9-26,3-9-22,1 1 0,0 0 0,0-1 0,0 1 0,1 0 0,-1 0 0,1 0 0,-1 0 0,1 0 0,0-1 0,0 5 0,0 0 25,1 0 1,0 0-1,0 0 0,1 0 0,0 0 0,0 0 1,1-1-1,-1 1 0,1-1 0,1 1 1,7 10-1,-8-13-27,0-1 0,0 0 0,0 0 1,0 0-1,0 0 0,0 0 0,1-1 1,0 0-1,-1 0 0,1 0 0,0 0 1,0 0-1,6 1 0,23 1 26,-18-5 69,-3-3-57,-1-1 0,1-1 0,-1 0 0,0 0 0,0-1 0,-1 0 0,0-1 0,0 0-1,-1-1 1,10-10 0,-10 8-14,-3 5 34,0-1-1,-1 0 1,8-15 0,43-81 824,-55 101-674,4-8 581,0 34-722,1 0 1,15 38 0,-11-47-67,25 18 0,-27-26-19,1 0 0,0-1 0,16 7 0,-16-8-1,2-1 0,-1 0 0,19 3 0,-18-5 0,-1 0 0,1-1 0,21-1 0,-16-2-1,-1-1 1,0 0 0,0-1 0,0-1 0,28-13-1,-24 7-4,8-9-1,-1 0-1,-1-1 1,-1-2-1,37-44 1,-51 53 1,0-1-1,-2 0 1,0-1 0,0 0-1,8-27 1,-16 43 5,0-1 0,0 1 0,0-1 0,0 1 0,0 0 0,0-1 0,0 1 0,0 0 0,0-1 0,0 1 0,1 0 0,-1-1 0,0 1 0,0 0 0,0-1 0,0 1 0,1 0 0,-1 0 0,0-1 0,0 1 0,1 0-1,-1 0 1,0-1 0,0 1 0,1 0 0,-1 0 0,0 0 0,1-1 0,-1 1 0,0 0 0,1 0 0,-1 0 0,0 0 0,1 0 0,-1 0 0,0 0 0,1 0 0,-1 0 0,0 0 0,1 0 0,-1 0 0,0 0 0,1 0 0,-1 0 0,0 0 0,1 0 0,-1 0 0,0 0 0,1 1 0,-1-1 0,0 0 0,1 0 0,-1 0 0,0 1 0,0-1 0,1 0 0,-1 1 0,1-1 0,12 15 0,10 13-15,0-2 0,53 46 1,-61-59-17,0 0 0,-1 1 0,22 30 0,-21-25 9,2 2-36,0 0-1,-2 2 0,15 26 0,-20-31 33,3 3-117,17 44 0,-23-48 112,-5-13 8,-1-1 0,1 1 0,-1-1-1,0 1 1,0-1 0,-1 1 0,1 0 0,-1-1 0,1 1 0,-2 4 0,1-1 1,0-4-37,-4-2 4,-13 4 38,8-5-16,2-2 28,-1-1 1,1 0 0,0-1 0,0 0 0,1 0-1,-1 0 1,1-1 0,0 0 0,0 0 0,0-1-1,1 1 1,-6-8 0,5 5 4,1-1-1,0 1 1,-7-19 0,8 16 0,0-1 0,1 0 0,-3-21 0,5 19 0,0 0 0,1-1 1,3-20-1,1 13 2,1 0-1,1 0 1,2 1-1,18-39 1,-10 27 5,2 0 0,24-31-1,15-21 21,62-95 1,-93 145-8,113-110 6,-111 124-12,39-18-1,3 5-10,-14 17-3,-50 16 0,0 0 0,1 0 0,-1 1 0,10 0 0,-13 0-1,0 0 1,-1 1-1,1-1 1,0 1-1,-1 0 1,1 0 0,0 0-1,-1 0 1,1 0-1,-1 1 1,0-1-1,1 1 1,-1 0-1,0-1 1,0 1-1,0 0 1,0 0 0,0 0-1,-1 1 1,1-1-1,0 0 1,-1 1-1,0-1 1,0 1-1,1-1 1,0 4 0,1 6-9,-1 0 1,1-1 0,-2 1-1,1 21 1,-1-16 2,4 63-62,9 66-11,-2-41-68,-9-78 136,2 40-96,-6-13 11,-1 1 0,-12 59 0,-4-41 64,8-45-47,5-17 54,-4 10 1,0-1 0,-2 0 1,0-1-1,-20 27 0,14-25-199,0-2 1,-1 0-1,-1 0 0,-30 21 1,33-29-4858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2:10.9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7984,'0'0'40,"1"3"-15,37 115 198,-24-61-73,17 55-11,16 42-11,-23-78 28,-14-52-132,18 49 52,-2-17-3,-26-56-69,1 1 0,-1 0-1,1-1 1,-1 1 0,1-1-1,-1 1 1,1-1-1,-1 1 1,1-1 0,0 1-1,-1-1 1,1 0 0,0 1-1,-1-1 1,1 0-1,0 1 1,-1-1 0,1 0-1,0 0 1,-1 0 0,1 0-1,0 0 1,0 0 0,-1 0-1,1 0 1,0 0-1,0 0 1,3 0 8,4-1 4,1 1 0,-1-2 0,1 1 0,-1-1 0,1-1 1,-1 1-1,0-1 0,0-1 0,0 0 0,-1 0 0,10-6 1,-5 3-7,-2 1 14,-1 1 1,1-2-1,-1 1 0,-1-1 1,1-1-1,-1 1 1,12-16-1,4-3 77,-6 6-51,59-62 230,-77 83-275,1-1-1,-1 0 1,1 1-1,-1-1 1,1 1 0,-1-1-1,0 1 1,1-1-1,-1 1 1,0-1-1,1 1 1,-1-1-1,0 1 1,1-1-1,-1 1 1,0-1-1,0 1 1,0 0-1,0-1 1,0 1 0,0-1-1,0 1 1,0 0-1,0 0 1,2 7 4,-1-5-4,0 0 0,-1 0-1,0 0 1,1 0 0,-1 0-1,0 0 1,0 0 0,-1 0 0,1 0-1,-2 4 1,-3 14 15,0-1 0,-14 32 0,9-33 7,5-13-20,-1 4-1,-1-1-1,0 0 1,-1 0-1,0 0 0,0-1 1,-1 0-1,0-1 0,-13 9 1,-100 52 98,119-67-19,20-17-17,19-13-1300,6-3-4961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9:14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19 5112,'0'0'89,"-4"-3"-10,-12-9-26,12 9 135,7 15 42,5 6 3,12 81 20,-14-60-175,-2 0 1,-1 43-1,-1 11 18,-1-63-60,11 148 65,-7-144-76,1 2-5,-2 0 0,-2 1-1,-3 67 1,-2-56-785,3-35-3095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9:15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1 286 5024,'25'-7'43,"0"1"0,0 1-1,42-2 1,-48 5-5,1 0 57,45-4 146,102-25-1,-136 25-150,15-3-3,0-2 0,54-22 0,-75 24-27,2 0-17,0-1 0,-1-1 0,33-21 0,-37 18 30,-1-1 0,0-1 1,22-23-1,-43 39-69,1-1 1,-1 1-1,0 0 1,0-1-1,0 1 0,1 0 1,-1-1-1,0 1 0,1 0 1,-1 0-1,0-1 0,0 1 1,1 0-1,-1 0 1,0-1-1,1 1 0,-1 0 1,1 0-1,-1 0 0,0 0 1,1 0-1,-1-1 0,0 1 1,1 0-1,-1 0 0,1 0 1,-1 0-1,0 0 1,1 0-1,-1 0 0,1 1 1,-1-1-1,0 0 0,1 0 1,-1 0-1,1 0 0,-1 0 1,0 0-1,1 1 1,-1-1-1,0 0 0,1 0 1,-1 1-1,0-1 0,1 1 1,0 1 7,-1 0-1,1 0 1,0 0 0,-1 0 0,1 0 0,-1 1 0,0-1 0,0 0 0,0 3 0,-5 54 65,5-54-75,-3 26 53,1 0 0,2 1 0,5 36 0,5-19-24,-6-35-11,-1 0 1,0 0-1,0 21 0,-3-33 20,2-8 0,11-28 41,4-6 99,43-68 0,-51 95-116,0 0 1,1 1-1,1 0 1,0 1-1,1 0 0,21-15 1,-32 26-63,0 0 0,0 0 0,0 0 0,0 0 0,1 1 0,-1-1 0,0 1 0,0-1 0,0 1 0,0-1 0,0 1 0,0-1 0,0 1 0,0 0 0,0 0 0,0-1 0,0 2 0,3 1 2,35 27 1,13 9 0,8 0-3,2-3-2,4-6 0,4-6 0,-2-10 1,-53-12 1,-1-1 0,20-2-1,-24 1 0,-1-2 0,1 1-1,12-5 1,23-13 4,0-6-2,-36 20-1,-3 2-1,0-1 0,-1 1 1,0-1-1,0 0 0,0 0 0,0-1 0,0 1 0,-1-1 1,0 0-1,0 0 0,3-7 0,17-36 46,-23 47-31,1 2-13,1 0 0,-1 0 0,0 0 0,1 1 0,-1-1 0,0 1 0,0 0 0,0-1 0,0 1 0,0 0 0,-1 0 0,1 0 1,2 4-1,21 21 11,-1-10-2,8 1-9,2-3-3,2-3 0,-2-6 0,-5-7 0,-26 0 0,0 0 0,0 0 0,0 0 0,0-1 0,-1 1 0,1-1 0,3-1 0,-2 0 0,-1 0 0,1-1 0,-1 1 0,1 0 0,3-6 0,-6 7 0,1-1 0,-1 1 0,1-1 0,-1 1 0,0-1 0,0 1 0,0-1 0,0 0 0,-1 1 0,1-5 0,-1 4 0,0 0 0,0 1 0,0-1 0,-1 0 0,1 1 0,-1-1 0,0 1 0,0-1 0,0 1 0,0-1 0,-2-3 0,0 2 0,0-1 0,0 1 0,-1-1 0,0 1 0,-8-7 0,-34-20 0,-8 6 0,41 20 0,-1 1 0,-20-3 0,22 6 0,-1 0-1,1 1 1,-1 1 0,1 0 0,-1 0 0,-23 7-1,17-1-4,0 6 2,1 0 1,-21 19-1,34-26-4,0-1 0,0 1 0,1 1 1,0-1-1,0 0 0,1 1 0,-1 0 0,1 0 0,1 0 0,-4 14 1,3-12-3,1 8-44,6 8 14,11 44 0,-15-67 33,1 0-1,0 0 1,-1 0-1,1 0 1,0-1-1,0 1 1,0 0-1,0-1 1,2 3-1,12 13-15,0-1-1,2-1 1,30 24 0,-19-25-57,153 41-25,-139-48 31,11-5-258,0-3 0,67-8-1,1-8-4194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9:15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5 4488,'-2'0'17,"-5"-3"6,18 20 21,31 37-33,-4-1-10,-29-39-1,5 5-2,0-1 0,1 0 1,26 23-1,10 4 5,-50-43-1,1-1 1,-1 0-1,1 0 1,-1 0 0,1 0-1,-1 0 1,1 0-1,0-1 1,0 1-1,-1-1 1,1 1-1,0-1 1,0 1-1,0-1 1,1 0-1,7 1 5,28 4 30,-22-6 123,-5-3-119,-1 0 1,0 0-1,0-1 0,0-1 1,17-11-1,-15 3 240,-7 3-212,-1 0 0,0 0 0,0 0 0,-1 0 0,3-19-1,-7 13 287,-3 6-258,0 0 1,0 0-1,-1 0 0,-12-18 1,5 18 183,0 3-186,-1 1 0,0 0 0,-1 0 1,1 2-1,-1-1 0,-1 2 0,1 0 0,-23-3 0,-18 5-8,33 5 113,-6 6-111,0 1 0,-29 16-1,36-10 46,-1 7-78,2 2 1,-23 35-1,41-58-51,1 0 1,0 0-1,0 1 0,0-1 1,0 0-1,0 1 0,0-1 1,0 5-1,-2 15 11,1-1 0,0 1 0,4 38 0,-2-58-15,0 0-1,1-1 1,-1 1 0,0 0-1,1 0 1,0 0 0,-1-1-1,1 1 1,0 0 0,0-1-1,1 2 1,-2-3-1,6 11 3,0-2 0,1 1 0,11 12 0,-8-12-2,1-1-1,0 0 1,0-1-1,16 8 1,-5-4-1,40 17 0,-36-20 0,43 10 0,-24-12-1,0-2 0,55-1 0,-65-6-11,128-25 1,-134 16 6,-4-3 4,0-1 0,36-30 0,-45 26-4,3-16 3,-1-2-1,-2 1 1,15-56 0,-30 91 2,10-57-6,-9 41 5,0 4 0,-1-2-2,1 0 1,5-14 0,-7 28 2,0 0 0,0 0 0,1 0 0,-1 0-1,0 0 1,1 0 0,-1 1 0,1-1 0,-1 0 0,1 0 0,-1 0 0,1 1-1,-1-1 1,1 0 0,0 1 0,-1-1 0,1 1 0,0-1 0,0 1 0,-1-1 0,2 0-1,2 4-5,1 4 2,0 2 1,-1-1 1,0 1-1,0 0 0,0 0 1,-1 1-1,2 11 0,28 110-9,-11-40-15,-3-17-6,-15-59 31,2 12-60,14 41-1,-19-66 38,8-50-30,-8 38 53,7-24-6,5-7 2,3 2 1,26-51 0,1 20 5,-28 49 0,21-23 0,-20 28 0,25-21 1,-26 26 1,0 0 0,1 1 0,27-12 0,-30 19 5,1 4-2,0 1 0,21 5-1,-21 1 30,-5 2-26,-1 0-1,0 1 1,0 0 0,-1 0 0,9 19-1,-8-6 27,0 18 6,4 77 0,-12-117-39,10 93 50,-9-83-44,1-1 1,1 1 0,0-1 0,1 0 0,0 0 0,10 19-1,-13-29-6,-1-1 0,0 1-1,1 0 1,-1-1 0,1 1-1,-1-1 1,1 1-1,-1-1 1,1 0 0,-1 1-1,1-1 1,-1 1 0,1-1-1,0 0 1,-1 1 0,1-1-1,0 0 1,-1 0-1,1 0 1,0 1 0,33 8-332,0-1 0,47 5 1,23 2-4710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9:16.3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657 724 6552,'1'-20'4,"0"17"0,-1 0 0,0-1-1,0 1 1,0 0 0,-1 0-1,1 0 1,-1-1-1,0 1 1,0 0 0,0 0-1,-2-4 1,-5-12 18,-2 0 1,-12-20 0,10 26 77,-4 1-51,0 1 0,-31-15 1,27 20 91,-14 2-56,0 1 0,-1 2 0,1 1-1,-50 7 1,12 9-49,44-6 32,-3 7-20,-57 40 0,86-56-43,0 1 0,0 0 1,1-1-1,-1 1 0,0 0 0,1 0 0,-1 0 1,-1 3-1,-5 10 7,0 1 0,0 0 0,2 0 0,-6 20 0,11-18 8,3-9-16,1 0 1,0 0-1,1-1 0,-1 0 1,2 1-1,8 12 0,-13-20-1,1 0-1,0 0 1,0 0-1,-1 0 0,1-1 1,0 1-1,0 0 0,0-1 1,0 1-1,0 0 1,0-1-1,0 1 0,2 0 1,22 8 11,0 0 1,44 8 0,-39-15 6,-3-4-13,0-2 0,0 0 0,38-13 0,-62 16-7,0 0 0,0-1 0,0 1 0,0 0 0,0-1 0,-1 0 0,4-2 0,16-15 6,-1-1-1,0-1 1,22-30 0,-26 23 53,48-122 32,-57 119 9,5-141 51,-13 135-24,-21-161 208,10 98-128,11 100-204,0 1-1,0-1 1,-1 0-1,1 1 1,0-1 0,0 0-1,0 0 1,0 0-1,-1 1 1,1-1 0,0 0-1,0 0 1,-1 0-1,1 1 1,0-1-1,0 0 1,-1 0 0,1 0-1,0 0 1,-1 0-1,1 0 1,0 0 0,0 0-1,-1 0 1,1 0-1,0 0 1,-1 0 0,1 0-1,0 0 1,-1 0-1,1 0 1,0 0 0,0 0-1,-1 0 1,1 0-1,0 0 1,-1 0-1,1 0 1,0-1 0,0 1-1,-1 0 1,1 0-1,0 0 1,0-1 0,-1 1-1,1 0 1,0 0-1,0 0 1,0-1 0,0 1-1,-1 0 1,1-1-1,0 1 1,0 0-1,0 0 1,0-1 0,0 1-1,0 0 1,0-1-1,0 1 1,0 0 0,0 0-1,0-1 1,0 1-1,0 0 1,0-1 0,0 1-1,0 0 1,0-1-1,0 1-1,-5 4 20,-3 4-25,-6 21 138,-38 117 7,41-107-67,-32 193 26,38-180-67,-7 86-1,-5 38-25,4 125-1157,13-170-4631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9:17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170 458 7536,'2'-6'0,"18"-54"73,-17 48-58,30-92 529,-32 102-383,-7 5 4,0 0-139,3-2-13,0 1 0,1-1 1,-1 1-1,1 0 0,-1-1 1,1 1-1,-1 0 0,-2 4 1,-68 73 110,57-56-63,-43 78 21,51-87-76,1 0 0,1 0-1,1 1 1,0 0-1,1 0 1,-3 19-1,6-34-4,1 0-1,0 1 1,0-1-1,0 0 0,0 1 1,0-1-1,0 0 1,0 1-1,0-1 1,0 0-1,0 1 0,0-1 1,0 0-1,0 1 1,1-1-1,-1 0 1,0 0-1,0 1 0,0-1 1,0 0-1,0 1 1,1-1-1,-1 0 0,0 0 1,0 1-1,1-1 1,-1 0-1,0 0 1,0 0-1,1 1 0,-1-1 1,0 0-1,0 0 1,1 0-1,12 8 5,0-2 0,0 0 0,0 0 0,23 6 0,-35-12-5,26 6 14,44-2-1,-56-4-12,0-1 0,0-1 0,20-4 0,-18 0 1,1 0 1,-1-1-1,0-1 0,-1 0 0,28-20 0,-24 10 33,5-13-4,30-53-1,-44 58 45,-4-6-35,-2 0-1,2-37 1,-10 44 81,1 13-66,0 3-30,0-1-1,0 1 1,-1 0 0,0 0-1,-1 0 1,0 0 0,0 0 0,-1 1-1,0 0 1,-8-11 0,0 6 42,1 1 0,-17-12 0,18 20 60,5 5-103,-1 0 0,0 0 0,1 1 0,-1 0 0,1 0 0,-10 4 0,15-5-20,1-1 1,-1 0 0,0 1 0,1-1-1,-1 1 1,0-1 0,1 1-1,-1-1 1,1 1 0,-1-1-1,1 1 1,-1-1 0,1 1 0,-1 0-1,1-1 1,-1 2 0,-5 11 21,-1 0 0,2 0 0,-7 23 0,11-17 15,5-2-30,0-1 0,1 1 1,1-1-1,11 22 0,-3-18-4,7 0-5,2 0 0,40 26 0,-61-44-2,0 0-1,1-1 1,-1 0-1,1 0 0,0 0 1,-1 0-1,1 0 1,3 1-1,33 5-4,65 3 1,-102-10 0,1 0 0,-1 0 1,0 0-1,1 0 0,-1 0 1,0-1-1,0 1 1,1-1-1,-1 0 0,2-1 1,16-6-9,-1-2 0,0-1 0,-1 0 0,22-18 0,-23 10-47,42-78-20,-57 94 69,0-1-1,-1 1 1,1 0-1,-1-1 0,1 1 1,-1-1-1,0 0 1,-1 1-1,1-1 0,0-6 1,0-3-7,0 2 4,1-32-82,-3 21 56,1 3-7,-1 0 0,0 0 0,-2 0 0,0 1 1,-1-1-1,-8-19 0,3 60-43,10 32 33,5 84 0,9 171-80,2-29 78,-13-224 13,0-7 20,5 209-55,-24-60 14,8-165 20,-5 8 15,-27 56 0,38-95 29,1-1 0,-1 1 0,0-1 0,1 0 0,-1 1 0,0-1 0,0 0 0,0 0 0,0 1 0,0-1 0,-1 0 0,-1 1 0,0 1-41,0-1 0,1 0 1,-1 0-1,-1 0 0,1-1 0,0 1 1,0-1-1,-1 0 0,1 1 1,0-2-1,-1 1 0,1 0 0,-1-1 1,1 1-1,-1-1 0,0 0 1,1 0-1,-1-1 0,1 1 0,-1-1 1,1 1-1,-1-1 0,1 0 0,-4-2 1,-41-14-5138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9:17.4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 6728,'0'0'0,"18"-3"0,28-4 0,26 1 0,21 3 32,11 3 8,7 0-32,0 0 0,-16 3-8,-4-2-4632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9:17.8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0 2872,'-14'10'51,"11"-9"-15,0 1 1,1 0 0,-1 0-1,1 0 1,-1 0 0,1 0-1,0 1 1,0-1 0,-3 6-1,-49 82 508,43-69-280,2 1-1,0-1 0,1 2 1,-7 36-1,10-39-188,0 9 173,5 106 81,5-113-195,7 2-48,25 41 1,-36-63-81,0-1-1,0 0 1,0 0 0,0 0-1,0 0 1,0 1 0,0-1-1,1 0 1,-1-1 0,0 1-1,3 1 1,23 12 25,1-1-1,33 9 1,-33-16-3,14-4-365,67-4 1,-29-4-3224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9:18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223 4 5744,'-2'-1'2,"-1"0"0,0 1 1,1-1-1,-1 1 0,0 0 0,1 0 1,-1 0-1,0 0 0,1 0 0,-1 0 1,0 1-1,1-1 0,-1 1 0,1 0 1,-1 0-1,1 0 0,-3 1 0,-2 2 1,1 0-1,0 0 0,1 0 1,-7 6-1,6-4 2,-9 10 36,-56 100 13,60-90-26,-9 40-1,15-47-23,-3 31 0,7-42-3,0 0-1,1 0 1,0 0 0,1 1-1,0-1 1,0 0 0,1 0-1,4 12 1,-6-19 0,0-1-1,0 1 0,1-1 1,-1 1-1,0 0 0,1-1 1,-1 1-1,0-1 0,1 1 1,-1 0-1,1-1 1,-1 1-1,1-1 0,-1 0 1,1 1-1,-1-1 0,1 1 1,1-1-1,22 14-4,50 20-1,-48-26 1,40 5 4,-54-11 1,1-1 0,0-1 0,21-2 0,-21-1 1,-1 0 0,1 0 0,-1-1 0,0-1 0,0 0 0,14-9-1,-12 3 35,-4-2-21,-1 0 0,-1 0 0,0-1 0,6-16-1,-9 9 102,1-97 69,-5 111-139,-1 0 1,0 0-1,-1 0 0,0 0 0,0 1 1,0-1-1,-4-9 0,-1-1 6,3 1-14,2 11-12,0 1 1,-1-1-1,1 0 1,-1 1-1,0-1 0,0 1 1,-1 0-1,1 0 1,-4-4-1,-2-3 33,0 1 0,0 1 1,-1-1-1,-12-8 0,8 12 122,8 5-155,-1 0 0,1 0 0,-1 0 0,1 1 1,-1 0-1,0 0 0,1 0 0,-1 1 0,1 0 1,-1 0-1,1 0 0,-1 1 0,1 0 0,0 0 0,0 0 1,-9 6-1,-12 20-920,2 3-3678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9:18.6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5832,'24'-41'0,"-13"33"0,-9 8 0,0-1 1,0 1-1,0 0 1,0 0 0,0 0-1,0 0 1,0 0-1,0 0 1,0 0-1,0 1 1,0-1-1,0 1 1,-1-1-1,1 1 1,0 0-1,0 0 1,0 0-1,0 0 1,-1 0 0,1 0-1,-1 0 1,1 1-1,-1-1 1,1 0-1,1 3 1,0-1-1,36 34 3,-29-26-1,0 0 0,12 21-1,-11-12 0,12 29 0,32 104 7,-48-121-2,-1-7 35,1 0 1,15 36-1,-22-61-37,0 0 0,0 1 0,-1-1 0,1 0 0,0 1-1,-1-1 1,1 0 0,0 0 0,-1 0 0,1 1 0,0-1-1,-1 0 1,1 0 0,0 0 0,-1 0 0,1 0-1,0 0 1,-1 0 0,1 0 0,-1 0 0,1 0 0,0 0-1,-1 0 1,1 0 0,-1 0 0,1 0 0,0 0 0,-1 0-1,0 0 1,0-1 4,-1 0 0,0-1 0,1 1-1,-1 0 1,1 0 0,-1-1 0,1 1 0,-1-1 0,1 1-1,0-1 1,0 0 0,0 1 0,0-1 0,0 0 0,0 0-1,0 0 1,1 0 0,-1 0 0,1 0 0,-1 0 0,1 0-1,0 0 1,0-2 0,-1-6 48,1 0-1,0 0 1,2-12 0,-2 10-35,0 9-2,0 0-1,0-1 1,1 1 0,-1 0 0,1 0 0,0 0 0,-1 0-1,2 0 1,1-6 0,7-13 100,0 1-1,1 0 1,1 0 0,23-29-1,-27 40-82,-5 6-8,0 1 1,1 0 0,-1 0 0,1 0 0,-1 0 0,1 0-1,0 1 1,4-3 0,37-19 263,-38 25-144,3 5-111,-1 1 0,0 0 0,0 0 1,10 11-1,-17-15-32,8 7 8,-1 1 1,0 0-1,-1 0 0,0 1 1,0 0-1,9 22 1,-13-24-11,0-4 0,-1 1 0,0-1-1,-1 1 1,1 0 0,1 10 0,0 0 0,8 36 0,-9-31-7,-2 0 0,0 1 0,-1-1 0,-7 44 0,7-65 2,0 0 1,0 0 0,-1 0-1,1 0 1,0 1-1,0-1 1,-1 0 0,1 0-1,-1 0 1,1 0 0,-1 0-1,1 0 1,-1 0-1,0 0 1,1 0 0,-1 0-1,0 0 1,0-1 0,0 1-1,1 0 1,-1 0-1,0-1 1,0 1 0,0-1-1,0 1 1,0-1-1,-2 1 1,3-1 0,-1 0 0,0 0 0,1-1 0,-1 1 0,0 0 0,1-1 0,-1 1-1,0 0 1,1-1 0,-1 1 0,0-1 0,1 1 0,-1-1 0,1 1 0,-1-1 0,1 1 0,-1-1 0,1 0 0,0 1-1,-1-1 1,1 0 0,-1-1 0,1 2-1,-3-7 0,0 1 0,1 0 0,0-1 0,1 1 0,-1-1-1,1 0 1,0-10 0,2-25 1,1 18 6,1 0 0,2 1 1,0-1-1,2 1 0,0 1 1,2-1-1,0 1 0,24-40 1,31-31 34,-61 90-32,0-1 0,0 1 1,0 0-1,0 0 1,1 0-1,-1 0 0,1 0 1,0 1-1,8-4 0,-1 0 7,-11 6-13,0 0-1,0 0 1,0 0-1,1 0 0,-1 0 1,0 0-1,0-1 1,0 1-1,1 0 0,-1 0 1,0 0-1,0 0 1,0 0-1,1 0 0,-1 0 1,0 0-1,0 0 1,1 0-1,-1 0 0,0 0 1,0 0-1,0 0 1,1 0-1,-1 0 0,0 1 1,0-1-1,0 0 1,1 0-1,-1 0 1,0 0-1,0 0 0,0 0 1,0 1-1,1-1 1,-1 0-1,0 0 0,0 0 1,11 8 14,-1 1 0,0-1 1,16 19-1,-20-21-11,9 15 29,-8-11-23,1 2-5,0 0 0,-1 0 0,-1 1-1,0 0 1,-1 0 0,0 1 0,-1-1 0,4 26 0,25 192-976,-29-190-4076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9:18.9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65 6104,'0'-5'5,"1"0"0,0 1 0,1-1 0,-1 0-1,1 1 1,0-1 0,0 1 0,0 0 0,1 0 0,-1 0 0,1 0 0,5-6 0,-7 10 0,-1-1 1,1 1 0,0 0-1,-1 0 1,1 0 0,-1 0-1,1 0 1,-1-1-1,1 1 1,0 0 0,-1 1-1,1-1 1,-1 0 0,1 0-1,-1 0 1,1 0-1,0 0 1,-1 0 0,1 1-1,-1-1 1,1 0-1,-1 1 1,1-1 0,-1 0-1,1 1 1,0 0 8,8 5 7,0 1 0,-1 1 0,0-1 1,0 1-1,-1 0 0,0 1 0,0 0 0,8 16 0,-6-11-15,5 9 15,19 40 4,-6 8-19,-9 4-14,-14-55 5,0 0-1,2 0 0,11 29 0,-17-77 4,-6-34 28,4 37-16,-2-11 118,2 16-80,1-1 1,1 1 0,0 0-1,4-21 1,0 18 73,0-1 0,1 1 0,1 0 0,19-43 0,-25 66-117,1 0 0,-1-1 0,0 1 0,1 0 0,-1 0 0,1 0 0,-1 0 0,0 0 0,1 0 0,-1 0 0,0 0 0,1 0 0,-1 0 0,0 0 0,1 0 0,-1 0 0,0 1 0,1-1 0,-1 0 0,0 0 0,1 0 0,-1 0 0,0 1 0,1-1 0,-1 0 0,0 0 0,0 1 0,1-1 0,-1 0 0,0 0 0,0 1 0,1-1 0,-1 0 0,0 1 0,0-1 0,0 0 0,0 1 0,0-1 0,1 1 0,6 11 32,0 0 0,-1 1 0,-1 0 0,0 1 0,7 26 0,-5-15-29,18 59 76,-6-18-76,-11-39-13,37 107-34,-44-131 21,0-7 2,15-61 12,-6 35 18,63-164 134,-68 183-121,0 0 0,0 1 0,1-1 0,0 1 0,14-16 0,-16 21-17,-3 3-1,1 0 0,-1 0 0,0 0 0,1 1 0,-1-1 0,1 1-1,0-1 1,-1 1 0,1 0 0,0-1 0,0 1 0,0 0 0,0 0 0,0 0 0,0 1 0,0-1 0,4-1 0,-6 2-9,0 0-1,0 0 1,1 0 0,-1 0-1,0 0 1,0 0-1,0 0 1,0 0 0,1 0-1,-1 0 1,0 0 0,0 1-1,0-1 1,1 0-1,-1 0 1,0 0 0,0 0-1,0 0 1,0 0 0,0 0-1,1 0 1,-1 0-1,0 1 1,0-1 0,0 0-1,0 0 1,0 0 0,0 0-1,1 0 1,-1 1-1,0-1 1,0 0 0,0 0-1,0 0 1,0 1 0,0-1-1,0 0 1,0 0-1,0 0 1,0 1 0,36 75 90,-26-54-60,-2 0 1,-1 1-1,8 37 1,-4-9 1,-3-18-235,-2 0 0,-1 1 0,-1 0-1,-2 59 1,-7-43-5065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2:11.3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 6816,'13'6'5,"-8"-4"9,0 1 0,0 0 0,0 0 0,0 1 0,6 6 0,62 57 99,-67-62-85,-1 0 0,0 1 0,0 0 0,0 0-1,5 10 1,2 3-1,35 46 154,-39-53-138,42 56 148,-42-59-140,-1 0 0,2-1 0,-1-1 0,1 1 0,0-1 0,15 8 0,-19-13-13,-1 0 1,0 0-1,1 0 0,-1 0 1,1-1-1,0 0 1,-1 0-1,1-1 0,0 1 1,0-1-1,-1 0 1,1 0-1,0 0 1,0-1-1,7-1 0,18-10 46,-17 4 131,-5 0-150,0-1-1,0 0 1,-1 0-1,0 0 0,0-1 1,-1 0-1,0 0 1,-1-1-1,-1 0 1,5-13-1,-4 7-30,-2 9 8,-1 0 0,0-1 0,-1 1-1,1-16 1,10-175 547,-12 195-338,0 9-140,-3 44-13,-2 10-19,-5 83 8,8-129-70,2-1 0,-1 1 1,3 19-1,1-6-6,2 64 14,0 134 12,-1-175-35,5-5-4,6-65-4,10-27-1314,2-9-5280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9:19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343 2 4760,'-1'0'0,"-1"-1"-1,1 1 1,-1 0-1,1 0 1,0-1 0,-1 1-1,1 0 1,-1 0 0,1 1-1,-1-1 1,1 0 0,-1 0-1,1 1 1,0-1 0,-1 1-1,1-1 1,0 1 0,-1 0-1,1-1 1,0 1 0,0 0-1,-1 0 1,1 0 0,-1 1-1,-26 23 0,26-23-1,-12 11-7,0 0 1,1 0-1,1 1 0,-21 31 1,4-4-56,11-17 38,-7 10 2,1 1 0,2 2 1,-24 51-1,37-71 30,6-14-2,1 1 0,0 0 0,0-1 1,0 1-1,1 0 0,-1 0 1,1 0-1,0 0 0,0 0 1,1 1-1,-1 5 0,0-8 67,15-3 137,-8-5-162,4-1 27,-1-2 0,0 1 0,-1-1 1,0 0-1,0-1 0,-1 0 1,9-18-1,-8 13 76,0 0-1,1 0 1,1 1 0,22-26 0,-28 38 51,3-1 25,-6 3-209,0 0-1,0 1 1,0-1 0,0 1-1,0 0 1,0-1-1,0 1 1,0 0-1,-1-1 1,1 1 0,0 0-1,0 0 1,-1 0-1,1-1 1,0 1 0,0 1-1,0 0 13,7 8 9,0 1 0,-1 0 0,-1 0-1,1 1 1,-2-1 0,7 19 0,39 82-893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9:19.7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5744,'4'5'-1,"1"0"1,-1 1-1,-1-1 1,1 1-1,-1 0 1,1-1-1,-2 2 1,1-1-1,-1 0 1,3 9-1,-2-4 5,8 17 38,13 53-1,-19-60-26,3 4 73,-2 1 1,5 49-1,-4 12 188,-7-85-209,2-4-42,0 0-1,0 1 1,-1-1 0,1 0-1,0 0 1,-1 0 0,1 0-1,-1 0 1,0 0 0,2-3 0,0-1-12,13-17 94,0 1-1,1 1 1,1 0 0,1 1-1,1 1 1,25-19 0,-44 38-99,0 0 1,0 0-1,0-1 1,0 1 0,0 0-1,0 0 1,0 0-1,0 0 1,0 0-1,0 0 1,0 0-1,0 1 1,0-1-1,0 0 1,0 0 0,0 1-1,-1-1 1,1 1-1,0-1 1,1 2-1,11 6 14,-8-4-5,0 0 1,-1 0-1,1 1 0,-1 0 0,0 0 0,0 0 1,-1 0-1,1 0 0,-1 1 0,3 7 0,-2-5 1,9 13-32,18 24 0,-19-28-710,11 13-3916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9:20.1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475 1037 7088,'2'-12'30,"-1"0"1,0-1-1,-1 1 1,0 0 0,-1 0-1,-1 0 1,0 0-1,0 0 1,-1 1-1,-1-1 1,-7-17-1,8 23-3,0 1 0,0-1-1,0 0 1,-1 1 0,0 0-1,0 0 1,0 0-1,0 0 1,-1 1 0,0 0-1,0 0 1,-9-6 0,7 6-4,6 3-13,0 0 0,0 0 0,0 0 0,0 1 0,-1-1 0,1 1 1,0-1-1,0 1 0,-1-1 0,1 1 0,-2-1 0,-16-2 31,1 1 1,-1 1-1,-30 2 0,26 4 34,-86 41 24,90-32-79,-22 23 0,5 8-15,29-35-4,0 1 1,1 0-1,-8 20 0,14-30-1,-1 0 0,1 0-1,0-1 1,-1 1-1,1 0 1,0 0 0,0 0-1,-1 0 1,1 0-1,0 0 1,0 0-1,0 0 1,0 0 0,0 0-1,0 0 1,0-1-1,1 1 1,-1 0 0,0 0-1,1 0 1,-1 0-1,0 0 1,1 0 0,-1 0-1,1-1 1,-1 1-1,1 0 1,-1 0 0,1-1-1,0 1 1,-1 0-1,1-1 1,1 2-1,2-1-1,-1 0-1,1 1 0,0-1 0,-1 0 1,1-1-1,0 1 0,5-1 0,38 3-3,-24-4-13,98-27 0,-119 28 19,0-1-1,0 0 1,0 1-1,0-1 0,-1 0 1,1 0-1,0 0 1,-1 0-1,1 0 0,2-3 1,15-14-3,0-1 1,-2 0 0,17-25-1,-20 17-2,11-48 4,-4-17 1,-12 31 10,-2 0-1,-1-93 1,-11 70-2,1 50 20,0 5-8,-1-11 10,-2 0 1,-12-41-1,-15-16 55,33 96-81,1 0 0,-1-1 0,1 1 1,-1 0-1,1 0 0,-1 0 0,0 0 0,1-1 0,-1 1 0,0 0 1,0 0-1,0 1 0,0-1 0,0 0 0,0 0 0,0 0 0,0 1 1,0-1-1,-1 0 0,1 1 0,0-1 0,0 1 0,-1-1 0,1 1 1,0 0-1,-1 0 0,1-1 0,0 1 0,-1 0 0,1 0 0,0 0 1,-1 0-1,1 1 0,0-1 0,0 0 0,-3 1 0,3 0-1,-7 6 44,-46 76 10,43-58-49,-13 49 4,18-46-11,-4 42 1,6-7-25,9 104 1,15 26-43,-14-148-1,-2-20 70,26 148-169,-19-119 52,22 66-1,-28-108 76,1 0 0,-1 0 1,2 0-1,0-1 0,0 0 1,1 0-1,11 12 0,-8-11 6,-10-11 20,0 1-1,0-1 0,0 0 1,0 0-1,0 1 0,1-1 0,-1 0 1,0 0-1,1 0 0,-1 0 1,1-1-1,2 2 0,18 6-32,0-1-1,0 0 1,0-2 0,33 3-1,-15-8-120,84-9-1,61-11-677,6-2-3209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9:29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35 4312,'6'-5'24,"27"-25"41,-17 41 14,-13-10-69,14 16 13,-8-2-17,-4 8-5,-3 3-1,-4 1 1,0-21 4,1-1-1,-1 1 1,0-1-1,0 1 1,-1-1-1,0 0 1,0 0-1,0 0 1,0-1-1,-5 5 1,7-8 8,-1 0 1,1-1 0,-1 1 0,1-1 0,-1 1 0,0-1 0,1 0 0,-1 0 0,1 0 0,-1 0 0,0 0 0,1 0 0,-1 0 0,0 0 0,1-1-1,-1 1 1,1-1 0,-1 1 0,-1-2 0,-2-1 65,0-1-1,-1 0 0,2 0 1,-1 0-1,0-1 0,1 0 1,0 0-1,0 0 0,0 0 1,-3-7-1,6 10-63,0 0 340,0 0 4,-6-5 49,3 1 1020,16-9-1219,24-19-1153,3-5-3989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9:29.7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313 1 6552,'-3'6'8,"-1"0"0,1 0 1,-1 0-1,-1-1 0,1 1 0,-1-1 0,0 0 1,0 0-1,0-1 0,-7 5 0,4-2 15,-31 29 119,18-17-96,1 0 0,-27 36 0,-33 50 58,67-85-57,5 3-26,1-1 0,-6 36 1,12-56-19,1 0 0,0-1 1,0 1-1,0 0 0,0-1 1,0 1-1,0 0 0,1-1 1,-1 1-1,0 0 0,2 2 1,7 20 10,1-1 0,1 1 0,18 27 0,-10-26 26,91 92 14,-88-99-20,29 18-1,-44-31-32,-1-1 0,1 0 0,1-1 1,-1 1-1,14 3 0,-14-6-1,0-1-1,0 0 1,0 0 0,1-1 0,-1 0-1,0 0 1,0 0 0,0-1 0,0 0 0,-1-1-1,1 1 1,0-1 0,8-6 0,-12 7-1,-1 2-1,0-1 0,-1 0 1,1 0-1,0 0 0,-1 0 1,1-1-1,-1 1 0,1 0 1,-1-1-1,0 1 0,3-4 1,5-7-4,0 0 0,0 0 0,9-19 0,-6 0-419,16-51 1,8-39-3790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9:25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626 62 3768,'-6'0'145,"-186"-21"753,170 23-564,-86 30 117,87-21-231,-83 72 66,102-81-271,-1 0-1,1 1 0,0-1 0,0 0 0,0 1 0,0-1 1,-1 5-1,-71 143 135,62-116-82,-22 120 22,34-128-42,4-7-32,0-1 1,2 1 0,14 33-1,-8-34 19,3-3-19,2 0 0,20 15 0,-37-29-13,1-1 0,0 1-1,0-1 1,0 1 0,0-1 0,0 1 0,0-1-1,-1 0 1,1 0 0,0 1 0,0-1-1,0 0 1,0 0 0,2 0 0,13 0 7,0-1 0,0 0 1,29-7-1,-25-1 18,14-13-9,35-31 1,-50 31 9,61-124 25,-78 142-38,0-1 0,0 0-1,0 0 1,1-10 0,3-23 21,-2 0 0,-1-56 0,-8 65 64,-2 3-53,-1 1 0,-13-27 0,19 49-34,0 0 0,1 0 0,-1 1 0,-1-1 0,1 1 0,0-1 0,0 1 1,-1 0-1,0 0 0,1 0 0,-1 0 0,0 1 0,0-1 0,0 1 0,0-1 0,0 1 0,0 0 0,-5-1 0,3 1 4,5 1-11,0 0-1,-1 0 0,1 0 0,-1-1 0,1 1 0,-1 0 0,1 0 1,-1 0-1,1 0 0,0 0 0,-1 0 0,1 0 0,-1 0 1,1 0-1,-1 1 0,1-1 0,-1 0 0,1 0 0,0 0 0,-1 0 1,0 1-1,-5 3 13,-1 0 0,1 0 1,0 1-1,1-1 0,-1 1 1,1 1-1,-7 7 0,3 6 36,-2 28-22,-8 62 1,17-69-26,2 63-1,11 22-4,45 122-3,-55-241 0,13 44-4,53 174 2,-58-184-3,4 59-1,-12-69 7,-1 0-1,-4 32 1,0-30 0,-16 57 0,10-56 0,-22 46 0,20-54 0,-27 42 0,30-55 0,0 0 0,0-1 1,-20 19-1,19-23 2,1 0-1,-1-1 1,-1 0-1,1 0 1,-1-1-1,0 0 1,-23 5-1,33-9 1,0-1 0,0 0 0,-1 1 0,1-1 0,0 0 0,-1 0 0,1 0 0,0 0 1,-1 0-1,1 0 0,0 0 0,-3-1 0,-16-4 14,-1-1 0,-30-13 0,49 18-10,1 1 1,0-1 0,-1 0-1,1 1 1,0-1 0,-1 0-1,1 0 1,0 0 0,0 0-1,0-1 1,-2-1 0,-8-12 19,1 0 0,1 0 0,0-1 0,-8-21 0,12 12 148,5-9-90,2-1 1,7-43-1,1 46 143,69-129 91,-58 127-84,110-169 87,-100 158-113,17-19-4,102-107 0,-116 138-121,97-105 146,-118 125-174,0-2-18,-1 0 0,0 0 0,-1-2 0,17-31 0,-14 15 43,16-65 0,-26 81-77,0-1 7,-1 1-1,1-35 0,-4 45-12,1 0 0,0 0 0,0 0 0,1 0 0,-1 0 0,2 0 0,-1 0 0,1 1 0,0-1 1,4-6-1,-2 4-15,-1 1 1,0-1-1,-1-1 0,0 1 1,3-19-1,-6-63-103,0 89 112,0 0 1,-1 0-1,1 0 0,0 0 0,-1 0 1,1 0-1,-1 1 0,0-1 1,1 0-1,-1 0 0,-2-1 0,1-2-6,0 5 7,1-1 0,0 1 0,-1 0 0,1 0 0,-1 0 0,1 0 0,-1 0 0,1 0 0,-1 0 0,1 1 0,-1-1 0,1 0 0,0 1 0,-3 0 0,0 1-1,1-1-1,-1 1 1,0 0 0,1 0-1,-1 1 1,1-1-1,0 1 1,-1 0 0,1-1-1,1 1 1,-1 1 0,0-1-1,1 0 1,-1 1-1,-2 6 1,0-3-29,-40 67-53,37-53 6,-18 132-36,24-116 1,17 151-52,-7-152 33,49 135-62,-55-167 172,-1 0 1,1 0 0,0-1-1,0 1 1,0 0-1,4 4 1,17 19-295,0-1-1,2-1 1,47 38 0,20 6-4977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9:25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 0 4664,'-19'2'1,"13"2"3,4-1-2,-15 17-1,-3 9-1,-3 13 0,14-16-1,0 0 0,2 1 0,-5 32 0,12-59 1,-11 85-35,8-54 30,0-1 1,0-7-16,1 34 0,2 14-44,11 71 0,-8-121 58,-2-11-4,1 0-1,0 0 1,4 13 0,2 0-8,16 32-1,-24-55 18,0 1 0,0-1 1,1 1-1,-1-1 0,0 1 0,0-1 0,1 1 1,-1-1-1,0 1 0,1-1 0,-1 0 1,1 1-1,-1-1 0,0 0 0,1 1 0,-1-1 1,1 0-1,-1 0 0,1 1 0,-1-1 1,1 0-1,-1 0 0,2 0 0,9 3-2,1-1 0,0 0-1,-1-1 1,1 0 0,15-2-1,-3-3-8,137-52-457,-65 19-1831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9:26.2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0 147 3768,'8'5'5,"-1"0"-1,1 0 1,-1-1 0,1 0-1,1 0 1,-1-1 0,0 0-1,1-1 1,0 0 0,-1 0-1,1-1 1,0 0 0,0 0-1,0-1 1,14-1 0,-8 0 1,46-8 58,81-22 19,55-25 119,-162 46-112,-30 8-117,193-66 109,-172 58-2729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9:26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1315 4664,'58'-38'17,"-24"15"2,5-5-14,49-44 6,-70 54 10,56-93 25,-63 84 27,38-136 32,-41 126-17,-4 14-39,4-22 38,-2-1 0,0-53 1,-18-154 537,9 226-593,2 15 14,-1-1 1,-1 1-1,0 0 1,-5-13-1,3 7 53,1 2-41,0 0 0,-2 0 0,0 1 1,0 0-1,-16-26 0,16 32-1,-1 0 0,1 1 0,-1 0 0,-1 0 0,1 0 0,-1 1 0,-1 0 0,1 0 0,-1 1 0,-19-10 0,27 16-42,-1 0-1,0 0 1,1 0 0,-1 0 0,1 0 0,-1 0-1,1 0 1,-1 0 0,0 1 0,1-1 0,-1 1-1,1-1 1,-1 1 0,1 0 0,0-1 0,-1 1-1,1 0 1,0 0 0,0 0 0,-1 0 0,1 0-1,0 0 1,0 1 0,0-1 0,0 0 0,0 0-1,1 1 1,-1-1 0,-1 3 0,1-3-7,-3 10 22,0-1-1,1 1 1,0 0-1,0 0 1,-1 21-1,-11 91 27,9-46-39,5-51-14,2 63 0,21 94-11,-14-147-32,51 148-27,-44-151-26,-10-23 61,76 130-168,-69-122 155,6 10-210,35 41 0,-52-68 251,0-1-1,0 1 0,-1-1 1,1 0-1,0 1 1,0-1-1,0 0 1,0 0-1,0 1 1,0-1-1,-1 0 1,1 0-1,0 0 0,0 0 1,0 0-1,0 0 1,0-1-1,0 1 1,1 0-1,0-1-5,6 1-24,1-1 1,-1 0-1,0-1 1,0 0-1,0 0 1,0-1-1,0 0 1,9-5-1,1 0-528,33-13-3318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9:27.1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1 116 5472,'0'0'2,"0"-1"0,0 1 0,0-1 0,0 1 0,0-1 0,0 1 0,0-1 0,0 1-1,0 0 1,0-1 0,1 1 0,-1-1 0,0 1 0,0-1 0,1 1 0,-1-1 0,0 1 0,1 0 0,-1-1 0,0 1 0,1 0 0,-1-1 0,0 1 0,1 0 0,-1-1 0,1 1 0,-1 0 0,1 0 0,-1-1 0,0 1 0,1 0 0,-1 0-1,1 0 1,-1 0 0,1 0 0,-1 0 0,2 0 0,25 3 118,-10 0-92,34 5-26,-9-1-7,-1 2 0,77 28 0,-63-11 1,-53-25 3,0 0 0,0 0 0,-1 0-1,1 0 1,-1 0 0,1 0 0,-1 0-1,1 1 1,-1-1 0,3 3 0,12 18-4,-1 0 0,0 2 1,11 25-1,-15-20-7,9 43 4,-5 7 7,-13-64 1,0-5 2,-1 0-1,0 1 1,0-1-1,-1 0 1,-1 1 0,0-1-1,0 1 1,-1-1-1,-3 11 1,-11 18 22,15-36-18,-1 0-1,0-1 1,1 1 0,-1-1 0,0 1-1,0-1 1,0 0 0,0 0-1,-1 0 1,1 0 0,-1 0-1,1 0 1,-6 2 0,2-3 9,0 0 1,0 0-1,0 0 1,-1-1-1,1 1 1,0-2-1,0 1 1,0-1-1,-10-2 1,3 0 23,0 0 0,1-1 1,-15-7-1,17 7-24,6 3 1,1-1-1,-1 0 0,1 0 0,-1 0 0,1 0 1,0-1-1,-5-4 0,-3-3 37,1 0-1,1-1 1,0 0 0,1 0-1,0-1 1,-8-14-1,11 15-33,3 7-5,0 1 0,0-1 0,1 0 0,0 0 0,0 0 0,0 0 0,0 0 0,0-6 0,-5-82 123,8 73-49,6-5-27,17-35 1,-15 45 27,10-2-44,1 0-1,22-12 1,-25 18-6,-1 2 1,2 0-1,-1 1 1,1 1-1,20-5 1,-25 8-21,3-1 29,1 0 0,-1 2-1,1 0 1,30 0 0,-35 2-32,-5 1 1,1-1 0,-1 1 0,0 1 0,1 0 0,-1 0 0,0 0 0,0 1 0,0 0 0,10 6 0,-7-4-5,4 5 36,-5 2-35,-1 0 1,0 1-1,-1 0 1,8 17-1,-10-10 23,0 90 13,-9-88-40,-10 25 4,10-40-11,-1 1 0,0-1 0,-7 12 0,-13 9 4,22-26-4,-1 0-1,1 0 0,-1-1 0,1 1 0,-1-1 0,0 1 1,-4 1-1,6-3 0,-1 0 0,1 1 0,0-1-1,-1 0 1,1 0 0,-1 0 0,1 0 0,0 0 0,-1 0 0,1 0 0,-1-1 0,1 1 0,0 0 0,-1-1 0,1 1-1,0-1 1,-1 0 0,1 1 0,0-1 0,0 0 0,0 0 0,-1 0 0,1 0 0,0 0 0,0 0 0,0 0 0,1 0 0,-1 0-1,0 0 1,0 0 0,0-1 0,1 1 0,-1 0 0,1 0 0,-1-1 0,1 1 0,0-1 0,-1-1 0,-1-6-1,0-1 0,0 1-1,1-1 1,0-9 0,0 13 0,-2-74-5,4 6 6,2 45 1,0-1 0,10-30-1,-13 55 3,2 1 0,-1-1 0,0 1 0,1 0 0,0-1 0,0 1-1,0 0 1,0 0 0,5-6 0,3-4 2,-1-1 1,-1 3 14,0 1 1,18-20 0,43-41 60,-56 65 7,5 2-45,1 1-1,24-1 1,-26 7 45,-9 1-73,-1 0 0,1 1 0,-1 0 0,0 0 0,0 0 0,-1 1 0,11 9 0,-9 0 32,-7-9-39,3 5 0,-1 1 0,0 0 0,-1 0 0,0 1 0,-1-1 0,0 0 0,-1 0 0,-1 16 0,-4 43 12,-4 32-16,4 82-6,8-159-3,-2-21-56,0 1 1,0 0-1,1-1 0,-1 1 1,1-1-1,1 1 0,-1-1 0,0 0 1,1 0-1,0 0 0,0-1 1,0 1-1,1 0 0,-1-1 0,1 0 1,6 4-1,23 15-5092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2:11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7264,'0'76'-240,"2"-26"106,5 26 108,-2-19 27,12 95 15,31 87 153,-26-168-34,-6-11-843,-10-37-3465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9:27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1 349 4664,'1'-1'0,"2"-2"4,-1 1 1,1-1-1,-1 0 0,1 0 0,-1 0 1,0 0-1,0-1 0,1-3 1,-2 6-2,0 0 1,0 0-1,0-1 1,0 1 0,0 0-1,0 0 1,0 0 0,0 0-1,0 0 1,0 0 0,1 1-1,-1-1 1,0 0 0,0 1-1,2-2 1,5-2 4,4-4 3,-7 4 14,0 1-1,1 0 1,-1 0 0,1 1 0,0-1-1,11-2 1,124-35 189,-108 33-60,157-18 70,-148 21-57,8-1-97,238-25 433,-159 10-275,-63 11-94,114-20 672,-158 24-436,-19 4-329,-1 0 1,1 1-1,0-1 1,0 1 0,0-1-1,1 1 1,-1 0-1,0 0 1,0 1 0,0-1-1,0 0 1,0 1-1,4 1 1,58 11 222,-53-15-196,8-7-302,-1-2-1,-1 0 1,22-17 0,23-16-4886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9:28.2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1712,'141'0'80,"-120"0"-15,0 1 0,0 1 0,0 0 0,29 9 0,-50-11-54,1 0 0,0 0 0,0 0 0,-1 1 0,1-1-1,0 0 1,-1 1 0,1-1 0,0 1 0,-1-1 0,1 1 0,0-1-1,-1 1 1,1-1 0,-1 1 0,1-1 0,-1 1 0,0 0 0,1-1-1,-1 1 1,1 0 0,-1-1 0,0 1 0,0 0 0,1 0 0,-1-1-1,0 1 1,0 0 0,0 0 0,0-1 0,0 1 0,0 0 0,0 0-1,0-1 1,0 1 0,0 0 0,0 0 0,-1-1 0,1 1 0,0 0-1,-1 0 1,1-1 0,0 1 0,-1 0 0,1-1 0,-1 1 0,1-1-1,-1 1 1,1 0 0,-1-1 0,0 1 0,-3 4 37,0-1 0,-1 1 0,1-1-1,-1-1 1,-10 7 0,4-3 40,-1-1-1,-21 8 0,29-12-72,-1-1 0,1 0-1,-1 0 1,0 0 0,1-1 0,-1 1-1,0-1 1,1 0 0,-1 0-1,0-1 1,1 0 0,-6-1 0,5 1 23,1 0 0,0-1 0,0 1 0,0-1 1,0 0-1,0-1 0,0 1 0,-5-4 0,3-2 93,-1 1 0,1-1 1,-8-13-1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9:28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521 1 5384,'-38'26'-62,"-43"22"1,56-34 49,-41 24 11,-1 2 1,4 3 0,47-30 0,-26 24 0,29-23 0,-22 32 0,22-27 0,-13 29 0,19-33 0,1 1 0,-7 22 0,10-26 0,1-1 0,0 1 0,0 19 0,2-23 0,0 0 0,1 0 0,0 0 0,0 0 0,4 11 0,-3-13 0,0 0 0,1-1 0,-1 1 0,1-1 0,1 0 0,-1 0 0,8 9 0,-6-9 0,2 1 0,-1-1 0,0 0 0,1 0 0,0-1 0,8 5 0,2-1 0,1-1 0,25 8 0,60 9 1,5-4 5,-89-17-6,1 0 1,38-1 0,-52-2 1,-1-1-1,1 0 1,-1 0-1,0 0 1,1-1 0,-1 1-1,0-1 1,0-1-1,0 1 1,0-1-1,-1 1 1,1-1 0,-1-1-1,5-3 1,1-4-146,0 1 0,-2-2 0,16-23 1,-24 34 122,54-82-2872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9:30.2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223 0 816,'4'16'20,"1"-1"-1,1 0 1,0 0 0,1 0-1,1-1 1,0 0 0,19 23-1,-13-17-13,-14-17-5,-1 0 1,6 10 7,-4-10 86,0 0 1,-1 1 0,1-1 0,-1 0-1,0 0 1,0 0 0,0 0 0,0 1-1,-1-1 1,1 0 0,-3 6 0,-11 35 256,12-38-339,0 0 67,0-1 0,-1 1 0,0-1 0,0 1 0,0-1 0,-1 0 0,0 0 0,-9 9 0,9-10-33,0 0 10,1-1-1,-1 0 1,0 0 0,0 0-1,0 0 1,0-1 0,-1 1-1,-7 2 1,2-1-8,7-3-22,0 0 0,1 0 0,-1 0 0,0-1 0,0 1 0,0-1 1,0 0-1,1 0 0,-1 0 0,0 0 0,0 0 0,0-1 0,0 1 1,1-1-1,-1 0 0,0 1 0,-3-3 0,-3-1 12,0-1 0,0 1 0,-8-8 0,9 7-31,2 0 31,0 1 0,0-1 1,1-1-1,0 1 1,0-1-1,0 0 0,1 0 1,-1-1-1,1 1 1,1-1-1,-6-14 1,1 4 44,-7-24-327,7 21-2730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9:31.6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2424,'0'0'0,"71"4"0,105 8 8,13 1 0,-30-1-8,-47 4 0,-46 1 0,-48 4-40,-50 0 40,2 0-1320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9:32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0 507 3592,'87'-6'0,"94"-10"1,376-36 5,-430 38-12,218-30 5,22-6-3,-215 30-15,607-72 5,-615 77 27,521-55 39,-544 58 129,415-38 115,-442 42 71,-34 2-183,349-26 545,-123 16 563,-253 14-1185,-27 1 54,-13 5 4,-21 10-126,9-9-12,-150 8-815,60-11-3312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9:32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0 405 9328,'149'-15'209,"94"-1"78,-178 12 74,327-20 142,-298 18-182,456-33 104,-431 30-251,493-51 58,-488 47-111,478-46 48,-488 47-74,466-79-1440,-275 35-5975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0:23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816 75 3768,'-5'-4'17,"5"4"-20,-10-8 50,-1 1 0,0 1 0,0 0 0,0 0 0,-13-4 0,9 5-27,6 2 13,0 0 0,1 0 0,-1 1 0,-10-1 0,-4 0 14,0 0-1,0 1 0,0 2 1,-36 2-1,2 3 5,1 2 0,-82 20 1,134-26-49,0 1 0,-1-1 0,1 1 0,0 0 0,0 0 0,0 0 0,1 1 0,-1-1 1,1 1-1,-1 0 0,-3 4 0,4-4-2,2-2 0,0 1 0,0 0-1,0-1 1,0 1 0,0 0-1,1 0 1,-1 0 0,0 0-1,1 0 1,-1 0 0,1 0-1,0 0 1,0 0 0,0 0-1,0 0 1,0 0 0,0 0-1,0 0 1,1 0 0,-1 0-1,2 3 1,-1-2 0,-1-2 0,0 1-1,1-1 1,-1 1 0,1-1-1,-1 1 1,1-1 0,0 1-1,0-1 1,-1 0-1,1 1 1,0-1 0,0 0-1,0 0 1,0 0 0,1 0-1,-1 0 1,0 0 0,3 2-1,0 0 2,1 0-2,1 1 1,0-1-1,0-1 1,7 4-1,38 11 6,18 5-4,82 29 8,-138-47-5,-1 0 1,1 1 0,20 12 0,-12-5-3,36 20 8,-38-17 30,-11-8-20,0 0-9,-1 1 0,0 0 0,0 0 1,0 0-1,-1 1 0,-1 0 0,1 0 0,-1 0 1,6 17-1,11 60 96,-22-72-7,-3-7-80,0 1 0,0-1 1,-1 1-1,0-1 0,0 0 0,-8 9 0,-1-5 87,-7-2-54,-1 0-1,-41 10 0,32-13 39,0-1-1,-50 1 1,49-4-64,7-1 28,-1 0 0,0-1 0,0-2 0,-36-6 0,47 6-32,-107-26 326,86 19-311,15 4 71,0-1-1,-37-15 1,45 16-80,8 4 8,1-1-1,-1 0 1,0 0 0,0 0 0,1 0 0,-1-1-1,-4-4 1,3 3-7,5 4-28,0 0 1,0 0-1,0-1 0,0 1 0,0 0 0,-1 0 1,1 0-1,0 0 0,0 0 0,0-1 0,0 1 1,0 0-1,0 0 0,0 0 0,0-1 0,0 1 1,0 0-1,0 0 0,0 0 0,0 0 0,0-1 1,0 1-1,0 0 0,0 0 0,0 0 0,0 0 1,0-1-1,0 1 0,0 0 0,0 0 0,0 0 1,0 0-1,0-1 0,0 1 0,0 0 0,0 0 1,1 0-1,-1 0 0,0-1 0,9-19-234,21-36 0,-27 50-12,31-53-4077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0:23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602 72 6552,'-2'-5'0,"-17"-13"0,8 7 0,1 3-1,-1-1 1,-15-9-1,16 16-5,-25 3-1,-25 5 7,33 0 2,0 2 0,1 1 0,-31 14 0,32-10 6,-99 72 9,101-66-2,-63 77 17,75-79 16,8-9-39,1-1-1,0 1 0,0 0 1,1 0-1,0 0 1,0 0-1,1 0 1,1 10-1,-1-17-3,0 0-1,0 0 1,0 0-1,1 0 1,-1 0-1,0 0 1,1 0-1,-1-1 1,1 1-1,-1 0 1,1 0 0,-1 0-1,1 0 1,1 1-1,9 10 16,1 0 1,1 0-1,0-1 0,15 10 0,-6-10 54,-8-6-42,1 1-11,0 0 1,1-1 0,0 0 0,0-2-1,1 0 1,28 2 0,88-13 91,-106 3-26,92-37 35,-99 31-28,0-3-44,-2-1 1,1-1-1,-2 0 1,0-1-1,23-31 0,-33 37-36,-5 8-7,0-1 0,0 1 0,0 0 0,0-1-1,-1 0 1,0 1 0,1-1 0,-1 0 0,0-6 0,1-8 40,0-1 0,-2 1 0,-3-32 0,2 44-51,-2-5 51,3 11-45,-1 0 0,1 0 0,-1 0 1,1 0-1,-1 0 0,0 0 0,1 0 1,-1 0-1,1 0 0,-1 0 0,1 0 0,-1 0 1,1 1-1,-1-1 0,0 0 0,1 0 1,-1 1-1,1-1 0,-1 0 0,1 1 1,0-1-1,-1 0 0,1 1 0,-1 0 1,-5 2 3,3-2-2,1 0-1,0 1 0,0-1 0,0 1 0,0-1 0,0 1 1,1 0-1,-1 0 0,0 0 0,1 0 0,-1 0 1,-1 3-1,-5 9 7,1-1 0,0 1 1,1 0-1,0 1 1,-5 25-1,-10 67 9,17-62-11,2 80-1,2-94-3,0 8 17,3 43-6,0 147 147,-8-141-131,1-51 56,-31 163 38,27-161-17,7-34-91,-50 179 254,44-161-198,3-4 96,-2 0 0,0-1 0,-1 0 1,-18 32-1,23-48 24,4-2-162,-1 0-17,1 1 1,0-1-1,-1-1 0,1 1 1,-1 0-1,1 0 0,-1 0 1,1-1-1,0 1 1,-1-1-1,3 0 0,12-6 158,85-28 33,64-34 119,-133 54-303,-26 12-2,1 0-1,-1 0 0,12-9 1,77-57 54,17-35-1409,2-8-5417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0:24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1014 7088,'-14'11'4,"-13"15"33,18-14-25,0 0 0,0 1 0,1 0 0,0 0-1,2 1 1,-1 0 0,2 1 0,-6 18 0,11-30 16,-1 1-1,1-1 1,-1 1 0,1 0 0,0-1 0,0 1 0,1 0 0,-1-1-1,1 1 1,1 4 0,-2-7-16,1 0-1,-1 0 1,0 0-1,1 0 1,-1 0-1,1-1 1,-1 1 0,1 0-1,0 0 1,-1 0-1,1-1 1,0 1-1,-1 0 1,1-1-1,0 1 1,0 0 0,0-1-1,-1 1 1,1-1-1,0 1 1,0-1-1,0 0 1,0 1-1,0-1 1,0 0-1,0 0 1,0 1 0,0-1-1,0 0 1,0 0-1,0 0 1,0 0-1,0-1 1,0 1-1,0 0 1,0 0 0,0-1-1,0 1 1,0 0-1,1-1 1,63-31 244,-48 20-16,75-84 108,-74 69-48,5-23-89,18-60 0,-33 76 103,1-22 14,-2 1 0,-1-98 0,-17 79-230,5 45 116,-37-88 72,42 114-263,0 0 0,0 0 0,-1 0 0,1 0 0,-1 0 0,0 1 0,0-1 0,0 0 0,0 1 0,0-1 0,-5-3 0,-1 0 15,-14-11 20,12 16 76,1 4-98,0 0 0,0 1 0,0 0 1,-9 6-1,8-1 72,4 3-72,1-1-1,0 0 1,-7 25 0,12-21 4,4 0-28,1 0 1,1 0 0,9 16-1,-4-18 3,26 19 4,17 4-15,7 0-7,51 33-2,-97-60 2,-12-7 1,1 0 0,-1 0 0,0 1 0,0-1 0,0 1 0,0 0 0,0-1 0,0 1 0,3 6 0,3 3-6,-1 1 1,12 26-1,-18-25-17,-5 9 10,-1-1 1,-1 1-1,0-1 1,-2 0-1,-11 24 1,14-35 16,-5 13-24,-9 41 0,15-51 16,1-6 0,1 0 0,-1 0 0,1 0-1,1 1 1,0-1 0,0 0 0,2 13-1,-1-13 4,0-4 1,0 0 1,0 1-1,1-1 0,-1 0 0,1 0 1,0 0-1,0-1 0,1 1 1,-1 0-1,1-1 0,-1 1 0,1-1 1,0 0-1,0 0 0,1 0 1,3 2-1,-3-1 0,3 1 1,0 0-1,0-1 1,0 1-1,1-1 1,-1-1-1,1 1 1,0-2 0,0 1-1,14 2 1,-11-2-1,-4-1 1,0 0-1,0 0 1,-1-1-1,2 0 1,-1 0 0,0 0-1,7-1 1,8-1-1,71-3 1,10-12 1,-70 9 0,41-14 0,-55 13 0,1-1 1,-1-1-1,-1-1 1,0-1-1,0-1 1,31-29 0,-46 39 2,0 0 0,1 0 1,-1-1-1,-1 0 0,6-7 1,85-165 29,-80 136 14,26-158 22,-37 160-2,-14-173 31,6 167-4,3 31-68,-4-29 35,-1 1-1,-27-71 1,28 90-37,-32-77 101,33 88-96,1-1-1,-2 1 1,0 0-1,0 0 1,0 1-1,-16-16 1,22 25-26,0 1 1,0-1-1,1 0 1,-1 0-1,0 1 1,0-1-1,0 0 0,0 1 1,0-1-1,0 1 1,0-1-1,-1 1 1,1 0-1,0-1 1,0 1-1,0 0 0,0 0 1,0 0-1,-1 0 1,0 0-1,1 0-1,0 1-1,0-1 0,1 1 0,-1-1 1,0 1-1,0-1 0,1 1 0,-1-1 1,0 1-1,1 0 0,-1-1 0,0 1 1,1 0-1,-1 0 0,1 0 0,-1-1 1,1 1-1,0 0 0,-1 0 1,1 0-1,0 0 0,0 0 0,-1 1 1,-3 31 3,2 18 0,2 19-3,1 109-4,-1-140-3,4 281-26,-1-226 23,0-57-18,-1-14 13,1 10 0,1 0 1,2 0-1,12 39 1,26 44-16,-32-99 16,2-2 8,2-1 1,25 17-1,-24-23-1,33 2 4,-32-8 1,31-2 0,26-6 0,8-8 0,-48 5-1,-1-2 1,34-15-1,-46 14-4,28-26 4,-35 25 1,-1 0 0,14-16 0,-19 17-174,0-1 1,0 0 0,-2 0-1,0 0 1,0-1 0,-1-1-1,-1 1 1,5-19 0,11-45-7627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2:12.2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0 374 7000,'7'-6'11,"-1"0"1,1 1 0,0 0-1,1 1 1,0-1 0,-1 1-1,1 1 1,9-4-1,9 0 72,28-6-1,-26 6-47,-6 2-1,0 0 0,38-3 0,-52 8-26,3-1 16,1 1-1,-1 0 0,0 1 0,0 1 0,1-1 0,15 6 0,-13-3-3,4 2 80,-13-3-75,8 3 6,-1 1 1,0 1 0,0-1 0,-1 2 0,0 0 0,16 17 0,-15-14-11,109 105 400,-108-106-395,-8-7 2,1 1 1,-1-1 0,1-1-1,0 1 1,11 4 0,49 23 164,-61-29-169,-1-1-1,1 1 1,0-1 0,0 0 0,0-1-1,0 1 1,0-1 0,0 0-1,-1 0 1,1-1 0,8 0 0,-5 0-1,-2 0 1,1 0 0,0-1 0,0 0 0,0 0 0,-1 0 1,1-1-1,-1 0 0,1 0 0,10-8 0,-9 6-6,6-6 62,52-78 29,-53 65-41,49-118 31,-23 46 27,-6 19 0,-30 69-99,0 0 1,-1 0-1,0 0 1,1-10-1,-3 16-16,0-1 0,1 0 0,-1 0 0,0 0 0,-1 1-1,1-1 1,0 0 0,-1 0 0,0 0 0,1 1 0,-1-1 0,0 0-1,-1 1 1,1-1 0,0 1 0,-1-1 0,1 1 0,-3-3 0,3 4-4,0 1 0,0-1 0,0 1 0,0-1 0,0 1 0,0-1 1,0 1-1,-1 0 0,1-1 0,0 1 0,0 0 0,0 0 0,0 0 1,0 0-1,0 0 0,-1 0 0,1 0 0,0 0 0,0 0 0,-2 1 0,-1 0 10,-25 7 14,16-1 36,-57 61 18,56-49-58,-42 106 7,47-96-20,-7 47-1,1 10-9,6-13 1,7-20-3,3-46-2,0 0-1,1 0 1,0-1 0,0 1 0,0 0 0,1 0 0,0-1-1,8 12 1,-11-17 0,1 0 0,-1-1-1,1 1 1,-1 0-1,0-1 1,1 1 0,0 0-1,-1-1 1,1 1 0,-1-1-1,1 1 1,0-1 0,-1 1-1,1-1 1,0 0-1,0 1 1,1 0 0,19 7-4,0-1 1,32 7-1,-28-13-8,24-5 7,54-12-1,-72 7 0,110-58-4,-138 65 9,-1 1 0,1-1 0,0 0 1,0 0-1,-1 0 0,5-5 0,11-15-2,0-1 1,-2-1 0,19-34-1,-22 26-2,11-50 4,-4-10 1,-7 15 0,-12 66 0,0-1 1,-2-19-1,1 26 1,-1 0 0,0 1 0,0-1 0,0 0 0,-1 0 0,1 1 0,-1-1-1,0 1 1,-5-8 0,1 8 14,-2 4-9,1 0 0,-1 1 0,0 0 0,1 0-1,-1 0 1,1 1 0,0 0 0,0 0 0,-11 6 0,3-1 6,0 1 0,-24 16 0,35-21-6,0 1 0,1-1 0,-1 0-1,1 1 1,0 0 0,0 0 0,0 0 0,0 0 0,1 0 0,-1 1 0,1-1 0,0 1 0,1-1 0,-3 10 0,2-9-1,2-4-3,0 0 0,-1 0 0,1-1 0,0 1 1,0 0-1,0 0 0,0-1 0,0 1 0,0 0 0,0 0 0,0 0 0,0-1 0,0 1 0,0 0 0,0 0 0,1 1 0,4 10 7,0 0 0,1-1 0,0 1 0,0-1 1,9 10-1,1-4 31,93 62 14,-80-62-19,44 20-1,15 8-13,0 6-3,-87-50-17,1 0 0,-1 0 0,0 0 0,0 0 0,0 0 0,0 0 0,0 0 0,0 1 0,0-1-1,-1 0 1,1 0 0,0 1 0,-1-1 0,1 1 0,-1-1 0,1 0 0,-1 1 0,0-1 0,1 1 0,-1-1 0,0 1-1,0-1 1,0 1 0,0-1 0,-1 1 0,1-1 0,0 1 0,0-1 0,-1 1 0,1-1 0,-1 0 0,-1 3 0,2-2 0,0-2 0,-1 1 0,1-1-1,0 1 1,0-1 0,0 1-1,-1-1 1,1 1-1,0-1 1,-1 1 0,1-1-1,0 0 1,-1 1 0,1-1-1,-1 1 1,1-1-1,-1 0 1,1 0 0,0 1-1,-1-1 1,0 1 0,-23 12 8,-41 16 0,55-25-4,0 0 0,0-1-1,0 0 1,-16 2 0,1-1-2,2 2-1,8-3 4,0 0 0,-21 1 0,19-2 3,-98 5 22,55-10-1347,39 0-5377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0:24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0 118 9592,'0'0'0,"9"0"0,18 3 0,37 2 0,44-2 8,53-3 0,61-4-8,80-21-8,63-24 8,-2-1-6720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0:58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1256 93 4128,'-60'-32'1,"30"18"4,-53-15 0,64 24 1,-1 0 0,0 2 0,0 1 1,0 0-1,-32 2 0,30 0-2,-13 1 16,-165 23 9,159-16-2,-138 32 13,116-24-23,-65 27 1,116-39-13,1 1 1,0 0 0,-21 14 0,11-6-3,-33 22 4,36-21 14,12-8-15,1 0-1,-1 1 0,1-1 1,1 1-1,-1 0 0,1 1 1,-3 7-1,6-15-3,1 0 0,0 1 0,0-1 0,0 0 0,0 1 0,0-1 0,0 0 0,0 1 0,0-1 0,-1 1 0,1-1 0,0 0 0,0 1 0,1-1 0,-1 0 0,0 1-1,0-1 1,0 0 0,0 1 0,0-1 0,0 0 0,0 1 0,0-1 0,1 0 0,-1 1 0,0-1 0,0 0 0,0 0 0,1 1 0,-1-1 0,3 5 10,0-1 1,1 0-1,-1 0 0,1 0 1,0 0-1,0 0 0,0-1 0,1 0 1,-1 0-1,1 0 0,0 0 0,0-1 1,0 0-1,10 3 0,162 58 363,-156-58-357,-13-3 16,1 1 0,0 0-1,12 6 1,-14-6-11,50 25 121,-53-26-130,0 0 0,0 0 0,0 1 0,-1-1 1,1 1-1,-1 0 0,0 0 0,0 1 0,0-1 0,0 1 0,0-1 1,2 5-1,-7-4 67,-4 2-56,0-1 0,0-1-1,0 1 1,-1-1 0,0 0 0,1-1-1,-1 0 1,-8 3 0,-102 34 111,31-19 16,-35 13-64,28-7-14,87-25-19,11-1 4,20 2-771,3 1-2908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0:58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628 0 5384,'-29'6'-6,"3"2"-4,-3 0 26,1 2 0,1 0 0,-36 19 0,51-22-2,3-1 21,0 0-1,0 0 1,-14 15 0,-142 124 424,146-128-437,8-7 31,0 0 0,-15 21 0,3-5 31,-5 6-22,2 0 0,-26 42-1,50-65-26,3-6-31,0 1 1,0 0-1,1-1 0,0 0 0,-1 1 1,1-1-1,0 0 0,0 0 1,1 0-1,-1 0 0,1 0 0,0-1 1,-1 1-1,1-1 0,0 0 0,0 1 1,1-2-1,-1 1 0,4 2 1,3 0 2,0 0 0,0 0 0,1-1 0,-1 0 0,1-1 0,0 0 1,11 0-1,3-1 24,0-2 0,-1 0 0,1-2 1,45-11-1,-58 10-19,-8 3-1,-1 0 0,0 0 1,1 0-1,-1-1 0,0 1 0,0-1 0,0 0 0,0 0 1,4-4-1,-1 2 18,-1 0 0,0-1 0,0 1 0,-1-1 0,1 0-1,-1-1 1,0 1 0,-1-1 0,1 0 0,-1 0 0,0 0 0,0 0 0,2-10 0,-3-2 98,0 0-1,-2-19 1,-1 21-78,1 12 126,0-3 41,-12 19 200,6-3-371,1 1 1,0-1-1,0 1 0,1 0 1,1 1-1,-1-1 0,2 1 1,-3 18-1,3-16-33,-2 13 65,1 1 0,1 46-1,2-46-58,-11 172 148,8-168-137,-2 20-2,-8 170 42,14-190-63,4-3-3,-4-19-1,15 41 4,-16-49-6,1 3 1,0 0 0,1-1 0,-1 1-1,1-1 1,-1 1 0,1-1 0,1 1-1,-1-1 1,4 5 0,-5-8 0,0 0-1,0 0 1,0 1-1,0-1 1,0 0-1,0 0 1,0 0-1,0 0 1,0 0-1,0-1 1,0 1-1,0 0 1,-1 0-1,1-1 1,0 1 0,0 0-1,0-1 1,0 1-1,0-1 1,-1 1-1,1-1 1,1 0-1,0-1 1,2 0 1,14-11 2,-3 0 16,78-67-1122,-37 33-4524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0:59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 6456,'2'-1'32,"-1"0"-29,1 0 1,-1 0-1,0 1 0,0-1 1,0 1-1,1-1 0,-1 1 1,0-1-1,0 1 1,1 0-1,-1 0 0,0 0 1,1 0-1,-1 0 0,0 0 1,3 0-1,-1 1 10,0 0 1,0 0-1,0 1 0,1-1 1,-2 1-1,1 0 0,4 3 1,20 15 11,-17-8 42,1 12-23,14 42 1,-22-58-33,-1-1 1,0 1-1,-1 0 0,1 0 1,-2-1-1,1 11 0,0 6 2,1 0-4,1 50 64,-17 120 166,3-132-96,8-45-75,1 0 0,1 0-1,0 1 1,1-1 0,1 0 0,5 25-1,-6-42-52,0 1-1,1 0 0,-1 0 0,1 0 1,-1-1-1,1 1 0,0 0 0,-1-1 0,1 1 1,-1 0-1,1-1 0,0 1 0,0-1 1,-1 1-1,1-1 0,0 1 0,0-1 0,0 0 1,0 1-1,-1-1 0,1 0 0,0 0 1,0 0-1,0 0 0,0 1 0,0-1 0,0 0 1,0-1-1,0 1 0,0 0 0,-1 0 1,1 0-1,0 0 0,0-1 0,0 1 0,0 0 1,0-1-1,-1 1 0,1-1 0,0 1 1,0-1-1,0 0 0,3-2 54,3-2-15,-1 0 1,0 0-1,0-1 1,0 0-1,-1 0 1,0-1-1,0 1 0,6-12 1,20-36 315,30-71 1,-51 104-336,-7 13 16,1 0 1,-1-1-1,-1 1 1,4-16-1,-1 2 45,-2 0 0,0 0 0,-1 0 0,-1-31 0,-6-22 164,5 74-249,0 0 1,-1 0-1,1 0 0,0 0 0,0 0 1,0 0-1,-1 1 0,1-1 0,0 0 1,-1 0-1,1 0 0,0 0 1,-1 1-1,0-1 0,1 0 0,-1 0 1,1 1-1,-1-1 0,0 0 0,1 1 1,-1-1-1,0 1 0,0-1 1,1 1-1,-1-1 0,0 1 0,0 0 1,0-1-1,-1 1 0,2-1-5,-4 5 101,4-4-106,-6 11 31,1 0 0,1 0-1,0 0 1,1 0 0,-4 23 0,-10 77 37,19-91-41,10 25 4,-10-40-31,1 0 0,-1-1 0,0 1 0,1-1-1,0 0 1,0 0 0,0 0 0,6 5 0,-4-5 0,0 0 0,1 0-1,-1-1 1,1 1 0,0-1 0,12 4-1,-6-3 1,0-1-1,0 0 0,23 2 1,3-4-291,1-2 1,72-10 0,-97 9-221,99-11-6376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1:00.2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821 51 7000,'-1'-21'4,"1"21"-4,0-1 1,0 1 0,0 0-1,0 0 1,0-1 0,0 1-1,0 0 1,0-1 0,0 1-1,0 0 1,0 0 0,-1-1-1,1 1 1,0 0 0,0-1-1,0 1 1,0 0 0,-1 0-1,1 0 1,0-1 0,0 1-1,0 0 1,-1 0 0,1 0-1,0-1 1,0 1 0,-1 0-1,1 0 1,-1 0 0,-5-4 3,-1 1 1,0 0-1,0 0 0,-1 0 1,1 1-1,-13-2 0,18 4-1,1 0 1,-1 0-1,0 0 0,1 0 0,-1 0 0,0 0 0,1 0 0,-1 0 0,0 1 0,-2 0 0,-135 47 46,106-31-2,-151 113 30,147-99 30,-140 121 51,146-124-3,-85 93 70,115-120-211,0 0-1,0 0 0,0 1 1,0-1-1,0 0 0,0 1 1,0-1-1,1 1 0,-1-1 1,1 1-1,-1 0 0,0 2 1,0 3 6,0 0 0,0 0 0,1 0 0,0 0 0,0 0 0,1 0 0,0 0 0,0 0 0,0 0 0,1 0 0,5 13 0,-6-19-10,-1 0 0,1 0 0,-1 0 0,1 1 0,0-1 0,0 0 0,-1 0 0,1 0 0,0 0 0,0 0 0,0 0 0,0-1 0,0 1 0,1 0 0,0 0 0,22 14 45,1-2 0,0-1 0,30 10 0,-51-21-35,-1 0 0,1 0 0,-1 0 0,1 0 1,0-1-1,6 1 0,26-2 46,-1-2 0,60-11-1,-63 3 50,-11 2-60,18-8 12,-1-1 0,48-30 0,-66 35-14,0 2-14,-1-1 0,0-1 0,-1-1 0,28-28 0,-36 32 13,0 1-19,-1-1-1,0 0 1,0-1-1,-1 0 1,0 0-1,-1-1 1,7-15-1,-9 14 43,0-1-1,-1 1 1,0-1-1,-1 0 1,-1 1-1,0-1 1,-1-21-1,-19 47 226,11-5-274,4-5-11,0 0 0,1 0 0,0 0 0,-1 1 0,1-1 0,0 1 0,0 0 1,0 0-1,1-1 0,-3 6 0,-2 4 21,0 0 1,1 0-1,1 1 1,0-1-1,1 1 1,0 0-1,1 0 1,-2 26-1,5-28-25,-1-8-6,0 0 0,0 0 0,0 0 0,1 0 0,0 0 0,-1-1 0,1 1 0,0 0 0,0 0 0,1 0 0,2 4 0,2 3 12,0 1 0,1-1 1,11 13-1,-15-19-12,1 0 0,0 0 0,1 0 0,-1 0 0,1 0 0,0-1 0,0 0 0,0 0 0,0 0 0,6 2 0,-10-5-4,1 0 1,-1 0 0,0 1 0,0-1-1,0 0 1,1 0 0,-1 0 0,0-1 0,0 1-1,0 0 1,1 0 0,-1-1 0,0 1-1,0 0 1,0-1 0,0 0 0,0 1-1,0-1 1,2-1 0,2-1 3,4 0-2,-7 2 0,1 0-1,-1 0 1,1 0-1,-1 0 1,0 0-1,0-1 1,0 1-1,0-1 1,0 1-1,0-1 1,0 0-1,3-3 1,0-1 7,0 1-7,0 0 0,-1 0 1,1 0-1,-1-1 0,0 1 0,-1-1 1,0 0-1,0 0 0,0 0 0,-1-1 1,3-8-1,23-103 22,-15 55-1,27-77-1,-19 81-11,-16 49-11,0-1 1,13-18-1,8-2 4,-3 15-3,-21 16-2,0 0 0,0-1 0,0 1 0,0 0-1,1 0 1,-1 0 0,0 0 0,0 1 0,0-1 0,0 0 0,0 1 0,0 0 0,0-1 0,0 1 0,0 0 0,-1 0 0,1 0 0,0 0 0,2 2 0,-2-2-1,-1 0 1,-1-1 0,1 0-1,-1 1 1,1-1 0,-1 1-1,1-1 1,-1 0-1,0 1 1,1-1 0,-1 1-1,1-1 1,-1 1 0,0 0-1,1-1 1,-1 1 0,0-1-1,0 1 1,1 0 0,4 14-4,0 1 1,-2-1 0,5 32-1,-6-12-15,-1-1-1,-6 47 0,3-55 11,-6 74-84,6-76 85,1-17-8,0 1 0,0 0 0,1 0 0,2 13 0,1 0-26,8 30 0,-4-41-11,-1-4 40,1-1 1,0-1-1,1 0 1,-1 0-1,16 6 1,-6-8-41,16-4 16,35-7 0,-61 8 27,-1 0 0,0 0 0,0-1 0,0 0 0,0 0-1,0-1 1,7-3 0,4-4-2,2 3 5,-12 4 3,-1 1 0,0-1 0,0 0-1,0-1 1,0 0 0,-1 0 0,6-5 0,35-27-17,5-14 17,-32 29 6,0-1 0,-2-1 1,28-50-1,-34 53 7,4-6 9,0 0 0,21-25 0,3 7 38,-39 44-54,0 0-1,1 0 1,-1 0 0,0 0 0,0 0 0,1 0 0,-1 0-1,0-1 1,0 1 0,1 0 0,-1 0 0,0 0 0,0 0-1,1 0 1,-1 0 0,0 0 0,1 0 0,-1 1 0,0-1-1,0 0 1,1 0 0,-1 0 0,0 0 0,0 0 0,0 0 0,1 0-1,-1 1 1,0-1 0,0 0 0,0 0 0,1 0 0,-1 0-1,0 1 1,0-1 0,0 0 0,0 0 0,1 1 0,5 8 12,-6-9-12,15 39 48,-11-30-40,12 35 12,34 60 0,-43-94-21,0 0-1,15 17 1,-15-21-3,1 0 0,-1 0 1,1-1-1,0 0 1,1 0-1,-1-1 0,1 0 1,0 0-1,0-1 0,0 0 1,0-1-1,0 0 0,1-1 1,-1 1-1,0-2 1,1 1-1,14-3 0,-13-2-23,5-8 12,24-23-1,-30 20 9,8-30 4,-15 34 1,-1 0 0,0 0 0,1-19 0,-4 12 0,0 1 0,-1-1 0,-1 1 1,-1-1-1,-6-16 0,10 33 1,-1-1-1,1 0 1,-1 1-1,0-1 1,1 1-1,-1-1 1,0 1-1,0 0 1,0-1 0,0 1-1,-2-2 1,-14-14 2,0 1 1,-40-28-1,54 42-1,1 1 0,0 0-1,-1-1 1,0 1 0,1 0-1,-1 0 1,-5-1 0,-67-15 11,57 15-12,-1 0 0,1 2 0,-25 1 0,26 0 0,1 2 0,0 0 0,0 1 0,-19 6 0,22-4 0,0 0-1,0 0 0,0 1 0,1 1 0,-13 9 1,12-6-1,1 0 0,0 1 0,0 1 0,-14 19 0,12-10 0,0 0 0,-17 38 0,18-25-1,0 0 1,3 1 0,-9 49-1,19-82 1,-1 0-1,1 0 0,-1 0 1,1 1-1,0-1 0,0 0 1,2 6-1,7 35-1,22 67 0,-30-108 1,0 0 0,0-1-1,0 1 1,1 0 0,-1 0 0,1-1 0,0 1-1,0-1 1,3 3 0,33 35-4,65 53-1,-97-89 5,-1 0 0,1 0 0,0-1 0,7 4 0,88 39 0,-70-35 1,0 0 0,37 6 0,-36-11 0,0-2 0,43 0 0,-39-4 0,0-2 1,39-7-1,-23-4-331,0-1-1,-2-3 1,94-44 0,6-6-6329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1:01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1 579 9328,'13'-14'97,"-1"0"1,0-1 0,0-1-1,-2 0 1,0 0-1,-1-1 1,-1 0-1,0-1 1,10-35 0,-12 34-68,-4 10-5,0 1-1,0-1 1,-1 0-1,0 1 1,-1-15-1,2-11 74,-1 0 0,-2 0 0,-2 0 0,-1 0 0,-15-60 0,17 87-82,-10-16 144,12 23-157,0 0 0,0-1 0,0 1 1,-1 0-1,1 0 0,0 0 0,0-1 0,0 1 0,0 0 1,-1 0-1,1 0 0,0-1 0,0 1 0,0 0 0,-1 0 1,1 0-1,0 0 0,0 0 0,-1 0 0,1-1 0,0 1 0,0 0 1,-1 0-1,1 0 0,0 0 0,0 0 0,-1 0 0,1 0 1,0 0-1,0 0 0,-1 0 0,1 0 0,0 0 0,0 0 1,-1 1-1,1-1 0,0 0 0,-1 0 0,1 0-1,0 1-1,0-1 0,0 0 1,0 1-1,-1-1 1,1 0-1,0 1 0,0-1 1,0 1-1,0-1 1,0 0-1,0 1 0,0-1 1,0 0-1,0 1 1,0-1-1,0 0 0,0 1 1,0-1-1,1 1 0,-1-1 1,0 0-1,0 1 1,0-1-1,0 0 0,1 1 1,-1-1-1,0 0 1,0 0-1,1 1 0,-1-1 1,0 0-1,1 1 1,10 14 28,-5-7-25,1 0 0,-1-1 0,1 0 1,8 7-1,30 25 8,17 17-9,4 13 1,-2 8-3,-45-54-3,3 3-4,-2 1 1,29 51-1,-37-55-2,11 31-1,-22-51 4,0 0 0,-1 1 0,1-1-1,-1 0 1,0 0 0,0 1 0,0-1-1,0 0 1,0 1 0,-1-1 0,0 0 0,1 0-1,-3 6 1,1-4-2,1-2-1,0 0 1,1-1-1,-1 1 0,0-1 0,-1 1 1,1-1-1,0 0 0,-4 5 0,-11 17-100,15-22 67,22-12-16,22-8 55,17-10 1,8-8 1,72-45 10,-114 63 10,-9 6-7,3-4 2,1 0 1,-2-1-1,34-39 1,-41 44 9,-3 2-4,-1 1 0,0-1 1,-1 0-1,0-1 1,6-11-1,-35 31 94,14-4-106,4-3-4,1 1 0,0-1 0,0 0 0,0 1 0,0 0 0,0 0 0,1 0 0,-1 0 0,1 0 0,-2 4 0,-13 19 33,-17 38 1,29-45 0,4-4-27,1 0 0,0 0 1,5 29-1,2-28 15,11 5-7,33 31 1,-33-40-2,85 30 5,-80-38-18,96-4 3,-95-4 4,91-37 4,-110 40-15,0-1-1,0 0 1,0-1 0,0 1-1,-1-1 1,1 0-1,-1 0 1,6-6 0,1-1 0,18-17 4,-28 26-6,-1 1 0,1-1 0,0 1 0,-1-1 0,1 0 0,-1 1 0,0-1 1,1 0-1,-1 1 0,1-1 0,-1 0 0,0 1 0,0-1 0,1 0 0,-1 0 0,0 1 1,0-2-1,1-10 4,0 1-1,-1-1 1,-1 1 0,0 0 0,-4-20 0,-3 9 22,-12-12-9,-31-41 0,32 55 3,-79-60 12,79 69-18,8 7-11,-1 1 0,1 0 0,-1 0 0,0 2 0,-20-2 0,16 7 4,-4 4 0,-27 15 0,46-22-7,0-1-1,-1 1 1,1 0-1,0 0 1,0 0 0,0 0-1,0 0 1,0 0-1,0 0 1,0 0 0,0 0-1,0 0 1,0 0-1,1 1 1,-1-1 0,0 0-1,1 1 1,-1-1-1,0 3 1,0 0 0,1-3-1,0 1 1,-1-1-1,1 0 0,0 1 0,0-1 0,0 0 0,0 1 0,0-1 1,0 0-1,1 1 0,-1-1 0,0 0 0,1 1 0,-1-1 1,0 0-1,1 0 0,1 2 0,0 0 1,0 0-1,0 0 1,1-1-1,-1 1 1,1-1 0,-1 1-1,1-1 1,5 3-1,0 0 1,1-1 0,0 1-1,15 4 1,-11-5 1,1-1 0,28 4-1,-13-5 0,32-2 0,45-7-1,11-9 0,-5-7 0,-18-3 0,-16 1 0,-17 4 0,8-5 0,-69 26 0,1 0-1,0-1 1,0 1 0,-1 0 0,1-1 0,0 1 0,0 0 0,0 0 0,-1 0 0,1-1 0,0 1 0,0 0-1,0 0 1,0 1 0,0-1 0,-1 0 0,1 0 0,0 0 0,0 0 0,0 1 0,-1-1 0,1 0-1,0 1 1,1 0 0,-2 0 0,1 1 0,0-1-1,-1 1 1,0-1 0,1 1-1,-1-1 1,0 1-1,0-1 1,0 1 0,0-1-1,0 1 1,0-1 0,0 1-1,0-1 1,-1 3 0,0 7-1,-8 32-6,-47 146-31,50-170 35,4-14-2,1 1-1,-1 0 1,1 0-1,0 0 1,0 0-1,1 7 1,0 7-9,1-1 0,3 22-1,2-29-31,2-2 28,2-1 0,-1 0 1,19 12-1,-11-14-55,21-2 21,43 0 1,-54-7-22,102-26-30,-108 19 30,-1-3 39,0-1 1,19-18 0,-38 30 28,0 0 1,0 0 0,0 1 0,0-1 0,-1 0 0,1 0-1,0 0 1,-1 0 0,1 0 0,-1 0 0,1 0-1,-1 0 1,1-3 0,4-15-13,0-1 0,-2-1 0,2-24 0,-9 18 5,-18-47 4,13 51 8,-2 1-1,-16-27 1,13 30 0,0 1 0,0 0 1,-2 2-1,0-1 1,-1 2-1,-30-21 0,18 18 15,-15-2 1,-51-15 0,89 33-7,1 0 0,-1 0 0,1 1 0,-1 0 0,1 0 0,-1 1 0,0 0 0,-6 0 1,-4 1 1,-25 1 12,39-2-15,-1 0 1,0 0-1,1 1 0,-1 0 0,1-1 1,-1 1-1,1 0 0,-1 0 1,1 0-1,0 0 0,0 1 1,-1-1-1,1 1 0,0-1 1,0 1-1,0 0 0,1-1 0,-3 4 1,3-4-4,1-1-5,0 0 1,0 0-1,-1 0 1,1 0 0,0 0-1,0 0 1,0 0-1,0 1 1,0-1 0,0 0-1,0 0 1,0 0-1,0 0 1,0 0 0,0 0-1,0 0 1,0 0-1,0 0 1,0 1 0,0-1-1,0 0 1,0 0-1,0 0 1,0 0 0,0 0-1,0 0 1,0 0-1,0 1 1,0-1 0,0 0-1,0 0 1,0 0-1,0 0 1,0 0 0,0 0-1,0 0 1,0 0-1,0 0 1,0 1 0,0-1-1,0 0 1,0 0-1,0 0 1,1 0 0,-1 0-1,0 0 1,0 0-1,0 0 1,0 0 0,0 0-1,0 0 1,0 0-1,0 0 1,0 0 0,1 0-1,-1 0 1,0 0-1,0 0 1,0 0 0,0 0-1,0 0 1,0 0-1,0 0 1,1 0 0,-1 0-1,0 0 1,0 0-1,0 0 1,9 4-71,0-1 1,0 0-1,1 0 1,-1-1-1,18 2 0,-5-1-844,53 9-6019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1:01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0 6728,'-7'14'9,"1"0"0,1 1 0,0 0-1,-3 17 1,5-20-1,0 6 14,0 0-1,0 0 1,2 0 0,0 0 0,4 32 0,-2-29-11,-1 0 38,6 35 0,-2-29-33,9 72 77,12 140 184,-19-122-98,14 156 390,-18-261-494,1-1-1,0 0 0,1 0 0,0 0 0,0 0 0,1-1 0,0 1 0,1-1 1,8 10-1,13 14 69,-16-22-16,-1 0 0,-1 1 0,9 16-1,-17-27-31,17 18 1861,-18-22-1828,0 0 0,0-1 0,1 1 0,-1 0 0,0 0 0,1-1 0,0 1 0,-1 0 0,1 0 0,2-3 0,-2 3 20,2-1 4,3-2-106,1 1 0,-1 0 1,1 0-1,0 0 0,-1 1 1,2 0-1,-1 0 0,13-2 0,63-10 134,-16 7-89,216-15 89,-187 12-140,-17 0-36,-64 7-217,0-1 1,-1 0 0,0-1 0,0 0 0,0-1 0,-1-1-1,22-15 1,25-21-8274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1:02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93 10760,'0'0'0,"43"-3"0,45 1 40,18-3 0,30-1-40,23-10-312,21-14 312,1-1-7416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1:02.6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767 1 8344,'1'7'-152,"3"27"25,6 5 102,-6-25 25,3 16 21,8 58-1,5 86 39,-16-134 2,31 283 230,-22-225-245,-7-58 88,6 45-46,0 11 233,31 112-1,-25-133-100,-17-71-190,-1 0 0,1 0 0,-1 0 0,0 0 0,-1 0-1,1-1 1,-1 1 0,0 0 0,0 0 0,0 0 0,0-1 0,0 1 0,-3 3 0,2-1 6,0-2-3,1-1 1,-1 1 0,0-1-1,0 1 1,-1-1-1,1 0 1,0 0 0,-1 0-1,0 0 1,0 0-1,-4 3 1,4-3-3,2-2-12,-1 0 0,1-1 0,0 1 0,0 0 0,-1 0 0,1-1 0,-1 1 0,1 0 0,0-1 0,-1 0 0,1 1 0,-1-1 0,0 0 0,1 0 0,-1 0 0,1 0 0,-3 0 0,-3 0 26,-3 1-7,4-1 10,0 0 0,0 0 0,0 0 0,0-1 1,-8-2-1,-239-61 1019,226 56-1089,-236-61 938,70 12-420,107 23-315,86 34-179,-1 0-1,1 0 0,-1-1 1,1 1-1,-1 0 0,1 0 1,-1-1-1,1 1 0,0 0 1,-1 0-1,1-1 0,0 1 1,-1 0-1,1-1 0,0 1 1,-1-1-1,1 1 0,0-1 1,0 1-1,0 0 0,-1-1 1,1 1-1,0-1 0,0 1 1,0-1-1,-2-10-203,0 1 0,1-1-1,0 1 1,1-1 0,0 1 0,1-1 0,3-16 0,6-41-8118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1:03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183 445 5112,'-35'-8'282,"-1"1"0,-52-2 0,64 3 404,320-75 14,-258 72-460,176-53 104,-166 48-64,234-59 108,-219 60-128,264-40 97,-260 44-130,274-32 85,-275 35-112,249-16 69,-259 20-121,213-7 179,-235 8-245,101-7 221,-93-3 33,-40 11-208,5 1 183,-20 7-179,11-6-119,-1 0 1,1 0-1,-1-1 1,0 1-1,0-1 1,1 0-1,-1 0 0,0 0 1,0 0-1,-4 0 1,-8 2-235,-1-2 0,0 0 0,0 0 0,0-2 0,-18-2 0,-38-5-7045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2:12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0 278 7000,'19'5'72,"0"-1"0,1 0-1,23 0 1,-24-3 13,-10 0 0,30 4 171,0-2 0,69-3 0,-104 0-240,266-17 863,-253 16-800,-3 0 53,-1 0 0,0-1 0,0 0 0,0-1-1,15-5 1,-28 8-116,1-1 0,-1 1 0,1 0 0,-1-1 0,1 0-1,-1 1 1,1-1 0,-1 1 0,1-1 0,-1 1 0,0-1-1,1 0 1,-1 1 0,0-1 0,0 0 0,0 1 0,1-1-1,-1 0 1,0 0 0,0 1 0,0-1 0,0 0 0,0 1-1,0-1 1,-1-1 0,-5-19 135,1 11-121,-1 0-1,0 0 1,-1 1 0,0 0 0,-1 0-1,-14-12 1,-11-5-23,-89-75-99,118 97 62,1 1 0,-1 0 0,1 0 0,-1 1 0,0-1 0,-7-2 0,6 3 8,3 0-77,-1 4-16,2-2 113,1 0 0,0 0 0,0 0 0,-1 0 0,1 0 0,0 0-1,0 0 1,0 1 0,-1-1 0,1 0 0,0 0 0,0 0 0,0 0 0,-1 0 0,1 0-1,0 0 1,0 0 0,0 1 0,-1-1 0,1 0 0,0 0 0,0 0 0,0 0-1,0 1 1,0-1 0,0 0 0,-1 0 0,1 0 0,0 1 0,0-1 0,0 0-1,0 0 1,0 1 0,0-1 0,0 0 0,0 0 0,0 0 0,0 1 0,0-1-1,0 0 1,0 0 0,0 1 0,0-1 0,4 5-26,1 3 7,1-1 1,1 0-1,-1 0 0,1 0 1,11 7-1,49 37-56,90 49 0,-133-85 79,9 5-34,31 22 6,-59-38 24,16 11-3,-10-8-3,0 1 0,-1 1 1,0 0-1,11 13 0,0 1-11,23 32-1,-44-55 19,0 0 1,1 1-1,-1-1 0,0 0 0,0 1 0,1-1 0,-1 0 0,0 1 0,0-1 0,0 1 0,1-1 0,-1 0 0,0 1 0,0-1 1,0 1-1,0-1 0,0 1 0,0-1 0,0 1 0,0-1 0,0 0 0,0 1 0,0-1 0,0 1 0,0-1 0,0 1 1,0-1-1,-1 1 0,-2 6-3,0-1 0,-1 1 1,0-1-1,0 0 0,-1 0 0,0 0 1,0-1-1,0 0 0,-9 8 0,-8 3-21,-111 64-4,106-63 9,12-8 11,-6 5-1,0 0 1,0 1 0,2 1 0,-24 25 0,-22 36-1120,38-41-4391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1:03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275 76 4936,'-26'1'40,"-1"2"1,-25 6-1,15-3 2,27-4-22,-51 5 23,55-7-12,0 0-1,1 0 1,-1-1-1,1 0 0,-1 0 1,1 0-1,0 0 1,-1-1-1,-4-2 1,8 3 418,7-2 67,9-5-299,-1 1 1,1 0 0,0 0-1,28-7 1,-29 10-46,9-4 29,0 1 0,1 2 1,45-6-1,51 2 347,-114 9-472,1-1 0,-1 1-1,0 0 1,1 0 0,-1 1 0,0-1 0,0 1 0,7 3-1,3 0 23,-2-2-33,-9-1-20,0 0-1,1 0 0,-1 0 1,0 1-1,0-1 0,-1 1 0,1 0 1,4 3-1,37 23 393,-44-28-424,-1 1-1,0-1 0,1 0 0,-1 1 1,0-1-1,1 1 0,-1-1 0,0 0 1,0 1-1,1-1 0,-1 1 0,0-1 0,0 1 1,0-1-1,0 1 0,0-1 0,0 1 1,0-1-1,0 1 0,0-1 0,0 1 1,0-1-1,0 1 0,0-1 0,0 1 1,0-1-1,-1 1 0,1-1 0,0 1 1,0-1-1,0 1 0,-1-1 0,1 1 1,-1-1-1,0 2 26,-2 3 8,-1 1-1,0-1 1,0 0 0,-1-1 0,1 1-1,-1-1 1,0 0 0,0 0 0,-9 5-1,-40 20 161,-85 39 242,138-68-445,1 0 0,0 0 0,-1 0 1,1 1-1,0-1 0,-1 0 0,1 0 0,0 0 1,0 1-1,-1-1 0,1 0 0,0 0 1,0 1-1,-1-1 0,1 0 0,0 1 0,0-1 1,0 0-1,-1 1 0,1-1 0,0 0 1,0 1-1,0-1 0,0 0 0,0 1 0,0-1 1,0 0-1,0 1 0,0-1 0,0 0 0,0 1 1,0-1-1,0 0 0,0 1 0,0-1 1,0 1-1,0-1 0,1 0 0,-1 1 0,0-1 1,0 0-1,0 0 0,0 1 0,1-1 1,-1 0-1,0 1 0,1-1 0,-1 0 3,1 2 4,5 5-8,17-3 59,157-10 6,-167 5-62,51-2 42,134-9-1,40-2-26,-188 12-1494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1:17.4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65 192 2872,'-7'-2'64,"-1"-1"-42,3 2-10,1-1 0,0 1-1,0-1 1,0 0-1,-7-5 1,10 6 19,-1 0 1,1 0-1,0-1 0,-1 1 1,1 0-1,0-1 0,0 1 1,0-1-1,0 0 0,0 1 1,0-1-1,1 0 0,-1 1 1,0-1-1,1 0 0,0 0 1,-1 0-1,1 1 0,0-1 0,0 0 1,0 0-1,0 0 0,0 0 1,0 0-1,1 1 0,0-3 1,0-2 52,0 1-1,1 0 1,0 0 0,0 0 0,0 0-1,1 1 1,4-7 0,-2 3-39,-4 6-20,0-1 0,1 1 0,-1 0 0,1 0 0,0 0 0,0 0 0,0 0 0,0 0 0,0 1 0,4-3 0,4-2 34,0 0-1,1 1 1,-1 0 0,1 1-1,0 0 1,1 1 0,-1 0-1,1 0 1,19 0 0,-13 0-35,-13 2 3,0 0 0,1 1 0,0 0-1,-1 0 1,1 0 0,-1 0-1,9 3 1,-4-2 31,3 0-23,1 2 1,-1-1-1,0 1 0,0 1 1,0 1-1,-1 0 0,1 0 1,12 9-1,182 124 373,-183-122-390,-12-7 20,0 0-1,0 0 1,10 12-1,75 82 134,-83-81-70,-2 2-29,-1 0 0,-1 1-1,-1 0 1,9 42 0,-18-66-63,0 1 0,0-1 0,0 0 0,0 1 0,0-1 0,-1 1 0,1-1 1,0 0-1,-1 1 0,1-1 0,-1 0 0,1 0 0,-1 1 0,0-1 0,1 0 0,-1 0 1,0 0-1,0 0 0,0 0 0,0 0 0,0 0 0,0 0 0,0 0 0,0 0 0,0 0 0,0-1 1,-1 1-1,1 0 0,-2 0 0,-2 1 7,-1-1 1,1 1-1,0-1 0,-9 1 1,12-2-18,-8-1 56,-9-7-26,0 0 1,-25-16-1,34 17-7,0 0 0,0-1 0,0 0 0,1 0 0,0-1 0,1 0 0,0 0 0,-9-16-1,12 18-6,-2-3 19,0 0 0,2 0 0,-1 0-1,1-1 1,1 1 0,-5-16 0,6 15-8,2 7-7,0-1 1,0 1 0,0 0-1,1 0 1,0-1-1,0 1 1,0 0 0,1-1-1,-1 1 1,1 0-1,0 0 1,0-1 0,0 1-1,1 0 1,2-5-1,-1 3 12,4-7 150,2 3-110,1 1-1,0 0 1,0 1 0,1 0-1,0 0 1,0 2 0,1-1-1,0 1 1,20-7 0,-15 7-33,-8 2 30,1 1-1,-1 0 1,17-2 0,-8 2 41,0 0 0,1 1-1,-1 1 1,0 1 0,1 1 0,20 3-1,-27-1-73,-9-3-18,0 1 0,1 0 0,-1 0 0,0 1 0,0-1 0,0 1 0,0-1 1,0 1-1,4 3 0,2 2 19,0-1 0,0 1 0,0 1 0,-1 0 0,-1 0 0,1 0 1,-1 1-1,-1 0 0,1 1 0,4 9 0,-10-16-26,0 0 0,0 0 1,0 0-1,-1 0 0,1 0 0,-1 0 0,0 1 1,0-1-1,0 0 0,0 0 0,-1 0 0,1 0 1,-1 0-1,-1 6 0,-2 6 41,-21 91 110,25-104-146,-1 5 5,0-4-14,2-5 41,5-15-29,1 0 0,0 1 0,2 0-1,0 0 1,0 0 0,1 1-1,1 1 1,1 0 0,20-19 0,-20 19 13,2 2 0,0-1 1,0 2-1,1 0 1,1 0-1,27-13 1,-35 20-18,54-28 69,-56 29-74,1 1 0,-1-1 0,1 1 0,-1 0 0,1 1 0,0 0 0,-1 0 0,10 0 0,-15 1-7,0 0-1,0 1 1,0-1-1,0 1 0,0-1 1,0 1-1,-1-1 1,1 1-1,0-1 0,0 1 1,-1 0-1,1-1 1,0 1-1,-1 0 0,1 0 1,0 0-1,-1-1 1,1 1-1,-1 0 0,1 1 1,1 2 2,12 24 0,-3 5-33,-1-1 0,9 58 1,6 20-1726,-11-62-5206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1:18.0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390 34 5560,'-3'-3'4,"-10"-13"14,11 12-7,1-4 17,1 6 160,-4 2-165,-1 1 1,1-1-1,-1 1 0,1 0 0,0 0 1,0 0-1,-1 1 0,1 0 0,0 0 1,0 0-1,1 0 0,-1 0 0,0 1 1,-3 3-1,4-4 3,-46 35 143,3 1 0,-52 56-1,84-80-106,1 1 0,0 0-1,1 1 1,-14 26 0,24-40-55,-3 7 29,1 0-1,0 0 1,1 1-1,0-1 1,0 1-1,1-1 1,0 1-1,1 0 1,0 0-1,0-1 1,1 1-1,2 20 1,6-4 2,-2-19 56,-2-4-80,0-1 1,1 0 0,-1-1-1,0 1 1,1-1-1,-1 0 1,1 0 0,-1 0-1,1 0 1,-1-1-1,1 0 1,-1 0 0,1 0-1,0 0 1,-1-1-1,8-2 1,3-1 27,0 0 0,-1-2-1,1 1 1,26-17 0,-5 0 76,0-3 0,-1-1 0,43-41 0,-74 63-76,-1 0 1,1-1-1,-1 1 0,0-1 0,0 0 0,0 0 1,-1 0-1,0 0 0,0 0 0,2-8 0,-2 6-3,4-22 313,-4 10 145,-13 33-241,10-11-246,-4 21 23,3-12 3,1 3-17,1 0 0,2 28 0,4-30-11,17 20 4,-16-26-11,-1 0-1,1 0 1,1 0-1,9 5 1,-13-9-56,0-1 0,0 1 0,1-1 0,-1 0 0,1-1 0,-1 1 0,1-1 0,0 0 1,-1 0-1,1 0 0,0-1 0,0 0 0,0 0 0,-1 0 0,1 0 0,0-1 0,0 0 0,-1 0 0,1 0 1,0-1-1,7-3 0,41-14-5985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1:18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7800,'0'6'8,"1"0"0,0 0 0,0 0-1,1 0 1,-1 0 0,1 0 0,6 10 0,-7-13 6,2 2 14,0 1-1,0-2 1,1 1-1,-1 0 1,1-1 0,0 1-1,1-1 1,-1 0-1,1-1 1,-1 1-1,11 5 1,-9-5 6,74 45 464,6 7-277,-72-46-203,-5-4 7,-1 0 0,0 1 1,8 8-1,-16-14-25,15 13 64,25 31 0,-36-38-47,1-1 0,-1 0-1,0 1 1,-1 0 0,1 0-1,-1 0 1,-1 1 0,1-1-1,-1 1 1,1 10 0,-2 41 247,-4-59-152,-15-2 32,6-4-58,2 1-42,0 0 0,0-1-1,0-1 1,-10-8 0,12 9 4,1 0 0,0-1-1,0 0 1,1 0 0,0 0 0,0-1-1,0 0 1,1 0 0,0 0 0,-5-13-1,7 11-16,2 6-7,0 0 1,0 0-1,0 0 1,1 0-1,0 0 1,-1 0-1,1 0 1,1-6-1,1-7 41,1 0 1,0 1-1,7-20 0,-1 19 129,8-10-43,2 1 0,1 1 1,46-45-1,-24 44-83,-41 25-57,0 1 0,0-1 0,0 1 0,0-1 1,0 1-1,0-1 0,0 1 0,0 0 0,0 0 0,0-1 0,1 1 0,-1 0 0,0 0 1,2 0-1,8 2 17,0-1 0,0 1 0,0 1 0,-1 0 0,1 0 1,-1 1-1,12 6 0,-2 4 100,77 83 55,-80-72-63,47 127 30,-31-40-83,-13-40-59,-11-50 0,-7-19-70,0 0 0,0 0-1,0 0 1,1 0 0,-1 0 0,1-1 0,0 1-1,0-1 1,0 0 0,0 0 0,0 0 0,0 0 0,0-1-1,1 1 1,-1-1 0,1 0 0,-1 0 0,1 0-1,-1 0 1,1-1 0,0 1 0,-1-1 0,1 0 0,5 0-1,46 0-7783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1:19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5296,'0'0'17,"7"0"2,29 2-15,-7 3 52,40 14-1,-2 0 31,24 0 126,54 10 27,-135-27-168,1 0 0,-1 1 0,0 0-1,16 7 1,-7-2-19,-2-2-14,-11-4-1,-1-1 1,0 2-1,0-1 1,0 1-1,0-1 1,0 1-1,4 5 1,38 29 298,-47-35-320,1-1 1,0 0-1,-1 1 1,1-1 0,-1 0-1,1 1 1,-1-1-1,0 1 1,1-1-1,-1 1 1,0-1-1,0 1 1,0-1 0,0 1-1,0-1 1,-1 1-1,1-1 1,0 0-1,-1 1 1,1-1-1,-1 1 1,1-1 0,-1 0-1,0 1 1,1-1-1,-2 2 1,1-2 5,-5 6 126,-12 5-46,-35 18 0,32-21-45,-2 0 1,1-1-1,-27 6 1,22-7-43,-87 24 101,104-28-110,1-1 4,0-1 0,1 1 1,-1-1-1,-17-1 0,17 0-5,1-1 16,-3-2 10,11 3-29,0 0 0,-1-1 0,1 1-1,0-1 1,0 1 0,-1-1 0,1 1 0,0-1 0,0 1 0,0-1 0,0 1 0,0-1 0,0 1 0,0-1 0,0 1-1,0-1 1,0 1 0,0-1 0,0 1 0,0-1 0,0 1 0,0-1 0,0 1 0,0 0 0,1-1 0,-1 1 0,0-1 0,0 1-1,1-1 1,-1 1 0,0 0 0,1-1 0,-1 0 0,5-3 7,0 1 0,1-1 1,-1 1-1,1 0 0,-1 0 0,1 0 1,0 1-1,0 0 0,0 0 0,9-1 0,2-2-1,-9 3 2,0 0 0,0 0-1,1 1 1,-1 0-1,14 1 1,42-2 72,111 13 1,-118 2-64,-37-6 22,-1 5-21,-1 0 0,23 20 0,-41-32-18,1 1 0,0 0 1,0 0-1,0 0 0,0-1 0,-1 1 0,1 0 0,-1 0 0,1 0 1,0 0-1,-1 1 0,1 0 0,2 4 9,-1-1-8,0 0 1,0 1-1,0-1 1,-1 0 0,1 1-1,-1-1 1,-1 0-1,1 1 1,-1-1-1,0 1 1,0 0-1,0-1 1,-1 1 0,-1 5-1,-6 12 14,-15 32-1,11-41-1,-5-1-6,0-1-1,-35 19 0,29-24 7,-111 21 12,122-26-19,-1 0 1,1 0 0,-16-1-1,5 0-2,2 1-3,12-1 3,0 0 1,0-1 0,-14-1-1,8 0 3,1-1-1,0 0 1,-1-1 0,1-1-1,-16-6 1,4-7-5,19 10-168,1 0 1,-1-1-1,1 0 1,1 0-1,-7-12 0,11 19 81,-20-37-5277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1:19.7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794 34 7800,'-35'-16'0,"7"5"0,-1 5 0,20 5 3,0 1 0,0 0 0,0 1 0,0 0 1,-9 2-1,-35 5 27,-96 14 42,147-22-68,-41 6 77,0 2 0,0 2 0,-63 23 0,-20 13 78,120-44-133,-1 0 1,1 1 0,1 0 0,-1 0 0,0 1-1,1 0 1,0 0 0,-1 0 0,-5 7-1,4-4-3,7-7-19,0 0-1,-1 0 1,1 0-1,0 1 1,0-1-1,-1 0 1,1 0-1,0 1 1,0-1-1,-1 0 1,1 0-1,0 1 1,0-1-1,0 0 1,0 1-1,-1-1 1,1 0 0,0 1-1,0-1 1,0 0-1,0 1 1,0-1-1,0 0 1,0 1-1,0-1 1,0 1-1,1 3 8,-1 0 1,1-1-1,0 1 0,0 0 0,1 0 0,-1-1 1,1 1-1,0-1 0,-1 1 0,2-1 1,2 5-1,8 2 70,9 1-53,0-1 1,0-1-1,27 6 0,64 11 79,16 5-56,-104-24-43,118 35 40,-109-31-32,-2 1-1,43 22 0,-73-33-10,1 1-1,0-1 0,-1 0 0,0 1 0,1-1 1,-1 1-1,0 0 0,0 0 0,0 0 0,0 0 0,0 0 1,0 0-1,1 3 0,2 2 4,5 13 11,-10-20-18,0 0 1,0 0-1,0 0 1,0 0-1,0 1 1,1-1-1,-1 0 1,0 0 0,0 0-1,0 1 1,0-1-1,0 0 1,0 0-1,0 1 1,0-1-1,0 0 1,0 0-1,0 0 1,-1 1-1,1-1 1,0 0 0,0 0-1,0 0 1,0 1-1,0-1 1,0 0-1,0 0 1,0 0-1,-1 0 1,1 1-1,0-1 1,0 0-1,0 0 1,0 0 0,-1 0-1,1 0 1,0 0-1,0 1 1,-11 8 19,0-1 1,0 0 0,-17 9-1,26-15-15,-19 7 95,-108 25 43,116-31-106,1-1-1,-1 0 1,-22-1-1,7-1-14,0 3-9,-43-1 62,57-1-53,-56-1 31,64 0-47,-1-1-1,1 1 1,-1-1 0,1 0-1,-1-1 1,1 1 0,-12-6-1,18 7-5,0 0-1,0 0 0,0 0 1,-1 0-1,1-1 0,0 1 0,0 0 1,0 0-1,0 0 0,0 0 1,0 0-1,0 0 0,0 0 0,0 0 1,0-1-1,0 1 0,0 0 1,-1 0-1,1 0 0,0 0 0,0 0 1,0-1-1,0 1 0,0 0 1,0 0-1,0 0 0,0 0 0,0 0 1,0 0-1,0-1 0,1 1 1,-1 0-1,0 0 0,0 0 0,0 0 1,0 0-1,0 0 0,0-1 1,0 1-1,0 0 0,0 0 0,0 0 1,0 0-1,0 0 0,1 0 1,-1 0-1,0 0 0,0 0 0,0 0 1,0-1-1,6-8-75,0 0 0,0 1 0,1-1-1,0 1 1,8-7 0,-2 2-659,36-40-5306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1:20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245 386 7352,'2'-2'128,"6"-5"1,-26 14 126,-23 20-95,21-13-96,-18 12 41,-44 40 0,71-56-95,8-7-5,0 0-1,0 0 0,0 0 1,0 0-1,1 0 0,-1 1 1,1-1-1,0 1 0,-2 4 1,2-4-2,-1 1 0,1 0 0,0-1 1,1 1-1,-1 0 0,1 0 0,0 0 1,0 0-1,1 0 0,-1 0 0,1 0 0,0 0 1,0 0-1,1 0 0,-1 0 0,1 0 1,1 0-1,2 8 0,-1-6-2,1 0-1,0-1 1,0 1-1,7 7 1,-4-8-1,0 1-1,0-1 1,0-1 0,1 1 0,0-1 0,0 0 0,1-1 0,11 4-1,-3-4-4,26-8 4,-36 3 1,1-1 0,-1-1 0,0 1 0,11-7 0,-10 5 5,-1-1 1,0 0-1,0 0 1,0 0-1,-1-1 0,0 0 1,0 0-1,10-14 1,-13 16-2,0-1 0,-1 1 0,1-1 0,-1 1 1,0-1-1,0 0 0,-1 0 0,1 0 0,-1 0 1,0 0-1,0 0 0,-1 0 0,0 0 0,0-1 1,0-4-1,-8-12 175,2 12-26,6 10-147,0 0-1,0 0 1,0 0-1,0 0 0,-1 0 1,1 0-1,0-1 1,0 1-1,0 0 1,0 0-1,0 0 1,0 0-1,0 0 0,-1 0 1,1 0-1,0 0 1,0 0-1,0 0 1,0 0-1,0 0 0,0 0 1,-1 0-1,1 0 1,0 0-1,0 0 1,0 0-1,0 0 1,0 0-1,-1 0 0,1 0 1,0 0-1,0 0 1,0 0-1,0 0 1,0 0-1,0 0 1,-1 0-1,1 0 0,0 0 1,0 0-1,0 1 1,0-1-1,0 0 1,0 0-1,-5 5 10,3-3-3,0 1 0,0-1 0,0 0 0,1 1 0,-1-1 0,0 1 0,1 0 0,-2 4 0,-9 24 47,-12 46 0,-12 96 111,25-103-113,-39 219 71,45-260-123,-4 57 22,-7 167 38,16-251-62,0 1-1,0-1 0,0 0 0,1 0 1,-1 0-1,0 1 0,1-1 0,0 0 1,-1 0-1,1 0 0,0 0 0,0 0 1,0 0-1,0 0 0,0 0 0,3 3 1,-2-3 0,-1-1-2,-1 0 1,1 0 0,0-1 0,0 1-1,0 0 1,0-1 0,0 1-1,0-1 1,0 1 0,0-1 0,1 1-1,-1-1 1,0 0 0,0 1-1,0-1 1,0 0 0,0 0-1,1 0 1,-1 0 0,2 0 0,1 0 2,3-1 0,0 1 0,0-1 0,0 0-1,0-1 1,0 0 0,0 0 0,-1 0 0,1-1 0,-1 0 0,0 0 0,1-1 0,-1 0 0,-1 0 0,1 0 0,5-5 0,0 0-2,24-19 28,56-56-1,-72 66-21,10-11 32,120-119 20,-120 117 1,100-136 28,-108 131-34,59-158 25,-68 155-32,15-74 21,-20 81-37,-2 1 0,2-38 0,-7 66-27,-1 1 0,1-1 1,0 1-1,-1 0 0,0-1 0,0 1 0,1 0 0,-1-1 0,-1 1 0,1 0 0,0 0 0,0 0 0,-1 0 0,1 0 0,-1 0 0,0 0 0,0 1 1,1-1-1,-1 1 0,0-1 0,0 1 0,0 0 0,-1-1 0,1 1 0,0 0 0,0 0 0,-1 1 0,-3-2 0,-5-1 8,-1 1 0,1 0 0,0 0 0,-15 1 0,12 0-8,-33 4 29,21-1-20,-3 0 12,1 1 0,-1 2 0,-50 14 1,63-13-14,15-6-13,1 0 0,-1 0 0,1 0 1,-1 0-1,1 0 0,-1 0 0,0 0 0,1 1 0,-1-1 0,1 0 0,-1 0 1,1 1-1,-1-1 0,1 0 0,-1 1 0,1-1 0,-1 0 0,1 1 1,-1-1-1,1 1 0,0-1 0,-1 1 0,0 0 0,10 5-7,5-1 4,0-1-1,1-1 1,-1 0-1,29 1 1,186 12-51,-202-16 52,40 5-13,36 9 3,-100-13 11,0-1 0,0 1-1,0 0 1,0 0 0,0 0 0,0 0 0,0 1-1,0-1 1,0 1 0,0-1 0,-1 1 0,1 0-1,-1 0 1,1 0 0,-1 1 0,0-1 0,4 6-1,-5-6 1,-1-2 1,1 0 0,-1 0 0,0 1 0,0-1 0,0 0-1,0 0 1,1 1 0,-1-1 0,0 0 0,0 0 0,0 1-1,0-1 1,0 0 0,0 0 0,0 1 0,0-1 0,0 0-1,0 1 1,0-1 0,0 0 0,0 0 0,0 1 0,0-1-1,0 0 1,0 1 0,0-1 0,0 0 0,0 0 0,-1 1-1,1-1 1,0 0 0,0 1 0,-16 32-1,-24 26 1,-11 9 0,1-3 0,8-8 0,10-6 1,27-42 0,0-1 1,1 1-1,1-1 0,-1 1 1,-3 16-1,7-23 0,0 1 1,0-1-1,0 0 0,0 0 1,0 0-1,0 0 0,1 0 1,-1 0-1,1 0 0,0 0 1,-1 0-1,1-1 1,0 1-1,0 0 0,0 0 1,0-1-1,3 4 0,-2-3 2,6 3 17,4-3-15,1 0 1,0 0-1,0-2 1,18 0 0,-3-2 7,0-2 0,0 0 0,51-17 0,-55 14-7,12-5 28,142-70 19,-145 62 14,117-110 29,-122 100-15,-12 14-64,168-198 274,-145 151-247,-26 37 83,-9 17-90,6-17 34,-1 0-1,-2 0 1,9-50 0,-12 55-29,10-97 185,-13 102-141,-1-1-1,-1 1 0,0 0 0,-1 0 0,-1 0 0,-5-19 0,-15-14 299,22 47-296,-1 1 4,1 0-88,0 1 1,-1-1-1,1 1 1,0 0-1,0 0 0,0 0 1,0-1-1,-1 1 1,1 0-1,0 1 1,0-1-1,0 0 0,-1 0 1,1 0-1,0 1 1,0-1-1,0 0 1,0 1-1,0-1 0,0 1 1,0 0-1,0-1 1,0 1-1,-2 1 1,1 1 0,-1 0 0,0 0 1,1 0-1,0 0 0,-1 0 0,1 1 1,-2 5-1,-1 4-1,0 0-1,-5 23 1,10-35-4,-2 8 2,0 1 1,0-1-1,1 1 0,0 10 1,0 3-2,-1 59 1,4-32-5,3 0 0,19 90 1,2-50-13,14 66 0,-9-36-31,-6-40 35,-14-50-21,-5-16 20,2 4 3,1 0 1,0 0-1,2-1 0,0-1 1,14 17-1,5 0-48,51 42 1,-71-66 49,-8-7 4,0 0 0,0 0 0,0-1 0,1 1 0,-1 0 0,1-1 0,-1 1 0,1-1 0,-1 0 0,5 1 0,2 1-5,0 0 0,0-1 1,0 0-1,0-1 0,0 0 1,1 0-1,-1-1 1,0 0-1,1-1 0,10-2 1,-9 1 4,-8 2 2,0-1 0,1 0 0,-1 0 0,0-1 0,0 1 0,0-1 0,0 1 0,0-1 1,4-3-1,62-42-9,-56 35 4,-7 2-221,0-1 0,0 1 0,-1-1 0,-1 0 0,0 0 0,5-21 1,5-27-7674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1:21.2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8608,'0'0'0,"12"0"0,23 3 48,61 4 0,86-1-24,52 2 8,65-1-32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1:41.2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0 128 4848,'0'0'144,"2"-4"-24,-1 0-113,1-1 78,0 0 0,0-1 0,0 1 0,1 0 0,0 0-1,0 0 1,0 1 0,0-1 0,6-5 0,-1 3-4,-1 1-1,1-1 1,1 2 0,-1-1 0,1 1-1,-1 1 1,2 0 0,13-5-1,-10 5-48,-8 2-10,0 1 0,0-1 0,1 1 0,-1 1 0,1-1 0,8 1 0,29-1 116,0 3 0,57 8 0,-81-8-117,-13-1-3,0 0-1,0 0 1,0 1 0,-1-1-1,1 1 1,-1 0-1,10 5 1,-1 1 20,0 0 1,-1 1 0,22 18-1,-34-26-31,0-1-1,0 1 0,-1 0 1,1 0-1,0-1 0,-1 1 1,1 0-1,-1 0 0,1 0 1,-1 0-1,1 0 0,-1 0 0,0 0 1,1 1-1,1 7 11,0 1 0,-1-1 0,-1 1 0,1-1 0,-1 1 0,-1-1 0,-2 13 0,-4-1 71,-68 96 36,54-92-57,15-19-50,-20 22 26,-1-2 1,-2-1 0,-34 24 0,46-36 3,-15 10 20,-1-1 0,-36 18 0,-6-1 91,73-38-139,1 0 0,0 0 0,-1 0 0,1 0 0,0 0 0,0 0 0,-1 0 0,1 1-1,0-1 1,-1 2 0,2-3-15,0 1-1,-1-1 1,1 0-1,0 0 1,0 1-1,0-1 1,0 0-1,0 0 1,0 1-1,0-1 1,0 0-1,0 1 1,-1-1-1,1 0 1,0 1-1,0-1 1,1 0-1,-1 0 1,0 1-1,0-1 1,0 0-1,0 1 1,0-1-1,0 0 1,0 0-1,0 1 1,0-1-1,1 0 1,-1 0-1,0 1 1,0-1-1,0 0 1,1 0-1,-1 1 1,0-1-1,0 0 1,0 0-1,1 0 1,-1 0-1,0 1 1,1-1 0,-1 0-1,0 0 1,0 0-1,1 0 1,-1 0-1,0 0 1,1 0-1,-1 0 1,1 0-1,5 2 37,12 1 16,1-1 0,-1 0-1,21-1 1,96-1 96,95-8 433,35 20 27,-263-12-634,-1 0 1,1 0-1,0 1 1,-1-1-1,1 0 1,0 0-1,-1-1 0,1 1 1,0 0-1,-1 0 1,1-1-1,0 1 1,-1-1-1,1 0 0,-1 1 1,1-1-1,-1 0 1,1 0-1,-1 0 1,0 0-1,1 0 0,-1 0 1,0 0-1,0-1 1,0 1-1,1-2 1,0 1-374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1:41.6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9952,'0'2'177,"4"11"-25,2 21 25,-4-25-75,11 102 176,5 2 45,-5-42-244,21 160 35,-23-118-83,-5-54-14,23 177 78,-12-178-60,-16-56-60,1 0 1,-1 0-1,1 0 0,0 0 1,-1 0-1,1 0 1,0-1-1,0 1 1,0 0-1,1-1 1,-1 0-1,0 1 1,1-1-1,-1 0 0,0 0 1,1 0-1,0-1 1,-1 1-1,1-1 1,-1 1-1,1-1 1,3 0-1,1 1-734,29 7-6081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2:13.2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3 367 5112,'-1'-17'208,"0"-1"0,0 1 0,2-1 1,0 1-1,5-22 0,-4 26-161,-1 8 7,1-1 1,-1 1 0,1 0-1,0 0 1,5-9 0,41-69 298,-35 68-185,5 1-110,0 1-1,1 1 1,22-10 0,-18 14 63,-10 4-74,1 0-22,1 0 1,-1 1-1,1 0 0,0 2 1,0-1-1,27 3 0,56 10 60,-97-11-82,0 0-1,-1 0 0,1 0 0,0 1 0,0-1 0,0 0 1,0 0-1,0 1 0,-1-1 0,1 0 0,0 1 0,0-1 1,-1 1-1,1-1 0,1 2 0,5 6 7,0 0-1,0 0 0,0 0 1,-1 1-1,7 14 1,-7-4 11,-3 9-12,-2 0 1,-2 31-1,-5-35-1,-19 34-1,16-40-4,-23 32-1,15-27 2,-1-1 0,-1-1 1,0-1-1,-34 26 0,-27 29 19,69-63-16,0 0 1,0 1 0,2 0 0,-1 0 0,-9 21 0,17-30 2,1 0 0,-1 0 0,1 1-1,-1-1 1,1 1 0,1-1 0,-1 1 0,1-1 0,0 9 0,0-6 2,0-7-9,0 0 0,0 0 0,0 1 0,0-1 0,0 0 0,0 1 0,0-1 0,0 0 0,0 0 0,0 1 0,0-1 0,0 0 0,0 0 0,0 1 0,1-1 0,-1 0 0,0 0 0,0 1 0,0-1 0,0 0 0,1 0 0,-1 0 0,0 1 0,0-1 0,0 0 0,1 0 0,-1 0 0,0 0 0,1 1 0,6 3 10,0 0 1,0 0-1,1-1 0,0 1 1,-1-2-1,15 4 0,-6-2 12,1-2-1,0 0 0,-1-1 1,1 0-1,0-2 0,24-3 0,-25 3-7,13-3 71,-15 1-53,12-3 3,-1 0 1,0-2 0,36-15 0,-18 5-16,91-43-945,-107 47-4297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1:42.0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796 23 6280,'1'-1'2,"-1"0"0,0 1 0,0-1 0,0 0 0,-1 0 0,1 0 0,0 0 0,0 0 0,0 1 0,-1-1 0,1 0 0,0 0 0,-1 0 0,1 1 0,0-1 0,-1 0 0,1 0 0,-1 1 0,0-1 0,1 0 0,-1 1 0,1-1 0,-1 1 0,0-1 0,1 1 0,-1-1 1,0 1-1,0-1 0,0 1 0,1 0 0,-1-1 0,0 1 0,0 0 0,0 0 0,0 0 0,1 0 0,-1 0 0,0 0 0,-2 0 0,-2 1 13,-1 0 1,0 1-1,0 0 0,1 0 1,-11 6-1,-65 37 124,-77 48 10,125-73-42,-50 35 121,-82 69 1,104-63-173,38-35 72,-68 104 59,79-107-47,7-8-102,0-1 1,1 1 0,1-1-1,-2 23 1,5-37-34,0 1 0,0-1 0,0 1 0,0-1 0,0 1 0,0-1 0,0 1-1,0-1 1,0 1 0,0-1 0,0 1 0,0-1 0,1 1 0,-1-1 0,0 1 0,0-1 0,0 1 0,1-1 0,-1 0 0,0 1-1,1-1 1,-1 1 0,0-1 0,1 0 0,0 1 0,2 1-49,0 1-1,1-1 1,-1 0 0,1 0-1,0 0 1,0-1 0,-1 1-1,1-1 1,0 0-1,0 0 1,0 0 0,1-1-1,-1 1 1,0-1 0,0 0-1,0 0 1,6-1-1,43-2-4741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1:42.3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90 7352,'12'-6'17,"1"0"1,0 1-1,17-4 0,-17 5 8,11-4 43,-1-1-36,1 2 0,1 0 0,0 2-1,26-3 1,69-6 64,-116 13-75,0 1-1,0-1 1,-1 1 0,1 0 0,0 0-1,0 0 1,0 1 0,-1-1-1,1 1 1,6 2 0,1 0 11,16 8 28,-19-4 108,-6-1-141,0 0 1,-1 0-1,1 1 0,-1-1 0,-1 0 1,1 1-1,-1-1 0,-1 10 0,-3 2 168,-7 3-101,0-1 0,-26 35-1,19-37 122,14-14-178,-12 10 47,-1-1 0,-1 0-1,0-1 1,-39 18 0,-11 3 143,68-33-224,1 0 1,-1 0 0,0 0 0,0 0-1,0 0 1,0 0 0,0 0 0,0 0 0,0 0-1,0 0 1,0 0 0,0 0 0,1 0-1,-1 0 1,0 0 0,0 0 0,0 0-1,0 0 1,0 0 0,0 0 0,0 0-1,0 0 1,0 0 0,0 0 0,1 0-1,-1 0 1,0 0 0,0 1 0,0-1-1,0 0 1,0 0 0,0 0 0,0 0 0,0 0-1,0 0 1,0 0 0,0 0 0,0 0-1,0 0 1,0 0 0,0 0 0,0 1-1,0-1 1,0 0 0,0 0 0,0 0-1,0 0 1,0 0 0,0 0 0,0 0-1,0 0 1,0 0 0,0 1 0,0-1-1,0 0 1,0 0 0,0 0 0,0 0 0,0 0-1,0 0 1,0 0 0,0 0 0,13 1 45,-1-1-24,47-6 149,239-38 33,-260 38-1341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1:43.1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0 6104,'11'54'96,"-7"-28"-25,9 72 306,-1 68 28,-10-127-137,0 326 533,-3-353-751,0-1 0,0 1 0,-4 14-1,1-7-25,4-18-36,0 0-1,-1 0 1,1-1 0,0 1-1,-1 0 1,1 0 0,0-1-1,-1 1 1,1 0 0,-1-1-1,1 1 1,-1 0-1,0-1 1,1 1 0,-1-1-1,0 1 1,1-1 0,-1 1-1,0-1 1,1 1 0,-1-1-1,0 0 1,0 1 0,0-1-1,1 0 1,-1 0-1,0 0 1,0 1 0,0-1-1,1 0 1,-1 0 0,0 0-1,0 0 1,0-1 0,-1 1-1,-1 0-415,-14 0-4452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1:43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0 159 6552,'19'-58'112,"5"-5"29,-23 61-128,-1 1 1,1 0-1,-1-1 0,1 1 0,0 0 1,0 0-1,-1-1 0,1 1 1,0 0-1,0 0 0,0 0 0,1 0 1,-1 0-1,0 0 0,0 1 0,0-1 1,1 0-1,-1 1 0,2-2 0,3 0 22,19-10 33,-11 11 119,82 14 70,-72-7-89,1 6-88,0 1-1,43 29 1,-49-23 80,-6-1-107,0 0 0,-2 2 0,15 32 0,-25-50-45,-1-1-1,1 0 1,-1 1 0,1-1 0,-1 1 0,0-1-1,0 1 1,1-1 0,-1 1 0,0-1-1,0 1 1,-1 2 0,-1 11 20,-2 0 1,1-1-1,-2 1 0,-11 26 0,15-40-21,0 1 0,0 0 0,0-1 0,0 1-1,0-1 1,0 0 0,0 1 0,-1-1-1,1 0 1,-2 2 0,-96 70 97,76-61-57,-19 5 8,-1-2 1,-80 18-1,118-33-21,11-3-1,22-17-1085,5-7-4241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1:43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8 6728,'-28'60'113,"17"-35"-89,-6 10 258,-18 58 0,31-79-243,2-9-6,1-1-1,0 1 0,0 0 1,0 0-1,1 0 1,0 0-1,0 0 0,0 6 1,2 7 72,1 0 0,6 26-1,-7-39-84,0-1 0,0 0 0,0 0 0,1 0 0,-1 0 0,1 0 0,0-1 0,0 1 0,0-1 0,1 0 0,-1 0 0,1 0 0,0 0 0,7 4 0,-5-4-1,8 2 69,2-4-57,1-1 0,0-1 0,18-2 0,-17-4 36,0-5-38,0-1 0,28-26 1,-33 22 10,-2-3-20,-2-1 0,9-29 0,-16 32 41,-6-5-29,0 1 0,-12-33 0,14 50-15,0 0 0,0 0 0,0 0 0,0 0 0,-1 1-1,1-1 1,-1 1 0,-7-8 0,0 0 4,1 1-4,7 7-2,-1 0-1,-1 1 1,1-1-1,0 1 0,-1-1 1,1 1-1,-1 0 1,-5-2-1,3 1 11,1 0 0,-1 1 0,1 0 0,-1 0-1,-13-4 1,19 7-23,0 0 1,0 0-1,0 0 0,0-1 0,-1 1 0,1 0 0,0 0 0,0 0 0,0 0 0,-1 0 0,1 0 0,0 0 0,0 0 0,0 0 0,0 0 1,-1 0-1,1 0 0,0 1 0,0-1 0,0 0 0,-1 0 0,1 0 0,0 0 0,0 0 0,0 0 0,0 0 0,-1 0 0,1 1 1,0-1-1,0 0 0,0 0 0,0 0 0,0 0 0,0 0 0,-1 1 0,-3 5 15,0 0 0,1 0 0,-1 0 0,1 0-1,-4 12 1,5-5 17,3-7-134,0 0 0,1 0 0,0 0 1,-1-1-1,2 1 0,-1 0 0,1-1 1,-1 0-1,2 0 0,5 8 0,16 23-5586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1:44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0 427 6552,'18'-23'213,"-17"23"-204,-1-1-1,0 1 0,0 0 1,1 0-1,-1 0 1,0 0-1,0 0 0,1 0 1,-1 0-1,0 0 1,0 0-1,1-1 0,-1 1 1,0 0-1,0 0 1,1 0-1,-1 1 0,0-1 1,0 0-1,1 0 1,-1 0-1,0 0 0,0 0 1,1 0-1,-1 0 1,0 0-1,0 0 0,0 1 1,1-1-1,-1 0 1,0 0-1,0 0 0,0 0 1,1 1-1,-1-1 1,0 0-1,0 0 0,0 1 1,7 7 52,-5-3-11,0 1-1,0 0 0,0 0 0,0 0 0,-1 0 0,0 1 0,-1-1 0,1 12 0,-7 55 200,2-39-137,2 29 20,1-55-113,0 6 39,0-1 1,1 1 0,0 0-1,4 21 1,-4-34-52,1-1-1,-1 1 1,1-1-1,-1 0 1,1 1-1,-1-1 1,1 1 0,-1-1-1,1 0 1,-1 1-1,1-1 1,0 0-1,-1 0 1,1 1 0,0-1-1,-1 0 1,1 0-1,0 0 1,-1 0-1,1 0 1,0 0 0,-1 0-1,1 0 1,1 0-1,-1 0 10,5-1 10,1 1 1,-1-1-1,0 0 0,1-1 0,-1 1 1,0-1-1,0-1 0,0 1 1,11-7-1,46-33 137,-61 40-156,43-32 139,-38 29-123,3-4 45,0 1 0,1 0 0,0 1 0,21-10-1,-25 14-47,-5 2-10,1 0 1,-1 1 0,1-1 0,0 1 0,-1-1 0,1 1-1,0 0 1,-1 0 0,1 0 0,-1 0 0,4 1 0,6 1 44,0 0 1,0 1-1,-1 0 1,0 0-1,17 9 1,24 11 76,-35-17-92,1 0 0,-1-2 0,1 0 0,0-1 0,0-1 0,24 0 0,4-9-12,-28 0 39,1-5-37,-1 0 0,28-26 0,-32 21 24,-1-8-30,0 0 0,12-40 0,-20 38 17,-11-115 22,0 115-22,-3 5-21,0 0 1,-25-41-1,21 49 14,4 7-24,-1 1 0,0 0 1,0 0-1,-18-7 1,27 13-8,0 0 1,0-1-1,1 1 1,-1 0 0,0 0-1,1 0 1,-1 0 0,0 0-1,0 0 1,0 0-1,1 0 1,-1 0 0,0 0-1,0 0 1,1 0-1,-2 1 1,-9 3 14,0 0 0,0 1 0,1 0-1,-16 11 1,25-16-15,0 1 0,1-1 0,-1 1 0,0 0 1,1-1-1,-1 1 0,0 0 0,1-1 0,-1 1 0,1 0 0,-1 0 0,1-1 0,-1 1 0,1 0 0,0 0 0,-1 0 0,1 1 0,-4 13 10,0 0 1,2 0-1,0 1 0,0-1 1,2 24-1,0-37-9,0-1-1,0 1 1,0 0-1,1 0 1,-1 0 0,0 0-1,1 0 1,0 0-1,-1 0 1,1-1-1,0 1 1,1 2 0,-2-4-4,5 10 9,1 0 0,0 0 1,0-1-1,11 12 0,-6-11-343,0 0 0,1 0-1,26 14 1,39 23-6399</inkml:trace>
  <inkml:trace contextRef="#ctx0" brushRef="#br0" timeOffset="1">1930 0 8608,'-113'92'193,"92"-72"-66,-102 136 45,99-117-72,-65 154 32,88-190-126,-1 0 1,1 0 0,0 0-1,0 1 1,1-1 0,-1 0-1,1 0 1,-1 6 0,0 10 13,1 0 0,2 21 0,0-25-15,2 0 1,8 26 0,-12-41-6,0 2 2,1 0 0,0 0 1,0 0-1,0 0 0,0 0 0,0 0 1,0 0-1,0 0 0,1-1 0,-1 1 0,3 2 1,30 29 14,59 45 0,-90-76-15,1 1 0,0-1 0,0 0 0,0 0 0,0 0 0,6 2 0,-10-4-2,31 11 6,34 9 1,56-2-985,-116-18 843,126 15-5445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1:44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92 6368,'-2'-4'1,"-7"-21"41,9 25-39,0-1 0,0 0-1,0 0 1,0 0 0,0 0 0,0 0 0,1 0 0,-1 0 0,0 0 0,0 0-1,1 1 1,-1-1 0,0 0 0,1 0 0,-1 0 0,1 0 0,-1 1 0,1-1-1,0 0 1,-1 1 0,1-1 0,0 0 0,-1 1 0,1-1 0,0 1 0,0-1-1,-1 1 1,1-1 0,1 1 0,9-6 54,-2 2-46,0 0 1,0 0-1,0 1 0,1 1 0,-1-1 1,12 0-1,-10 1-1,7-2 3,0 2 0,1 0 0,-1 1-1,1 0 1,24 4 0,81 15 75,-104-12 33,-1 4-60,0 1 0,20 16 0,-30-15 100,-6-3-126,0 1-1,0-1 1,-1 0-1,-1 1 0,0 0 1,0 15-1,-1-23-12,0 0-1,0 0 1,0-1-1,-1 1 1,1 0-1,-1 0 1,1-1-1,-1 1 1,-1 3-1,-19 37 130,-31 44 1,31-58 49,-11 9-44,-2-3 1,-50 42-1,62-58-94,-15 11 250,-61 63-1,97-91-300,1 0-1,-1-1 1,1 1-1,0 0 1,-1 0-1,1 0 1,-1 0-1,1 0 1,0 0-1,0 0 1,0 0-1,0 0 1,-1 0-1,1 0 1,0 0-1,1 0 1,-1 0-1,0 0 1,0 0-1,0 0 1,0-1-1,1 1 1,-1 0-1,1 0 1,-1 0 0,2 2-1,-1-1 18,0 1-11,1 1 1,0-1-1,1 0 1,-1 0-1,1 1 1,-1-2-1,1 1 0,0 0 1,0 0-1,0-1 1,0 0-1,1 0 1,-1 0-1,1 0 1,4 2-1,3 0 0,0 0-1,0-1 1,14 2 0,-14-3-8,28 5 109,63 5-1,-65-9-107,-2-1 16,12-5-424,0-2 0,63-14 0,5-7-5716</inkml:trace>
  <inkml:trace contextRef="#ctx0" brushRef="#br0" timeOffset="1">1681 820 8432,'-12'122'272,"-15"45"88,3-51 526,5-38-786,13-48-46,3 16-24,1 49 1,7-72-44,-5-23 6,0 3-46,1 0 1,0 0 0,1 0 0,-1 0 0,0 0 0,1 0 0,0 0 0,-1 0 0,1-1 0,0 1 0,1-1 0,-1 1 0,0-1 0,1 0 0,-1 0 0,1 0 0,-1 0 0,1-1 0,0 1 0,0-1 0,0 1 0,5 0 0,28 8-5888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1:45.2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0 5472,'3'23'0,"-2"15"0,-1-6 2,-1-1 1,-8 47 0,-14 74 30,20-136 41,1-1 0,-1 32 0,3-26-43,2 32 23,-2-51-37,0 0-1,0 1 1,0-1 0,0 0 0,1 1 0,-1-1-1,1 0 1,-1 0 0,1 1 0,0-1-1,0 0 1,0 0 0,0 0 0,2 3 0,2 1 17,11 14-692,0-3-2782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1:45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835 0 6104,'-82'129'250,"-51"81"170,106-172-266,-117 148 51,115-148-98,-128 167 37,126-163-63,1-2-34,-93 134 34,110-151-292,0 1 1,1 1-1,-9 29 0,1 5-4155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1:46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1450 7536,'13'-9'14,"1"0"1,0 2-1,0-1 0,1 2 1,0 0-1,0 0 1,1 2-1,-1 0 0,26-3 1,-25 4-7,-11 3 1,0-1 0,0 1 0,0 0 0,0 0 0,0 0 0,0 1 0,0-1 0,5 3 0,12 2 46,30 11 1,-42-8 64,-4 1-84,0 1 0,-1 0 0,0 0 0,3 14 0,-7-23-27,-1-1 1,0 1-1,0 0 1,1 0-1,-1-1 1,0 1 0,0 0-1,0 0 1,0-1-1,0 1 1,0 0-1,0 0 1,0-1-1,-1 1 1,1 0-1,0 0 1,0-1 0,-1 2-1,-4 9 29,-1-1 0,1 0 0,-2-1 0,1 1 1,-1-1-1,-15 14 0,2-8 183,11-9-144,-17 11 70,0-2 1,-47 20-1,58-30-26,4-1 14,-1 1-1,1-1 1,0 2 0,-16 10-1,54-11 326,-11-3-426,47-1 175,136-7 27,-149 2-88,248-46-1315,-131 17-5579</inkml:trace>
  <inkml:trace contextRef="#ctx0" brushRef="#br0" timeOffset="1">1457 0 7536,'39'10'18,"-26"-4"77,17 19-13,34 34 0,-42-34 145,80 134 77,-85-119-143,16 73 4,-10 16-97,-21-121-33,-1-1 0,0 1 0,-1 0 0,-1 16 0,-14 119 144,-20 0-111,32-132-28,-1 0 0,0 0 1,-8 14-1,12-25-40,-80 155 165,-22 11-102,58-102 84,-182 219-1126,108-147-4794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2:14.0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 8520,'3'32'0,"-5"66"1,1-87 2,-17 181 153,17-179-122,-1 21 29,1 0 0,4 50 1,4-4 164,-5 83 1,-3-161-198,1 1 0,-1 0-1,1 0 1,0 0 0,0 0 0,0 0-1,1 0 1,-1 0 0,1 0 0,0 0 0,-1 0-1,3 4 1,-2-5 521,1-3-524,0 0 0,0-1 0,0 1 0,0-1 0,0 1 0,0-1 0,0 0 0,-1 0 0,1 0 0,-1 0 0,1 0 0,-1 0 0,0 0 0,0 0 0,1-4 0,0 3-23,7-16 44,-5 11 9,0 0 0,0 0 0,1 1-1,0-1 1,0 1 0,13-12 0,-13 21 35,1 6-70,0 0-1,0 1 1,-1-1 0,0 1-1,0 0 1,-1 0 0,4 15-1,-3-9-5,-1 1-1,0 0 0,1 22 1,-4-31-10,-1 0 1,0 0-1,0 0 1,-1 0-1,1 0 0,-2 0 1,1 0-1,-1 0 1,0-1-1,0 1 1,-4 6-1,5-10-4,-2 5 4,0-1 1,0 1 0,-1-1-1,0 0 1,0 0 0,0 0 0,-1 0-1,-11 11 1,14-17-1,1-3-1,-6-8-3,9-15 2,6-20-2,0 11-6,2 0 1,19-43-1,-20 56 13,93-222-181,-80 206-70,-13 25 192,-7 9-76,1 7 4,7 9 83,-1 0 0,-1 0 1,0 1-1,0 1 0,9 25 1,-12-26 28,73 144-115,-78-158 124,7 13-8,1 0 0,1 0-1,0-1 1,0 0 0,1-1 0,1 0 0,12 10-1,-16-15 6,-3-2-1,0-1 1,0 1 0,0-1-1,0 0 1,0 0 0,1 0 0,-1-1-1,6 3 1,5 1-1,-7-2 4,0 0-1,1 0 0,12 2 1,-14-4 0,1-2 0,-1 1 1,0-1-1,1 0 0,-1 0 0,0-1 1,1 0-1,7-3 0,-10 3 4,-1 0-1,1-1 0,-1 0 0,0 0 0,1-1 1,-1 1-1,0-1 0,-1 0 0,1 0 0,0 0 1,-1 0-1,6-8 0,-5 7 5,4-8 52,0-7-2,-1 0 1,-1-1-1,-1 0 1,0 0-1,-2-1 1,2-33-1,-5 35 33,2 11-36,1 17 102,6 31-68,30 134 48,-17-94-115,47 127 8,-41-133-27,-4-14 2,-9-21-3,-13-36-2,-1 0-1,0-1 1,0 1 0,1-1 0,0 1 0,-1-1 0,1 1 0,0-1 0,0 0-1,4 3 1,-6-5 0,0 0 0,0 0 0,0 1 0,0-1 0,0 0 0,0 0-1,0 0 1,0 0 0,0 0 0,0 0 0,1 0 0,-1 0 0,0 0 0,0 0 0,0 0-1,0 0 1,0 0 0,0 0 0,0 0 0,1 0 0,-1 0 0,0 0 0,0 0-1,0 0 1,0 0 0,0 0 0,0 0 0,0 0 0,0 0 0,0 0 0,1 0-1,-1-1 1,0 1 0,0 0 0,0 0 0,0 0 0,0 0 0,0 0 0,0 0 0,0 0-1,0 0 1,0 0 0,0 0 0,0 0 0,0-1 0,0 1 0,0 0 0,1 0-1,-1 0 1,0 0 0,0 0 0,0 0 0,0 0 0,0-1 0,0 1 0,6-9-163,-1-1 1,0-1 0,7-17-1,-7 16-575,16-43-6162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1:46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537 283 7800,'-37'11'72,"-93"23"541,114-30-575,10-3 14,0 1 1,0-2 0,-1 1 0,1 0 0,-12-2 0,-94-9 300,88 4-145,-83-43 80,91 37-121,10 4-135,0 0-1,0 0 1,1 0 0,0-1 0,0 0 0,-6-17-1,11 25-23,-1 0 0,1 0-1,0 0 1,0 0 0,0 0-1,0 0 1,-1 0 0,1 0-1,0 0 1,1 0-1,-1 0 1,0 0 0,0 0-1,1-2 1,3-9 19,0 0-1,1 0 1,1 1 0,0 0-1,13-18 1,-2 13 60,9 0-49,2 1 1,30-11 0,-55 25-33,-1 0 1,1 0 0,-1 0 0,1 1 0,-1-1 0,1 1-1,0-1 1,2 1 0,31 1 35,60 7 0,-94-8-39,0 1 0,1-1 0,-1 1 0,0 0 1,0-1-1,1 1 0,-1 0 0,4 3 0,32 20 18,37 32-1,-55-35-6,21 35-1,-35-46-12,0 0-1,-1 0 1,0 0 0,-1 0-1,4 12 1,-6-13 0,0 1 0,0-1-1,-1 1 1,-1-1 0,1 1 0,-3 19-1,-1-10 1,-1 0-1,0 1 0,-12 26 1,1-7-1,-22 37 0,-31 40 0,-75 83-2,117-164-3,-87 159 2,97-153-3,4-4-313,3 2 0,1-1 0,-3 43 0,5 15-6021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1:47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0 11120,'0'0'0,"0"26"112,-5 18 0,-7 30-112,0-2-8032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2:14.3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0 4040,'0'0'8,"0"5"0,2 84 40,-17 43 81,-7 21-83,17-117-13,3-13-19,-10 179 45,14-123-30,0 116 70,-8-154-551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2:14.7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3056,'38'8'0,"-8"-1"-1,93 25-29,-84-19 29,7 1 2,-30-7 10,0 1 0,0 1-1,-1 0 1,0 1 0,0 1-1,-1 0 1,21 22 0,-23-20 47,1-2 1,0 1-1,0-2 0,1 0 1,1 0-1,29 14 1,-40-23-49,0 1 1,0-1-1,0 0 0,0 0 1,1-1-1,-1 1 0,0-1 1,0 0-1,1 0 0,-1 0 1,0-1-1,0 1 0,6-3 1,-3 1-78,1-1 0,-1-1 0,0 1 1,0-1-1,7-5 0,16-11-1813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2:15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278 117 3144,'-2'-6'2,"-1"1"0,0-1 0,-1 1 0,1 0 0,-1 0 0,0 0-1,-1 1 1,1 0 0,-1-1 0,-6-4 0,10 9 1,0 0-1,0 0 0,0 0 1,1 0-1,-1 0 0,0 0 1,0 0-1,0 0 0,0 0 1,1 1-1,-1-1 0,0 0 0,0 0 1,1 1-1,-1-1 0,0 0 1,0 1-1,1-1 0,-1 1 1,0-1-1,1 1 0,-2 1 1,0-1 3,-19 17 40,1 1-1,-26 30 0,42-45-26,1 0 0,-1 1 0,1-1 0,1 0-1,-1 1 1,0 0 0,-2 8 0,-2 4 4,-3 0-8,6-11 10,1 0-1,0 0 0,0 1 0,1-1 0,0 1 1,-2 8-1,-30 125 172,20-60 50,12-57-212,-1-2-9,-1 39 155,8 11 31,-4-71-199,0 1 0,0 0 1,0 0-1,0 0 0,1-1 1,-1 1-1,0 0 0,0-1 1,0 1-1,1 0 0,-1 0 1,1-1-1,-1 1 0,0 0 0,1-1 1,-1 1-1,1-1 0,-1 1 1,1-1-1,0 1 0,0 0 1,-1-1-7,1 0-1,-1 0 1,1 0 0,0 0 0,-1-1 0,1 1 0,-1 0 0,1 0 0,-1 0 0,1-1 0,-1 1 0,0 0 0,1 0 0,-1-1 0,1 1 0,-1 0 0,0-1 0,1 1 0,-1-1 0,1 1 0,-1-1 0,0 1 0,0 0 0,1-1-1,-1 1 1,0-1 0,0 1 0,0-1 0,1 1 0,-1-1 0,0 0 0,31-80 174,-22 54-121,-1-1 0,-1 0 0,3-33 0,-7 40-31,13-83 265,-12 86-266,14-57 160,-10 44-130,1-4 68,1 0 0,1 1 0,25-51 0,-35 83-114,0 1 0,0-1 0,0 1 0,0 0 0,1 0 0,-1 0 0,0-1 0,1 1-1,-1 1 1,0-1 0,1 0 0,0 0 0,-1 0 0,1 1 0,-1-1 0,1 1 0,0-1 0,-1 1 0,1 0 0,0-1 0,-1 1 0,1 0-1,0 0 1,-1 0 0,1 1 0,0-1 0,-1 0 0,1 0 0,0 1 0,2 1 0,-3-2-1,9 5 84,-9-3-84,6 4 9,0 1 0,0 0 0,-1 0 0,0 1 0,0-1-1,-1 1 1,8 16 0,5 10 17,48 93 19,-40-61-51,-19-46-4,-1 0 0,3 22 1,4 17-17,-13-56-37,2 4-59,0 1 0,0-1 0,1 0 0,0 0 0,0 0 0,7 10 0,3 4-4028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2:15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 6 1800,'-1'0'0,"0"-1"0,1 0 0,-1 1 0,0-1 0,0 1 0,0-1 0,0 1 0,1 0 0,-1-1 0,0 1 0,0 0 0,0 0 0,0 0 0,0-1 0,0 1 0,0 0 0,0 0 0,0 0 0,0 1 0,1-1 0,-1 0 0,-2 0 0,0 2 0,-18 4 1,-49 28 10,54-24 10,-3 8-3,0 1 1,-16 21-1,23-20 102,-31 95 72,38-92 49,4 5-65,2 48-1,4-58 106,4 2-85,19 32 0,-17-42 51,-7-7-160,-1 0-54,1 0-1,0-1 1,0 1 0,0-1-1,0 0 1,0 0-1,0 0 1,1-1-1,-1 1 1,1-1 0,-1 0-1,1-1 1,-1 1-1,9 0 1,-8-2 12,1 1 1,-1-1-1,1 0 1,-1-1-1,0 1 0,0-1 1,0 0-1,0 0 1,0-1-1,0 1 0,0-1 1,-1 0-1,0-1 1,1 1-1,3-5 1,-2 2-10,-4 4-20,-1 1 1,1-1-1,-1 0 1,0 1-1,0-1 0,1 0 1,-1 0-1,0 0 1,0 0-1,-1 0 1,1 0-1,0 0 0,-1 0 1,1-4-1,2-20 98,-1 0 0,-1 0 0,-1 0 0,-2 0 0,-5-29 0,-3-16 241,10 68-235,-3 2 0,2 1-113,0-1 1,1 1 0,-1 0-1,0 0 1,0-1 0,0 1-1,0 0 1,0 0 0,0 0-1,1 0 1,-1 0 0,0 1-1,0-1 1,0 0 0,0 0-1,0 1 1,0-1 0,1 0-1,-1 1 1,0-1 0,0 1-1,1-1 1,-1 1 0,0-1-1,1 1 1,-1-1 0,0 1-1,1 0 1,-1-1 0,1 1-1,-1 0 1,0 1 0,-11 26 33,11-24-38,-1 5 8,0-1 0,1 1 0,-1-1-1,2 1 1,-1-1 0,1 1 0,1 0 0,-1-1 0,4 13 0,-3-10-7,4 7 11,2-1-9,1-1 1,0 0-1,2-1 0,0 0 0,22 26 0,-29-39-46,-1 1-1,0-1 0,1 1 1,-1-1-1,1 0 0,0 0 1,0 0-1,0 0 0,0-1 1,0 1-1,0-1 0,0 1 1,0-1-1,0 0 0,1-1 1,-1 1-1,1 0 0,-1-1 1,6 0-1,5-3-3952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2:16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 2696,'14'4'0,"-11"-2"0,17 13 0,-5-4 19,0 1 1,0 1-1,-1 1 1,-1 0-1,0 1 0,20 31 1,-23-31-13,-6-11 0,-1 1 0,0 0 1,-1 0-1,1 0 0,-1 1 1,0-1-1,2 10 0,5 11 64,-2 0 0,-1 1-1,-2 0 1,0 0 0,-2 1-1,-2 49 1,0-75-67,-5 30 232,4-30-216,1-1 1,-1 1-1,1-1 1,-1 1 0,1-1-1,-1 0 1,0 1-1,0-1 1,0 0-1,0 0 1,0 1 0,0-1-1,0 0 1,0 0-1,0 0 1,-1 0 0,1 0-1,0-1 1,-1 1-1,-1 1 1,1-2 518,0-4-197,-2-5-250,0-1 0,1 1 0,1-1 0,-1 0-1,1 0 1,1 0 0,0-12 0,-2-17 152,2 1 0,1-1 1,8-51-1,-5 71-198,-2 12 2,1-1 0,0 0 0,0 1 0,0 0 1,6-12-1,-3 7 61,-1 2-54,0-1 1,1 1-1,0 0 1,0 0-1,1 1 1,13-17-1,18-12 198,-35 37-234,1 0 0,-1 0 0,1 0 0,-1 1 0,1-1 0,-1 0 1,1 1-1,0 0 0,-1-1 0,1 1 0,-1 0 0,1 0 0,0 1 0,-1-1 0,1 0 0,0 1 0,2 1 0,-3-2 0,2 1-6,0 0 0,0 1 0,0-1 0,-1 1 0,1-1 0,0 1 0,-1 0 0,0 1 0,1-1 0,-1 0 0,0 1 0,0 0 0,4 5 0,-3-4-3,1 2-1,0 0 1,0 1-1,-1-1 1,0 1-1,0 0 1,-1 0-1,0 0 1,4 12 0,-3-7-6,20 37 26,-17-38-26,27 35 1,-26-37-3,-1-1 0,19 13-1,-19-16 0,0-1-1,0 1 0,1-1 0,9 3 1,-7-4-1,1-1-1,-1 0 1,1 0 0,0-1 0,0 0 0,0-1 0,14-2-1,-18 2 1,0 0-1,-1-1 0,1 0 0,0-1 0,-1 1 0,13-6 1,2 0-1,1 1-1,-4 0-2,0 0-1,17-9 1,-23 10-2,25-10-11,-2-2 0,39-25 0,86-66-243,-157 106 160,-2-7-30,-2 2-15,-16 2 86,6 3 44,6 1 1,1 0 1,-1 0 0,0 1-1,0 0 1,1 0 0,-1 0-1,-7 1 1,-13 2-22,0 0 1,0 1-1,0 2 1,1 0 0,-32 14-1,9 8 20,30-13-11,4 3 17,1 0 0,0 1 1,-9 22-1,14-19-4,6-6 9,0 1 1,1-1-1,1 1 1,3 21-1,3-21-2,-4-11 4,0-1 1,-1-1 0,1 1 0,0-1 0,1 0 1,-1 0-1,1 0 0,-1 0 0,1-1 1,0 1-1,1-1 0,-1 0 0,0 0 0,1-1 1,0 1-1,8 2 0,27 5 0,-34-10 1,0 1 0,0-1 0,0 0 0,-1-1 0,1 1 0,6-3 0,-4 1 0,0 0 0,0-1 0,0 0 0,8-5 0,-7 3 0,-1 0 0,1-1 0,10-9 0,-11 8 0,0-1 0,0-1 0,6-9 0,18-33 1,-18 25 6,10-30-1,15-29 36,-37 81-42,15-24 24,-16 27-23,0 0 0,-1 0 0,1 1 0,0-1 0,0 0 0,0 0 0,0 1 0,0-1 0,0 0 0,0 1 0,0-1 0,0 1 0,0-1 0,0 1 0,0 0 0,0-1 0,1 1 0,-1 0 0,0 0 0,0 0 0,0 0 0,0 0 0,1 0 0,-1 0 0,1 1 0,-1-1 1,0 1-1,0 0 0,0 0 0,0 0 0,0 0 0,-1-1 0,1 1 0,0 0 0,-1 0 1,1 0-1,-1 0 0,1 1 0,-1-1 0,0 0 0,1 0 0,-1 0 0,0 0 0,0 0 1,0 0-1,0 1 0,0 0 0,1 1 1,-1 0-1,2 21 1,-2 4 7,3 108 7,6-26-3,0-19-11,3-9-2,-1-8 0,-1-4 0,-4-5 0,-5-6 0,-3-7 0,-5-13 0,-3-11 1,8-20 1,-21 30 11,22-36-4,-10-8 31,9-11 5,0 1 0,1-1 1,1 0-1,0 0 0,4-20 0,-3 28-120,1 1 0,0-1 0,0 1 1,1 0-1,0 0 0,0 0 0,1 0 0,0 1 0,0-1 0,1 1 0,10-12 0,5-3-4338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2:16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322 206 4664,'-47'-28'-876,"46"27"817,-3-3 5,-40-37-50,29 26 114,0 1 0,0 0 1,-2 1-1,1 1 0,-2 1 0,-20-11 1,-42-7 1323,79 29-1166,-10-2 353,12 8-467,-1-1 0,2 0 0,-1 0-1,0 1 1,1-1 0,0 0 0,4 7-1,20 33 108,-25-43-154,1 0 34,7 11 58,-8-13-98,-1 0 0,1 0 0,0 0 1,0 0-1,0 0 0,0-1 0,0 1 1,0 0-1,-1 0 0,1-1 0,0 1 0,0 0 1,0-1-1,-1 1 0,1-1 0,0 1 0,0-1 1,-1 1-1,1-1 0,-1 0 0,1 1 1,0-1-1,-1 0 0,1 1 0,-1-1 0,1 0 1,-1 0-1,0 0 0,1 1 0,-1-1 0,0 0 1,0 0-1,1-1 0,0 0 1,-1 0 0,1 1-1,0-1 1,0 0 0,0 0 0,0 1 0,0-1-1,1 1 1,-1-1 0,0 1 0,1-1-1,-1 1 1,1 0 0,2-2 0,2 0-181,1 1 0,0 0 0,14-3 0,5 1-3481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2:17.4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525 1 4400,'0'0'137,"-2"2"-18,-2 1-31,0 0 1,0 0-1,0-1 1,0 1-1,-1-1 1,1 0-1,-1 0 0,1 0 1,-1-1-1,0 1 1,-6 0-1,3-1-32,-1 1 1,1 1-1,0 0 0,1 0 1,-1 0-1,1 1 0,-8 5 1,-76 60 184,70-51-113,-136 171 257,143-170-367,-22 37 90,29-44-93,-8 13 59,-14 32 0,24-47-47,1 0-1,1 0 0,0 0 0,1 0 1,0 1-1,0-1 0,1 0 0,0 14 1,1-21-20,0-1 1,0 1 0,1-1-1,-1 1 1,1 0 0,-1-1-1,1 1 1,0-1 0,0 0-1,0 1 1,3 3 0,-4-6-7,0 0 1,0 0-1,0 0 0,0 1 1,0-1-1,1 0 1,-1 0-1,0 0 1,0 0-1,0 0 0,0 0 1,0 0-1,0 0 1,1 0-1,-1 0 1,0 0-1,0 0 0,0 1 1,0-1-1,0 0 1,1 0-1,-1 0 1,0 0-1,0 0 0,0 0 1,0 0-1,1 0 1,-1-1-1,0 1 1,0 0-1,0 0 0,0 0 1,0 0-1,1 0 1,-1 0-1,0 0 1,0 0-1,0 0 0,0 0 1,0 0-1,0 0 1,1-1-1,6-2 30,0 0-16,0 0 0,0-1 0,0 0 0,-1-1 0,1 1 0,-1-1 0,7-7 0,80-64 73,-56 47 0,36-38 0,-58 53-71,0 0 15,-1-2 1,0 1-1,-1-2 1,-1 0-1,13-25 0,-18 30-17,44-84 173,-7 10-66,-27 57-62,21-26 0,-37 54-56,-1 0 0,1 0 0,0 1 0,0-1 1,0 0-1,-1 0 0,1 1 0,0-1 0,0 1 0,0-1 1,0 1-1,0-1 0,0 1 0,0-1 0,0 1 1,0 0-1,1 0 0,-1 0 0,0-1 0,0 1 0,0 0 1,0 0-1,0 0 0,0 1 0,0-1 0,0 0 0,0 0 1,1 1-1,-1-1 0,0 0 0,0 1 0,0-1 1,0 1-1,0-1 0,-1 1 0,1 0 0,0-1 0,0 1 1,0 0-1,0 0 0,-1 0 0,1-1 0,0 2 0,0-1-1,4 10 51,25 102 18,-7-15 5,4 31-33,2 61 0,-25-149-17,6 158 11,-11-163-4,-22 117 14,13-127-8,-55 78 12,49-87-32,-73 50 9,70-59-1,-2-5-16,0 0-1,1-2 1,-31-2 0,27-3 28,-21-13 32,0-1 1,-77-44-1,112 52 16,0-12-22,-13-38 0,19 37 42,4-13-56,3 1-1,6-38 1,2 40 49,17-25-26,38-56-1,-41 82 41,-10 17-70,29-32 64,73-58 1,147-110 243,-237 191-337,40-28 70,66-36 26,-94 66-86,-2 5-20,-35 16-6,1 1 0,-1-1-1,1 1 1,-1-1 0,1 1 0,0 0 0,-1 0 0,1 0 0,-1 1 0,1-1 0,-1 1 0,1-1 0,-1 1 0,1 0 0,-1 0 0,0 0 0,1 0 0,-1 0-1,0 1 1,4 2 0,2 5-5,3 18 2,12 33-1,-20-51-5,-1 1 0,1-1 0,-2 0-1,2 15 1,0 0 2,1 1 2,5 38-58,-5-27 10,-2 0 0,-2 1 1,-1-1-1,-9 56 0,8-84-45,-4 26-1256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2:17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6104,'0'0'0,"4"12"0,5 18 8,9 18 8,0 11-16,2 3-8,3-9 8,-2-2-4112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2:14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8608,'0'0'81,"1"3"-9,12 62 573,4 70-1,-6-38-325,9 13-31,-6-49-154,2 13 210,12 110 1,-28-172-490,1 1 1,-2 0-1,1-1 0,-2 1 1,0-1-1,-4 17 1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2:18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0 3592,'-32'31'2,"29"-28"1,-1 0-1,0 1 0,1 0 0,0 0 0,0 0 0,0 0 0,1 0 0,-1 0 0,-2 8 0,3-8-1,-6 15 16,1-1 1,1 1-1,1 0 0,0 1 1,-3 37-1,7 15 48,-7 136 357,8-206-349,0-2-68,0 1 0,0-1 1,0 0-1,1 0 0,-1 1 0,0-1 1,0 0-1,0 0 0,0 0 0,0 1 1,0-1-1,0 0 0,0 0 0,1 0 1,-1 1-1,0-1 0,0 0 0,0 0 1,0 0-1,1 0 0,-1 1 1,0-1-1,0 0 0,0 0 0,1 0 1,-1 0-1,0 0 0,0 0 0,1 0 1,-1 0-1,0 0 0,0 0 0,1 0 1,-1 0-1,0 0 0,0 0 0,1 0 1,-1 0-1,0 0 0,0 0 0,0 0 1,1 0-1,-1 0 0,0 0 0,0 0 1,1 0-1,-1 0 0,0-1 0,0 1 1,0 0-1,1 0 0,-1 0 0,0 0 1,0-1-1,16-16 170,6-16-71,-22 33-104,26-47 312,-12 22-140,17-23 0,-28 43-163,132-179 967,-133 183-958,-1 0 1,0 0-1,0 0 0,1 0 0,-1 1 1,0-1-1,1 0 0,-1 0 0,1 1 1,-1-1-1,1 1 0,-1 0 0,1-1 1,-1 1-1,1 0 0,-1 0 0,1 0 0,0 0 1,-1 0-1,1 0 0,-1 0 0,1 1 1,-1-1-1,1 0 0,-1 1 0,1 0 1,-1-1-1,1 1 0,-1 0 0,3 1 1,-3-1 8,8 6 188,9 19 15,31 55 0,-17-26-170,-19-41-12,25 16 4,-30-25-50,0-1 0,0 0 0,0 0 1,12 3-1,-1-3-185,-1 0 1,1-1 0,0-1-1,36-1 1,15-1-4378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2:18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414 259 4216,'20'-31'0,"-4"2"0,-15 27 0,0-1 0,0 1 0,0-1 0,-1 1 0,1-1 0,-1 0 0,1 1 0,-1-5 0,0 2 0,-1 1 0,0-1 0,0 1 0,0 0 0,0 0 0,-4-8 0,0 1 0,-1 0 0,-13-19 0,11 21 0,-1-1 1,0 1-1,0 1 0,-1 0 1,0 0-1,0 1 0,-16-9 1,25 16 0,-1-1 0,1 0 0,-1 0 0,1 1 1,-1-1-1,0 1 0,1-1 0,-1 1 0,0 0 1,-2-1-1,-15 1 7,0 0-1,0 1 1,-34 6 0,51-7-2,0 1 1,0-1 0,0 1 0,1-1-1,-1 1 1,0 0 0,0 0 0,1 0 0,-1 0-1,-1 1 1,-19 16 36,1 0 0,-29 33-1,34-28 125,-40 98 64,50-98-77,4-9-111,2 1 1,-1 0-1,2 0 0,2 23 0,4-24 85,0-6-98,0 0-1,0-1 1,1 0-1,0 0 1,14 8-1,-7-10 65,-8-3-59,-1-1-22,0 0 0,0 0 0,1-1 0,-1 1 0,0-1 0,0-1 0,0 1 1,1-1-1,-1 0 0,0-1 0,11-3 0,131-66 272,-91 38-114,-35 18-99,1 0 122,42-23 0,-30 25-129,-21 11 122,-6 4-156,0-1 1,0 1 0,-1 0-1,1 1 1,-1 0 0,1 0-1,7 5 1,-3 4 116,47 71 59,-50-68-170,0 1 0,-1 1 0,0 0 0,-1 0 0,-2 0 0,6 22 0,-6-19-19,3 13 49,30 166 17,-32-156-63,7 59 4,-6 4-18,-9-16-2,-9-18-3,10-65-3,-1 1 1,0-1 0,0 0 0,-1 0-1,0 0 1,0 0 0,0 0-1,-6 7 1,9-13-1,-1-1 0,0 1 0,1 0 0,-1-1 0,1 1 0,-1-1 0,0 1 0,0-1 0,1 1 0,-1-1 0,0 0 0,0 1 0,1-1 0,-1 0 0,0 1 0,0-1 0,0 0 0,0 0 0,0 0 0,1 0 0,-1 0 0,0 0 0,0 0 0,0 0 0,0 0 0,0 0 0,-1-1 0,0 0 1,0 0-1,1 1 0,-1-1 1,0 0-1,0-1 1,1 1-1,-1 0 0,1 0 1,-1-1-1,1 1 0,0-1 1,-2-2-1,-1-1 1,-1-3 1,-1 0 0,1 0 0,1-1-1,-1 0 1,1 0 0,1 0 0,-4-15 0,1-2 16,1-1 0,2 1 0,0-1 0,2 1 0,2-35 0,9-17 11,-3 44 67,52-128 53,-57 158-123,-1 0-1,1 1 0,0-1 1,0 1-1,5-7 1,10-9 24,0 0 1,1 1 0,29-23-1,-26 30 66,4 2-40,49-10-1,-57 20-39,-12 0-27,1 0-4,0 1-1,1 0 1,-1 0 0,0 0-1,0 1 1,-1 0 0,1 0 0,-1 0-1,1 1 1,-1 0 0,0 0-1,5 6 1,41 48-1053,-25-25-4271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2:19.9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0 146 6192,'0'2'5,"0"-1"0,1 1 0,-1-1 0,1 1 0,-1 0 0,1-1 0,-1 1 0,1-1 0,0 1 0,0-1 0,-1 1 0,1-1 0,0 0-1,0 1 1,1-1 0,-1 0 0,0 0 0,0 0 0,1 0 0,-1 0 0,0 0 0,1 0 0,-1 0 0,1-1 0,-1 1 0,1 0 0,0-1 0,-1 1 0,1-1 0,-1 0 0,1 0 0,2 1 0,8 0 51,0 0 0,0-1 1,17-1-1,-19 1-40,58-5 51,140-25 39,-183 25-101,48-15 21,3-2-9,138-43 121,-175 46-37,-3 2 114,-85 38-118,22-9-72,-93 48 62,106-52-82,6-3 2,0 0-1,1 1 0,-13 11 1,-48 47 19,65-61-23,0-1-1,1 1 0,0 0 0,-1 0 0,1 0 0,0 0 0,0 0 0,0 0 0,1 1 1,-3 4-1,-1 5 1,-13 33 0,6 8-3,3 10 0,7-17-2,6 58 1,5-28-22,-4-51 19,-2-1 2,0-8-6,0 0 0,6 17 0,0-1 4,2 2-20,-2 0-1,-2 0 1,5 49-1,-13-78 21,1-1-1,-1 1 1,0-1-1,0 0 1,0 0-1,-1 1 1,0-1-1,0 0 1,0 0-1,0-1 1,-1 1-1,-3 4 1,2-2-2,0-1 1,0-1 0,0 1 0,-1-1 0,0 0 0,0 0 0,0-1 0,0 1 0,-1-1 0,-6 4 0,3-2-2,-4 1-26,-1-4 27,1 0 0,-1-1 0,1 0-1,-1-1 1,0 0 0,0-1 0,1-1 0,-27-4 0,-26-15 5,-130-61 55,195 80-43,-1 0 1,0 1-1,0-1 0,1 0 0,-1 0 0,1 0 0,-1 0 0,1 0 0,-1 0 0,1 0 0,-1-1 0,1 1 0,0-1 0,0 1 0,0-1 0,0 1 0,-1-2 0,4-1 136,9-5-40,-4 3-65,1 1-1,0 0 1,1 0 0,-1 0 0,1 1 0,10-3 0,15-5 88,58-12 1,68 7 272,-118 14-363,-5 0 120,155-4 46,-154 6-131,-1 0-30,120-8 46,-142 8-73,-2 0-10,0 0 1,1-1-1,-1-1 0,-1 0 1,1 0-1,16-8 0,-15 1-5,-12 7-4,-1 0 1,0 0 0,0 0 0,0 0-1,0 0 1,0 0 0,-1 0-1,0 0 1,1 0 0,-1 0-1,0-1 1,-1 1 0,1 0 0,0 0-1,-1 0 1,-1-5 0,-15-47-6,14 47 6,-53-127-80,56 134 79,-6-13-3,-12-21-27,-11-8 0,27 41 5,18 9-37,-7 0 49,0-1 5,-1 1 1,0 0-1,-1 0 0,13 16 1,54 68-32,-56-68 3,38 37 1,-5-8-43,-22-18-6,-2 2 0,39 66 0,-64-99 60,-11-3 0,7 0 24,1 1 1,0-1-1,-1 0 0,1 0 0,0-1 0,-1 1 0,1 0 0,0 0 0,-1-1 0,1 1 1,0 0-1,0-1 0,-1 0 0,1 1 0,-1-2 0,-21-14 0,13 6 1,1 0 0,1 0 1,-10-15-1,16 22 2,0 0-1,0 0 1,0 0 0,1 0-1,-1 0 1,1-1 0,0 1-1,0-1 1,-1-5 0,-2-6 1,-9-30 8,11 25 30,4-6-18,1 1 0,11-41 0,-4 42 52,8-5-21,40-50 0,-39 62 14,-2 7-44,0 1 1,1 0-1,30-10 0,-46 19-19,-1-1 0,1 1 0,-1 0 0,1 0 0,0-1 0,-1 1 0,1 0 0,-1 0 0,1 0 0,2 1 0,24 5 35,46 15 0,-55-11 7,24 27-1,-28-21-40,19 23-1,12 26 0,-3 4-3,-33-54-3,3 7-2,0 0-1,-2 1 0,10 26 0,-17-39-3,1 2 3,-1 0-1,0 0 0,-1 1 0,3 19 0,21-94-2,18-79-125,-40 123 78,14-53-36,29-102-427,-47 170 456,0-1 1,0 1-1,0 0 1,0 0-1,1 0 1,-1 0-1,1 0 0,4-5 1,-5 8 37,0 0 1,0 1-1,0-1 1,0 0-1,0 1 1,0-1-1,0 1 1,0-1-1,0 1 0,0 0 1,-1-1-1,1 1 1,0 0-1,0 0 1,-1-1-1,2 3 1,-1-3 11,5 6-20,-4-4 14,1 0-1,-1 0 1,0 1 0,0-1 0,0 1-1,0-1 1,-1 1 0,1 0 0,-1-1-1,2 5 1,44 114-194,-31-71-9,45 122-133,42 91-202,-63-152 430,20 52-46,-55-146 166,-7-13 3,-9-13 12,-19-46-1,1-3 86,-48-84 33,34 65 185,-17-34 14,4-33-22,49 113-130,-6-121 68,15 125-103,22-74 46,-16 88-91,3 3-61,0 1-1,1 0 1,20-11 0,-14 14 46,10 2-30,35-2 1,-59 6-47,0 0 1,0 0-1,0 0 0,0 0 0,0 1 1,0 0-1,0 0 0,0 0 0,0 0 0,4 2 1,7 3 1,34 14 1,-30-9 0,-4 4-6,-1 1 1,-1 0 0,22 33-1,-24-25-6,-2 11 4,6 59-1,-16-70-3,-4-5 4,-1 0 1,0 0-1,-11 22 0,6-26-4,-20 17 4,-4-6 1,26-19 89,7-5-150,0-1-1,0 1 1,-1 0-1,1-1 1,0 0-1,-1 0 1,1 1-1,-1-2 1,1 1-1,-1 0 1,0 0-1,1-1 1,-1 1-1,0-1 1,1 0-1,-5 0 1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2:20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1 415 4040,'12'-13'0,"16"-10"0,-19 16-1,1 0 1,1 1-1,-1 0 1,12-4-1,-11 9-12,-4 4 9,-1-1 1,1 1-1,-1 0 0,0 1 1,0-1-1,7 7 1,-3 2-43,8 29-27,-1 0-1,17 70 0,-27-86 77,3 10-66,-2-8 32,16 37-1,-22-58 30,1 0 0,0 0 0,0-1 0,0 1 0,0-1 0,1 0-1,0 0 1,0 0 0,1 0 0,-1-1 0,6 4 0,7-5 3,-14-3 2,-1-2 1,1 1-1,-1 0 0,1 0 1,-1-1-1,0 1 0,0-1 0,1 0 1,-1 0-1,0 1 0,0-1 0,-1-1 1,1 1-1,2-4 0,21-35 64,-21 33-64,7-12 158,-1-1 1,11-35-1,-4 12 118,10-17 79,-15 39-169,18-23 0,-30 44-176,0 1 0,0 0 1,1-1-1,-1 1 0,0-1 1,1 1-1,-1 0 1,1-1-1,-1 1 0,0 0 1,1-1-1,-1 1 1,1 0-1,-1 0 0,1-1 1,-1 1-1,0 0 1,1 0-1,-1 0 0,1 0 1,0 0-1,7-1 36,-1 0 0,1 1 0,-1 0 0,1 1 0,-1 0 0,1 0 0,7 3 0,2 3 119,90 73 127,-51-37-186,-37-28-95,-8-6 9,1 0 0,18 10 0,73 32 47,-82-45-35,8-2-10,46 0 1,-54-8-6,-2-4-14,0-1 1,-1-1 0,21-15-1,-38 24-4,1 0-1,0 0 1,-1-1-1,1 1 1,-1-1-1,0 1 1,1-1-1,-1 1 1,1-3-1,15-26 13,21-52 0,-32 55 14,-5-118 21,-5 118 5,0 12-28,1 0-6,-1 1 0,0-1 0,-1 1-1,-1 0 1,-14-25 0,-90-129 288,109 167-299,1 0 0,-1 0 0,0-1 0,0 1-1,0 0 1,0 0 0,0 0 0,0 0 0,0 0 0,0 0 0,-1 1 0,1-1-1,0 0 1,-1 1 0,1-1 0,0 0 0,-1 1 0,1 0 0,0-1 0,-1 1-1,1 0 1,-1 0 0,1 0 0,-1 0 0,1 0 0,-3 0 0,3 0-2,-4 4 53,1 2-53,1 0 0,1 1 0,-1-1 1,1 1-1,1 0 0,-1 0 0,1 0 1,0 0-1,0-1 0,1 1 0,0 0 1,0 0-1,2 9 0,8 46-4,32 74-4,-36-117 0,7 15-5,63 142-6,-60-144-8,1-1-67,45 80 203,-48-88-433,2-1 0,0 0 0,21 20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2:20.8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4 104 4312,'-1'1'-7,"-2"5"3,6-3-9,-1-1 12,0-1 0,0 0-1,0 0 1,0 0 0,1-1 0,-1 1 0,0 0 0,1-1-1,2 1 1,39-5-43,-41 4 37,166-24-46,-124 17-7,232-47-437,-122 21-1630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2:21.2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590 314 1712,'-10'9'0,"-18"11"16,10-9 0,-1 0 0,0-2 1,0-1-1,-34 10 0,37-13-9,11-3-1,0-1 0,0 0 1,0 0-1,0 0 1,0-1-1,0 0 0,0 0 1,-6 0-1,-15-3 46,1 0 0,0-1 0,-1-1 0,2-2 0,-33-12 0,41 12-28,6 3 16,1-1-1,0 1 1,1-2 0,-9-5 0,12 8-29,-40-30 244,39 29-191,0-1 0,1 1 0,-1-1 0,1-1-1,1 1 1,-6-8 0,-2-17 38,11 16 172,6-7-144,1 0 1,13-30-1,-6 32 150,5 1-153,2 1 1,31-21 0,-29 28 105,5 5-126,1 0 0,32-1 0,-38 9 100,2 7-115,0 0 0,27 17 0,-35-13 48,-1 4-79,-1 1 0,17 31-1,-24-31 14,-4 3-43,-1 1 0,-1 29 0,-4-33-4,-21 45-4,-33 63 0,17-48-20,-46 78-3,61-116 0,8-15-23,-19 38-1,35-61-1,1-3-5,0 1 28,1-1 0,-1 0 0,0 0 0,0 0 0,1 1 0,-1-1 0,0 0 0,0 0 0,1 0 0,-1 0 0,0 0 0,1 1 0,-1-1 0,0 0 0,0 0 0,1 0 0,-1 0 0,0 0 0,1 0 0,-1 0 0,0 0 0,1 0 0,-1 0 0,0 0 0,1 0 0,-1-1 0,0 1 0,0 0 0,1 0 0,-1 0 0,1 0 0,12-5 0,-12 5-5,1-1 4,0 0 0,-1 0-1,1 0 1,-1 0 0,0 0-1,1-1 1,-1 1 0,0 0 0,0-1-1,1 1 1,-1-1 0,0 0-1,1-2 1,3-5-4,21-35 2,-5 3 16,-2-2 1,19-61-1,-38 103-4,0 0 0,1 0 0,-1 0 0,0 0 0,1 0 0,-1 0 0,0 0 0,1 0 0,-1 0 0,1 0 0,-1 0 0,1 0 0,0 0 0,-1 1 0,1-1 0,0 0 0,0 1 0,-1-1 0,1 0 0,0 1 0,0-1 0,0 1 0,2-2 0,-2 3 1,0-1 1,0 0-1,0 1 1,0-1-1,0 0 0,-1 1 1,1-1-1,0 1 1,0 0-1,0-1 0,0 1 1,0 0-1,-1-1 0,1 1 1,0 0-1,-1 0 1,1 0-1,-1-1 0,1 1 1,-1 0-1,2 2 0,2 4 14,11 32 138,37 137 293,-47-158-431,-2-10 3,0 0 0,0 0 0,0 0 1,8 11-1,36 63 119,-35-69-57,3 0-273,1-2 0,1 0 0,22 11 0,16 5-4054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2:21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470 29 6456,'-2'-1'193,"-1"0"-164,0 0-1,1 0 1,-1 0-1,0 0 1,0 0-1,0 1 1,0-1-1,0 1 1,0 0-1,0 0 1,0 0-1,0 0 1,1 1-1,-5 0 1,-52 17 185,41-11-248,-36 14 46,-17 15-8,-54 49 4,123-83-7,0 0 0,-1-1 0,1 1 0,0 0 0,1 0 0,-1 1 0,-2 3 0,-14 22 5,1 2 1,-13 34-1,23-38 15,3 92 20,8-99 13,2-7-39,0-1 0,1 0 0,0 0 1,16 18-1,-22-28-11,0 0 0,-1 0 1,1 0-1,0 0 0,0-1 0,0 1 1,0 0-1,0-1 0,0 1 1,0-1-1,0 1 0,0-1 0,2 1 1,14 3 17,1 0 0,-1-2 1,32 2-1,-26-8 65,104-37 38,-103 28-18,1-6-57,-1-1-1,24-26 1,-34 25 58,33-89 57,-42 87-10,-3 10-80,0 3-41,0 0 0,-1 0 0,0 0 1,-1 0-1,0 0 0,-1 0 0,0 0 0,-4-19 1,-1 11 45,0 1-1,-1 0 1,-1 0 0,-1 0 0,0 1 0,-15-19-1,-2 10-16,24 24-47,0 0 0,0-1 0,0 1 0,-1 0-1,1 0 1,0 0 0,0 0 0,-1 0 0,1 1 0,-1-1 0,1 1 0,-1 0-1,1-1 1,-1 1 0,1 0 0,-1 1 0,1-1 0,-1 0 0,1 1 0,-5 0 0,5 0-1,1-1-9,0 1 0,0-1 0,1 0 0,-1 0-1,0 1 1,1-1 0,-1 1 0,0-1 0,1 0 0,-1 1-1,0-1 1,1 1 0,-1 0 0,1-1 0,-1 1 0,1-1-1,-1 1 1,1 0 0,-1-1 0,1 1 0,0 0 0,-1 0-1,1-1 1,0 1 0,0 0 0,0 0 0,-1-1 0,1 1-1,0 1 1,0-1 6,0 1-11,0-1 1,0 1-1,0-1 0,1 1 1,-1-1-1,0 1 0,1-1 1,-1 1-1,1-1 0,-1 1 1,1-1-1,0 0 0,1 3 1,2 2-66,1-1 0,0 0 0,0 0 0,1 0 0,-1-1 1,1 0-1,0 0 0,0 0 0,9 3 0,-9-3-481,42 21-5375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2:22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36 455 6368,'0'0'1,"0"0"0,0 0 1,0-1-1,0 1 0,0 0 0,1 0 1,-1 0-1,0 0 0,0 0 0,0 0 1,0 0-1,0-1 0,0 1 0,0 0 1,0 0-1,0 0 0,0 0 0,0 0 1,0 0-1,0-1 0,0 1 0,0 0 1,0 0-1,0 0 0,0 0 0,-1 0 1,1 0-1,0 0 0,0-1 0,0 1 1,0 0-1,0 0 0,0 0 0,0 0 1,0 0-1,0 0 0,0 0 0,0 0 1,-1 0-1,1 0 0,0 0 0,0-1 1,0 1-1,0 0 0,0 0 0,0 0 1,0 0-1,-1 0 0,1 0 0,0 0 1,0 0-1,0 0 0,0 0 0,0 0 1,0 0-1,-1 0 0,-5 8 159,-7 19 106,9-14-238,1 1-1,1-1 1,0 1-1,0 0 1,2-1 0,0 20-1,1-16-23,-1 12 14,2-1 1,2 1-1,6 29 0,-5-36-13,-4-10 2,1 0 0,1 0 0,0-1 0,6 15 0,-1-6-2,-2-1-2,-4-13-1,0 0 0,0 0 0,1 0 0,0 0 0,0 0 1,0-1-1,5 7 0,5 4 7,23 25 0,-34-39-6,0 0-1,0-1 0,1 1 0,-1-1 0,0 0 0,1 1 0,-1-1 0,1 0 0,-1-1 0,1 1 1,-1 0-1,1-1 0,-1 1 0,1-1 0,0 0 0,-1 0 0,4 0 0,-2 0 0,5-3 12,-2-1-6,6-3 5,-1 0 0,1-1-1,-2 0 1,14-12 0,-1-2 69,-1-2 0,38-51 0,-49 56-69,19-26 145,46-46 27,-74 87-161,0 0-1,0 0 0,1 1 1,0-1-1,0 1 1,0 0-1,0 0 0,1 0 1,4-2-1,4-2 10,26-13 22,-24 17 86,5 4-78,0 0-1,21 5 1,-24 1 5,13 11-12,-2 1-1,52 46 1,-64-49-50,-10-9-2,0-1 1,0 1-1,12 8 1,-3-5-1,0-1 1,0 0 0,19 8-1,-18-14 10,-11-3-10,-1 0-3,0 0 1,0-1-1,0 1 0,0-1 1,0 1-1,0-1 1,0 0-1,0-1 0,0 1 1,0-1-1,-1 1 1,1-1-1,0 0 0,-1-1 1,0 1-1,1-1 1,-1 1-1,0-1 0,4-5 1,62-89 16,-63 88-12,0 0 0,-1 0-1,-1 0 1,6-14 0,-3 3-1,2 3-1,-7 13 2,0 0 0,0 0 1,0-1-1,-1 1 0,1-1 0,-1 1 0,0-1 1,0-9-1,2-99 64,-7 86 4,-64-213 240,60 215-297,5 14 17,-1 1-1,0 0 1,-10-19-1,-31-47 112,44 75-140,0 0-1,0 0 1,0 0-1,0 0 1,0 0-1,0 0 1,0 0 0,0 0-1,0 0 1,0 0-1,0 1 1,-1-1-1,1 0 1,0 1-1,0-1 1,-1 1-1,1-1 1,-1 1-1,1 0 1,-3-1-1,-1 1 8,3-1-10,0 1 1,-1-1-1,1 1 0,-1 0 0,1 0 1,-1 0-1,1 0 0,0 0 1,-1 1-1,1-1 0,-1 1 0,1 0 1,0 0-1,0-1 0,-1 1 0,1 1 1,0-1-1,0 0 0,0 0 1,0 1-1,0-1 0,0 1 0,-2 2 1,1 1-3,-1-1 1,1 0-1,0 1 1,0 0 0,0 0-1,-2 5 1,-3 13-2,2 1 1,0 0-1,-3 25 1,8-44-1,-3 22-5,1 1 0,2 0-1,2 47 1,0-60 0,2 13-40,53 205-194,-31-125 120,3 43-56,-16-87-975,-6-40-4242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2:22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0 102 5384,'0'0'-15,"0"0"12,0-1 1,0 1-1,0-1 0,0 1 0,0-1 1,0 1-1,0 0 0,1-1 0,-1 1 1,0-1-1,0 1 0,0-1 1,0 1-1,1-1 0,-1 1 0,0-1 1,1 1-1,-1 0 0,0-1 0,1 1 1,-1 0-1,0-1 0,1 1 0,-1 0 1,1-1-1,-1 1 0,0 0 0,1 0 1,-1-1-1,1 1 0,-1 0 0,1 0 1,-1 0-1,1 0 0,115-18-286,37-8 22,86-7-593,-50 20 623,-152 13 137,120 14-23,-132-8 111,79 41 4,-88-34 15,8 13 0,26 39 1,-36-39 25,49 135 19,-24-44 68,-27-86-111,11 41 74,-20-60-58,4 12 11,-1 1 0,-1-1 0,2 49 0,-6-58 2,0 4 0,0 0 1,-1 0 0,-6 35-1,-4 1 82,10-55-116,0 1 1,0-1-1,-1 1 0,1-1 0,0 0 1,0 1-1,0-1 0,-1 0 0,1 1 0,0-1 1,-1 0-1,1 1 0,0-1 0,0 0 1,-1 0-1,1 1 0,-1-1 0,1 0 0,0 0 1,-1 0-1,1 0 0,0 1 0,-1-1 0,1 0 1,-1 0-1,1 0 0,-1 0 0,1 0 1,0 0-1,-1 0 0,1 0 0,-1 0 0,1 0 1,-1 0-1,1 0 0,0 0 0,-1-1 1,1 1-1,-1 0 0,0 0 7,-2-1 5,-1 0 1,1-1-1,0 1 0,0-1 1,-1 1-1,1-1 0,0 0 1,1 0-1,-1-1 0,0 1 0,1-1 1,-1 1-1,-2-4 0,-22-34 65,22 31-50,-21-34 519,-38-87 0,56 113-515,5 9 7,0 0-1,0 0 1,1 0 0,-3-17 0,-15-123 197,18 114-78,1 13-89,0-3-21,1 0 0,0-1 1,2 1-1,9-45 0,-5 47-1,1 0 1,13-28-1,-11 38 30,5 3-53,-1 1 0,1 0 1,22-7-1,-16 10 41,96 1 25,-90 8-58,9 5-10,56 26-1,-69-22-9,-16-8-11,2 1-2,0 0 0,-1 1 0,0-1 0,0 2 0,0-1 0,-1 1 0,0 0 0,-1 0 1,0 1-1,0-1 0,-1 1 0,4 12 0,22 94 8,-28-109-7,-1-1 0,0 0-1,-1 0 1,1 1-1,-1-1 1,0 0 0,0 1-1,-2 8 1,-1 1 0,-6 28 2,9-43-4,0 1 0,0 0 0,0 0 0,-1-1-1,1 1 1,0 0 0,-1 0 0,1-1-1,0 1 1,-1 0 0,1-1 0,-1 1-1,1-1 1,-1 1 0,1 0 0,-1-1 0,1 1-1,-2 0 1,2-1 0,-5 4 2,1 0-1,-1 0 1,0-1 0,0 0-1,0 0 1,0 0 0,-1 0-1,1-1 1,-1 0 0,1 0 0,-1 0-1,0-1 1,0 0 0,0 0-1,1-1 1,-8 1 0,-116-5 26,102 0-2,-4-5-9,-57-24 0,70 22 2,7 0-233,-1 0 0,2-1 0,-17-21 0,1-6-4167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2:23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0 417 4488,'10'1'6,"1"0"1,-1 0-1,1 1 1,-1 0-1,0 1 1,0 0-1,10 5 1,60 34 76,-68-35-73,2 3 31,0 1 0,-1 0 0,0 0-1,-1 2 1,0-1 0,-1 2 0,0 0 0,9 17-1,-3-7-24,19 28 141,5 4-25,-40-55-130,32 33 141,-31-32-133,0-1 1,0 1-1,0-1 1,0 1-1,1-1 1,-1 0-1,0 0 1,1 0-1,-1 0 1,1 0-1,-1-1 1,1 1-1,-1-1 1,1 1-1,0-1 1,-1 0-1,4 0 0,-5-1 2,1 1 0,-1-1 0,1 1-1,-1-1 1,1 1 0,-1-1 0,0 0-1,1 0 1,-1 0 0,0 0-1,0 0 1,1 0 0,-1 0 0,0 0-1,0 0 1,1-2 0,3-3 15,4-2-8,-5 5 2,0-2-1,0 1 1,-1 0 0,1-1-1,3-5 1,21-37 162,-19 31-100,1-1-1,0 1 0,1 1 0,22-23 0,-6 14-40,-14 18 59,17 0-13,1 2 0,-1 1 0,1 2 0,57 4 0,-69-2-29,0 2 1,0 0-1,-1 1 0,29 9 0,-4 1 68,-37-12-122,94 25 182,-83-23-141,0-1 0,1 0-1,-1-1 1,24-1 0,-28-5 62,2-4-55,0 0 0,-1-2-1,0 0 1,0 0 0,-1-1 0,18-20-1,-10 0-14,-16 17 43,-2-14-22,0-44 1,-4 53-30,0 1 1,-2 0-1,0 0 1,-1 0 0,-10-29-1,8 30-15,-24-66 139,23 61-143,-10-22 51,13 36-42,1-1-9,-1 0-1,0 1 0,-1 0 0,0 0 1,0 0-1,-12-13 0,9 15-7,5 7-3,2 7 0,1-8 0,3 39-80,11 62 0,-2-31 1,-2 29-106,16 117-306,-17-128 311,20 124-193,-26-196 356,0 27-90,-3-42 98,0 7-19,0 0 0,-1-1 0,-2 13 1,2-18-52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2:14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0 211 8696,'59'-1'25,"1"-3"0,35-2-18,112-2 17,-169 10 63,131 15 42,-139-10-2,34 13 125,89 41 0,-136-52-223,26 17 207,-30-17-165,30 20 270,-39-26-293,1-1-1,-1 0 1,1 0 0,0 0-1,-1-1 1,1 1-1,0-1 1,0 0-1,7 0 1,-7-1-14,0 0 0,0 0 1,-1-1-1,1 0 0,0 1 0,0-2 1,-1 1-1,1 0 0,0-1 0,-1 0 0,0 0 1,1 0-1,-1-1 0,6-4 0,14-18 30,-17 12 111,-2-3-113,-2 0 1,0-1-1,0-24 0,-2 36-31,-1 1-1,0-1 0,-1 0 0,1 0 1,-1 0-1,0 0 0,0 1 1,0-1-1,-3-5 0,-2-6 14,-12-35 21,8 32 90,1 7-111,-2 1-1,1 0 1,-1 1 0,-16-11 0,27 20-35,-1 0 0,0 1 1,0-1-1,0 1 0,0-1 1,0 1-1,0-1 0,0 1 1,0 0-1,0 0 0,0-1 1,0 1-1,0 0 0,-2 0 1,-10 0 15,1 1 1,0 1-1,-1-1 1,1 2-1,0 0 1,-16 6-1,5 3 30,-92 83 20,94-73-55,-24 36 0,2 12-15,15-9 0,25-54-4,1 0-1,0 1 0,0-1 0,0 12 1,2-10-2,0 0 1,1 0 0,0-1 0,1 1 0,0 0-1,6 15 1,0-11-6,3-4 3,0 0 0,1 0 0,24 13 0,-15-15-17,108 16-8,-101-22 9,121-15 0,-119 7 13,105-43-4,-112 37 5,28-27 4,-39 29 1,-1 0 0,19-24 0,-21 22 0,0-1 0,0 0 0,5-16 0,-4 8 0,9-38 0,-13 38 0,4-36 0,-8-12 0,-2 53 1,0 8 1,-1 0 1,0 0-1,0 0 0,-1 1 0,0-1 1,-6-16-1,7 23 13,1 5-2,0 2-10,0 0 0,1 0 0,0 0 0,0 0 0,0 0 0,0 0 1,1 0-1,0-1 0,3 7 0,22 35 1,-20-36-3,9 13 7,19 17 0,43 37 0,-7-20 4,-48-41-11,54 37 1,19 16-4,-87-58-4,-7-6 4,0 1 1,0-1-1,0 1 1,-1 0-1,0 0 1,0 0-1,0 0 1,-1 9-1,-4 0-23,-7 1 17,-1 1-1,0-2 1,-17 17 0,8-14-31,-115 75-13,65-50-36,51-32 76,-32 16-1515,6-3-6059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2:23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3864,'24'6'0,"21"4"1,97 2 5,-132-12-6,28 1-6,191-5-6,-179 2-41,356-17-151,-259 11-176,-2-1-1460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2:24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116 265 816,'-4'3'0,"-26"28"17,18-17-9,-37 52 32,43-51 7,0 15-12,-2 34-1,9-43 33,6 4-35,1-1-1,11 26 1,-7-32 41,6 1-14,35 27-1,-51-44-36,1 0-1,0 0 1,-1 0-1,1 0 0,0-1 1,0 1-1,0-1 1,0 0-1,0 1 1,1-2-1,3 2 1,3 0 14,-4-1 27,-1 0 1,1-1-1,-1 0 1,1 0-1,-1 0 1,1-1-1,-1 0 1,1 0-1,-1 0 1,0-1-1,1 0 1,-1 0-1,0 0 1,0 0 0,0-1-1,6-4 1,0-4 509,2-7-308,-2 0 1,12-25-1,-17 24 275,-2-11-170,0-41 0,-7 51 91,0 12-303,-1-7-13,-2 2 1,1-1-1,-2 1 1,1 0-1,-18-24 1,-110-138 1114,109 138-644,24 35-234,5 3-263,69 8 8,-26-5-107,12-5-16,-26 1-21,0 2 1,-1 1 0,1 2 0,33 9-1,-21 1-15,-42-14 13,0 0-1,1 0 1,-1 0-1,0 1 1,0-1-1,1 1 0,-1 0 1,0 0-1,-1 0 1,4 3-1,5 5-11,21 12-33,-22-11-136,0 3 95,-1 0 1,-1 0-1,0 1 0,-1 1 1,0-1-1,6 26 1,-10-25 68,-1-7-7,0-1 0,-1 1 0,-1 0 0,0 18 0,-5 132-180,2-125 117,-6 29 31,-2 5-59,-2 101 0,14-158 121,-1 1 4,0 0 1,-1 0-1,-3 19 0,5-30 9,-1 0 0,0 0-1,0 0 1,-1 0 0,1-1 0,0 1-1,0 0 1,0 0 0,0 0-1,-1-1 1,1 1 0,0 0 0,-1 0-1,1-1 1,-1 1 0,1 0 0,-1 0-1,1-1 1,-1 1 0,1-1 0,-1 1-1,0-1 1,1 1 0,-1-1-1,0 1 1,1-1 0,-2 1 0,-7-5-2,9 4 2,-6-7 7,-1 0 1,1 0-1,0 0 1,-7-12-1,6 9 0,-3-4-1,4 6 19,0 0 1,1-1 0,-7-14 0,-55-111 123,54 102 46,-44-143 85,47 138-73,4 11-106,0-1-36,0 0 0,2 0 0,1-1-1,1-35 1,13-67 136,-4 106-107,8-7-33,32-50 0,-45 79-55,-1 0-1,0 0 0,1 0 1,0 0-1,-1 1 0,1-1 1,0 1-1,0-1 0,2-1 1,19-11 17,0 2 1,46-20-1,-67 32-20,0-1 0,0 0 0,0 1 1,0-1-1,0 1 0,0 0 0,0 0 0,0 0 0,0 0 0,3 0 0,22 3 11,0 1 1,40 13 0,-44-7 6,30 24 4,7 14-18,-6 4-2,-11-2-3,-36-41-2,-1 0-1,0 0 1,0 1 0,-1 0 0,-1 0 0,5 14-1,-8-21 1,0 0-1,0 0 0,-1-1 0,0 1 1,0 0-1,1 0 0,-2 0 0,1 0 0,0 0 1,-1 0-1,1 0 0,-1 0 0,0 0 1,0 0-1,0-1 0,0 1 0,0 0 0,-1-1 1,1 1-1,-3 2 0,2-3 0,-5 6-12,-2-4 22,0 1 0,0-1 0,-1-1 1,1 1-1,-1-2 0,-11 3 0,14-4-114,1 0 1,0-1-1,-1 1 0,1-1 1,0-1-1,-1 1 0,1-1 1,0 0-1,-1-1 0,1 1 0,-9-5 1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2:25.3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33 496 3864,'53'98'116,"-18"-32"-33,-32-61-73,0 0 1,0 0-1,1-1 1,0 0-1,0 1 1,8 5-1,-6-4 3,4-1 54,16 3 12,0-2-1,1-1 1,27 2 0,-39-7 29,-1-1 0,0 0 0,0-1 0,0-1 0,0 0 0,0 0 1,0-2-1,15-6 0,-27 9-76,-1 1 0,0-1 0,0 1 0,-1-1 1,1 1-1,0-1 0,0 0 0,-1 1 0,1-1 0,-1 0 1,0 0-1,1 1 0,-1-1 0,0 0 0,0 0 0,0 0 0,0 1 1,0-1-1,-1-2 0,1 3 1,-3-9 268,0 4-238,-1 0 0,0 0 0,-1 1-1,1-1 1,-1 1 0,0 0 0,-1 0 0,1 1-1,-1-1 1,0 1 0,-9-5 0,4 3-5,-1 1 0,1 0 0,-1 1 0,0 0 1,-14-2-1,15 3-1,0 2 0,0 0-1,0 0 1,0 1 0,-1 0 0,1 1 0,-12 2 0,21-3-50,-6 2 11,-1 0-1,1 0 1,0 1-1,0 0 1,0 0-1,0 1 1,1 0-1,-12 8 1,9-5-10,2-2-3,1 0 1,0 0 0,1 1-1,-1 0 1,1 0 0,0 0-1,0 1 1,-7 13 0,5-10-4,0 5 5,-6 26-1,11-33-5,2 1-1,0 0 0,0 0 0,0 12 1,2-8-2,1 0 1,1-1 0,0 1-1,1-1 1,0 0 0,1 0-1,7 14 1,1-7-13,75 66-9,-87-84 20,1 1-1,0-1 0,0 0 1,0 0-1,0 0 0,0 0 1,0 0-1,0 0 0,3 1 1,28 6-11,-1-1 0,54 4 0,-52-12-20,139-30-15,-141 19 8,13-12 15,47-35 0,-71 40 20,23-30 4,-4-3 2,-30 34 3,0-2 0,-1 1 0,8-27 0,-13 34 12,0 0 0,-2-1-1,1 1 1,-2-1 0,1 0-1,-2-23 1,0 23 3,-9-120 725,9 133-734,0 0-1,1-1 1,-1 1-1,0 0 1,1 0-1,-1 0 0,0-1 1,1 1-1,-1 0 1,1 0-1,-1 0 0,0 0 1,1 0-1,-1 0 1,1 0-1,-1 0 1,0 0-1,1 0 0,-1 0 1,1 0-1,-1 0 1,0 1-1,1-1 1,-1 0-1,0 0 0,1 0 1,-1 0-1,1 1 1,9 3 39,-1 0 0,1 1 0,-1 0 0,13 10 1,38 22 29,-4-7-27,15 8-40,42 36-7,-106-69-6,0 0 0,-1 1 0,1 0 0,-1 0 0,-1 1 0,1 0 0,-1 0 0,0 0 0,5 11 0,-7-12-2,1 8-30,-4-2 13,-1 0 1,-1 0-1,0 0 1,-1 0-1,0 0 1,0-1-1,-2 1 1,1-1 0,-11 19-1,-25 33-104,-4 16 5,43-76 111,-1 0 0,1 1-1,0-1 1,0 0 0,0 1-1,0-1 1,1 1 0,-1-1-1,1 1 1,0-1 0,0 1 0,0-1-1,1 1 1,-1-1 0,1 1-1,0-1 1,1 4 0,-1-3 0,-1-4 6,0 0 0,0 1 0,0-1 0,0 1 0,0-1 0,1 0-1,-1 1 1,0-1 0,0 0 0,0 1 0,0-1 0,1 0 0,-1 1 0,0-1 0,0 0 0,1 1 0,-1-1 0,0 0 0,1 0-1,-1 1 1,0-1 0,1 0 0,-1 0 0,1 1 0,2 1-5,1 0 0,-1 0 0,1-1 0,0 1 0,0-1 0,6 2 0,-1-2-3,-1 0 1,1-1-1,0 0 0,11-1 1,107-20-34,-77 8 28,89-36 1,-118 41 11,18-9-9,-19 8 6,14-7-3,0-1 1,-2-1-1,0-2 0,33-28 1,-53 39 11,100-84-83,-91 75 50,-1-2 0,-1 0 1,24-32-1,-39 45 17,0 1 0,0-1 1,-1 0-1,0 0 1,0-1-1,-1 1 0,0-1 1,0 1-1,1-11 0,-2 8-2,-2-3-70,-1 8 73,-1-1 1,0 1-1,0 0 0,-1 0 1,0 0-1,1 0 0,-2 1 0,-7-8 1,-1 6-29,-12 3 14,-44-1 1,45 7 12,-115 37-5,110-29 13,-94 54 2,106-52-3,5 0 2,0 0 1,-17 26-1,29-38 4,0-1-1,-1 1 0,1-1 1,0 1-1,-1-1 1,1 1-1,0-1 1,0 1-1,0-1 0,-1 1 1,1-1-1,0 1 1,0-1-1,0 1 1,0-1-1,0 1 0,0 0 1,0-1-1,0 1 1,0 0-1,2 3 0,-1 1 0,1-1 0,-1 0 0,1 0 0,0 1-1,1-2 1,-1 1 0,1 0 0,-1 0 0,1-1 0,5 5 0,6 0-18,13 1 8,51 9-1,-70-17 6,0 0-1,0 0 0,0 0 0,0-1 0,16-2 0,-2 0 2,0 2 1,-12 0-1,-1-1-1,0 1 1,1-2 0,-1 1-1,9-4 1,39-10-15,74-30 0,-76 18 21,-10 0 3,33-16 119,-76 42-119,0 0 0,0 1 0,-1-1 0,1 1 0,0-1-1,0 1 1,0-1 0,0 1 0,-1 0 0,1 0 0,0 0 0,0 0 0,0 0 0,0 1 0,0-1 0,0 0 0,2 2 0,-1-1-2,0 1 0,0 0 1,0 0-1,0 1 0,0-1 0,0 0 1,-1 1-1,1 0 0,-1-1 0,4 7 1,15 19 3,10 8-4,-22-28-2,0 0 0,15 10 0,-13-11 0,0-1 0,19 9 0,-19-11 0,0 0 0,1-1 0,11 2 0,-15-4 0,0 0 0,0 0 0,0-1 0,1 0 0,8-1 0,-8-1 0,-1 0 0,1 0 0,-1-1 0,1 0 0,7-4 0,49-31 1,-23 6 4,40-36-1,-62 45 11,1-11-6,-2 0-1,16-39 0,-27 42 6,4-132 3,-14 133-10,-10-38-1,8 51-5,-13-33 0,12 38-1,-1-1 0,-9-14 0,-13-8 0,1 12 0,26 22 0,-1 0 0,0 0 0,1 0 0,-1 0 0,0 0 0,0 1 0,0-1 0,0 1 0,0-1 0,-3 1 0,4 0 0,0 0-1,0 0 1,0 0 0,0 0 0,0 1-1,0-1 1,0 0 0,0 1 0,0-1 0,0 1-1,0-1 1,0 1 0,0-1 0,0 1-1,1 0 1,-1-1 0,0 1 0,0 0 0,1 0-1,-1 0 1,0 0 0,1-1 0,-1 1-1,1 0 1,-1 0 0,1 0 0,0 0 0,-1 0-1,1 0 1,0 0 0,0 0 0,0 2-1,-1 4-6,0 1 0,1-1-1,0 13 1,0-16 6,6 57-65,16 87-16,-15-112-4,47 144-45,-40-146-1,-9-21 110,91 237-337,-72-142 291,11 36-59,-33-133-87,-1 0-1,0 1 1,-1 21 0,-1-2-3706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2:25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66 4040,'99'-14'144,"135"-15"447,-145 16-357,-24 7-17,91 2 0,-98 9-184,-37-1 28,-11-2-37,-2 0-16,-1 0 0,1 0 0,-1 1 0,1 0 0,-1 0 0,0 1 0,0 0 0,-1 0 0,1 1 0,8 7 0,-8-5-2,-1 0-1,0 0 1,-1 1 0,0 0-1,0 0 1,0 0 0,-1 0-1,0 1 1,-1-1 0,0 1-1,3 14 1,-4-11-4,-1-7-1,0-1 0,-1 0 1,1 1-1,-1-1 0,0 1 0,-1-1 0,1 0 0,-2 8 0,0 0-56,-1-1-1,0 1 1,0-1 0,-1 0-1,-1 0 1,0-1-1,0 1 1,-1-1 0,0 0-1,-11 12 1,0-3-3145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2:26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4760,'0'0'0,"18"8"0,25 16 0,13 2 0,1-2 0,3 0-3096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2:26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287 19 3056,'-22'21'0,"-21"20"0,38-36 0,-35 32-2,2 1-1,-43 57 0,48-39-1,24-33-15,4 0 14,1 1 0,-2 40-1,9-44 13,5-3-2,0-1 0,1 0 0,13 18 0,-22-33-1,1 0 1,0 0-1,0 0 0,-1 0 1,1 0-1,0-1 1,0 1-1,0 0 0,0 0 1,0-1-1,0 1 0,0 0 1,3 0-1,23 10 50,45 11-1,-50-20 87,97-7 67,-97 0-14,-2-4-103,-1-1-1,34-23 1,-39 18 98,2-12-47,22-53 0,-32 54 113,-4-10-74,-4-55-1,-4 69 62,3 13-157,-1-3-23,-1 1 1,0-1-1,-1 1 0,0 0 1,-1 1-1,0 0 0,-16-18 1,-51-45 255,68 68-279,1 0 1,-2 0-1,1 1 0,-1 0 0,1 0 0,-1 1 1,0 0-1,0 0 0,-1 0 0,-12-2 0,13 3-14,4 1-6,1 1-1,-1-1 0,0 0 1,0 1-1,0 0 1,0 0-1,0-1 1,0 2-1,0-1 0,0 0 1,1 1-1,-1-1 1,0 1-1,0 0 1,0 0-1,-4 2 1,6-2-12,0-1-2,1 0 1,-1 1 0,1-1-1,0 1 1,-1-1-1,1 0 1,0 1-1,0-1 1,-1 1 0,1-1-1,0 1 1,0-1-1,0 1 1,-1-1-1,1 1 1,0 0 0,0-1-1,0 1 1,0-1-1,0 1 1,0-1-1,0 1 1,0-1-1,0 1 1,0-1 0,1 1-1,-1-1 1,0 1-1,0-1 1,0 1-1,1-1 1,-1 1 0,0-1-1,1 1 1,-1-1-1,0 1 1,1-1-1,-1 0 1,0 1 0,1-1-1,-1 1 1,1-1-1,-1 0 1,1 0-1,-1 1 1,1-1 0,-1 0-1,2 0 1,19 6 13,1-2 1,-1-1-1,1-1 1,0-1-1,44-2 1,2-1 7,-61 2-22,207 8 60,-195-5-62,-10-2 0,1 1 0,-1 0 1,15 5-1,25 10 4,-34-11-5,25 16 0,9 13-1,-9 0 0,-25-20-1,-1 1 1,16 24-1,-23-24-5,13 87-6,-19-96 7,0-1 1,-1 1 0,1-1-1,-1 1 1,-1 0 0,1-1-1,-2 9 1,-2 2-1,-5 33-7,2-34-27,1-7 29,-1 0 0,0 0 0,0-1 0,-15 13-1,10-16-34,-23 0 4,29-5 39,-1 0 1,0-1-1,0 0 0,-12-3 1,7 0 1,0-1 1,1 0-1,-1-1 1,1-1-1,-17-12 0,14 6 14,10 9-6,-4-5 6,1-1 0,-1 1 1,2-1-1,-1 0 0,1-1 0,1 0 0,-5-13 0,5 12 53,2 7-40,1 0 1,0 0-1,0 0 0,0 0 1,1 0-1,0 0 1,0 0-1,0 0 0,1 0 1,-1-1-1,1 1 0,1 0 1,-1 0-1,2-6 0,-1 7 8,1 0-1,0 0 0,0 1 0,0-1 0,0 0 0,1 1 1,-1-1-1,1 1 0,0 0 0,0 0 0,0 0 0,6-4 1,40-22 56,-38 23-67,9-6 62,1 2 0,-1 0 0,2 1 0,29-8-1,-38 13-55,1 0 67,-1 0-1,23-4 1,-13 5-54,-3-2-16,-9 3 13,0 0 0,0 0 0,11 1 0,4-1 22,0 2 1,1 1-1,-1 2 1,48 9-1,-58-8-51,-12-3-6,1 1-1,0-1 1,-1 1 0,0 0 0,1 0 0,-1 1 0,0-1 0,8 7 0,4 3 16,28 28 0,-36-27-6,-5 1-11,1 1 1,-2-1-1,0 0 1,0 1-1,-2-1 0,0 1 1,0-1-1,-1 1 1,-4 14-1,3-12-2,1-10-1,-1 0 1,1 0-1,-1 0 1,-1-1-1,-4 11 1,-23 51 7,22-50-2,8-18-7,0 0 0,0 0 0,0 0 0,0 0 0,0 0 0,0 0 1,0 0-1,0 0 0,0 1 0,0-1 0,0 0 0,0 0 0,0 0 0,0 0 0,0 0 1,0 0-1,0 0 0,0 0 0,0 1 0,0-1 0,0 0 0,0 0 0,0 0 1,0 0-1,0 0 0,0 0 0,0 0 0,0 0 0,0 0 0,0 1 0,0-1 0,0 0 1,0 0-1,0 0 0,0 0 0,0 0 0,0 0 0,0 0 0,0 0 0,0 0 1,0 0-1,1 0 0,-1 1 0,0-1 0,0 0 0,0 0 0,0 0 0,0 0 0,0 0 1,0 0-1,0 0 0,0 0 0,1 0 0,-1 0 0,0 0 0,0 0 0,0 0 0,0 0 1,0 0-1,0 0 0,0 0 0,0 0 0,0 0 0,1 0 0,-1 0 0,0 0 1,0 0-1,24-2 6,25-15-3,102-39-1147,-69 26-4609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2:26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510 28 6280,'0'-1'0,"-1"0"0,0-1 0,0 1 0,0 0 0,0 0 0,0 0 0,0 0 0,0 0 0,0 0 0,0 0 0,0 0 0,-1 0 0,1 1 0,0-1 0,-1 0 0,1 1 0,0-1 0,-1 1 0,1-1 0,-1 1 0,-1 0 0,-5-1 0,-2-2 0,7 1-1,-1 1 0,0 0 0,0 1 1,0-1-1,0 1 0,1 0 1,-1-1-1,-5 2 0,-100 8-3,98-8-2,0 1 1,1 0-1,-19 6 0,10-2 2,-40 15 2,8 5 2,11 3 0,35-24 0,0 0 0,0 1 0,1-1 0,-1 1 1,1 0-1,1 0 0,-7 12 0,9-7 7,2-4-5,0 0 1,1 0-1,-1 0 1,2-1 0,-1 1-1,1-1 1,0 1-1,0-1 1,1 0-1,6 9 1,6 6 9,23 22 0,-34-37-14,4 4 7,1 0-1,1 0 0,0-1 0,0 0 0,1-1 0,19 11 0,31 18 6,54 45 11,-99-66 13,-9-7-25,-2 0 0,1 0-1,-1 1 1,-1 0 0,7 16 0,-11-25-7,-1-1 1,0 0-1,0 1 0,0-1 1,0 1-1,0-1 0,1 1 1,-1-1-1,0 0 0,0 1 0,0-1 1,0 1-1,0-1 0,0 1 1,0-1-1,0 1 0,-1-1 1,1 0-1,0 1 0,0-1 0,0 1 1,0-1-1,-1 0 0,1 1 1,0-1-1,0 1 0,-1-1 1,1 1-1,-5 5 8,-1 0 0,1-1-1,-1 0 1,0 1 0,-1-2 0,1 1 0,-1-1 0,0 0 0,-8 3-1,-5 3 41,-1-1 0,0-2 0,-34 9-1,-25 7 94,-62 32 7,121-43-36,15-8-160,4-2 16,-1-1 0,1 0 0,0 1 0,0-1 0,0 1 1,0 0-1,0 0 0,0 0 0,0 0 0,1 0 0,-1 0 0,1 0 0,-1 0 0,1 1 0,0-1 0,0 1 0,0-1 0,0 1 1,1-1-1,-1 1 0,0 4 0,1 15-4170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2:29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 3056,'0'0'720,"7"-1"-631,64-2-1,-24 2-16,123-2 23,-131 1-15,187-5 36,-176 6-16,221 5 41,-215-3-34,231 1 45,-231-3-31,251 5 158,-283-3-232,157 1 146,-165-1-135,-1-1 26,0 0-1,0-1 0,27-5 1,-43 5-76,1 0 1,0 1-1,-1-1 0,1 0 1,-1 1-1,1-1 0,-1 1 1,1-1-1,-1 1 0,1-1 1,-1 1-1,1-1 1,-1 1-1,0 0 0,1-1 1,-1 1-1,0 0 0,1-1 1,-1 1-1,0 0 0,-1 0 1,-7-4 3,3 2-4,0 0 1,-1 0 0,1 1 0,-1 0 0,-7-1 0,-107-9 59,-29 11 75,116 1-138,-45 2 12,48 0-14,-65 2-7,39 1-108,-77 16 0,129-21 105,-14 5-83,15-6 78,3 0 12,1 1-1,-1 0 1,0 0 0,1-1 0,-1 1-1,0 0 1,1 0 0,-1 0 0,1 0-1,-1-1 1,1 1 0,0 0 0,-1 0 0,1 0-1,0 0 1,-1 2 0,-1 16 0,2 14 1,25 200 52,-23-215-26,19 124 92,16 136 121,-36-265-206,0 0 1,0 1 0,6 19-1,-1-8-12,8 56 99,-11-68-94,1 6 26,-1 0 1,0 0-1,-1 1 0,-2 27 0,0-45-39,0-1-1,-1 1 1,0 0-1,1-1 0,-1 1 1,0-1-1,0 1 0,0-1 1,0 1-1,0-1 1,0 0-1,-1 1 0,1-1 1,0 0-1,-1 0 0,1 0 1,0 0-1,-1 0 0,1 0 1,-1 0-1,-2 0 1,-32 8 84,30-8-107,-18 4 63,0 0-1,0-2 0,0 0 1,-38-2-1,-103-1 70,45-5 83,13 2 32,-35-5 219,131 8-339,4 0-44,0-1 0,0 1 0,1-1 0,-1 0 0,0 0 0,1-1-1,-13-4 1,20 5-53,-1 0-1,1 0 1,-1 0-1,1 1 0,-1-1 1,1 0-1,0 0 1,-1 1-1,1-1 0,0 1 1,-1-1-1,1 0 0,0 1 1,0-1-1,0 1 1,1-1-1,6-4 5,32-11 125,78-18 19,-88 28-42,165-13 41,-149 17-88,183-4 25,-185 6-57,170 6 29,-173-5-2,-7 0-30,138-3 117,-63-8-41,-100 8-109,0 1 1,0-2-1,0 1 1,0-1-1,0 0 1,-1-1-1,13-7 1,-9 5-9,4-2-78,-1 0 1,-1-1-1,28-21 0,-22 14-938,27-20-5594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2:29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374 0 2968,'-5'33'-5,"-4"3"-6,-2 16-2,-7 23 11,-13 130 16,26-160 19,-25 187 34,23-184 66,-36 227 84,35-215 70,-32 251 148,32-250 18,-27 226 224,29-234-9,-22 200 244,23-205-385,-2 21-145,-15 124 484,-9-7 247,23-121-646,-6 46 698,12-101-860,1-7-51,4-15-1454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2:30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468 113 5656,'-5'-1'24,"1"0"1,-1 0-1,0 0 1,0 1 0,1 0-1,-1 0 1,0 0-1,0 1 1,1-1-1,-1 1 1,0 0-1,1 0 1,-1 1-1,1 0 1,-1-1-1,1 2 1,-5 2-1,-4 2 90,0 2 0,0 0 0,-18 16 0,29-23-107,0 0-1,0 0 1,1 0 0,-1 0-1,0 0 1,1 0 0,-1 0-1,1 0 1,-1 1 0,1-1-1,0 0 1,-1 4 0,-3 6 6,-2 0-5,3-6-1,1 0 0,0 0 0,1 0 0,-4 12 0,-27 92 27,29-96-26,1 0 0,-3 22 0,3-13-5,-7 50 1,8-5 1,4-3-2,8 7 2,7 13-3,4 1-2,8-7 0,-18-57-1,0 0 1,2-1 0,21 30-1,-17-36-4,2-4 4,1 0 1,1-2-1,24 8 0,-19-13-4,44 1 4,18-3 1,-67-2 0,-2 1 2,-1-2-1,1 0 0,-1-1 0,1-1 0,-1 0 0,27-10 0,63-34 21,-89 34 53,-12 7-42,6-6 8,-1 0-1,0 0 1,-1-1 0,-1-1 0,0 0 0,12-22 0,42-92 231,-59 118-187,-1 1-1,0-1 1,0 0 0,3-18 0,-3 7-23,8-36 49,-10 35 197,-12-102 125,4 97-138,-48-126 117,20 74 51,20 50-393,2 0-28,5 13 67,0 1-1,-15-25 0,-48-68 255,54 92-142,1 6-144,-1 0-1,-1 1 1,-32-13 0,46 21-57,1 0 0,0 0 0,-1 1 0,1-1 0,0 1 0,-1 0 0,1 0 0,-4 0 0,-43 3 96,-59 13 1,104-15-106,0 0 0,0 0-1,0 0 1,0 0 0,0 1 0,0 0 0,-5 3 0,-90 54 75,-7 23-59,106-82-27,-43 36 48,-181 152-1408,105-91-5753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2:15.6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10 393 6816,'0'0'1241,"-2"-7"-362,1 4-768,-1 0-61,1-1-1,0 1 1,0 0-1,0 0 0,1-1 1,-1 1-1,1-1 1,0 1-1,0 0 1,0-1-1,1 1 1,-1-1-1,1 1 1,-1 0-1,1-1 1,0 1-1,0 0 1,1 0-1,-1 0 1,1 0-1,2-4 1,15-27 96,1 2 1,33-44 0,-10 33-127,-23 27 1,119-47 11,-106 54-25,51-9-1,12 5-3,-69 11 0,28 2-1,-44 0-1,0 2-1,-1-1 1,1 1-1,10 4 1,-15-4 0,-1 0-1,1 0 1,-1 1 0,0-1-1,0 1 1,0 1 0,7 5-1,-7-5 1,-1 0-1,0 1 0,0 0 0,0 0 0,-1 0 0,0 0 1,6 10-1,-6-3 0,0 0-1,0 1 1,-1-1 0,-1 0 0,0 1 0,-1-1 0,0 1 0,-3 22-1,3-33 1,-6 27-5,-50 117 2,42-120-3,-11 6 1,-43 43 0,47-58 0,-200 103-4,188-104 9,29-15 0,-3 3 0,8-2 0,14 1 0,1-2 0,-1 0 0,28-2 0,-34 1 1,28-1 9,0-1 0,66-13 0,-68 9 15,134-22 27,-59 12 68,-32 7-19,-22 3 3,-55 6-101,0 0 0,-1-1 1,1 1-1,0 0 0,-1-1 0,1 1 0,0 0 0,-1-1 1,1 1-1,0-1 0,-1 1 0,1-1 0,-1 1 1,1-1-1,-1 1 0,1-1 0,-1 0 0,0 1 0,1-1 1,-1 0-1,0 1 0,1-1 0,-1 0 0,0 1 1,0-1-1,1 0 0,-1 0 0,0 0 0,0-1 5,2-25-1316,-2-2-5285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4:25.9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867 119 2520,'0'0'248,"-2"-4"-96,-1-1-107,-1 0 1,1 0-1,-1 1 0,0 0 0,0 0 1,-1 0-1,1 0 0,-9-5 1,-40-21 307,46 26-365,-2 0 59,-1 0 0,0 0-1,0 1 1,0 1 0,0-1 0,-18 0-1,12 1-15,-13-3 70,0 2 0,-56 0 0,69 3-78,5-1 21,0 1 1,0 1-1,0 0 0,-17 3 0,6 1-11,0-2-13,11-1 12,1 0-1,-1 0 1,-20 9-1,-12 3 77,2 3 0,-67 37 0,59-18-74,32-20 40,1 10-20,-24 49 0,39-73-47,0 0 0,0-1 0,1 1-1,-1 0 1,1 0 0,-1 0 0,1 0 0,0 0-1,0 3 1,1 12 10,0-1 0,1 0-1,1 0 1,0 0-1,7 17 1,-9-31-9,-1 0-1,1 0 0,0 0 1,1 1-1,-1-1 1,0 0-1,1 0 0,1 2 1,18 18 22,0 0 0,30 22 0,-27-30 24,122 36 18,-112-44-31,148 12 23,-145-17-16,151-22 27,-184 21-67,1-1 1,-1 0 0,0 0-1,0 0 1,0-1-1,6-2 1,27-16-162,-1-1 0,-1-2 0,34-29 0,25-26-3267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4:26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7536,'12'3'-272,"-9"-2"254,0 1-1,0 0 1,0 0 0,-1 0 0,1 0 0,-1 0-1,1 0 1,-1 1 0,0-1 0,0 1-1,0 0 1,0-1 0,2 5 0,-1-1 13,1 0 1,0 0 0,-1 1 0,0 0 0,-1-1 0,1 1 1,-1 0-1,-1 0 0,2 12 0,-1-8 1,1 1 1,0 0 1,1 21-1,-2-13 1,2 57 2,-5-13 24,-16 107 1,12-145-23,-4 38 22,-1 138 57,10-183-77,3 32 37,4-16 35,15 44 1,-21-76-17,3-6 4,-1 3-49,-2-1-9,0 1-1,1 0 1,-1-1 0,0 1-1,0-1 1,0 1 0,0-1-1,1 1 1,-1-1 0,0 0-1,0 1 1,0-1 0,0 0 0,-1 0-1,1 0 1,0 0 0,0 0-1,0 0 1,0-1 0,10-18 111,-2 1 0,13-38 0,18-62 482,-21 58-366,-12 39-192,-6 14 14,2 1 1,-1-1-1,1 1 0,1 0 0,7-12 1,3-4 132,27-32 0,-37 51-146,0 0-1,0 1 1,0-1-1,0 1 0,1 0 1,0 1-1,0-1 1,0 1-1,0-1 0,0 2 1,0-1-1,6-1 1,-3 1-4,-5 1-17,-1 0 1,1 0-1,-1 1 1,1-1-1,0 1 1,-1 0-1,1-1 1,0 1-1,-1 0 0,1 1 1,0-1-1,4 1 1,4 1 18,2-1-14,-10-1-13,1 0 0,0 1 1,-1-1-1,1 1 0,-1 0 0,1 0 1,-1 0-1,1 0 0,4 3 1,7 3 29,0 1 1,0 0-1,-1 1 1,-1 0 0,1 1-1,18 18 1,-22-17-34,-6-7-4,0 0 0,-1 0-1,1 1 1,-1-1-1,0 1 1,-1-1-1,5 11 1,15 34 33,1 14-31,-1 5-4,-3-6-3,-11-30-4,-6-20 1,1 0-1,1 0 1,0 0-1,10 20 0,-13-31 2,0 0 0,-1 0 0,1-1-1,0 1 1,0-1 0,0 1-1,0-1 1,-1 1 0,1-1 0,0 0-1,0 1 1,0-1 0,0 0 0,0 0-1,0 1 1,0-1 0,0 0-1,0 0 1,0 0 0,0 0 0,0-1-1,0 1 1,2 0 0,0-1 0,3 0 0,1 0 0,0-1 0,-1 0 0,11-4 0,17-11-1,54-36 1,-82 49-1,24-17-5,141-120-1302,-77 60-5192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4:26.9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524 0 6728,'0'0'41,"-5"2"-2,-70 29 126,-110 62 0,155-76-125,1 2 0,-42 34 0,58-43-29,-7 9 56,-59 81 26,70-81-26,7-11-55,0 1 0,0 0 0,1-1 0,1 1 0,-1 0 0,2-1 0,1 15 0,4-11 68,-2-8-70,0-1 0,0 1 0,0-1 0,1 0 0,-1-1 0,1 1 0,0-1 0,0 0 0,0 0 0,6 2 0,5-4 65,10-6-20,40-15 1,-46 10 25,-3-1-25,0 0 0,-2-2-1,0 0 1,0-1 0,21-27 0,135-183 1080,-165 216-990,25-34 538,-31 42-672,0 1 0,1-1 0,-1 1 0,0 0 0,1-1 0,-1 1 0,0-1-1,1 1 1,-1 0 0,1 0 0,-1-1 0,1 1 0,-1 0 0,1 0 0,-1-1 0,1 1-1,-1 0 1,1 0 0,-1 0 0,1 0 0,-1 0 0,1 0 0,-1 0 0,1 0 0,0 0-1,-1 0 1,1 0 0,-1 0 0,1 0 0,-1 0 0,1 0 0,-1 1 0,1-1 0,0 1-1,18 13 176,3 11-45,-1-1-85,0-2 0,1-1-1,26 19 1,-14-19-50,2-9-2,-31-11-4,0 0-1,0-1 0,1 0 0,-1 0 0,5-1 1,30-8-1,3-7 1,-2 0 6,3-1 23,0 1-1,61-12 1,-67 22-13,-1 1 0,1 3 0,61 2 0,-80 3-16,29 7 1,-30-4-3,-2 1 1,1 0 0,-1 1 0,18 11-1,-20-7-5,1 7-5,-1 0 1,-1 1-1,0 1 1,17 40 0,-23-40 7,10 23-29,-8-25 17,19 27 1,-27-45 13,-1-1 0,0 1 0,1-1 0,-1 1 0,1-1 0,-1 1 0,1-1 0,-1 1 0,1-1 0,-1 0 0,1 1 0,-1-1 0,1 0 0,-1 1 0,1-1 0,0 0 0,-1 0 1,1 0-1,0 1 0,0-1 0,18 3-6,0 0 0,0-1 0,20 0 0,-12-5-12,130-37-17,-120 28-57,201-69-1323,-102 35-5104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4:27.3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743 5 5744,'-2'-1'17,"0"0"-15,0 1 0,0-1 0,0 1-1,-1-1 1,1 1 0,0 0 0,0-1 0,-1 1-1,1 0 1,0 1 0,0-1 0,-1 0 0,1 1-1,0-1 1,0 1 0,-3 1 0,-112 22 23,-25 3 0,95-17-9,-76 25 0,106-29-12,-13 6 31,1 5-18,1 2 1,-37 29-1,47-27 11,10-9-10,-2 2 2,1 2-1,0-1 1,0 1 0,2 1-1,-11 32 1,13-28 25,1 0 1,-2 31-1,9-37 123,-1-9-133,1 0 1,1 1-1,-1-1 0,1-1 0,0 1 1,9 9-1,-12-14-23,0-1-1,-1 1 1,1-1 0,-1 1 0,1-1-1,0 1 1,-1-1 0,1 0 0,0 1-1,-1-1 1,1 0 0,0 0 0,-1 0-1,1 1 1,0-1 0,1 0 0,26 3 133,44 0 0,-46-4-32,0-2-1,0 0 0,-1-2 0,30-9 0,-31 8-62,8-4 177,120-57 97,-124 51-63,43-31-27,118-74 427,-184 118-610,1 0 1,-1 1-1,1-1 1,-1 1 0,1 0-1,0 1 1,10-2-1,-2 0 3,-14 3-45,1 0 0,0 1 0,-1-1-1,1 0 1,0 0 0,-1 1 0,1-1-1,-1 0 1,1 1 0,-1-1 0,1 1-1,-1-1 1,1 0 0,-1 1 0,1 0-1,-1-1 1,1 1 0,-1-1 0,0 1-1,1-1 1,-1 1 0,0 0 0,0-1-1,1 1 1,-1 0 0,0-1 0,0 1-1,0 1 1,1-1 11,0 8 14,1 1 0,-1-1 1,-1 1-1,0-1 1,0 1-1,-1-1 0,0 0 1,-1 1-1,-4 17 1,3-19-12,1 1 0,0 0 0,0 1 0,1-1 1,1 0-1,-1 0 0,1 1 0,1-1 0,2 13 1,3-12 37,0-5-212,1-1 0,0 1 0,0-1-1,0-1 1,0 1 0,0-1 0,13 3 0,25 9-6289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4:27.7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774 617 6456,'-1'-3'11,"0"0"1,0 1 0,0-1-1,-1 0 1,1 1 0,-1-1-1,0 1 1,0-1 0,0 1-1,0 0 1,0 0 0,-1 0-1,1 0 1,0 0 0,-6-3-1,-41-18 282,37 18-238,-6-2 16,0 0-1,0 1 0,-1 0 1,-38-5-1,50 10-55,-20-1 92,-130 12 35,124-4-68,-125 44 23,131-37-50,5 3-31,2 0 1,0 2 0,-21 23-1,28-20 38,8-4-38,0 0 0,0 0 0,2 1 0,-2 19 0,4-36-11,1 0-1,0 0 1,0 0 0,0 0 0,0 0-1,0 0 1,1 0 0,-1 0 0,0 0 0,0 0-1,1 0 1,-1 0 0,1 0 0,-1 0 0,0 0-1,2 1 1,5 8 12,0-1 1,1 0-1,0 0 0,1-1 1,0 0-1,17 12 0,-24-19-9,0 0 0,-1 1 0,1-2 0,0 1-1,0 0 1,0 0 0,0-1 0,0 1-1,0-1 1,0 1 0,2-1 0,44 5 58,85-2 0,-126-4-46,0 1 0,0-1 0,0 0 0,9-3 0,247-85-904,-117 29-4136</inkml:trace>
  <inkml:trace contextRef="#ctx0" brushRef="#br0" timeOffset="1">1152 1 4040,'16'82'17,"9"54"15,-3-19 62,2-8-76,23 141 12,-34-165-28,0-11 4,2-17-5,-11-42-1,16 30 1,-14-35-447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4:28.3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22 637 4040,'-12'-14'0,"12"13"0,-1 1 1,0-1-1,1 1 1,-1-1-1,0 0 1,1 1-1,-1-1 0,1 0 1,-1 1-1,1-1 1,-1 0-1,1 0 1,-1 1-1,1-1 0,0 0 1,-1 0-1,1 0 1,0 0-1,0 0 1,0 1-1,0-1 1,-1 0-1,1 0 0,1-1 1,-1 1 1,1 1 0,0 0 1,0-1-1,0 1 0,0 0 1,0-1-1,0 1 0,0 0 0,0 0 1,0 0-1,-1 0 0,1 0 1,0 0-1,2 0 0,7 0 26,95-15 251,32-5-32,-91 13 21,0 3 1,72 1 0,-114 3-241,67 2 463,107 18-1,-168-18-416,0 1-1,0 0 0,0 1 0,-1 0 0,1 0 0,12 9 0,-9-5-26,0-1 87,-5-2-60,-1-1 0,1 0 0,0 0 0,1-1 0,-1 0 0,1 0 0,-1 0 0,18 1 0,-18-3-34,-1-1 0,1-1-1,-1 1 1,0-1 0,1 0-1,-1-1 1,0 0 0,1 0 0,-1 0-1,0-1 1,-1 0 0,1-1-1,7-4 1,-5 0 19,-1 0 1,0-1-1,0 0 1,-1-1-1,0 0 1,-1 0-1,0 0 0,6-15 1,-11 23-44,0 1 1,0-1-1,-1 0 1,1 0 0,-1 1-1,0-1 1,1 0-1,-1 0 1,0 0-1,0 0 1,0 0 0,-1 1-1,1-1 1,0 0-1,-1 0 1,0-2-1,-1-4 23,-6-26 25,1 20 97,-12-7-48,-39-34-1,37 42 22,-98-27 47,95 38-73,0 4-58,1 2 0,-46 13 1,49-7 29,-7 11-32,-32 32 1,45-33-42,-11 35-1,21-43-5,1 0-1,1 0 0,0 0 0,-1 15 1,3-6-2,1 1 1,2-1-1,0 0 1,1 0-1,6 20 1,-9-38-2,0 0 1,0 0-1,0 0 0,0-1 1,1 1-1,-1 0 0,3 2 1,10 14-5,1 0 0,0-1 0,31 26 0,-44-43 2,0 1 0,-1-1 1,1 0-1,0 1 1,0-1-1,1 0 0,-1 0 1,0 0-1,0-1 0,3 2 1,39 8-25,71 8 0,-79-18-12,150-38-15,-179 36 49,-1 0-1,0 0 1,0 0-1,7-5 1,162-101-31,-142 82 17,46-41 0,7-12 16,-48 39 5,52-71 0,-73 82 13,-14 22-10,18-37 26,28-85 0,1-45 182,-50 171-152,1 3-54,0-1-1,-1 1 1,1-1 0,-1 1 0,1-1 0,0 1 0,0-1 0,-1 1 0,1-1-1,0 1 1,0 0 0,0-1 0,-1 1 0,1 0 0,0 0 0,0 0 0,0 0-1,0 0 1,-1 0 0,1 0 0,1 0 0,5 5 3,-1 1 1,0-1-1,-1 1 0,0 1 0,0-1 1,0 1-1,-1 0 0,5 8 1,-8-12-7,71 112 22,-15-26-12,-11-16-11,-9-6-2,-32-56 0,-1 0 0,0-1 0,4 20 0,-6-17-1,0 0 0,-2 1 1,1-1-1,-4 26 0,-12 55-3,10-68 4,0-3-1,3-14-1,0-1 1,0 1 0,1 0 0,0 13 0,2 8 0,6 45-1,-7-73 2,0-1-1,1 1 1,-1-1-1,0 1 1,1-1-1,-1 0 1,1 1-1,0-1 1,-1 0-1,1 0 1,0 1-1,1 1 1,11 11-2,-1-1 0,1-1 0,1 0 0,30 20 0,-41-30 2,0 0-1,1 0 0,-1-1 0,1 1 1,-1-1-1,5 1 0,177 50-1254,-76-26-5011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4:29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0 2696,'-1'6'80,"-1"4"-43,1 0 0,0 0 0,1 0 1,0 1-1,1-1 0,0 0 0,4 18 0,20 111 241,-13-78 173,20 71 92,-20-91-352,62 185 770,-71-218-873,-2-3-44,1-1-1,0 1 1,0-1 0,0 1 0,4 5 0,-10-16-17,-1 0 1,1 0 0,-7-12-1,-4-10 24,-36-83-675,24 47-2769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4:29.7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 3144,'2'-2'0,"0"1"1,0 0-1,0 0 1,0 0-1,0 0 1,0 0-1,0 0 1,0 0-1,1 1 1,-1 0-1,0-1 1,1 1 0,-1 0-1,0 0 1,1 0-1,-1 0 1,0 0-1,1 1 1,-1-1-1,4 2 1,-2-2 5,0 1 1,1 0-1,-1 1 1,0-1-1,0 1 1,0 0-1,0 0 1,0 0 0,0 0-1,-1 1 1,1-1-1,3 4 1,4 5 4,19 22 1,-19-20-6,18 21-332,0 2-1321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4:30.2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4488,'15'20'0,"-14"-19"0,24 39 1,0 3 22,32 75 0,-52-105 4,0-1 1,1 1-1,0-1 1,1-1-1,0 0 1,1 0-1,14 16 1,-15-20-15,-5-5-4,0 0 1,0 0-1,0 0 1,1-1 0,-1 1-1,0 0 1,1-1-1,-1 0 1,1 1 0,3 0-1,1 1 33,-1-1-1,1 0 1,0 0-1,0 0 1,0-1-1,0 0 1,0 0-1,0-1 1,0 0-1,0 0 1,0-1-1,0 1 1,0-2-1,12-2 1,35-27 627,-52 30-481,14-8 445,-2-9-183,-13 16-309,1 0 4,3-6-93,-4 6 196,1 0-117,6-6 2,-5 4-3,1-2-6,-3 3-15,1-3-1,0 3-8,3-4-3,-4 5 53,-1 1-110,-2-5-12,1 4-15,1 4-1,0 4-8,0-5 473,-1-2-435,-5-3-5,4 3 12,0 1-31,-6 0-4,6 0-4,1-2-4,-5-6-1156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4:31.0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26 126 5112,'0'-1'-61,"1"-4"-368,-12-3 16,7 7 180,-2 1 41,4 2 65,-2 8 1126,12-1-739,-2-2-8,-1-1 0,-2-2 16,6 4-2,-5-5-19,4 0-4,-5-1-15,-1 4-14,0-3-35,6 4-11,1 1-59,-1 1 1,-1 0-1,0 0 0,0 0 0,-1 1 1,0-1-1,6 16 0,25 74 139,-17-44-158,33 101 238,-50-146-305,-1 0 0,0 0 0,-1 0-1,0 0 1,0 0 0,-1 12 0,-1 2 52,-2 58 547,2-92-528,0 0 0,-1 1-1,-3-12 1,2 7-55,-13-67 365,9 54-263,2 0 1,-3-34-1,8-10-61,2 41 121,21-130 80,-16 129-107,3 1-95,2 0 1,22-39-1,-19 51 75,3 2-52,40-27 1,-42 37 4,-2 5-80,-1-1 1,1 2 0,0 0 0,20 3-1,-15 3 28,3 6-30,-1 2 1,26 19-1,-31-15 2,6 21-10,22 48 0,-33-57-3,11 45-1,0 11-10,-20-77-3,8 32-8,-1 0 0,-2 1 1,2 71-1,-11-85 2,1-11-14,1 35 1,17-64-21,8-18-1454,1-3-5952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02.2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1 247 7264,'114'7'112,"-70"-6"-48,1-1 0,48-7 0,-68 5-19,15-3 262,-15 2-169,26-4 56,1-2 0,50-16 0,160-65 795,-239 81-942,-11 5 56,-1-1 0,20-12 0,-27 15-74,5-3 61,0 0 0,0-1 1,0 0-1,0-1 0,-1 1 0,0-2 0,7-7 1,-13 11 29,3-2 9,-3 5-1,-9 16-71,7 11-51,2-6-13,1-1-1,1 0 1,1 1 0,0-2 0,1 1 0,2-1 0,0 0 0,14 25 0,64 116-159,-54-106 92,5-6 0,-36-46 69,1 0 0,-1 0 1,0 0-1,1 0 0,-1 0 0,1 0 0,-1-1 0,1 1 0,-1 0 0,1-1 0,0 0 0,-1 1 0,1-1 0,0 0 0,-1 0 1,1 0-1,-1 0 0,1 0 0,0 0 0,2-1 0,-2 1-2,5-4-32,8-11-332,0-1 0,15-21 0,-28 35 196,38-51-6058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2:16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9056,'62'231'561,"-55"-208"-524,36 105 202,-15-49-148,75 201 159,-90-234-58,-10-31-156,-2-12 79,-1-3-105,0 1 0,0-1 0,0 0 0,0 1 0,0-1 0,0 0 0,1 1-1,-1-1 1,0 0 0,0 0 0,0 1 0,1-1 0,-1 0 0,0 0 0,0 1 0,1-1 0,-1 0 0,0 0 0,0 0 0,1 0 0,-1 1-1,0-1 1,1 0 0,-1 0 0,0 0 0,1 0 0,-1 0 0,0 0 0,1 0 0,-1 0 0,0 0 0,0 0 0,1 0 0,-1 0 0,0 0-1,1 0 1,0 0 0,20-35 178,-15 24-140,0 1 0,1 0 0,0 0 0,16-17 0,-16 21-33,-5 4-8,-1 0 0,1 0 0,0 1 0,0-1 0,0 1 0,0 0 0,0 0 0,0-1 0,0 1 0,0 0 0,1 1 0,3-2 0,5-1 16,-1 1 1,1 1-1,0 0 1,-1 0-1,1 1 0,0 0 1,0 1-1,-1 0 1,20 5-1,5 7 3,-22-6 35,-4 2-44,0 0 0,-1 1 0,-1 0 0,9 13 0,-11-9 18,-5-11-27,1 0-5,-1 0-1,0 0 0,1 0 0,-1 0 1,0 0-1,0 0 0,-1 0 0,1 0 1,-1 0-1,1 0 0,-1 0 0,0 0 1,0 0-1,0 0 0,-1 0 1,1-1-1,-1 1 0,1-1 0,-1 1 1,0-1-1,0 1 0,0-1 0,-4 3 1,-11 6 2,-1 0 0,0-2 0,0 0 0,-1-1 0,-23 7 0,27-10-4,10-3 1,-1-1-1,1 1 1,0-1-1,0 0 0,-1-1 1,-5 1-1,-19-1 11,27 0-12,1 0 0,0 0 1,0-1-1,-1 1 0,1-1 0,0 1 1,0-1-1,0 0 0,0 0 0,-3-2 1,4 2-2,0 0 1,1 1 0,-1-1 0,0 0-1,1 1 1,-1-1 0,1 0 0,-1 0-1,1 0 1,-1 1 0,1-1 0,-1 0 0,1 0-1,0 0 1,0 0 0,-1 0 0,1 0-1,0 0 1,0 0 0,0 0 0,0 0-1,0 0 1,0 0 0,1-1 0,0-1-2,0-1 0,0 1 0,0 0 0,1 0 0,0 0 0,-1 0 0,1 0 0,4-4 0,73-78-1442,-25 33-5656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4:31.4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5832,'-2'12'-2,"1"1"0,1-1 0,2 18 0,8 12 2,43 179-23,-9-32 0,-10-79 21,-33-106 3,18 52 30,39 80 1,33 80 464,-61-137-191,-2-10 2,-24-62-127,1-1-839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4:32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2 529 6104,'-1'0'-6,"3"0"-8,11-1-35,25 1-68,-25 0 79,31-1-20,108-9-44,-69 0 42,27-7 48,-87 13 12,211-27 16,-73 19 17,-154 11-11,0 0-1,0 1 1,0 0 0,0 0-1,0 1 1,9 2 0,-1 0-1,-2-2 0,-8 0 7,0 0 0,0 0 0,0 0 0,-1 0 1,1 1-1,6 3 0,-2-1 17,69 26 476,-33-20-326,-42-9-189,20 3 172,1 0 0,47 0 0,-59-5-145,29-6 210,-35 6-196,0-1 0,0 0 1,-1 0-1,1 0 0,0-1 0,-1 1 0,1-1 1,-1-1-1,0 1 0,0-1 0,0 0 0,-1 0 1,1 0-1,4-7 0,-3 3-9,-4 6-18,0 0 0,-1-1 0,1 1 1,-1-1-1,1 1 0,-1-1 0,0 1 0,0-1 0,0 0 1,-1 0-1,1 1 0,0-7 0,2-20 129,0-32 1,-6 41 30,-7-8-56,-19-37 1,18 49 43,0 7-121,0 0 0,-1 0 1,0 1-1,-25-12 0,35 19-35,1 1 1,0-1-1,-1 0 0,1 1 1,-1 0-1,1-1 0,-1 1 1,1 0-1,-1 0 0,0 0 1,-1 0-1,-17 2 39,1 0 0,0 1 0,-34 11 0,51-13-38,-1 0 1,1 0-1,0 0 0,-1 0 1,1 1-1,0-1 0,-4 4 1,-2 1 11,-4 3-10,0 0 0,0 1 0,1 1 0,0 0 0,1 0 0,0 1 0,1 0 0,-11 20 0,-15 31 11,2 7-20,28-56-7,1 1 1,0-1-1,1 1 1,1-1-1,-1 27 1,6-23-12,8 7 3,26 40 1,-21-49-32,6-2 25,1-1 0,0-2 0,32 13 0,-23-17-45,152 6-28,-145-14 9,156-33-24,-156 23 38,156-52-19,-156 50 31,137-67-19,-147 62 32,90-81-16,-101 78 16,-13 15 28,7-10-8,0-1 0,0 0 1,-2-1-1,9-20 0,4-9-45,-23 47 62,0-1 0,1 0 0,-1 1 0,0-1 0,0 0 0,0 1 1,0-1-1,0 0 0,0 1 0,0-1 0,0 1 0,0-1 0,0 0 0,0 1 1,0-1-1,0 0 0,-1 1 0,1-1 0,0 1 0,0-1 0,-1 0 0,1 1 1,0-1-1,-1 1 0,1-1 0,-1 1 0,1-1 0,0 1 0,-1-1 0,1 1 1,-1 0-1,1-1 0,-1 1 0,0-1 0,-18-8-58,13 8 44,0 0-1,0 1 0,0-1 1,0 1-1,0 1 1,0-1-1,0 1 0,-8 2 1,-48 15-118,51-14 110,-49 18-87,31-8 31,0 1 0,-54 37 0,71-41 57,0 0 0,1 1-1,0 0 1,-16 24 0,26-34 21,1 0 1,-1 0 0,0 0 0,1 0-1,0 1 1,-1-1 0,1 0-1,0 0 1,0 0 0,0 0-1,0 0 1,0 0 0,1 1-1,-1-1 1,1 0 0,-1 0-1,1 0 1,2 3 0,-2-2-1,0 0 2,1 1-1,0-1 1,0 1-1,1-1 1,-1 0-1,1 0 1,0 0-1,0 0 1,0 0-1,0-1 1,0 1-1,0-1 1,4 2-1,-2-1 0,-2 0 1,1 0 0,-1-1 1,1 1-1,0-1 0,7 4 0,0-2 0,22 10 1,-2-5 0,-1-6 0,-24-3 5,1 0 0,0 0 0,0-1 0,-1 0 1,1 0-1,0-1 0,9-4 0,-15 5 3,0 0 1,0 0-1,0 0 0,0 0 1,0 0-1,0 0 1,0-1-1,-1 1 0,1 0 1,0-1-1,-1 1 0,1 0 1,-1-1-1,0 1 0,1-1 1,-1 1-1,0-1 0,0 1 1,0 0-1,0-1 0,0 1 1,-1-4-1,-2-26 186,-1 0 1,-17-56-1,21 84 31,3 15-169,6 5-25,5 13-11,1-1 1,23 35-1,-3-8-16,-21-33-1,10 26-1,9 42 0,-4 11-2,-2 2 0,-5-8 0,-6-13 0,-14-62 0,0 32 0,-2-34 0,-7 31 1,2-31 5,0-1-1,-1 0 1,-2-1-1,1 0 1,-2 0-1,0-1 1,-13 17-1,21-32-2,1 0 0,0-1 0,0 1 0,-1-1 0,1 1 0,0 0 0,-1-1 0,1 1-1,-1-1 1,1 1 0,-1-1 0,1 0 0,-1 1 0,1-1 0,-1 1 0,1-1 0,-1 0 0,1 1 0,-1-1 0,0 0 0,1 0 0,-1 1 0,1-1 0,-1 0-1,0 0 1,1 0 0,-1 0 0,0 0 0,1 0 0,-1 0 0,0 0 0,1 0 0,-1 0 0,0 0 0,1-1 0,-1 1 0,0 0 0,1 0 0,-1-1 0,1 1-1,-1 0 1,0-1 0,-2-2 8,1 1-1,0 0 0,0-1 0,0 0 0,0 1 0,-2-5 0,-3-3 3,5 7-2,0-1 1,0 1-1,0-1 0,0 1 0,1-1 1,-1 0-1,1 0 0,0 1 0,-1-8 1,-4-16 49,2 0 0,1 0 1,1-1-1,1 1 0,3-30 1,10-21-14,-4 43 72,52-167 48,-44 161-48,85-138 41,-80 151-73,-5 9-45,1-1-20,0 0 0,1 2 0,1 0 1,22-16-1,52-24 27,-77 52-35,-10 5-10,-2 0-3,1 0 0,-1 0-1,1 0 1,0 0-1,-1 1 1,1 0-1,0 0 1,-1 0 0,1 1-1,-1-1 1,1 1-1,-1 0 1,1 1 0,-1-1-1,8 4 1,16 15 4,-1 10-4,9 24-8,-24-34-14,23 27 0,-33-45 16,1 1 0,-1-1 0,1 1-1,0-1 1,0 0 0,0 0 0,0 0-1,0-1 1,0 1 0,1-1 0,4 2-1,-3-1 0,-4-2 3,1 1-1,0-1 1,-1 0 0,1 1-1,-1-1 1,1 0-1,-1 0 1,1 0-1,0 0 1,-1 0-1,1-1 1,-1 1 0,1 0-1,-1-1 1,1 1-1,1-1 1,4-2-3,3 1 1,-6 2 0,0-1 0,0 0 0,0 0 0,0-1 0,-1 1 0,1-1 0,5-3 0,1-1-3,-1 1 0,1-2 0,-1 1 0,-1-1 1,1-1-1,-1 1 0,0-2 0,7-9 0,-13 13 7,0 1-1,0-1 0,0 0 0,-1 0 1,1 0-1,-1 0 0,-1 0 0,1 0 0,-1 0 1,1 0-1,-2 0 0,1 0 0,-2-8 1,0 3 0,0 1 0,0-1 0,-6-12 0,3 12 0,0-1 0,-1 1 0,-7-10 0,6 11 0,0 0 0,0 0 0,-13-10 0,14 14 0,-1 0 0,1 0 0,-1 1 0,0 0 0,-8-4 0,11 6 0,-1 1 0,0-1 0,0 1 0,0-1 0,0 1 1,0 1-1,-1-1 0,-6 1 0,6 0 1,1 1-1,-1 0 1,0 0-1,1 1 1,-1-1 0,1 1-1,0 1 1,-7 2-1,2 1 1,-1 1 0,2 0-1,-18 15 1,-27 36 4,37-38-4,-17 26 0,26-30-2,0 1 1,1-1 0,0 1 0,1 0 0,1 1 0,-4 27-1,9-42 0,-1 0 1,1 0-1,-1 1 0,1-1 0,0 0 0,1 0 0,0 5 1,9 45-7,21 62 0,-29-110 3,0-1 0,0 1 0,0 0-1,0-1 1,4 6 0,24 33-13,45 51-1,-73-92 14,0 1-1,0-1 0,0-1 1,1 1-1,-1 0 0,0 0 1,1-1-1,-1 0 0,5 2 1,13 7-20,38 13 1,-31-16 15,36 5 0,-59-11 3,0-1 1,1 1-1,-1-1 1,1 0-1,-1 0 1,8-1-1,86-14-23,-3-16 19,-90 30 5,0-1 1,0 0 0,0-1-1,-1 1 1,8-6 0,15-10-7,28-24 0,-34 23 8,-1-2 1,23-30 0,-6 1 2,37-70 0,-60 89 13,41-145 10,-47 137 16,27-183 128,-16 66 245,-19 154-306,2-1 20,-2 3-125,0-1 1,0 1-1,0 0 1,0 0-1,0-1 1,0 1-1,0 0 1,0 0-1,0 0 1,0-1-1,0 1 1,0 0-1,0 0 1,0 0-1,1 0 1,-1-1-1,0 1 1,0 0-1,0 0 1,0 0-1,0 0 1,1-1-1,-1 1 1,0 0-1,0 0 1,0 0-1,0 0 1,1 0-1,-1 0 1,0 0-1,0 0 1,0 0-1,1-1 1,-1 1 0,0 0-1,0 0 1,0 0-1,1 0 1,-1 0-1,0 0 1,0 0-1,1 1 1,-1-1-1,0 0 1,14 16 87,22 32-20,29 67-20,-58-101-42,1 1 0,7 25-1,-7-14-3,18 50-1,-21-60-5,-2 0 1,0 0-1,0 0 1,-2 1-1,0-1 1,-1 0-1,0 1 1,-1-1-1,-5 21 1,4-28-2,-1-1-5,1-1 1,-1 0 0,0 0-1,-7 11 1,-30 69-41,34-67-24,5 0 47,0-1 0,1 1 0,2 25 0,6-24-67,6 3 50,2 0 0,27 30 1,-41-52 28,1 1 1,-1-1 0,0 0-1,0 0 1,1 0 0,0-1-1,4 4 1,157 71-120,-123-63 40,190 42-28,-182-45 48,193 28-1292,-119-21-5049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4:34.2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0 647 2696,'3'-2'377,"12"-8"-92,0 1 0,23-10 0,-16 8-34,0-1-1,27-19 1,34-41 184,-71 54-102,-2-8-187,-1-1-1,7-38 1,-11 34-6,-2-1 0,-1-51 0,-2 62-96,-3-39 349,1 41-333,-2-62 462,4 79-381,0 1-126,1 0 0,0 0 0,0-1 0,0 1 0,0 0-1,0 0 1,0 1 0,0-1 0,0 0 0,0 0 0,1 0 0,-1 1 0,0-1 0,1 1-1,-1-1 1,0 1 0,1-1 0,-1 1 0,0 0 0,1 0 0,-1 0 0,1 0 0,-1 0-1,0 0 1,1 0 0,-1 0 0,3 1 0,32 9 15,-33-8-12,14 4 33,-1 0-1,0 2 0,21 12 1,-18-9-38,2 0 9,-1 1-1,-1 1 1,0 1 0,19 18 0,-19-16-16,6 6 15,94 109 12,-70-66-10,-31-39-19,2-1-2,16 24 16,-28-38-9,-1-1-4,0 1-1,0 1 1,-1-1 0,0 1 0,4 13-1,-1 1 1,-6-22-3,2-1-1,8 8 1,-11-10-2,-1-1 0,1 1 0,0-1 0,0 0 0,-1 1 0,1-1 0,0 0 0,0 0 0,-1 0 0,4-1 0,27-7 0,5-11 0,2-8 1,-18 9 3,-1-1 0,-1 0 0,24-31 0,31-53 7,-65 90 0,0 0 1,13-27 0,-13 20-7,-2 7 1,17-45 56,-5 7 14,-18 47-15,-1 11 4,-3 33 14,3 59 1,0-90-72,1-1 0,0 1 0,0-1 0,1 0 0,0 1 0,0-1 0,1 0 0,0 0 0,1 0 0,-1-1 0,2 1 0,4 6 1,-6-10-6,10 11 25,11 2-7,37 20-1,-41-31-5,37 2 4,10-6-14,-45-4-3,0-1 1,0-2-1,28-8 0,-31 4 12,-5-3-9,0-1 1,0 0 0,17-22-1,-22 16 30,19-88 21,-27 85-9,-3 7-34,-1-1 0,0 1 1,-1 0-1,-8-17 0,12 31-8,-1-1-1,1 1 1,-1 0 0,0 0-1,0 0 1,0-1-1,1 1 1,-1 0-1,0 0 1,0 0-1,-2-1 1,-14-11 23,-1 0 0,-32-16 0,29 23 39,-104 2 26,96 9-26,-9 8-22,-64 33 0,77-27 9,-6 13-18,-44 60 0,60-63 5,2 11-12,-12 58-1,24-96-27,1 0 1,0-1-1,-1 1 0,1-1 0,0 1 0,0 0 0,0-1 0,0 1 1,1 0-1,-1-1 0,0 1 0,2 2 0,3 10 3,0 0 0,2 0 0,0-1 0,0 0 0,13 16 0,-19-27-3,1 0 0,0-1 0,-1 1 0,1 0-1,0-1 1,0 1 0,0-1 0,3 2 0,57 32 11,-40-26-11,-1-1 1,31 7-1,-2-5-394,0-3 0,83 1 0,-10-3-5533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4:34.8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509 242 7000,'-3'-2'1,"0"1"0,-1-1 1,1 1-1,0 0 0,-1 0 1,1 0-1,-1 1 0,1-1 0,-1 1 1,1 0-1,-1 0 0,1 0 1,-7 1-1,2 1 6,0 0 0,-1 0 0,-10 6 1,10-5-3,-14 8 15,-38 26 0,-11 20-16,44-33-5,-10 8-2,-51 58 0,15-3 0,72-86 3,1 1-1,0-1 0,0 1 1,-1-1-1,1 1 0,0 0 0,0 0 1,0-1-1,1 1 0,-1 0 0,0 0 1,1 0-1,-1 0 0,1 0 0,-1 3 1,1 2-2,-1-5 2,1 0 0,0 0 0,0 0 0,0 0 0,0 0 0,0-1-1,0 1 1,0 0 0,1 0 0,-1 0 0,1 0 0,-1-1 0,1 1 0,1 2 0,-1-2 0,1 0 0,0 0 0,-1 0 0,1 0 0,0 0 0,0 0 0,1-1 0,-1 1 0,0-1 0,0 1 0,1-1 0,2 1 0,3 1 0,-1 0 0,1-1 1,0 0-1,15 1 0,6-2 2,-1-1 1,0-2-1,32-6 0,-29 1 12,132-52 19,-131 43 55,-10 3-33,6-4 11,1-1 0,-2-1 1,34-31-1,-48 38 19,4-2 10,-1-2-1,0 0 1,25-35 0,-5 0 200,-36 51-290,1 0 0,-1-1 0,0 1 0,0 0 0,0 0 0,0 0 0,0 0 1,0 0-1,0 0 0,0 0 0,0 0 0,0 0 0,0 0 0,0 0 0,1 0 0,-1-1 0,0 1 1,0 0-1,0 0 0,0 0 0,0 0 0,0 0 0,0 0 0,0 0 0,1 0 0,-1 0 0,0 0 1,0 0-1,0 0 0,0 0 0,0 0 0,0 0 0,0 0 0,0 0 0,1 0 0,-1 1 0,0-1 1,0 0-1,0 0 0,0 0 0,0 0 0,0 0 0,0 0 0,0 0 0,0 0 0,0 0 0,1 0 1,-1 0-1,0 0 0,0 0 0,0 1 0,0-1 0,0 0 0,0 0 0,0 0 0,0 0 0,0 0 1,0 0-1,0 0 0,0 0 0,0 1 0,0-1 0,0 0 0,0 0 0,0 0 0,2 10 65,0 34 157,7 53-12,-4-77-94,35 71 44,-40-90-159,1 0 0,0 0-1,-1 0 1,1 0 0,0 0-1,0 1 1,0-2 0,0 1-1,0 0 1,0 0-1,0 0 1,2 1 0,21 12 26,0-1 1,30 12-1,-28-19 15,139 4 15,-130-13-28,125-38 11,-157 40-42,0-1 1,0 1-1,1 0 0,-1-1 1,0 0-1,0 0 0,2-2 1,27-22 15,57-61 0,-70 58 15,46-123 14,-58 122-8,-5 16-23,1-4-4,0 1 1,-2 0-1,0-1 0,-1 0 1,-4-31-1,2 38 7,2 4-12,-1-1 0,0 1-1,0-1 1,-1 1-1,0-1 1,-1 1-1,1 0 1,-1 0-1,-6-10 1,-21-21 44,22 35-24,1 5-22,0-1 0,1 1 0,-1 0 0,0 1 0,0-1-1,-7 5 1,2 3 8,1 4-9,0 1 1,-13 25 0,19-22 2,4 99 8,7-44-4,-2-43-11,9 69 2,6-4 2,5-15-3,2-12-2,0-4 0,-4-4 0,-2-3 0,-1-7 0,-1-14 1,-16-34-38,0 0 0,0-1 0,0 1 0,0 0 0,1-1 0,-1 1 0,0-1 0,1 0 0,-1 0 0,0 0 0,1 0 0,0 0 0,-1 0 0,1-1 0,-1 1 0,1-1 0,0 0 0,-1 0 0,1 0 0,0 0 0,0 0 0,3-1 0,-1 0-323,36-2-5726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4:35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231 11 4216,'1'-11'366,"0"25"-202,2 35-123,-2-41-23,0 0-10,-1 1-1,0-1 0,0 1 1,-1-1-1,0 1 0,0-1 1,-5 14-1,-4 17 34,-16 114 21,20-115 11,-40 173 38,34-166 3,-40 186 60,43-184-20,-25 199 318,33-236-449,-29 176 797,29-186-811,1 0 0,0 1 1,0-1-1,-1 0 0,1 1 0,0-1 1,0 0-1,0 1 0,0-1 1,0 0-1,0 1 0,-1-1 0,1 0 1,0 1-1,0-1 0,0 1 1,0-1-1,0 0 0,0 1 0,0-1 1,1 0-1,-1 1 0,0-1 1,0 0-1,0 1 0,0-1 0,0 1 1,1-1-1,-1 0 0,0 0 1,0 1-1,0-1 0,1 0 0,-1 1 1,0-1-1,0 0 0,1 0 1,-1 1-1,0-1 0,1 0 0,-1 0 1,0 0-1,1 1 0,11-5-628,-11 3 399,13-5-3953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4:41.3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436 27 4040,'0'0'545,"-5"-2"-299,-18-5-102,-1 2 0,-1 0 1,1 2-1,-1 0 0,1 2 0,-1 1 1,-35 4-1,-47 14 71,37-5-110,69-13-102,0 0 0,1 0 0,-1 0 0,0 0 0,0 0 0,0 1 0,0-1 0,0 0 0,0 0 0,0 1 0,1-1 0,-1 0 0,0 1 0,0-1 0,0 1 0,1-1 0,-1 1 0,0-1 0,0 1 0,1 0 0,-1-1 0,1 1 0,-1 0 0,0-1 0,1 1 0,-1 0 0,1 0 0,0 0 0,-1-1 0,1 1 0,0 0 0,-1 0 0,1 0 0,0 0 0,0 0 1,0 0-1,0 0 0,0-1 0,0 1 0,0 0 0,0 0 0,0 0 0,0 0 0,0 0 0,1 0 0,-1 0 0,0-1 0,1 1 0,-1 0 0,1 0 0,-1 0 0,1 1 0,3 3 0,-1 0 0,1 0 0,0 0 1,8 8-1,-11-12-3,6 5 3,0 0-1,1-1 1,-1 1-1,1-1 1,1-1-1,-1 1 1,1-2-1,16 6 1,-13-5-2,-2 1 1,0-1 1,1-1-1,-1 0 0,17 2 1,1 0-2,70 16 2,0 2 2,-69-14-4,29 14 0,-41-16-1,-1 2 0,18 11 0,-26-14 0,-1-1 0,0 1 1,0 0-1,7 9 0,-11-11 1,0 0 0,0 1-1,0-1 1,0 0 0,-1 1 0,3 6-1,-5-9 1,1 0-1,0 0 0,-1 0 0,1 0 0,-1 1 0,0-1 0,0 0 0,0 0 0,0 0 0,0 0 1,0 1-1,-1-1 0,0 3 0,0-2 0,-1 1 0,0-1 0,0 0 0,0 1 0,0-1 0,0 0 0,-1 0 0,1-1 0,-5 4 0,-4 4 0,-1 0 0,-19 11 0,11-9 0,-36 15 0,-34 4 0,1-7 0,9-9 1,73-14-3,-13 3 14,0 0 1,0-2-1,0 0 0,0-1 1,-36-4-1,55 3-6,0 0 0,0-1-1,-1 1 1,1-1 0,0 1-1,0-1 1,-1 1 0,1-1-1,0 0 1,0 0 0,0 1 0,0-1-1,0 0 1,0 0 0,0 0-1,1 0 1,-1 0 0,0-1-1,0 1 1,1 0 0,-2-3 0,-3-23-522,5 24 257,-2-31-3541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4:41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3864,'5'4'3,"0"1"1,0 0 0,-1 0-1,1 1 1,-1-1-1,-1 1 1,1 0-1,-1 0 1,0 0-1,0 0 1,-1 1 0,2 6-1,2 10 30,6 40-1,-10-50-26,4 22 14,-2-1-1,0 54 0,-3-14 22,16 221 107,-16-277-120,2 0 1,0 0-1,1 0 1,9 22-1,-8-25-10,-1-2 20,1-1-1,0 0 1,0 0 0,2 0 0,7 11 0,-7-11-13,-5-10-30,-1 0-1,0 0 1,1 0 0,0 0 0,-1 0 0,1-1 0,0 1-1,0-1 1,0 1 0,0-1 0,0 1 0,0-1 0,1 0-1,-1 0 1,0 0 0,1 0 0,-1-1 0,1 1-1,-1-1 1,0 1 0,1-1 0,-1 0 0,1 0 0,-1 0-1,1 0 1,-1 0 0,5-2 0,-4 2-113,30-3-2555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4:42.1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7624,'13'0'68,"0"1"0,19 3 0,33 4 224,121 2 53,-142-8-18,321 21 226,-341-22-545,77-1 23,61-1-1034,-148 1-4530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4:42.4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31 319 5832,'-22'24'1,"20"-19"2,1 0-1,-5 18 0,9-16-2,-1-5 1,-1 0 0,1-1 0,-1 1 0,1-1 0,-1 0 0,1 1-1,0-1 1,0 0 0,-1 0 0,1 0 0,0 0 0,0-1 0,0 1 0,0 0-1,0-1 1,0 0 0,3 1 0,-4-1 0,1 1 0,1 0 1,-1-1-1,1 1 0,-1-1 0,1 0 0,-1 0 1,1 0-1,0 0 0,-1 0 0,1 0 1,-1-1-1,1 1 0,2-2 0,6-1 2,3 2 0,-10 0-2,1 0 1,-1 0-1,1 0 1,-1 0 0,1-1-1,-1 0 1,0 0 0,1 0-1,3-3 1,16-8 8,0-1 1,-1-2-1,0 0 0,31-31 1,-42 35-8,-8 8-1,-1 0 0,1 0 0,-1-1 0,0 1 0,0-1 0,0 0 0,0 0 0,1-5 0,1 1 5,0 1-3,-1-1-1,0 1 1,0-1-1,-1 0 1,-1 0-1,1 0 1,-1 0-1,1-19 1,-3 11 19,-1 1 0,-1-1 0,0 1 1,-7-25-1,8 39 123,0 4-128,0-1 0,0 1-1,0 0 1,0 0 0,0 0-1,0-1 1,1 1-1,-1 0 1,1 0 0,-1 0-1,1 0 1,0 0-1,0 0 1,-1 0 0,2 0-1,-1 0 1,0 0 0,0 0-1,1 0 1,-1 0-1,1 0 1,-1 0 0,2 2-1,2 5 23,0 1-1,9 16 0,-9-20-44,2 5 42,1 0-1,0 0 0,1-1 0,0 0 1,1-1-1,17 15 0,-14-13-18,-7-6 1,0 1 0,1-1 0,0 0 0,0 0 0,1-1 0,6 4 0,6 3 2,51 33 60,-65-41-76,16 9 26,-1 1-1,0 1 0,-1 1 0,0 1 0,-1 1 0,29 35 0,-33-33 13,22 42 1,-31-50-24,0 0 1,-1-1-1,0 2 1,0-1 0,-1 0-1,1 15 1,-3-22 19,3 2 8,2-5 1,0-2-34,0-1 0,0 0 0,-1 0 0,1 0 0,0-1-1,-1 0 1,1 0 0,-1 0 0,9-8 0,39-38 86,-47 43-111,4-5 31,0-1 0,0 1-1,-1-1 1,13-23 0,-16 24-10,4-8 42,0-1 0,-2 1 0,11-38 0,0 3 48,-10 20 167,-9 32 15,0 26-30,0 28-125,0-49-122,8 187 236,-8-187-241,0 0 0,0 0 0,1 0 0,0 1 0,-1-2 0,1 1 1,0 0-1,0 0 0,1 0 0,1 3 0,1 1 0,-4-7-1,1 1 0,-1 0 1,1 0-1,-1 0 0,1-1 0,-1 1 0,1 0 0,0 0 0,-1-1 0,1 1 0,0 0 0,-1-1 0,1 1 0,0-1 0,0 1 0,0-1 0,-1 0 0,1 1 0,0-1 1,0 0-1,0 1 0,1-1 0,-1 0 0,0-1 0,0 1 0,0 0 0,-1-1 0,1 1 0,0-1 0,0 1 0,0-1 0,0 0 0,-1 1 0,1-1 0,0 0 0,-1 0 0,1 1 0,0-1 0,-1 0 0,1 0 0,-1 0 0,1 0 0,-1 0 0,0 0 0,1-2 0,13-44-1140,1-6-4560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4:42.8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7 6008,'-6'-7'52,"11"17"60,4 8-28,40 82 77,-35-74-34,79 106 42,-70-106-81,20 12-425,61 43 1,-17-24-3584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2:16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7536,'30'-15'189,"-30"15"-186,0 0 0,0-1 0,1 1 0,-1 0 0,0 0 0,0 0 0,0 0 0,0 0 0,0 0 0,0 0-1,0 0 1,1 0 0,-1 0 0,0 0 0,0 0 0,0 0 0,0 0 0,0 0 0,0 0 0,0 0 0,1 0 0,-1 0 0,0 0 0,0 0 0,0 0 0,0 0 0,0 0 0,0 0-1,0 0 1,1 0 0,-1 0 0,0 1 0,0-1 0,0 0 0,0 0 0,0 0 0,0 0 0,0 0 0,0 0 0,0 0 0,0 0 0,0 0 0,1 1 0,-1-1 0,0 0-1,0 0 1,0 0 0,0 0 0,0 0 0,0 0 0,0 0 0,0 1 0,2 2 12,-1 0-1,1 0 1,-1 0-1,0 0 1,1 0-1,-1 1 1,-1-1-1,1 0 1,0 1 0,-1-1-1,0 1 1,0-1-1,0 4 1,2 21 221,9 97 69,-10-112-229,0 0 0,1 0 0,5 17 0,-1-10-33,-2-1-15,-3-14-7,0 0-1,0 0 0,1 0 0,-1 0 1,1 0-1,0 0 0,1 0 0,3 5 1,4 5 46,0 0 1,14 14-1,-13-21 68,13 0-38,30 6 1,-36-13 42,-5-2-88,0 0 1,0-2-1,14-4 1,-20 6-22,-1-2 0,1 1 0,-1-1 0,0 0 0,0 0 0,0 0 0,0-1 0,0 0 0,5-5 0,13-25 27,-17 18 76,10-76 52,-17 88-162,1 0 0,-1-1 0,1 1 0,-1-1-1,-1 1 1,1-1 0,-1 1 0,1-1 0,-3-5-1,0-4 13,1 4 4,0 1 1,-1 0 0,0-1 0,0 1 0,-1 1 0,0-1-1,-9-13 1,13 22-37,0 0 0,0-1-1,0 1 1,-1 0 0,1 0 0,0 0-1,0 0 1,0 0 0,-1 0-1,1 0 1,0 0 0,0 0-1,0 0 1,0 0 0,-1 0 0,1 0-1,0 0 1,0 0 0,0 1-1,-1-1 1,1 0 0,0 0 0,0 0-1,0 0 1,0 0 0,0 0-1,-1 0 1,1 0 0,0 1-1,0-1 1,0 0 0,0 0 0,0 0-1,0 0 1,0 0 0,-1 1-1,1-1 1,0 0 0,0 0 0,0 0-1,0 0 1,0 1 0,-5 8 30,1-2-19,3-4-5,-1 0 0,1 1-1,0-1 1,-1 1 0,2-1-1,-1 1 1,0 4 0,-12 92 78,14-77-41,28 92 14,-19-92-33,112 173 25,-77-120-51,10 22-16,-54-96 5,-1 0 0,1 0 0,0-1 0,0 1 0,0 0 0,0-1 0,1 1 0,-1-1 0,0 1 0,1-1 0,-1 0 0,1 1 0,-1-1 0,1 0 0,-1 0 0,3 1 0,-1-1-16,0-4-175,2-11-129,0 1 1,4-28 0,-7 31-259,10-48-6073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4:43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0 6456,'3'2'1,"-3"-2"0,1 0-1,0 0 0,-1 0 1,1 1-1,-1-1 1,1 0-1,-1 0 1,0 1-1,1-1 0,-1 0 1,1 1-1,-1-1 1,0 1-1,1-1 1,-1 0-1,0 1 0,1-1 1,-1 1-1,1 0 1,-1 2-1,1-1 1,-1 1 0,0 0-1,0-1 1,1 1 0,-2-1-1,1 1 1,0-1 0,-1 1-1,0 3 1,-5 22 6,-8 51 57,9-37 88,3 84 1,3-110-132,-1-10 10,1 0 0,0 0 0,0 0 1,0 0-1,3 6 0,1 3 45,1 0 0,9 17 0,-14-31-56,0 1 0,0 0-1,0-1 1,0 1 0,0-1-1,1 0 1,-1 1 0,0-1 0,1 0-1,-1 0 1,1 0 0,0 0-1,-1 0 1,1 0 0,0 0 0,3 1-1,2 1 26,1 1-12,-6-2-19,0-1 0,0 0-1,1 0 1,-1 0 0,0 0 0,1 0 0,-1-1-1,1 1 1,-1-1 0,1 0 0,-1 1 0,1-1-1,-1 0 1,4-1 0,15 0 85,-1-2 1,1 0-1,30-9 0,52-20 100,-98 30-204,118-47 264,-104 40-237,-1 1 43,0 0 0,30-21 0,-23 13 11,-15 9-70,33-20 148,-40 25-135,1 0-1,-1 1 1,1-1 0,0 1-1,0 0 1,0 0 0,-1 0-1,1 0 1,8 0-1,-11 1-8,1 1 0,-1-1-1,1 0 1,-1 1 0,0-1-1,1 1 1,-1 0 0,0-1-1,1 1 1,-1 0 0,0 0-1,0 0 1,0 0 0,1 0-1,-1 0 1,1 3 0,4 1 12,4 6-9,19 17 97,-5-9-72,1-2 1,0-1-1,1 0 0,36 14 1,-42-22-34,-5-2-1,1-1 0,26 5 0,26 5 8,-47-12-11,34 1 1,-34-5-3,-1 0 1,0-2 0,31-7-1,-36 3-4,18-16 4,-29 19 1,0 0 0,0 0 0,0-1 0,-1 1 0,7-10 0,-8 9 0,0 1 0,0 0 0,-1-1 0,1 1 0,-1-1 0,0 1 0,1-8 0,-2 5 0,0 0 0,0 0 0,0 0 0,-3-12 0,-12-33 0,-8-1 1,18 44 0,0 1 0,-1-1 0,1 1 1,-1-1-1,-1 2 0,-10-11 0,17 18-1,0-1 1,-1 1-1,1 0 0,0 0 1,-1-1-1,1 1 0,-1 0 1,1 0-1,0-1 0,-1 1 1,1 0-1,-1 0 0,1 0 1,-1 0-1,1-1 0,-1 1 1,1 0-1,0 0 0,-1 0 1,1 0-1,-1 0 0,1 0 1,-2 1-1,-7 0 3,-1 1-1,1 1 1,-1 0 0,1 0-1,0 0 1,-17 11 0,5-1 18,-83 84 12,86-74-19,-47 88 4,58-90-4,6 0-8,1 0 0,5 40 0,2-42 8,6 3-5,29 35 0,-29-45 6,3-3-7,1 0 1,24 8-1,-25-14 6,-4-4-5,-1-1 0,0 0-1,0 0 1,0-1 0,0 0 0,0-1 0,0 0 0,-1-1 0,19-11 0,13-18 55,-36 29-46,1 0 1,-1 0-1,1 1 0,0 0 1,0 0-1,1 1 0,-1 0 0,1 0 1,-1 0-1,16-2 0,15 5 9,-22 4 40,-5 3-50,1 1 1,-1 0-1,0 0 1,16 19 0,-13-7 22,52 115 13,-53-103-25,43 140 15,-47-135-22,13 190 12,-21-177-19,-17 167 3,8-183-10,-21 38-1,24-61-5,-1 0-1,-1 0 1,1-1-1,-13 13 1,14-17 0,0 0 0,-1-1-1,0 0 1,0 0 0,0-1 0,-12 7-1,13-8 0,-1-1 1,1 0-1,-1 0 0,0 0 0,0-1 0,1 0 0,-1 0 1,-7 0-1,8-1 0,0 0 0,0 0 0,0-1 0,1 0 0,-1 0 0,0 0 0,0 0 0,1-1 0,-8-3 0,7 2 0,-1-1 0,1 1 0,0-1 0,1 0 0,-1 0 0,1 0 0,-8-10 0,4 1 0,0-1 0,0-1 1,2 0-1,0 0 1,0 0-1,-3-19 0,4 6 15,5-146 17,6 136 16,12-19-8,30-69 0,-45 121-26,-1 1 1,1-1-1,0 1 1,0-1-1,4-4 1,58-64 71,13 7-52,-44 44 46,10 0-43,0 1 1,73-22 0,61-23-1382,-83 29-5489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4:44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614 7 5296,'-46'-7'16,"27"7"64,0 6-39,0-1 0,0 2 0,-27 13 0,8 3 332,-72 53 0,82-55-305,22-17-9,1 0 0,-1 0 0,1 1 0,-6 6 0,-67 80 240,6 21-177,72-112-122,-5 9 79,-1 0-1,2 0 0,-5 12 1,9-21-79,-41 119 313,33-88-255,-4 46 0,12-77-58,-1 2 19,1 1 0,-1 0 0,1-1 0,0 1 0,0 0 0,0-1 0,1 1 0,-1 0 1,0-1-1,1 1 0,0-1 0,0 1 0,1 4 0,7 17 70,0-1 0,17 30-1,-6-23-41,32 40 0,-49-65-18,1 0-1,1 0 1,-1-1 0,1 0 0,0 1-1,8 4 1,242 157 244,-195-136-138,265 98 48,-308-122-143,30 7 1,38 4-540,133 9 1,-69-19-5002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4:44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435 1 6280,'-8'1'41,"-34"7"26,1 2 1,0 1-1,-54 24 0,83-30-33,0 0-1,0 1 0,-19 12 1,11-5-14,1-3-8,10-5-2,1 1 1,0-1-1,0 1 0,-8 8 1,-35 33 41,51-47-52,0 0 1,0 0-1,0 0 0,0 0 1,0 0-1,-1 0 1,1 1-1,0-1 0,0 0 1,0 0-1,0 0 0,0 0 1,0 0-1,0 1 1,-1-1-1,1 0 0,0 0 1,0 0-1,0 0 1,0 1-1,0-1 0,0 0 1,0 0-1,0 0 1,0 0-1,0 1 0,0-1 1,0 0-1,0 0 1,0 0-1,0 1 0,0-1 1,0 0-1,0 0 1,0 0-1,0 0 0,1 1 1,-1-1-1,0 0 0,0 0 1,0 0-1,0 0 1,0 0-1,0 1 0,0-1 1,1 0-1,-1 0 1,0 0-1,0 0 0,0 0 1,7 7 2,-1-1 1,1 0-1,0 0 1,0-1-1,1 0 0,12 7 1,-13-8-3,19 7 7,136 45 11,-122-46 2,188 40 16,-182-37-3,159 69 19,-200-80-43,-1 0 0,0 0-1,1 0 1,-1 1 0,0 0-1,3 3 1,20 18 25,-1 2-1,34 42 1,-58-65-24,-1-1 0,1 0 0,-1 1-1,1-1 1,-1 1 0,0-1 0,2 6 0,2 12 19,0 1 1,-2 0 0,2 32-1,-4-52-23,-1 0-1,0 0 0,0 0 1,-1 0-1,1 0 0,0 1 1,0-1-1,0 0 0,-1 0 1,1 0-1,-1 0 0,1 0 0,-1 0 1,0 2-1,-7 8 17,0-1 0,0 0 0,-1 0 1,0-1-1,-16 13 0,5-12 77,-3-2-49,0-1 1,0-2-1,-1 0 1,-33 2-1,-60 3 114,99-11-50,15 0-155,0 0 0,0 0 0,0-1 1,0 1-1,0-1 0,0 1 0,1-1 0,-1 0 0,0 0 0,1 0 0,0 0 1,-1-1-1,1 1 0,0-1 0,0 1 0,0-1 0,0 0 0,1 0 1,-1 0-1,-1-5 0,-12-30-4860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4:46.1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95 165 2520,'5'14'39,"-1"-1"0,2 0 1,0-1-1,14 24 0,-18-34 21,-2-2-57,0 0-1,0 0 1,1 0 0,-1 0-1,0 0 1,1 0 0,-1 0 0,0 1-1,0-1 1,1 0 0,-1 0-1,0 0 1,0 0 0,1 1-1,-1-1 1,0 0 0,0 0 0,0 1-1,1-1 1,-1 0 0,0 1-1,0-1 1,0 0 0,0 0-1,0 1 1,1 0 0,-1-1-1,0 0 0,0 1 0,0-1 1,0 0-1,0 1 0,0-1 0,1 0 0,-1 1 1,0-1-1,0 0 0,0 1 0,1-1 0,-1 0 1,0 0-1,0 1 0,1-1 0,-1 0 0,0 0 1,1 1-1,-1-1 0,0 0 0,1 0 0,-1 0 1,0 0-1,1 0 0,-1 1 0,0-1 0,1 0 1,-1 0-1,0 0 0,1 0 0,-1 0 0,1 0 1,-1 0-1,1 0 0,5-2 28,-1 1 0,1-1-1,-1-1 1,1 1 0,-1-1 0,0 1 0,0-2-1,0 1 1,0 0 0,0-1 0,-1 0 0,0 0 0,0 0-1,0-1 1,0 1 0,-1-1 0,1 0 0,-1 0-1,0 0 1,-1-1 0,4-8 0,-4 8 55,0-1 0,0 0 0,-1 1 0,0-1 0,0 0 0,0 0 0,-1 0 0,0 0 0,0 0 1,-1 0-1,0 0 0,0 0 0,-1 1 0,-4-13 0,5 17-51,-1 0 0,1 0 1,-1 0-1,0 1 0,0-1 1,0 0-1,0 1 0,0 0 1,0-1-1,0 1 0,0 0 1,0 0-1,-1 0 0,1 0 1,0 1-1,-1-1 0,1 0 1,-1 1-1,1 0 0,0 0 1,-4 0-1,3-1 13,-3 1 7,-1 0 0,1 0 0,-1 1-1,1 0 1,0 0 0,-1 0-1,1 1 1,0 0 0,0 0 0,-12 6-1,10-4-18,-7 5 86,0 6-67,0 1 1,-19 29-1,25-25 7,2 8-32,1-1-1,-3 38 0,9-63-24,0 0-1,0 0 0,0 0 1,0 0-1,0 1 0,1-1 1,-1 0-1,1 0 0,1 3 1,4 11 3,1 0 0,0-1 0,1 0 0,1-1 0,12 16 0,-19-28-5,-1-1-1,0 1 0,1-1 0,-1 1 1,1-1-1,0 0 0,-1 0 0,1 0 0,0 0 1,2 1-1,59 28 12,-40-22-11,44 10 0,35-4 3,4-12-3,2-14-2,0-10 0,-73 11-1,0-1 1,-1-2 0,32-18-1,-42 15-5,5-11 1,32-44 0,-48 51 0,7-31 4,-17 43 1,-1 0 0,-1 0 1,0 0-1,1-14 0,-3 15 1,1 0 0,-2 0 1,1 0-1,-1 0 0,0 1 0,0-1 0,-1 1 1,-6-11-1,1 7 19,2 7-11,0 0 1,0 0-1,-1 1 1,1 0-1,-1 0 1,0 1-1,0-1 1,0 1 0,0 1-1,0-1 1,-1 1-1,1 1 1,-10 0-1,10 0 2,0 0 0,-1 1 1,1 0-1,0 1 0,0 0 0,0 0 0,0 0 0,0 1 0,0 0 1,0 0-1,1 1 0,0 0 0,-8 6 0,11-7-3,-1 1 1,1 0-1,-1 0 0,1 0 0,-4 8 0,8-4 7,7 7-7,1 0 0,13 17 0,-21-30-8,3 4 2,0-1 0,0 1 0,1-1 1,0 0-1,-1 0 0,2 0 0,6 4 0,5 4 1,50 36 0,5-3-3,0-3 1,-43-25 2,0-1 4,49 39-1,-24-8 13,-53-47-17,0 0 0,0 0 0,0 0-1,0 0 1,-1 1 0,1-1 0,0 0 0,-1 0 0,1 1 0,-1-1 0,1 0 0,-1 0 0,0 1 0,1-1 0,-1 1 0,0-1-1,0 0 1,0 1 0,0-1 0,0 0 0,0 1 0,-1-1 0,1 0 0,0 1 0,-1-1 0,1 0 0,-2 3 0,1-2 1,-4 5 25,-3-2-18,0 0 0,-1-1 1,1 0-1,-1 0 0,0-1 0,0 0 0,0 0 0,-1-1 0,1 0 1,-1-1-1,1 0 0,-19-1 0,25 0-6,0 0-1,-1 0 1,1-1 0,0 0-1,0 1 1,0-1-1,0 0 1,0-1 0,0 1-1,0 0 1,0-1-1,1 0 1,-1 1 0,0-1-1,1 0 1,-3-4-1,2 4 3,-2-6 35,5 0-30,0 0 0,0 1-1,1-1 1,0 1 0,1 0 0,-1-1-1,1 1 1,1 0 0,3-8-1,31-64 62,-27 61-74,5-11 44,1 2-1,34-44 1,-31 46-29,1 0 47,-10 14-38,4-3-4,-1 0-1,2 1 0,0 0 1,0 1-1,1 1 0,30-16 1,9 0 108,82-26 1,-135 52-118,1 0-1,-1 1 1,1-1 0,0 1 0,-1 0-1,1 0 1,-1 0 0,1 0-1,0 0 1,-1 1 0,1-1 0,-1 1-1,1-1 1,-1 1 0,1 0-1,-1 0 1,1 0 0,-1 1-1,0-1 1,1 0 0,-1 1 0,0-1-1,0 1 1,0 0 0,0 0-1,-1 0 1,4 4 0,1 3 2,-1-1 0,0 1-1,-1 1 1,0-1 0,4 13 0,-8-21-11,6 14 4,7 34 6,0 8-4,4 15-4,3-2-2,6-6 0,2-7-2,-10-20-2,17 44-1,-35-71-7,-3-2 9,0 0 0,-1-1 0,0 0 0,0 1 0,0-1 0,-1-1 0,0 1 0,-1-1 0,1 0 0,-1 0 0,-1 0 0,1-1 0,-1 0 0,-14 8 0,17-11-1,-1 1 0,0-2 0,0 1 0,0 0 0,0-1 0,-1 0 0,1 0 1,0-1-1,0 0 0,-1 1 0,-5-2 0,3 1-5,4 0-23,0 0-1,-1-1 1,1 1 0,0-1 0,0 0 0,1 0 0,-1 0 0,0 0 0,-4-3-1,-2 0-753,-10-3-4094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4:46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68 5832,'2'-2'18,"0"-1"1,0 1-1,0 0 0,0-1 1,1 1-1,-1 0 1,1 1-1,-1-1 0,1 0 1,0 1-1,0-1 1,0 1-1,-1 0 0,2 0 1,-1 0-1,0 0 1,0 0-1,0 1 0,6-1 1,53-10 214,158-12 355,-117 20-353,2 7-6,-102-3-212,0-1 0,0 1-1,0-1 1,0 1 0,-1 0-1,1 0 1,0 0 0,-1 1 0,1-1-1,0 0 1,-1 1 0,0 0-1,1 0 1,-1 0 0,0 0-1,0 0 1,0 0 0,0 0 0,2 5-1,-1-4 5,-3-3-17,0 1 1,1-1 0,-1 0-1,0 0 1,0 1 0,0-1-1,1 0 1,-1 1 0,0-1-1,0 0 1,0 1 0,0-1-1,1 1 1,-1-1 0,0 0-1,0 1 1,0-1 0,0 1-1,0-1 1,0 0 0,0 1-1,0-1 1,0 0 0,0 1-1,-1 0 1,1 3 13,-1 1 1,0-1-1,0 0 0,0 1 1,-1-1-1,-2 5 0,0-2 4,0 0-1,-1-1 0,0 0 1,0 0-1,-8 7 0,-101 89 104,87-78-50,5-5-34,-7 6-1,1 2-1,-37 46 1,59-66-25,-84 116 97,49-66-48,40-56-58,0 1 1,1-1-1,-1 0 0,0 0 1,1 0-1,-1 0 0,1 1 1,-1-1-1,1 0 1,0 1-1,-1-1 0,1 2 1,0-3-5,0 1 0,0-1 1,0 1-1,0-1 0,0 1 1,0-1-1,0 1 0,0-1 1,0 1-1,1-1 0,-1 1 1,0-1-1,0 1 0,0-1 1,1 0-1,-1 1 0,0-1 1,1 1-1,-1-1 0,0 0 1,1 1-1,-1-1 0,0 1 1,1-1-1,-1 0 0,1 0 1,-1 1-1,0-1 0,1 0 1,-1 0-1,1 0 0,0 1 1,16 3 23,-1-1 1,0-1 0,1-1-1,25 0 1,-40-1-23,172 3 95,-135-4 1,261-31 349,-226 13-393,-46 9 72,99-54 44,-105 47-105,-1-4-347,0-1 1,-2-2 0,21-32-1,8-21-5706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4:46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612 1 8248,'30'14'-4,"29"18"-23,60 52-18,-96-60-54,33 50 4,-36-42 86,23 48 0,-24-33 10,-2 0 0,21 97 1,-37-138 0,0-1 1,0 0 0,-1 0-1,1 0 1,-1 0 0,-1 0-1,0 7 1,-15 118 22,-17 11 2,31-133-9,0 0 0,-1 1 0,0-1 0,-1 0 0,-5 10 0,-81 135 94,-34 5-53,112-144 1,-1 0 0,-25 20 0,38-33-60,-183 152 180,-49 11-953,214-152 572,-238 163-4845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4:48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92 235 992,'16'-81'271,"-16"79"-237,1 0 1,0 0-1,-1 1 1,1-1-1,0 0 1,0 1-1,0-1 1,0 0-1,0 1 1,1-1-1,-1 1 1,0 0 0,3-2-1,4-4 36,0-4-23,-5 8-12,0-1 0,0 1 0,0 0-1,1 0 1,-1 0 0,1 0 0,0 1 0,6-4 0,21-11 142,47-18 0,-52 28 37,114-14 77,-112 20-150,2 3-77,0 1-1,34 9 1,-62-11-57,0-1-1,-1 0 1,1 1 0,-1-1 0,0 1 0,1 0-1,-1 0 1,1-1 0,-1 1 0,0 0-1,2 1 1,5 6 12,0 0 0,0 0-1,-1 1 1,0 0 0,8 15-1,-14-24-15,-1 1-1,1 0 1,-1 0-1,1 0 1,-1 0-1,0 0 1,0-1-1,1 1 1,-1 0-1,0 0 1,0 0 0,0 0-1,0 0 1,0 0-1,0 0 1,0 0-1,-1 0 1,1 1-1,-5 19 16,-1 1-1,0-1 0,-20 41 1,9-30 16,-104 160 17,95-149-31,-93 173 5,100-174-17,-40 182 10,58-217-16,0-1 1,0 0 0,1 0 0,0 12 0,3 26 7,2 0 0,13 48 0,-17-89-7,-1-1 0,1 0 0,0 1 0,0-1 0,0 0 0,0 0 1,0 0-1,0 1 0,1-1 0,2 3 0,-4-5-3,10 13 13,1 0 0,19 16 0,-16-18-7,1 0-1,20 10 1,-6-7 42,37 13 57,106 28 0,-154-51-94,-9-2 10,1 0 0,-1-1 0,19 0-1,51 4 288,-76-5-168,-4 3-101,-1 0-1,1 0 0,-1 1 1,1-1-1,-1 0 0,0 0 1,-1-1-1,1 1 0,0 0 1,-1-1-1,1 1 1,-4 1-1,-6 8-13,-45 53 179,-58 78-5,90-110-79,-102 147 42,104-140-67,-26 75 4,9 16-67,40-131-32,-3 11 20,1 0 1,-3 22-1,-12 240 67,21-220-47,49 221 14,-38-216-19,78 237 17,-73-236-24,79 209 13,-81-218-26,55 195 12,-60-198-7,36 167 8,-44-176-7,-3 5-3,-7 72 0,4-112-15,1-1-1,0 1 1,-1-1 0,1 0-1,-1 0 1,0 1 0,0-1-1,0 0 1,-1 3 0,-17 26 16,-34 42 0,33-54 15,-123 68 11,109-71-17,-148 60 16,146-65-17,2-5-219,0-2 0,-1-1 1,-51-2-1,-14-6-3801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4:50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431 129 4128,'1'-6'224,"0"2"-242,0-2 106,1 0-1,-1-1 0,0 1 1,-1-9-1,0 13-58,0 0 1,0 0-1,0 0 0,0 1 1,-1-1-1,1 0 1,0 0-1,-1 0 0,0 1 1,1-1-1,-1 0 0,0 1 1,0-1-1,0 1 1,0-1-1,0 1 0,-1-1 1,1 1-1,0 0 0,0-1 1,-1 1-1,1 0 0,-1 0 1,-1-1-1,-22-8 103,-30-8 0,31 14-5,8 2-74,-3 0-24,-1 1-1,1 0 1,0 1-1,0 1 0,-25 5 1,-57 20 45,86-18-60,-10 14-1,24-21-13,-1 1 1,1 0-1,-1 0 0,1 0 1,0 0-1,0 1 0,0-1 1,0 0-1,0 0 0,0 1 1,-1 3-1,2-4 0,0 0 1,0 0-1,0 0 0,1 0 1,-1 0-1,0 0 0,1-1 1,-1 1-1,1 0 0,-1 0 1,1 0-1,0-1 0,0 1 1,0 0-1,2 2 0,1 1 1,1 0-1,-1-1 0,1 1 0,0-1 1,10 6-1,-1-2 0,0 0 0,21 8 0,47 11 0,75 21-2,-133-37-3,-24-11 5,13 8-1,25 18 1,-31-20 0,-1 1 0,1-1 0,-2 1 1,1 0-1,8 13 0,-9-8 2,1 0-1,-1 0 1,-1 0-1,0 0 1,-1 1-1,-1-1 1,2 17-1,-4-9 27,-1-11-13,1-2-8,-1 0-1,0 0 1,0 0 0,-1 0 0,0 0-1,0-1 1,-1 1 0,1-1 0,-1 1 0,-1-1-1,1 0 1,-8 9 0,-4 1 37,0 0-1,-2-1 1,1-1 0,-2-1 0,-21 13-1,38-25-35,0-1-1,0 1 1,-1-1-1,1 0 0,0 0 1,0 1-1,0-1 1,-1 0-1,1 0 1,0 0-1,0 0 0,-1 0 1,1-1-1,0 1 1,0 0-1,-1 0 0,1-1 1,0 1-1,0-1 1,0 1-1,0-1 0,0 0 1,0 1-1,0-1 1,0 0-1,0 0 0,0 1 1,0-1-1,0 0 1,0 0-1,1 0 0,-1 0 1,0 0-1,1-1 1,-1 0-1,-1-1 12,0-4-5,0 1 1,0-1-1,1 1 1,0-1-1,0 0 1,0 0-1,1 1 0,0-1 1,0 0-1,1 0 1,1-7-1,24-120 95,-17 104-35,-1 6-32,2-4-1,0 1 1,2 0 0,26-44 0,48-54 106,-65 103-41,11-1-34,62-34 0,-91 55-59,0 1-1,0 0 1,0-1 0,0 1-1,1 1 1,4-2-1,29-3 56,65 0-1,-76 9 27,4 7-50,-2 1 1,31 18-1,-39-14 42,66 77 30,-71-72-50,-8-8-40,3 3-9,-2 0 0,0 1 0,-1 0 0,0 0 0,-1 1 0,3 19 0,-8-32-6,20 127 135,-14-74-53,-7-54 78,-1-5-157,0 0 0,0 0 0,1-1 0,-1 1 0,0 0 0,0 0 0,1 0 0,-1-1 0,1 1 0,-1 0 0,1-1 0,0 1 0,-1-2 0,0-10 53,1 0 0,-1 0 0,4-18 0,-2 18-64,4-53 197,3 27-92,-4 20-6,0-1 0,-1 0 0,-1 0 0,0-33 0,-23-60 286,20 110-331,-3-4-6,2 4-15,-1-3-2,3 4-15,-4 8-7,-13 26-9,-2 13 1,4 11-3,0 71-3,15-125 0,0 23-4,19 87 0,-12-94-14,1-5 11,1-1 0,20 22 0,-28-34 6,-1 1 1,1-1-1,-1 1 1,1-1-1,-1 1 0,1-1 1,-1 0-1,1 0 1,-1 1-1,1-1 1,-1 0-1,1 0 0,0 1 1,-1-1-1,1 0 1,0 0-1,-1 0 0,1 0 1,-1 0-1,2 0 1,15 0-11,1-1 1,0 0 0,19-5-1,-15-1-13,4-6 16,-1-1 0,33-26 0,-41 22 3,17-36-1,-28 41 7,0 0-1,-1 0 1,5-19 0,-7 19 0,-1 1 0,0-1 0,0-19 0,-2 24 0,-1-1 0,0 0 0,0 1 0,-1-1 0,-2-8 0,1 8 0,-1 1 0,1 0 0,-1 0 0,-9-14 0,7 14 0,1 1 0,-2 0 0,1 0 0,-13-10 0,12 12 0,1 0 0,-1 1 0,0 0 0,0 0 0,-1 1 0,-7-4 0,5 5 0,1 0 0,0 0 0,-1 0 1,0 1-1,-12 0 0,9 2 1,0 0 1,0 0-1,-23 6 0,20-2 0,0 0 0,-30 15 0,22-8 2,-29 22-1,32-18 0,-30 27-1,40-32 0,0 1 1,1 1-1,-17 25 0,18-23 0,1 1 0,0 0-1,-9 32 1,13-33 0,0 1 0,1 0 0,1 0 0,0 20 0,2-23 0,0-1-1,1 1 0,1-1 0,0 1 0,6 17 1,-2-16-1,0 0-1,2 0 1,0-1 0,0 0 0,1 0 0,1-1 0,0 0-1,19 18 1,-26-28 0,-1 0-1,0 0 0,1 0 0,-1 0 1,1-1-1,-1 1 0,1 0 0,4 1 1,36 14-5,79 21 0,-84-33 0,169 1 1,-162-11-8,169-47-3,-173 36-10,158-104-4,-162 91 10,122-139 0,-134 133 13,26-48-1,-35 55 6,10-31 1,-2-14 0,-21 62 0,-1 1 0,2-22 0,-4 28 0,0 0 0,0 0 0,-1-1 0,1 1 0,-1 0 0,-2-6 0,3 8 0,0 1 0,-1 0 0,0-1 0,1 1 0,-1 0 0,0 0 0,0 0 0,0 0 0,1-1 0,-1 1 0,0 0 0,0 1 0,-1-1 0,1 0 0,-1-1 0,-1 1 0,1 1-1,-1-1 1,0 1 0,1-1 0,-1 1 0,0 0 0,1 0 0,-1 0 0,0 0 0,1 0 0,-1 1-1,0 0 1,1-1 0,-1 1 0,1 0 0,-1 0 0,1 0 0,0 0 0,-1 1 0,1-1 0,-3 3-1,-7 4-1,1 1-1,-15 13 0,22-18 0,-1 1-3,0 0 0,1 0 0,-1 1 0,1 0 0,0 0 0,1 0 0,0 0 0,0 0 0,-4 10 1,4-8-2,0 7-32,3-2 25,1-1-1,1 1 1,0-1-1,1 0 1,0 1 0,1-1-1,0-1 1,1 1-1,10 17 1,32 46-67,72 108-197,-106-165 264,-9-13 0,0 0 0,-1 0 0,1 0 0,-1 1-1,-1-1 1,4 9 0,20 60-86,-25-61 47,-2-7 44,0-1 1,0 1-1,-1-1 0,0 1 1,0-1-1,0 0 1,0 0-1,-1 0 0,0 0 1,0 0-1,-1 0 1,1-1-1,-1 0 1,0 1-1,-7 5 0,7-8 5,-1 0 0,0 1 0,1-2 0,-1 1 0,0 0-1,0-1 1,0 0 0,0 0 0,0 0 0,-1-1 0,1 0-1,0 0 1,0 0 0,0-1 0,0 1 0,0-1 0,0-1-1,0 1 1,0-1 0,0 1 0,0-1 0,0-1 0,-4-2-1,8 4 5,0 1 0,0-1-1,1 1 1,-1-1 0,0 0-1,0 0 1,1 1-1,-1-1 1,1 0 0,-1 0-1,1 0 1,-1 0 0,1 1-1,-1-1 1,1 0 0,0 0-1,-1 0 1,1 0-1,0-2 1,6-20-3,15-18 3,16-17 0,12-15 0,65-87 1,-90 128 6,10-9 1,2 1 0,48-40 0,-21 21 12,-49 45-6,-1 0 0,-1 0 0,14-22 0,-26 35-12,1 0 1,0 0-1,0-1 1,0 1 0,-1 0-1,1 0 1,-1-1-1,1 1 1,-1 0 0,0-1-1,1 1 1,-1-1-1,0 1 1,0 0 0,0-1-1,0 1 1,0-1-1,0 1 1,0 0-1,-1-1 1,1 1 0,0 0-1,-1-1 1,1 1-1,-1 0 1,0-1 0,1 1-1,-1 0 1,0 0-1,0 0 1,-1-2 0,1 2-1,-1 0 0,0 0 0,0 0 0,0 0 1,0 1-1,1-1 0,-1 0 0,0 1 1,0 0-1,0-1 0,0 1 0,0 0 1,0 0-1,0 0 0,0 0 0,0 0 1,0 1-1,0-1 0,0 1 0,0-1 0,-3 2 1,-52 26 22,54-26-24,0 0 0,0 1 0,1-1 0,-1 1-1,0-1 1,1 1 0,0 0 0,0 0 0,0 0 0,0 0 0,0 1 0,1-1 0,-1 0-1,1 1 1,0-1 0,-1 5 0,1-5 0,1-2-1,-1-1 1,1 1-1,0-1 0,0 1 1,0-1-1,0 1 0,0-1 0,0 1 1,0-1-1,0 1 0,0-1 1,0 1-1,0-1 0,0 1 1,0-1-1,0 1 0,1-1 0,-1 1 1,0-1-1,0 1 0,1 0 1,16 31 5,-9-22-5,0 0 0,18 15 0,35 27 4,11 11-3,3 7-2,-5 0 0,-10-8 0,-13-10 0,-42-46 0,0 0 0,-1 0 0,0 1 0,7 13 0,-10-17 0,0 0 0,0 0 0,0 1 0,-1-1 0,1 0 0,-1 0 0,0 1 0,1-1 0,-1 0 0,-1 6 0,0-6 0,1 0 0,-1-1 0,0 1 0,0 0 0,0 0 0,0-1 0,-1 1 0,1 0 0,-1-1 0,0 0 0,-2 4 0,0-2 0,0-1 0,0 1 0,-1-1 0,1 0 0,-1 0 0,-6 3 0,-34 13 0,-1-5 0,11-6 0,21-8-1,10-3-1,11-8-2,-7 11 4,85-95-1165,-22 27-4655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4:51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21 346 6552,'18'-17'130,"-17"17"-123,-1 0 0,1-1 0,-1 1 0,1 0 0,-1 0 0,1-1 0,-1 1 0,1 0 0,-1 0 0,1 0 0,-1-1 0,1 1 0,-1 0-1,1 0 1,0 0 0,-1 0 0,1 0 0,-1 0 0,1 0 0,-1 0 0,1 1 0,-1-1 0,1 0 0,-1 0 0,1 0 0,0 1 0,-1-1 0,0 0-1,1 0 1,-1 1 0,1-1 0,-1 0 0,1 1 0,14 17 124,-13-15-121,0 1-1,0 0 1,1 0-1,0-1 1,-1 1 0,1-1-1,1 0 1,-1 0-1,0 0 1,1 0-1,0-1 1,-1 1-1,1-1 1,0 0 0,0 0-1,0 0 1,1-1-1,-1 0 1,0 1-1,1-1 1,-1-1 0,8 1-1,-8-1-7,0 0 0,1-1-1,-1 1 1,0-1 0,0 0-1,1-1 1,-1 1 0,0-1 0,0 0-1,0 0 1,-1 0 0,1 0-1,0 0 1,-1-1 0,0 0 0,1 0-1,-1 0 1,0 0 0,0 0-1,-1-1 1,1 1 0,-1-1 0,0 0-1,0 0 1,0 0 0,0 0-1,1-6 1,2-2 2,-3 8 2,-1-1-1,1 1 0,-1-1 0,0 1 1,-1-1-1,1 0 0,-1 1 1,0-10-1,1-41 91,-3 0-1,-9-63 1,4 80-7,6 35-42,-1 7-1,-4 9-31,1 0 0,0 0 0,1 0-1,1 1 1,0 0 0,-1 15 0,-2 79 17,5-80-29,-2 56 10,2-13-11,3 4-2,3 7 0,18 111-7,-19-166 8,5 39-18,27 100 1,-29-148 12,-5-16 2,-1 1 1,0 0 0,0 0-1,0-1 1,0 1 0,0 0 0,0 0-1,0 5 1,-1-8 1,0 0 0,0 1 0,0-1 0,0 1 0,0-1 0,0 1 0,0-1 0,0 1 0,0-1 0,0 1 0,0-1 0,0 1 0,0-1 0,-1 1 0,1-1 0,0 0 0,0 1-1,0-1 1,-1 1 0,1-1 0,0 0 0,0 1 0,-1-1 0,1 1 0,0-1 0,-1 0 0,1 1 0,-1-1 0,1 0 0,0 0 0,-1 1 0,1-1 0,-1 0 0,1 0 0,0 0 0,-1 0 0,1 1 0,-1-1 0,1 0 0,-1 0 0,-2 0 0,-26 7 0,-15-1 0,-9-6 0,-1-4 0,5-1 1,41 4 1,-1 0 0,1 0 0,0-1 1,-14-6-1,19 7 18,8 0 0,152-21 89,-128 19-98,23-1 49,112 1 0,35 5-23,-157-1-905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5:10.9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1 156 6456,'10'-1'80,"116"-13"60,33 8 494,-65 6-215,226-21 485,-216 11-824,-62 6 88,158-15 61,-163 14-115,157-41-1069,-90 17-4498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2:16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6904,'3'1'-2,"0"0"1,0 0-1,0 1 1,0-1-1,0 1 1,0-1 0,0 1-1,0 0 1,3 4-1,19 19 1,45 59 14,-56-61 55,45 128 51,-51-117 41,22 146 81,-26-145 7,2 118 119,-5-145-274,-1 1 1,-1-1 0,1 1 0,-1-1-1,-4 16 1,0-3-10,2-4-28,-11 40 298,-6 7 28,18-55-97,3-8-118,4-7-1353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5:11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378 110 5832,'1'3'0,"0"1"0,0-1 0,0 0 0,0 0 0,0 1 0,-1-1 0,0 0 0,0 1 0,0-1 0,0 6 0,-2 5 0,0 65 145,4 105 44,-1-140 5,5 195 72,-5-189-91,0 2-65,7 176 171,25 5 151,-30-221-412,0 12 161,-3-24-177,0 0 0,0 0-1,0 0 1,0 0 0,0 0 0,0 0 0,0 0-1,0 0 1,-1 0 0,1 0 0,0 0-1,0 0 1,0 0 0,0 0 0,0 0 0,0 0-1,0 0 1,0 0 0,0 0 0,0 0-1,0 0 1,0 0 0,0 0 0,0 0 0,0 0-1,0 0 1,-1 0 0,1 0 0,0 0 0,0 0-1,0 0 1,0 0 0,0 0 0,0 0-1,0 1 1,0-1 0,0 0 0,0 0 0,0 0-1,0 0 1,0 0 0,0 0 0,0 0-1,0 0 1,0 0 0,0 0 0,0 0 0,0 0-1,0 0 1,0 0 0,-4-9 177,-7-21 6,10 26-192,-24-72 265,-23-90 15,37 129-54,-56-152 94,52 151-95,-77-157 84,74 156-104,-76-168 241,48 108-208,42 86-99,4 7-111,0-1 0,1 1 0,0-1 0,0 1 0,0-1 0,1 1 0,2-7 0,4 3 97,-2 5-98,1 1 0,-1 0 0,1 0 0,0 0 0,0 1 0,0-1 0,1 2 0,-1-1 0,1 1 0,-1 0 0,14-1 0,111-17 120,112-20 122,-194 33-190,205-16 24,-204 21-43,74-2 4,20-1-47,78 9-22,-212-4-6,0 1 0,0 0 0,-1 1-1,14 4 1,-5-1 4,25 5-1436,-5-1-5745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5:12.9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0 267 7984,'17'10'0,"-5"-6"0,0-1 0,23 2 0,-26-4 5,16 2 11,0-1 1,0-1-1,32-4 1,-35 2-14,191-15 38,-175 13-30,11-2 63,196-23 43,-198 22 30,191-32 41,-192 30-127,174-36 50,-163 31-85,-13 0-20,-38 11-10,11-7 12,-16 7-14,1 0 1,-1 0-1,0-1 0,0 1 0,0-1 0,0 1 0,0-1 1,1-4-1,-20 18-97,12-5 93,3-3 1,0 0-1,0 0 0,1 0 0,0 0 0,-1 0 1,1 1-1,-3 6 0,-22 57-70,25-61 75,1-1-1,1 1 0,-1 0 1,1-1-1,0 1 1,0 0-1,1-1 1,0 1-1,0 0 1,0-1-1,0 1 1,3 5-1,-1-3 2,-3-4 1,1 0 1,1 1-1,-1-1 1,1 0-1,-1 0 1,1 0-1,0 0 0,6 7 1,0 2-2,-3-5 4,1 0-1,-1-1 0,12 13 1,-11-15 0,-1 0 0,1-1 0,0 0 0,0 0 0,9 5 0,-8-6 0,1 0 0,0 0 0,0 0 0,12 1 0,-6-2 0,1-2 0,0 0 0,0 0 1,0-1-1,24-6 0,-16 0 8,86-44 15,-91 37 18,-3-1-23,-2 0 0,0-1 0,10-19 0,-22 34-11,0-1-1,-1 1 1,1 0 0,0 0-1,-1 0 1,0-1 0,1 1-1,-1 0 1,0-1 0,1 1-1,-1 0 1,0-2 0,0-9 14,-1 0 1,0 1-1,0-1 1,-1 1 0,-6-19-1,-1 14 107,-15-9-32,-30-25 0,35 39 71,2 4-110,0 2 0,-1 0 0,-23-3 0,40 7-47,0 1 1,0 0 0,0 0 0,-1 0 0,1 0-1,0 0 1,0 0 0,-1 1 0,1-1-1,0 0 1,0 1 0,-2 0 0,-14 6 53,-1 2 1,1 0 0,0 2 0,1-1 0,0 2-1,-23 22 1,27-23-44,7-7-1,1 1-1,-1 0 1,1 0-1,0 0 1,-4 7 0,-29 52 105,35-51-57,2-7-58,1-1 0,0 1 0,0 0 0,1-1 0,-1 1 0,1-1 1,1 1-1,3 7 0,5-4 11,6 0-10,0-2 0,35 11 0,-29-14 3,117-3 3,-29-6-4,-20 0-11,-62 3-3,-6 2-3,0-2 1,-1 0 0,1-1 0,-1-2-1,0 0 1,0-1 0,0-2-1,21-9 1,92-37-29,-118 50 31,21-10-14,-29 10 13,-1-1-1,0 1 1,0-2 0,9-7-1,-13 10 3,-1 0-1,0 0 1,0 0-1,-1 0 1,1-1-1,-1 1 1,1-1-1,-1 1 1,0-1-1,0 0 1,-1 0-1,1 0 1,0-5-1,-3 0-4,-2 1 4,0 0 0,-1 1 0,0 0-1,-7-11 1,-6-1 0,-33-30-1,32 35 2,3 9 0,15 5 0,-1 0 0,1 0 0,-1 0 0,1-1 0,0 1 0,-1 0 0,1 0 0,-1 0 0,1 0 0,-1 0 0,1 0 0,0 0 0,-1 0 0,1 1 0,-1-1 0,1 0 0,-1 0 0,1 0 0,0 0 0,-1 0 0,1 1 0,0-1 0,-1 0 0,1 0 0,0 1 0,-1-1 0,1 0 0,0 1 0,-1-1 0,1 0 0,0 1 0,0-1 0,-1 0 0,1 1 0,0-1 0,0 1 0,0-1 0,0 0 0,0 1 0,-1-1 0,1 1 0,0-1 0,0 0 0,0 1 0,0-1 0,0 1 0,0-1 0,0 1 0,0-1 0,1 0 0,-1 1 0,0-1 0,0 1 0,0-1 0,0 0 0,0 1 0,1 0 0,-1-1 0,6 27 0,-2-19-1,0-1 1,1 1 0,-1-1-1,1 0 1,1 0 0,-1 0 0,1-1-1,1 1 1,9 6 0,8 6-3,30 17 0,-39-25 2,21 13-5,77 38-1,-57-33 6,1 6 1,-10-2 0,-7-2 0,-34-26 0,-1 1 0,0 1 0,0-1 0,-1 1 0,0 0 1,0 0-1,0 0 0,2 8 0,-3 1 7,-5 8 3,-1 1 0,-2-1 1,0 1-1,-9 26 1,-28 45 71,38-87-48,3-8-27,0 1 0,0-1 0,0 1-1,0-1 1,0 1 0,1-1 0,-1 1 0,1 0 0,-1-1 0,1 1 0,0 0 0,-1 0 0,1-1-1,0 1 1,0 0 0,0 0 0,1-1 0,-1 1 0,0 0 0,1-1 0,0 4 0,0-4-3,0-1-1,-1 0 1,1 0 0,0 1 0,0-1 0,-1 0 0,1 0 0,0 0 0,0 0-1,0 0 1,-1 0 0,1 0 0,0 0 0,0 0 0,-1 0 0,1-1 0,0 1-1,0 0 1,-1 0 0,2-1 0,-1 0 1,8-2 6,0-2 0,-1 1 0,0-1 0,0 0 0,0-1 0,0 0 0,-1 0-1,0-1 1,0 0 0,8-12 0,-6 9-3,6-9 67,46-104 25,-53 96-72,3-39 4,-10 46-29,-3-36 1,-2 26-13,-2-1 0,-1 1-1,-1 1 1,-13-32 0,21 60-5,-1 0 0,1 0 1,-1-1-1,1 1 0,-1 0 0,1-1 0,0 1 0,0-1 0,0 1 0,0 0 0,0-1 0,0 1 0,0-1 0,0 1 1,0 0-1,1-1 0,-1 1 0,1-3 0,0 3 6,0 1 0,0-1 0,-1 0 0,1 0 0,0 1 1,0-1-1,0 0 0,0 1 0,0-1 0,0 1 0,0-1 0,0 1 0,0-1 0,0 1 1,0 0-1,0-1 0,0 1 0,2 0 0,5 0-14,0 0-1,-1 0 1,1 1 0,0 0 0,9 2-1,-10-1-1,7 0 13,-8-1 1,0 0 0,-1 0 0,1 1 0,0 0 1,7 3-1,25 10-29,0 2 1,35 23 0,-35-11 30,-35-27 6,0 0 1,-1 0-1,1 0 0,-1 1 1,1-1-1,-1 1 1,0 0-1,0-1 0,0 1 1,3 6-1,0 2 0,-1-5 2,-1-1-1,-1 1 1,1 0 0,3 12 0,-5-10 0,1-1 0,-1 1 0,-1 0 0,1 10 0,-7 38 0,5-54 0,-1 16 5,-9 32 1,9-46-5,1 0 0,0-1 1,-1 1-1,0 0 0,1-1 0,-2 1 0,1-1 1,0 1-1,-1-1 0,1 0 0,-1 0 0,0 0 0,-5 4 1,7-7-1,0 1 1,0-1 0,0 0 0,0 1-1,0-1 1,0 0 0,0 0 0,0 0-1,0 0 1,0 0 0,0 0 0,-1 0-1,1 0 1,0 0 0,0 0 0,0-1-1,0 1 1,0 0 0,0-1 0,0 1-1,0-1 1,0 1 0,-1-2 0,-1 1 2,-21-14 12,16 6 39,3-3-38,0 0 0,1-1 0,0 1 0,-2-16 0,6 10 58,1 12-52,0-5-4,1 1 1,0 0 0,0 0-1,1 0 1,1 0 0,0 1 0,0-1-1,9-13 1,5-6 53,1 0 1,1 1-1,31-31 0,-7 22-38,-24 25 53,13-4-25,40-11 1,-50 23 16,-1 4-54,1 0 1,-1 2 0,26 5-1,-27 0 28,-9 0-43,0 1 1,0 0 0,-1 1 0,0 0 0,11 12-1,-12-4 23,0 8-12,9 46 0,-18-49-2,-14 105 13,-2-8 6,15-74-22,0-44-17,0-1 1,0 0-1,0 1 0,0-1 0,0 0 1,0 1-1,0-1 0,0 1 1,1-1-1,-1 0 0,0 1 0,0-1 1,0 0-1,0 1 0,1-1 1,-1 0-1,0 0 0,0 1 0,1-1 1,-1 0-1,0 0 0,1 1 1,-1-1-1,0 0 0,1 0 0,-1 0 1,0 1-1,1-1 0,-1 0 1,0 0-1,1 0 0,-1 0 0,0 0 1,1 0-1,-1 0 0,1 0 1,-1 0-1,0 0 0,1 0 0,-1 0 1,0 0-1,1 0 0,-1 0 1,0 0-1,1 0 0,-1-1 0,0 1 1,1 0-1,-1 0 0,0 0 1,1-1-1,11-7 1,-10 6 0,1 1 0,-1-2 0,0 1 0,0 0 0,0 0 0,0-1 0,0 1 0,0-1 1,-1 1-1,3-5 0,2-5 0,24-42 2,41-55 5,-61 96-6,0 1 0,1 0 0,0 0 0,0 2 0,1-1 1,21-13-1,-20 15-1,10-6 6,116-49 2,-108 55-1,17 2 0,53 0 0,-75 11 0,4 6 1,42 21-1,-70-30-6,-1 0-1,0-1 0,1 1 0,-1 0 0,0 0 1,0 0-1,1 0 0,-1 0 0,0 0 0,1 3 1,4 2 2,-1 0-2,0 0 0,0 1-1,0-1 1,-1 1 0,0 0 0,-1 0 0,1 0-1,-1 0 1,-1 1 0,4 14 0,3 29 4,-3 18-4,-3-29-3,11 47 0,-14-86 1,0 0 0,0 0-1,1 1 1,-1-1-1,0 0 1,1 0 0,-1 0-1,1 0 1,-1 1-1,1-1 1,0 0 0,0 0-1,1 1 1,1 2-80,0-1 0,1 1 0,0-1 1,0 0-1,0 0 0,0-1 0,0 1 0,1-1 0,-1 0 0,1 0 1,-1 0-1,1-1 0,0 0 0,0 0 0,0 0 0,-1 0 1,10 0-1,44 3-7100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5:13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639 576 7264,'0'-2'-5,"0"-2"43,0 0 1,0 0-1,0-1 1,0 1-1,-1 0 1,1 0-1,-1-1 1,0 1-1,0 0 1,-1 0 0,-3-6-1,-2 7 329,-9 3-200,0 0 1,-28 5-1,25-2-31,0 2 0,0 0-1,0 1 1,-27 13-1,27-11-83,-16 7 92,2 1 1,-56 36-1,64-37-109,-6 6 106,-99 92 55,112-90-88,10-10-83,1 0 0,1 0 0,1 1 0,0 0 1,-6 23-1,11-36-22,0 0 0,0 0 1,-1-1-1,1 1 0,0 0 1,0 0-1,0-1 0,0 1 1,0 0-1,0 0 0,1-1 1,-1 1-1,0 0 0,0-1 1,0 1-1,1 0 0,-1 0 1,0-1-1,1 1 0,-1 0 1,1-1-1,-1 1 0,1 0 1,5 6 8,1 0 0,0 0 0,0 0 0,0-1 0,1 0 0,0-1 0,0 0 0,17 8 0,0-6 48,123 6 21,-116-16-34,137-41 17,-135 30-23,128-79 20,-133 71-26,-8 6-17,2 0-4,-1-2-1,-1 0 1,36-41-1,24-57 47,-71 103-54,-9 13-5,-1 0-1,0-1 1,1 1-1,-1 0 1,0 0-1,1 0 1,-1-1-1,1 1 1,-1 0-1,0 0 1,1 0-1,-1 0 1,1 0-1,-1 0 1,0 0-1,1 0 1,-1 0-1,1 0 1,-1 0-1,1 0 1,-1 0-1,0 0 1,1 0-1,-1 0 1,1 1-1,-1-1 1,0 0-1,1 0 1,-1 0-1,0 1 1,1-1-1,-1 0 1,0 1-1,1-1 1,9 20 3,-1 18 1,6 18-3,-9-40-2,0-1 0,9 16 0,-9-21 0,0 1 0,1-1 0,16 17 0,-14-19 0,1 0-1,0-1 1,0 0 0,1-1 0,-1 0 0,1-1 0,1 0 0,-1-1-1,24 6 1,-4-6-6,21-5-1,68-13 0,-116 14 3,1-1 0,0-1 0,-1 1-1,1 0 1,7-5 0,37-19-10,60-42 0,-83 45 2,88-100 0,-95 96 0,57-106 1,-66 103 5,20-143-4,-29 135 4,-5-8 1,-14-64 0,18 107 5,-1 0-1,1 0 1,-1 0-1,0 0 0,1 0 1,-1 0-1,0 1 0,0-1 1,0 0-1,-2-1 1,-3-5-2,-1 0 1,0 1 0,-1 0-1,0 0 1,0 0 0,0 1-1,-10-5 1,17 11 0,0-1 1,1 1-1,-1-1 0,0 1 0,0 0 1,0-1-1,0 1 0,0 0 1,0 0-1,0 0 0,0 0 1,0 0-1,1 0 0,-1 0 0,0 0 1,-2 0-1,-7 2-1,0 0 1,-1 1-1,1 0 1,0 1-1,0 0 1,-11 7-1,19-10 2,1 0-1,0-1 1,0 1-1,0 0 1,0 0-1,-1 0 1,1 0-1,0 0 1,1 1-1,-1-1 1,0 0-1,-1 2 1,-13 24-3,0 2-1,-14 39 1,21-34-2,-4 54 4,9-58 1,3 46 0,3-43 0,8 41 0,17 34 0,11 1 0,11 0 0,-38-85-1,1 0 0,2 0 0,0-2 0,2 0 0,0 0 0,23 20 0,-9-9-652,33 44 1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5:13.9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0 882 7896,'22'-15'5,"20"-8"31,67-21 24,68-2 98,-140 38-123,4-2 159,271-81 235,-237 59-397,-71 31-22,-1-1-1,1 1 1,-1-1-1,0 0 1,0 0-1,4-4 1,25-21 32,44-53 0,-74 78-39,1-1-1,-1 0 1,-1 0 0,1 0 0,0 0 0,2-6 0,13-37-517,19-75 1,-14 26-4740</inkml:trace>
  <inkml:trace contextRef="#ctx0" brushRef="#br0" timeOffset="1">917 1 5920,'0'0'2,"-1"0"0,0 0 0,0 0 0,1 0 0,-1 0 0,0 0 0,0 0 0,1 0 0,-1 0 1,0 0-1,0 1 0,1-1 0,-1 0 0,0 1 0,1-1 0,-1 0 0,0 1 0,1-1 0,-1 0 0,1 1 0,-1-1 0,-1 2 0,2 0 3,0-1-1,0 1 0,-1-1 0,1 1 0,0 0 0,0-1 0,0 1 0,0 0 1,1-1-1,-1 1 0,0-1 0,1 1 0,0 1 0,13 50 68,14 79 8,-18-78-29,3 68 0,-10-86-40,-2 1 43,-6 153 27,4-150 7,-4 166 48,5-166-9,7 81 59,-4-93-71,1-1-1,15 52 0,-18-77-120,0-1 0,0 1 0,0-1 0,0 0 0,0 1 0,0-1 0,0 0 0,1 0-1,-1 0 1,0 0 0,1 0 0,-1 0 0,0 0 0,1 0 0,-1-1 0,1 1 0,0 0 0,-1-1 0,1 1 0,-1-1 0,1 0 0,0 0-1,-1 1 1,1-1 0,0 0 0,-1 0 0,1-1 0,2 1 0,-1 0-323,21 0-4071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5:14.3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1 200 7352,'5'-2'72,"21"-3"26,1 0-1,0 2 1,45-1 0,-38 3-52,125-16 732,-91 8-368,283-32 737,-280 28-560,-56 10-406,-1 0 0,29-1 0,-38 4-115,0 1 0,0 0 0,1 0 0,-1 1 1,0-1-1,-1 1 0,1 0 0,6 4 0,42 26 210,-20-12-223,-20-11-43,-7-6-1,-1 0-1,1 0 1,-1-1 0,1 1-1,8 1 1,7 2 8,0 0 1,1-2 0,-1-1 0,1 0 0,36-1-1,-43-3-12,-10 1-3,0 0 1,0-1 0,-1 0 0,1 0-1,0 0 1,0 0 0,-1-1 0,5-2 0,7-2 12,0-2-1,-1 0 1,0 0 0,-1-2 0,15-11 0,-21 14-9,-5 4 0,0 1 0,-1 0 0,1-1 0,-1 0 0,0 0 0,0 0 1,4-6-1,20-41 50,-25 49-53,-1-1 0,0 1 0,0-1 0,0 1-1,1-1 1,-1 1 0,-1-1 0,1 0 0,0 1 0,0-1 0,0 1 0,-1 0 0,1-1 0,-1 1 0,1-1 0,-1 1 0,0 0 0,0-1 0,1 1 0,-1 0 0,0 0 0,0-1 0,0 1 0,0 0 0,0 0 0,-1 0 0,1 0 0,0 0 0,-2 0 0,2 0 1,-9-3 23,10 4-27,-7-2 4,0 1 0,-1 0 0,1 0 0,0 1 0,-1 0 0,1 0 1,0 1-1,0 0 0,-1 0 0,1 0 0,-8 4 0,-116 36 21,102-28-11,-44 24-1,57-27-12,1 0 0,-28 24 0,34-25-1,0 0 0,1 0 0,0 0 0,1 1 0,-7 11 0,10-13 0,0 0 0,0 1 0,1-1 0,0 1 0,0 0 0,-2 17 0,5-15-1,0 0 1,0 1 0,1-1 0,1 1-1,0-1 1,0 0 0,1 0 0,1 0-1,0 0 1,9 17 0,-13-26-1,1-1 0,0 1 0,0 0 0,0-1 0,0 1 0,0 0 0,1-1 1,-1 0-1,0 1 0,1-1 0,-1 0 0,3 2 0,23 16-4,1-1 1,57 26 0,-79-42 0,-1 0 0,1 0 0,-1 0 1,11 1-1,208 24-37,-174-26-78,251-21-1505,-129 3-5809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5:14.7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889 951 7352,'1'-15'1,"-1"12"0,0 0 1,0 0-1,0 0 0,0 0 1,-1 1-1,1-1 0,-1 0 1,0 0-1,1 0 0,-3-4 1,-31-70 20,33 76-19,0-1 0,1 1-1,-1 0 1,0-1 0,0 1-1,0 0 1,0 0 0,0 0-1,0 0 1,0 0 0,0 0-1,-2-1 1,-25-17 22,-1 1-1,-35-17 0,32 24 110,-145-22 60,140 32-20,-5 6-91,1 2 1,-46 13-1,57-7 131,-110 70 79,115-64-105,-1 8-53,-41 57 1,66-82-121,0-1 0,0 1 1,0-1-1,0 1 1,0-1-1,1 1 0,-1 0 1,1-1-1,-1 1 1,1 0-1,-1 0 0,1 2 1,-1 14 30,1-1 0,1 0 0,0 1 1,1-1-1,6 25 0,-7-40-25,0 1 0,0-1-1,-1 0 1,2 1 0,-1-1-1,0 0 1,0 1 0,4 3 0,20 25 106,49 47 0,-73-76-111,1 0-1,0-1 1,0 1-1,1-1 1,-1 1-1,0-1 1,1 0-1,-1 0 1,5 2-1,27 8 57,1-2 0,50 7 0,-81-15-54,0-1 0,0 0 0,0 0 0,0 0 0,0 0 1,6-2-1,-10 2-18,31-5 63,30-9 0,37-22-31,-59 16 2,51-38-1,-68 42-31,-1-1 0,30-31 1,-30 22-7,-1-1 1,-1 0-1,-2-2 1,27-59-1,-41 81-17,0 1-1,-1-1 0,4-14 1,36-210-131,-38 184-88,-3 23 137,1-28-73,-2 0-1,-12-84 1,9 117 63,-30-165-421,9 98 226,24 86 307,0 0 0,0 0-1,0 0 1,0 0 0,0 0 0,0-1-1,0 1 1,0 0 0,0 0 0,0 0 0,-1 0-1,1 0 1,0 0 0,0-1 0,0 1-1,0 0 1,0 0 0,0 0 0,0 0 0,0 0-1,-1 0 1,1 0 0,0 0 0,0 0-1,0 0 1,0 0 0,0 0 0,0 0 0,-1 0-1,1 0 1,0-1 0,0 1 0,0 0-1,0 0 1,0 0 0,0 1 0,-1-1-1,1 0 1,0 0 0,0 0 0,0 0 0,0 0-1,0 0 1,0 0 0,-1 0 0,1 0-1,0 0 1,0 0 0,0 0 0,0 0 0,0 0-1,0 0 1,0 1 0,-1-1 0,1 0-1,0 0 1,0 0 0,0 0 0,0 0 0,0 0-1,0 1 1,0-1 0,0 0 0,0 0-1,0 0 1,0 0 0,0 0 0,0 1 0,-5 11-15,1-3 10,2-4 5,1-1 0,0 1 0,0-1 0,0 1 0,0-1-1,1 1 1,0-1 0,0 10 0,6 128 1,0-107 8,48 173 15,-38-161 18,85 196 28,-76-194 6,110 223 41,-109-216-9,94 216-1054,-66-138-4426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5:15.8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1 158 5920,'0'0'800,"4"1"-184,45 2 107,-17 1-522,0-3 1,57-3 0,45-17-81,-73 9-45,-25 4-31,62-19 1,-28 0 37,-60 20-54,0 1-1,-1-1 1,0-1 0,0 0 0,15-12 0,-23 17-22,-1 1 0,1 0 1,-1-1-1,1 1 0,-1 0 0,1-1 1,-1 1-1,0-1 0,1 1 0,-1-1 1,1 1-1,-1-1 0,0 1 1,0-1-1,1 1 0,-1-1 0,0 0 1,0 1-1,0-1 0,0 1 0,1-1 1,-1 0-1,0 1 0,0-1 0,0 0 1,0 1-1,0-1 0,-1 1 1,1-1-1,0 0 0,0 1 0,0-1 1,0 1-1,-1-1 0,1 1 0,0-1 1,-1 0-1,1 1 0,0-1 1,-1 1-1,1-1 0,-1 1 0,1 0 1,-1-1-1,1 1 0,-1-1 0,0 1 1,-1-2 15,-1 1 1,1 0 0,0 0 0,-1 0 0,0 1-1,1-1 1,-1 0 0,1 1 0,-5 0-1,-3-2 3,7 2-12,0 0 0,0 0 1,0 0-1,0 0 0,0 0 1,0 1-1,0-1 0,0 1 1,0 0-1,0 0 0,-3 1 1,-24 10 80,-37 19 0,60-27-61,0 0 0,0 0-1,0 1 1,0 0 0,-11 11 0,0 0-3,-30 27 5,31-25 25,-49 83 23,58-80-56,2 6-18,0 0 0,2 1 0,2-1 0,0 1 0,3 32 0,10 21-6,3-5 1,2-16-3,3 4-4,-19-63 2,1 0-1,-1 0 0,0 0 1,0 0-1,0 1 0,0-1 1,0 0-1,0 0 0,0 0 1,0 0-1,0 0 1,0 1-1,-1-1 0,1 0 1,0 0-1,-1 0 0,1 0 1,-1 0-1,1 0 0,-1 0 1,0 0-1,1 0 0,-1 0 1,0 0-1,0-1 0,1 1 1,-1 0-1,0 0 0,0-1 1,0 1-1,0-1 1,0 1-1,0-1 0,-2 1 1,-31 10-13,33-11 14,-6 2-5,0-1 1,1 0 0,-1-1 0,0 1 0,0-1-1,1-1 1,-1 1 0,0-1 0,0 0 0,-7-3-1,-36-5-4,39 8 12,7 1 16,-2 0 12,41 5 106,-26-3-117,0-1-1,-1 0 1,1 0-1,13 0 1,116-5 106,76 1 313,-38-12 25,-174 14-460,-1 1 0,1 0 0,-1-1-1,1 1 1,-1-1 0,1 0 0,-1 1 0,0-1 0,1 0-1,-1 0 1,0 0 0,1 0 0,-1 0 0,0 0 0,0-1-1,1-1 1,4-3 6,27-33-1428,1-4-5716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5:16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0 8880,'0'0'120,"5"17"264,-3 3-192,0-4-67,-1 0 0,-1 29 1,-9 135 210,6-136-175,-7 172 62,10-173-103,2 187 46,-1-182-52,2 6-40,3 142 149,-6-173-152,1 6-9,-2 1 0,0-1 1,-8 35-1,-20 90 417,30-153-472,-1-1 0,1 0-1,-1 0 1,1 0 0,-1 0 0,1-1 0,-1 1 0,1 0 0,-1 0 0,1 0 0,-1 0 0,1 0 0,-1-1 0,1 1 0,-1 0 0,1 0 0,-1-1 0,1 1 0,-1 0 0,1-1-1,-1 1 1,0-1 0,1 0 0,21-21-1453,2-7-5874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5:16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372 1 7000,'0'0'121,"-3"3"-50,-16 20-10,-28 30-9,-59 56 9,83-84 13,-78 130 36,85-120 5,-36 142 52,50-173-150,1 0 0,1 0 1,-1 0-1,1 0 0,-1 0 1,1 5-1,1 12 20,1-1 0,0 0 0,2 0 0,9 30 0,-13-48-22,1-1 0,-1 1-1,1-1 1,0 1-1,0-1 1,0 1-1,-1-1 1,1 0-1,1 1 1,-1-1 0,1 2-1,14 10 48,0 0 1,0-1-1,30 16 0,-21-20 113,14-3-54,63-1 1,-71-9 18,124-53 66,-124 40-12,-31 18-194,22-17 96,27-27 1,15-31-18,-60 70-39,0 0 0,-1-1 0,1 1 1,2-9-1,65-162 241,-70 173-256,0-1 0,0 1 0,-1-1-1,1 1 1,-1-1 0,1-6 0,-2-7 15,0 1 0,-1-1 0,-1 1 1,0 0-1,-10-27 0,13 42-26,-1-1 0,0 1 0,1 0 0,-1-1 0,0 1 0,0-1 0,0 1 0,0 0 0,0 0 0,0 0 0,-2-2 0,-12-9 45,1 1 0,-1 1 0,-25-13 0,39 23-50,0-1 0,0 1 1,0-1-1,0 1 0,0 0 0,0-1 1,-1 1-1,1 0 0,0 0 0,0 0 1,0 0-1,0 0 0,0 0 0,0 0 1,-2 0-1,-5 1-126,-1 1 1,1 0-1,0 0 1,0 1-1,0 0 1,0 0-1,0 1 1,1 0-1,-14 9 1,-25 20-6624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5:17.6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1440,'0'0'369,"5"5"78,97 81 1544,-59-52-986,-29-24-836,-1 1 1,21 21-1,55 73 256,-72-81-217,48 101-705,-37-60-3263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2:17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29 154 8880,'-5'-2'31,"-16"-14"127,19 14 113,5 5-74,5 4-125,2 0 0,-1 0 0,1-1 0,0-1-1,19 9 1,46 14 56,-74-27-131,15 4 36,-1-1 1,1 0-1,0-1 1,0-1-1,1 0 1,26-1-1,-31-2-20,-4 2 4,-1-1 0,1 0 1,0-1-1,-1 0 1,16-3-1,-4-1-1,0 3-4,-13 1 19,0 0-1,0 0 1,0 0 0,0-1 0,10-4 0,25-9 276,0-1-1,63-38 1,-80 37-11,-22 15-128,-2 2-158,0 0 1,0 0-1,0 0 1,0 0-1,1-1 0,-1 1 1,0 0-1,0 0 1,0 0-1,0 0 1,0-1-1,0 1 0,0 0 1,0 0-1,0 0 1,1 0-1,-1-1 0,0 1 1,0 0-1,0 0 1,0 0-1,0-1 1,0 1-1,0 0 0,0 0 1,0 0-1,0-1 1,-1 1-1,1 0 0,0 0 1,0 0-1,0 0 1,0-1-1,0 1 1,0 0-1,0 0 0,0 0 1,0 0-1,-1 0 1,1-1-1,0 1 0,0 0 1,0 0-1,0 0 1,0 0-1,-1 0 1,1 0-1,-3 1 7,1 0 1,-1 0-1,1 0 1,0 0-1,-1 1 0,1 0 1,0-1-1,0 1 1,0 0-1,0 0 1,0 0-1,0 0 0,1 0 1,-3 4-1,-2 7 17,0 1 0,1 1 0,1-1 0,0 1 0,1 0 0,-3 23 0,-5 52 58,11-78-87,0-10 2,-1-8-1,-8-62 1,0 38-3,-2 1 4,5 9-3,-16-43 17,19 55-14,0 1-1,-1 0 0,0 0 1,0 0-1,-1 1 1,0-1-1,-7-6 1,9 11-5,1 0 1,-1 0 0,0 0 0,0 0 0,0 0 0,0 1 0,0-1 0,-1 1-1,-5-2 1,8 3-1,0 1 0,0-1 0,0 0-1,0 0 1,0 1 0,0-1 0,0 1-1,0-1 1,0 0 0,1 1 0,-1 0-1,0-1 1,0 1 0,1-1 0,-1 1-1,0 0 1,1 0 0,-1-1 0,0 1-1,1 0 1,-1 0 0,1 0 0,-1 1-1,0 0 6,-3 4-4,1 0 0,1 0 0,-1 0 1,1 1-1,1-1 0,-1 0 1,1 1-1,0-1 0,0 1 1,1 0-1,0-1 0,0 1 0,0-1 1,1 1-1,0 0 0,2 7 1,-1-2-4,4 11 14,45 100 9,-36-99-16,30 31 4,-33-43-11,0-1 1,25 19-1,-25-21 0,1-1 1,1-1-1,16 7 0,-14-8 0,0-1 0,21 5 0,25-2 4,-6-8-3,-47-1-2,0 0 0,-1-1 0,1 0 0,12-5 0,-9 1 0,1 0 0,21-14 0,-21 11 0,0-1 0,18-18 0,-15 11 0,17-26 1,13-26 4,-2-5-2,-1 6 2,1 11-2,-13 12 2,-15 14-2,-10 7 2,-6 22-5,0 0 1,1 1-1,-1-1 0,0 0 0,0 1 0,0-1 0,0 0 0,-1 1 0,1-1 1,0 0-1,-2-2 0,-4 1 0,6 3 0,-2 0-1,0 0 1,1-1 0,-1 1-1,0 0 1,1 0 0,-1 0 0,1 0-1,-1 0 1,0 1 0,1-1 0,-1 0-1,0 1 1,1-1 0,-1 1-1,1 0 1,-1-1 0,1 1 0,0 0-1,-1 0 1,-1 1 0,-21 20-12,21-19 10,-3 4-3,1-1 0,0 1 0,0 0 1,0 1-1,1-1 0,0 1 0,-6 15 0,6-12-3,0-1-6,1 0 1,0 1-1,0-1 0,1 1 1,1 0-1,-1 0 0,2 14 1,-1-11 1,2 7-48,1-6 29,0-2 16,0-1 0,0 1 0,1-1 0,1 0 0,0 0 0,11 22 0,-6-18-16,1 0 1,0-1 0,1 0 0,0-1-1,17 17 1,27 7-44,4 1 0,-29-12-26,-29-27 98,-1 1 1,1 0-1,-1-1 0,0 1 0,0 0 0,1 0 0,-1 0 0,0-1 0,0 1 1,0 0-1,0 0 0,0 0 0,0 0 0,0-1 0,0 1 0,0 0 0,0 0 1,0 0-1,0-1 0,-1 1 0,1 0 0,0 0 0,-1 0 0,1-1 0,0 1 1,-2 1-1,2-2-1,-15 23-8,4-14-14,-13 2 11,-49 16 0,51-22 7,0 0-1,-1-1 1,-34 1 0,34-4 4,6 1-2,-1-2 0,0 0-1,-32-4 1,38 2 3,10 2-43,1 0-1,-1 0 1,0 0-1,0 0 0,1-1 1,-1 1-1,0 0 1,1-1-1,-1 1 1,0-1-1,1 0 0,-1 0 1,1 1-1,-1-1 1,1 0-1,-1 0 1,1-1-1,0 1 0,0 0 1,-1 0-1,1-1 1,0 1-1,0 0 0,0-1 1,0 1-1,1-1 1,-1 1-1,0-1 1,1 0-1,-1 1 0,1-1 1,-1-2-1,-4-19-7400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6:21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1004 72 2160,'-43'-14'136,"-36"-4"667,-119-12 1,98 20-442,-63 10-10,136 2-135,-38 5 0,39-3-157,-53 11 24,50-7 89,-84 44 59,97-40-112,2 4-66,0 0-1,-14 23 1,22-22 33,4 3-57,1 0 0,1 0 0,3 27 0,-3-45-20,0 1 0,1-1 0,-1 0 0,1 1 1,0-1-1,0 1 0,2 3 0,11 20 28,2-1 1,30 38-1,-44-61-31,1 0 1,-1 1 0,0-1-1,0 0 1,1 0 0,0-1-1,3 4 1,147 70 93,-118-63 14,61 17 158,102 14-1,-117-36-193,-49-7 128,142-18-835,-78 3-3752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6:22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 1 6368,'2'0'23,"0"0"0,0 0 0,0 0 0,0 0 0,0 0 0,0 1-1,0-1 1,0 1 0,0-1 0,0 1 0,0 0 0,-1 0 0,1 0 0,0 0 0,-1 0 0,1 0 0,0 0 0,-1 1 0,1-1 0,-1 0 0,0 1 0,0 0 0,1-1 0,-1 1 0,0 0 0,0-1 0,0 1 0,-1 0-1,1 0 1,0 0 0,-1 0 0,1 0 0,-1-1 0,0 1 0,1 0 0,-1 3 0,-3 15 57,-1 0 1,-1 0-1,-1 0 0,-11 25 0,5-11-70,-2 13 79,-23 94 18,-20 80 51,29-137-91,-4 65 10,20-66 51,10-55-109,-2-2-7,2-9 22,1 0-1,1 18 0,0-23 0,-1 2-5,2 1-1,0 0 1,0 0 0,1-1-1,6 22 1,-4-26 23,-1 1 0,1-1 0,1 0 1,0 0-1,0 0 0,14 17 0,-18-25 64,0-2 9,0 0-110,-1 0 1,1 1-1,-1-1 1,1 0-1,-1 0 1,1 0-1,0 1 1,-1-1-1,1 0 1,-1 0-1,1 0 1,-1 0-1,1 0 1,-1 0-1,1 0 1,-1 0-1,1-1 1,0 1-1,-1 0 1,1 0-1,1-5 20,-1 0-1,0 1 1,-1-1-1,1 0 1,-1 0-1,0 0 1,0 1-1,0-1 1,-1 0-1,0 0 1,0 0-1,-2-7 1,0-2 61,-20-97 99,19 90-128,1-1 0,1 1 0,1-1 0,0 0 0,4-25 0,-3 38-43,4-18 165,3 1-100,1 0 0,15-31 0,-11 41 79,-8 13-123,3-4-7,0 1 0,0 1 1,1-1-1,0 1 0,0 0 1,0 1-1,0 0 0,1 0 1,11-2-1,35-11 199,86-14 0,-118 27-218,-10 3 8,0-1-1,1 2 0,23 1 1,124 8 86,-128-5-64,106 29 21,-117-24-34,-14-5-23,-1 0-7,1 0-1,-1 0 1,0 1 0,-1 0-1,1 0 1,-1 1-1,0 0 1,0 0 0,0 0-1,-1 1 1,0-1-1,5 11 1,-7-12 0,3 6 0,-1 0 0,0 0 0,0 1 1,-1 0-1,0-1 0,-1 2 0,2 20 1,-3 8 12,-7 77 1,-2-29 1,7-86-12,4 2 5,2-2-1,6-9-8,-9 4-4,44-25 10,79-55-1517,-49 32-6066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6:22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459 62 6816,'0'-2'40,"4"-6"0,-5 8-40,1 1 1,0-1 0,0 0-1,0 0 1,0 0-1,0 0 1,0 0 0,0 0-1,0 0 1,0 0-1,0 0 1,0 0-1,0 0 1,0 0 0,-1 0-1,1 0 1,0 0-1,0 0 1,0 0 0,0 0-1,0 0 1,0 0-1,0 0 1,0 0 0,0 0-1,0 0 1,-1 0-1,1 0 1,0 0-1,0 0 1,0 0 0,0 0-1,0 0 1,0 0-1,0 0 1,0 0 0,0 0-1,0 0 1,0 0-1,0 0 1,-1 0 0,1 0-1,0 0 1,0-1-1,0 1 1,0 0 0,0 0-1,0 0 1,0 0-1,0 0 1,0 0-1,0 0 1,0 0 0,0 0-1,0 0 1,0 0-1,0-1 1,0 1 0,0 0-1,0 0 1,0 0-1,0 0 1,0 0 0,0 0-1,0 0 1,0 0-1,0 0 1,0 0 0,0-1-1,-28 4 61,-49 10 0,36-6-54,36-6-3,-49 8 17,45-7-19,-49 17 2,-42 26 5,85-34 5,3 3-8,1 0 0,0 1 0,-10 21 0,14-17 35,-3 86 28,14-85 6,1-6-52,2 0 1,0 0-1,1-1 0,11 15 0,-5-16 84,9-1-55,0 0 0,24 6 0,-26-13 89,87-4 71,-88-5-25,7-7-51,40-25 0,-50 22 104,3-6-98,-1-1 0,-1-1 0,-2 0 0,0-1 1,-1-1-1,-2 0 0,13-32 0,-18 31 257,7-42 1,-15 66-279,0 2-115,0 0 1,0 0-1,0 0 1,0-1-1,0 1 1,0 0-1,0 0 1,1 0-1,-1-1 0,0 1 1,0 0-1,0 0 1,0 0-1,0-1 1,0 1-1,0 0 1,0 0-1,0 0 0,1-1 1,-1 1-1,0 0 1,0 0-1,0 0 1,0 0-1,0 0 1,1-1-1,-1 1 0,0 0 1,0 0-1,0 0 1,1 0-1,-1 0 1,0 0-1,0 0 1,0 0-1,1 0 0,-1 0 1,0 0-1,0 0 1,0 0-1,1 0 1,-1 0-1,0 0 1,0 0-1,0 0 0,1 0 1,-1 0-1,0 0 1,0 0-1,0 0 1,1 0-1,-1 0 1,0 1-1,27 23 99,-2-3-52,30 23 1,-44-36-49,-7-5-3,-1-1 0,0 0 0,0 0 0,1 0 0,-1 0 0,1-1 0,-1 1 0,6 0 0,23 7 11,-27-8-13,-1-1 1,1 0-1,-1 0 1,0 0-1,1 0 0,6-2 1,-6 1-1,0-1 0,-1 1 0,0-1 0,1 0 0,6-4 0,17-17 1,56-68 50,-53 58 9,-19 21-22,-1 0 1,2 0 0,-1 2-1,2-1 1,24-13 0,-29 19-25,-7 4-8,1 0 0,-1 0 1,1 0-1,-1 0 1,1 0-1,-1 1 1,1-1-1,0 1 0,0-1 1,-1 1-1,1 0 1,0 0-1,4 1 1,10 0 20,0 2-1,-1-1 1,1 2 0,-1 0 0,28 12 0,-7 9-19,-30-18-8,0 1 0,0 0 0,-1 0 0,0 0-1,0 1 1,-1 0 0,0 0 0,6 15 0,-4-4-5,0-1 0,5 31 0,-9-32-12,2 0 1,1 0-1,10 25 1,-9-27 3,-4-9 0,0 0 0,0-1 0,0 1 0,1-1 0,0 0 0,1 0 0,-1 0 0,1-1-1,0 0 1,7 6 0,-9-8 5,9 4-57,0-5 48,0 0 0,1 0 1,-1-2-1,19 0 0,-8-4-35,128-48-13,-115 37 25,166-85-1358,-90 39-5348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6:23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671 13 6008,'0'0'0,"0"0"0,0 0 0,0 0 0,1-1 0,-1 1 0,0 0 0,0 0 0,0-1 0,0 1 0,0 0 0,0 0 0,0 0 0,0-1 0,0 1 0,0 0 0,0 0 0,0-1 0,0 1 0,0 0 0,0 0 0,0-1 0,0 1 0,0 0 0,0 0 0,0-1 0,0 1 0,0 0 0,0 0 0,0-1 0,0 1 0,-1 0 0,1 0 0,0 0 0,0-1 0,0 1 0,-2-1-1,0 0 1,0 1-1,0-1 1,-1 1-1,1-1 1,0 1-1,0 0 1,0 0-1,0 0 1,0 0-1,0 0 1,-3 0-1,-34 8-7,-48 16-25,-69 21-3,72-18 6,59-18 26,-62 27 2,68-26 2,1 1 1,0 1 0,1 0-1,0 1 1,-15 16 0,18-11 20,9-7-14,1-1-1,0 0 1,0 1-1,1 0 1,0 0-1,-1 16 0,4-26-2,-1 0 0,1 0 0,0-1 0,0 1 0,0 0 0,0 0 0,1 0-1,-1 0 1,0-1 0,0 1 0,0 0 0,1 0 0,-1-1 0,0 1-1,1 0 1,-1 0 0,1-1 0,0 2 0,5 6 13,1 0 0,0 0 1,0-1-1,0 0 0,1-1 1,16 12-1,-22-17 0,-1-1 0,1 1 0,0 0-1,-1 0 1,1-1 0,0 1 0,-1-1 0,1 1-1,3 0 1,26 2 64,-1-2 0,36-2 0,-38-4 100,-15 1-106,5-1-19,-1 0 1,0-2 0,0 0-1,0-1 1,-1-1 0,0 0-1,16-12 1,19-16 117,116-91 660,-161 123-663,-2 1-91,0 0-1,1 0 1,0 1 0,-1-1-1,1 1 1,0 0-1,9-3 1,-7 3 177,-16 26 181,1-14-408,5-7-10,1 1 0,0 0 1,0-1-1,0 1 0,0 0 1,0 0-1,1 0 0,-1 0 1,-1 5-1,-34 101 199,33-94-192,1 0 1,1 0-1,0 0 1,1 0-1,0 0 1,2 0-1,1 16 1,-1-20-16,-1-9-8,0-1 1,0 1 0,0-1 0,1 1-1,-1-1 1,0 1 0,1-1-1,-1 1 1,1-1 0,0 1 0,-1-1-1,2 2 1,2 4 11,1 1 1,-1-1-1,11 12 0,-11-15-14,1 0-1,-1 0 1,1 0-1,0-1 1,0 1-1,1-1 1,-1 0-1,9 2 1,3 0-147,1 0 0,1-2 0,-1 0 1,0-2-1,1 0 0,-1-1 0,26-2 1,-42 2 55,98-5-6144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6:23.5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656 436 3952,'-14'-7'0,"-15"8"0,-25 9 1,21 1 2,1 1 0,-36 20-1,-1 2 15,31-15 6,-55 36 0,-37 36 36,109-71 34,6 1-58,1 1 0,2 0 0,-16 36 0,27-55-17,0 0-1,0-1 1,0 1 0,0 0-1,1 0 1,0 0 0,-1 4-1,1 22 57,2 0 0,6 39 0,-8-66-58,1-1 1,-1 1 0,0-1-1,1 1 1,-1-1 0,1 0-1,0 1 1,-1-1 0,1 0-1,0 1 1,0-1 0,0 0-1,1 2 1,12 11 47,-1-1 0,2 0 0,0-1 0,23 14 0,-36-25-47,0 0-1,0 0 1,0 0 0,0 0-1,0 0 1,0-1 0,0 1-1,0-1 1,0 1 0,0-1-1,3 0 1,27 2-114,1-2-1,-1-1 1,47-7 0,25-9-3050</inkml:trace>
  <inkml:trace contextRef="#ctx0" brushRef="#br0" timeOffset="1">802 1 1624,'-36'77'435,"32"-62"-302,4 92 43,2-80-109,2 31 16,13 73 0,45 123 45,-34-153-73,41 194 278,-67-284-303,1-1-1,-1 0 1,2 1 0,8 18-1,-9-21-198,10 18-1591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6:24.2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0 305 4848,'1'-2'-1,"1"0"1,-1-1-1,1 1 0,-1 0 1,1 0-1,0 0 0,0 1 1,0-1-1,0 0 0,0 1 1,0-1-1,1 1 1,-1 0-1,0 0 0,4-2 1,46-10-17,-24 8 13,-16 2-3,168-32 86,-158 33-66,-4 0 80,36 1 0,-32 1-74,42-1 319,119 15-1,-172-12-263,-1 0 0,0 2 0,1-1 0,-2 1 0,1 0 0,13 8 0,-13-6-25,6 4 207,-1 0 0,22 18 0,-1 0 109,-34-27-313,0 1-1,1-1 1,-1 0-1,1 1 0,-1-1 1,1 0-1,0-1 1,-1 1-1,1 0 0,0-1 1,0 0-1,-1 1 1,1-1-1,0 0 0,5-1 1,-5 1 49,0-1 85,4-3-14,-6 3-157,0 1 1,0-1 0,-1 0-1,1 0 1,0 0 0,-1 1-1,1-1 1,0 0-1,-1 0 1,0 0 0,1 0-1,-1 0 1,1 0 0,-1 0-1,0 0 1,0 0-1,1 0 1,-1 0 0,0 0-1,0 0 1,0 0 0,0-1-1,0 1 1,-1 0-1,1 0 1,0 0 0,0 0-1,-1 0 1,1 0 0,0 0-1,-2-1 1,-14-29 115,14 29-138,-1-4 39,-1 0 0,0 0 0,-1 0 0,1 1 0,-1 0 0,-10-8 0,7 6-11,7 5-12,-1 1 1,1 0-1,-1-1 0,1 1 1,-1 0-1,0 0 0,1 0 1,-1 0-1,0 0 0,0 1 1,0-1-1,1 1 0,-1-1 1,0 1-1,0-1 0,-2 1 0,-5-1 13,-1-2-7,7 2-7,-1 0-1,1 1 1,-1-1-1,1 1 1,-1 0 0,1 0-1,-1 0 1,1 0-1,-1 0 1,-5 2 0,-2 0 2,-1 1 1,1 0-1,0 0 1,0 1-1,1 1 1,-1 0 0,1 0-1,0 1 1,0 0-1,-11 10 1,16-11-11,1 0 1,-1 0 0,1 0-1,1 1 1,-7 10 0,6-3-1,-1 0-1,2 1 1,0 0 0,0-1 0,2 1 0,-1 22-1,2-36 1,1 26-6,8 16-2,17 49 1,-14-68-26,7 4 6,40 42 0,-40-55-39,5-4 37,-1-1 0,45 11 0,-41-18-3,44-4 4,-47 0 25,46-11 1,-48 7 2,0-2 0,32-14 0,-32 11 0,-2-1 0,31-22 0,-34 21 0,-1-1 0,28-32 0,-21 18 0,21-34 1,-37 51 0,19-30 4,-2 0 0,27-62 0,-48 96-2,9-21 4,-1 0 1,-1-1-1,6-32 0,7-62 68,-23 121-55,-1-3-5,-1 0-1,5 4 0,30 30 16,146 127-38,-162-142-9,0 1 0,-2 1 1,22 26-1,-23-25 0,-2 2-75,-3 6 50,-1 0 0,7 34 1,-14-36-59,-5 11 30,-12 43 1,8-57-24,-97 147-241,103-165 329,1 0-1,0 0 1,0 1-1,0-1 1,0 0-1,1 1 1,-1-1-1,1 0 1,-1 1-1,1-1 1,0 1-1,0-1 1,0 1-1,0-1 0,0 0 1,0 1-1,1-1 1,-1 1-1,1-1 1,0 0-1,0 1 1,0-1-1,0 0 1,0 0-1,2 3 1,-2-3-2,-1-1 3,1-1 1,-1 1-1,0 0 1,1-1-1,-1 1 1,1-1-1,-1 1 1,1 0-1,-1-1 0,1 1 1,0-1-1,-1 0 1,1 1-1,0-1 1,-1 1-1,2-1 1,20 11-25,1-1 0,25 7 0,-38-14 8,1 0 0,0 0 0,0-1 0,16 1 1,2-1 4,51 8-9,-43-8-42,216 4-981,-105-3-3786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6:24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96 2160,'0'0'384,"4"4"-151,1-2-189,-1 1 0,1-1-1,0 0 1,0-1 0,0 1-1,0-1 1,0 0 0,1 0-1,-1-1 1,0 1 0,7-2-1,63-3 299,-55 2-380,225-17 738,72-13 188,-282 29-844,53-9 295,-57 6-174,100-14 255,-109 18-268,-8 2-65,-1-1-1,1-1 1,0 0 0,17-6-1,-46 6 28,-19 4-882,-4 0-3132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6:25.1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3144,'12'29'5,"0"6"6,64 139 152,-45-102-62,-13-20 56,11 60 1,-26-94-140,5 35 129,8 82 21,-4-59 41,-7-52-178,14 65 153,-16-76-121,-1-1-27,1 1 0,1-2 0,-1 1 0,2 0 1,0-1-1,0 0 0,7 12 0,-9-20-9,4 8 64,0 0 1,1 0-1,17 17 1,-22-26-67,-1 0 1,1 1-1,-1-1 1,1 0-1,0-1 0,0 1 1,0 0-1,0-1 1,0 0-1,0 1 0,0-1 1,1 0-1,-1-1 1,0 1-1,1-1 0,-1 1 1,0-1-1,1 0 1,-1 0-1,0 0 0,7-2 1,-8 1-10,0 1 0,-1-1 0,1 1 0,0-1 0,-1 0 1,1 0-1,-1 0 0,1 0 0,-1 0 0,0 0 0,1 0 0,1-2 0,4-4 15,26-22-686,1-1-2738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6:25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37 256 4936,'22'-76'92,"-21"73"-72,-1 3-20,0 0 1,0 0 0,0-1-1,0 1 1,0 0 0,0 0-1,0-1 1,0 1 0,0 0-1,1 0 1,-1-1 0,0 1-1,0 0 1,0 0 0,0-1-1,1 1 1,-1 0-1,0 0 1,0 0 0,0-1-1,1 1 1,-1 0 0,0 0-1,0 0 1,1 0 0,-1 0-1,0 0 1,0-1 0,1 1-1,-1 0 1,0 0 0,0 0-1,1 0 1,-1 0-1,0 0 1,0 0 0,1 0-1,-1 0 1,0 0 0,1 0-1,-1 0 1,0 0 0,0 1-1,1-1 1,-1 0 0,0 0-1,0 0 1,1 0 0,-1 0-1,0 0 1,1 1-1,13 8 6,5 13-5,2 9-1,3 7 0,4 1 0,7 0 0,-22-28 1,1-1 1,1-1-1,22 12 0,-21-16 27,8-4 1,31-1 0,-41-4 65,-2-2-44,0-1-1,17-15 0,-21 11 99,0-7-39,-1-1 0,-2 0-1,0 0 1,0 0 0,-2 0 0,1-24-1,-5 0 4,-4 27 183,-2 3-189,-1 1 0,-1 0-1,0 0 1,-1 0 0,0 1 0,0 1 0,-1 0-1,-20-15 1,-16 4-10,46 20-75,-1 0 0,0 1-1,1-1 1,-1 1 0,0-1 0,0 1 0,1 0-1,-1 0 1,-3 0 0,-31 1 124,-41 8-1,55-3 30,-7 9-58,-38 25 1,53-26 11,-3 10-45,-23 45 1,33-46-43,-3 102 15,10-122-55,0 0 0,0 0 0,0-1-1,1 1 1,-1 0 0,1-1 0,1 5 0,19 52 5,-17-51-5,0-1-1,0 1 0,0-1 0,1 0 0,0-1 1,10 11-1,-7-10 0,1 0 0,1 0 0,-1-1 0,1 0 0,0 0 0,15 5 0,48 14-2,-35-17-4,161 12-4,-159-21 5,60-10 4,-71 6 1,55-18 0,-45 7 0,-1-2 0,-1-2 1,36-24-1,-44 22 7,-21 16-4,13-12 3,0-1 0,-1 0 0,-1-2 0,28-39 0,-35 45 8,-4 4 22,0 0 0,0 0 0,-1-1 0,0 0 0,-1 0 0,0-1 0,-1 1 0,4-17-1,-9 25 67,0-6 2,0 7 1,6 45 167,-4-29-260,-1-8-3,0 0 1,1 0 0,-1 1 0,1-1-1,0 0 1,3 5 0,87 165 90,-49-116-97,47 34-5,-12-13-12,-75-77 8,0 0 0,0 0 0,-1 1 0,0-1 0,1 1 0,-1 0 1,-1 0-1,1 0 0,0-1 0,-1 2 0,0-1 0,0 0 0,0 0 1,0 5-1,-3-2-33,-1-3 33,0 0 0,0-1 0,-1 0-1,1 0 1,0 0 0,-1 0 0,0 0 0,0-1-1,0 0 1,0 1 0,0-1 0,-1-1 0,-6 3 0,1-2-3,0 0 1,-1 0 0,1-1 0,0-1-1,0 0 1,-15-1 0,6-1 3,0-1-1,-1-1 1,1-1 0,1-1-1,-27-11 1,35 12 4,6 4 0,1-1 1,0 0-1,0 0 0,0 0 0,0 0 1,1 0-1,-1 0 0,1-1 1,-4-3-1,0-1-230,0 0-1,1-1 1,0 0-1,-8-14 1,0-6-5549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6:25.9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3592,'7'24'130,"0"1"0,-2 0 0,0 0 0,1 35 0,-3-26-11,4 8 65,21 67 0,-21-84-134,10 38 35,-13-49-78,35 160 263,-36-148-256,9 38 167,-3-24-121,33 120 566,-26-121-160,-15-37-265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2:18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1 344 7352,'161'-5'490,"58"-9"163,-194 11-602,19-2 203,154-33 90,-164 28-143,-14 4-107,5-3-22,1-1 0,-2 0 0,1-2 1,26-17-1,34-31 154,-76 50-131,-8 7-87,0 0 0,-1 0 0,1 0 0,0 0 0,-1 0 0,0 0 0,0 0 0,0 0 0,0 0 0,0-1 0,-1 1 0,1 0 0,-1 0 0,0 0 0,0 0 0,-2-3 0,-6-5 80,3 5-70,-1 1 0,0 0 0,0 1 0,0 0 0,0 0 0,-1 0 0,1 1 0,-1 0 0,0 1 0,0 0 0,-15-3 0,-12 1 24,0 1 0,0 1 0,1 2 1,-37 4-1,69-4-40,0 0 0,-1 1 1,1-1-1,0 1 0,0-1 1,0 1-1,-1 0 0,1-1 1,0 1-1,0 0 0,0 1 1,0-1-1,0 0 0,1 0 1,-1 1-1,0-1 0,1 1 1,-1 0-1,-1 2 0,3-4 0,-1 1-1,1 0 0,0-1 1,0 1-1,0-1 0,0 1 1,0 0-1,0-1 0,0 1 1,0 0-1,0-1 0,0 1 1,0 0-1,1-1 0,-1 1 1,0-1-1,0 1 0,1 0 1,-1-1-1,0 1 0,1-1 1,-1 1-1,0-1 1,1 1-1,0 0 0,8 8 6,-8-7-4,1 0 0,0-1 0,0 1 0,0-1 0,0 0 1,0 1-1,0-1 0,0 0 0,0 0 0,4 0 0,6 5 3,51 22 15,125 42 31,-148-55-47,-27-7 9,-7-1-12,0 0 1,0 0-1,-1 1 1,0 0-1,-1 0 1,6 15-1,-9-22-1,-1 0-1,1 0 1,-1 1-1,1-1 1,-1 0-1,0 0 1,0 1-1,0-1 1,0 0-1,0 1 1,0-1-1,0 3 1,-1 5 0,0 1 1,0-1 0,-5 15-1,2-15 0,0 0-1,0 0 0,-1 0 0,0 0 0,-6 8 1,-1-2-1,0-1 0,-15 14 0,-30 21 0,-64 44-44,154-114-76,34-23-1168,8-6-5092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6:26.3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 5560,'25'6'-2,"-1"-1"-1,1 0 1,35 0 0,-48-4 0,105 5-18,-6-1 19,9-3 1,13-3 1,4-6 4,-9-3-2,111-19-609,-121 12-2461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6:26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0 187 4216,'14'7'0,"11"9"0,11 12 0,3 11 0,-28-28 0,16 27 0,2 19 0,-7 3-4,15 67 0,-20-61-4,-5-26 1,0-1 6,5 10 2,-12-38 10,-4-9 69,11-23 120,-8 12-178,-2 5 5,-1 0 0,1-1 0,-1 1 0,0-1 0,0 0 0,0 1-1,-1-6 1,4-102 237,-5 75-95,-3 0-1,-10-56 1,6 51-12,3 18-102,-6-40 125,-3 2 0,-25-72-1,27 106-81,11 26-45,5-1-22,-1 1-27,0 0 1,1 0 0,-1 0-1,1 0 1,6-3-1,35-3 23,-37 6-16,133-14 37,-94 12 3,60 4-1,-5 2 65,214-15 274,-279 8-370,46-1 36,71 6-835,-73 5-3360</inkml:trace>
  <inkml:trace contextRef="#ctx0" brushRef="#br0" timeOffset="1">155 643 6552,'38'-3'-69,"66"-14"0,-11-4 63,-3 1 6,113-25 97,-156 33-73,201-44 624,-131 35-1299,-54 9-3555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6:27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0 3592,'2'15'93,"-1"-1"-1,0 1 1,-1-1 0,-1 1-1,-5 27 1,3-18 4,1-11-41,2-1 0,-1 0 0,3 20 0,1 14 43,7 100 224,1-87-142,34 176 365,-27-77 44,-17-142-536,10 110 453,-11-122-430,0-1-51,0 0 0,0 0 0,0 0 1,1 0-1,-1-1 0,1 1 0,-1 0 0,1 0 0,0 0 0,2 3 1,1 5 139,-3-9-157,0-2 1,0 1-1,0 0 1,0 0-1,0 0 1,0 0-1,0 0 1,0-1 0,0 1-1,0-1 1,0 1-1,0 0 1,1-1-1,-1 0 1,0 1-1,0-1 1,1 0-1,0 1 1,2-1 10,30 6-861,2-1-3459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6:27.7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3 5208,'0'0'96,"-8"-3"617,29 19-487,-1 1 0,32 35-1,-48-47-208,1 0-1,-1 0 0,-1 1 1,1-1-1,-1 1 1,0 0-1,0 0 0,-1 0 1,4 13-1,3 9 38,28 79 10,9 12 31,-37-100-88,-8-13 1,2-1 0,-1 1 0,1-1 0,0 0 0,0 1 0,0-1 0,7 7 0,1 1 2,-2-1-3,-7-8-1,1-1-1,-1 1 1,1-1 0,0 0-1,0 0 1,0 0 0,1 0-1,-1-1 1,5 3 0,5 3 17,1 0 1,29 11-1,-29-17 52,-7-2-55,0-1 0,0-1 0,0 1 0,0-1 1,-1 0-1,1-1 0,0 1 0,-1-1 0,0-1 0,0 1 0,0-1 0,0 0 0,0 0 0,-1-1 0,9-9 0,-1 2-1,-8 6 3,0 1 0,1-1 0,-2 0 0,1-1 0,6-11 0,-4 8 23,5-9 12,-1 0-1,-1-1 0,14-36 1,14-64 304,-36 113-274,3-4 9,-3 7-32,1-2-14,-2 5-19,0 5-6,8 58-5,1-5-18,4 9-2,3 2 0,0-8 0,-4-15 0,0 4 0,-13-49 0,0 0 0,0 1 0,0-1 0,0 0 0,0 0 0,0 0 0,0 1 0,0-1 0,0 0 0,0 0 0,0 1 0,0-1 0,0 0 0,0 0 0,0 0 0,0 1 0,0-1 0,0 0 0,1 0 0,-1 0 0,0 0 0,0 1 0,0-1 0,0 0 0,0 0 0,1 0 0,-1 0 0,0 0 0,0 1 0,0-1 0,0 0 0,1 0 0,-1 0 0,0 0 0,0 0 0,0 0 0,1 0 0,-1 0 0,0 0 0,0 0 0,0 0 0,1 0 0,-1 0 0,0 0 0,0 0 0,1 0 0,-1 0 0,0 0 0,0 0 0,0 0 0,1 0 0,-1 0 0,0 0 0,0 0 0,8-11 0,-5 7 0,25-36-1026,4-5-4100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6:28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 4936,'-6'8'0,"6"-7"-2,1 1 0,-1-1 0,1 1-1,-1-1 1,1 1 0,0-1 0,0 0 0,0 1 0,-1-1 0,1 0 0,1 0 0,-1 0 0,0 0-1,0 0 1,0 0 0,0 0 0,1 0 0,-1 0 0,2 0 0,38 19-84,-27-14 70,0 1 0,0 0 0,-1 1 0,0 0 0,21 19 0,-24-19 19,-7-6 6,-1 1-1,1-1 1,0 1-1,-1 0 1,0-1-1,0 1 1,0 0-1,0 1 0,3 5 1,6 14 102,-2 0 1,0 0-1,-2 1 1,8 43-1,-12-48-74,2 32 282,-4-48-301,-1 12 126,0 0-1,-4 28 1,3-38-81,0 0 0,0-1 0,0 1 0,-1 0 0,0 0 0,0-1-1,0 1 1,0-1 0,-1 0 0,1 0 0,-1 0 0,0 0 0,-1 0 0,-5 6 0,7-9-31,1 0 0,0 0 0,-1 0 0,1 0 0,-1 0 0,1 0 0,-1 0 0,1-1-1,-1 1 1,1 0 0,-1-1 0,0 1 0,0-1 0,1 0 0,-1 0 0,0 0-1,1 1 1,-1-1 0,0-1 0,0 1 0,1 0 0,-3-1 0,2 0-2,0 0 0,0 0 0,0-1 0,0 1 0,0 0 0,0-1 1,1 0-1,-1 1 0,1-1 0,-1 0 0,1 0 0,0 0 0,0 0 0,-2-3 0,-2-6 30,1-1 0,0 0 0,1 0 0,-2-18-1,3 23-63,-1-11 102,0-1 0,1 0-1,1-30 1,1 38-69,0-2 19,1 0 0,1 1-1,0-1 1,0 0-1,1 1 1,7-18 0,-5 16-23,-1 2 9,0 0 1,1 1-1,1 0 1,-1 0-1,2 0 1,9-13-1,-9 14-16,5-2 62,6 0-46,0 0 0,0 2 0,1 0 1,1 1-1,36-11 0,-41 15-26,-10 4-4,1-1 0,-1 1 0,0 0 0,1 0 0,-1 1 0,0 0 0,1 0 0,6 0 0,5 2 7,0 0-1,0 1 1,0 1 0,0 1-1,0 0 1,27 13 0,-8 5-5,-24-11 8,-5 1-10,0 1 0,-1 0 0,0 0 0,-1 0 0,-1 1 1,-1 0-1,1 0 0,0 24 0,-3 22 0,-4-4 1,-3-8-3,-4 15-4,11-63 1,-1 0-1,0 0 1,0 0-1,0 0 1,1 0-1,-1 0 1,0 0-1,1 0 1,-1 0-1,1 0 0,-1 0 1,1 0-1,0 0 1,-1 0-1,1 0 1,0 0-1,0-1 1,-1 1-1,1 0 1,0-1-1,0 1 1,0 0-1,0-1 1,0 1-1,0-1 0,0 0 1,0 1-1,0-1 1,0 0-1,0 1 1,0-1-1,0 0 1,0 0-1,1 0 1,-1 0-1,0 0 1,0 0-1,0 0 1,2-1-1,83-18-1215,-31 6-4623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6:28.5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534 7 3232,'-49'-6'21,"16"8"-18,-6 5-3,-2 2 0,-13 2-5,-86 29 1,122-30-3,-5 8 2,-34 35 1,44-34-2,1 3 5,1 2-1,1 0 1,1 0-1,1 0 0,-7 35 1,13-11 2,4-30 6,4-2-1,0-1-1,14 27 1,-10-31 42,10 1-6,35 17 0,-51-27-23,0 0-1,-1-1 1,1 1 0,0-1-1,0 0 1,0 0 0,0-1-1,0 1 1,7-1 0,4 0 8,-2 2-8,-8-1 2,0-1 0,0 0 0,-1 0 0,1 0 0,0 0 0,9-2 0,96-21-278,-45 6-1783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6:28.9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4664,'11'12'5,"0"1"-1,-2 0 1,1 0 0,-2 1 0,0 1-1,9 21 1,-1 4 7,4 16-8,42 135 18,-34-112-12,13 67 6,-16-31 4,-6-10 7,35 108 104,-43-175-20,-5-9 54,-5-28-174,-1 0 1,1 0 0,-1 0 0,1 0 0,0 0 0,0-1 0,-1 1 0,1 0 0,0-1 0,0 1 0,0-1 0,0 1 0,0-1 0,0 1 0,0-1 0,0 1 0,0-1 0,0 0 0,0 0 0,0 1 0,0-1 0,0 0 0,2 0 0,-2 0-238,13 2-2714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6:29.3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1 525 5024,'7'2'1,"0"-1"0,0 1-1,0-1 1,0-1 0,1 1 0,-1-1 0,13-2 0,-7 1 11,16 0 30,0-1 0,44-9 0,-48 6-22,132-28 223,-129 26-211,15-5 145,65-27 0,-74 25-137,69-27 307,-78 31-317,40-13 248,-48 18-206,59-16 305,-67 19-282,0 1 0,-1 0 0,1 0-1,0 1 1,0 0 0,0 0 0,12 3 0,-16-2-69,-1 0-1,1 1 0,-1 0 1,0 0-1,0 0 1,1 1-1,-2-1 1,1 1-1,0 0 0,0 0 1,-1 0-1,0 0 1,1 1-1,-1 0 1,-1-1-1,1 1 1,0 0-1,-1 0 0,0 0 1,0 1-1,0-1 1,-1 1-1,1-1 1,0 7-1,0-2-13,2 35 36,1 15-14,13 60 0,-4-62-31,-3-12-6,-3-8-5,17 44-1,-25-79 6,1 0 0,0 0 0,0 0 0,0-1 1,0 1-1,0 0 0,0 0 0,1-1 0,-1 1 1,1-1-1,-1 1 0,1-1 0,-1 1 0,1-1 1,0 0-1,0 0 0,3 1 0,-5-2 3,2 1-32,-2 0 28,0-1 0,1 1 0,-1-1 1,0 1-1,1-1 0,-1 0 0,0 1 0,1-1 0,-1 0 0,1 1 0,-1-1 0,1 0 1,-1 0-1,1 1 0,-1-1 0,1 0 0,-1 0 0,1 0 0,-1 0 0,1 0 1,-1 0-1,2 1 0,39-38-1003,-9 9-3746</inkml:trace>
  <inkml:trace contextRef="#ctx0" brushRef="#br0" timeOffset="1">1012 40 4216,'-38'-28'6,"31"21"-1,6 6-4,-1-1 19,0 1 0,40 22-15,52 30-461,-40-19-1817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6:29.7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130 1 992,'0'0'0,"-12"18"0,-19 32 0,-4 7 0,11-2 0,-3-1-264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6:30.3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1 628 1712,'26'19'0,"-17"-15"1,-1 0-1,1-1 1,0 0-1,0 0 1,13 2-1,-21-5 1,4 1 3,0 0 0,0 0 0,-1-1-1,1 1 1,0-1 0,0 0 0,0 0 0,6-2 0,8 0 1,-2 1 2,47-8 71,45-15 62,-92 17 128,-8 0-182,0 0-1,-1-1 1,0-1 0,13-15-1,-15 8 423,-2-14-154,0-55-1,-8 58 107,-40-100 173,31 105-226,4 11-220,2 1-102,0 0 0,-1 1 0,0 0 0,-1 1 1,0-1-1,0 2 0,0-1 0,-14-7 0,-98-34 1010,92 38-845,22 8-76,-2-2 16,7 4-67,16 0-2,83-11 29,-47 9-124,13 1-20,111 8-44,-156-4 35,33 6-60,-22-2-32,-1 2 0,0 1 0,35 17 0,-50-19 67,-6-3-9,-1 0 0,0 0 0,0 0-1,0 1 1,6 6 0,-2-3-43,4 4 8,0 0 0,-1 1-1,-1 0 1,21 29 0,-29-36 43,105 160-430,-100-151 441,-5-8 1,-1 0 0,0 0 0,0 0 0,4 16 0,-3-7-10,-1 0-1,3 27 0,-7-40 24,1-1 0,0 1 0,-1-1-1,1 1 1,-1-1 0,0 1-1,1-1 1,-1 0 0,-1 1 0,1-1-1,0 0 1,0 0 0,-1 0-1,1 0 1,-1 0 0,0 0 0,0 0-1,1 0 1,-1-1 0,0 1-1,-5 2 1,6-3 1,-4 2 0,0 0 0,0-1-1,-1 0 1,1 0 0,0 0 0,-1 0-1,1-1 1,-11 2 0,8-2 0,5 0 1,1 0 1,-1-1-1,0 0 1,1 1-1,-1-1 0,0 0 1,0 0-1,1 0 0,-1 0 1,-3-1-1,-3-1 0,-25-6 1,30 7 6,0-1 0,0 0 0,0 1 0,0-1 0,1 0 0,-1-1 0,0 1 0,1-1 0,0 1 0,-1-1 0,1 0 0,0 0 0,1-1 0,-1 1 0,-4-8 0,4 3 39,0-1-1,1 1 1,0-1 0,0 0 0,1 0-1,0 0 1,0 0 0,1 0 0,2-13 0,-2 8-18,1 1 41,0 0 1,1 0-1,1-1 0,0 2 1,0-1-1,2 0 0,7-16 1,-7 16-21,7-10 207,77-94 90,-67 96-143,-9 11-117,2-2-26,0 0 0,1 2-1,1 0 1,0 0 0,34-13 0,54-11 146,-101 33-186,0-1 0,0 1-1,0 1 1,0-1 0,1 0 0,-1 1 0,0 0 0,0 0 0,7 1 0,4 0 9,1-2-10,-12 1-9,0-1 1,0 1 0,0 0-1,-1 1 1,1-1 0,0 1 0,0-1-1,7 3 1,-1 0 3,-1 0 0,0 1 0,0 0 0,-1 1 0,1-1 0,-1 1 0,0 1 0,0 0 0,0 0 0,-1 0 0,11 14 0,9 18-3,-18-20 6,23 94 9,-29-103-22,-1 0 1,0 1-1,-1 0 0,0 17 1,-1-6-2,1 39 2,-2-47-1,0 4 1,-6 34-1,4-44-2,3-4 0,-1-1 0,1 0 0,-1 0 0,1 0 0,0 0 0,0 0 0,0 0 0,0 1 0,0-1 0,1 0 0,-1 0 0,1 0 0,0 4 0,-1-6 0,0 0 0,0 0 0,0 1 0,0-1 0,0 0 0,0 1 0,1-1 0,-1 0 0,0 0 0,0 1 0,0-1 0,0 0 0,0 0 0,0 1 0,1-1 0,-1 0 0,0 0 0,0 0 0,0 1 0,0-1 0,1 0 0,-1 0 0,0 0 0,0 1 0,1-1 0,-1 0 0,0 0 0,0 0 0,1 0 0,-1 0 0,0 0 0,1 0 0,-1 0 0,0 0 0,0 0 0,1 0 0,-1 0 0,0 0 0,1 0 0,30-11 0,32-18 0,14-14 0,-2-10 0,-50 32-40,-1-1 0,-1-1 0,-1-1 0,21-30 0,6-5-67,70-91-1121,-117 148 1166,-1 0 1,0 0-1,0 0 0,0-1 1,0 1-1,0 0 0,0-1 0,-1 1 1,1-1-1,-1 1 0,1-1 0,-1 1 1,0-1-1,-1-4 0,1 3-3,0 2 46,0 1-1,0 0 0,-1 0 0,1 0 0,0-1 0,-1 1 0,1 0 0,-1 0 0,1 0 0,-1 0 0,0 0 0,1 0 0,-1 0 0,0 0 0,0 0 0,0 0 0,0 0 0,0 1 0,-1-2 0,-2-1-27,-2-4 15,4 5 19,0 0 1,0 0 0,0 0-1,0 1 1,-1-1 0,1 0-1,0 1 1,-1 0 0,0-1-1,1 1 1,-5-1 0,-1-1-8,-1 0-1,0 1 1,0 0 0,0 0-1,0 1 1,0 0 0,-1 0 0,1 1-1,-18 3 1,22-2 19,0 0 0,1 1 0,-1-1 0,0 1 0,1 0-1,0 1 1,-1-1 0,1 1 0,0 0 0,0 0 0,-5 5 0,7-5 1,0 0 0,0 0 0,0 0 0,0 0 0,0 0 0,-2 6 0,3-4 0,0 0 1,1 0-1,0-1 1,0 1 0,0 0-1,0 0 1,1 0-1,-1 0 1,1 0-1,0-1 1,1 1-1,-1 0 1,1-1-1,0 1 1,5 6-1,3 8 9,25 33 0,-28-43-5,6 11 16,2-1-1,0-1 0,1 0 1,26 21-1,-11-10 38,58 56 32,-86-83-76,0 0 0,0 1-1,-1-1 1,1 1 0,-1 0-1,0 0 1,0 0 0,0 0-1,0 0 1,-1 0 0,3 6-1,0 1 9,6 19 30,-10-28-45,0-1 0,0 0 0,0 1-1,0-1 1,0 0 0,0 1 0,0-1-1,0 0 1,0 1 0,0-1 0,0 0 0,0 1-1,0-1 1,0 0 0,0 1 0,0-1 0,0 1-1,0-1 1,0 0 0,0 0 0,0 1 0,-1-1-1,1 0 1,0 1 0,0-1 0,0 0 0,-1 1-1,1-1 1,-3 4 19,0-1-1,0 1 1,0-1-1,0 0 0,-1 0 1,-5 4-1,1-2 49,-1-1 0,0 0 0,-18 6 0,-96 27 224,96-31-90,-125 13 79,74-9 53,56-5-291,-40 8 20,61-13-54,-1 0-1,0 1 0,0-1 1,1 1-1,-1-1 1,0 1-1,1 0 1,-1 0-1,1 0 1,-2 1-1,-3 1-84,1 1 1,-1 1-1,1-1 0,0 1 0,1 0 0,-1 0 1,1 0-1,0 1 0,0-1 0,1 1 1,-6 12-1,-9 29-5089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2:18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263 0 8520,'1'4'48,"2"57"169,-3 0 0,-7 67 1,5-107-190,1-13 4,0 0 0,-1 0 1,0 1-1,-5 15 0,-83 181 505,59-139-478,2 7 270,19-45-278,-23 63 228,24-62-174,-31 85 518,39-111-463,1-3-148,-1 1 0,1-1 0,0 0 1,0 0-1,0 0 0,0 1 0,0-1 1,0 0-1,0 0 0,0 0 0,0 1 1,0-1-1,0 0 0,0 0 1,0 1-1,0-1 0,0 0 0,0 0 1,0 0-1,0 1 0,0-1 0,0 0 1,0 0-1,0 1 0,0-1 0,0 0 1,0 0-1,1 0 0,-1 1 0,0-1 1,0 0-1,0 0 0,0 0 0,1 0 1,-1 1-1,34-21 182,51-24-45,68-20-41,-118 51-47,235-94 106,-247 97-162,-11 4 2,1 0-1,20-15 1,6-5 12,-11 3-14,-26 21-4,0 0-1,-1 0 1,1 0-1,-1 0 1,0 0 0,0 0-1,0 0 1,2-5-1,-2-18 2,-1 23-5,0 1 1,0 0 0,0-1 0,-1 1-1,1 0 1,0-1 0,-1 1-1,1 0 1,-1 0 0,1-1 0,-1 1-1,1 0 1,-1 0 0,0 0-1,-1-2 1,-23-35-49,21 31-3,3 6-20,2 2-109,6 46-10,10 62 86,-6-27 6,7 29 30,-15-93 52,1 6 3,1-1 1,13 34 0,-18-55-59,2 2-47,-1 0-1,1-1 1,-1 1 0,1 0 0,0-1-1,1 0 1,-1 1 0,0-1-1,1 0 1,5 4 0,9 8-6839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6:31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18281 418 7352,'-24'1'-6,"1"2"0,-1 1-1,-29 8 1,-5 1-1,-43 3-8,24-7 7,-17-1 7,-106-3 3,158-5 13,-186 0 21,177 0 31,-247 0 43,229 0 44,-314-7 64,296 5-44,-399-5 56,379 5-115,-475-5 45,458 5-73,-511-11 26,507 11-65,-518-3 21,514 5-34,-537 1 17,536 0-24,-519 2 16,525-3-16,-488 10 17,497-7-11,-458 7 8,463-9-28,-167 0-1,-49 2-10,3-3-3,0 0 0,-271 5-2,489-2-3,-431 9 1,431-10-8,-422 6 0,427-6 0,-402 12 1,407-11 5,-382 14-4,385-12 5,-375 19 2,378-20-2,-137 9 4,-42 1 1,3-1 0,5 2 1,-201 19 7,384-26 0,-295 30 9,303-31-2,-287 31 10,288-31-10,-290 26 14,291-26 6,-254 33 18,262-31-18,-249 40 17,251-39-24,-259 38 35,80-18-37,190-25-11,-314 14 29,266-19-39,59 0 10,-286-9 77,302 9-72,0-1 0,-37-8 0,13 1 35,24 4-47,-165-30 201,107 13-97,58 16-64,2 1 60,1-1 0,1 0 0,-30-14 0,46 18-44,2 1-62,0 0-1,0 0 1,0 0-1,-1 0 1,1 0-1,0 0 1,0 0 0,0 0-1,0 0 1,0 0-1,-1 0 1,1 0-1,0 0 1,0 0-1,0 0 1,0 0 0,0 0-1,0-1 1,-1 1-1,1 0 1,0 0-1,0 0 1,0 0 0,0 0-1,0 0 1,0 0-1,0 0 1,0-1-1,0 1 1,0 0 0,-1 0-1,1 0 1,0 0-1,0 0 1,0 0-1,0-1 1,0 1-1,0 0 1,0 0 0,0 0-1,0 0 1,0 0-1,0-1 1,4-8 44,7-7-10,13-6-23,-8 13 15,107-30 16,42 4 13,-114 25-54,-10 2 5,211-21 8,-193 24-9,97-8-1,48-4-4,13-3-2,17-3 1,14 2 4,13 4-2,17 3 2,15 1-2,6-1 2,7 0-2,9 1 2,2 2-2,1 2 2,0-1-2,287-16 6,-492 23 6,461-7 10,-457 9-10,175-3 4,59-4-14,-1 1 0,-1 2-3,0 0-2,2 0 0,4-4 0,-5-7 0,287-25-2,-522 32-3,453-36 2,-456 36-2,431-39 2,-435 39-2,157-12 4,47 1 1,-4 0 0,-5-1 0,-8-2 0,-10-3 1,225-11 8,-418 32 6,360-9 16,-365 12 9,328-6 20,-337 6 0,279-8 22,-291 8-28,261-1 19,-262 1-26,249-5 18,-255 6-18,206 3 17,-216-1-23,175-7 20,-181 4-26,301 1 100,-225 8-87,-91-5-35,155 17 79,-130-6-1536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0:14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1 127 2336,'0'0'5833,"1"-4"-5628,0 2-210,3-11 223,0 0-1,0-1 0,-1 0 0,1-16 1,-1 6 834,-3 22-686,0 0-311,0-5-3,0 6-9,-5 6 8,4-3 5,8 4-23,32 19-5,74 34 1,-41-31-9,114 42 51,-179-66-61,-4-2-1,0-1 1,1 1-1,-1-1 1,1 1-1,0-1 0,-1 0 1,1-1-1,0 1 0,6 0 1,-9 1-2,1 0 0,0-1 0,-1 1 0,1 0 0,0-1 0,0 1 0,0-1 0,0 0 0,0 0 0,4 2 0,-2-2-1,1 1 0,0-1 0,0 0 1,0-1-1,0 1 0,0-1 0,-1 0 0,1 0 1,0-1-1,0 1 0,5-2 0,25-1 68,-34 3-74,0 0 0,-1 0 0,1 0 0,0 1 0,-1-1 0,1 0 0,0 1 0,0-1 0,-1 0 0,1 1 0,-1-1 0,1 1 0,0-1 0,-1 1 0,1-1 0,-1 1 0,1 0 0,-1-1 0,1 1-1,-1 0 1,0-1 0,1 1 0,-1 0 0,0-1 0,0 1 0,1 0 0,-1 0 0,0-1 0,0 1 0,0 0 0,0 0 0,0 0 0,0-1 0,0 1 0,0 0 0,0 0 0,0-1 0,-1 1 0,1 0 0,0 0 0,-1 0-1,1-1 1,-1 1-1,1-1 1,0 1-1,-1-1 0,1 0 1,-1 1-1,1-1 1,-1 0-1,1 0 0,-1 1 1,1-1-1,-1 0 0,0 0 1,1 0-1,-1 0 1,1 1-1,-1-1 0,1 0 1,-1 0-1,0 0 1,1 0-1,-1 0 0,1 0 1,-1-1-1,1 1 1,-1 0-1,0 0 0,1 0 1,-1-1-1,1 1 1,-1 0-1,0-1 0,-28-17-1384,-2-6-5542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8:29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47 3056,'0'0'588,"7"-1"-240,44-9 205,51-16 1,-96 24-562,8-1 113,-1 1 0,1 1 0,0 0 1,-1 1-1,1 0 0,0 1 1,0 1-1,-1 0 0,26 7 1,-8-2 72,39 5-842,0 1-2922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8:04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53 816,'1'-5'113,"7"-30"795,-8 33-489,0-6 6,0 6 419,0 30-304,-12 40-300,-21 87-20,26-119-112,-4 52 44,-1 112-1,12-175-139,1 1 23,6 36-1,20 104 44,-19-134-44,-2-11-16,0 2-6,1 0 0,1 0 0,1-1 1,15 27-1,32 36 25,-51-79-32,0-1 0,0 0 0,0 0 0,0-1-1,1 0 1,0 0 0,0 0 0,0-1 0,0 1 0,1-1 0,6 2-1,-3-1 1,9 1 16,97 2 18,35-14 56,-115 5-85,1-1 37,179-20 21,-165 18-8,230-23 24,-218 22-23,284-27 31,-272 27-24,309-12 25,-311 17-59,247 13 14,-262-8-8,249 9 64,-87-3 64,-5-4 292,-213-6-119,-2 0-323,1 0 0,-1 0 0,1 0 0,-1 0 0,1 0 1,-1 0-1,1 0 0,-1 0 0,1 1 0,-1-1 0,1 0 0,-1 0 0,1 1 0,-1-1 0,0 0 0,1 1 0,-1-1 0,1 0 0,-1 1 0,0 0-51,0 0 0,-1-1 0,1 1-1,-1 0 1,1-1 0,-1 1 0,1-1-1,-1 1 1,0-1 0,1 1-1,-1-1 1,0 1 0,1-1 0,-1 1-1,0-1 1,1 0 0,-1 1 0,0-1-1,0 0 1,-1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8:04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 4400,'6'-5'-4,"5"-1"-9,32 4 6,-16 1 7,-7 1 3,1 0-1,21 4 1,42 8 7,-68-9-5,1 1 0,-1 1-1,24 9 1,-1 11 1,-38-25-5,0 1 0,0 0 0,0 0 0,0 0 0,0 0 0,0 0 0,0 0 0,0 0 1,0 0-1,-1 0 0,2 2 0,1 2 2,4 6 0,0 1 1,-1-1 0,-1 1-1,0 1 1,0-1 0,-1 1-1,4 26 1,20 177 92,-26-198-88,-2-12 2,1 0 1,0 0-1,1 0 1,-1 0-1,1 0 1,5 11-1,-1-4 27,0 0-1,0-1 0,1 1 1,1-1-1,0-1 0,17 20 1,4-11 0,-15-13 70,71 8 42,-66-16-41,2-4-58,0-1-1,-1 0 1,1-2-1,-1-1 1,-1 0-1,26-17 1,9-12 0,-32 21 105,12-20-40,30-41-1,-47 51 80,-15 23-167,11-22 64,-1 0 0,-1 0 0,-1-1-1,6-31 1,-11 39 37,1 1 12,-2-1 0,5-37 0,-9 56-136,0 0 0,0 0-1,0-1 1,0 1 0,0 0-1,0-1 1,0 1 0,0 0 0,0-1-1,0 1 1,0 0 0,0-1-1,0 1 1,0 0 0,0-1 0,0 1-1,0 0 1,0-1 0,0 1-1,0 0 1,-1-1 0,1 1 0,0 0-1,0 0 1,0-1 0,0 1-1,-1 0 1,1 0 0,0-1 0,0 1-1,-1 0 1,1 0 0,-1-1-1,-8 8 53,-3 10-37,5-5-7,0 1 0,1 0 0,0 1 0,1-1 0,-3 15 0,4-15-8,1-5 0,1-1 1,0 1-1,0 0 0,1 0 0,-1 0 0,1 10 0,0 5 1,-3-1-2,3-15-2,0 1 0,0-1 1,1 1-1,0-1 0,0 1 0,2 9 1,-1-9-1,1 13 2,1 0 0,1 0 0,1-1 0,0 0 0,2 0 0,0 0 0,15 26 0,-17-35 1,-1-2 0,0-1-1,1-1 1,0 1 0,0 0 0,1-1 0,6 6 0,-11-12-3,1 0 0,-1 0 1,1 0-1,-1 0 0,0-1 1,1 1-1,-1 0 0,1-1 0,-1 0 1,1 1-1,0-1 0,-1 0 1,1 0-1,-1 0 0,1 0 0,0 0 1,-1 0-1,1 0 0,-1 0 1,1-1-1,-1 1 0,1-1 0,-1 1 1,1-1-1,-1 1 0,1-1 1,-1 0-1,1 0 0,-1 0 1,0 0-1,2-1 0,3-5-146,1 0-1,-1-1 0,-1 0 1,1 0-1,5-12 1,11-21-4295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8:05.2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1 5384,'2'2'-7,"0"1"5,1 0-1,-1 0 1,0 0 0,0 0-1,0 1 1,-1-1 0,1 1-1,-1-1 1,1 1-1,-1-1 1,0 1 0,-1 0-1,1 6 1,19 110-38,1 62-56,-17-139 57,13 169-15,-14-167 27,19 196-21,-17-167 35,-4-2 10,0-45 4,0-19 0,-1-1 1,0 1-1,0 0 0,-2 13 1,2-20-1,0-1 0,-1 1 0,1 0 0,0-1 0,0 1 0,0-1 0,0 1-1,0 0 1,-1-1 0,1 1 0,0-1 0,-1 1 0,1-1 0,0 1 0,-1-1 0,1 1 0,0-1 0,-1 1 0,1-1 0,-1 1 0,1-1 0,-1 0 0,1 1 0,-1-1 0,1 0 0,-1 1 0,-1-1 0,1 0 3,-1 0 1,1-1 0,-1 1 0,1-1-1,-1 1 1,1-1 0,-1 1 0,1-1-1,0 0 1,-1 0 0,1 0 0,0 0-1,0 0 1,0 0 0,-2-2 0,-6-4 7,5 4 7,0 0 1,1-1 0,0 1-1,-1-1 1,1 0 0,0 0-1,-2-5 1,-58-96 194,51 76 61,-35-154 128,41 143-62,1-147 128,9 153-194,23-81 99,-19 88-243,1-1 0,19-40 0,7 14-63,-20 36 73,-1 7-101,0 1 0,1 0 0,0 1 0,17-8 0,-12 13 87,4 3-70,1 1 0,31 6 1,-35 0 43,72 41 43,-78-34-57,1 6-31,22 37 1,-32-39-10,-3-8-29,-1-3-14,-1 1 1,1-1-1,-1 1 1,0-1 0,0 1-1,-1 0 1,0-1 0,0 1-1,-1 0 1,0-1-1,-1 8 1,-10 21 14,-6 5-14,-1-9 0,2-13-3,5-9-4,7-6-3,-3 2 1,7-4-1,3-5-2,46-67-1088,-15 26-4331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8:05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87 5656,'36'-33'1,"9"-4"15,-38 36 32,-2 3-39,0 0-1,-1 1 1,1-1 0,0 1-1,-1 1 1,1-1-1,-1 0 1,5 6-1,2 5 67,-1 6-49,-1 1 1,-1 0-1,7 29 0,-11-36-2,-1 0-1,-1 0 0,2 20 0,-2-6-9,8 75 30,30 150 31,-20-173-70,-4-18 0,-7-22-2,-4-14 11,-2-20 10,-2-13-3,-1 4-9,0 0 0,0 0 0,0 0 0,-1 1 0,0-1 1,1 0-1,-1 0 0,-2-3 0,-2-8 5,-16-58 165,-49-140 388,51 154-495,14 35 112,5-4-102,0 0 0,8-48 1,0 48 75,51-105 66,-45 109-86,7-3-39,32-30 0,-38 46 45,-2 5-106,0 0 1,0 0-1,1 1 1,0 1-1,0 1 1,0 0-1,0 0 1,19 1-1,16 9-12,-30 0 26,11 12-16,34 30-1,-62-48-34,0-1 0,0 1 0,-1 0 0,1 0 0,0 0-1,-1 0 1,0 0 0,2 3 0,9 20 13,0 0 1,12 42-1,-24-65-15,1 0 1,-1 0-1,1-1 1,-1 1-1,0 0 1,0 0-1,0 0 0,0 0 1,0 0-1,-1 2 1,-2 15 5,-2 0 1,0 0 0,-14 33-1,6-34 6,-66 58 4,62-65-4,-27 8-1,-6-3-9,4-12 1,7-8-3,35 3-93,0-1 1,-1 1 0,1-1-1,0 0 1,0 0 0,1 0-1,-1-1 1,0 1 0,1-1-1,-1 0 1,-3-4 0,-12-11-5330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8:06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11 246 5208,'9'86'124,"-11"-13"25,2-36-35,2 1-1,2 0 1,11 47 0,-14-81-104,1-1 0,-1 0 1,1 0-1,0 0 0,0 0 0,0 0 1,0 0-1,0-1 0,1 1 0,-1-1 1,1 1-1,0-1 0,-1 0 0,1 0 1,0 0-1,6 2 0,-5-1 1,10 2 36,4-2-32,0-1 1,0 0 0,21-2-1,-33 0-7,0-1 0,0 1 0,0-1 0,0 0 0,-1-1 0,1 1 0,10-5 0,3-1 2,36-14 3,-33 10 14,76-66 17,-82 58 17,1-7-10,24-49-1,-36 55 64,-4 9-88,-2-1 0,1 0 0,-1 0 1,-1 0-1,-5-19 0,7 30-18,-1-1 1,1 1-1,0 0 0,-1 0 1,0 0-1,1 0 0,-1 0 1,0 0-1,1 0 0,-1 0 1,0 0-1,-1-1 0,-5-4 12,-1 0 0,1 0 0,-1 1 0,0 0 0,-1 1 0,1 0 0,-15-5 0,22 8-8,-1 1-1,1-1 1,-1 1 0,1 0-1,-1 0 1,0-1 0,1 1-1,-1 0 1,1 0-1,-4 1 1,-16 3 34,1 0-1,-1 2 1,-31 13 0,29-5 75,-10 17-42,-42 49 1,5 13 0,23-20-71,37-56-6,-11 30-1,18-39-1,0 0-1,1 0 1,0 1 0,-1 9-1,3-13 1,-1 0 0,1 1-1,1-1 1,-1 0 0,1 0 0,1 6-1,-1-8 1,-1 0-1,1-1 0,0 1 0,1 0 1,-1-1-1,0 1 0,1 0 0,0-1 1,-1 0-1,5 5 0,-3-5 1,1 1-1,-1 0 1,1-1-1,0 0 1,-1 0 0,1 0-1,0 0 1,6 1-1,1 0 1,0 0-1,0-1 0,16 2 1,-8-3-1,1-1 0,21-2 0,58-14 1,-41 0 3,78-33 0,-104 32 4,4-10 1,60-56 1,-93 79-7,0 1 0,0-1 1,0 1-1,-1-1 0,3-5 1,68-149 25,-63 126-2,14-110 14,-23 136-31,-1 1-1,0-1 1,0 0 0,0 1-1,0-1 1,-1 0-1,0 1 1,-1-6 0,-3-6 3,3 4-2,-9-31 69,6 27-2,0 0 0,2 0 1,-3-23-1,6 38 209,5 7-207,-1 1-67,20 16 78,167 103 97,-181-119-183,0 1 0,0 0 0,-1 0 1,0 0-1,0 2 0,-1-1 0,0 1 0,-1 0 1,10 15-1,-14-20-4,7 15 7,4 31 4,-13-39-11,0 0 0,0-1-1,-1 1 1,-1 12 0,0-13 0,-1 1 0,0-1 0,0 0 0,-6 14 0,2-10 0,0 0-1,-13 17 1,-17 23-1,4-9 0,11-12 0,20-31 0,0 0 0,0 0 0,0 0 0,1 0 0,-1 0 0,0 0 0,1 0 0,0 0 0,0 1 0,-1 1 0,2-2 0,-1 0 0,0 0 0,1-1 0,-1 1 0,1-1 0,-1 1 0,1 0 0,0-1 0,0 1 0,0-1 0,0 0 0,1 3 0,2 0 0,0 0 0,0 0 0,1 0 0,7 5 0,39 20 0,20 1 0,13-4 0,3-8 1,-56-15-267,1-1 0,0-2 0,52-6 0,7-3-5087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8:07.3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3320,'2'7'104,"2"6"-54,-1 0-20,0 0 0,0 1 0,-1-1 0,0 27 0,-5 101 85,-2-61 56,2-38-102,4 63 0,-1-82-30,1 7-5,1-1 1,1 0-1,9 38 0,44 137 214,-47-180-235,7 39 167,-10-40-150,4 22 185,-1 0-1,-3 1 1,1 53-1,-16 54 406,6-135-594,0 24 143,2-8-86,-1 103 294,2-123-354,0-11-9,0 1 1,0-1-1,0 0 0,1 0 0,-1 0 1,1 1-1,0-1 0,0 0 0,0 0 1,3 5-1,2 2 20,0 0 1,0 0 0,1 0-1,8 8 1,-1-9 72,6-3-70,0-1 0,1 0 0,21 1 0,7-3 75,83-6 1,-96 1-93,12-1 68,232-25 36,-216 22-56,286-18 29,-272 21-43,341-1 19,-334 6-25,335 16 23,-339-14-31,-33 0-21,325 25 67,-89-8 34,-76-5 159,-204-16-241,0 0 0,0 0 1,1 0-1,-1-1 0,0 0 1,0 0-1,6-2 0,-7 1 272,-1-1-224,10-15-1184,2-6-4482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8:07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1386 3768,'20'21'5,"-17"-19"-1,0 0-1,0 0 1,0 0 0,0-1-1,0 1 1,0-1-1,0 0 1,1 0 0,-1 0-1,0 0 1,1-1-1,-1 1 1,0-1 0,1 0-1,-1 0 1,1 0-1,-1 0 1,1-1-1,4 0 1,-3 0 4,13-5 59,102-64 26,-93 49-26,96-95 24,-103 90-37,65-137 61,-71 124 106,39-180 125,-45 172 27,19-189 149,-23 191-147,-1 20-217,13-200 547,-16 214-580,3-139 736,-6 133-652,3 17-192,0-1 1,-1 1-1,1-1 0,-1 1 0,1 0 0,-1 0 0,1-1 1,-1 1-1,1 0 0,-1-1 0,1 1 0,-1 0 1,1 0-1,-1 0 0,1 0 0,-1 0 0,1 0 0,-1 0 1,1 0-1,-1 0 0,0 0 0,0 0 0,1 0-14,0 0 0,0 0-1,-1 0 1,1 0 0,0 0 0,0 0-1,0 0 1,-1 0 0,1 0-1,0 0 1,0 0 0,0 0-1,0 0 1,-1 1 0,1-1 0,0 0-1,0 0 1,0 0 0,0 0-1,0 0 1,-1 0 0,1 1-1,0-1 1,0 0 0,0 0 0,0 0-1,0 0 1,0 1 0,0-1-1,0 0 1,0 0 0,0 0-1,0 1 1,0-1 0,0 0 0,0 0-1,0 0 1,0 1 0,0-1-1,0 0 1,0 0 0,-5 17 44,1 0 1,0-1-1,-2 32 1,5-37-22,-14 152 59,12-125-58,-5 70-1,-3 28-19,-3 130-2,13-219-10,1-17 1,0 5-5,1 0 0,2 0 0,11 55 0,29 45-36,-31-114-14,0-7 39,2-1 1,-1 0-1,27 17 0,-39-29 15,0 0 0,0-1 0,0 1 0,1 0 0,-1-1 0,0 1 0,0-1 0,1 1 0,-1-1 0,0 0 0,1 1 0,2-1 0,12 0-11,-1 0 0,1-1-1,0 0 1,31-8 0,-23-1-23,6-8 25,0-1 0,-1-2 0,-1-1 0,35-35-1,-50 41 15,-1 1-1,11-19 0,-10 12 6,-2-2-1,0 1 1,-1-1 0,10-39 0,23-65 249,-43 147-27,-3 32-75,-3 52-5,7-82-86,3-7-44,1 0 0,0-1-1,1 1 1,13 21 0,-5-20 11,7-2-15,0-1 1,36 15-1,-32-21-5,110 4 9,-108-13-3,-3-3-8,1-2 0,40-18 0,-49 13 9,-8 3-11,-1 0 1,0-1-1,-1 0 1,0-1-1,5-13 1,-8 6 16,-6-19-3,-8-43 0,2 55 10,-14-13-6,-37-50 0,58 86-18,-1 0 0,1 0-1,-1 0 1,0 0 0,0 1 0,-3-3 0,-21-13 7,-1 0 1,-35-15-1,61 32-9,0 0-1,0 0 1,0 1-1,0-1 1,0 1-1,0-1 1,0 1-1,-5 0 1,-12-1 3,0 2 0,0 1 0,-29 6 0,31 0 15,-18 22 0,31-25-20,0 1 1,0-1-1,0 1 1,1 0 0,0 0-1,-3 8 1,3-6-2,1 1 1,1-1-1,0 1 1,0-1-1,0 1 1,1-1-1,0 1 1,1 0-1,0-1 1,2 10-1,-3-17 0,0 0-1,1 0 0,-1 1 1,0-1-1,1 0 0,-1 0 1,1 0-1,-1 0 0,1 0 0,-1 0 1,1 0-1,0 0 0,0 0 1,1 2-1,6 5-130,0 0 0,0 0 0,1-1-1,1 0 1,-1 0 0,1-1 0,0 0 0,15 5 0,41 17-5688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2:20.3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6192,'2'4'161,"-1"4"-115,1-1 1,-1 1-1,-1-1 0,1 1 1,-1 0-1,-2 11 0,2-3 141,3 109 213,2-95-119,-2-12-162,1 3-47,1 0 0,1-1 1,1 1-1,0-1 0,15 27 0,11 6 178,66 84 0,-40-72-118,-6-9-8,-52-55-117,-1 0 0,1 0 0,0 0 0,0 0 0,0 0 1,0 0-1,0-1 0,0 1 0,0 0 0,1-1 0,-1 1 0,0 0 0,0-1 0,0 0 0,1 1 0,-1-1 0,0 0 0,0 1 1,1-1-1,-1 0 0,2 0 0,-3 0-6,1-1 5,0 0 1,0 1-1,-1-1 0,1 0 0,0 0 0,0 0 0,-1 0 0,1 0 0,-1 0 0,1 0 0,-1 0 0,1 0 0,-1 0 0,0 0 1,0 0-1,1-2 0,-1 1 4,3-5 2,3-28 77,-3 6-45,-2 14 34,0-1 0,1 0 0,1 0 0,1 1 0,10-29 0,-13 42-56,-1 0 1,1 1-1,0-1 1,0 0-1,0 1 1,1-1-1,-1 1 1,0-1-1,1 1 1,-1 0-1,1-1 1,-1 1-1,1 0 0,-1 0 1,1 0-1,3-1 1,-3 1 2,1 1 1,-1-1 0,1 1-1,0 0 1,-1 0 0,1 0-1,0 0 1,-1 0 0,1 0-1,0 1 1,-1-1 0,1 1-1,-1 0 1,5 2 0,6 1-8,-6-1-1,0-1 0,0 1 0,-1 1 1,12 6-1,0 2 10,-1 0 1,16 16-1,-25-17-13,5 23-1,-5 18-9,-7-43-3,-1 0 1,0-1-1,-3 19 0,2-23 0,0 1-1,-1 0 0,1-1 0,-1 1 0,0-1 0,0 0 1,-5 7-1,3-5 0,-1-2-1,0 1 1,-1-1 0,1 1 0,-1-1 0,0-1 0,0 1 0,0-1 0,0 0 0,-7 2 0,11-4-1,-16 3-4,0-5 3,-1 0 1,1-1-1,-19-5 0,19 0-23,6-1 19,1-1 1,0-1-1,0 1 1,-17-22-1,19 14-7,5 6-168,1 0 0,1 0 0,0-1 1,0 1-1,1 0 0,0-16 0,4-20-6065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8:08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70 6280,'0'-10'-2,"-3"36"-4,-1 19 6,3 140-15,4-141 14,8-10 1,7-4 0,1-9 0,-17-20 0,0 1 0,-1-1 0,1 0 0,0 0 0,-1-1 1,1 1-1,0 0 0,0-1 0,3 2 0,1-2 3,0 0-1,0 0 0,0-1 1,0 1-1,0-1 1,0 0-1,0-1 1,9-3-1,40-19 22,-52 23-23,7-4 32,-1-1 0,1 0 1,11-10-1,-16 11-11,0 1 0,1 0 0,-1 1 0,1-1 0,0 1 0,8-3-1,-12 5-8,1 1 0,-1 0 0,1-1 0,-1 1 0,1 0 0,0 1-1,-1-1 1,1 0 0,-1 1 0,1-1 0,-1 1 0,1 0-1,-1 0 1,1 0 0,-1 0 0,0 0 0,1 0 0,-1 1 0,0-1-1,3 3 1,3 3 12,0 0 0,-1 1 0,8 9 0,-10-11-25,9 9 41,1 0 1,0-2-1,1 0 1,1 0-1,0-2 1,0 0-1,1-1 1,38 15-1,-46-21-19,0 0 1,1-1-1,-1-1 0,1 0 1,0 0-1,12 0 0,-9-1-1,-9-1 1,0 1-1,0-1 0,0-1 0,0 1 0,0-1 1,0 1-1,0-2 0,0 1 0,0 0 0,-1-1 0,7-3 1,-5 3-1,2-5 113,-4 0-105,-1-1 0,1 0 1,-1 0-1,0-1 0,2-12 1,-5 4 50,-1 11-60,0-7-1,-2 0-1,0 0 1,0 0-1,-1 1 0,0 0 1,-1-1-1,-7-11 1,-53-101 63,25 52 13,30 56-83,-2-3-4,8 13 1,-1-1-1,0 0 1,0 1-1,-12-12 1,15 17-4,-5-7 5,-1 1 0,-1 0-1,1 0 1,-1 1 0,-12-8 0,17 12-5,11 3-111,12 5-773,20 7-4141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8:09.0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260 257 4400,'9'14'1,"9"22"14,36 124 24,-52-156-32,0 0 1,0-1 0,0 1 0,1-1-1,0 0 1,-1 1 0,1-1 0,0-1-1,0 1 1,1 0 0,-1-1 0,1 1-1,-1-1 1,1 0 0,0 0 0,0-1-1,0 1 1,0-1 0,0 0 0,0 0-1,8 1 1,-11-1-3,1-1 0,0 0 0,-1 0 0,1 0 0,0 0 0,-1 0 0,1-1-1,-1 1 1,1 0 0,0-1 0,-1 1 0,1-1 0,-1 0 0,1 1 0,-1-1 0,1 0 0,1-1 0,3-2 6,22-14 13,-17 6 43,-3-2-43,-1 0-1,0 0 1,7-22 0,-11 17 50,-12-88 44,7 98-95,0 1 0,0-1 1,-1 0-1,0 1 1,-1-1-1,1 1 1,-2 0-1,1 0 1,-1 1-1,-7-9 1,8 10-8,-9-6 112,-8-1-36,-38-18 0,40 26 36,-13 4-37,-45 5 1,53 2 29,-8 10-64,1 2 1,-30 21-1,58-36-42,0-1 1,0 0-1,0 1 0,0 0 0,1 0 1,-3 3-1,-14 21 32,2 0 0,-25 50 0,41-75-39,0 1-1,0-1 0,0 1 1,0 0-1,1-1 1,-1 1-1,1 0 0,-1 3 1,1 12 10,1 0 0,0 0-1,1 0 1,8 31 0,-9-48-14,-1 1 0,1-1-1,-1 1 1,1-1 0,0 1-1,-1-1 1,1 1 0,0-1-1,0 0 1,0 1 0,0-1-1,3 2 1,17 16 20,1 0-1,43 26 1,-35-32 16,129 36 12,-126-43-31,155 0 14,-148-9-14,152-35 16,-158 27-3,105-65 14,-137 75-43,1-1 0,-1 1 0,0-1 0,0 0 0,1 0 0,-1 0 0,3-4 0,21-31 22,25-45 0,-40 55 8,-4-9-9,5-69 0,-14 79 2,-5-5-6,-15-42 0,21 70-18,0 0 0,0 0 0,-1 0 0,1 0 0,-1 0-1,0 0 1,1 0 0,-1 1 0,0-1 0,-1 1 0,-3-4 0,-3-3 2,1 0-2,6 6-1,-1 0-1,1 0 0,-1 1 1,0-1-1,0 1 0,0 0 1,-7-4-1,4 2 3,0 0 0,0 1-1,0 0 1,-1 0 0,0 0-1,1 1 1,-1 0 0,0 1 0,0-1-1,-8 1 1,-4 8-1,6 6 1,13-12-4,-1 0-1,1 0 0,-1 0 0,1 1 0,0-1 0,-1 0 0,1 0 0,0 1 0,0-1 0,0 0 1,0 0-1,0 3 0,1 1-1,0 0 0,0-1 0,1 1 0,0 0 0,-1-1 0,2 1 0,-1-1 0,0 0-1,1 1 1,0-1 0,0 0 0,6 6 0,-2-2-1,105 134-102,-102-128 96,19 32-63,-22-33 45,0 0 0,-1 0 0,-1 1 0,0-1 0,-1 1 0,4 25-1,-7-29 19,0-4 0,-1-1 0,0 1 0,-1-1-1,1 1 1,-3 8 0,-5 21-25,2-11 14,-4 31 0,10-51 19,0 0 0,0 0-1,0 0 1,1 0 0,-1 0-1,1 0 1,1 5 0,2-1 0,1 0 0,-1-1 0,1 1 0,0-1 1,1 0-1,0 0 0,0-1 0,9 8 0,-11-11 1,17 13 14,139 73 16,-120-70 10,172 69 30,-207-85-58,1-1 0,-1 0 1,1-1-1,-1 1 0,11 0 1,-16-2-14,28 4 26,0-1 1,29-2 0,-20-4-421,63-14 0,-98 17 362,141-29-4148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7:23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1 235 7352,'3'-4'6,"13"-10"-4,-7 11-10,-7 3-31,-2 4-73,0 7 85,1 1 1,4 19-1,-2-13-5,12 106-21,-10-48-54,-5-54 80,2 1 0,1-1 0,1 1-1,8 29 1,-7-34-16,-2-2 17,1 0 0,1 0 0,1-1 0,0 1 0,1-1 0,15 24 0,-6-17-14,0 0 1,2-1 0,37 34-1,-50-52 40,-1 0 0,1 0-1,0-1 1,0 1-1,6 1 1,-6-3 0,-1 0 0,1 0 0,0 0 0,0-1 0,-1 1 0,7-1 0,-2-1 0,0 0 0,-1-1 1,14-3-1,-10 0 2,1-1-1,-1 0 1,0 0-1,0-1 1,11-10-1,-9 3 14,46-75 32,-51 66 73,-2-20-28,4-70 1,-12 76 115,-20-265 648,8 195-289,10 73-263,-9-62 541,11 95-833,1 1 0,0-1 0,0 1 1,0-1-1,0 1 0,0-1 0,0 1 0,-1-1 0,1 1 1,0-1-1,0 1 0,-1-1 0,1 1 0,0 0 0,-1-1 0,1 1 1,0-1-1,-1 1 0,1 0 0,-1-1 0,1 1 0,-1 0 0,1 0 1,-1-1-1,1 1 0,-1 0 0,1 0 0,-1 0 0,1-1 0,-1 1 1,1 0-1,-1 0 0,1 0 0,-1 0 0,1 0 0,-1 0 0,1 0 1,-1 0-1,1 0 0,-1 1 0,1-1 0,-1 0 0,1 0 0,-1 0 1,1 1-1,-1-1 0,1 0 0,-1 0 0,1 1 0,-1-1 0,-21 17 84,21-16-84,-8 9 169,5-3-147,0 0-1,1 0 1,0 1 0,1-1-1,0 0 1,0 1 0,0 0-1,1 0 1,0-1 0,1 1-1,0 0 1,1 8 0,0 4-366,2 0 1,1 0-1,10 35 1,9 14-6062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7:23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 34 5832,'-25'-22'130,"9"12"7,13 9-123,-15 0 1,14 2-16,0 0 1,0 0 0,1 1-1,-1-1 1,0 1 0,1 0-1,0 0 1,-1 0-1,1 0 1,0 0 0,0 1-1,0 0 1,0-1 0,1 1-1,-1 0 1,-2 5-1,0-1-1,1-1-1,0 1 0,1 1 1,-1-1-1,-3 14 0,6-14-4,-1 0-1,1 1 1,1-1-1,-1 0 1,1 0 0,1 1-1,-1-1 1,1 0-1,4 14 1,-3-11-2,0 1-5,1 0-1,0 0 0,1 0 0,0-1 1,1 0-1,8 14 0,-7-13 4,2 4-26,2-1 0,0 0-1,1 0 1,12 12 0,-12-14 4,0 0 1,10 17-1,-20-27 28,-1 1 1,1-1 0,-1 0-1,1 1 1,-1-1 0,0 0-1,0 1 1,0-1 0,0 0-1,-1 1 1,1-1 0,0 0-1,-1 1 1,0-1-1,0 0 1,1 0 0,-1 0-1,0 0 1,-3 4 0,3-4-1,-1 2 2,-1 1 1,0-1 0,0 0-1,0 1 1,-1-1 0,1-1-1,-1 1 1,0-1-1,0 1 1,0-1 0,-1 0-1,1 0 1,-1-1 0,0 0-1,1 1 1,-1-1 0,-7 1-1,8-2 16,-1 0-1,0 0 0,0-1 1,0 0-1,1 0 1,-1 0-1,0 0 1,0-1-1,1 1 1,-1-1-1,-7-3 0,12 3-4,-1 0 0,1 0-1,0 0 1,0 0-1,0 0 1,0 0-1,0 0 1,0 0-1,0 0 1,1 0-1,-1 0 1,0 0-1,0 0 1,1 0-1,-1 0 1,1 0-1,0-1 1,-1 0 3,15-31-641,3-4-2597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7:24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0 750 4488,'64'-1'72,"-51"3"-49,0-1-1,0 2 1,18 5 0,-20-1 71,-6 0-56,1 1-1,-1 0 1,-1 0-1,1 1 1,-2-1-1,1 1 0,-1 0 1,0 0-1,3 19 1,0 5 29,-3-15 31,1-1-1,8 24 1,-12-40-89,0 0 0,1 0-1,-1 0 1,0 0 0,1 0 0,-1 0 0,1 1 0,0-1 0,-1-1 0,1 1 0,0 0-1,0 0 1,-1 0 0,1 0 0,0 0 0,0-1 0,0 1 0,0 0 0,0-1 0,0 1-1,0-1 1,0 1 0,0-1 0,1 1 0,-1-1 0,0 0 0,0 0 0,0 0 0,0 1-1,1-1 1,-1 0 0,0 0 0,0-1 0,0 1 0,0 0 0,1 0 0,-1 0 0,1-1-1,6-2 29,0-1 0,-1 0-1,0 0 1,0 0-1,0-1 1,0 0 0,-1 0-1,0-1 1,0 1-1,0-1 1,-1-1 0,0 1-1,0-1 1,0 0-1,-1 0 1,0 0 0,4-11-1,-6 12 16,-1 0 0,1 0 0,-1 0 0,-1-1 0,1 1 0,-1 0 0,0-12 0,-1 8-4,1 7-12,0-1 1,0 1-1,-1-1 0,0 1 1,1-1-1,-1 1 0,-1-1 1,1 1-1,0 0 0,-1-1 1,1 1-1,-1 0 0,-4-5 1,3 4-2,1 2-3,-1-1 0,1 0-1,-1 1 1,0-1 0,0 1-1,0 0 1,0 0 0,0 0 0,0 1-1,0-1 1,-1 1 0,1 0-1,-1 0 1,1 0 0,-7-1 0,5 1 8,5 1-26,-1-1-1,0 1 1,0 0 0,1 0 0,-1 0-1,0 0 1,1 0 0,-1 0-1,0 0 1,0 0 0,1 0 0,-1 0-1,0 0 1,1 1 0,-1-1-1,0 0 1,0 1 0,-10 3 42,1 2 1,-1 0-1,1 0 1,1 0-1,-16 15 0,15-12 4,0 1-1,1 0 0,1 0 0,0 1 0,0 1 0,1-1 0,-8 18 0,10-18-24,-1 1 47,0 1 1,1 0-1,1 0 0,-5 23 0,4-17-49,5-6 61,1-8-85,1 0 0,0-1 0,0 0 0,1 1 0,-1-1 0,1 0 1,0 0-1,0 0 0,0-1 0,1 1 0,-1-1 0,6 4 0,6 1 26,12-2-22,-1 0-1,1-2 1,-1-1 0,1-1-1,37-2 1,45-9-10,13-5-3,6-3 0,118-17-2,-204 26-3,140-45 2,-155 41-2,59-42 1,-77 44-8,4-17 4,-12 22 8,1-1 0,-1 0-1,0 0 1,1-9 0,-2 11 0,0-1 0,-1 1 0,1-1 0,-1 1 0,-2-8 0,2 9 0,0 0 0,0 0 0,0 0 0,0 1 0,-1-1 1,0 1-1,1-1 0,-1 1 0,-2-3 0,-3 0 1,0 0 0,0 0 0,0 1 0,0 0 0,-1 0 0,0 1-1,1 0 1,-1 1 0,-9-3 0,11 3 1,-19-2 19,-102 7 19,104 3 8,15-3-31,-2 0-8,1 1 1,0 1-1,-1 0 0,2 0 1,-1 1-1,1 0 1,0 0-1,0 1 0,1 0 1,-9 9-1,8-6 11,0-2-12,1 0-1,0 1 1,1 0-1,0 0 1,0 1-1,1-1 1,0 1-1,-6 19 1,8-20 1,0-3-6,1 1-1,0-1 0,0 0 1,1 1-1,0-1 1,0 1-1,0-1 1,1 1-1,0 0 1,0-1-1,2 11 1,8 10 3,-9-25-6,0 0 1,1 0-1,-1 0 0,1-1 0,-1 1 0,1-1 0,-1 1 0,1-1 0,0 1 0,0-1 0,0 0 1,3 2-1,0-2 0,-1 1 0,1-1 0,0 0 0,-1 0 0,1 0 0,8 0 0,46-5 0,15-9 0,-47 8 0,31-12 0,-41 10 0,0 0 0,-1-1 0,19-12 0,-22 12 0,-2-1 0,1 0 0,-1 0 0,16-20 0,-10 6 0,-2 0 1,0-1 0,-2-1 0,19-49 0,-22 39 20,15-151 23,-24 147 24,-6-168 40,3 165-1,-1 10-36,-17-141 279,20 170-363,0 2 23,0 0 0,0 0 0,0-1-1,0 1 1,-1 0 0,1 0 0,0-1 0,0 1 0,-1 0 0,1 0-1,-1-1 1,1 1 0,-1 0 0,0 0 0,1 0 0,-1 0-1,0 0 1,0 0 0,0 0 0,0 0 0,0 0 0,0 1 0,0-1-1,0 0 1,0 0 0,0 1 0,0-1 0,0 1 0,0-1-1,-1 1 1,1-1 0,-3 1 0,-22 0 35,25 0-40,0 0 0,1 0 0,-1 0-1,1 0 1,-1 0 0,0 0-1,1 1 1,-1-1 0,1 0 0,-1 0-1,0 1 1,1-1 0,-1 0 0,1 1-1,-1-1 1,1 0 0,-1 1 0,1-1-1,-1 1 1,-6 7 9,1 0 0,0 0 0,0 0 0,1 1 0,0-1 0,1 1-1,0 1 1,-3 9 0,1 10 21,4 20-10,7 79-1,3-88-10,21 63-1,14 16-9,59 137-5,-77-198-90,-2-6-365,-1 1-1,28 110 1,-38-96-6404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7:26.2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116 132 2424,'-27'0'1,"12"-2"25,13 1 16,1 0 0,0 0-1,0 0 1,0-1 0,0 1 0,0 0 0,0 0 0,0-1 0,1 1 0,-1-1 0,0 1 0,1 0 0,-1-1 0,1 1 0,0-1 0,-1 1 0,1-1 0,0-2 0,-1 0 174,0-1 25,0-1 0,0 1 1,1-1-1,-1 1 0,2-9 0,-1-4 394,0 16 101,-2 0-433,-3-5-20,1 28 139,4-8-393,-3 31 181,-16 114 21,6-32 9,5-41-202,7-53 36,1-26-60,1 14 6,1-1-1,0 0 1,2 0 0,0 0-1,1 0 1,9 22 0,25 75 54,-36-106-61,0 0 0,1 0-1,1 0 1,-1-1 0,1 1 0,1-1-1,0 0 1,0-1 0,10 11-1,-9-11-3,9 6 46,3-2-28,1-2 0,23 10 0,-25-18 28,7-4-14,49-9-1,-56 4 15,-13 4-33,-1 2-14,-1-1-1,0 1 0,0-1 0,0 0 1,0 0-1,0 0 0,0 0 0,0 0 1,-1-1-1,1 1 0,-1-1 0,0 0 1,1 0-1,-1 0 0,-1 0 0,1 0 1,0 0-1,-1 0 0,0-1 0,2-5 1,21-81 122,-20 69 5,-4 17-108,1-4-7,0 1-1,-1 0 0,0 0 0,0 0 0,-1 0 1,0-1-1,0 1 0,0 0 0,-1 0 0,0 1 1,-1-1-1,0 0 0,0 1 0,0-1 0,-8-10 1,-65-78 184,72 90-164,0 0 0,-1 0 0,0 1 0,1-1 0,-1 1 0,-1 1 0,-9-6 1,0 0 4,2 1-8,7 4 10,0 0 0,-1 1 0,1 0-1,-1 0 1,-11-3 0,13 4-22,-2-1 32,0 1 0,-1-1-1,1 1 1,-1 1 0,1 0-1,-1 0 1,0 0-1,1 1 1,-1 0 0,0 0-1,-12 3 1,-5 2 38,23-5-10,6-1-50,38-13-4,13-1-21,18-8 2,17-14-8,1-7 1,-12-4-3,-69 41-2,-1-1 0,1 0 0,12-15 0,-18 19 0,0-1 0,-1 0 0,0-1 0,0 1 0,2-7 0,10-19 0,-12 26 0,0 1 0,1-1 0,-1 1 0,1 0 0,4-4 0,-1 3 0,0 1-1,0 0 1,0 0 0,0 1 0,1 0 0,-1 0 0,1 1-1,13-3 1,-20 4 0,1 1-1,0 0 1,-1-1-1,1 1 0,0 0 1,0 0-1,-1 0 1,1 0-1,0 0 1,3 1-1,-5 0 1,1-1 0,-1 0 0,0 0 0,0 0 0,1 0 0,-1 1 0,0-1 0,0 0 0,1 0 0,-1 0 0,0 1 0,0-1 0,0 0 0,1 0 0,-1 1 0,0-1 0,0 0 0,0 1 0,0-1 0,0 0 0,0 1-1,0-1 1,0 0 0,1 0 0,-1 1 0,0-1 0,0 0 0,0 1 0,-1-1 0,1 0 0,0 1 0,-10 17-2,-7 1-6,1 1 1,-22 36-1,32-45 4,-1-1-6,0 1 0,1 0-1,-9 21 1,5-9 5,-1-2 1,7-14-2,1 0 1,0 1-1,0-1 1,0 0-1,1 1 1,-1 9-1,-1 1-10,2 1 0,-1 31 0,3-50 13,0 1 0,0-1-1,0 1 1,0 0 0,0-1 0,0 1 0,0-1-1,0 1 1,0 0 0,0-1 0,1 1 0,-1-1 0,0 1-1,0-1 1,1 1 0,-1-1 0,0 1 0,1-1-1,-1 1 1,1-1 0,-1 0 0,1 1 0,6 5-11,1 0 0,-1-1 1,1 0-1,0 0 0,0-1 1,1 0-1,9 3 0,3-2-91,102 2-39,-117-6 119,1-1 0,-1 0 1,0-1-1,0 1 0,0-1 0,1 0 0,5-2 1,2-1-5,-11 3 14,1 0-1,0 0 1,-1-1-1,0 1 0,1-1 1,-1 1-1,0-1 1,0 0-1,0 0 1,0 0-1,0-1 0,0 1 1,0-1-1,3-5 1,5-3 6,28-27-21,-23 19-16,-7 4 33,0-1 1,-1 0 0,-1-1 0,9-27-1,-16 42 11,1 0-1,-1 0 0,0 0 1,1 0-1,-1 0 0,0-1 1,0 1-1,0 0 0,-1-2 1,-23-113-33,24 115 34,-1 0 0,1 1 0,-1-1 0,0 0 0,1 0 0,-1 1 0,0-1 0,0 1 0,0-1 0,0 1 0,-2-2 0,-6-9-2,-1 2 1,-14-14-1,11 15 3,1 0-1,-1 1 1,-16-8 0,-70-26 2,93 39 13,10 6 4,-2-2-24,0 0 9,0 0 1,0 1-1,0-1 0,0 1 1,0-1-1,0 1 0,0 0 1,0 0-1,-1 0 1,1 0-1,-1 0 0,0 0 1,1 0-1,-1 0 0,0 0 1,1 5-1,-5 4 2,-7 7 3,9-15-9,0-1 1,1 0 0,-1 0 0,0 0-1,1 1 1,0-1 0,-1 0 0,1 4-1,0-3 0,1-1 1,-1 0-1,1 0 0,0 0 0,0 0 0,0 0 0,0 0 0,0 0 0,0 0 0,0 0 0,1 0 1,1 1-1,3 4-2,0 0 0,1-1 0,0 1-1,0-2 1,1 1 0,0-1 0,-1 0 0,2-1 0,-1 0 0,17 6 0,-10-5 0,-7-3-2,0 0 1,1 0-1,-1 0 0,1-1 1,12-1-1,70 4-17,-87-5 17,1 1 0,0-2 0,0 1 0,0 0 0,-1-1 0,1 0 1,0 0-1,-1 0 0,0-1 0,0 0 0,1 0 0,-2 0 0,1 0 0,0 0 0,-1-1 1,6-6-1,-2 3-4,5-4 7,-5 4-2,1-1-1,-1 1 1,0-1-1,8-14 1,-13 18 8,0 0 0,0 0 0,-1 0 0,1 0 0,-1 0 0,0-1 0,0 1 0,0-1 0,-1 1 0,0 0 0,0-7 0,0 6 23,1 0-1,-1 0 1,1 0-1,0-1 0,0 1 1,0 0-1,3-6 1,-3 9-22,0 1 0,0-1 0,1 1 0,-1-1 0,1 1 0,-1-1 0,1 1 0,-1 0 1,1 0-1,0 0 0,0 0 0,-1 0 0,1 0 0,0 0 0,0 0 0,0 1 0,0-1 0,0 1 1,0 0-1,0-1 0,0 1 0,3 0 0,8 0 3,-1 1 1,21 3 0,-31-4-10,31 6 12,4 6-9,-21-6-5,0 1-1,-1 0 1,0 2 0,0 0 0,-1 0 0,16 14 0,-5 7-7,-19-16-30,-3 3 11,-1 0 0,-1 0 0,-1 0-1,0 0 1,-1 0 0,-1 0 0,-7 30 0,-12 30-124,13-42-9,1 1 0,-4 61 0,11-94 142,1 0 0,-1 1 0,1-1 0,0 0 0,0 0 1,0 0-1,0-1 0,0 1 0,1 0 0,-1 0 0,1 0 0,0-1 0,0 1 0,3 3 0,-2-3-2,6 4-78,24 7-33,1-1-1,52 11 1,-66-19 137,1-3-77,14-5-291,0-3-1,50-13 0,10-8-4682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7:26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26 4576,'0'0'88,"-9"-3"-15,0 0-55,-25-9 275,34 12-289,0 0-1,0 0 1,1 0 0,-1 0 0,0 0 0,0 0-1,0 0 1,0 0 0,0 0 0,0 0-1,0 0 1,1 0 0,-1 0 0,0 0 0,0 0-1,0-1 1,0 1 0,0 0 0,0 0-1,0 0 1,0 0 0,1 0 0,-1 0 0,0 0-1,0 0 1,0 0 0,0-1 0,0 1 0,0 0-1,0 0 1,0 0 0,0 0 0,0 0-1,0 0 1,0 0 0,0-1 0,0 1 0,0 0-1,0 0 1,0 0 0,0 0 0,0 0-1,0 0 1,0-1 0,0 1 0,0 0 0,0 0-1,0 0 1,0 0 0,0 0 0,0 0 0,0 0-1,-1 0 1,1-1 0,0 1 0,0 0-1,0 0 1,0 0 0,21-2 147,-19 2-124,1-1-1,-1 1 1,1 0-1,-1 0 1,1 1-1,-1-1 1,1 0-1,-1 1 0,1-1 1,-1 1-1,4 1 1,-25 5 19,18-7-42,0 0-1,1 0 0,-1 1 0,1-1 0,-1 0 0,0 0 0,1 0 0,-1 1 0,1-1 0,-1 0 0,1 1 0,-1-1 0,1 1 0,-1-1 0,1 0 0,-1 1 0,0 0 0,0 0-1,0 0 0,0 1 0,0-1 0,0 0 1,0 0-1,0 0 0,0 1 0,0-1 0,0 1 0,1-1 0,-1 0 0,1 1 0,-1-1 0,1 1 0,-1-1 0,1 1 0,0 0 0,0-1 1,0 1-1,0-1 0,0 1 0,0-1 0,0 1 0,0-1 0,1 1 0,-1 0 0,1-1 0,-1 0 0,1 1 0,-1-1 0,1 1 0,2 2 1,10 39 48,-10-34-42,-2 0 0,1 0 0,-1 0 0,-1 16 0,0-20-7,0 1-1,-1 0 0,0 0 0,0 0 0,-3 7 1,-11 42 41,11-39-30,0 1 0,-1 24 0,5-26-8,1-1 0,5 29-1,1-16 31,89 188 100,-55-130-63,-36-75-52,3 9 5,1 1 0,-2-1 0,7 33 0,-1 3 44,-14-54-65,1-1 0,0 1 0,0 0 0,-1-1 0,1 1 0,0-1 0,-1 1 0,1 0 0,0-1 0,-1 1 0,1-1 0,-1 1 0,1-1 0,-1 0 0,1 1 0,-1-1 0,1 1 0,-1-1 0,0 0 0,1 1 0,-1-1 0,1 0 0,-1 0 0,0 0 0,1 1 0,-1-1 0,0 0 0,1 0 0,-1 0 0,-1 0 0,0 0 5,-26 4 14,27-4-19,-1 0 1,1 0-1,0 0 0,-1 0 1,1 0-1,0 0 0,-1 0 1,1-1-1,0 1 0,0 0 0,-1-1 1,-1 0-1,3 0-1,-1 1 0,1 0 0,-1-1 0,1 1 0,0 0 0,-1-1 0,1 1 0,0-1 0,-1 1 0,1-1 0,0 1 0,0-1 0,-1 1 0,1-1 0,0 1 0,0-1 0,0 1 0,0-1 0,0 1 0,0-1 0,0 0 0,0-1-82,0-1 1,1 1-1,0-1 0,-1 1 1,1-1-1,0 1 1,0 0-1,2-3 0,-3 4-3,14-26-3771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7:27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1 322 4848,'34'0'0,"118"-5"-23,-71 3 109,88-7 180,-138 6-182,39-3 322,0 3-1,91 8 0,-105 3-18,-21-5-167,-3 0 359,54 12 0,-81-14-405,5 2 28,-7-2-19,1-2-31,42-8 120,-44 8-184,1-2 4,7-12-51,-10 14-37,0 1 0,0 0 0,1 0 0,-1-1 0,0 1 0,0 0 0,0 0 0,0-1 0,0 1 0,1 0 0,-1 0 0,0-1 0,0 1 0,0 0 0,0 0 0,0-1 0,0 1 0,0 0 0,0-1-1,0 1 1,0 0 0,0 0 0,0-1 0,0 1 0,0 0 0,-1-1 0,1 1 0,0-1 0,-4-7 38,0 0 1,-1 1-1,1-1 0,-2 1 1,1-1-1,-1 2 0,0-1 0,0 1 1,-1 0-1,-11-9 0,13 13-15,1-1-1,0 1 1,-1 0-1,1 0 0,-1 1 1,0-1-1,0 1 1,0 0-1,1 0 1,-1 1-1,0 0 0,0-1 1,0 2-1,0-1 1,0 0-1,-5 2 0,-1-1-12,2 0 12,1-1 1,0 1-1,0 1 0,0-1 1,0 1-1,0 1 0,0 0 0,0 0 1,1 0-1,-9 6 0,12-7-15,-9 8 57,-37 59 23,44-52-71,4-9-16,1 0 0,0 0 0,0 0 0,1 9 0,1-8-3,0-1-1,1 1 1,0-1 0,1 1 0,4 10 0,22 39 4,-24-50-4,-1-1-1,1 0 0,1 0 0,6 7 1,-6-9-1,1 0-1,0 0 1,1-1 0,-1 0 0,1-1 0,-1 1 0,1-1 0,0-1 0,0 1 0,16 1 0,-22-4-1,25 2-4,150-21 1,-137 10-9,160-60-5,-162 51 12,46-30-1,-59 32 6,33-27 1,-29 15 1,44-51 0,-61 61 14,-9 7-10,1 0 1,-2-1-1,1 1 0,-2-1 1,1 1-1,-1-18 0,-6 10 69,2 12-43,1 1-15,-1-1 0,1 1 1,-1 0-1,-1 0 0,1 0 0,-1 1 0,0-1 0,-1 1 0,1 0 0,-1 0 1,0 1-1,0-1 0,-11-6 0,9 7 19,0 0 0,0 1 0,-1 0 0,0 0 1,-13-3-1,20 6-28,1 0 1,-1 0-1,1 0 1,0 0-1,-1 0 1,1 0 0,-1 0-1,1 0 1,0 0-1,-1 0 1,1 0-1,-1 0 1,1 0-1,0 1 1,-1-1 0,1 0-1,0 0 1,-1 0-1,1 1 1,0-1-1,-1 0 1,1 0-1,-1 1 1,-6 5 43,1 0 1,0 0-1,0 1 1,0 0-1,-9 15 0,-21 40 65,28-45-113,6-15-1,0 0 1,1 1 0,0-1 0,0 1-1,-1-1 1,1 1 0,1-1-1,-1 1 1,0 0 0,1 0 0,-1-1-1,1 6 1,0-1 2,0-3-5,0 0 1,0-1-1,0 1 1,1-1 0,0 1-1,0-1 1,0 1-1,1 3 1,18 34 4,11 6-3,-10-23-3,1-1 0,30 24 0,-51-46 1,33 27-14,63 39-1,-70-49 13,55 35-4,-37-17 6,-42-33 0,0 1 0,0-1 0,0 1 0,0-1 0,3 8 0,-5-10 0,0 0 0,-1 1 0,1-1 0,-1 0 0,0 0 0,1 0 0,-1 1 0,0-1 0,0 0 0,0 1 0,0-1 0,0 0 0,0 0 0,0 1 0,0-1 0,-1 2 0,1-2 0,-1 0 0,0 1 0,0-1 0,0 0 0,0 0 0,0 1 0,0-1 0,0 0 0,0 0 0,0 0 0,0 0 0,-1 0 0,1 0 0,-2 0 0,-2 2 0,-1 0 0,1-1 0,-1 0 1,-10 3-1,-3-2 2,1-1 0,-1-1 1,-38-3-1,53 2-2,-7 0 5,0-1 0,0 0-1,0-1 1,-14-3 0,6 0-2,4 1-2,0 0 1,-20-9-1,28 9 0,0 1 0,0-1 0,0-1 0,1 1-1,-10-8 1,11 7 0,0 0-1,1-1 0,-1 1 1,1-1-1,0 0 1,-4-8-1,5 7-111,0-1 0,1 0 0,0 0 0,0-1 1,1 1-1,0 0 0,0 0 0,1-1 0,0 1 0,0-1 0,1 1 1,3-15-1,6-43-7129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7:27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7088,'23'14'1,"-17"-8"0,-1-1 0,-1 1-1,1 0 1,-1 1 0,0-1 0,5 11 0,-7-12-3,5 13-10,6 38 4,-1 23 7,-4 7 1,-3-1 1,-1-44 14,18 77 1,-17-92 4,-1-1 0,-2 1 1,0 34-1,-2-31-169,2-1 0,1 1 0,11 45 0,-9-58-4104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7:28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69 6280,'7'-5'50,"1"1"1,-1 0 0,1 1-1,0 0 1,0 0-1,0 1 1,0 0-1,0 0 1,1 1-1,8 0 1,4-3 5,49-6-28,75-3-10,-33 6 9,-84 5-25,32 0 23,-54 2-18,6 0-2,1 1 0,-1 0 1,24 6-1,-33-6 4,1 0 0,-1 0 0,0 0 0,1 0 0,-1 1 0,0-1 0,0 1 0,0 0 0,0 0 0,0 0 0,0 1 0,-1-1 0,1 1 0,-1-1 0,0 1 0,1 0 0,-1 0 0,0 0 0,-1 0 0,1 0 0,1 5 0,-1 0 31,-1 1-1,0-1 0,0 0 0,-2 16 0,1 25 155,3 105 189,-3-117-300,0-36-69,-1-7-1,-1-23-944,0-7-3735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2:20.7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7176,'19'51'127,"-5"-13"357,25 47 0,-33-74-406,0-1-1,1 0 1,0 0 0,0 0 0,1-1-1,1-1 1,0 1 0,16 11-1,-22-18-50,1 0-1,-1 0 1,1-1-1,-1 1 1,1-1 0,0 0-1,-1 0 1,1 0-1,0-1 1,6 1-1,-4-1 1,-3 0-7,1 0 0,0 0 0,0-1 0,0 0 0,0 0 0,0 0 0,-1 0 0,1 0 0,0-1 0,-1 0 0,1 0 0,-1 0-1,5-3 1,-4 2 4,5-5 97,-6 4-95,0-1 0,-1 0 0,1 0 1,-1 0-1,0-1 0,0 1 0,-1 0 0,0-1 0,0 1 0,0-1 0,0 0 0,-1 1 1,0-1-1,0 1 0,-1-1 0,-1-11 0,-2 7 24,1 0-1,-2 0 1,1 0-1,-1 0 1,-1 0-1,-10-13 1,12 19 70,-2 1 25,2 6 7,-1 4-121,0 0 0,1 0 0,0 1 0,0-1-1,0 1 1,1 0 0,0 0 0,1 0 0,0 1 0,0-1 0,-1 9 0,3-5-15,0-5 0,0 0-1,0-1 0,1 1 1,0-1-1,0 1 0,3 10 1,29 127 98,-8-27-7,0-9-56,-17-64-29,-3-1 0,-1 1 1,-3 62-1,-1-103-57,-1-1 1,1 1-1,0 0 0,-1 0 1,0 0-1,1-1 0,-1 1 0,0 0 1,-1-1-1,1 1 0,0-1 1,-1 0-1,1 1 0,-1-1 1,-3 4-1,0-1-783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7:28.8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 4576,'86'-12'0,"-65"9"-2,-1 1 1,1 1-1,0 1 0,31 4 1,-40-2 0,-8-2 0,0 1 1,0 0-1,0 0 0,0 0 1,-1 0-1,1 1 1,-1-1-1,4 3 0,31 16 0,13 14 1,4 15 0,5 12 0,0 9 0,-4 0 0,-7-4 0,-6-9 0,-24-31-3,-1 1 1,19 41-1,-29-44 3,-3-4 267,-4-30 298,1-27 59,0 23-570,-1 8 20,0 0 0,0 1-1,0-1 1,1 1-1,4-11 1,-4 11-49,18-41 554,-18 42-499,0 1 0,0-1-1,0 0 1,1 1 0,-1-1-1,1 1 1,0 0 0,0-1-1,6-3 1,-6 6-29,0 0 1,0 0-1,0 0 0,0 1 0,0-1 0,0 1 1,0 0-1,0 0 0,0 0 0,0 0 0,0 0 1,0 1-1,3 0 0,-2 0 7,0-1-13,0 1 0,0 0 0,-1-1 1,1 1-1,0 1 0,-1-1 0,1 0 1,-1 1-1,1 0 0,-1 0 0,0 0 1,4 3-1,26 15 255,-6-8-150,0-1 0,1-1 1,46 9-1,-52-14-127,45 4 81,-18-6-38,0-3 0,69-7 0,-98 4-59,-11 2-1,0 0-1,0-1 1,0-1-1,12-4 1,52-24 27,-71 29-31,0 0 0,0 0 0,0 1 0,1-1 0,-2 0 0,1 0-1,0-1 1,0 1 0,-1 0 0,1-1 0,-1 1 0,0-1 0,1 1-1,-1-1 1,-1 0 0,1 1 0,0-1 0,-1 0 0,1-5 0,0 4-1,-1 2 0,1-1 0,-1 1 0,0-1-1,1 1 1,-1-1 0,-1 1 0,1-1 0,0 1 0,-1-1-1,1 1 1,-1-1 0,1 1 0,-3-5 0,-1-3 0,-13-32 2,7 26 4,2 9-6,0 0 1,-1 1-1,1 0 1,-1 0-1,-18-8 1,26 13-2,0 1 1,0-1-1,0 1 1,0 0-1,0 0 1,0-1-1,0 1 1,0 0-1,0 0 0,0 0 1,0 0-1,0 0 1,0 0-1,-1 1 1,-5-1 0,1 1 0,-1 0 0,1 1 0,0-1 0,0 1 0,0 0 0,0 1 0,0-1 0,0 1 1,1 1-1,-1-1 0,1 1 0,0 0 0,0 0 0,-9 9 0,-56 67 15,60-63-8,4-2-5,1 0 1,1 1-1,-4 20 0,10-21-8,4-2 2,0-1 1,0-1-1,1 1 0,13 16 1,-4-15-57,6-1 32,0-1 0,28 9 0,-30-17-52,-11-2 52,1 0 12,0-1 0,0 0 0,0 0 0,0-1 0,0-1 0,0 0 0,0 0 0,-1 0 0,16-7 0,140-82-213,-148 82 219,-12 6 6,1 0 0,-1 0-1,0 0 1,0-1 0,5-4 0,24-22-11,11-13 12,-26 23 3,28-26 8,-44 42-9,1 1 1,0 1 0,0-1-1,0 0 1,0 1 0,0 0-1,1 0 1,-1 0 0,1 1-1,6-2 1,-11 3-1,0 0 0,0 0 1,0 0-1,1 0 0,-1 0 0,0 0 1,0 0-1,0-1 0,1 2 0,-1-1 0,0 0 1,0 0-1,0 0 0,1 0 0,-1 0 1,0 0-1,0 0 0,0 0 0,0 0 0,1 0 1,-1 0-1,0 0 0,0 0 0,0 1 1,0-1-1,1 0 0,-1 0 0,0 0 0,0 0 1,0 0-1,0 1 0,0-1 0,0 0 1,0 0-1,1 1 0,11 19 12,1 24-8,-6 13 1,-3 10-2,-5 17 2,-3 18-2,-1 9 2,0-6-2,1-16 2,-1-21-2,5-53 0,-2 0 0,-5 26 0,7-40-2,0 0 0,-1 0 1,1-1-1,0 1 0,-1 0 0,1 0 0,0 0 0,-1-1 0,1 1 0,-1 0 0,1-1 0,-1 1 0,1 0 0,-1-1 0,0 1 0,1 0 0,-2 0 0,1-1 0,1 0 0,-1 0 0,1 0 0,-1 0 0,1 0 0,-1 1 0,1-2 1,-1 1-1,1 0 0,-1 0 0,1 0 0,-1 0 0,0 0 0,1 0 0,-1 0 0,1-1 0,0 1 0,-1 0 0,1 0 0,-2-1 0,0-1 4,-1-1 1,1 1 0,-1-1-1,1 1 1,0-1 0,-3-5-1,-2 0 1,5 5 1,0 1 1,0-1-1,0 0 0,0 0 1,1 0-1,0 0 0,-1 0 0,1 0 1,-1-6-1,-21-88 93,23 73 7,22-125 53,-12 116 0,63-119 66,-72 150-206,0-1-1,1 1 0,0-1 0,-1 1 1,1-1-1,0 1 0,0 0 0,5-3 1,-7 5-20,15-14 86,33-21 1,-27 23-52,34-14-1,-51 24-5,1 0 0,0 0 0,0 1 0,0-1 0,6 0 0,224-33-1217,-97 18-5792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7:29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28 503 2968,'-3'-6'104,"-19"-31"59,21 36 130,0-8 1324,6 21-1522,-1-1 0,1 1 1,-2 0-1,0 0 0,0 0 0,-1 1 0,1 13 0,1 4 36,-2-8-104,8 35 158,21 40 27,-23-83-64,1-4-77,1 0-1,20 15 1,-18-20 77,76-1 79,-67-8-6,10-7-61,50-26 0,-61 23 87,-12 6-156,3-1-26,0-1-1,-1 0 1,-1-1-1,0 0 1,0 0 0,-1-1-1,9-16 1,48-118 1627,-65 144-1424,1 4-247,-1 0-1,0 0 1,1 0 0,-1 0 0,1 0 0,-1 0 0,1 0 0,0 0 0,0 0 0,0 0 0,2 3-1,0 0 3,39 91 174,-31-78-163,26 24-1,-30-36-32,0 0 1,0 0-1,0-1 0,1-1 1,16 8-1,-13-7 0,0-2 0,1 1 0,-1-2 0,21 3 0,-17-3 0,0-2-1,0 0 0,27-3 1,-28 1-1,0-1 0,0-1 0,-1 0 0,20-8 0,-20 5 0,0 0 0,0-1 0,0 0 0,11-11 0,-11 8 0,-1 0 0,0-1 0,13-18 0,-16 18 0,0-1 0,-1 0 1,10-23-1,-11 16 2,-1 0 0,-1-1 0,-1 1 0,-1-1 0,2-22 0,-5 41 1,0-1 0,0 1-1,0 0 1,0-1 0,0 1 0,-1 0 0,1 0-1,-1-1 1,-1-2 0,-14-40 22,-28-53 1,24 69 35,-111-102 35,128 128-84,-1 0 1,1 1-1,0 0 1,-1-1-1,0 1 0,-5-2 1,-26-10 28,-1 2-1,-42-10 1,76 22-32,0-1 0,0 1-1,-1 0 1,1-1-1,0 1 1,-1 0 0,1 0-1,0 1 1,0-1-1,-4 1 1,-15 5 23,0 1 1,1 0-1,-39 21 0,57-27-26,0 0-1,0 0 1,1 0-1,-1 1 1,0-1-1,1 1 1,-1-1-1,1 1 1,-3 3-1,-7 10-273,1 1 1,0 1-1,1-1 0,-11 29 0,-1 16-6778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7:30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42 144 6728,'-3'23'-28,"-10"36"0,7-34 25,-9 104-18,13-100 18,0-10-3,1 1-1,1 0 1,1 0-1,7 39 1,-6-46 1,5 19-22,0-1 1,22 57-1,-20-64 19,3 8-31,-4-12 24,8 19-10,36 64 0,-29-64 5,-3-12 16,-20-26 4,0-1 0,1 1 1,-1-1-1,0 1 0,1-1 1,-1 1-1,0-1 0,1 0 1,-1 1-1,1-1 0,-1 0 1,1 1-1,-1-1 0,0 0 1,1 0-1,-1 1 0,1-1 1,-1 0-1,1 0 0,-1 0 1,1 0-1,0 0 0,-1 0 1,1 0-1,-1 0 0,1 0 1,-1 0-1,1 0 0,-1 0 1,1 0-1,-1 0 0,1 0 1,-1 0-1,1-1 0,-1 1 1,1 0-1,-1 0 0,1-1 1,-1 1-1,1 0 0,-1-1 1,0 1-1,1 0 0,-1-1 1,0 1-1,1-1 0,-1 1 1,0 0-1,1-2 0,10-29 28,-8 21-22,21-70 217,-17 54-99,23-86 479,-24 95-347,0 0 1,2 0-1,0 1 1,1 0-1,16-23 0,-23 37-213,0 1 0,1-1 0,-1 1 0,0-1 0,1 1 0,-1 0 0,1 0 0,-1 0 0,1 0 0,0 0 0,-1 0 0,1 1-1,0-1 1,-1 1 0,1 0 0,3 0 0,-3 0 5,7 1 172,-3 3-178,-1-1 1,1 1 0,-1 0 0,0 1 0,0-1-1,-1 1 1,1 0 0,-1 1 0,6 8 0,3 4 11,16 30 1,-18-32-8,5 0-28,1 0 1,32 21-1,-28-27-5,18 1-7,49 6 0,-61-16-13,119-19-14,-116 11-40,143-49-46,-138 44-60,41-15 53,190-72-773,-246 89 751,8-3-388,46-14 1,-73 26 421,-9 3 27,-35 9 28,21-5 36,-109 38-20,90-25 31,27-10 6,8-3-5,0 1 0,0-1 0,1 1 0,0 0 0,0 0 0,-4 10 0,8-17 0,0 1 0,-1-1 0,1 1-1,0 0 1,0-1 0,0 1 0,0-1-1,0 1 1,0-1 0,0 1-1,0 0 1,0-1 0,0 1 0,0-1-1,0 1 1,0 0 0,0-1 0,0 1-1,1 0 1,1 4 4,1 0-1,-1 0 1,1-1-1,0 1 1,0-1 0,1 0-1,-1 0 1,1 0-1,0 0 1,5 4-1,6-2 69,14-1-20,42 0 1,-47-8 52,109-38 43,64-43 236,-86 33 28,-109 50-263,-3 5-115,-3 17-11,-2 12-18,7 9-2,0-36-4,0 0-1,0 0 0,1-1 0,0 1 0,4 9 1,-1-7-1,1 0-1,0-1 1,0 0 0,0 0 0,1-1 0,0 0 0,0 0 0,16 9 0,-21-14-1,-1 0 1,1 0-1,0 0 0,0 0 0,0 0 1,0 0-1,-1 0 0,1 0 0,4 0 1,21 4-4,0-1 1,36 1-1,-61-5 3,0 0-1,0 0 1,0 0 0,0-1-1,1 1 1,-1-1 0,0 1-1,0-1 1,3-1 0,25-12-6,-1-1 1,35-25 0,-41 20-7,80-87-6,-86 84 7,44-106 1,-53 101 6,4-52 4,-7-23 1,-12-67 2,7 163 2,0 0-1,-1 1 0,0-1 1,0 0-1,0 1 0,-4-9 1,0 1-1,-7-20 5,12 33-6,-1-1 0,0 1 1,1 0-1,-1-1 0,0 1 0,0 0 0,0 0 0,0 0 1,0 0-1,0 0 0,0 0 0,-1 0 0,1 0 1,0 0-1,0 0 0,-1 1 0,1-1 0,-1 1 0,1-1 1,-1 1-1,1-1 0,0 1 0,-1 0 0,1 0 1,-1 0-1,1 0 0,-1 0 0,1 0 0,-1 0 0,1 0 1,-2 1-1,1-1 0,-5 4 25,3 1-23,0-1 0,0 1 1,1 0-1,0 1 0,0-1 1,0 1-1,-2 8 0,4 4 10,23 115 4,-12-100-4,22 54-1,17 15-10,46 56-5,-81-133-3,0 10 3,11 40 0,-23-56-11,-2-16-61,0 0 8,0 0 1,-1 0 0,1 0-1,-1 0 1,1 0-1,-1 0 1,0 0 0,0 0-1,0 0 1,-1 0 0,1-1-1,0 1 1,-1 0-1,0-1 1,-3 5 0,-12 9-5455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7:30.9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1 150 6816,'30'9'49,"1"-2"0,1-1 0,-1-2 0,39 2 0,95-8-5,-117-2-36,206-37 5,-203 30-18,226-67-807,-127 32-3241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7:31.3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5296,'1'3'0,"4"7"1,-2 0 1,1 0-1,1 11 1,-1-4 0,26 110-9,26 100-169,-53-217 173,56 196-19,-35-151 22,39 102-529,-56-138-2278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7:31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1 253 4576,'185'8'312,"-105"-3"-159,-55-4-73,1 0 0,0-2 0,0-2 0,38-7 0,-44 7 15,221-28 894,-237 30-954,-1 1-1,1 0 1,-1 0 0,1 0-1,-1 0 1,1 1 0,-1-1-1,1 1 1,-1 0 0,0 0-1,1 0 1,-1 0 0,6 4-1,0 1 27,-1 0 0,1 0 0,9 11 0,20 14 182,-31-26-221,1 0 0,0-1-1,0-1 1,0 1 0,0-1 0,0 0-1,1-1 1,-1 0 0,10 1-1,-14-4-3,-1 1 0,0-1 0,1 1-1,-1-1 1,0 0 0,0 0-1,0-1 1,0 1 0,0-1 0,0 1-1,0-1 1,0 0 0,0 0-1,-1 0 1,1-1 0,2-2-1,-2 1 5,4-2 4,-1 0 0,0-1 0,0 0 0,-1-1-1,0 1 1,0-1 0,-1 0 0,5-12 0,-4 10-8,2-3 17,-2-1 1,1 1-1,-2-1 1,5-19-1,3-11 85,-9 32-65,0-2 13,2 1-1,-1-1 1,9-14-1,-11 42 111,-1 37-89,9 64-6,-8-92-66,9 37 0,-4-26-11,21 93-2,-19-88-7,3 0 0,1-1 1,2 0-1,1-1 0,25 40 1,46 84-24,-75-133-20,23 96-21,-34-103 15,-2-13 43,0 1 0,-1-1 0,0 1-1,-1-1 1,0 0 0,-5 11 0,8-19 8,0 1 0,0-1 0,0 0-1,-1 1 1,1-1 0,0 1 0,-1-1 0,1 0-1,0 1 1,-1-1 0,1 0 0,0 1 0,-1-1-1,1 0 1,0 0 0,-1 0 0,1 1 0,-1-1 0,1 0-1,-1 0 1,1 0 0,0 0 0,-1 0 0,1 1-1,-1-1 1,0 0 0,-13 1-7,-1 0 1,0 0-1,1-2 0,-17-1 0,9-5-17,-11-10 11,-45-30 0,57 30 1,-56-74-15,66 73-32,4-3-211,0-1 0,1 1 0,-4-36 0,1-15-4789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7:32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0 161 5472,'4'-2'0,"-1"0"3,1 0 0,-1 0-1,1 0 1,-1 1 0,1-1 0,0 1-1,-1 0 1,1 0 0,0 1 0,0-1-1,0 1 1,4 0 0,-7 0 3,0 0 1,0 1-1,1-1 1,-1 1-1,0 0 1,0-1-1,0 1 1,-1 0-1,1-1 1,0 1-1,0 0 1,0 0-1,0 0 1,-1 0-1,1 0 1,1 2-1,1 2 10,4 2-3,-4-4 1,0-1 0,-1 1 0,0 0 0,0 0 0,0 0 1,0 0-1,2 5 0,11 23 79,-1 0 0,19 64 1,-8 5-38,31 155 5,-39-190-57,-10-43-1,-5-16-1,0-1 1,0 1-1,0 0 1,-1-1-1,0 1 1,0 0-1,-1 11 1,-13-32 18,7 8-19,-10-22 8,-25-73 6,10 5 4,6 5-16,6 1 1,16 64-4,0-30 0,6-19-1,7 7 0,-3 44-1,1 1 1,17-39-1,-23 59 0,-1 0 0,1 0 0,0 1 0,0-1 0,0 1-1,1-1 1,-1 1 0,1 0 0,5-5 0,1-1-1,-6 6 2,0 0 0,0 0 0,0 0-1,0 0 1,1 1 0,-1-1 0,5-1 0,-2 2 0,-1 1 0,1-1 0,0 1 0,-1 1 0,1-1 0,0 1 0,-1 0 0,1 0 0,0 1 0,0 0 1,6 1-1,-7-1 0,14 5 8,8 8 2,32 21 0,-45-22 17,-1 4-9,22 37 1,-31-39 9,-5-7-19,0 1-1,0 0 1,0-1-1,-1 0 1,-1 1-1,1-1 0,-1 0 1,-1 0-1,1 0 1,-2 0-1,1-1 1,-1 0-1,-11 14 1,7-7-3,5-10-2,1 1 1,-1-1-1,1 1 1,-1-1-1,-1 0 0,1-1 1,-6 5-1,-10 6 13,0 0 0,-2-2 0,-26 13 0,26-20-14,10-5-749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7:32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92 4216,'62'-53'9,"-51"46"-4,0-1 0,1 2 0,22-11 0,-22 17 22,-5 3-20,-1-1-1,0 1 1,1 1 0,-2 0-1,1-1 1,0 2 0,-1-1-1,0 1 1,0-1 0,8 11-1,5 7 23,17 28-1,-28-38-30,66 96 106,-60-93-63,9 2-9,39 24 0,-41-33 15,15 0-7,0-1-1,1-2 1,39 1 0,-60-6-32,-12 1 0,0-1-1,0 0 1,0 0-1,0-1 1,0 1-1,0-1 0,1 1 1,-1-1-1,0 0 1,4-2-1,2-1 20,1 0-1,-1 0 1,-1-1-1,1 0 1,-1-1-1,1 1 1,-2-2 0,1 1-1,-1-1 1,8-9-1,3-17 16,-13 18 71,-4 0-73,-1 1-1,0 0 1,-4-26-1,-2 23 76,-1 6-82,0 0 0,-1 0 0,0 1 0,-14-14 0,21 24-25,0-1 0,1 0-1,-1 1 1,0-1 0,0 1-1,0-1 1,1 1 0,-1-1-1,0 1 1,0-1 0,0 1-1,0 0 1,0 0 0,-2-1-1,-9 0 20,0 0-1,0 1 1,0 0 0,0 1-1,-22 4 1,11 3 61,-100 62 36,99-51-57,-85 88 17,93-85-64,-10 32 0,23-48-19,1 1-1,0 0 1,0 0 0,0 1 0,1-1-1,-1 13 1,3-12 0,-1-1 0,1 1-1,1-1 1,-1 1 0,1-1 0,6 13-1,-4-10 1,1 0-1,0 0 0,0 0 0,1-1 1,12 14-1,-7-12 0,0-1 0,1 1 0,1-2 0,-1 0 0,25 13 0,52 20-2,-82-39 1,0 0 0,1 0 0,0-1 0,9 1 0,248 35-4,-253-37-1,0 0-1,21-3 1,296-42-735,-146 10-2879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7:32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482 295 3952,'-2'-3'0,"2"2"1,0 0 0,-1 0-1,1 0 1,-1 0 0,0 0-1,1 1 1,-1-1 0,0 0-1,1 0 1,-1 0 0,0 1-1,0-1 1,0 0 0,0 1-1,1-1 1,-1 1 0,0-1 0,0 1-1,0 0 1,0-1 0,0 1-1,0 0 1,0 0 0,0-1-1,-1 1 1,1 0 0,0 0-1,0 0 1,0 0 0,-2 1-1,-3-1 6,3 1 0,0-1 1,1 1-1,-1 0 1,0 0-1,1 0 0,-1 0 1,0 0-1,1 0 0,0 1 1,-4 2-1,-96 59 76,62-35-64,-56 50 0,71-55-16,-43 37 15,52-44-14,-28 31 7,33-30 24,8-9-27,1-1-1,0 1 1,0 1-1,1-1 1,0 0-1,0 0 1,1 14-1,0-21-4,0 0 0,0 0 0,1 0 0,-1 0 0,0-1-1,0 1 1,1 0 0,-1 0 0,0 0 0,1 0 0,-1 0 0,1 0-1,-1-1 1,2 2 0,4 5 4,0 1-1,1-2 0,0 1 1,1-1-1,0 0 0,0-1 1,9 6-1,4-4 16,101 11 19,-98-19 7,4-3-4,42-13-1,-54 8 106,50-59 88,-55 50 31,-3-4-171,-1 0-1,-1-1 1,3-24-1,-8 20 219,-15-108 110,8 112-183,-5-4-75,-23-39 0,34 65-152,-1 0-1,1 0 0,-1 0 1,1 0-1,-1 0 1,0 0-1,0 0 1,1 1-1,-1-1 0,0 0 1,0 1-1,0-1 1,-1 0-1,-3-2 9,-1 1 0,1 0 0,0 0 0,-1 1 0,1-1-1,-1 1 1,0 0 0,1 1 0,-1-1 0,0 1 0,-6 1 0,11-1-10,0 0 0,0 0 1,0 0-1,-1 1 0,1-1 1,0 0-1,0 1 0,0-1 1,0 1-1,0-1 0,0 1 0,-2 0 1,-69 54 203,71-55-208,0 1 1,0 0 0,0 0-1,0-1 1,0 1 0,1 0-1,-1 0 1,0 0 0,1 0-1,-1 0 1,1 0 0,-1 1-1,0 0 1,-2 8 14,0-1-1,1 1 1,0 0 0,0 0-1,1-1 1,0 17 0,1-24-20,1-1-1,-1 0 1,0 0 0,0 0 0,0 1 0,1-1 0,-1 0 0,0 0-1,1 0 1,-1 0 0,1 0 0,0 0 0,0 2 0,9 10 5,0 0 1,1-1-1,1 0 1,-1-1-1,14 10 0,-23-20-6,1 1-1,-1-1 1,0 1-1,0-1 1,1 0-1,-1 0 1,1 0-1,4 1 1,-7-2-2,82 21 13,-47-16-11,53 1 0,47-10 3,-97 0-4,53-12 0,-61 7-2,0-1 1,0-2 0,-1-1 0,54-33-1,-79 43 0,1 0 0,0 0 0,-1-1 0,7-6 0,5-5 0,4-4-1,-1 0 0,0-2 1,-1 0-1,24-40 1,18-51-9,-54 94 4,-6 8 4,0 0 1,0 0-1,-1 0 1,0 0-1,-1 0 1,-4-13-1,-3 9-10,3 8 10,-1 0 0,-1 1 0,1-1 0,-1 1 0,-16-7 0,24 12 1,-1-1 0,0 1 1,0 0-1,0 0 0,1-1 0,-1 1 0,0 0 0,0 0 1,0 0-1,0 0 0,1 0 0,-1 0 0,0 0 0,0 0 1,-1 1-1,-35 6-13,29-4 14,0 1-1,0-1 1,0 1-1,-7 5 1,6-3 0,0 0 0,1 1 0,-12 12 0,12-11 0,1 1 0,-1 1 1,-9 17-1,4 0 2,2 1 1,1 0-1,-13 57 0,17-47 13,-1 164 12,11-161-6,39 192 14,-32-183-14,7 17-3,31 128 11,-20-33-11,-28-136-4,-4 27-1,2-43-12,-1 0 0,0 0 0,-3 11 0,4-19 0,0 1-1,0 0 1,0 0-1,0-1 1,-1 1-1,1-1 0,-1 1 1,0-1-1,0 0 1,-4 4-1,5-4 0,-1-1 1,1 0-1,-1-1 0,0 1 0,1 0 0,-1 0 0,0-1 0,0 1 0,0-1 0,1 1 0,-1-1 0,0 0 0,0 0 1,0 0-1,-3 0 0,-3-2-53,0 0 0,0-1 0,0 1 0,0-2 0,1 1 0,0-1 0,-1 0 0,1-1 0,1 1 0,-8-7 0,8 7-318,-48-35-4395</inkml:trace>
  <inkml:trace contextRef="#ctx0" brushRef="#br0" timeOffset="1">899 777 7712,'0'0'0,"19"0"0,29 0 64,41 3 8,40 6-56,23 0 0,10-3-16,2-1-5432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7:34.4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599 172 3232,'1'-4'112,"4"-12"23,-4 10 91,-1-2 52,0 7-240,0 0 0,-1 0 0,1 1 0,-1-1 0,1 0 1,-1 1-1,0-1 0,1 0 0,-1 1 0,0-1 1,1 1-1,-1-1 0,0 1 0,0-1 0,-1 0 0,-2-1 48,-20-25 459,18 20-493,0 1 0,0 0 0,0 0 0,-1 0 0,0 1 1,0-1-1,0 2 0,-1-1 0,-9-3 0,-9-2 33,0 0 1,-31-5-1,32 12 83,-104 10 71,105 0-79,14-4-98,0 0-37,1 1-1,1-1 1,-1 1 0,1 1 0,-1-1 0,1 2 0,0-1-1,1 1 1,-1 0 0,1 0 0,-6 9 0,-50 64 157,54-63-107,5-3-54,0-1 0,1 1 0,1 0-1,-1 16 1,3-29-18,0 1 0,0 0 0,0 0 1,0 0-1,0 0 0,0 0 0,0 0 0,0 0 0,1 0 0,-1-1 0,0 1 0,1 0 1,-1 0-1,1 1 0,10 14 17,0-1 1,20 23-1,-30-36-17,1-1-1,-1 0 1,1 1 0,-1-1-1,1 0 1,0 0 0,-1 0-1,1 0 1,2 1 0,36 14 13,65 17 1,-65-26-10,220 11-854,-109-10-3426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2:21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8344,'2'37'363,"2"0"0,12 48 1,-9-48-340,-3-15 127,0-1 1,15 38-1,4 11-7,11 89-12,-15-31-6,-14-97-115,13 57 56,35 114 150,-53-201-240,1 0 1,-1-1-1,0 1 1,0 0-1,0 0 1,0-1-1,0 1 0,0 0 1,0 0-1,0-1 1,0 1-1,0 0 0,-1 0 1,1-1-1,0 1 1,0 0-1,-1-1 1,1 1-1,-1 0 0,1-1 1,0 1-1,-1 0 1,1-1-1,-1 1 1,1-1-1,-1 1 0,0-1 1,1 1-1,-1-1 1,1 1-1,-1-1 0,0 0 1,1 1-1,-1-1 1,0 0-1,0 0 1,1 0-1,-1 1 0,0-1 1,0 0-1,1 0 1,-1 0-1,0 0 0,0 0 1,1 0-1,-1 0 1,0 0-1,0-1 1,0 1-1,1 0 3,-20 0-6280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7:34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309 186 5384,'-27'30'4,"21"-19"-1,-23 31-1,-87 111 49,66-99-7,-6 19 6,53-69-40,0 1 0,0 0 0,1-1 0,0 1 0,0 0 0,0 0 0,0 1 0,1-1 0,0 0 0,0 1-1,0-1 1,0 6 0,1-4 1,2 4 63,4-1-48,1 1 0,1-1 1,10 11-1,-18-21-20,1 1 0,0 0 0,-1-1 0,1 1-1,0-1 1,-1 1 0,1-1 0,0 1 0,0-1 0,-1 1 0,1-1 0,0 0-1,0 1 1,1-1 0,10 3 31,0-1 0,-1-1-1,1 0 1,0 0 0,0-1 0,0-1-1,0 0 1,0-1 0,-1 0-1,17-5 1,-14 3-11,-5 1 15,0 0-1,0-1 0,-1 0 0,13-7 0,9-7 151,-1-2 0,48-42 0,-66 52-161,17-23 176,-22 27-99,-3 3-45,0-1-1,-1 1 0,1-1 1,-1 1-1,1-1 1,-1 0-1,0 0 0,0 0 1,-1 0-1,2-6 1,-1 4 111,-1 6-158,0 0 0,-1 0-1,1 0 1,-1 0 0,1 0 0,-1 0 0,1 0-1,-1 1 1,1-1 0,-1 0 0,1 0 0,-1 1-1,1-1 1,-1 0 0,1 1 0,-1-1 0,0 0-1,1 1 1,0 0 0,19 20 139,-17-17-144,1 0 0,0 0 0,0 0 0,0 0 0,0-1 0,0 0 0,1 0 0,0 0 0,-1 0 0,1-1 0,0 0 0,6 2 0,28 9 35,8-3-35,-35-10-10,0 0-1,0 0 1,0-1 0,0-1 0,15-4-1,-18 4 1,-1-1-1,0 0 0,0-1 1,0 0-1,0 0 0,-1-1 1,0 0-1,0 0 0,9-10 1,-7 8-2,6-8-4,-5 3 3,-1 2 1,0 0 1,-1-1-1,-1-1 1,1 1-1,-2-1 1,0 0 0,5-15-1,10-35 1,-4-15 1,-12 45 0,2-50 1,-7 78 0,0-1 1,0 0-1,-1 1 0,0-1 1,1 1-1,-1 0 0,-1-1 1,1 1-1,-1 0 1,0-1-1,-3-5 0,2 6 2,2 1 1,-1 0 0,0 1 0,0-1 0,0 1 0,0 0 0,-1-1 0,1 1 0,0 0 0,-1 0 0,0 1 0,1-1 0,-1 0 0,0 1 0,0 0 0,0-1 0,0 1 0,0 0 0,0 1 0,-5-2 0,-1 1 2,1 1 0,0-1 1,0 2-1,-14 0 1,16 1-28,0-1 1,0 1-1,0 0 0,1 0 1,-1 0-1,1 1 0,-1 0 1,1 0-1,0 0 1,-7 6-1,-3 2-762,-27 17-4523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7:35.4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5656,'3'6'13,"0"-1"0,1 1 0,-1-1 0,1 0 0,0 0 0,1 0 0,9 8 0,7 9 32,-11-12-37,-6-6 0,-1-1-1,0 1 0,0 0 0,0 0 0,0 0 1,4 9-1,43 95 45,-41-80-31,26 134 12,-23-78-4,-10-53-24,9 77 15,2 54-2,-5-46 9,-2-6-16,1 35 5,-6-138-15,1 20 21,11 49 0,-13-75 5,0-1-21,0 1 1,0-1-1,0 0 0,0 0 1,0 0-1,1 0 1,-1 1-1,0-1 0,0 0 1,0 0-1,0 0 1,0 1-1,0-1 0,0 0 1,0 0-1,0 0 1,0 0-1,-1 1 0,1-1 1,0 0-1,0 0 1,0 0-1,0 0 0,0 1 1,0-1-1,0 0 1,0 0-1,0 0 0,-1 0 1,1 0-1,0 1 1,0-1-1,0 0 0,0 0 1,0 0-1,-1 0 1,1 0-1,0 0 0,0 0 1,0 0-1,0 0 1,-1 0-1,1 0 0,0 1 1,0-1-1,0 0 1,0 0-1,-1 0 0,1 0 1,0-1-1,-14-12 357,8 6-254,-2-3-1,0 0 0,1-1 0,0 0-1,-9-18 1,-26-82 385,37 86-98,-5-102 153,11 103-201,6-8-110,16-43 0,-13 57 57,4 2-196,-1 2 1,2 0 0,22-18-1,-16 20 117,22-6 0,1 1-1,55-13 1,-84 26-188,-11 3-12,0 0 1,0 1-1,0-1 0,0 1 0,0-1 0,0 1 0,0 0 0,0 1 1,7 0-1,-5 0 22,-2-1-27,1 0-1,-1 1 0,0 0 0,1 0 1,-1 0-1,0 0 0,0 0 0,0 1 0,0 0 1,0 0-1,0 0 0,0 0 0,0 1 1,-1-1-1,6 6 0,12 19 30,-18-21-37,0 1-1,-1-1 1,0 1 0,3 9 0,5 42 3,0 19-3,-3-39-465,2 0 1,21 59 0,2-9-6471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7:36.0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0 1712,'-5'3'16,"1"0"1,0 0-1,0 0 0,0 0 1,0 1-1,0 0 0,1 0 1,-1 0-1,1 0 1,0 0-1,1 1 0,-5 8 1,2-1 10,1 1 1,0-1-1,-2 14 1,5-21-30,-1 8 22,0 0 0,0 0 1,2 0-1,0 15 0,0-11-13,0 12 21,2 1 0,1-1-1,11 50 1,-11-65-23,9 31 51,4-3-11,20 66 149,-32-93-176,9 47 140,41 180 490,-52-235-602,0 0 1,1-1 0,0 1-1,0-1 1,0 1-1,1-1 1,0 0-1,0-1 1,10 11 0,-10-12-14,7 5 220,7-1-130,0 0 0,21 4 0,-22-11 204,-6-3-353,0 0 0,-1 0 1,1-2-1,-1 1 0,0-1 1,19-11-1,19-11-2834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7:36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21 447 4576,'0'2'88,"0"6"20,0-7-89,0 0 1,0 0-1,0 0 0,0-1 1,0 1-1,0 0 1,0 0-1,-1 0 0,1-1 1,0 1-1,-1 0 1,1 0-1,0-1 0,-1 1 1,1 0-1,-2 1 1,1-1 2,1 0 0,-1 0 0,0 0 0,0 0 1,1 1-1,-1-1 0,1 0 0,-1 0 0,1 1 0,0-1 1,-1 1-1,1-1 0,0 0 0,0 1 0,0-1 0,0 2 1,0-1 91,0-5-22,-4-28 70,2 19-119,1 1 1,0-1-1,1 0 0,2-21 1,9-134 600,-12 148-610,0 12 32,1-1 0,0 1 1,1-1-1,1-8 0,18-72 309,-18 83-334,-1 1 0,1-1 0,0 1 0,1 0 0,-1 0 0,1 0 0,0 0 0,0 0 0,0 1 0,0 0 0,1-1 0,6-4 1,-6 4-3,5 1 189,-5 3-189,1 1-1,-1-1 1,1 1 0,-1 0-1,0 0 1,1 0-1,-1 1 1,0 0 0,0 0-1,0 0 1,0 0 0,-1 0-1,8 6 1,-5-2-3,0-1-1,-1 1 1,0 1 0,0-1 0,0 1-1,0-1 1,-1 2 0,5 11 0,-2 1 5,0 1-1,-1 0 1,-2 0 0,0 0 0,2 37 0,-6-41-33,0-7-2,0-1 1,-1 1 0,-3 17 0,-5 29 13,-2 17-15,4 1 0,7-61-4,0 0-1,1 0 0,2 13 1,-1-20-1,-1-1-1,1 1 1,0-1 0,0 0 0,1 0 0,-1 0-1,1 0 1,0 0 0,0 0 0,1-1 0,0 1 0,-1-1-1,1 0 1,8 5 0,-11-8-1,0 0 0,0 0 0,0-1 0,0 1 0,0 0 0,0-1 0,1 1 0,-1-1 0,0 1 0,0-1 0,1 0 0,1 1 0,21 2-7,0 0 1,1-2 0,31-2-1,-23-5-57,31-15-510,77-36 1,-23 2-4806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7:36.9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534 1 5560,'-3'0'0,"1"0"0,0 0 0,-1 0 0,1 0 0,-1 0 0,1 0 0,0 1 0,-1-1 0,1 1 0,0 0 0,-4 1 0,-4 2 0,-49 16-7,-74 33 4,111-44-2,-34 18-1,34-14 4,-55 34 1,57-33 1,0 2 0,1 0 1,-19 20-1,28-20 7,6-3-4,1 0 0,0 0 0,0 0 1,0 19-1,6-16 37,2-7-30,1 0 1,-1-1 0,1 1-1,1-2 1,12 14 0,-18-20-6,-1-1-1,1 1 1,0-1 0,0 1 0,-1-1 0,1 1-1,0-1 1,0 1 0,0-1 0,-1 0-1,1 1 1,0-1 0,0 0 0,0 0 0,0 1-1,2-1 1,16 1 26,0-1-1,0 0 1,32-5 0,-25-2 69,21-13 28,0-2 0,66-44 0,-97 56-106,-6 3 19,0-1-1,-1 0 0,9-9 1,50-46 541,-68 63-572,0-1 0,0 1 0,1 0-1,-1-1 1,0 1 0,0 0 0,0-1-1,1 1 1,-1 0 0,0 0 0,0-1-1,1 1 1,-1 0 0,0 0 0,1 0-1,-1-1 1,0 1 0,0 0 0,1 0-1,-1 0 1,0 0 0,1 0 0,-1 0-1,1 0 1,-1 0 0,0-1 0,1 1-1,-1 0 1,0 0 0,1 1 0,-1-1-1,0 0 1,1 0 0,-1 0 0,0 0-1,1 0 1,-1 0 0,0 0 0,1 1-1,-1-1 1,0 0 0,1 0 0,-1 0-1,0 1 1,0-1 0,1 0 0,-1 0-1,0 1 1,0-1 0,0 0 0,1 0-1,-1 1 1,0-1 0,0 0 0,0 1-1,0-1 1,1 0 0,-1 1 0,0 0-1,3 26 190,-2-21-176,5 55 196,16 50-11,-22-110-197,0 1 0,1 0 0,-1 0 0,1 0 0,0 0 0,0-1 0,-1 1 0,1 0 0,0-1 0,2 3 0,9 10 22,-1 0 0,2-1-1,0-1 1,27 21 0,-38-32-27,0 0 0,0 1 0,0-1 0,0 0 0,0-1 0,0 1 0,0 0 1,0 0-1,0-1 0,4 1 0,40 5-319,1-1 0,55-3 0,17-5-4780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7:37.2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593 635 6728,'1'-6'17,"1"1"-1,-1-1 1,0 0 0,0 1 0,0-1 0,-1 0-1,0 0 1,0 1 0,-2-10 0,-3 9 183,-4 1-156,0 1 0,0 0 0,-1 1 1,1 0-1,-15-2 0,1 3 84,-124 16 48,115-7-88,-119 47 32,126-41-72,-72 61 17,83-56-50,-9 31 4,21-40-18,-1-1 0,2 1-1,-1 0 1,1-1 0,0 14 0,1-12 0,1 0 0,0 0 0,0 0 0,5 15 0,-3-18 0,-1 0-1,1 1 0,0-1 0,1 0 1,7 10-1,-7-12 0,0 0 0,0 0 0,0-1 0,0 0 0,1 0 0,0 0 0,6 3 0,-7-4 0,0-1 0,-1 0 0,1-1 0,1 1 0,-1-1 0,0 0 0,0 0 0,0 0 0,1 0 0,6-1 0,-3 0 31,0-1 0,0 0 0,0 0 0,0-1 0,0 0 0,14-7 0,44-24-528,-45 21-147,74-37-3976</inkml:trace>
  <inkml:trace contextRef="#ctx0" brushRef="#br0" timeOffset="1">789 1 5744,'6'29'0,"-5"-22"-3,0-1 0,0 1 0,0 0 0,-2 11 0,4 101-18,15 79-127,-17-188 136,6 26-127,-5-23 98,10 36-60,1 0 0,21 47 0,40 86-95,-57-144 104,83 165-60,-26-57 82,-68-127 67,-5-19-4,-1 1 1,0-1-1,0 1 1,0-1-1,0 1 1,0-1-1,0 1 1,0-1-1,0 0 1,0 1-1,0-1 1,-1 1-1,1-1 1,0 0-1,0 1 1,0-1-1,0 1 1,-1-1-1,1 0 1,0 1-1,0-1 1,-1 0-1,1 1 1,0-1-1,-1 0 1,1 1-1,0-1 1,-1 0-1,1 0 1,0 1-1,-1-1 1,1 0-1,-1 0 1,1 0-1,0 0 1,-1 1-1,1-1 1,-1 0-1,1 0 1,-1 0-1,1 0 1,-1 0-1,1 0 1,0 0-1,-1 0 1,1 0-1,-1-1 1,1 1-1,-1 0 1,1 0-1,-2 0-150,-13 0-2290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7:37.9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1 590 5024,'4'3'3,"0"1"1,1-1-1,-1 0 1,1-1-1,-1 1 1,1-1-1,0 1 1,0-1-1,0-1 1,1 1-1,-1-1 0,0 0 1,0 0-1,10 0 1,3 1 7,-4 0 33,0-2 0,-1 1 1,15-3-1,128-8 178,-123 6-27,226-59 520,-159 25-446,-61 23-158,-2 2 82,0-2 1,-1-2-1,0-1 0,37-26 0,-71 43-97,-1 0 0,1 0 0,0 0 0,-1-1 0,1 1 0,-1-1 0,0 1 0,1-1 0,-1 1 0,0-1-1,0 0 1,0 0 0,0 1 0,0-1 0,0-2 0,-17 1 317,15 3-406,1 0-1,-1 0 0,1 0 0,-1 1 1,1-1-1,-1 0 0,1 0 0,-1 0 0,1 1 1,-1-1-1,1 0 0,-1 0 0,1 1 1,-1-1-1,1 0 0,0 1 0,-1-1 1,1 1-1,0-1 0,-1 1 0,1-1 1,0 0-1,0 1 0,-1-1 0,1 1 1,0-1-1,0 1 0,0-1 0,-1 1 0,1-1 1,0 1-1,0 0 0,0-1 0,0 1 1,0-1-1,0 1 0,0-1 0,0 1 1,1-1-1,-1 1 0,0-1 0,0 1 1,12 27 115,-6-19-94,-3-4-17,0 0 0,0 0 0,1 0 0,0 0 0,6 5 0,9 5 1,38 23 1,-49-31-13,1-1 0,26 7 0,-18-8 0,-1-4 0,-12-6 0,-3 3 0,11-15 0,-3-6 0,-9 22 0,0-1 0,0 1 0,1-1 0,-1 1 0,0-1 0,0 1 0,0-1 1,-1 1-1,1-1 0,0 1 0,0-1 0,-2-2 0,-2-3 1,0 0 0,-1 0 1,1 0-1,-2 0 0,1 1 0,-8-8 0,9 11 0,-11-9 13,-16-5-4,-51-18 0,54 29 11,-131 5 15,126 5-8,-108 42 17,119-33-11,5 2-24,0 2 0,2 0 1,-15 19-1,29-34-9,0-1-1,0 1 1,0-1 0,0 1-1,0-1 1,1 1 0,-1-1-1,1 1 1,-1 0 0,1 0-1,-1 1 1,-8 53 11,7-40-11,1-1 0,2 25 0,1-29-2,0 0 1,0-1 0,1 1-1,1-1 1,-1 1 0,2-1 0,0 0-1,11 17 1,-15-25-1,0-1 0,0 1-1,0-1 1,0 0 0,0 1 0,1-1 0,-1 0-1,0 0 1,1 0 0,2 2 0,19 9-5,0 0 0,0-2 0,37 11 0,-26-14-34,158 4-16,-153-14 17,-9-1 22,34-10-1,-37 5 13,34-16 0,-57 23 2,0 0 0,0 0 0,0-1 0,0 1 0,0-1 1,4-3-1,134-125-23,-117 101 21,74-118 5,-85 120 7,-9 16-2,1-4 2,0 0-1,-2 0 0,1 0 0,-2-1 1,0 0-1,-1 1 0,-1-24 1,-12-192 243,10 224-156,1-2 16,0 8-3,3 3-88,0 1 0,-1-1 0,1 1 0,-1 0 0,1 0-1,-1 0 1,0 0 0,0 0 0,0 0 0,0 1 0,0-1 0,1 4 0,6 5-1,40 39 62,115 99 35,-109-101-111,-43-35-5,0 1 0,-1-1 0,-1 2 0,14 26 1,-16-21-20,2 26-51,6 93 0,-14-64-34,5 20-3,-2-79 16,0-5 68,0-2 1,1 1-1,1 0 0,12 13 0,-6-14-41,88 22-18,-75-27 37,123 1-18,-116-8 25,173-43-1218,-88 14-4823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7:38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7000,'1'6'97,"13"91"34,7 77 182,-16-128-266,0-4 173,22 267 329,-25-275-529,10 55 91,2-14 25,38 112 0,-27-133-116,-24-51-16,1 1 0,0-1 0,-1 0 0,1 0 0,0 0 0,0 0 0,1 0 0,-1-1 0,5 6 0,1-1 2,13 11 0,-8-10-1030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7:39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95 612 5112,'-20'-4'62,"-37"-4"0,42 8-38,12 0 37,9 4 5,18 9-49,-9-9 4,90 1 13,-64-6-23,1-2 0,54-12 0,-62 10 7,8-2 96,175-31 67,-175 29 47,150-57 101,-158 49-74,117-100 104,-126 89-119,-17 17-159,11-14 25,-2 0-1,0-2 0,-2 0 0,12-29 1,-27 55-97,26-65 326,-22 55-204,0-1 0,-1 1 0,0-1 0,1-19 1,-5 30-110,1 1 0,-1 0 0,0-1 0,0 1 0,0-1 0,0 1 0,0 0 0,0-1 0,0 1 0,1 0 0,-1 0 0,0 0 0,0 0 0,0 0 0,0 0 0,0 0 0,0 0 0,0 0 0,0 1 0,-1-1 0,1 1 2,-28 4 72,28-5-80,0 1-1,0-1 1,0 0 0,0 0-1,0 1 1,0-1-1,1 1 1,-1-1-1,0 1 1,0-1-1,0 1 1,1-1 0,-1 1-1,-1 1 1,-12 13 64,0 0 0,1 1 1,-17 28-1,16-16 127,-2 21-78,-14 71 0,26-86-75,8 119 11,1-127-57,15 33 4,-13-43-11,0 0 0,12 18 0,-5-15-2,0 0 0,1-2 0,25 23 0,-24-27-18,-7-8 9,-3-1 5,0 0 0,1 0-1,0-1 1,-1 0 0,1 0-1,0 0 1,1-1 0,-1 0 0,0-1-1,1 0 1,8 1 0,-5-3-16,0 0 0,0 0-1,0-2 1,0 1 0,-1-1 0,1-1 0,-1 0 0,0 0 0,17-11 0,9-17-71,-17 15 60,10-9-55,41-28 1,-57 45 76,-8 5 2,0 1-1,0 0 1,0 1 0,0-1-1,0 1 1,10-3 0,1 0-13,1 1 1,-1 0-1,1 1 0,1 0 1,-1 2-1,17 0 1,-18 2 13,-11-1 2,1 0 0,-1 1 0,1 0 0,-1 0 0,0 0 0,1 1 0,4 2 0,108 45-58,-65-26 34,-33-13 25,-12-6-1,1 0 0,-1-1 0,1 0 0,15 3 0,95 17-23,-103-22 23,1 0-1,-1-1 1,0 0 0,0-1 0,1-1 0,25-7 0,-24 5 1,-4 2-4,0-1 1,0-1-1,14-5 1,-4 0 3,0 2 1,-11 3-13,1 0 1,19-11-1,-18 9 5,51-25-56,-57 26 37,0 0-1,0-1 0,-1 0 0,0 0 0,12-13 0,-12 10-54,-4 5-14,4-3 2,-6 6 49,-2 5 0,9 104-440,-6-85 468,-3-17-23,2 1-1,-1-1 1,1 0 0,0 0 0,0 0-1,1 0 1,-1-1 0,2 1 0,-1-1-1,6 8 1,-4-5-3,5 3-180,-1-6 164,1 0 0,-1-1-1,1 1 1,19 4 0,-14-8-131,-11-1 157,4-1 0,1-1 1,-1 1-1,0-1 0,0 0 0,1-1 0,-2 0 0,1-1 0,0 1 0,0-1 0,12-10 0,54-43-182,-62 46 195,-1 1 1,0-2-1,0 0 1,13-20-1,-24 32 23,0 0 0,1-1 0,-1 1 0,0 0-1,0-1 1,0 1 0,0 0 0,1-1 0,-1 1-1,0 0 1,0-1 0,0 1 0,0-1-1,0 1 1,0 0 0,0-1 0,0 1 0,0-1-1,0 1 1,0 0 0,0-1 0,0 1 0,0-1-1,0 1 1,-3-8 0,0 0 1,0 0-1,-1 1 0,0 0 0,0-1 0,-11-12 0,0 5 14,-7 1-4,0 1-1,-38-16 1,36 22 57,-5 4-33,0 2 1,-33 2 0,40 3 86,-80 42 56,85-34-43,6 0-89,0 1 0,1 0 0,-14 22 0,23-34-38,1 0 0,-1 0 0,1 0 1,-1 0-1,1 0 0,0 0 0,-1 1 1,1-1-1,0 0 0,0 0 0,0 0 1,0 1-1,0 1 0,1 21 40,2 0-1,8 37 1,-1-36 20,78 101 22,-86-124-84,0 0 0,0 1 0,0-1-1,0 0 1,1 0 0,-1 0 0,1 0 0,-1 0-1,4 1 1,-6-3-5,26 16 26,30 14 0,40 6-13,-96-36-13,6 2 3,0 0 0,0-1 0,1 1 0,11 0 0,249 6-856,-117-13-3527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7:39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890 393 6104,'-11'1'4,"0"-1"0,0 1 0,0 1 0,-13 3 0,-28 5 17,-17 3 4,-26 6-18,-7 8-2,0 7-3,2 2-2,1 4 0,11 0 0,70-31 0,-31 21 0,45-27 0,-1 1 0,1 0 0,0-1 0,0 1 0,0 1 0,0-1 0,1 1 0,-4 5 0,6-7 0,-1-1 0,1 1 0,0 0 0,0-1 0,1 1 0,-1 0 0,1 0 0,-1 0 0,1-1 0,0 1 0,0 0 0,0 0 0,0 0 0,2 4 0,-1-3 0,0-1 0,0 1 0,1 0 0,-1-1 0,1 0 0,0 1 0,0-1 0,0 0 0,1 0 0,-1 0 0,5 4 0,-2-3 0,1 1 0,0-1 0,0 0 1,0 0-1,1-1 0,10 5 0,-2-4 1,-1 0 1,1-1-1,0-1 0,0 0 1,0-1-1,28-1 0,-17-5 14,108-42 14,-101 31-4,0-1-1,46-32 0,-56 34-17,4-6 27,-9 4-18,26-31 1,-28 26-11,18-33 0,-34 55-6,17-34 28,-13 23-20,15-32 16,-2-2-1,16-68 1,9-62 48,-22 69 96,-25 121-120,4-14-43,0 1 0,0 0 0,0-1 0,0 1 0,0 0 0,1 0 0,-1 0 1,1 0-1,-1 0 0,0 3 0,-1 8 23,-1 0-13,1-1 1,1 1-1,0-1 1,1 1 0,1 14-1,13 124 61,-9-116-49,-1-8-15,0 1-7,2 1 1,0-1 0,2-1-1,13 31 1,8 9 0,7 4-3,-26-54 0,19 26-1,-22-35-1,0 1-1,1-2 0,0 1 1,9 5-1,-7-6 0,1-1-1,0-1 1,0 0 0,0 0 0,1-1 0,-1 0 0,1-1 0,13 1-1,1-2-4,24-6-401,60-13 0,-20-3-3647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2:21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0 328 8520,'7'-2'35,"0"1"0,-1 0 0,1 0 0,0 0 0,0 0 0,0 1 0,-1 1 0,15 1 0,-16-1-6,26 1 204,0 3 0,34 8 0,-50-8-156,-1 0 1,1 1-1,-1 1 1,0 0-1,-1 1 1,16 11-1,10 12 119,-24-18-93,0-1 1,1 0-1,0-1 0,1-1 1,31 14-1,-47-24-90,0 0-1,0 0 1,0 0 0,0 0-1,0 0 1,0 0 0,0-1-1,0 1 1,0 0 0,0 0-1,0-1 1,0 1 0,0-1-1,0 1 1,0-1 0,0 1-1,1-2 1,4-1 19,3-1-9,-6 4-10,0-1 0,-1 0 1,1-1-1,-1 1 0,1 0 0,-1-1 0,1 0 1,-1 1-1,0-1 0,0 0 0,0 0 0,2-2 1,0 0 24,2-2-17,-1 1 0,1-1 0,-1 1 0,0-1 0,-1-1 0,0 1 0,0-1 0,0 0 0,-1 0 0,0 0 0,0 0 1,2-9-1,-2 4 35,0 2-28,0 0 0,-1 0 0,0 0 0,-1-1 0,0 1 0,-1 0 0,-1-19 0,0 11 40,1 6-40,-1 0 0,0 0 0,-1 1 1,-6-20-1,6 23-7,-1 0 1,-1 1-1,-5-11 0,8 18-18,0-1 0,1 1 0,-1-1-1,0 1 1,0-1 0,1 1-1,-1 0 1,0-1 0,0 1 0,0 0-1,1 0 1,-1 0 0,0 0 0,0-1-1,0 1 1,0 0 0,0 0 0,1 1-1,-1-1 1,0 0 0,0 0 0,0 0-1,0 1 1,-2-1 5,-4 2-3,1-1 1,-1 1-1,1 1 1,-1-1-1,1 1 1,0 0-1,0 1 1,0 0 0,0-1-1,1 2 1,0-1-1,-7 8 1,2-4-5,5-4 1,0 0 0,0 0 0,1 1 0,-1-1 1,1 1-1,0 0 0,-4 6 0,-2 5 1,-1-1-2,-14 28 1,18-28-4,1 0-1,0 0 1,1 1 0,1 0 0,0 0 0,1 0 0,1 0 0,0 0 0,1 1 0,1-1-1,3 26 1,1-29-44,0-7 30,0 0 1,0 0-1,1 0 1,0 0 0,0-1-1,0 0 1,1 0-1,-1 0 1,1 0-1,0-1 1,1 0 0,-1-1-1,1 1 1,-1-1-1,9 2 1,37 8-14,-27-11-31,114-16-20,-110 6 40,120-68-11,-120 56 38,95-105-5,-105 98 13,20-41 4,-2-7 1,-10 11 0,-10 9 1,-1-11 8,-16 65-7,0 0-1,0 0 0,1 0 0,-1 1 0,0-1 0,0 0 1,0 0-1,0 0 0,0 0 0,0 0 0,0 0 1,-1 0-1,1 0 0,0 0 0,0 0 0,-1 1 1,1-1-1,0 0 0,-1 0 0,1 0 0,-1 0 1,1 1-1,-1-1 0,0 0 0,1 1 0,-1-1 1,0 0-1,1 1 0,-1-1 0,0 1 0,0-1 1,1 1-1,-1-1 0,0 1 0,0-1 0,0 1 1,0 0-1,0 0 0,0-1 0,0 1 0,1 0 1,-1 0-1,0 0 0,0 0 0,0 0 0,0 0 0,-2 1 1,0-1 1,-1 1 1,1-1-1,-1 1 1,1 0-1,0 0 1,-1 0-1,1 1 1,0-1-1,0 1 1,0 0-1,0 0 0,-3 2 1,3-1-1,0 0 0,0 0 0,1 0 0,-1 0 0,1 0 0,0 0 0,0 1 0,0-1 0,1 1 0,-1 0 0,1-1 0,0 1 0,0 0 0,0 0 0,0-1 0,1 1 0,-1 0 1,1 0-1,0 0 0,0 0 0,2 7 0,0-4-1,-2-4-1,1 0 0,0 0 0,0-1-1,1 1 1,-1 0 0,0-1 0,1 1-1,0-1 1,-1 0 0,1 0 0,4 4 0,28 34 5,23 19-3,16 15 2,10 8-3,-3 2-2,-14-9 0,-62-70 0,0 1 0,0-1 0,0 1 0,-1-1 0,0 1 0,0 0 0,-1 0 0,0 0 0,0 1 0,0-1 0,-1 0 1,1 1-1,-2-1 0,1 1 0,-1 0 0,0 8 0,0-14 0,0 0 1,0 0-1,0-1 0,-1 1 1,1 0-1,0 0 0,0-1 1,-1 1-1,1 0 0,0 0 1,-1-1-1,1 1 0,0-1 1,-1 1-1,1 0 0,-1-1 1,1 1-1,-1-1 0,1 1 1,-1-1-1,0 1 0,1-1 1,-2 1-1,-45 34 12,24-22-10,-39 15 0,-168 52-1423,108-42-5719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7:40.1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431 514 3768,'4'-19'0,"2"-22"1,1-9 5,-6 7-4,-2 39 0,0-1-1,0 0 1,0 1-1,-1-1 1,1 1-1,-1-1 1,0 1 0,-1 0-1,1 0 1,-1 0-1,1 0 1,-5-4-1,-3 1 67,3 5-41,-1 0-1,0 0 0,0 1 0,0 0 1,0 0-1,0 1 0,0-1 1,0 2-1,0-1 0,0 2 1,1-1-1,-1 1 0,0 0 1,-14 5-1,5-1 0,11-4 5,0 1 1,-1-1-1,1 1 0,0 1 1,0-1-1,-10 9 0,-23 16 185,2 2 0,-44 46 0,69-64-186,9-9-15,1 0 1,-1 0-1,0 0 0,1 0 0,0 1 1,-1-1-1,2 1 0,-1 0 1,-2 5-1,1 0 17,0 0 1,1 0-1,0-1 1,-2 18-1,4-26-28,0 1 0,0-1 0,0 1 0,0-1 0,0 0 0,0 1 0,0-1 0,0 1 0,0-1 0,0 1 0,1-1 0,-1 0 0,0 1 0,0-1 0,0 1 0,1-1 0,-1 0-1,0 1 1,0-1 0,1 0 0,-1 1 0,0-1 0,1 1 0,6 5 18,0 0 0,1 0 0,0-1 0,0 0 0,14 7 0,-4-6 46,-5-4-35,-1 1-16,0 0 0,1-1-1,-1-1 1,1 0 0,-1-1 0,23-2 0,62-13 56,-90 13-62,0 0 1,1 0-1,-1-1 0,0 0 0,0 0 1,0 0-1,-1-1 0,0 0 1,8-6-1,-5 3 4,2-3 73,-4 1-27,0-1 0,-1-1 0,0 1 0,0-1 0,-1 0 0,-1 0 0,0 0 0,0-1 0,-1 1 0,2-18 0,-6 37 91,0-1-119,0-1-1,1 0 0,0 0 0,0 0 0,1 1 0,0-1 0,1 6 0,4 12 35,13 39 1,-8-45-28,7 3-23,2-1 0,35 28-1,-30-31-2,47 22-1,23 3-9,-75-35-2,0-1 0,35 7-1,-42-11 0,1-1-1,-1-1 0,0 0 1,20-2-1,-18 0 0,0-1 0,-1-1 0,22-8 0,-15 4 0,35-22 1,-25 10 2,-1-2-1,33-30 1,-61 50-2,0-1 0,0 1 0,1 0 0,-1-1 0,-1 1 0,4-6 0,10-20 3,-1-1 0,16-51 0,-24 48 17,-4-141 14,-6 140-15,1 16-11,0-4-1,-1 0-1,-2 0 1,0 0 0,-1 1 0,-12-25 0,-27-33 30,44 76-32,0-1-1,-1 1 0,1-1 0,0 1 0,-1 0 0,1 0 0,-1 0 1,1 1-1,-1-1 0,0 0 0,0 1 0,0 0 0,0 0 0,0 0 0,-5-1 1,3 1-1,-4 1 29,5 3-28,0-1 0,0 1 0,0-1 0,0 1 0,1 0 0,-1 1 0,1-1 0,-1 1 1,1-1-1,0 1 0,1 0 0,-1 0 0,1 0 0,-4 8 0,2-3 1,1 1-1,0 0 1,0 0-1,1 0 1,1 0 0,-1 1-1,1 16 1,2 37 6,6 30-9,8 8 1,6-7-3,30 63-12,-46-146 5,30 75-930,-18-48-3691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7:40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56 5112,'0'5'24,"0"1"-1,1 0 1,0 0 0,1-1-1,-1 1 1,1 0 0,3 6-1,-3-8 5,6 7 140,2-4-128,0 0 0,1-1 0,0 0 0,0 0 0,18 6 0,-1-6 127,170 26 54,-149-27-114,211 2 37,-208-8-63,197-10 35,-204 7-48,-23 1-37,2 1-8,0-1 0,0-2-1,-1 0 1,0-2-1,35-14 1,-40 13 9,-1-1 0,22-16 0,-32 15 49,-5 4-67,-1 1 1,0-1-1,0 0 0,-1 0 0,1 1 0,-1-1 1,-1 0-1,0-7 0,1 12-6,0 1-1,0-1 1,-1 0-1,1 0 1,0 1-1,0-1 1,0 0-1,-1 1 1,1-1-1,0 0 1,-1 1-1,1-1 1,-1 1 0,1-1-1,-1 1 1,0-2-1,-3-1 8,0-1-1,0 1 0,0 0 1,0 1-1,0-1 1,-1 1-1,1 0 1,-1 0-1,1 0 1,-1 0-1,0 1 1,-7-1-1,-7 3 134,-14 9-39,-53 23-1,59-19 66,-100 68 81,95-59-199,1 1 1,-34 34-1,61-55-49,1 0 0,0 1 0,0 0 1,0-1-1,0 1 0,0 0 0,1 0 1,0 1-1,0-1 0,0 0 0,0 1 1,1-1-1,-2 8 0,3-10-4,-1-2-2,1 0 0,0 0 0,0 1 0,0-1 1,0 0-1,0 0 0,0 0 0,0 1 0,0-1 1,0 0-1,0 0 0,0 1 0,0-1 0,0 0 0,0 0 1,0 1-1,0-1 0,0 0 0,0 0 0,0 0 0,0 1 1,0-1-1,0 0 0,1 0 0,-1 1 0,0-1 1,0 0-1,0 0 0,0 0 0,0 0 0,1 1 0,-1-1 1,0 0-1,5 4 5,0-1 1,0 0 0,0 0-1,0 0 1,1 0 0,-1-1-1,7 2 1,4-1 21,-9-3-18,8 1 2,0-1 0,0 0 0,0-1 0,0-1 1,0 0-1,22-7 0,34-13 70,68-32 1,-123 47-73,37-24 64,-36 20-59,12-9 70,1 1 0,50-22 1,-80 41-83,1 0 0,-1 0-1,0 0 1,1 0 0,-1-1 0,0 1 0,1 0 0,-1 0 0,0 0 0,1 0 0,-1 0 0,0 0-1,1 0 1,-1 0 0,0 0 0,1 0 0,-1 0 0,0 0 0,1 0 0,-1 1 0,0-1 0,1 0 0,-1 0-1,0 0 1,1 0 0,-1 0 0,1 1 0,0 0 8,4 1 2,0 1 0,-1 0-1,1 0 1,-1 0 0,0 0 0,0 1 0,0-1 0,0 1 0,-1 0 0,1 0 0,-1 1 0,0-1 0,4 9 0,38 87 87,-39-77-72,12 116 12,-12-4-559,-6-116-79,0 41-5062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7:40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0 5920,'-44'7'210,"43"-6"-197,1-1-1,-1 1 0,0-1 0,1 1 0,-1-1 1,1 1-1,-1 0 0,1-1 0,-1 1 0,1 0 0,-1-1 1,1 1-1,0 0 0,-1 0 0,1-1 0,0 1 0,0 0 1,-1 0-1,1 0 0,0 0 0,0-1 0,0 1 1,0 1-1,0 13 17,1-5 15,0 1 0,1-1 1,0 0-1,1 0 0,-1 0 1,8 14-1,-5-10-21,11 35 71,28 56 0,-32-78-79,5 8 45,107 169 85,-20-43-896,-51-76-3395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7:41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 7000,'-13'46'6,"11"-5"-3,-6 180 112,9-198-27,7 47 0,-4-52 94,0 34 1,-1-47-25,-3-5-156,0 0 1,0 0 0,0 0-1,0 0 1,0 0-1,0 0 1,0-1 0,0 1-1,0 0 1,0 0-1,0 0 1,0 0 0,0 0-1,0 0 1,0 0-1,0 0 1,0 0 0,1 0-1,-1 0 1,0 0-1,0 0 1,0 0 0,0 0-1,0 0 1,0 0-1,0 0 1,0 0 0,0-1-1,0 1 1,1 0-1,-1 0 1,0 0 0,0 0-1,0 0 1,0 1-1,0-1 1,0 0 0,0 0-1,0 0 1,0 0-1,0 0 1,1 0 0,-1 0-1,0 0 1,0 0 0,0 0-1,0 0 1,0 0-1,0 0 1,0 0 0,0 0-1,0 0 1,0 0-1,0 0 1,0 0 0,0 1-1,0-1 1,0 0-1,1 0 1,-1 0 0,0 0-1,0 0 1,0 0-1,0 0 1,0 0 0,0 0-1,0 1 1,3-16 125,6-35 65,2-58-1022,-7 47-4071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7:41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271 1 3592,'-43'37'216,"-87"78"323,115-101-517,8-8 5,1 0 1,-1 1-1,1-1 0,-5 9 0,-32 48 120,41-52-87,4-5-51,0 1-1,1-1 1,-1 1 0,1-1 0,1 0 0,-1 0 0,1 0-1,0 0 1,0-1 0,1 1 0,0-1 0,0-1-1,8 8 1,83 61 40,-79-61-48,2 0 2,24 22 46,7 14 25,-49-47-67,0 0 0,-1 0 1,1 1-1,-1-1 0,1 0 1,-1 1-1,0-1 0,1 1 1,-1-1-1,0 0 1,0 1-1,0-1 0,0 1 1,0-1-1,0 1 0,-1-1 1,1 0-1,0 1 1,-1-1-1,1 0 0,-1 1 1,1-1-1,-1 0 0,0 1 1,1-1-1,-1 0 0,0 0 1,0 0-1,-1 1 1,1-1 7,-5 4 139,-1-3-117,1-1 0,0 1 0,0-2 0,0 1 0,-1-1 0,1 0 0,0 0 0,0 0 0,-1-1 0,1 0 0,-8-2 0,-2-2 43,0 0 0,-24-11 0,33 13-25,-2-1-32,0-1 1,0 1-1,1-2 1,-1 1-1,-8-9 1,6 6-200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7:42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6 129 4760,'6'-3'1,"14"-10"50,-18 10-6,3-3 11,-3 5 104,-2 6-128,0 125 78,0-128-77,0-1-26,-1 0 0,1 0-1,0 0 1,0 0 0,-1-1 0,1 1 0,0 0 0,-1 0 0,1 0-1,-1-1 1,1 1 0,-1 0 0,-1 0 0,1-1-2,0 0 1,0 0-1,0 0 1,-1 0-1,1 0 1,0-1-1,0 1 0,0-1 1,0 1-1,0 0 1,0-1-1,0 0 1,0 1-1,0-1 1,0 0-1,0 1 0,0-1 1,0 0-1,0 0 1,0 0-1,1 0 1,-1 0-1,0 0 1,1 0-1,-2-2 0,-5-26 52,7 28-60,3-14 57,7-5-165,1 0-1,1 1 1,0 0-1,19-19 1,26-36-3029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7:43.3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220 1 6192,'-5'1'97,"0"-1"-63,3 0-24,0 0 1,0 0-1,-1 1 0,1-1 0,0 0 0,0 1 0,0 0 0,-1 0 0,1-1 1,0 1-1,0 0 0,0 1 0,0-1 0,0 0 0,1 1 0,-1-1 0,0 1 0,1-1 1,-1 1-1,-2 3 0,-8 12 87,5-8-63,0 0-1,1 0 0,0 1 0,-5 12 1,-7 21 81,1 1 1,-13 61-1,26-86-98,-7 50 76,-24 127 235,35-194-310,-1 3 16,1 1 1,0 0-1,0 0 0,0 0 1,3 10-1,-3-14 38,7-10 1,-6 8-70,0 0 1,0-1-1,0 1 0,0-1 0,0 0 0,0 1 1,0-1-1,-1 0 0,1 1 0,0-1 0,-1 0 1,1 0-1,0 0 0,-1 1 0,1-1 0,-1 0 1,1 0-1,-1 0 0,1-2 0,55-104-864,-20 36-3799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7:43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5920,'0'0'0,"0"10"24,0 4 8,0 10 16,0 5 8,8 4-56,7 2 0,6 6 0,1-4-4080</inkml:trace>
  <inkml:trace contextRef="#ctx0" brushRef="#br0" timeOffset="1">329 939 5112,'0'0'53,"0"1"-2,0 5 0,0-4-22,16-11-5,0-1-609,-1 0-2342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7:44.0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0 290 4760,'9'3'0,"0"1"0,-1 0 1,1 0-1,-1 0 0,0 1 0,0 1 1,-1-1-1,0 1 0,8 8 0,4 2 5,-7-6-4,19 13 32,-17-14 3,1 0 0,1-2 0,-1 1-1,1-2 1,25 7 0,-28-10-18,-9-2 5,0 0 0,1 0 0,-1-1 0,0 0-1,0 1 1,1-2 0,-1 1 0,6-1 0,9-2 72,1 0 1,-1-2 0,1 0-1,-1-1 1,-1-1 0,21-10-1,9-11-15,-30 15 107,7-15-59,24-34 0,-39 42 32,19-87 53,-28 87-105,-4-1-33,-10-35 1,12 56-72,1-1 1,0 0-1,0 1 1,-1-1-1,1 0 0,0 1 1,-1-1-1,1 0 1,0 1-1,-1-1 1,1 1-1,-1-1 1,1 1-1,-1-1 0,1 1 1,-1-1-1,-1 0 1,-9-6 16,0 1 1,-1 0 0,0 0-1,-17-5 1,9 9 38,1 4-40,-1 2 0,1 0 0,-33 12 0,28-3 21,-107 99 22,104-83-22,-85 115 20,110-142-56,-1 1 0,1 0 0,1 0 0,-1 0 0,0 0 0,-1 6 0,-1 3 3,0 2-1,1-1 1,0 0 0,1 1-1,0-1 1,1 20-1,1-33-5,0 1 0,0 0 0,0 0-1,0 0 1,1 0 0,-1 0 0,0 0-1,0 0 1,1 0 0,-1 0-1,1 0 1,-1 0 0,0 0 0,1-1-1,0 1 1,-1 0 0,1 0 0,-1-1-1,2 2 1,19 18 15,0-1 1,36 24-1,-28-28 11,147 45 17,-170-58-38,1 0 0,0-1-1,0 1 1,7-1 0,103 7 26,13-12-20,-121 3-6,0 1 0,-1-2 0,1 1 0,10-4 0,-19 5-7,143-42 39,35-31-936,-177 73 880,178-79-4589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7:46.0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1197 3864,'5'4'47,"1"0"-1,0-1 1,0 1 0,1-1 0,-1-1-1,1 1 1,-1-1 0,1 0 0,0-1-1,0 1 1,0-1 0,0-1-1,-1 1 1,1-1 0,0-1 0,0 1-1,9-2 1,-3 0 10,-10 2-4,1-1 0,-1 1 0,0-1 0,1 0-1,-1 0 1,0 0 0,0-1 0,0 1 0,0-1 0,6-3 0,81-57 632,-71 43-178,2-14-284,0-1 1,16-39-1,-26 39 92,27-149 122,-35 146-163,-3-149 99,-2 148-146,-22-166 77,18 164-144,2 13-80,-1-4 6,0 0-1,-20-59 1,-3 18 90,28 71-167,-1 0-1,1 0 0,-1 1 1,1-1-1,-1 0 1,0 0-1,1 0 1,-1 1-1,0-1 1,0 0-1,0 1 1,1-1-1,-1 0 1,0 1-1,0-1 1,0 1-1,0 0 1,0-1-1,0 1 1,0 0-1,0-1 1,0 1-1,0 0 0,0 0 1,0 0-1,0 0 1,-2 0-1,0 0 15,-27 3 25,29-3-42,0 0 1,0 1-1,0-1 0,0 0 0,0 0 1,1 1-1,-1-1 0,0 0 0,0 1 1,0-1-1,1 1 0,-1-1 1,0 1-1,1 0 0,-1-1 0,0 2 1,-16 15 27,1 1 1,1 1 0,-13 20-1,14-11 21,-37 144 21,45-133-48,-6 164 12,14-163-33,16 58-1,-11-72-5,2 0-1,15 33 1,-10-33-2,0-1 1,2 0 0,1-1 0,32 34-1,-26-37-4,3-5 4,1-1-1,44 19 1,-46-29-11,12-5 5,54-7-1,-65-1-17,99-51-3,-102 43 16,27-28 4,3-12 7,-48 51 1,7-8 2,-1-1 1,0 0 0,-1 0-1,-1-1 1,13-29 0,2-11 15,-22 51-3,12 10 8,-12-4-21,4 5 12,6 28-1,3 23-10,-6-31-4,1-1 0,22 44 0,-18-50-11,6 0 6,1-1 0,27 19 1,-26-28-34,15-2 12,48 6 1,-59-15-34,8-6 21,42-13 0,-75 19 37,0 1 0,1 0 1,-1-1-1,0 0 0,1 1 0,-1-1 0,0 0 0,0 0 0,0 1 0,0-1 0,0 0 0,2-2 0,10-12-5,-1 0 1,-1-1-1,12-21 0,-17 17 2,-2-36 4,-4 39 1,-3-35 0,1 42 0,0 1 0,0-1 0,-1 1 0,-7-18 0,7 20 0,-1 0 0,0 0 0,-1 1 0,0-1 1,0 1-1,-8-8 0,5 7 1,-1 1 0,0 0 0,-1 0 0,0 1 0,0 0 0,0 0 0,0 1 1,0 1-1,-16-4 0,3 4 20,-94 15 23,115-12-38,0 0 0,1 1 1,-1-1-1,0 1 0,1-1 0,-1 1 0,0 0 0,1-1 1,-1 1-1,-2 2 0,-18 14 23,2 0 1,-31 32-1,49-47-28,0 1 0,0-1 0,1 1-1,-1-1 1,1 1 0,-1 0 0,-1 3 0,-9 26 1,2 1 0,-10 48 0,19-50-7,5-2 3,1 0 1,2 0-1,10 28 0,-16-55 0,0 0 0,0 0 0,0 0-1,0 0 1,0 0 0,0-1 0,1 1 0,-1 0-1,0 0 1,1-1 0,2 2 0,21 19-13,2-1-1,52 31 1,-43-37-50,175 43-23,-166-51 15,177-6-29,-180-7 37,154-46-19,-162 38 32,6-11 21,61-47-1,-99 70 30,1 0-1,-1-1 0,0 1 0,0 0 0,0-1 0,0 0 1,0 1-1,1-4 0,17-34-10,29-80-1,-42 84 9,-1-53 4,-6 64 1,-1 0 0,-4-26 0,-4 10 0,-2 0 1,-21-54-1,17 61 7,-77-141 3,73 143 4,6 10-7,-8-13 0,-1 2 1,-41-47 0,62 78-7,-1 0-1,1 1 0,-1 0 0,1-1 0,-1 1 1,1 0-1,-1-1 0,1 1 0,-1 0 1,0 0-1,-2 0 0,3 1 0,0 0 0,1 0 1,-1 0-1,0 0 0,0 1 0,0-1 1,1 0-1,-1 1 0,0-1 0,0 0 1,0 1-1,1-1 0,-1 1 0,0-1 0,1 1 1,-1 0-1,1-1 0,-1 1 0,0-1 1,1 1-1,-1 0 0,1 0 0,0-1 1,-1 1-1,1 1 0,-9 18 0,8-18-1,-3 14-5,-2 111-10,8-95-23,38 273-157,-26-193 161,-7-65-70,39 173-39,-34-180 32,61 137-40,-57-146 39,74 112-43,-71-119 57,7 5 25,34 29 0,-59-57 63,0 0-1,0-1 0,0 1 1,0 0-1,0-1 1,0 1-1,0 0 1,0-1-1,0 1 1,0-1-1,0 0 0,0 1 1,1-1-1,1 0 1,9 1-24,1 0-1,-1-1 1,0-1 0,1 0 0,-1 0-1,16-5 1,-26 5 18,0 1-1,0-1 0,0 0 1,0 1-1,0-1 1,0 0-1,-1 0 0,1 0 1,0 0-1,1-2 1,11-9-168,0-1 0,0 0-1,-2-1 1,0 0 0,17-26 0,15-29-4208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02.6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12 5656,'-28'-12'48,"29"16"-23,-2-3-25,1 0 0,0-1 1,0 1-1,0-1 0,0 1 1,0 0-1,0-1 0,0 1 1,0-1-1,0 1 0,0-1 1,0 1-1,0 0 0,0-1 1,0 1-1,1-1 0,-1 1 1,0-1-1,0 1 0,1 0 0,0 0 1,96 112-8,-19-24-30,-38-34-599,-1 0-2524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3:31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8 279 1888,'0'0'264,"0"-5"-111,-1-8 365,0 1 1,-4-23-1,5 28-372,-1 1 0,2-1-1,-1 1 1,1-1 0,0 1 0,0 0 0,1-1 0,0 1-1,0 0 1,0 0 0,1 0 0,5-8 0,-5 7 46,1 1 0,-1-1 0,-1 0 1,1 0-1,0-7 0,19-53 2072,-22 65-1988,0 2-249,0-1 1,0 1-1,0 0 0,0-1 1,0 1-1,0 0 0,0 0 1,1-1-1,-1 1 0,0 0 1,0 0-1,0-1 0,0 1 1,0 0-1,0 0 0,1 0 0,-1-1 1,0 1-1,0 0 0,0 0 1,0 0-1,1-1 0,-1 1 1,0 0-1,0 0 0,1 0 1,-1 0-1,0 0 0,0 0 1,1 0-1,-1-1 0,0 1 1,0 0-1,1 0 0,-1 0 1,0 0-1,0 0 0,1 0 1,-1 0-1,0 0 0,0 0 1,1 0-1,-1 0 0,0 1 0,1-1 1,0 0-8,-1 0 0,1 1-1,0-1 1,0 1 0,-1-1 0,1 1 0,0-1 0,-1 1 0,1-1 0,0 1 0,-1 0 0,1-1-1,-1 1 1,1 0 0,-1-1 0,1 1 0,-1 0 0,0 0 0,1 1 0,25 78 92,-13-33-75,31 93 94,-23-90-93,35 90 124,-39-100-111,-7-17 64,13 41 0,-22-60-108,4 13 148,-5-17-153,1 0 1,-1 0 0,0 0-1,0 1 1,0-1 0,0 0-1,0 0 1,0 0 0,1 0-1,-1 0 1,0 0 0,0 0-1,0 0 1,0 0 0,1 0-1,-1 0 1,0 0 0,0 0-1,0 0 1,0 0 0,1 0-1,-1 0 1,0 0 0,0 0 0,0 0-1,0 0 1,1 0 0,-1 0-1,0 0 1,0 0 0,0 0-1,0 0 1,1 0 0,-1 0-1,0 0 1,0 0 0,0-1-1,0 1 1,10-14 83,25-76-1465,-13 30-5907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7:46.4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1 422 5112,'21'19'13,"-8"-13"54,23 2-10,39 2-1,-43-10 112,170-16 104,-156 8 55,200-63 122,-197 52-161,-22 6-169,16-6-11,0-2 0,-2-2 0,56-41 0,-46 22-441,51-53 0,-30 22-3993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7:46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 6008,'0'0'1,"-1"0"-1,0 0 1,1 0 0,-1 0-1,1 0 1,-1 0 0,0 0 0,1 0-1,-1 0 1,1 0 0,-1 0-1,0 0 1,1 1 0,-1-1 0,1 0-1,-1 0 1,1 1 0,-1-1-1,1 0 1,-1 1 0,1-1 0,-1 1-1,1-1 1,-1 1 0,1-1-1,0 0 1,-1 1 0,1-1 0,0 1-1,0 0 1,-1-1 0,1 1-1,0-1 1,0 1 0,0-1 0,-1 1-1,1 1 1,0 25 37,0-24-35,4 42 1,29 231-14,-14-180 4,-3-16 6,-3 8 0,-2 18 0,0 0 0,2-10 0,-13-96 0,4 28 2,1-1 0,2 0 1,19 52-1,4-10 17,-28-65-16,0-1 1,1 1 0,0-1 0,0 0-1,0 1 1,0-2 0,0 1-1,0 0 1,1-1 0,0 1-1,-1-1 1,1 0 0,0 0-1,5 2 1,-3-2 3,9 3 48,-5-4-26,2 0-9,-1 1 0,1-2 1,-1 0-1,1 0 0,-1-1 0,1-1 1,16-3-1,85-25 106,-93 21-91,-12 4-113,0-1 1,0 0-1,0 0 0,-1-1 0,0 0 0,0 0 1,0-1-1,8-13 0,16-26-3655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7:47.2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44 652 5472,'-42'0'14,"40"0"-20,2-1 7,0 0 1,1 1-1,-1-1 0,0 1 1,0-1-1,0 0 1,1 1-1,-1-1 0,0 1 1,1-1-1,-1 1 0,0-1 1,1 0-1,-1 1 1,1 0-1,-1-1 0,1 1 1,-1-1-1,1 1 1,-1 0-1,1-1 0,0 1 1,0-1-1,75-43 68,-40 26 18,1 1-1,49-15 0,-55 21-47,7-2 162,-8 2-86,18-5 107,92-19 1,-119 31-93,-3-1-57,0 2 0,1 0 0,-1 1 0,1 1 0,26 1 0,-29 2 24,-1 1-1,21 5 0,-34-7-79,-1-1 0,1 1 0,0 0 0,-1-1 0,1 1 0,-1 0 0,1 0 0,-1 0 0,0 0 0,1 1 0,-1-1 0,0 0 0,0 1 0,0-1 0,0 0 0,0 1 0,1 1 0,2 4 24,2 1-12,-2-3 8,0 1-1,-1 0 1,0 0 0,5 11-1,29 64 167,-27-66-102,2-2-66,1-1 1,0 0-1,16 10 0,-13-15 40,2-3-48,-1-1 0,1-1 0,21-1 0,-21-4 40,9-10-23,32-18 1,-44 17 3,44-70 31,-51 65 1,-2-8-22,4-39 0,-10 65-50,0 0 0,1-1 1,-1 1-1,-1 0 0,1 0 1,0-1-1,0 1 0,0 0 1,-1 0-1,1-1 0,-1-1 1,-5-10 19,-1 0 0,0 0 1,-1 1-1,-11-14 0,4 13 79,-17-4-31,-48-20 1,53 30 50,-8 4-42,-73 5 0,81 3 10,-101 44 36,105-34-70,-77 92 20,98-104-79,0 0 1,0 0-1,0 0 0,0 0 0,0 0 0,-2 6 0,4-9-2,-8 20 9,-9 31 1,14-38-10,1-1 1,0 1 0,1 0 0,1 23 0,1-25-2,1 0 1,0 1 0,1-1 0,0 0-1,1 0 1,0 0 0,1-1 0,0 1 0,1-1-1,8 11 1,-13-19-1,0 0 0,0-1 0,0 1 0,1 0 0,-1-1-1,1 1 1,-1-1 0,1 0 0,0 0 0,2 2 0,25 14-3,1-2-1,36 15 1,-36-23-16,146 4-8,-138-14 9,143-38 0,-147 27 14,45-33 4,-51 27 1,34-32 0,-14 5 0,48-63 1,-75 81 7,59-110 15,-69 114 17,-6 12-19,1-6 0,0 1-1,-2 0 1,0-1 0,-1 0-1,2-26 1,-5 25 44,-3-37 0,2 50-44,0-1-1,0 1 0,-1 0 0,0 0 1,0 0-1,-1 0 0,0 0 1,0 0-1,-7-10 0,9 16-13,-1 0-1,1 0 1,0 0-1,0 0 1,-1 0-1,1 0 1,-1 0-1,1 1 1,-1-1-1,1 1 1,-1-1-1,1 1 1,-1-1-1,1 1 1,-1 0-1,0 0 1,1 0-1,-1 0 1,1 0-1,-1 0 1,0 0-1,1 0 1,-1 1-1,-2 0 1,3-1 0,0 1-4,-1-1 0,1 0 1,0 1-1,0 0 0,0-1 0,0 1 1,0 0-1,0-1 0,0 1 1,0 0-1,1 0 0,-1 0 0,0 0 1,0 0-1,1 0 0,-1 0 1,0 0-1,1 0 0,-1 0 0,1 0 1,-1 2-1,0 0 5,-7 23 2,8-13 5,0-12-14,1 6 1,1 1 1,0-1-1,1 0 1,-1 0-1,1 0 1,0 0-1,1-1 1,0 1-1,0-1 1,0 0-1,10 10 1,23 26 3,10 9-4,33 43-5,-69-76-10,2 14-1,12 40 0,-22-49-45,-4 12 17,-8 54 0,2-65-51,-3 2 10,-2 0 1,-18 31 0,23-45 37,1 0-1,-8 23 1,15-25 13,2-6 30,-1 1-1,1-1 1,0 0-1,-1 0 1,2 0-1,-1 0 1,0-1-1,1 1 1,0-1-1,0 0 1,0 0-1,0 0 1,0-1-1,1 1 1,8 2-1,117 48 0,-94-43-2,76 14 4,20 2-1215,-104-20-4864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7:51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552 1 3768,'4'6'33,"-1"-3"-1,-1-1-20,-1 0 0,1 0 0,-1 0 0,1 0 0,-1 0 0,0 0 0,0 0 0,0 0 0,0 1 0,0-1-1,0 0 1,0 1 0,-1-1 0,1 0 0,-1 1 0,0-1 0,0 1 0,0-1 0,0 1 0,0-1 0,0 1 0,-1-1 0,-1 5 0,-42 89 331,-53 105 354,91-188-658,-13 34 194,-67 215 81,71-205-140,-54 253 66,56-247-80,-50 230 60,51-240-80,-48 196 50,49-204-76,-47 158 206,39-116-122,19-87-196,0 1 0,0-1 0,0 0 0,0 0 0,0 0 0,0 1 0,-1-1 0,1 0 0,0 0 0,0 1-1,0-1 1,0 0 0,0 0 0,0 1 0,0-1 0,0 0 0,0 0 0,0 1 0,0-1 0,0 0 0,1 0 0,-1 1-1,0-1 1,0 0 0,0 0 0,0 0 0,0 1 0,0-1 0,1 0 0,-1 0 0,0 0 0,0 1 0,0-1 0,0 0-1,1 0 1,-1 0 0,0 0 0,1 1 0,1 0-29,1-1 0,-1 1-1,1 0 1,0-1 0,-1 1 0,1-1 0,0 0-1,-1 0 1,1 0 0,0 0 0,0-1-1,-1 1 1,1-1 0,-1 1 0,1-1 0,0 0-1,-1 0 1,1 0 0,2-2 0,-1 1-214,40-14-4159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7:51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529 361 5656,'-2'-2'96,"-1"1"-68,0 0 1,1 0 0,-1 0-1,0 0 1,0 1 0,0-1-1,0 1 1,0-1 0,0 1-1,1 0 1,-1 0-1,0 1 1,0-1 0,0 0-1,0 1 1,-5 1 0,-40 18 73,39-15-87,-19 7 87,0 1 0,-44 30-1,53-31-73,-7 7 99,-90 101 70,96-91 30,-59 127 94,68-125-74,5 1-137,1 0 0,0 34 0,5-65-95,0 1-1,0-1 1,0 1-1,0-1 1,0 1-1,1-1 1,-1 0-1,0 1 0,1-1 1,-1 1-1,2 1 1,4 8 23,0-1 1,0 0 0,1-1-1,1 0 1,12 13 0,-4-13 82,-12-8-95,4 2-6,0 0-1,0-1 1,0 0-1,0 0 1,1-1-1,-1 0 1,1 0-1,-1-1 1,0 0-1,1-1 1,-1 0 0,9-2-1,23-6 85,-1-2-1,66-27 1,-62 13-72,-28 13 48,-10 8-58,1-2-9,0-1-1,0 1 1,-1-1-1,1 0 1,-1 0-1,-1 0 1,1-1-1,-2 1 1,1-1-1,3-11 1,-7 18-12,4-9 17,-1 0 1,-1-1-1,0 0 1,0 1-1,-1-1 1,0 0-1,-1-16 1,-1 27-17,1 0 0,-1 0 0,1 0 0,0 0 0,-1 0-1,1 0 1,-1 0 0,1 0 0,-1 0 0,1 0 0,0 1 0,-1-1 0,1 0 0,-1 0 0,1 0 0,0 1-1,-1-1 1,1 0 0,0 1 0,-1-1 0,1 0 0,0 1 0,-1-1 0,1 0 0,0 1 0,0-1-1,-1 1 1,-2 5 4,0 0-1,0 0 1,0 1-1,1-1 1,0 1-1,0-1 1,1 1-1,-2 10 1,1 39-1,3-44-4,0-1 1,1 1-1,4 13 0,-4-17 0,1 0-1,0 0 0,1 0 0,8 13 1,-7-13-1,0-1 0,1 0 0,0-1 0,10 9 0,-8-8 0,1 0 0,0-1 0,13 7 0,-10-8 0,0 0-1,0-1 1,0 0 0,1-1 0,0-1 0,18 2-1,-9-6-5,14-10 0,51-23 1,-60 18-8,112-113-6,-113 99 6,79-141-6,-89 136 6,-7 11 7,3-5 2,-1-2 1,-2 1-1,-1-1 0,3-34 1,6-131-7,-17 158 4,-14-155-10,13 171 14,1 23 2,0 0 0,0-1 0,0 1 0,0 0 0,0-1 0,0 1-1,0 0 1,0-1 0,0 1 0,0 0 0,-1-1 0,1 1 0,0 0-1,0-1 1,0 1 0,-1 0 0,1 0 0,0-1 0,0 1 0,-1 0-1,1 0 1,0-1 0,0 1 0,-1 0 0,1 0 0,0 0-1,-1 0 1,1-1 0,0 1 0,-1 0 0,1 0 0,0 0 0,-1 0-1,1 0 1,0 0 0,-1 0 0,1 0 0,0 0 0,-1 0 0,1 0-1,0 0 1,-1 0 0,0 1 0,1-1 0,-2 0-1,0 0 1,0 1 0,0 0-1,0-1 1,1 1-1,-1 0 1,0 0 0,1 0-1,-1 0 1,0 0 0,1 0-1,-1 0 1,1 1-1,-3 2 1,-17 27-2,-8 33 2,-1 16 0,0 13 0,24-72-1,-3 8 0,2 0 0,1 1 0,1-1-1,-2 42 1,4 18 0,9 33 1,11-2 0,-10-86 0,12 34 0,17 18 0,2-17 0,2-14 0,-5-17 1,5-7 7,-39-31-7,0 0 0,0 1 0,0-1 0,0 0-1,0 0 1,0-1 0,0 1 0,0 0 0,0 0 0,0 0 0,0-1 0,0 1-1,0 0 1,0-1 0,0 1 0,0-1 0,0 1 0,0-1 0,1-1 0,1 0 1,29-18 1,-23 13 31,-1-1 0,0 1 0,-1-2 0,0 1 0,0-1 0,0 1 1,4-11-1,1-3-741,16-43 1,-8 11-4914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7:52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1 6008,'-7'9'-59,"6"-8"59,0 1 0,0 0 0,0-1 0,1 1 0,-1 0 0,0 0 0,1 0 0,-1 0 0,1-1 0,-1 1 0,1 0 0,0 3 0,-1 6 1,-3 2 1,-4 30 47,-4 105 32,12-110 54,11 171 77,-5-165 16,39 174 96,-34-177-97,65 182 294,-4-42 314,-71-177-654,-4-8 4,-16-25-13,1-2 1,-20-46-1,10 20-58,-22-42-34,-10-31-15,52 105-50,-8-40 4,11 37-17,-1-29 1,6-30 2,8-1-2,-4 67-1,1 1 0,1-1 0,1 1 0,16-34-1,-10 36 13,4 4-7,1 0 1,0 1-1,0 1 1,2 1-1,39-18 1,-44 23-5,-10 4 2,0 0 0,0 1 0,-1 0 0,1-1 0,0 2 0,0-1 0,10 0 0,-3 1 7,0 0 0,0 1 1,18 3-1,-29-4-10,-1 0 1,1 1-1,-1-1 0,1 0 1,-1 0-1,1 0 0,-1 1 1,1-1-1,-1 0 0,1 0 1,-1 1-1,1-1 0,-1 0 1,1 1-1,-1-1 0,0 1 1,1-1-1,-1 1 0,1 0 1,5 8 9,0 1 1,0 0-1,-1 1 1,7 18-1,-9-7 23,-6 26-9,-10 48 0,3-64 2,-67 113 15,58-121-23,8-12-8,-1 1-2,-1 0-1,0-1 1,-1 0 0,0-1 0,0-1 0,-19 10 0,-51 21 67,72-36-66,1-1 0,-1 0 0,1-1 1,-1 0-1,0-1 0,-17 2 0,4-7 70,14 0-1349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7:52.9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0 6552,'4'6'21,"0"0"1,-1 0 0,0 0-1,0 0 1,0 1 0,0-1-1,-1 1 1,0 0-1,1 12 1,4 56 294,-6-62-280,0 23 79,-1 0 0,-5 38 0,2-42-84,-4 49 176,3-49-174,-7 72 120,-4 52 6,9-71 50,5-58-178,0 0-9,0-5 75,3 33 1,-1-34-28,2 29 378,13 71 1,-16-119-265,0-23 145,3-70-158,0 46-58,13-66 0,-12 86-94,3-7 69,50-115 33,-42 122-66,67-77 21,-78 98-70,0-1 0,0 1-1,0 0 1,0 0 0,1 0 0,-1 0 0,7-3-1,2-1 2,-10 5-5,1 0 0,0 0 0,0 0 0,0 1 0,0-1 0,0 1 0,0 0 0,1 0-1,-1 1 1,1-1 0,0 1 0,-1 0 0,9 0 0,-6 1-1,0 0-1,-1 1 1,1 0-1,7 2 1,-5 0-2,-1 0 1,0 1-1,0 0 0,0 0 1,0 1-1,11 8 1,-15-9-3,-1 0 0,0 0 1,1 0-1,-1 0 0,-1 0 0,1 0 1,-1 1-1,1-1 0,-1 1 1,-1 0-1,1 0 0,-1 0 0,2 7 1,-1-5-4,0 0-4,-1 0 1,1-1 0,-1 1-1,0 0 1,-1 1-1,1-1 1,-2 0 0,1 0-1,-3 11 1,0 13-57,-4 84-20,3 64-116,8-93 124,-3-73 66,1 0 0,1 0 1,0 0-1,0 0 0,7 13 1,-3-18-9,-2-5 17,0 0 1,0-1 0,0 0 0,0 0-1,1 0 1,-1 0 0,0-1-1,1 0 1,0 0 0,-1-1 0,1 0-1,-1 0 1,11-1 0,34-2-5,8-3 6,-8-1 1,-12 0 0,-28 6 0,24-6 0,-23 3-1186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7:53.2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522 27 5920,'-2'-3'8,"-1"1"-1,1 0 1,-1-1 0,0 1-1,0 0 1,0 0 0,0 1 0,0-1-1,0 1 1,-1-1 0,1 1-1,0 0 1,-1 0 0,1 1-1,-1-1 1,1 1 0,-1-1 0,-4 1-1,-7 1 64,-1-1-1,-24 6 1,25-4-45,-7 1-4,0 2 0,0 0 1,-40 15-1,43-14-10,-5 5 56,-73 50 36,82-47-17,3 2-40,2 0-1,-1 1 1,2 0 0,0 0 0,1 1 0,1 0 0,-6 22-1,9-23-20,3-10 8,-1 0 1,1 0 0,0 0-1,1 1 1,0 11 0,3 40 236,-2-53-215,0 1 0,0 0-1,0-1 1,1 0 0,0 1 0,1-1-1,5 11 1,-8-16-38,1 0-1,-1-1 1,0 1 0,1 0-1,-1-1 1,1 1-1,-1-1 1,1 1 0,0-1-1,-1 1 1,1-1-1,0 1 1,-1-1 0,1 1-1,0-1 1,-1 0 0,1 1-1,0-1 1,0 0-1,-1 0 1,1 1 0,0-1-1,0 0 1,-1 0 0,1 0-1,0 0 1,0 0-1,0 0 1,-1 0 0,1 0-1,0-1 1,1 1-1,20-17 225,-16 12-214,6-5 3,23-23 179,12-21-14,37-41 173,-70 80-343,-8 8-4,1 1-1,-1-1 1,1 2-1,1-1 1,7-4-1,52-31 117,-56 34-108,0 1 0,1 1 0,-1 0 0,23-6 0,2 9-5,-22 5 29,2 5-44,-1 0-1,0 1 1,-1 1 0,0 0 0,0 1 0,-1 1 0,14 16-1,40 43-7,-55-60-112,1-1 1,0 0 0,0-1 0,1 0 0,0-1-1,1-1 1,0 0 0,0-1 0,0 0 0,19 3-1,60 18-5896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8:11.8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 2072,'51'3'41,"72"-5"-1,142-8 82,-212 8-69,229-5 19,-225 7-31,242 9 71,-159-4-297,-88-5-1055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8:12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1440,'0'0'1769,"6"2"-1203,-1 2-469,-3-3-47,0 0 0,0 0 0,-1 0 0,1 0-1,0 0 1,0 0 0,0-1 0,0 1-1,0-1 1,0 1 0,0-1 0,0 0-1,4 1 1,221 11 1501,-62 1-1012,-150-11-505,15 3 153,8 5-479,57 23 0,-35-7-3748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3:32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199 1 8432,'11'0'0,"-4"2"-4,-4 0-15,3 3 11,-26 5 72,-14 12 63,15-10-12,1 0 0,1 1 0,0 1 1,-18 19-1,34-32-86,0 1 0,-1 0 1,1 0-1,0 0 0,0 1 1,1-1-1,-1 0 0,0 0 1,1 0-1,-1 1 0,1-1 1,0 0-1,-1 1 0,1-1 0,0 0 1,1 1-1,-1-1 0,0 0 1,1 0-1,-1 1 0,1-1 1,0 0-1,0 3 0,2 1 11,1 0-1,-1 0 1,1 0-1,8 10 1,-10-13-43,1 0 29,-1 0 0,1 0 0,0 0-1,0 0 1,0 0 0,0 0 0,0-1 0,8 5-1,4 2 10,56 38 89,-15-14-56,-6-5 17,85 64-1,-134-92-79,-1 1-1,1-1 1,0 1-1,-1-1 0,1 1 1,0 0-1,-1-1 0,1 1 1,-1 0-1,1-1 1,-1 1-1,0 0 0,1 0 1,-1 0-1,0-1 1,1 3-1,1 4 9,-1 0 0,0 1 0,0 0 0,-1-1-1,0 1 1,0-1 0,-1 1 0,-2 8 0,3-14-5,0-1-1,0 0 1,-1 0-1,1 0 1,-1 1 0,1-1-1,-1 0 1,1 0 0,-1 0-1,0 0 1,1 0-1,-1 0 1,-1 1 0,-11 11 23,1-1 0,-2-1 0,1 0 0,-26 14 1,15-15 109,-93 24 97,91-28-171,0-1 0,0-1-1,-28 0 1,53-3-61,1-1-1,-1 0 0,0 0 1,1 0-1,-1 0 0,1 0 1,-1 0-1,0-1 0,1 1 1,-1 0-1,1 0 0,-1 0 1,0 0-1,1-1 0,-1 1 1,1 0-1,-1-1 0,1 1 1,-1 0-1,1-1 0,-1 1 1,1 0-1,0-1 0,-1 0 1,-6-6-148,1-1 1,1 0 0,-1 0-1,1 0 1,1-1 0,0 1-1,0-1 1,-5-19 0,-14-38-7019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8:13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517 799 2784,'-15'-4'179,"0"1"0,-28-4 0,21 8 20,0 1 0,1 1 0,-27 6 0,36-6-143,2 0-28,-1 0-1,1 1 1,0 0 0,1 1-1,-1 0 1,1 1-1,0-1 1,0 2 0,1 0-1,0 0 1,-11 12-1,-1 3 21,0 2 1,-16 27-1,34-48-49,-13 22 122,-54 114 54,59-111-54,0 17-36,-4 65 0,16-76 9,10 21-26,22 61-1,-19-85 14,-15-31-81,12 21 43,21 28-1,-20-35-32,0-1 0,15 14 0,-26-25-4,0-1 0,0 1 0,0-1 0,0 1 0,0-1 1,0 0-1,0 1 0,1-1 0,3 1 0,27 8 28,-1-2 0,59 8-1,-88-16-21,0 1-1,-1-1 1,1 0-1,0 0 1,0 0-1,0-1 1,0 1-1,0-1 1,5-1-1,-8 2-11,25-8 59,36-14 1,26-26-20,-87 48-40,5-3 13,-1 0 0,1 0 1,-1-1-1,0 1 0,6-7 1,34-39 41,45-66 0,-85 109-40,-1 1 0,1-2-1,-1 1 1,3-8 0,63-208 86,-61 173-33,18-204 33,-23 200-27,-3-230 27,-2 227-33,-22-190 36,17 208-16,2 19-46,0-2-12,-1 1 1,0-1-1,-2 1 0,0 1 1,-13-23-1,10 24 41,-18-23-1,29 41-66,-1 0-1,1-1 0,0 1 0,0 0 1,0 0-1,0 0 0,0-1 0,-1 1 1,1 0-1,0 0 0,0 0 0,0-1 1,-1 1-1,1 0 0,0 0 0,0 0 0,-1 0 1,1 0-1,0 0 0,0 0 0,0 0 1,-1 0-1,1 0 0,0-1 0,0 1 1,-1 0-1,1 0 0,0 1 0,0-1 1,-1 0-1,1 0 0,0 0 0,0 0 1,-1 0-1,-6 2 19,0 1 1,0-1 0,0 1-1,0 1 1,1-1 0,-12 9-1,3 3 93,-6 15-38,-31 59-1,40-57-21,-38 163 22,43-151-43,1 180 8,10-179-28,15 70-1,17 25-9,-17-88-2,2-1 0,38 66-1,-39-86-6,83 87 2,-83-102-3,-5-7 3,1-1 1,0-1 0,0-1-1,22 6 1,-17-11-17,4-6 12,0-1 0,28-11 0,-34 6-12,24-21 4,-30 20 14,22-24 0,-22 20 2,-1 0 0,-1 0 1,0-1-1,-2-1 0,1 1 1,10-32-1,54-145 118,-72 190-39,-1 9 0,26 121 147,-7-26-124,-15-78-92,13 36 40,-9-31-28,0 1 10,1 0-1,24 48 1,-33-75-31,-1-1-1,1 1 1,-1 0 0,1 0 0,0 0-1,-1 0 1,1 0 0,0 0-1,0-1 1,-1 1 0,1 0-1,0-1 1,0 1 0,0-1-1,2 2 1,-2-2-1,0-1 0,-1 1 0,1 0 0,0 0 0,0-1 0,0 1 0,0-1 0,-1 1-1,1-1 1,0 1 0,0-1 0,-1 1 0,1-1 0,0 1 0,-1-1 0,1 0 0,-1 0 0,1 1 0,-1-1 0,1 0 0,-1 0-1,1 0 1,-1 1 0,0-1 0,1 0 0,-1-2 0,16-36-1040,0-3-4167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8:14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9 157 5208,'-5'-90'56,"2"24"240,10 172-247,12 42-26,-15-119-22,3 3 6,22 56-1,-17-58-5,27 49 0,-27-58-1,2-1 0,0-1 0,20 22 0,-15-22 0,1-1 0,36 26 0,-25-23 0,39 19 0,23 1 0,-79-35-2,1-1 0,0-1 0,-1 0 1,1-1-1,1-1 0,-1-1 0,0 0 0,0 0 0,1-2 1,22-3-1,-35 4-18,-2-3-4,-1 3 24,0 0-1,0-1 1,0 1 0,1 0 0,-1 0 0,0 0 0,0 0 0,0 0 0,0-1-1,0 1 1,0 0 0,0 0 0,0 0 0,0 0 0,0 0 0,0-1-1,0 1 1,1 0 0,-1 0 0,0 0 0,0-1 0,0 1 0,0 0 0,-1 0-1,1 0 1,0 0 0,0-1 0,0 1 0,0 0 0,0 0 0,0 0-1,0 0 1,0 0 0,0-1 0,0 1 0,0 0 0,0 0 0,-1 0 0,1 0-1,0 0 1,0-1 0,0 1 0,0 0 0,0 0 0,0 0 0,-1 0-1,1 0 1,0 0 0,-19-4-1,-13 3 1,15 4 3,1 1 1,-1 0 0,1 1-1,1 1 1,-1 1 0,1 0-1,-22 14 1,26-14 0,7-5 0,1 0 0,-1 1 0,1-1 0,0 1 0,0 0 0,0-1 0,0 1 0,1 1 0,-5 5 0,-1 2 13,1 0 0,-8 20 0,15-22 3,5 1-14,0-1 0,1 0 1,7 9-1,-3-10 1,24 7-1,-28-14-5,0 1-1,0-1 0,0 0 0,1-1 1,6 0-1,-4 0 1,0-2 0,0 1 0,0-1 0,0 0 0,0-1 0,-1 0 0,1 0 0,-1-1 0,0 0 0,0-1 0,0 0 0,-1 0 0,8-6 0,19-25 34,-19 18-25,1 0 69,0 0 1,2 1 0,28-24-1,-43 39-65,0 0-1,0 1 1,0-1-1,0 0 1,0 1 0,1 0-1,-1-1 1,0 1-1,1 1 1,4-2-1,0 5 101,6 9-64,-1 0 1,12 15 0,-14-9 29,47 116 28,-47-100-48,27 160 17,-33-154-49,2 129 13,-9-141-26,-7 13-3,-16 43 0,14-61-5,-5 1-3,0-1-1,-22 23 1,26-34-1,0 1 0,0-2-1,-1 0 1,-1 0 0,-21 12 0,22-19 17,8-5-17,1 1 0,0-1 0,-1 0 1,1 0-1,0 0 0,0 0 0,0-1 1,0 0-1,0 0 0,0 0 0,-4-3 0,0-6 71,1-9-36,2 1 0,-6-32 0,11 30 97,20-94 60,-11 89-54,68-139 71,-56 127-24,123-161 79,-110 161-86,-23 26-129,35-36 130,92-75-1,-9 28 43,-107 83-64,-8 7-125,0 0-1,0 2 1,0-1 0,1 2 0,14-2 0,-27 4-28,-1 0-1,0 0 1,0 0 0,1 0-1,-1 0 1,0 1 0,0-1-1,0 0 1,1 1 0,-1-1-1,0 0 1,2 2 0,4 2 5,0 0 1,-1 0-1,1 1 0,-1 0 1,0 0-1,-1 1 1,1-1-1,7 11 1,-6 0 28,-5-8-28,1 2-5,0 1-1,-1-1 0,0 1 1,-1 0-1,0-1 1,-1 1-1,0 0 1,-3 21-1,-22 102 26,-17 39 6,33-134-27,-1-7-8,10-31-4,-1 0 1,1 0-1,-1 0 0,1-1 1,-1 1-1,1 0 0,-1 0 1,1 0-1,-1-1 0,0 1 1,1 0-1,-1-1 0,0 1 1,0 0-1,-1 0 0,2-1 0,0 0 1,-1 0-1,1 0 0,-1 0 0,1 0 0,-1 0 0,1 0 0,0 0 0,-1 0 0,1 0 0,-1 0 0,1 0 0,-1 0 0,1 0 1,0-1-1,-1 1 0,1 0 0,-1 0 0,1 0 0,0-1 0,-1 1 0,1 0 0,0 0 0,-1-1 0,1 1 0,0 0 0,0-1 1,-1 1-1,1 0 0,0-1 0,0 1 0,-1-1 0,1 1 0,-4-9-42,-1 0 1,2-1-1,-1 1 1,2 0-1,-1-1 1,1 0-1,-1-14 1,-2-4-792,-11-56-5027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8:14.8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5472,'14'6'48,"1"1"0,-1 0 1,25 18-1,48 39 308,-25-18-175,-43-33-164,-6-4 9,0 0 0,22 9 0,33 16 38,120 62 31,-93-46-58,-69-30-34,-18-11-3,0 1 0,0-1 1,-1 2-1,9 18 0,-9-11 8,15 101 12,-17-76 9,-1 57 1,-4-67-18,0 77 114,-2-21-24,9 67 2,-5-130-32,7 32 0,-3-27-50,-2 0-8,-3-17 13,2 1 1,0-1-1,6 18 0,32 85 100,-39-112-109,0 0 0,0 0 0,1 0 0,0 0 0,0-1 0,0 1 0,4 4 0,4 4 4,22 35 101,26 23 65,-50-62-162,0 0 1,0-1-1,1 0 1,0 0-1,18 10 1,-27-19-24,0 0 0,-1 1 0,1-1 0,-1 0 0,1 0 1,-1 0-1,1 0 0,-1 1 0,0-1 0,1 0 0,-1 0 0,0 0 1,0-2-1,1 2-1,6-29-920,0-3-3702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8:15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 7536,'0'0'0,"36"-8"0,54-13 0,34 9-8,23 15 8,20 11-56,21 10 56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8:23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217 229 728,'-6'-3'62,"0"-1"0,1 0 0,-1 0 0,1 0 0,0-1 0,0 0 0,1 0-1,-1 0 1,1 0 0,-5-10 0,7 10-24,-14-14 638,12 16-327,-5-2-16,8 5-313,1 0 1,-1-1-1,0 1 0,0 0 0,1-1 0,-1 1 0,0 0 0,0 0 1,0 0-1,0 0 0,1 0 0,-1 0 0,0 0 0,0 0 0,0 0 1,0 0-1,0 0 0,1 0 0,-1 1 0,0-1 0,0 0 0,0 1 1,-1 0 7,0 1 0,0-1 0,0 1 0,0-1 0,1 1 0,-1 0 0,0 0 0,-1 3 0,-43 68 228,40-61-202,1-1 0,-1 1 0,2 0 0,0 0-1,0 0 1,-3 26 0,4-24-17,2-5 6,0 0 1,0 1-1,1-1 1,0 1-1,0-1 1,1 0-1,0 1 1,1-1-1,4 14 1,-2-11-5,-2-2 7,1-1 0,1 1 0,-1-1 0,2 0 0,-1 0 0,1 0 0,1 0 0,-1-1 0,11 11 0,-10-12-14,-1 0 16,1 0 0,0-1 0,0 0 0,0-1 0,1 1 0,0-1 0,0 0 0,13 6 0,-16-8-28,-4-3-11,1 0 0,0 1-1,-1-1 1,1 0 0,-1 1 0,1-1 0,-1 0-1,1 0 1,0 0 0,-1 1 0,1-1-1,0 0 1,-1 0 0,1 0 0,0 0 0,-1 0-1,1 0 1,0 0 0,8-2 35,0 0-1,0-1 1,0 1 0,0-2 0,-1 1 0,0-1 0,1 0-1,-1-1 1,-1 0 0,9-7 0,5-4 65,34-36 0,-38 32 72,43-83 87,-54 83-40,-5 13-152,0 0-36,0 0 1,-1-1-1,1 1 0,-1 0 1,-1-1-1,1 1 0,-1 0 1,-1-1-1,1 1 0,-1 0 0,0 0 1,-7-13-1,-47-87 333,46 90-270,0 1 0,-2 0 0,1 1 0,-24-23 0,26 29-70,3 1 24,-1 1 0,0 0 0,-1 1-1,0-1 1,0 1 0,-10-5 0,17 11-51,-1-1 1,1 1 0,-1 0-1,1 0 1,-1 0 0,1 0-1,-1 0 1,1 0 0,-1 0-1,1 0 1,-1 1 0,1-1 0,-1 1-1,1-1 1,0 1 0,-1-1-1,1 1 1,0 0 0,-1 0-1,1 0 1,0 0 0,0 0-1,0 0 1,-1 0 0,0 1-1,1-1 2,-1 1-4,0 0 0,0 0 0,0 0 0,0 0 0,0 0 1,1 0-1,-1 0 0,1 1 0,-1-1 0,1 1 0,0-1 0,0 1 0,0 0 0,0-1 0,0 1 0,0 3 0,1-5-3,0 0 0,0 0 1,0 0-1,0 0 0,1 0 0,-1 0 0,0 0 0,0 0 0,1 0 0,-1 0 0,1 0 0,-1 0 0,1 0 0,-1 0 0,1 0 0,0 0 0,-1 0 0,1-1 0,0 1 0,0 0 0,-1-1 0,3 2 1,-1 0 0,22 15-1089,1 0-4359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8:24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4576,'68'-1'113,"-20"-1"146,60 6 1,133 12 380,-128-13-455,99 4-721,-89-2-2937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8:24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600 34 6552,'-76'-11'12,"51"8"-3,11 2 11,0 0 0,0 2 0,0-1-1,0 1 1,-24 6 0,15-3 14,-29 5 8,0 1-4,-64 20 0,96-25-35,12-2 10,-1-1-1,1 2 1,-15 6-1,-37 25 52,58-33-58,1-1 0,-1 1 0,1-1 1,-1 1-1,1 0 0,0 0 0,0-1 0,0 1 0,-1 0 0,2 0 0,-1 0 0,0 0 0,0 0 1,1 0-1,-1 1 0,1-1 0,-1 4 0,1-3 0,2 3 22,6 1-18,1 0 0,-1-1 1,15 8-1,-22-14-10,15 7 15,19 2-1,39 4 0,-67-12-7,0 0-1,0-1 1,0 1 0,0-1-1,0-1 1,13-1 0,-2-2-1,33-5 8,-33 2 27,-16 6-40,20-10 43,32-22 0,-45 27-18,0-1 1,0-1 0,-1 1 0,0-1-1,-1 0 1,0-1 0,12-18 0,-12 14 29,-1 0 0,0-1 0,-1 1 1,0-1-1,3-20 0,-8 32 227,0 5-143,-6 34-16,-4 6 24,-12 98 5,19-106-66,12 170 31,-1-160-44,25 69-1,15 5-50,-48-119-23,11 24-1039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8:31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1 288 2072,'12'-32'1,"-6"22"1,0 1 0,0 1 0,1-1 0,14-13 0,-18 19-1,13-9 20,95-48 31,-83 48 34,1 1-1,59-15 1,-32 12 108,-10 0-83,0 0 138,0 3-1,62-9 0,-58 21 37,-41 3-97,-3 1-144,-1 0-1,1 1 0,-1 0 1,-1-1-1,8 12 0,-8-2 105,-2 18-44,-1 38-1,-4-36 19,-8 42 1,-5 34 0,9 63-7,9-139-55,28 158 29,-20-152-36,52 143 28,-46-153-29,-8-17-33,3 3-6,-1-1-1,2 0 0,0 0 0,1-1 1,1-1-1,22 19 0,-17-17 2,9 8 35,1-1 0,2-1 0,63 34 0,-83-50-16,-9-5-32,0 0 0,0 0-1,0 0 1,0 0 0,0-1-1,0 1 1,1 0 0,-1-1 0,0 1-1,0-1 1,4 0 0,3-1 35,1 0 0,0-1 0,-1 0 0,18-7 0,-18 6 27,-9 3-62,0 0 0,0 0-1,0 0 1,0 0 0,0 0 0,1 0 0,-1 0 0,0 0-1,0 0 1,0 0 0,0 0 0,0 0 0,0 0 0,1 0 0,-1 0-1,0 0 1,0 0 0,0 0 0,0 0 0,0 0 0,0 0-1,1 0 1,-1 0 0,0 0 0,0 0 0,0 1 0,0-1 0,0 0-1,0 0 1,0 0 0,0 0 0,0 0 0,0 0 0,1 0-1,-1 1 1,0-1 0,0 0 0,0 0 0,0 0 0,0 0 0,0 0-1,0 0 1,0 1 0,0-1 0,0 0 0,0 0 0,0 0-1,0 0 1,0 0 0,0 0 0,0 1 0,1 2 10,0 1 1,1 0-1,-1 0 0,0 0 1,-1 0-1,1 5 1,-4 38 84,2-37-56,-16 126 102,1-34 21,-2 14-64,3 68-12,13-144-48,-10 170 12,9-168-31,-7 173 11,9-169-24,-1 72 4,2 29-8,2 5 1,0 4-2,1 5 2,2 4-3,2 10-2,1 8 0,1-3 0,1-7 0,4 8 0,4 15 0,1 8 0,0 0 0,2-6 0,2-5 0,26 173 1,-39-298 7,39 243 12,-41-254 7,15 207 14,-20-216 6,-6 215 82,-4-49-33,7-172-9,0 156 194,1-184-270,-2 48 292,0-55-254,1-1 0,-1 1 0,0-1 0,-1 0 0,1 1 0,-1-1 0,-4 8-1,-1-7 166,-6-2-138,0-1 0,1 0 0,-23 4 0,12-6 164,-139-13 76,119 7-175,-249-7 54,222 8-95,-117-13 0,-47-18-1260,-6-4-4740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8:33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669 727 3864,'-22'-7'141,"0"2"0,0 0-1,-1 1 1,0 1 0,1 2 0,-46 1 0,64 1-131,-15 0 102,-1 1 1,1 0-1,0 2 0,-30 9 1,30-7-74,-8 3 108,-107 56 50,108-47-89,4 4-60,1 1-1,-35 48 1,55-68-43,-1-1 0,0 1 0,1 0 0,0 0 0,-1 0 0,1 0 0,-1 4 0,-4 24 13,0 0 1,-2 45 0,12-50 21,5 2-21,1-1 0,14 28 0,-23-54-15,0 1 1,0-1-1,0 1 0,0-1 0,0 0 1,0 1-1,0-1 0,0 0 0,0 0 1,3 2-1,1 1 11,2 2-7,0 0 1,0-1 0,0 0 0,1-1 0,-1 0 0,1 0-1,0 0 1,1-1 0,-1 0 0,15 3 0,52 1 57,-62-9-12,64-41 20,-61 27-20,-1-5-33,-2 0 0,0-2 1,10-26-1,-14 21 87,29-212 540,-33 163-257,-1-2 730,-1 88-884,-2-8-228,-1 0 0,1 0 0,-1 0 0,1 0 0,-1 0 1,1 0-1,-1 0 0,0 0 0,1 0 0,-1 0 0,0 0 0,0 0 0,0 0 0,0 0 1,0 2-1,3 52 181,-3-32-134,1-1 1,1 1 0,9 39 0,-6-44-42,2-1 0,-1 1 0,2-2-1,0 1 1,1-1 0,15 20 0,-24-36-15,1 0 1,-1 1-1,0-1 0,0 0 0,0 0 1,1 1-1,-1-1 0,0 0 1,0 0-1,1 0 0,-1 1 0,0-1 1,0 0-1,1 0 0,-1 0 0,0 0 1,0 0-1,1 0 0,-1 0 1,0 0-1,1 0 0,-1 1 0,0-1 1,1 0-1,-1-1 0,0 1 0,1 0 1,-1 0-1,9-1 3,0 0-1,-1-1 0,1 0 1,-1-1-1,0 0 1,11-5-1,1-3 12,10-13-5,42-41 0,-45 35 1,-2 0 0,23-39-1,-35 50-7,3-8 5,47-129 2,-55 121-2,15-150 2,-18 63 4,-5 19-3,-2 47-4,-3 5-3,3 37 0,2 10-1,0 0-1,-1 0 1,0 0 0,1 0-1,-2 1 1,1-1-1,0 0 1,-1 0 0,0 1-1,1-1 1,-6-5 0,7 9-2,0-1 0,0 1 0,0 0 0,0 0 1,0 0-1,0 0 0,0 0 0,-1 0 0,1 0 0,0 0 1,0-1-1,0 1 0,0 0 0,0 0 0,0 0 0,0 0 1,0 0-1,-1 0 0,1 0 0,0 0 0,0 0 0,0 0 1,0 0-1,0 0 0,0 0 0,-1 0 0,1 0 0,0 0 1,0 0-1,0 0 0,0 0 0,0 0 0,0 0 0,0 0 1,-1 0-1,1 0 0,0 0 0,0 0 0,0 0 0,0 0 1,0 0-1,0 0 0,0 1 0,-1-1 0,1 0 0,0 0 1,0 0-1,-18 10 6,-4 13-4,-21 41-4,37-49-4,-15 90-8,17-75 1,1 0 0,2 0 0,4 56 0,-1-63 5,1 16-37,29 147-15,-23-152 8,54 128-19,-29-85-39,-20-49 94,30 64-60,-40-83 66,6 13-28,20 30 1,-25-45 27,0 0 0,0 0 0,1-1 0,0 0 1,0 0-1,0 0 0,1 0 0,14 8 0,-18-12 9,0-1-1,0 1 1,0-1 0,-1 0-1,2 0 1,-1 0-1,0 0 1,0-1-1,0 1 1,0-1-1,5 1 1,12-7 0,-18 4 1,1 0 0,-1 0 0,0 0 0,0 0 0,0 0 0,0 0 0,2-5 0,0 1 0,0 0 0,-1-1 0,5-12 0,-5 9 0,-1 1 0,0 0 0,1-17 0,-4-40 0,-8-3 0,-2 8 0,-1 9 0,0 11 0,3 13 0,8 25 0,-1-3 0,-1 6 0,-6 26 0,4 26 0,6 27 0,9 23 0,11 18 1,10 9 4,9 4-3,3 2-2,-2-3 0,-5-17 0,-10-24 1,-19-66 3,-3-13 1,-1 1 0,-1-1 1,0 1-1,0 0 0,-2-1 0,0 16 0,0-28-5,0 1 1,0-1-1,1 0 1,-1 0-1,0 0 0,0 0 1,0 0-1,0 0 0,0 0 1,0 1-1,0-1 1,0 0-1,0 0 0,0 0 1,0 0-1,0 0 1,0 0-1,-1 0 0,1 1 1,0-1-1,0 0 0,0 0 1,0 0-1,0 0 1,0 0-1,0 0 0,0 0 1,0 0-1,0 0 0,0 1 1,0-1-1,0 0 1,-1 0-1,1 0 0,0 0 1,0 0-1,0 0 1,0 0-1,0 0 0,0 0 1,0 0-1,0 0 0,-1 0 1,1 0-1,0 0 1,0 0-1,0 0 0,0 0 1,0 0-1,0 0 0,0 0 1,-1 0-1,1 0 1,0 0-1,0 0 0,0 0 1,0 0-1,0 0 1,0 0-1,0 0 0,0 0 1,-1-1-1,-3 0 4,-1 0 0,0-1 0,1 0 0,-1 0-1,1 0 1,0-1 0,0 0 0,0 1 0,-7-7 0,-1-5 36,-51-85 16,52 72-15,-37-145 23,41 132-17,-22-159 17,25 161-24,-3-155 12,7 153-32,1 16-12,0-14 3,1 0-1,12-59 1,-11 81-4,-1 5-4,0-1 1,1 1-1,0 0 0,1-1 1,0 1-1,0 1 0,1-1 1,12-18-1,6 7 1,9 5 1,13 4-3,6 4-2,-44 8 0,1 1 0,-1 1 0,1-1 0,8 2 0,-6 1-1,0 0 1,-1 1-1,1-1 1,-1 2-1,17 9 1,-15-3-12,-9-8 11,3 4-1,1 1 1,-2 0-1,1 0 1,-1 0-1,0 1 1,-1-1 0,0 1-1,0 0 1,-1 0-1,2 14 1,3 37-6,-4 10 6,-8-5 1,-7-13 0,8-42 0,0 0 0,0 0 0,-1 0 1,-8 11-1,11-19 1,0 1 0,-1-1 0,0 0 0,1 0 0,-1 0 0,0 0 0,0-1 0,0 1 0,0-1 0,0 1 0,0-1 0,-1 0 0,1 0 0,-5 0 0,3 0 0,3 0-47,0-1 0,0 1 0,-1-1 0,1 0-1,0 0 1,-1 0 0,1 0 0,0 0 0,0 0 0,-1-1 0,1 1 0,0-1 0,0 0-1,-1 0 1,1 1 0,0-1 0,0 0 0,0-1 0,0 1 0,0 0 0,-3-4-1,4 5-95,-15-12-5718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8:34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33 3056,'0'-24'421,"0"22"-41,0-3 39,0 5-410,0 0 0,0 0 0,0 0-1,0 0 1,0 0 0,0 0 0,0 0-1,0 0 1,0 0 0,0 0 0,0 0-1,-1 0 1,1 0 0,0 0 0,0 0 0,0 0-1,0-1 1,0 1 0,0 0 0,0 0-1,0 0 1,0 0 0,0 0 0,0 0-1,0 0 1,0 0 0,0 0 0,0 0-1,0 0 1,0 0 0,0 0 0,0 0 0,0 0-1,0 0 1,0 0 0,0 0 0,0-1-1,0 1 1,0 0 0,0 0 0,0 0-1,0 0 1,-13 33 74,2 0-1,2 1 0,1 0 1,-6 60-1,11-69-76,0 63 28,5 94 16,-1-147 4,35 228 229,-16-162-102,-15-75-142,17 93 237,-19-98-125,-1 1 0,-1-1 0,-1 1 0,-3 23-1,2-43-134,1 0 6,0-1 0,0 1-1,0-1 1,0 1 0,-1-1 0,1 1-1,-1-1 1,1 1 0,-1-1-1,1 0 1,-1 1 0,0-1 0,-1 2-1,1-2 34,-1 0-1,0 0 1,0-1-1,1 1 0,-1 0 1,0-1-1,0 1 1,0-1-1,0 1 0,0-1 1,0 0-1,0 0 1,0 0-1,-3 0 0,5 0-38,-1 0 0,1 0 0,-1 0-1,1 0 1,-1 0 0,0 0 0,1 0-1,-1 0 1,1-1 0,-1 1-1,1 0 1,-1 0 0,1 0 0,-1 0-1,1-1 1,-1 1 0,1 0 0,-1-1-1,1 1 1,-1 0 0,1-1-1,-1 1 1,1 0 0,0-1 0,-1 1-1,1-1 1,0 1 0,-1-1 0,1 1-1,0-1 1,0 1 0,0-1-1,-1 1 1,1-1 0,0 1 0,0-1-1,0 0 1,0 1 0,0-1 0,0 1-1,0-2 1,8-25 301,-4 17-284,16-27 198,47-63 21,-49 78-111,100-89 59,-91 91-73,-7 7-63,6-6-6,1 2 0,1 1 0,36-14 0,32-9 108,-91 37-145,-1 1-1,0-1 1,1 1 0,0 1-1,-1-1 1,1 1-1,0-1 1,-1 1-1,1 1 1,-1-1-1,9 2 1,-6-1-4,-3 0-5,1 1-1,-1-1 1,1 1-1,-1 0 0,1 0 1,-1 0-1,0 1 1,0-1-1,0 1 0,0 0 1,-1 0-1,1 1 1,3 4-1,-2-3-1,4 8 30,-9-12-38,7 15 8,0 0 1,-2 1-1,0 0 1,-1 0-1,2 20 1,19 187 26,-16-164-34,1-15 2,0-12-3,-1-11-2,4-9 0,-6-10-63,0 0 0,0 0 0,0-1 0,0 0 0,1 0 0,8 0 0,-1 1-778,36 6-5565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3:32.5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11384,'196'51'1584,"-143"-39"-1464,12 6 474,-45-12-518,0 0 0,0-2 1,0 0-1,22 1 1,36-6-1735,5-1-6748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8:34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365 17 5560,'-7'-3'67,"-1"0"1,1 1-1,0-1 0,-1 2 1,1-1-1,-1 1 0,0 0 1,0 0-1,1 1 1,-1 0-1,0 1 0,1 0 1,-1 0-1,-8 2 0,-32 12 227,24-5-187,0 1 0,1 1 1,-28 19-1,18-5-79,23-14 19,4 1-31,0 0 1,0 1 0,-5 23-1,11-18 39,5 6-28,1 0 0,11 28 0,-5-32 28,60 76 29,-69-93-71,1 0 0,-1 1 0,1-1 0,0-1 0,0 1 0,0 0 0,0-1 0,6 3 0,1 2 3,20 9 20,-31-17-31,1 1 0,-1-1 0,1 0 0,-1 0 0,1 1 0,-1-1 0,1 0 0,-1 0 0,1 0 0,-1 0 0,1 0 0,-1 0-1,1 0 1,-1 0 0,1 0 0,-1 0 0,1 0 0,-1 0 0,1 0 0,-1 0 0,1 0 0,0-1 0,12-3 36,-1-1 0,1-1 1,21-14-1,-18 6 107,-12 10-115,4-4-2,-1-1 0,1 0 0,-2 0 1,1 0-1,-2-1 0,1 0 0,-1-1 0,-1 1 0,0-1 0,4-12 0,41-213 754,-46 226-712,3-20 141,-3 35-82,-2-5-129,-1 1 0,1-1 1,-1 0-1,1 1 1,-1-1-1,1 1 1,-1-1-1,1 1 1,-1-1-1,1 1 1,-1-1-1,0 1 1,1-1-1,-1 1 0,0-1 1,1 1-1,-1 0 1,0-1-1,0 1 1,0-1-1,1 2 1,30 90 108,-7-25-86,11 27-20,40 102-22,-66-174-70,6 16-539,29 55 0,-35-79-5175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8:35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6104,'31'2'231,"38"6"1,-61-6-207,3-1 38,0 0 0,1 1 0,-1 1-1,-1 0 1,1 0 0,0 1 0,-1 1 0,0 0 0,0 0 0,12 9 0,8 11-9,-29-24-43,0 0-1,0 0 1,0 0-1,0 0 0,0 0 1,-1 0-1,1 0 0,0 0 1,-1 0-1,1 0 0,-1 0 1,1 2-1,8 23 55,-1 0 0,4 29 0,-10-29 75,-21 206 342,7-158-292,-6 39 306,17-111-79,1-12-260,4-4-10,0-27-1,21-158 348,-24 194-488,26-130 234,-20 104-149,2 0 1,20-48-1,-26 74-66,0 0-1,0 0 1,1 0 0,0 0-1,0 0 1,0 1 0,0-1 0,1 1-1,-1 0 1,1 1 0,0-1-1,0 1 1,1 0 0,-1 0-1,1 1 1,-1-1 0,1 1 0,0 0-1,0 1 1,8-2 0,-12 3-15,1-1 1,0 1 0,-1-1 0,1 1 0,-1 0-1,1 0 1,0 0 0,-1 0 0,1 0-1,-1 1 1,1-1 0,4 2 0,5 1 9,2 0-7,-8-2-1,1 0 0,-1 0 0,0 1 0,0 0 0,0 1 0,7 3 0,76 41 79,-74-35-70,15 29 4,-23-30-23,-1 1 0,0 0-1,4 14 1,10 46 3,-7 3-2,-6-6 2,-6-12-2,-5-14 2,-3-14-3,0-12-2,-1-9-1396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8:35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20 5920,'-1'-3'25,"-2"-7"15,2 8 39,2 1-73,-1 1-1,0 0 1,0 0 0,0-1-1,1 1 1,-1 0 0,0 0-1,1-1 1,-1 1 0,0 0 0,1 0-1,-1 0 1,0-1 0,1 1-1,-1 0 1,0 0 0,1 0 0,-1 0-1,1 0 1,-1 0 0,0 0-1,1 0 1,-1 0 0,0 0-1,1 0 1,-1 0 0,1 0 0,-1 0-1,0 0 1,1 0 0,-1 0-1,0 0 1,1 1 0,-1-1 0,18 6 105,-16-4-114,9 1 20,-7-2 5,0 1 1,0 0-1,0-1 0,0 1 1,0 1-1,6 4 0,8 7 71,29 27-1,-37-26 43,12 35 34,-1 2 0,23 96 0,-14-29 76,-30-115-228,1-1 0,0 1-1,0-1 1,1 1 0,-1-1 0,1 1 0,-1-1-1,1 0 1,0 0 0,0 0 0,5 5-1,-6-7-9,0 0 6,0-1 1,0 1-1,0 0 0,0-1 1,0 0-1,1 1 0,-1-1 1,0 0-1,0 1 0,0-1 1,1 0-1,-1 0 0,0 0 1,0 0-1,1 0 0,-1-1 1,0 1-1,0 0 0,1 0 1,-1-1-1,0 1 0,0-1 1,0 1-1,0-1 0,0 1 1,2-2-1,68-50 199,-54 36-24,2-10-58,-1 0-1,-2-1 1,0-1-1,20-51 1,-20 20-54,-14 55-43,-1-1 0,0 0-1,0 0 1,0 0 0,-1 0 0,1 0-1,-1 0 1,0 0 0,-2-8 0,0-1 12,-5-27 18,6 37-44,0 0 0,-1 0 0,1 1 0,-1-1 1,1 1-1,-1-1 0,0 1 0,-1 0 0,1 0 0,0 0 0,-1 0 0,0 0 0,0 0 1,-4-2-1,4 2-3,2 2-11,0 1 1,1-1-1,-1 1 1,0 0 0,0-1-1,0 1 1,0 0-1,0 0 1,0 0 0,0-1-1,0 1 1,0 0-1,0 0 1,0 0 0,0 1-1,0-1 1,0 0-1,0 0 1,1 0-1,-1 1 1,0-1 0,0 0-1,0 1 1,0-1-1,-1 2 1,0-1 9,-4 1-3,4-2-9,0 1 1,0 0 0,0-1 0,0 1-1,0 0 1,1 0 0,-1 1 0,0-1-1,1 0 1,-1 0 0,1 1 0,-1-1-1,1 1 1,0-1 0,-3 4 0,-7 12 24,-15 32 1,21-32-22,-2 35-1,5 22-4,4-34-3,12 58 0,-13-90 0,0-1-1,0 0 0,1-1 1,0 1-1,1 0 0,3 8 1,2 0-1,11 23-7,-9-25-31,5-2-272,0-1 0,1 0 0,22 11 0,15 4-5688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8:36.3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49 6904,'-1'-1'-1,"-1"0"0,1 0 1,0 0-1,0 0 0,0 0 0,0-1 0,0 1 1,0 0-1,0-1 0,0 1 0,1 0 1,-1-1-1,0-2 0,0 1 28,7-20 502,1 22-474,-1 0 1,1 1-1,-1 0 1,1 0-1,-1 0 0,1 1 1,0-1-1,-1 2 0,10 2 1,52 20 165,-59-21-224,8 6 190,1 8-103,-1 0 1,24 29-1,-28-24 64,36 113 59,-45-121-155,0 0 1,-1 0-1,2 20 1,-3-11-23,2-2-10,-3-10 15,1 0 0,-2-1 0,0 20 0,0-18 20,1-3-29,-1-1 0,-1 1 0,1-1 0,-1 0 1,0 1-1,-1-1 0,-5 16 0,6-21-8,-1 0 1,1 0-1,-1 0 1,0 0-1,0 0 0,0-1 1,0 1-1,-5 4 1,6-7-9,0 1 0,0 0 0,0-1 1,0 1-1,0-1 0,-1 1 0,1-1 0,0 1 0,0-1 1,0 0-1,-1 1 0,1-1 0,0 0 0,-1 0 0,1 0 1,0 0-1,0 0 0,-1 0 0,1-1 0,0 1 0,0 0 1,-1-1-1,1 1 0,0-1 0,0 1 0,0-1 0,0 1 1,0-1-1,-1 0 0,1 0 0,0 1 0,1-1 1,-3-2-1,-6-5 67,2 3-35,1 0 0,0-1 0,0 0 0,1 0 0,-1-1-1,1 1 1,1-1 0,-1 0 0,-4-10 0,-38-121 256,44 128-280,0 0 0,1 0 0,0 0 0,1 0-1,0 0 1,1-16 0,0 17-9,0 5-2,0 1-1,0-1 1,0 0 0,0 1 0,1-1 0,0 1 0,-1-1-1,1 1 1,0 0 0,3-7 0,2-2 4,-3 0-3,-2 8-4,1 1 1,-1-1 0,1 0-1,0 1 1,-1-1 0,1 1-1,1 0 1,4-6 0,0-1 3,1 0 1,1 0-1,0 1 0,0 0 1,1 1-1,0 0 1,0 0-1,15-7 1,33-5-4,4 8 0,-49 10-4,1 2-1,20 1 1,-16 2-2,-1 0 1,1 2 0,-1 0 0,31 14-1,-26-5-4,6 12 2,44 55-1,-56-55-21,-9-13 16,8 16-7,-1 2 0,-2 0 0,12 43 0,-17-52-2,0-1-13,-1-1 1,-1 1 0,-1 1 0,-1-1 0,-1 0 0,0 40-1,-3-61 30,1 1 0,0-1-1,-1 1 1,1-1 0,-1 0-1,1 0 1,-1 1 0,1-1 0,-1 0-1,1 0 1,-1 1 0,1-1-1,-1 0 1,1 0 0,-1 0-1,0 0 1,1 0 0,-1 0-1,1 0 1,-1 0 0,1 0-1,-1 0 1,1 0 0,-1 0-1,1 0 1,-1-1 0,0 1 0,0 0-3,1-1 4,-1 1 0,0 0 0,1-1 0,-1 1 0,1-1-1,-1 1 1,1-1 0,-1 0 0,1 1 0,-1-1 0,1 1-1,-1-1 1,1 0 0,0 0 0,-1 1 0,1-2 0,-3-7 6,1-1 0,1 1 0,0-1 0,0 1 0,1-1 0,0 1 0,0-1 0,4-15 0,17-77 65,-17 80-61,-1 11 20,0-1 1,0 1-1,7-14 1,4-9 66,25-45 0,-32 66-63,1 1 0,0 0 0,1 0 0,0 1 0,0 0-1,1 0 1,16-11 0,-11 15 100,-2 6-99,0 0 0,1 0-1,-1 1 1,26 4 0,-37-3-29,0-1 0,-1 0 0,1 1-1,-1-1 1,1 1 0,-1-1 0,1 1-1,-1 0 1,1-1 0,-1 1-1,1 0 1,1 2 0,18 15 19,0 2-1,-1 0 1,27 35 0,-26-21-4,71 165 11,-77-153-25,11 81-1,-9 33-1202,-16-149 944,14 163-6994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8:49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532 672 2072,'2'-10'57,"-1"0"1,0 0-1,-1 0 0,1 0 1,-4-17-1,-8-27 595,10 49-567,0 1-1,-1-1 0,0 1 1,0-1-1,0 1 0,0 0 1,-1 0-1,1 0 1,-6-5-1,5 7-57,1 0 0,-1 0 1,0 0-1,0 1 0,0-1 0,0 1 1,1 0-1,-2 0 0,1 0 0,0 0 1,0 1-1,0-1 0,0 1 0,0 0 1,-1 0-1,-4 0 0,-2 1-4,0 0 0,0 1 0,-11 4 0,10-3-1,-12 4 145,-110 52 56,105-43-110,-94 81 40,104-76-65,6-2-55,1 1 0,0 1-1,-8 26 1,18-46-24,1 1 0,-1-1 0,1 1 1,0 0-1,-1-1 0,1 1 0,0 0 1,0-1-1,0 1 0,1 2 0,0 5 7,0-1 0,1 1 0,0-1 0,1 0-1,0 0 1,0 0 0,0 0 0,7 9 0,-9-16-11,-1 0-1,1 0 1,-1 0 0,1-1-1,0 1 1,-1 0 0,1-1-1,0 1 1,0-1 0,-1 1 0,1-1-1,0 1 1,0-1 0,0 1-1,-1-1 1,3 1 0,14 4 23,1 0 0,0-1 0,35 3 0,-27-8 53,12-8-21,51-19 0,-67 16 28,-12 5-53,3-2-9,0 0 0,-1-1 0,-1-1-1,1 1 1,-2-2 0,19-24 0,20-47 106,-47 78-113,0 0 0,0 1 0,-1-1 0,1 0 1,-1 0-1,0 0 0,-1 0 0,1 0 0,-1 0 0,0 0 0,0 0 0,-2-10 0,1 9 1,0 0 23,0 0 0,0 0-1,-1 1 1,0-1 0,0 1-1,0-1 1,-5-6 0,6 9-27,0 1 1,-1 0 0,1 0 0,-1-1 0,0 1-1,0 0 1,0 0 0,0 1 0,0-1 0,0 0-1,0 1 1,-1-1 0,1 1 0,-3-1-1,4 2-8,0 0-1,1 0 1,-1 0-1,0 0 1,0 0-1,1 0 1,-1 1-1,0-1 1,1 0-1,-1 1 1,0-1-1,1 0 0,-1 1 1,0-1-1,1 1 1,-1-1-1,1 1 1,-1-1-1,1 1 1,-1-1-1,1 1 1,0 0-1,-1-1 1,1 1-1,0 0 0,-1 1 1,-5 11 12,4-8-5,1 0 0,0 1 0,0-1 0,1 0 0,0 0 1,0 0-1,0 0 0,0 1 0,1-1 0,0 0 0,2 8 0,-2-6-2,0-2-2,-1-1-1,1 1 0,0-1 1,1 1-1,-1-1 0,1 0 1,-1 0-1,5 7 0,2 4 4,-2 2-5,-3-10-1,-1-1 0,1 0 1,1 1-1,-1-1 0,10 11 1,63 80 43,-58-79-31,84 55 12,-81-63-19,8 0-5,40 7 0,-68-17-8,0 0 0,0 0 0,0 0 0,0 0 0,0 0 0,1 0 0,-1 0 0,0 0 0,0 0 0,0 0 0,0-1 0,0 1 0,2-1 0,14-6 5,0 0 0,30-19 0,-33 12 9,-5-1-10,-1 0 1,-1-1-1,-1 0 0,8-27 1,-10 19 15,-3 7-10,1 4-5,-1-1-1,-1 1 0,0-1 0,-1 0 1,0 1-1,-4-18 0,-31-66 30,27 73-26,-7-23-1,15 39-7,-6-25 4,7 25-3,3-1-1,2-24 1,27-164-37,-28 178-66,-1 5 33,-1 1-1,-1-1 0,0 1 1,-1-28-1,-1 32-37,-1 0-1,0-1 1,0 1-1,-1 0 1,0 0-1,-1 1 0,0-1 1,-7-11-1,8 17 42,-4-3 22,6 4 29,-1 2 7,2 0 7,0 0 0,-1 0 0,1 0 0,0 0 0,0 0 0,0 0 0,-1 0 0,1 0 0,0 0 0,0 0 0,0 1 0,-1-1 0,1 0 0,0 0 0,0 0 0,0 0-1,0 0 1,-1 0 0,1 0 0,0 1 0,0-1 0,0 0 0,0 0 0,-1 0 0,1 0 0,0 1 0,0-1 0,0 0 0,0 0 0,0 0 0,0 1 0,0-1 0,0 0 0,-1 7 2,1-1 0,1 1 0,-1-1 1,3 10-1,0 1 1,6 52 23,16 79 3,-8-65 17,-9-52-39,-2-1-2,-3-13 14,1 0 1,9 22-1,69 173 190,-51-133-115,-26-66-75,6 17 94,22 46 1,-32-75-111,-1-1 0,0 0 0,1 0-1,-1 1 1,0-1 0,0 0-1,1 0 1,-1 1 0,1-1-1,-1 0 1,0 0 0,1 0 0,-1 0-1,0 0 1,1 1 0,-1-1-1,1 0 1,-1 0 0,0 0 0,1 0-1,-1 0 1,1 0 0,-1 0-1,0 0 1,1-1 0,-1 1-1,1 0 1,-1 0 0,0 0 0,1 0-1,0-1 1,10-5-540,-10 5 214,13-8-3950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8:49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0 5920,'-4'0'4,"1"1"1,-1-1 0,0 1-1,1-1 1,-1 1 0,1 1-1,0-1 1,-1 0 0,1 1-1,0-1 1,0 1 0,0 0-1,-4 3 1,3-1 5,1 0 0,-1 0 0,1 0 0,0 1-1,0 0 1,0-1 0,0 1 0,1 0 0,0 0 0,-3 9 0,2 0 2,0 1-1,-1 16 1,2-15 4,-10 130 267,10-114-251,1-10 22,0 0 0,2 0 1,0 0-1,1 0 0,7 27 1,-7-43-41,5 20 147,14 23 8,2 0 0,30 46 0,-9-36-5,-34-45-83,22 19 0,-31-33-71,0 1-1,-1-1 1,1 1-1,0-1 1,0 0-1,-1 1 1,1-1-1,0 0 1,0 0-1,-1 0 1,1 1-1,0-1 1,0 0-1,0 0 1,0 0-1,-1 0 1,1 0-1,0-1 1,0 1-1,0 0 1,0 0-1,-1 0 1,1-1-1,0 1 1,1-1-1,1 0 18,1-1-14,-1 0 0,1 0 0,0-1 0,0 1 0,-1-1 0,1 1 0,-1-1 0,0 0 0,0-1 0,0 1 0,0-1 1,-1 1-1,1-1 0,2-6 0,6-17 2,-4-1 66,5-16 15,-10 29-56,1 1-1,1 0 1,0 1 0,1-1 0,1 1 0,0 0 0,0 0 0,13-17-1,-19 30-33,1-1-1,-1 1 1,1-1-1,0 1 1,-1 0-1,1-1 1,0 1-1,-1 0 1,1-1-1,0 1 1,-1 0-1,1 0 0,0 0 1,0 0-1,-1 0 1,1 0-1,0 0 1,0 0-1,-1 0 1,1 0-1,0 0 1,-1 0-1,2 1 1,1-1 9,1 1-2,1 0 1,-1 0-1,0 0 1,0 0-1,0 1 1,0 0-1,0 0 0,0 0 1,-1 0-1,1 0 1,5 6-1,25 29 23,-27-29-29,5 10 60,-8-13-51,1 5-4,1-1 1,-2 1-1,1 1 1,-1-1-1,-1 0 1,1 1-1,-2 0 1,0 0-1,0 0 1,0 17-1,-8 95 79,1-102-31,-1-8-44,-1-1 0,0 0 1,0 0-1,-14 16 0,7-18 32,-1-5-30,0 0 0,0-1 0,-22 3 0,19-8 29,3-2-32,0-2 1,0 0 0,-15-7-1,19 3 19,7 0-28,-1 1 0,1-1 0,1 0 0,-1 0 0,1 0 0,-1-10 0,5 1 8,5-4-301,1 0 0,1 0 0,12-23 0,13-19-5533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8:49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4488,'29'142'313,"-24"-108"-185,13 164 66,-16-158-21,25 257 349,-23-268-498,11 52 111,-13-73-110,34 132 182,-32-129-163,0-2 3,-1 0-1,0 0 1,2 16 0,-1-25 59,-1-1-86,0 0-1,1 0 0,-1 0 0,0 0 0,1-1 0,-1 1 1,0-1-1,0 0 0,0 0 0,0 0 0,-1 0 0,6-5 1,26-31 23,-27 30-29,50-65 204,1-1-80,-36 49-45,1 1-1,2 1 1,29-22 0,-53 44-81,1 1 1,0-1-1,-1 1 0,1-1 1,0 1-1,0 0 0,-1-1 1,1 1-1,0 0 1,0 0-1,0 0 0,-1 1 1,1-1-1,0 0 0,0 1 1,-1-1-1,3 2 1,-1-2 6,3 5 95,-1 6-83,0 0 0,0 0 0,-1 0 1,3 15-1,-3-10 6,-1 0 1,-1 0 0,-1 1 0,0-1-1,-3 34 1,1-32-19,-4 64 161,7 1-37,-2-82-142,0 0 0,0-1 1,0 1-1,0 0 0,0-1 0,0 1 1,0 0-1,1-1 0,-1 1 0,0 0 1,0-1-1,1 1 0,-1 0 1,0-1-1,0 1 0,1 0 0,-1-1 1,1 1-1,-1-1 0,1 1 0,-1-1 1,1 1-1,-1-1 0,1 1 0,-1-1 1,2 1-1,20-4 28,-15 1-30,61-16-1005,5-3-4054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8:50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508 389 6104,'-13'0'27,"1"0"-1,-1 0 1,0 1 0,1 1-1,-1 0 1,1 1 0,-13 4 0,-11 7 144,-39 21 1,61-28-145,-14 6 66,-129 68 419,141-73-483,12-6-6,0 1 0,0-1 0,1 0-1,-1 1 1,1 0 0,-1 0 0,1 0 0,-6 6 0,8-7 0,-28 35 186,29-37-206,0 0 0,0 1 0,0-1 0,0 0 0,0 0 0,0 0 0,0 0 1,0 0-1,0 0 0,0 0 0,-1 0 0,1 1 0,0-1 0,0 0 0,0 0 0,0 0 1,0 0-1,0 0 0,0 0 0,0 0 0,0 1 0,0-1 0,0 0 0,0 0 0,0 0 0,0 0 1,0 0-1,0 0 0,1 0 0,-1 1 0,0-1 0,0 0 0,0 0 0,0 0 0,0 0 0,0 0 1,0 0-1,0 0 0,0 0 0,0 1 0,0-1 0,0 0 0,1 0 0,-1 0 0,0 0 0,0 0 1,0 0-1,0 0 0,0 0 0,0 0 0,1 0 0,3 3 20,0-1 0,1 0 0,-1 0 0,1 0 1,-1-1-1,1 1 0,0-1 0,7 1 0,-7-1-3,13 0 127,-13-1-117,6 0 4,0-1 0,-1 0 0,1 0 0,0-1 0,0-1 0,-1 0 0,1 0 0,15-8 0,18-12 135,78-56 0,-122 79-166,1 0-3,-1-1 1,0 1-1,0 0 1,1-1-1,-1 1 1,0 0-1,1-1 1,-1 1 0,0 0-1,1 0 1,-1-1-1,1 1 1,-1 0-1,0 0 1,1 0-1,-1 0 1,1-1-1,-1 1 1,1 0-1,-1 0 1,1 0-1,-1 0 1,0 0 0,1 0-1,-1 0 1,1 0-1,-1 0 1,1 0-1,-1 1 1,1-1-1,-1 0 1,1 0-1,0 3 1,1 1 0,-1-1-1,0 0 1,0 1-1,0-1 1,0 0-1,0 1 1,-1-1 0,0 1-1,0 6 1,0 3 0,3 46 1,7 8-2,7-4 0,6-11 0,-19-46 0,0 0 0,0 0 0,0 0 0,11 10 0,-12-13 0,1 0 0,0 0 0,1 0 0,-1 0 0,1 0 0,-1-1 0,10 4 0,-6-4 0,0 0 0,1 0 0,-1-1 0,1 0 0,10 0 0,-5-1 0,1-1 0,27-5 0,-29 3 0,-1-1 0,1 0 0,20-9 0,-21 7 0,-1-1 0,1 0 0,-2-1 0,12-9 0,-8 4 0,-1-1 0,20-24 0,-17 15 0,18-32 0,7-28 0,-5 5 0,-5 8 0,-19 38-3,-2 1 0,-1-1-1,-1-1 1,-2 0 0,3-52 0,-9 81 0,0 0-1,0-1 1,0 1-1,0 0 1,0 0 0,-1 0-1,0 0 1,0 0-1,0 0 1,0 1 0,-1-1-1,0 0 1,1 0-1,-1 1 1,-1-1 0,1 1-1,0 0 1,-4-4-1,0 2-15,0 1 0,0 0 0,-1 0 0,1 1 0,-1-1 0,0 1 0,-9-2 0,-6-4-43,17 6 46,-1 0 0,1 0-1,1 0 1,-1-1-1,0 0 1,1 0 0,0 0-1,0 0 1,0-1-1,1 0 1,-1 1 0,1-1-1,0-1 1,1 1-1,-3-6 1,4 9 13,0 0-10,1 2 12,0 0 1,0 0-1,0 0 1,0-1-1,0 1 1,0 0-1,0 0 1,0-1-1,0 1 0,0 0 1,0 0-1,0 0 1,0-1-1,0 1 1,0 0-1,0 0 1,0 0-1,0-1 1,0 1-1,0 0 1,-1 0-1,1 0 1,0-1-1,0 1 1,0 0-1,0 0 1,0 0-1,-1 0 0,1-1 1,0 1-1,0 0 1,0 0-1,-1 0 1,1 0-1,0 0 1,0 0-1,0 0 1,-1 0-1,1 0 1,0 0-1,0 0 1,-1 0-1,-1 3 0,0-1 0,0 2 0,1-1 0,-1 0 1,1 0-1,0 1 0,0-1 0,0 0 0,0 1 0,0 5 0,-2 35 2,3-33-3,-3 24-6,-2 108-13,15 79-18,-8-204 37,12 54-14,36 100-18,-50-172 34,1 1 0,-1-1-1,0 0 1,0 1 0,0-1 0,0 0-1,0 0 1,0 1 0,1-1-1,-1 0 1,0 1 0,0-1-1,0 0 1,1 0 0,-1 1-1,0-1 1,0 0 0,1 0-1,-1 0 1,0 1 0,0-1 0,1 0-1,-1 0 1,0 0 0,1 0-1,-1 0 1,0 0 0,1 0-1,-1 0 1,0 1 0,1-1-1,-1 0 1,0 0 0,1 0-1,-1-1 1,0 1 0,1 0 0,-1 0-1,0 0 1,1 0 0,-1 0-1,0 0 1,0 0 0,1-1-1,12-13-6,61-129-5,-68 135 7,-1 0 1,2 0-1,-1 1 1,1-1-1,0 1 0,0 1 1,1 0-1,0 0 1,0 0-1,15-7 0,-22 12 5,1 0 0,-1 0-1,1 0 1,-1 1-1,1-1 1,-1 0 0,1 0-1,0 1 1,-1-1-1,1 1 1,0 0-1,0-1 1,-1 1 0,1 0-1,0 0 1,0 0-1,-1 0 1,1 1 0,0-1-1,0 0 1,-1 1-1,1-1 1,0 1 0,-1-1-1,4 3 1,15 11-2,-13-4-3,-5 3 5,0-1-1,0 0 0,-2 1 1,0 23-1,-4-14-4,-7 5 4,-1 0 0,-18 30 0,14-38-4,6-10 4,1 0 0,-2 0 0,1-1 0,-1 0 0,0 0 1,-1-1-1,0 0 0,-22 8 0,-20 3 0,43-16 1,0 1 0,0-1 1,-14 0-1,18-2 1,1-1 0,0 1 0,-1-1-1,1 0 1,0 0 0,0-1 0,0 0 0,0 0 0,0-1 0,-9-4-1,15 7 1,-1-1 0,1 1 0,-1 0-1,1-1 1,-1 1 0,1 0 0,-1-1-1,1 1 1,-1-1 0,1 1 0,-1-1-1,1 1 1,0-1 0,-1 1 0,1-1-1,0 0 1,-1 0 0,-3-9 2,1 0 0,1 0 0,-1 0 0,1 0 0,0-17 0,3 6 12,8-13-478,21-58 1,-3 23-4278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8:51.2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1 285 5024,'26'17'1,"-2"6"5,-3 5-5,47 91-9,-65-113 4,1 0 0,0-1 0,0 1 0,0-1 0,1 1 0,-1-1 0,1-1 0,1 1 1,-1-1-1,1 0 0,-1 0 0,1 0 0,0-1 0,1 0 0,-1 0 0,0 0 0,9 1 0,20 0 3,-28-5 1,0 1 0,1-2 0,-1 1 0,7-3 0,38-17 0,-28 9 17,27-17-1,-43 24-9,-1 0 0,1-1 0,-1 0 0,0 0 0,0-1 0,8-11 1,-13 17-4,-1-1 1,0 0-1,0 0 1,0 1 0,0-1-1,0 0 1,-1 0-1,1 0 1,0 0 0,-1 0-1,0 0 1,1 0 0,-1 0-1,0 0 1,0 0-1,0 0 1,0 0 0,0 0-1,-1 0 1,1 0 0,-1 0-1,1 0 1,-1 0-1,0 1 1,1-1 0,-1 0-1,-2-3 1,-4-1 56,2 4-47,-1 0-1,1 0 0,-1 0 1,0 0-1,0 1 1,0 0-1,1 1 1,-1-1-1,0 1 1,0 0-1,0 0 0,-8 2 1,4 0 8,0 0 1,1 1-1,-1 0 0,1 1 1,-1 0-1,1 0 0,0 1 1,-8 5-1,-58 52 117,63-47-38,4 6-52,0-1-1,-8 34 0,15-34 46,5 5-52,1 0 1,11 29 0,-16-53-36,1 1-1,-1-1 1,1 1 0,0-1 0,-1 0-1,1 1 1,0-1 0,0 0 0,0 1 0,0-1-1,2 2 1,16 13 31,-1-1 1,38 23-1,-54-37-31,1 1 1,0-1 0,-1 0-1,1 0 1,0 0 0,-1 0-1,6 0 1,44 7 35,61 2 1,-76-13-3,19-9-13,67-25 0,-90 21-20,41-34 4,5-19-9,-14-2-3,-52 55 0,-2-1 1,11-19-1,-15 22 2,0-1 0,8-26-1,-11 26 0,0-2 0,2-24 0,-5 11 3,-2 0-1,-1 1 1,-1-1-1,-1 0 1,-12-39-1,12 54-1,2 6 0,-1 0 0,-1 1 1,-6-14-1,-19-30 14,29 52-16,0 0 1,0-1-1,-1 1 0,1 0 1,0 0-1,0-1 0,-1 1 0,1 0 1,0 0-1,-1-1 0,1 1 1,0 0-1,-1 0 0,1 0 1,0 0-1,-1 0 0,1-1 0,0 1 1,-1 0-1,1 0 0,-1 0 1,1 0-1,0 0 0,-1 0 0,1 0 1,0 0-1,-1 0 0,1 1 1,0-1-1,-1 0 0,1 0 0,-1 0 1,1 0-1,0 0 0,-1 1 1,1-1-1,0 0 0,0 0 1,-1 0-1,1 1 0,0-1 0,-1 1 1,1-1-1,-14 21 3,0 16 2,2 16-2,4 9 2,4 8-3,3-4 8,12 90 1,5-62 0,-12-75-10,43 190 20,-27-154-18,7-2 5,-27-52-7,0-1-1,1 0 1,-1 1-1,0-1 1,1 0-1,-1 0 1,1 1-1,-1-1 1,0 0 0,1 0-1,-1 0 1,1 0-1,-1 1 1,1-1-1,-1 0 1,1 0-1,-1 0 1,0 0-1,1 0 1,-1 0-1,1 0 1,-1 0 0,1-1-1,-1 1 1,1 0-1,-1 0 1,0 0-1,1 0 1,-1 0-1,1-1 1,-1 1-1,0 0 1,1-1-1,1 0 2,20-12-775,2-4-3107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8:51.7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98 6728,'0'0'0,"14"0"0,22 0 72,26-3 8,23-3 16,20-2 8,23 0-80,5-8 0,-4-13-24,2 2-4872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3:34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402 515 5560,'-4'-3'28,"-1"-1"1,1 1 0,-1 0-1,1 0 1,-1 1-1,0-1 1,0 1-1,-1 0 1,1 0-1,0 1 1,-1 0 0,1 0-1,-1 0 1,1 0-1,-1 1 1,1 0-1,-1 0 1,-6 1-1,0 0 2,6 0 2,0 0 1,0 0 0,0 1-1,0 0 1,-10 4 0,-79 37 184,78-31-89,-7 14-36,-25 34 0,46-56-64,-1 1-1,1 0 1,0 0 0,0 0-1,1 1 1,-1-1 0,-2 11-1,0 0 5,0-3-13,2-5 3,1 0 0,-1 0 0,-1 16 0,-2 35 75,6-57-92,0-1-1,0 0 0,0 0 0,1 1 1,-1-1-1,1 0 0,-1 0 1,1 1-1,-1-1 0,1 0 0,0 0 1,-1 0-1,1 0 0,0 0 0,0 0 1,0 0-1,0 0 0,0 0 0,0-1 1,0 1-1,0 0 0,0 0 1,0-1-1,0 1 0,1-1 0,-1 1 1,1-1-1,0 1 2,5-1 34,2-4-31,0 0 0,-1-1 1,0 0-1,0 0 0,11-10 1,-5-1 30,48-94 16,-53 83-16,0-20 7,-3 0 1,0-96-1,-7 118-38,0 5 12,0 0 1,-6-21 0,-1-14 9,-1-12 51,-28-102 1,27 146 105,10 23-185,-1-1 0,1 1 0,0-1 0,-1 1 0,1 0 0,-1-1 0,1 1 0,-1 0 0,1-1 0,-1 1 0,1 0 0,-1 0 0,1-1 0,-1 1 0,0 0 1,1 0-1,-1 0 0,1 0 0,-1 0 0,-1-1 0,-1 6 118,-5 17-1,3-11-83,2 0-1,-1 0 1,2 0-1,-3 17 1,-5 97 133,13-100-75,4 1-50,3-1-1,18 38 0,-13-43 30,19 8-25,51 34 0,-55-47 6,23 4-571,71 15 0,-25-13-4997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8:52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150 233 4400,'-41'34'161,"33"-29"-110,1 1 0,-1 0 0,1 0-1,1 0 1,-1 1 0,1 0 0,-8 13 0,7-9-23,1 1 0,0 0-1,1 0 1,1 1 0,0 0 0,1 0 0,-4 24 0,5-22-20,2-11-1,-1 1 0,1-1 0,0 1 1,0 0-1,0-1 0,0 1 0,1-1 1,2 8-1,-1-1 15,1 0 0,0 0 1,1 0-1,0-1 0,0 0 1,1 0-1,1 0 0,0 0 1,0-1-1,12 14 0,-16-22-13,0 1 1,0-1-1,0 0 0,0 0 1,0 0-1,0 0 0,0 0 0,0-1 1,0 1-1,1-1 0,-1 1 0,0-1 1,1 0-1,-1 0 0,0 0 1,5 0-1,-4-1 5,6-1 74,1-5-61,0-1 1,-1 1-1,0-1 0,8-10 0,-5 2 100,-8 9-79,2-3-12,-1 0 1,1 0 0,-2 0-1,0-1 1,0 0-1,-1 0 1,0 0 0,2-15-1,-2-7 193,-1 0-1,-5-51 0,2 71-193,1 9-9,0 1 1,-1-1 0,1 0 0,-1 1-1,0-1 1,0 1 0,-1 0-1,-1-6 1,1 5 2,-16-30 239,17 33-246,0-1-1,0 1 1,0 0 0,0-1-1,0 1 1,-1 0 0,1 0-1,-1-1 1,1 1 0,-1 0-1,1 1 1,-1-1 0,1 0-1,-1 0 1,0 1 0,1-1-1,-1 1 1,0-1 0,0 1-1,-1 0 1,2 3 70,0-1-85,1 0-1,-1 0 1,1 0-1,0 0 1,-1 0-1,1 0 1,0 1 0,1-1-1,-1 0 1,0 0-1,1 0 1,-1 0-1,1 0 1,-1 0-1,1 0 1,0 0 0,0 0-1,0-1 1,2 4-1,1 1 1,1-1 1,-1 1-1,1-1 0,0 0 0,7 5 1,24 13-4,-21-17-12,1-1 1,-1 0 0,1-1-1,0-1 1,0 0-1,0-1 1,1-1-1,17-1 1,-21 0-1,-8 0-4,-1 0 1,0-1-1,1 1 0,-1-1 1,0 0-1,1 0 0,5-3 1,0 1 0,-2 0 1,1-1-1,0 0 1,-1-1 0,0 0-1,0 0 1,0-1-1,-1 0 1,0 0-1,0 0 1,7-9-1,14-31 9,-22 31 4,0-1 1,-1 1 0,-1-1-1,5-32 1,8-31 128,-6 45-11,-10 32 141,-2 4-129,-1 1-111,1 0 0,-1 1 0,1-1 0,0 1 0,0-1 0,0 1 0,0 0 0,1-1 0,-1 1 0,1 6 0,1 45 105,0-40-127,-2 124 221,-3-59-192,2-38-25,1-25 0,-2 106-29,3-109 24,-1-10-2,1 0 0,1 0 0,-1-1 0,1 1 1,-1 0-1,1 0 0,2 5 0,-1-1-4,1 1 0,0-1 1,1 0-1,-1 0 0,1 0 1,1 0-1,0-1 0,0 0 1,0 0-1,1 0 0,10 9 1,-5-12-13,95 0-6,-77-8 20,-6-2-209,0-2 1,-1-1 0,0 0-1,36-22 1,14-14-5106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8:53.0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1 151 5656,'4'-84'505,"-4"83"-466,0 0-1,0-1 1,1 1-1,-1 0 1,0 0 0,1 0-1,-1 0 1,1-1-1,-1 1 1,1 0-1,-1 0 1,1 0 0,0 0-1,0 0 1,-1 0-1,1 0 1,0 1-1,0-1 1,0 0 0,0 0-1,0 1 1,0-1-1,0 0 1,2 0-1,30-7 383,-26 7-325,54-7 174,-40 7-179,0 1 0,-1 1-1,1 0 1,0 2 0,34 9 0,-2 9-34,-32-9 77,0 4-74,-1 1 1,35 37-1,-41-32 47,-11-15-84,10 18 24,-2 0-1,-1 1 1,13 51-1,-20-66-25,5 23 33,7 62-1,-15-82-32,0-6-9,0 0 0,0 0 0,1 0-1,0 0 1,3 14 0,-3-20 0,0-8 0,1 0-10,3-23 7,-3 7-4,0-7 5,9-38 0,46-150 78,-50 197-80,19-39 80,14-15 33,-39 71-98,1 1-1,0-1 0,0 1 0,0 0 0,0 0 0,0 0 0,1 0 0,-1 0 1,1 0-1,-1 1 0,1-1 0,2-1 0,2 0 2,-6 2-19,0 1-1,0 0 1,0 0-1,0 0 1,0 0-1,0 0 1,1 0-1,-1 0 1,0 0 0,0 0-1,0 1 1,0-1-1,0 0 1,0 0-1,0 1 1,0-1-1,0 1 1,-1-1-1,1 1 1,1 0-1,2 1 8,5 1-4,-6-2-5,0 0 0,-1 1 0,1-1 1,0 0-1,-1 1 0,1-1 0,-1 1 0,0 0 0,0 0 1,4 4-1,12 12 13,27 37 1,-34-35-9,14 41 4,0 26-8,-5 5 1,-4-2-3,0-16-2,1-24 1,-13-43 1,0 1-1,1 0 1,0-1-1,12 13 1,-17-19-2,0-1 0,0 0 1,1 0-1,-1 0 0,0 1 0,0-1 0,0 0 1,0 0-1,1 0 0,-1 1 0,0-1 0,0 0 1,1 0-1,-1 0 0,0 0 0,0 0 0,1 0 1,-1 0-1,0 1 0,0-1 0,1 0 0,-1 0 1,0 0-1,0 0 0,1 0 0,-1 0 0,0 0 1,1 0-1,-1 0 0,0-1 0,0 1 0,1 0 1,5-2-88,1 0-1,-1 0 1,0-1 0,0 0 0,0 0 0,0-1 0,-1 1 0,1-1 0,6-6 0,-8 6-240,42-31-5699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8:53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6368,'5'18'16,"0"0"0,1-1 0,13 30 0,34 53 103,-22-41-64,5 19 180,-31-64-141,0-3-34,-1-1-1,1 0 0,1 0 0,0-1 0,0 1 0,10 11 0,-15-21-47,0 0 1,0 1-1,-1-1 0,1 0 0,0 1 1,0-1-1,0 0 0,0 0 1,-1 0-1,1 0 0,0 0 0,0 0 1,0 0-1,0 0 0,0 0 1,-1 0-1,1 0 0,0 0 0,0-1 1,0 1-1,-1 0 0,1-1 0,0 1 1,0-1-1,-1 1 0,1 0 1,0-1-1,0 0 0,0 0 15,6-2 6,-5 2-16,0 0 0,0 0-1,0-1 1,0 1 0,0-1 0,0 1-1,0-1 1,0 0 0,-1 1 0,1-1-1,-1 0 1,1 0 0,1-3 0,7-13 76,0 0 0,10-25 1,-15 23 146,1-61 84,6-52 440,-3 91 8,-6 44-575,-1-1-185,0 0 0,0 0 0,0 1 0,0-1 0,0 1 0,-1 0 0,1-1 0,0 1 0,-1 0 0,1 0 0,-1 0 0,0 0 0,1 0 0,-1 0 0,0 1 0,0-1 0,1 4 0,6 12 92,60 145 119,-48-89-199,-17-65-129,16 48-1090,-8-34-5385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8:53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0 103 7088,'9'-3'17,"-1"1"1,0 1-1,1-1 1,-1 1-1,1 1 1,-1 0-1,11 0 1,43 4-14,1 1-4,-13 0 1,-29 0 4,36 13-1,-54-17-4,3 1 4,1 1 0,-1 0-1,0 1 1,0-1-1,0 1 1,-1 0-1,1 1 1,-1-1-1,9 10 1,-8-7 8,-5-6-5,0 0-1,-1-1 0,1 1 0,0 0 1,-1 0-1,1-1 0,-1 1 0,1 0 0,-1 0 1,1 0-1,-1 0 0,0 0 0,0 0 1,1 1-1,7 31 66,4 41 1,-10-51 3,-1 0-1,-2 0 1,0 0 0,-5 28-1,3-33-37,-20 120 819,19-118-468,1-26-214,4-45-29,18-214 76,-18 251-207,0 1-1,1-1 1,4-16-1,-1 6-5,-1 3-4,11-42 29,-7 37-12,1-1 0,23-43 0,-32 69-21,1 1 1,-1 0-1,1 0 0,-1 0 0,1 0 0,-1 0 0,1 0 0,-1 0 0,0 0 1,1 0-1,-1 0 0,1 1 0,-1-1 0,1 0 0,-1 0 0,1 0 0,-1 0 1,1 1-1,-1-1 0,0 0 0,1 1 0,-1-1 0,1 0 0,-1 1 0,0-1 1,1 0-1,-1 1 0,1 0 1,6 6 1,-1 0 0,0 0 1,0 1-1,-1 0 0,0 0 1,0 0-1,-1 1 0,4 9 1,25 78 8,-11-10-10,4 6-2,8-8 0,-23-62 0,16 24 0,9-2 0,-25-32 0,0-1 1,15 11-1,-24-21 1,0 0 0,0 0-1,-1 0 1,1-1 0,0 1 0,0 0-1,0-1 1,0 0 0,0 1 0,0-1 0,0 0-1,0 0 1,0 0 0,0-1 0,0 1-1,0 0 1,0-1 0,0 1 0,0-1 0,3-1-1,-3 1 3,7-4 18,4-9-8,0-1 0,13-19 0,-16 14 28,-1-2-19,-2-1 1,0 0-1,-1 0 1,4-36-1,-8 47-13,20-108 81,-18 102-35,1 0 0,1 1 0,1-1 0,0 1 0,14-22 0,-20 38-49,-1 0-1,1 1 0,0-1 0,0 0 1,-1 1-1,1-1 0,0 0 1,0 1-1,0 0 0,-1-1 0,1 1 1,0-1-1,0 1 0,0 0 1,0 0-1,0-1 0,0 1 0,0 0 1,0 0-1,0 0 0,0 0 1,0 0-1,0 0 0,0 0 0,0 0 1,0 1-1,0-1 0,-1 0 1,1 1-1,0-1 0,1 1 0,24 14 15,-23-13-13,10 8 48,-3 1-38,0 0 0,-1 1 0,0 0 1,-1 0-1,0 1 0,9 21 0,46 94 43,-20-47-7,-34-60-49,-6-14 0,0-1-1,0 0 1,1 1-1,4 5 1,25 32 14,-33-43-17,0-1-1,0 0 1,0 0-1,1 0 0,-1 1 1,0-1-1,0 0 1,0 0-1,0 0 0,1 1 1,-1-1-1,0 0 1,0 0-1,0 0 0,1 0 1,-1 0-1,0 0 1,0 0-1,1 0 0,-1 1 1,0-1-1,0 0 1,1 0-1,-1 0 0,0 0 1,0 0-1,1 0 1,-1 0-1,0 0 0,0-1 1,1 1-1,-1 0 1,11-2-219,-1 0 1,0-1 0,0-1-1,0 0 1,12-6 0,27-14-6383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8:54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0 6728,'0'2'73,"0"17"-25,1 1-1,1-1 1,0-1-1,2 1 1,0 0 0,1-1-1,1 0 1,1 0-1,1 0 1,0-1 0,1 0-1,14 20 1,-19-32-47,0 1 0,0-1 0,1 1 0,7 6 0,-8-9 0,1 1 0,0-1 0,0 0 0,0 0 0,8 3-1,-5-3 1,0 0-1,0-1 0,0 0 1,11 1-1,-11-2 0,0-1 0,-1 0 0,1 0 0,0-1 0,12-3 0,-10 2 0,-1-1 0,0-1 0,0 1 0,14-9 0,-9 3 0,-1-1 0,0-1 0,-1 0 1,0 0-1,11-14 0,-13 9 8,-6 3-3,0 0 1,-1 0-1,3-24 0,-8 24 30,-1 8-23,0-1 0,0 1 0,-1 0 0,1 0 0,-1 0 1,0 0-1,-1 1 0,1 0 0,-1 0 0,0 0 0,0 0 0,0 1 0,-1 0 0,1 0 0,-1 0 0,0 1 0,0-1 0,-8-1 0,-33-6 28,27 9 74,-84 14 38,83-6-71,-86 49 32,86-41-59,3 4-37,1 0 1,1 1 0,-17 29-1,23-24 17,4 5-14,-5 58 1,11-86-20,0-1-1,0 1 1,0 0-1,0-1 1,1 1-1,-1-1 1,0 1 0,1-1-1,-1 1 1,1-1-1,0 3 1,23 42 5,-19-39-5,0 0-1,1-1 0,0 1 0,1-1 1,7 6-1,-5-6 0,1 1-1,0-2 1,0 1 0,1-1 0,-1-1 0,18 5-1,-11-7-5,10-7 1,48-14 0,-51 8-1,16-14 1,37-30 0,-56 34-1,28-35-1,1-12 6,-47 63 1,11-16 2,-1-1 0,-1 0 0,14-39 0,-22 49 4,0 1 7,0 1 1,0-1-1,11-18 1,-12 25 30,6-1 2,-7 5-39,0-1 0,0 0-1,0 1 1,0 0 0,0-1-1,0 1 1,1 0 0,-1 0-1,0 0 1,0 0 0,0 0-1,0 1 1,0-1 0,0 1-1,0-1 1,3 2 0,-3-1-5,8 3 7,1 0 0,-1 1 0,0 0 0,0 1 0,-1 0 0,11 9 0,42 37 40,-59-50-47,-1 0 0,0 0 0,0 0 0,0 0 0,0 1 0,0-1 0,0 1 0,0-1 0,-1 1 0,0 0 0,2 3 0,3 7 1,2 0-1,-5-8-1,-1 1 1,1-1-1,-1 1 0,1-1 0,-1 1 0,1 10 1,9 32 4,-8 4-3,-6-6 2,-2-6-3,2-11-2,4-11 0,-1-17 0,-1-1 0,0 1 0,0-1 0,0 0 0,0 1 0,0-1 0,1 1 0,-1-1 0,0 0 0,0 1 0,0-1 0,1 0 0,-1 1 0,0-1 0,1 0 0,-1 1 0,0-1 0,1 0 0,-1 0 0,0 1 0,1-1 0,-1 0 0,1 0 0,-1 0 0,0 1 0,1-1 0,-1 0 0,1 0 0,21-13 0,-9 5-1,27-25-5,9-11 5,11-17 1,-6-4 0,-10 4 0,-14 9 0,-11 16 1,-2 0 8,-17 34 22,1 6-8,4 102 81,-3-94-96,8 36 57,3-3 64,23 51-1,-35-93-14,-4-9-69,-5-10-400,0-1 0,-9-33 0,0-6-5205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38:55.1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4936,'0'0'0,"5"31"8,7 2 8,9 10-16,26 2 8,28-3-8,0 1-3248</inkml:trace>
  <inkml:trace contextRef="#ctx0" brushRef="#br0" timeOffset="1">917 269 4664,'58'13'-15,"-53"-11"14,-6 1 1,-82 28 179,62-24-98,-111 46 463,109-41-243,0 6-161,0 1 0,-26 31 0,36-30 127,6-2-174,2 1 0,0-1 1,-4 28-1,9-45-72,-1 0-1,1 1 1,0-1-1,0 0 1,0 0-1,1 1 1,-1-1-1,0 0 1,0 0-1,1 1 1,-1-1-1,1 2 1,6 11 52,0 0 1,1-1 0,0-1-1,17 21 1,-23-31-50,0-1 0,-1 1 0,1-1 0,0 1 0,-1-1 1,1 0-1,0 1 0,0-1 0,3 1 0,31 14 82,1-2 0,49 11-1,-79-23-76,1 0-1,-1-1 0,14 0 1,104 1 84,47-14-1042,5-5-3831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0:24.5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403 175 3144,'-47'-32'96,"-40"-37"637,12 3 258,73 65-948,0 0 1,1 0 0,-1 0-1,0 1 1,0-1 0,0 0-1,1 1 1,-1 0-1,0-1 1,0 1 0,0 0-1,0 0 1,0 0-1,0 0 1,0 0 0,1 0-1,-1 1 1,0-1 0,0 1-1,-3 1 1,-2 1 8,-1 1-1,1 1 1,1-1 0,-1 1-1,1 0 1,-1 1 0,2 0-1,-9 9 1,-41 50 183,51-59-223,1 0 1,0 0-1,0 1 1,0-1-1,1 0 1,0 1-1,0 0 1,0 0-1,1-1 1,0 14-1,0-10-4,0-4-3,0 1 1,1-1-1,0 1 0,0-1 0,0 0 1,1 1-1,0-1 0,1 0 0,-1 1 1,5 10-1,-4-11-3,5 3 5,20 11-1,19 4-3,-7-10 4,1-1 0,46 7 0,-18-6 12,-50-9 7,0 0 0,-1 0 0,0 2 1,0 0-1,-1 1 0,29 18 0,-41-23-6,0 0 1,0 1-1,-1-1 1,1 1-1,5 7 0,-8-11-16,-1 0 0,0 1 0,0-1-1,0 0 1,0 0 0,0 0 0,0 1-1,0-1 1,0 0 0,0 0 0,0 0-1,0 1 1,0-1 0,0 0 0,0 0-1,0 0 1,0 1 0,0-1 0,0 0-1,0 0 1,0 0 0,0 1-1,0-1 1,0 0 0,0 0 0,0 0-1,0 0 1,0 1 0,-1-1 0,1 0-1,0 0 1,0 0 0,0 0 0,0 1-1,-1-1 1,-8 14 59,-1-1 0,-16 18 0,23-27-47,-11 10 70,-1 0-1,0-1 1,0 0-1,-28 17 1,29-21-47,-16 11 147,-2 0 1,-48 22-1,65-35-237,-37 19 312,46-23-409,-1 0-1,1-1 0,0 0 0,-1 0 1,0-1-1,-9 1 0,2-2-4884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0:24.9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 9416,'0'0'1,"0"0"-1,-1 0 1,1 0 0,-1 0 0,1 0-1,0 0 1,-1 0 0,1 0 0,-1 0 0,1 0-1,0 0 1,-1 0 0,1 0 0,0 0 0,-1 0-1,1 0 1,-1 1 0,1-1 0,0 0-1,-1 0 1,1 1 0,6 28 195,2 0 0,2-1-1,0 0 1,2 0 0,25 42 0,21 57 532,-52-114-697,4 25 155,8 118 293,-18-152-461,3 68 345,-3-69-136,0-5-138,-2-2-132,0 0 0,1 0 0,0 0 0,0 0 0,0 0 0,1-1-1,-1-4 1,0-6-1048,-4-28-6522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0:25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8520,'265'3'221,"-232"-1"-34,127 26 67,-130-19-99,95 46 68,-106-42-63,-1 4-48,30 37 0,-40-38 49,-6-9-130,0 1-1,-1-1 1,0 1 0,0 0-1,0-1 1,-1 1 0,-1 9-1,-5-4 204,-5-2-156,0 0 1,0 0 0,-23 15-1,14-16 97,-24 4-56,-54 10 1,-51-2 137,57-10-146,68-8-159,-1 0-247,0-1 0,0-1 0,-26-1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0:25.7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547 47 5024,'1'0'19,"-1"0"-1,1 0 1,-1 0 0,1 0 0,0 0-1,-1 0 1,1 0 0,-1 0 0,1 0-1,-1 0 1,1 0 0,-1-1 0,1 1-1,-1 0 1,1 0 0,-1 0 0,0-1-1,1 1 1,-1 0 0,1-1-1,-1 1 1,0 0 0,1-1 0,-1 1-1,1-1 1,-1 1 0,0 0 0,0-1-1,1 1 1,-1-1 0,0 1 0,0-1-1,1 0 1,-1-1 489,-2 0 4,-1-1-440,0 0 0,-1 1 0,0 0 0,1-1 0,-1 1 0,0 0-1,0 1 1,0-1 0,-1 1 0,1 0 0,0 0 0,-6-1 0,-56-4 118,49 5-160,-3 0 45,0 1 1,-36 3-1,41-2-53,5 1-1,1-1 0,-1 1 0,1 1-1,0 0 1,-1 0 0,1 1 0,1 0 0,-1 0 0,1 1 0,-13 9 0,11-7-3,-10 9 82,7-5-54,0 0-20,1 1-1,0 0 1,1 1-1,0 0 1,1 1-1,-11 19 1,-33 74 98,48-88-56,4-3-43,0-1-1,2 1 1,1 23 0,-1-38-22,0 0 1,0 0-1,0 0 0,1-1 1,-1 1-1,0 0 1,0 0-1,1 0 0,-1 0 1,1 0-1,-1-1 1,0 1-1,1 0 0,0 0 1,-1-1-1,1 1 1,0 0-1,12 11 15,-1-1-1,2 0 1,0-1-1,20 12 1,-9-12 30,120 29 23,-115-34-31,9-4-12,51-3 0,-70-4 12,-2-2-18,0-2 0,23-16 0,-31 15 72,-7 6-58,1 1-20,-1 0-1,-1 0 1,1-1 0,-1 0-1,1 1 1,-1-1 0,-1 0 0,1 0-1,-1 0 1,1 0 0,-1 0 0,-1 0-1,1 0 1,-1-9 0,-4-12 131,0 0 1,-2 0 0,-17-46-1,21 64 8,1-5 38,-7 35 186,4-10-350,-3 37 178,-1 58 40,8-93-184,0 0 0,1 1 0,1-1 0,0 0 0,1 0 1,5 15-1,-3-11-27,2 9 83,1 1-1,23 48 0,-28-69-102,-3-6-5,1 1 1,0-1-1,0 1 1,0 0 0,-1-1-1,1 1 1,0-1-1,1 0 1,-1 1-1,2 0 1,3 4-136,0-1 1,0 0-1,1-1 1,-1 0 0,1 0-1,0 0 1,1-1-1,-1 0 1,1 0 0,13 3-1,33 6-7422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3:34.5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242 450 6904,'-23'9'-11,"1"2"0,-28 18 0,22-12-3,22-14 5,-54 35-11,55-34 24,-1 1-1,1-1 1,0 1-1,0 0 1,1 0-1,-1 1 1,1-1-1,-5 10 1,8-13 2,0 0 1,1-1-1,-1 1 1,1 0-1,-1-1 1,1 1 0,0 0-1,-1-1 1,1 1-1,0 0 1,0 0-1,1-1 1,-1 1-1,0 0 1,0 0-1,2 2 1,0 4 8,-2 3 0,1-7-2,-1-1 0,0 0 0,1 1 1,0-1-1,0 0 0,0 1 0,0-1 0,0 0 0,1 0 0,2 4 0,4 7 47,1-1 0,18 21 0,-14-25 88,11-1-43,47 11 1,-49-17 35,-4-4-92,-1-1 1,0 0-1,31-12 0,-31 5 65,-10 5-67,-2 1-28,1 0 1,-1 0 0,0-1-1,0 1 1,0-1-1,-1-1 1,0 1-1,0-1 1,0 1-1,0-1 1,4-11-1,-6 10 19,0 0-1,0 1 0,0-1 1,-1 0-1,0-10 1,-1 14-15,0 0 1,0 0-1,0 0 0,0 0 1,-1 0-1,1 0 0,-1 1 0,0-1 1,0 0-1,0 0 0,0 0 1,-1 1-1,1-1 0,-1 0 1,1 1-1,-5-5 0,6 7-3,-1-1 0,0 0 0,0 1 0,1-1 0,-1 0 0,0 1 0,0-1-1,0 1 1,0-1 0,0 1 0,0 0 0,0-1 0,0 1 0,0 0 0,0 0 0,0-1-1,0 1 1,0 0 0,0 0 0,0 0 0,0 0 0,0 0 0,0 1 0,0-1-1,0 0 1,0 0 0,0 1 0,0-1 0,1 0 0,-1 1 0,0-1 0,0 1 0,0-1-1,0 1 1,0 0 0,1-1 0,-2 2 0,1-1 0,0 0 0,0 0 1,0 0-1,1 0 0,-1 0 0,0 0 0,1 1 1,-1-1-1,0 0 0,1 0 0,0 0 0,-1 1 1,1-1-1,0 0 0,0 1 0,-1-1 0,1 0 1,0 1-1,0-1 0,0 0 0,1 1 0,-1-1 1,0 0-1,0 1 0,1-1 0,-1 0 0,1 2 1,1-1-5,0 1 1,0-1-1,0 0 0,0 0 1,1 0-1,-1 0 1,0-1-1,1 1 1,-1-1-1,1 1 0,0-1 1,0 0-1,-1 0 1,1 0-1,3 1 1,40 6 16,-37-7-24,15 0 38,19-4-17,53-13 1,-67 7-4,105-63 6,-111 53-25,9-15 0,29-40 0,-60 72-7,1 0-1,-1 0 1,0-1 0,1 1 0,-1 0-1,0-1 1,0 1 0,0-4 0,16-61 5,-14 47-5,-1-1 0,-1-27 0,-3 19 2,-5-31-1,-10-16 1,13 63-1,0 0 0,-9-16-1,12 26 0,-1 0-1,1 0 0,-1 0 0,0 1 1,0-1-1,0 1 0,0 0 0,0-1 1,-6-3-1,7 6 0,0-1 1,0 0-1,0 1 0,-1-1 0,1 1 1,0 0-1,0-1 0,-1 1 0,1 0 1,0 0-1,0 0 0,-1-1 0,1 1 1,0 1-1,-1-1 0,1 0 1,0 0-1,-1 0 0,-1 2 0,0-1 1,0 0-1,0 1 0,1 0 0,-1-1 1,0 1-1,1 0 0,0 0 0,-1 1 1,1-1-1,-2 3 0,-1 1 1,1 1 0,0-1 0,1 1 0,-1-1-1,-3 12 1,0 3 1,-6 37-1,9-32 2,-2 38-1,6-41 0,6 44-1,-3-46 2,13 38-1,-9-39 0,16 32-1,33 46 5,-22-43-13,-4-5 0,-4-10 6,-20-30-79,15 18-1124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0:26.1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547 1 8792,'-14'1'83,"2"2"1,-1 0-1,0 0 1,0 2-1,1-1 1,-16 9 0,18-8-31,-31 12 193,12-5-107,-47 28-1,34-14 6,1 2 0,-46 40 0,72-54-125,8-8 9,0 0 0,1 1 0,0 0 0,-8 13 0,-40 63 126,48-67-59,5 0-60,1 0 0,1-1 0,4 32 0,-4-46-25,-1 1 0,0 0-1,1-1 1,-1 1 0,1 0 0,0-1 0,0 1 0,0-1-1,-1 1 1,3 1 0,15 20 41,1 0-1,25 23 1,-42-44-41,0 0-1,1-1 1,-1 1 0,0 0-1,1-1 1,-1 0-1,1 1 1,3 0 0,167 55 103,-132-50-66,164-1 7,-165-10-60,182-52-1358,-99 17-5416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0:26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666 51 6640,'-4'-3'1,"-1"0"14,0 0 0,0 0-1,0 1 1,0 0 0,-9-3 0,12 4-8,-1 1 0,1 0 0,-1 0 0,1-1 0,-1 1 0,1 1 1,-1-1-1,1 0 0,-1 1 0,1-1 0,-1 1 0,1 0 0,0 0 0,-1 0 1,1 0-1,0 0 0,0 0 0,-3 2 0,-70 58 140,62-50-109,1 1 0,1 1 0,0 0 1,1 0-1,-14 25 0,16-25-18,-1 0 39,2 1 1,-1 0-1,-6 21 0,7-19-21,6-14-21,1 1 0,-1-1 1,1 1-1,-1-1 0,1 1 0,0-1 1,0 1-1,0 0 0,0-1 1,1 1-1,-1-1 0,1 1 0,-1-1 1,1 1-1,0-1 0,0 0 1,0 1-1,0-1 0,0 0 0,2 2 1,-1 0 9,6 5 127,2-2-118,0-1 0,0-1 0,1 0 0,-1 0 0,17 4 0,-6-6 124,7-2-44,0-2 0,0-1 0,0-1 0,50-13 0,-29-3-35,-32 9 146,-3-3-119,-1 0 1,16-21-1,-22 19 159,-4-7-144,-1-1 1,0-26-1,-6 30 131,-3 3-167,-1-1 0,0 2 0,-19-26 0,11 26 133,-16-4-70,-49-22 0,54 34 30,-12 5-56,-76 4 1,84 5 43,-7 9-53,-65 38-1,78-35 1,21-15-98,-23 21 63,0 1-1,-43 56 1,-12 29 55,70-90-54,5-3-52,2 0-1,0 1 1,-4 34 0,9-51-24,0-1 0,0 1 0,0 0 0,0-1 0,0 1 0,1 0 0,-1 0 0,0-1 1,1 1-1,-1-1 0,2 4 0,11 22 26,1 0-1,24 36 1,-36-61-24,-1 0-1,1 0 1,0 0 0,0 0-1,-1 0 1,1 0 0,0-1-1,1 1 1,3 2 0,46 25 47,58 25 0,-105-52-31,0 0 0,1 0 1,0 0-1,-1-1 0,9 1 1,225 19 172,-187-22-56,222-24 54,-263 24-160,-1-1 0,0 1-1,13-5 1,30-10-546,-1-3 0,91-45 0,-24-2-8001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0:27.0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818 105 2072,'-9'-18'62,"7"15"-19,1 0 1,-1 0 0,0 0 0,0 0-1,0 0 1,-5-5 0,-49-45 405,55 53-422,0-1 0,0 0 1,1 1-1,-1-1 0,0 1 0,0-1 0,0 1 0,0 0 0,0-1 0,0 1 0,0 0 1,0-1-1,0 1 0,-1 0 0,-9-1 50,0 0 0,0 2 0,0-1 0,0 1 1,0 0-1,-12 4 0,3 4 184,-96 64 86,-67 62-2,151-109-157,-103 104 78,115-103-93,3 7-90,2 1 0,-13 45 0,27-77-60,0 0 0,0 0 0,1 0 0,-1 1 0,1-1 0,0 0 0,0 0 0,1 4 0,0 16 80,7 37 0,-3-37-61,14 34 0,-19-57-42,1 3 22,0-1-1,0 1 0,1 0 1,-1 0-1,1-1 0,-1 1 1,1-1-1,0 1 0,2 2 1,-4-5-22,16 18 106,28 28 1,-21-29-68,30 20 1,-20-18 140,288 152 645,-300-158-498,-9-2-234,0-1 1,-1 2 0,-1 0-1,17 23 1,-27-35-71,1 1 1,-1 0 0,1 0 0,-1 0-1,1 0 1,-1 0 0,1 0 0,-1 0-1,0 0 1,0 0 0,1 1 0,-1-1-1,0 0 1,0 0 0,0 2 0,-2 16 83,-1-1 1,-1 1-1,0-1 1,-8 23-1,10-38-56,1 0 0,0 0 0,-1 0 0,1 0 0,-1 0 0,0-1 0,-2 4 0,-26 29 236,-60 56-1,57-66 109,-161 108 138,154-102-259,40-31-274,-92 87 273,5 24-1398,82-104 897,-83 112-6812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0:42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183 79 1976,'0'-6'177,"-1"-1"-22,0-1 1,-1 1-1,1-1 0,-5-11 0,5 15-118,-4-11 973,4 14-969,0 1 1,0-1-1,0 1 1,0-1-1,0 1 1,0-1-1,-1 1 1,1 0-1,0 0 1,0-1-1,0 1 1,0 0-1,0 0 1,0 0 0,0 0-1,-1 0 1,1 1-1,0-1 1,0 0-1,0 0 1,0 1-1,0-1 1,-1 1-1,-3 0 179,-27 4 108,22-4-228,0 1 1,0-1 0,0 2 0,0-1-1,0 2 1,0-1 0,1 1 0,-10 6-1,17-9 74,1 7 85,1-2-57,13 1-126,-5-3-50,-4-2-1,1-1 0,-1 1-1,0-1 1,0 0 0,1 0-1,7 0 1,19 2 122,1-1 0,51-4 0,49-11 100,-95 10 74,343-5 1191,-318 9-1451,-1 2 0,64 13 0,-81-7-6781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0:43.2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0 7176,'-1'8'152,"-3"103"305,0 29-74,3-105-30,-1 142 351,11-7-395,1-45 78,2-14-115,-9-76-177,1 18 493,16 75 1,-20-126-421,5 10-1361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0:43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66 9240,'17'-10'2,"-10"6"4,-1 0 0,1 1 1,0 0-1,12-3 0,114-26 65,-101 29 89,129 13 68,-158-10-206,0 0 1,0 1-1,0 0 1,1 0-1,-1 0 1,0 0-1,3 2 1,17 8 39,-1 2 0,0 0 1,21 19-1,-42-31-49,1 0 0,-1 0 0,0 0 0,0 0 0,0 0 0,0 1-1,0-1 1,0 0 0,0 1 0,0-1 0,-1 1 0,2 2 0,5 14 35,-2 1-1,0 0 1,-1 1 0,1 21 0,-4-39-35,-1-1 1,0 1-1,0 0 0,0 0 1,0 0-1,-1-1 1,1 1-1,0 0 1,-1 0-1,1-1 1,-3 4-1,-7 18 43,-2-1 0,-1 0 0,-20 26 0,10-27 72,-122 76 59,112-80-47,7-4-71,-125 56 95,39-23-1452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0:44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6 8072,'-1'-1'136,"-5"-3"38,15 33 837,-2-2-861,-1-1 1,-1 1-1,-1 0 1,-1 29-1,-1 104 381,-2-156-514,0 1 1,1 0-1,-1-1 1,1 1-1,0 0 1,0-1 0,3 6-1,-3-6-8,0-3-5,-1 0 0,1 0 0,-1 0 0,1 0 0,0 0 0,-1 0 0,1 0 0,0-1 0,0 1 0,0 0 0,0 0 0,-1-1 0,1 1-1,0-1 1,0 1 0,0-1 0,0 1 0,0-1 0,0 1 0,3-1 0,0 2 6,2 1-1,-4-2-6,-1 0 1,1 0-1,0-1 1,0 1-1,0 0 1,-1-1 0,1 1-1,0-1 1,0 0-1,0 1 1,0-1-1,0 0 1,0 0 0,0 0-1,4-1 1,5-2 11,1 0 0,-1 0 0,0-1 0,0 0 0,-1-1 0,1-1 0,-1 1 0,0-2 0,13-9 0,-12 7-6,24-24 48,-18 13-5,-1 0 0,-1-1 0,-1 0 0,12-26 0,-22 39 49,3-4 20,-7 12-118,0 0-1,0 0 0,0 0 1,0-1-1,0 1 0,0 0 1,0 0-1,0 0 0,0 0 1,1 0-1,-1 0 0,0 0 1,0 0-1,0 0 0,0 0 0,0 0 1,0 0-1,0 0 0,0 0 1,0 0-1,0 0 0,1 0 1,-1 0-1,0 0 0,0 0 1,0 0-1,0 0 0,0 0 1,0 0-1,0 0 0,0 0 1,0 0-1,0 0 0,1 0 1,-1 0-1,0 0 0,0 0 1,0 0-1,0 0 0,0 0 1,0 1-1,0-1 0,0 0 1,0 0-1,0 0 0,0 0 1,0 0-1,0 0 0,0 0 0,0 0 1,0 0-1,1 0 0,-1 0 1,0 1-1,0-1 0,0 0 1,0 0-1,0 0 0,0 0 1,0 0-1,0 0 0,0 0 1,0 0-1,-1 0 0,1 0 1,0 1-1,0-1 0,0 0 1,2 10 24,-5 38 56,3-44-76,-7 158 115,8-143-118,-1-10-2,0-1 0,1 0 0,0 0-1,1 1 1,2 8 0,11 42 10,-9-39-11,13 30 1,-16-44-92,0 0 0,0-1 1,0 1-1,1-1 0,0 0 1,0 0-1,0 0 0,1-1 1,-1 1-1,1-1 0,0 0 1,0 0-1,1-1 0,-1 0 1,13 6-1,27 12-7083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0:44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 9592,'3'-3'6,"-1"0"1,1 0 0,0 1-1,0-1 1,0 1-1,0 0 1,0 0 0,1 0-1,-1 0 1,1 0 0,-1 1-1,1-1 1,0 1-1,0 0 1,6 0 0,-5 0 15,5-1 33,1 1 0,-1 0 1,1 1-1,0 0 0,-1 1 1,1 0-1,16 4 0,-12-2 0,8 2 233,89 40 113,-92-32-146,-14-9-191,1 1-24,0 1-1,0 0 0,0 0 0,-1 1 0,0 0 1,0 0-1,-1 0 0,1 1 0,-2 0 0,1 0 0,5 15 1,19 81 218,-28-85-84,-7 21 94,-18 56 1,10-46-110,12-41-106,2-5-35,-1 0 0,0 1 0,0-1 0,0 0 0,-1 0 0,1 0 0,-1 0 0,0 0 0,-5 7 0,6-9 5,-1-9-10,-3-30-9,5 15-1,5-39 0,-4 54-4,4-11-4,7-9-7,2 1 0,33-48 0,35-33-31,-59 83-23,12-2 16,63-37 0,-95 61 37,0 1 1,0-1-1,-1 1 1,1 0-1,1 0 1,-1 0-1,4 0 1,-7 1 12,17-3-34,-1 0 1,22 1 0,-24 2 19,1 2 1,23 4 0,-36-6 4,0 1 0,0-1 0,0 1 0,0-1 0,0 1 0,0 0 0,0 0 0,0 0 0,0 0 0,2 2 0,17 12-32,-1 1 0,33 34 0,-39-30-5,-1 5 23,-1-1 0,-1 1 0,-1 1 0,11 46 0,-19-58 19,-1-9 2,0 0 0,-1 0 0,0 0 0,0 0 0,0-1 0,0 1 1,-1 0-1,-1 6 0,-3 13-209,0 0 0,-2-1 1,-1 0-1,0 0 0,-2-1 1,-13 25-1,6-20-7002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0:44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570 51 7984,'-22'-12'37,"12"6"17,0 1 0,0 0-1,0 0 1,-1 1 0,0 1 0,0-1 0,0 2-1,-16-3 1,-86 5 221,87 4-214,-10 7-16,-61 27-1,94-37-36,0 1 0,0 0-1,1-1 1,-1 1-1,0 0 1,-4 5 0,-17 18 17,0 1 0,-24 37 1,34-37 34,5 3-32,2 0 1,-7 44-1,14-71-21,0 1-1,0-1 1,0 0 0,0 0-1,0 1 1,0-1 0,1 0-1,-1 0 1,1 3 0,6 13 12,0-1 0,0 1 0,2-2 1,19 30-1,-9-25 61,96 78 29,-89-81-42,109 53 23,-106-63-36,14-2-416,-1-2 0,45-2 0,12-4-5384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0:45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357 1 6640,'-3'1'22,"0"1"1,1-1 0,0 1-1,-1 0 1,1 0-1,0 0 1,0 0-1,0 0 1,0 0 0,0 1-1,0-1 1,1 1-1,-1-1 1,1 1-1,-2 5 1,0-2 56,1-2 0,0 0 0,-1 0-1,2 1 1,-1-1 0,0 1 0,1-1 0,-1 10 0,-2 6 16,-1 0-37,-11 56 247,-32 184 327,44-236-608,-4 56 103,3 99 10,6-142-49,1 11-48,1-2 76,-2 1-1,-2-1 1,-12 86 0,-16 1 357,19-80-257,6-40-120,1-3 12,1-1 1,-1 0-1,0 14 0,3-21 42,-5-7-30,-17-22-1416,-2-3-5304</inkml:trace>
  <inkml:trace contextRef="#ctx0" brushRef="#br0" timeOffset="1">0 939 9416,'15'3'17,"1"0"1,-1-1 0,1-1 0,-1 0-1,29-2 1,67-14 171,-79 9-136,37-5 287,141-16 100,23 3-102,-187 19-84,228-24-1301,-119 13-5706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3:34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 8248,'24'5'4,"47"5"73,62 4 28,70-5 182,-173-9-207,-5 0-14,15 1 36,66-8 1,-89 5-42,1-1 0,-1-1 1,0 0-1,0-1 0,31-15 1,-45 18 18,-7 0 18,3 2-96,1 0-1,0-1 1,0 1 0,-1 0 0,1 0 0,0 0 0,-1-1-1,1 1 1,0 0 0,-1 0 0,1 0 0,-1 0-1,1 0 1,0 0 0,-1 0 0,1 0 0,0 0 0,-1 0-1,1 0 1,-1 0 0,1 0 0,0 0 0,-1 0 0,1 0-1,0 0 1,-1 0 0,1 0 0,0 0 0,-1 1-1,1-1 1,0 0 0,-1 0 0,1 1 0,-15 5 19,0 0 1,0 2 0,1 0 0,1 0-1,-1 1 1,-15 14 0,-4 15-10,22-20 8,3 5-11,1 0 0,-4 29 1,11-33 10,2-7-15,1 0 0,1-1 1,-1 1-1,11 19 0,-13-30-4,-1 0 0,0-1 0,1 1-1,-1-1 1,0 1 0,1-1-1,-1 1 1,1-1 0,-1 1 0,1-1-1,-1 1 1,1-1 0,-1 0 0,1 1-1,-1-1 1,1 0 0,-1 1 0,1-1-1,1 0 1,11 4 4,-1-1 0,1 0 0,1-1 0,24 0 0,-15-5 10,-1-6-8,0 0 0,-1-2 0,26-16 0,-28 11 21,23-31 261,65-95-1,-101 134-154,-2 9 109,-6 26 186,-15 86-120,15-80-122,8 150 59,5-93-42,-6-65-174,9 55-1481,1-3-5922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0:45.9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87 4128,'-2'-5'184,"1"1"-210,0 2 148,0-1 1,0 1-1,1-1 0,-1 1 0,1-1 1,-1 1-1,1-1 0,0 1 0,0-1 1,0 1-1,0-1 0,0 0 0,1 1 1,-1-1-1,1 1 0,0-1 1,0 1-1,2-5 0,3 3 397,7-1-399,1 1 1,0 0 0,0 1-1,0 1 1,0 0 0,1 1-1,-1 0 1,1 1 0,-1 1-1,0 0 1,23 5 0,-12 0 33,45 16 0,-55-13 26,3 9-59,26 34 0,-33-34 13,-4 0-77,0 1 1,-1 1 0,-1-1-1,-1 1 1,-1 0-1,0 0 1,-2 0-1,0 0 1,-3 26 0,1-35-10,1-1 1,0 0-1,0 1 1,1-1 0,0 0-1,5 19 1,-3-20-33,-2-6-7,-1 0 0,1-1 0,0 1 0,0-1 0,0 1 0,1-1 0,-1 0 0,1 1 0,-1-1 0,1 0 0,3 4 0,5 3 21,0 0 0,0 0 0,20 12 0,-14-16 50,10-2-26,42-2 1,-62-1-40,0-1 0,0 1 1,0-1-1,-1 0 0,1-1 0,0 1 0,9-5 0,4-2 4,0 3-7,-8 1 9,0 0 0,0 0-1,17-11 1,77-41 67,-96 51-76,0-1-1,0 0 1,-1 0 0,0-1 0,0 0 0,-1 0 0,13-16 0,-13 15-6,-4 5-1,-1 0 0,1 0 0,-1-1 0,0 1 1,0 0-1,0-1 0,0 1 0,-1-1 0,0 0 0,3-7 0,-3 4 0,0 4 31,3 69 6,2-20-36,-4-36-5,1 1 0,0-1-1,6 13 1,-4-13 0,0 0 1,1 0-1,9 12 0,-6-11 0,0-1-1,1 0 0,11 9 1,2-3-224,1 0 0,0-2 1,1-1-1,35 14 1,-54-25-7,90 41-6477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0:46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461 530 7984,'-7'-20'17,"6"19"-11,1 0 1,-1 0-1,0 0 0,1 0 1,-1 0-1,0 0 0,0 0 1,1 1-1,-1-1 0,0 0 1,0 0-1,0 1 0,0-1 1,0 1-1,0-1 1,0 1-1,0-1 0,0 1 1,-1 0-1,1 0 0,0-1 1,0 1-1,0 0 0,-2 0 1,1 0 7,-29 0 25,15 4 69,-17 13-24,-36 25 0,-74 65 374,126-92-372,-4 3 27,-22 25 0,35-35-72,2 0 0,-1 0 1,1 0-1,1 1 0,0 0 0,0 0 1,-6 15-1,11-22-32,0-1-1,0 0 1,0 0-1,-1 0 1,2 1-1,-1-1 1,0 0 0,0 0-1,0 0 1,0 0-1,1 0 1,-1 1-1,1-1 1,-1 0-1,1 0 1,-1 0 0,1 0-1,-1 0 1,1 0-1,0 0 1,0 0-1,1 0 1,0 3 14,20 20 16,-10-15 42,-4-6-65,0 0 1,1 0-1,-1-1 1,1 0-1,0 0 0,12 0 1,-5-5 44,11-8-13,-1-2 0,48-31 0,-32 11-25,-16 13-10,5 3-9,-3 6 1,-2 9-2,8 9 2,15 8-3,11 5-6,79 14 0,-116-29 3,-10-2-2,0-1-1,0-1 1,21 0-1,129-6-8,-128 0-1,143-46-5,-174 50 17,0 0 0,0-1 0,0 1 1,0-1-1,-1 0 0,6-4 0,-9 6 1,21-14-4,27-23 1,-27 17 0,19-25-1,-36 42 0,-1-1-1,0 0 1,0-1 0,0 1-1,2-5 1,65-152-43,-62 129-25,14-114-33,-22 120-14,-3-7 64,-1 0 0,-2 1 0,-1 0 0,-1 0 1,-14-32-1,21 62 50,0 0-1,0 1 1,0-1 0,0 0 0,0 1 0,0-1 0,0 1 0,-1-1-1,1 1 1,0-1 0,-1 1 0,0 0 0,-1-2 0,2 3 4,0-1 0,0 1 1,0 0-1,0 0 0,0-1 1,0 1-1,0 0 0,0 0 1,0 0-1,0 0 0,0 0 1,0 0-1,0 0 0,0 0 1,-2 1-1,-2 4-11,-9 22 4,-5 21 7,3 12 1,6 12 0,10-31 0,1 0 1,9 49-1,-3-53 7,-2-14-4,5 18 4,1 0 0,28 64 0,-29-82 0,-1 1-2,2 0 0,1 0 0,1-1 0,18 25 0,67 67-1097,-42-58-4448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0:46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12 186 9240,'-10'-9'21,"8"7"87,6 1 4,13-2-59,0 2 0,1-1 0,-1 2 0,0 0 0,19 4-1,-14-3-38,29 0 59,73-9-1,-96 5-41,9-2 149,164-35 92,-159 30 9,311-92 1206,-348 100-1435,0 1 0,0 0 0,0 1 0,0-1 0,0 1 1,0 0-1,0 0 0,6 1 0,-10-1-43,-1 0-1,0 0 1,0 0 0,1 0 0,-1 1 0,0-1-1,1 0 1,-1 0 0,0 0 0,1 0-1,-1 1 1,0-1 0,0 0 0,1 0-1,-1 0 1,0 1 0,0-1 0,0 0 0,1 1-1,-1-1 1,0 0 0,0 0 0,0 1-1,0-1 1,1 1 0,3 7 43,0 0 0,-1 0 0,0 0 0,3 12-1,12 35 146,65 168 242,-71-198-422,-7-13 4,1 0 1,5 22-1,22 119-1601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0:47.4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8432,'130'51'89,"58"22"38,-149-58 33,-35-13-148,277 114 218,-261-105-226,29 19-1,-42-25-2,-1 0 0,0 0 0,0 0 0,0 1 0,9 11-1,-13-14 1,0 0-1,0 1 0,-1-1 0,1 0 0,-1 1 0,1-1 0,-1 1 0,0-1 0,-1 1 1,1 0-1,0 6 0,-1-4 0,-1-1 0,1 0 0,-1 0 0,0 0 0,-1 0 0,1 0 0,-1 0 0,-4 9 0,-3 1 0,0 0 0,-15 18 0,-32 32 0,-11-3 0,-7-3 0,-4-4 0,-1 0 0,9-3 0,54-39 0,-23 26 0,34-34 0,1 1 0,-1 0 0,1 0 1,0 0-1,-5 12 0,7-12 1,1 0 0,0-1 0,0 1 0,0 0 0,0-1 0,1 1 0,0 0 0,0 0 0,1 0 0,1 7 0,-2-13-1,0 1 1,0-1 0,0 0-1,0 1 1,0-1 0,0 0-1,1 1 1,-1-1 0,0 0-1,0 1 1,0-1-1,0 0 1,1 1 0,-1-1-1,0 0 1,0 0 0,0 1-1,1-1 1,-1 0 0,0 0-1,1 1 1,-1-1 0,0 0-1,0 0 1,1 0 0,-1 0-1,0 1 1,1-1-1,-1 0 1,1 0 0,10 4 4,-1-1 0,1 0 0,0-1 0,1 0 0,12 0 0,-2-4 30,3-8-11,0 0-1,40-23 1,-44 16 97,69-79 95,-76 76 111,31-105 145,-40 96-71,-4-127 147,-5 125-240,-30-93 113,25 106-187,-27-22 35,32 36-197,0 0 0,0 1 0,0 0 0,0 0 0,-1 0 0,1 0 0,-1 1 0,0-1 0,-6-1 0,13 5-71,0 0-1,1 0 1,-1-1 0,0 1-1,1-1 1,-1 1 0,1-1-1,-1 0 1,0 0 0,1 0-1,-1 0 1,1-1 0,-1 1 0,3-1-1,5-2 1,42-5-32,200-32-229,-237 39 206,0-1 0,28 2 0,-17 1 29,68 1-73,-43 2 47,1 3-1,64 16 1,-52-1 43,-38-10 3,37 30 4,-48-29 1,0 0 1,21 25-1,-17-13 3,-1 0 0,-1 1 0,16 35 0,-29-53 6,0-1-1,-1 1 1,0 0-1,0 0 1,2 13 0,0-2-1,0-1-2,-3-12 7,0 1 0,0 0 0,-1 0 0,1 11 0,-1 31 64,-1-44-65,0 0 1,-1 0-1,0 0 1,0 0 0,0 0-1,-1 0 1,0-1-1,0 1 1,-3 5-1,-15 14 14,10-16 35,-1-4-44,-1-1 1,1 0-1,-1 0 0,-12 0 1,7-4 23,-7-7-11,-35-15 0,46 14-3,4-1-19,1 0 0,1-1 1,-12-19-1,16 15 0,4-28 4,0 32-11,1 0 0,1 0 0,4-15 0,-2 13 0,0 0 1,1 1-1,10-16 0,-5 11 0,1 1 0,17-17 0,40-33 4,13 4-3,9 6-2,5 8 1,-73 38 1,1 2-1,34-9 1,-29 12 0,57-3-1,-39 8 2,0 3-1,69 12 1,-114-15-2,1 1-1,0-1 1,0 1 0,0 0 0,-1 0-1,1 0 1,0 0 0,-1 0-1,1 1 1,4 2 0,-7-4-1,16 11 4,1 0 0,24 23 0,-25-16-1,0 0-1,14 22 1,-30-40-3,3 3 3,-1 1 0,0-1 0,0 0 0,0 1 0,0-1 1,-1 1-1,1-1 0,1 8 0,24 94 29,-16 6-13,-11-62 42,-29 233 34,20-222-14,-55 241-1614,25-150-6647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1:25.3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62 4488,'9'4'49,"37"9"147,1-1 0,0-3 0,52 4 0,-76-12 20,-1-1 0,1 0-1,-1-2 1,29-5 0,-34 4-126,90-19 862,-22 3-593,193-28 525,-223 34-343,-54 13-524,0 0-1,0 0 0,0-1 1,0 1-1,0 0 0,0 0 1,0 0-1,0 1 0,0-1 0,0 0 1,0 0-1,0 0 0,0 1 1,0-1-1,0 1 0,0-1 1,0 0-1,0 1 0,0 0 1,0-1-1,-1 1 0,1-1 0,0 1 1,0 0-1,-1 0 0,1-1 1,0 2-1,15 12 238,9-1-731,35 13 1,-5-4-5484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1:26.7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0 4576,'-29'129'220,"25"-108"-200,-4 50 205,-2 122 53,10-147-44,19 188 93,-12-189-127,0-9-93,39 172 227,-41-190-267,48 145 217,-23-84-122,-28-73-67,-2-10-110,1 0 0,-1 1 1,1-1-1,-1 0 0,1 1 0,0-1 0,2-4 0,2-8-574,7-34-3544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1:27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73 6368,'16'-10'0,"18"-8"0,-2 5 3,41-12 0,-48 20 31,120 4 42,-114 5 105,6 7-40,69 31-1,-103-41-103,-1 1 0,1-1-1,-1 1 1,0-1 0,1 1-1,-1 0 1,4 3 0,2 4 36,0-1 0,0 1 1,9 14-1,-12-13-43,1 1 0,-2 0 0,6 15 0,-9-24-4,-1 0-1,1 0 1,-1-1 0,1 1-1,-1 0 1,0 0 0,0 0-1,1-1 1,-1 1 0,-1 0-1,1 3 1,-3 10 45,0 0 0,0 0 0,-2 0 1,0 0-1,-12 25 0,1-20 190,-98 74 98,86-77-158,-206 77 368,152-69-450,13-4-18,64-19-66,14-3 4,35-4-1211,7-3-4728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1:27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0 754 8520,'82'-67'-210,"-68"52"4,55-96-37,-57 84 270,-8 14-4,9-22 55,-3 0-1,12-69 1,-18 84 25,1-11 74,-1-1-1,0-59 0,-13-30 641,7 114-645,1 2-81,0 1 0,1 0 0,-1-1 0,1 1 0,0 0 0,0-1 0,0 1 0,1-6 0,16 26 298,-10-6-363,-4-6-6,-1 0 1,1 0-1,1 0 0,-1-1 0,0 0 1,1 1-1,4 2 0,100 75 148,-2-18-70,-23-16-77,-24-9-8,-3 6-9,10 12 4,-42-36 0,-22-19-1,-2-1-6,1 0 0,0 0 0,0-1 0,0 1 0,-1 0 0,1 0 0,0-1 0,-1 1 0,1-1 0,0 1 1,-1 0-1,1-1 0,0 1 0,-1-1 0,1 0 0,-1-4 4,-1 1 0,-1 0 0,1 0 0,0 0 0,-1 0 0,-3-5 0,-10-28 53,15 37-55,1-1-1,0 1 0,-1-1 0,1 1 0,0 0 0,-1-1 1,1 1-1,0 0 0,0 0 0,-1 0 0,1 0 1,0-1-1,0 1 0,-1 0 0,1 0 0,1 1 1,11 0 2,0 1 0,0 1 0,0 0 0,0 1 1,0 0-1,23 12 0,-23-10-3,23 8 10,0 3 0,61 37-1,-81-44-7,24 13 5,71 41 37,-108-62-41,-7-9-3,1 2-1,-25-38-1393,-4-4-5568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1:27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 8608,'13'-5'47,"-1"1"1,22-6-1,-33 10-43,-1 0-1,0 0 0,0 0 1,1 0-1,-1 0 0,0 0 1,0 0-1,1 0 0,-1 0 1,0 0-1,0 1 0,1-1 1,-1 0-1,0 0 0,0 0 1,0 0-1,1 0 0,-1 0 1,0 0-1,0 1 0,0-1 1,1 0-1,-1 0 0,0 0 1,0 1-1,0-1 0,0 0 1,0 0-1,1 0 0,-1 1 1,0-1-1,0 0 0,0 1 1,24 29 109,19 35-90,45 80-53,-73-122-116,-6-10-50,1-2-1,0 1 1,0-1 0,1 0 0,15 10-1,13 6-4809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1:28.2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88 579 6728,'-26'-6'-666,"26"8"612,-2 3 42,1-4 16,13 34 1048,17 91 361,-9-34-440,-6-37-352,-4-21-326,-1 1 0,5 50 0,-13-70-249,1 16 149,2 0 1,0-1-1,14 45 1,-15-68-160,0 0 0,1-1-1,-1 0 1,1 0 0,0 0 0,8 9 0,-9-11-17,-1-3 36,10 16 452,-10-26-456,-1-1-1,-1 0 1,0 0 0,-2-15 0,-7-58-1560,0-7-6144</inkml:trace>
  <inkml:trace contextRef="#ctx0" brushRef="#br0" timeOffset="0.12">1 49 9592,'-1'-8'10,"1"4"-1,0 0 0,0 1 0,0-1-1,1 0 1,-1 0 0,1 0 0,0 0-1,2-5 1,1 8-4,1 2-2,-1 0-1,0 0 1,0 1-1,0 0 0,0-1 1,0 1-1,0 1 0,6 4 1,32 28 98,2 2-1305,-27-25-4489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3:35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1 446 9688,'26'4'41,"-19"-3"-24,1 0 0,-1 0 0,0-1 0,10 0 0,56-8 266,86-12 50,37-14 268,-172 30-552,10-5 192,-20 5-152,13-4 42,1-1 1,-1-1-1,44-25 1,-26 8 111,-2-1 1,42-35-1,-47 24-175,-27 23 87,-8 8-307,0 1 1,-1-1-1,0 0 0,-1-1 0,0 1 1,0 0-1,0 0 0,-2-17 1,-3-24-7629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1:28.7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88 9864,'56'30'482,"77"56"0,-104-66-489,-15-11 162,0 1 0,23 21 0,-18-13-87,2-1-27,-11-9 12,0 1 1,-1 0-1,14 17 0,-7-8 20,-2-1 0,0 2 0,-1 0 0,-1 1 0,-1 0 0,-1 0 0,10 26 0,-17-32-17,1-1 0,-2 1 1,2 18-1,-4-30 53,0-7-51,-5-50 25,1 20-33,2 0 0,2-39 0,12-66 19,-10 123-49,0 0-1,7-26 1,-2 21-12,10-40 1,-16 57-6,1 1-1,-1-1 0,1 0 1,-1 1-1,2 0 0,-1-1 1,0 1-1,1 0 0,4-6 1,2-1 0,-7 7-2,1 0-1,1 0 1,-1 1-1,0-1 1,1 1-1,7-6 1,-7 6 0,-1 1-1,1 0 1,0 1 0,0-1-1,0 1 1,0-1 0,8 0-1,-4 1 1,1 0-1,-1 1 0,0 0 0,10 1 1,-3 1-1,-1 1 0,17 5 0,-19-5 0,0 1 0,-1 1 0,19 10 0,-22-10 0,0 0 0,0 1 0,-1 0 0,0 1 0,0-1 0,7 10 0,-3-1 0,-1 0 0,0 0 0,7 18 0,21 58 0,-12 2 0,-10-12 0,-14-68 0,0 1 0,-1 20 0,-2-24-1,0-1 1,-1 1 0,0-1 0,-1 1 0,0-1 0,-1 0-1,-5 10 1,8-16-67,0-1-1,0 0 1,-1 1 0,1-1-1,-1 0 1,1 0-1,-1 0 1,0 0 0,1 0-1,-1-1 1,0 1-1,0 0 1,-1-1-1,1 0 1,0 1 0,0-1-1,-1 0 1,1 0-1,0 0 1,-1 0-1,1-1 1,-4 1 0,-14 4-7653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1:29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10136,'10'14'12,"-2"0"1,1 1-1,-2 0 1,0 0 0,9 32-1,-10-29-2,44 109 130,-14-36-77,-22-55 177,57 141 89,-58-142-121,45 153 89,-50-152-83,-3-6-96,18 115 244,-21-111-706,-1 0 0,-5 36 0,2-51-7176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1:29.8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0 753 10224,'18'-6'80,"0"2"1,0 0 0,0 1 0,0 1 0,22 1 0,72 8 172,-101-6-254,39 2 138,0-2 1,1-2-1,67-10 0,-98 8-123,-1-1-1,0 0 1,0-1-1,-1-2 1,19-8 0,-23 9-9,7-4 22,-3-5-16,1 0 0,19-21 0,-36 34-10,0 0 0,0 0-1,0 0 1,-1 0 0,1-1 0,-1 1 0,1-1 0,-1 1 0,0-1-1,0 1 1,0-1 0,0 0 0,1-4 0,-1-2 0,0 5 0,0 0-1,0 0 0,-1 1 1,0-1-1,1 0 0,-1 0 1,-1-6-1,0 7 1,1 1-1,-1-1 1,0 0-1,0 1 1,0-1-1,0 1 1,0-1-1,-1 1 1,-1-4-1,1 4 1,0 0-1,0-1 0,0 1 0,-1 0 1,1 1-1,0-1 0,-1 0 0,1 1 1,-4-2-1,2 1 1,0 1-1,0-1 1,0 1 0,0 0-1,0 1 1,0-1 0,-7 0-1,3 2 1,0-1-1,1 1 0,-1 0 0,-11 4 1,7-2-1,1 1 0,-1 1 0,-11 6 0,9-3 0,0 1 0,-17 14 0,10-4 0,1 0 1,-33 44-1,41-42 7,-10 34-1,18-43-5,1 0 0,1 0-1,-2 18 1,4-17 0,0 0 1,1 0-1,1 1 0,0-1 1,7 25-1,-8-37-1,-1 0 1,0 0-1,1 0 1,-1 0-1,0 0 1,1 0-1,0 0 1,-1 0-1,1 0 1,-1 0-1,1 0 1,0 0-1,1 1 1,4 3 0,-1 1 1,1-1 0,12 8-1,-11-9 0,0 0-1,0-1 1,1 0-1,-1 0 1,17 3-1,-13-5 1,0 0 0,1-1-1,-1 0 1,0 0 0,1-1 0,-1-1 0,0 0-1,0-1 1,15-5 0,-4-3 7,2-7-1,-1 0 0,29-31 0,-37 28 28,34-75 24,-47 90-47,0 0-1,0 1 1,-1-1 0,0 0 0,0 0 0,0 0 0,0 0 0,-1 0 0,0 0 0,-1 0-1,-1-9 1,1 7 2,1 6-5,-1 0-1,1-1 1,-1 1 0,0 0 0,0 0 0,1 0 0,-2 0 0,1 0 0,0 0 0,0 0 0,-1 0 0,1 1 0,0-1-1,-1 0 1,0 1 0,1-1 0,-1 1 0,0 0 0,0-1 0,0 1 0,-3-1 0,4 1-3,-7 1 88,-6 5-52,0 1 0,-20 10 0,18-4 32,-7 13-24,-31 43 1,53-65-43,-1-1-1,1 0 1,0 0-1,-1 1 1,1-1-1,0 1 1,0-1-1,0 4 1,-8 34 40,-6 62 0,15-98-41,0-1-1,0 0 1,0 1 0,0-1-1,1 0 1,0 6 0,5 12 8,0 0 0,2 0 0,16 33 0,-23-53-14,0 1 1,0-1 0,0 1 0,0-1 0,0 1 0,0-1-1,1 0 1,-1 1 0,0-1 0,3 1 0,-4-2-2,10 8 6,1 0 1,14 7 0,-16-11-7,-1-1 1,0 1 0,1-2-1,0 1 1,15 1 0,-10-3-2,0-1 1,-1-1 0,1 0 0,0-1 0,-1 0 0,0-1-1,24-9 1,-35 11 0,0 1-1,0-1 1,0 0-1,0 0 1,0 0-1,-1 0 1,1 0-1,0 0 1,-1 0-1,4-3 1,-5 4 0,12-11-1,0-1 1,15-17 0,-13 10 0,-1-2 0,13-24 0,54-130 1,-69 142 7,20-143 11,-28 137 2,-3-168 20,-2 167 13,1 19-30,1-3-2,-2-1 1,-1 0-1,0 1 0,-14-45 1,12 54-2,-1 1 0,0 0 0,-11-18 0,17 31-18,-1 0 1,1 1-1,-1-1 1,0 1-1,1-1 0,-1 1 1,1-1-1,-1 1 1,0-1-1,0 1 1,1 0-1,-1-1 1,0 1-1,1 0 1,-1 0-1,0-1 1,0 1-1,0 0 1,1 0-1,-1 0 1,0 0-1,0 0 1,0 0-1,1 0 1,-1 0-1,0 0 1,0 1-1,1-1 1,-1 0-1,0 0 0,0 1 1,1-1-1,-2 1 1,1 0 4,-1 0-3,0 0-1,0 0 0,0 1 0,0-1 1,0 1-1,1 0 0,-1 0 1,0-1-1,1 1 0,0 0 1,-1 0-1,1 1 0,0-1 0,-2 4 1,-11 39 38,9-25-36,0 0 6,-5 40 1,-2 33 6,1 33-15,8-83-4,-1 9-1,7 103-1,-2-135-2,18 155-26,-3-82-6,-16-93 33,0 1 1,0-1-1,1 1 0,-1-1 0,0 0 1,0 1-1,0-1 0,1 0 0,-1 1 1,0-1-1,0 0 0,1 1 0,-1-1 1,0 0-1,1 1 0,-1-1 0,0 0 0,1 0 1,-1 1-1,0-1 0,1 0 0,-1 0 1,1 0-1,-1 0 0,0 0 0,1 1 1,-1-1-1,1 0 0,-1 0 0,0 0 1,1 0-1,-1 0 0,1 0 0,-1 0 0,1 0 1,-1-1-1,0 1 0,1 0 0,-1 0 1,1 0-1,-1 0 0,0 0 0,1-1 1,-1 1-1,0 0 0,1 0 0,-1-1 1,0 1-1,1-1 0,0 1-3,5-3-5,-3 1 1,1 0 1,-1-1-1,0 1 0,0-1 1,0 1-1,0-1 0,-1 0 1,4-5-1,81-89-78,-61 68 39,2 1 1,35-28-1,-40 36 37,-10 8-11,0 1 1,24-16-1,-15 13 13,-3 0 4,41-23-19,12-2 5,-70 38 18,0 0 1,-1 0-1,1 0 0,0 1 0,0-1 1,-1 0-1,1 1 0,0 0 0,0-1 0,0 1 1,0 0-1,0 0 0,-1 0 0,1 0 0,0 0 1,0 1-1,0-1 0,0 1 0,2 0 1,-3-1-1,3 5-4,0 3 4,-1 0 1,-1 0 0,0 0-1,0 0 1,2 15-1,-5-3-4,-5 5 4,0-1 0,-18 44 0,10-44-4,-73 93 2,69-97-3,-7-1 1,-44 27 0,53-40 0,13-6 5,0 0 0,0 0-1,0 0 1,0 0 0,0 0 0,0 0 0,0-1 0,0 0-1,0 1 1,0-1 0,0 0 0,0-1 0,0 1 0,1 0-1,-5-4 1,6 5 0,1 0 0,0 0 0,0-1 0,0 1 0,-1 0-1,1 0 1,0 0 0,0 0 0,0-1 0,-1 1 0,1 0 0,0 0 0,0-1-1,0 1 1,0 0 0,0 0 0,0-1 0,0 1 0,-1 0 0,1 0-1,0-1 1,0 1 0,0 0 0,0 0 0,0-1 0,0 1 0,0 0 0,0 0-1,0-1 1,1 1 0,-1 0 0,0-1 0,0 1 0,0 0 0,0 0-1,0-1 1,0 1 0,0 0 0,1-1 0,5-12-230,0-1 0,1 1 0,1 0 0,0 0 1,12-13-1,-18 23 76,46-61-7506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1:30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0 8072,'-8'22'110,"1"-1"1,1 1 0,-6 43 0,8-44-77,0 11 233,-6 159 93,11-151-160,0-16-123,1 16-13,2-1 1,2 1 0,11 42 0,36 88 39,1-25-1175,-37-104-4722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1:30.6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 5 7264,'-1'21'0,"3"14"16,0-15 22,2 0 1,0-1-1,1 1 0,10 23 1,-9-29-27,-4-7-2,1-1 0,1 0 0,-1 0 0,1 0 0,6 7 0,8 10 24,23 22 1,-27-36 32,83 16 42,-75-23 39,1-4-93,-1-1-1,0-1 1,23-7 0,-26 1 126,60-50 108,-76 57-230,1 1-1,-1-1 0,0 0 1,0-1-1,0 1 0,-1 0 0,1-1 1,-1 0-1,3-6 0,2-2 26,0 1-23,-5 8-21,0 1 0,0-1 0,-1 1-1,1-1 1,-1 0 0,0 0 0,0 0 0,0 0-1,0 0 1,0 0 0,0-6 0,0-4 66,-1 0 0,0 0 0,0 0 0,-4-14 0,-1 12 189,-1 6-213,-1 1 1,1-1-1,-1 2 1,-15-14-1,21 20-69,1 1 1,-1-1-1,1 1 0,-1 0 1,0-1-1,0 1 0,1 0 1,-1-1-1,0 1 0,0 0 1,1 0-1,-1 0 0,0-1 1,0 1-1,0 0 0,1 0 1,-1 0-1,0 0 0,-1 1 1,-33 2 107,0 1 0,-34 9 1,32-3 98,-154 63 64,157-56-184,-94 70 28,127-86-126,0 0 1,-1 0 0,1-1 0,0 1-1,0 0 1,0 1 0,0-1 0,0 0-1,1 0 1,-1 0 0,0 0 0,0 1-1,1-1 1,-2 3 0,-2 9 5,0 0 1,1 1-1,1-1 0,0 1 1,0 0-1,2 14 1,0-26-8,0-1 0,0 0 0,0 1 0,0-1 0,0 0 0,1 1 0,-1-1 1,0 0-1,1 1 0,0-1 0,-1 0 0,1 0 0,-1 0 0,1 0 0,0 1 0,0-1 1,1 1-1,21 24 5,1-1 0,1-1 1,35 26-1,-55-46-4,1 0-1,0 0 1,0-1-1,11 5 1,229 93 14,-235-97-13,0 0-1,19 3 1,265 32-1487,-135-29-6009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1:31.3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124 184 7352,'-12'6'7,"9"-5"-2,1 1 1,-1-1-1,1 1 1,-1 0-1,1-1 0,0 1 1,0 0-1,-1 0 1,2 1-1,-1-1 0,-3 4 1,-9 16 27,1 0 0,-12 28-1,16-22 103,5-12-71,-1 7-11,1 0 0,0 0 0,2 0 0,1 0 1,1 26-1,3-15 80,10 43 0,-12-76-114,-1 0-1,0 1 0,1-1 0,-1 0 0,0 0 1,1 0-1,0 0 0,-1 0 0,1 0 0,-1 0 1,1 0-1,0 0 0,1 1 0,12 13 95,2-2-1,30 23 0,-26-26 23,2-4-67,0 0 0,37 3 0,-41-10 120,-6-3-142,-1-1 0,-1 1-1,1-2 1,-1 0 0,12-7 0,-12 0 174,-2-7-118,-1 0 0,8-33 0,-13 30 113,-19-113 92,10 106-87,1 7-103,-1-2-26,-1 0 0,-2 1 0,-11-25 0,19 46-62,-22-41 192,23 41-202,-1 1 1,1 0-1,-1-1 0,1 1 0,-1 0 1,1 0-1,-1 0 0,0 1 0,0-1 1,0 0-1,0 1 0,-1-1 0,1 1 1,0-1-1,0 1 0,-5-1 0,6 2-8,0 1-1,1 0 1,-1 0-1,0 0 1,1 0-1,-1 0 0,1 0 1,-1 0-1,1 0 1,-1 0-1,1 0 1,0 0-1,-1 0 1,1 0-1,0 0 1,0 2-1,-1-2 6,-1 7-1,1-5-8,0-1 0,1 1 0,-1 0 0,1 0 0,0-1 1,0 1-1,0 0 0,0 0 0,0 0 0,1 4 0,19 99 78,-10-81-50,10 10-10,44 55 1,-42-68-6,106 58 5,-101-69-18,39 8-1,-45-14-4,34 3-1,22-8 4,3-9-3,-63 5-2,-1 0 0,26-10 0,-30 9 0,-1-1 0,1 0 0,16-13 0,-20 13 0,1-1 0,-1-1 0,0 0 0,9-11 0,-8 7 0,-1-1 0,14-26 0,-12 17 0,8-29 0,0-22 0,-16 58 0,0 0 0,0-21 0,-3 26 0,0-1 0,0 0 0,-5-14 0,3 13 0,-1 0 0,-8-16 0,-16-19 0,-2 9 0,4 10 1,-5-1 7,29 28 8,18 9 12,32 23-1,-4-4-7,0 1-16,-31-20-6,0 0 1,-1 1-1,1 0 1,-2 1-1,0 0 1,0 1-1,12 15 1,-20-17-18,0 67-4,-4-65 16,0 1-1,-1-1 1,0 0-1,-1 0 1,0 0-1,0 0 1,-10 19-1,8-19 2,-20 44-66,-3 11 25,25-58 40,1 1 0,-1 0-1,1 0 1,0 12 0,5-11-5,20 21 4,-14-21 8,1-1-1,-1 0 1,12 9 0,-8-9 0,1 0 0,0-1 0,23 10 0,-11-8 0,50 12 1,4-7-731,105 5 0,-40-8-6603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1:31.9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1 160 7448,'-1'-27'158,"1"-37"684,0 61-795,1-1-1,-1 0 0,1 1 0,0-1 0,0 0 0,0 1 0,0-1 1,1 1-1,-1 0 0,1-1 0,0 1 0,0 0 0,3-4 0,-3 5 37,0 1-1,1-1 1,-1 1-1,0-1 1,1 1-1,-1 0 1,1 0-1,-1 0 1,1 0-1,0 0 1,-1 0-1,1 1 1,4-1-1,7 1 24,-1 0 0,21 4 1,-19 1 53,1 6-107,-1 0 0,0 1 1,22 22-1,-35-32-40,0 0 1,0 1-1,-1-1 0,1 0 1,-1 0-1,1 1 0,1 3 1,14 35 55,16 61 0,-27-72-14,-3-10-28,2 17 19,1 62 0,-7-21 8,1-75-50,0-1 0,-1 0 0,1 0 0,-1 0 0,1 1 0,-1-1 0,0 0 0,0 0 0,0 0 0,0 0-1,0 0 1,-1 0 0,1-1 0,0 1 0,-1 0 0,1-1 0,-1 1 0,0-1 0,0 1 0,-2 1 0,2-2 0,1 0-2,0-1 1,0 1-1,0-1 0,0 1 1,0-1-1,0 1 0,0-1 1,-1 0-1,1 0 0,0 0 1,0 0-1,0 0 0,0 0 1,0 0-1,-1 0 0,1 0 1,0 0-1,0 0 0,0-1 1,0 1-1,0-1 0,-1 0 1,-2 0 3,-1 0-2,0-1 0,0-1 1,0 1-1,0-1 0,0 0 0,1 0 1,0 0-1,-1 0 0,1-1 0,0 0 0,-4-5 1,4 3-4,0 0 0,0 0 0,1 0 0,-4-7 0,-9-35 4,7-8-3,8 42-2,1 0 0,3-18 0,10-31 0,-10 52 0,1 0 0,1 0 0,10-20 0,-9 21 0,1 0 0,0 1 0,1 0 0,12-12 0,-11 13 0,1 0 0,0 1 0,0 0 0,16-7 0,-13 7 0,0 2 0,1 0 0,22-5 0,-18 6 0,0 1 0,26 0 0,-29 2 0,1 2 1,27 4-1,-27-1 1,-1 0 1,0 1-1,-1 1 0,1 1 1,-1 0-1,17 12 0,-10-3 13,69 85 4,-84-94-13,0 0 0,-1 1-1,0 0 1,0 0 0,4 10 0,0 1 0,22 45 15,16 64 30,-46-126-47,0-1-1,0 1 0,0 0 1,0 0-1,0 0 1,1-1-1,-1 1 0,1-1 1,-1 1-1,1-1 0,0 1 1,-1-1-1,1 0 1,0 0-1,3 2 0,-2-2 2,8 1 17,23-4-708,53-11 1,-5-1-6334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1:32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 34 8344,'-1'-3'8,"0"1"1,-1 0-1,1-1 1,-1 1-1,0 0 1,0 0 0,0 0-1,0 0 1,0 0-1,0 1 1,0-1-1,0 1 1,-1-1-1,1 1 1,-1 0-1,1 0 1,-3-1 0,1 2 4,1-1 1,0 1 0,-1 0 0,1 1 0,0-1 0,-1 1 0,1-1 0,0 1-1,0 0 1,-1 0 0,1 1 0,0-1 0,-5 4 0,-5 1 3,8-4-1,0 1 1,-1 0-1,1 1 1,0-1-1,1 1 0,-8 7 1,-14 14 42,-35 47 0,47-47-25,-38 107 8,48-107-28,2 28-1,3-48-12,-1 0-1,1 0 0,0-1 1,0 1-1,0 0 1,0-1-1,1 1 1,2 5-1,-1-6 1,0 0-1,-1 0 1,2 0-1,-1 0 1,0 0 0,1 0-1,0-1 1,5 5-1,4 0 1,0 0 0,21 10 0,-11-9 3,0 0-1,40 9 1,-46-17 16,4-5-10,-1 0 0,25-8 0,-44 11-7,0 1 0,0 0-1,0-1 1,0 1 0,0-1-1,0 0 1,0 1 0,0-1-1,0 0 1,0 0 0,0 1-1,1-3 1,3-3 4,1 0 1,-2-1-1,1 0 0,-1 0 0,0-1 1,-1 1-1,0-1 0,3-9 0,-5-2 88,-8-10-22,-20-56 1,24 76-33,-1-1 1,-1 1-1,1 0 1,-1 1-1,-7-10 1,-2-2-5,2 1-10,6 8 25,-1 1 1,0 0 0,-13-13 0,14 16 6,-16-17 119,-31-27-1,53 51-174,0 0-1,0-1 1,0 1-1,0 0 0,0 0 1,0-1-1,0 1 0,0 0 1,0 0-1,1-1 1,-1 1-1,0 0 0,0 0 1,0-1-1,0 1 1,0 0-1,0 0 0,1 0 1,-1-1-1,0 1 0,0 0 1,0 0-1,0 0 1,1-1-1,-1 1 0,0 0 1,0 0-1,0 0 1,1 0-1,-1 0 0,0 0 1,0-1-1,1 1 1,-1 0-1,0 0 0,0 0 1,1 0-1,-1 0 0,0 0 1,1 0-1,13-4 12,33-2-1240,7 1-4954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1:32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473 1 8792,'2'2'-16,"4"17"-56,5 20 16,-4-7 56,-2 14 0,-5 3 36,-7 60 1,0-47 91,-3 99 299,8-90-231,2-31 15,1-1 0,9 57 0,0-58-35,-4-33-48,12 4-19,-4-2-60,0-1-1,0 0 1,22 5 0,-25-8-12,3 2-16,1-2-1,0 1 1,1-2 0,-1 0 0,0-1 0,23-1 0,8-2 5,-3-1-20,-27 1-328,0-2 0,-1 0 1,22-9-1,10-3-6111</inkml:trace>
  <inkml:trace contextRef="#ctx0" brushRef="#br0" timeOffset="1">1 322 9592,'0'0'0,"0"-13"72,30-4 8,42-3-64,42 4 8,43 2-24,53-2-8,86-10 8,2-1-6856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3:21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1 920 7984,'0'0'201,"8"-10"-29,39-48 407,66-78 801,-98 121-1323,-7 8 28,-2 0 0,1 0 0,10-16 0,57-91 274,-24 14-34,-1 2-106,-45 92-205,21-40 135,2 1-1,2 2 0,58-67 1,-73 96-74,1 1 1,-1 1-1,2 0 0,31-17 1,-40 26-26,0 0 1,0 1-1,13-4 0,-19 6-96,0 0-1,0 0 0,0 0 1,0-1-1,0 1 0,0 0 1,0 0-1,0 0 0,0 0 1,0 0-1,0 1 0,0-1 1,0 0-1,0 0 0,0 1 1,0-1-1,0 1 0,0-1 1,-1 1-1,1-1 0,0 1 1,0-1-1,0 1 0,-1 0 1,1-1-1,0 1 0,-1 0 1,1 0-1,0-1 0,-1 1 1,1 0-1,-1 0 0,1 1 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3:35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1 9144,'-9'2'33,"0"0"1,0 1 0,0 0-1,0 0 1,1 1 0,-1 0-1,-12 10 1,19-13-14,1 1 0,0-1 0,0 1 0,0-1-1,0 1 1,0 0 0,0 0 0,0-1 0,0 1 0,1 0 0,-1 0 0,1 0-1,-1 0 1,1 0 0,0 0 0,0 0 0,0 0 0,0 0 0,0 0 0,1 4-1,-1-4 8,3 8 141,2 0-90,6 13 39,26 39 0,69 86 191,-92-130-293,-4-3 35,17 31 0,-6-4 5,15 48 0,-30-63 20,-4 6-20,-2 56 1,-5-67 25,4-18-67,-6 13 15,0 0 0,0 0 0,-2-1 0,-17 26 0,19-33-9,3-4-12,-1 1-1,0 0 1,1 1-1,0-1 1,1 1-1,0 0 1,0 0-1,-3 7 1,3 0-1330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3:22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1068 9328,'21'-4'-1,"-17"3"0,0 0 0,0 0 0,0 0 1,0 0-1,0-1 0,0 1 0,-1-1 0,6-3 1,112-67-36,-92 51-104,119-118-22,-122 109 197,143-199 341,-138 167-305,-22 37 130,21-112-1114,-18 61-4887</inkml:trace>
  <inkml:trace contextRef="#ctx0" brushRef="#br0" timeOffset="1">155 5 8248,'1'-1'97,"1"0"-80,0 1 0,0-1-1,0 1 1,-1-1 0,1 1-1,0 0 1,0-1 0,0 1 0,0 0-1,0 0 1,-1 1 0,1-1-1,0 0 1,3 2 0,27 11 200,-24-10-216,38 20 53,-25-10 46,16 20-27,41 45 0,-54-48 61,95 144 52,-96-136-52,84 172 55,-88-165-42,80 208 85,-33-92-1371,-32-90-4834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3:22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9416,'22'42'0,"17"34"1,15 18 4,10 5-3,77 89-29,-123-166 23,50 62-17,20 18 18,0-8 8,-5-19-2,-63-60 0,34 22-1,-45-32-1,-1-1-1,1 0 1,0 0-1,0-1 1,11 3-1,-18-5 3,1-1 0,-1 0 1,1 1-1,-1-1 0,1 0 0,-1 0 0,1 0 1,-1 0-1,1-1 0,0 1 0,-1-1 0,0 1 0,1-1 1,-1 0-1,1 0 0,2-2 0,-2 1-130,0-1 0,0 0 0,0 0 1,0 0-1,0 0 0,-1 0 0,1-1 0,2-5 0,19-31-5346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3:22.9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317 313 9952,'-2'13'0,"16"-1"0,57 40 9,-32-20 38,52 50 1,-80-69-39,24 31 86,-15-16 125,-1 0 1,-2 1 0,20 44-1,-36-71 74,-4-3-165,-2-1-179,0 0-1,0-1 1,1 1 0,0-1 0,-1 0-1,1 0 1,0 0 0,-4-5-1,-1 0-739,-27-22-6056</inkml:trace>
  <inkml:trace contextRef="#ctx0" brushRef="#br0" timeOffset="1">1 1 9056,'0'0'0,"13"9"24,10 3 0,13 4-16,12 5 0,12 4-8,18-3-16,11 5 16,1-1-6352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3:23.2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0 111 8432,'3'1'8,"1"1"-3,0 0 0,0 1 0,0 0 0,0-1 0,-1 1 0,1 0 0,-1 1 0,0-1 1,0 1-1,4 5 0,30 52 340,-15-17-123,33 59 480,-48-92-647,-4-7 0,0 1 1,1-1 0,-1 1-1,1-1 1,0 0-1,8 5 1,-2 1 149,0-1 26,0 0 0,1 0 0,15 8 0,-23-15 375,-2-6-342,0-2-216,0 0 0,0 0 0,-1 0 0,0 0 0,0 0 0,0 0 0,-1 0 0,1 0 0,-3-8 0,3 14-47,-5-46 203,2 0 0,4-48 0,0 74-176,-1 14-4,0 1 0,1-1 0,-1 0-1,2 0 1,-1 1 0,0-1 0,4-7 0,4-10 80,17-32 0,-23 51-85,0 0 1,0 1 0,0-1-1,0 0 1,1 1-1,0 0 1,-1 0 0,1 0-1,0 0 1,1 1 0,-1 0-1,0-1 1,9-1 0,-7 1-1,6 1 95,-6 2-94,0 0 0,0 1 1,0 0-1,0 0 1,0 1-1,0 0 0,0 0 1,0 0-1,-1 1 1,1-1-1,-1 1 1,0 0-1,0 1 0,0 0 1,6 5-1,14 27 54,-15-21-46,22 21 1,-30-34-28,-1 0-1,1 0 1,0-1 0,0 1 0,0-1 0,0 0-1,0 1 1,0-1 0,0 0 0,1 0 0,-1 0-1,0-1 1,1 1 0,4 0 0,2 1 0,-3 0-1,1-1 1,0 0-1,-1-1 0,1 0 0,10 0 1,-1-3-251,0 0 1,0-1-1,0-1 0,-1 0 1,1-2-1,14-7 1,35-18-8484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3:23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426 694 8432,'-18'-7'8,"13"5"0,1 1 0,0-1 0,-1 1 0,1 0 1,-1 0-1,1 1 0,-7-1 0,-14 1 28,0 1 0,-26 4 0,29 2 112,-3 6-72,1 1 0,-31 26 0,36-21 152,-7 20-73,-23 46-1,38-59 1,-22 100 57,33-103-105,2-7-71,2 0 0,0 0 0,12 29 0,-16-44-31,1 0 0,-1 0 0,1 0 0,-1 0 0,1 0 0,-1-1 0,1 1 0,0 0 0,-1 0 0,1-1 0,0 1 0,0 0 0,-1-1 0,1 1 0,2 0 0,10 6 12,1 0 1,-1-2 0,1 0 0,1 0 0,17 3-1,-6-7 38,119-21 20,-141 19-72,0 0 0,0 0 0,-1 0 0,1 0 0,0 0 0,5-4 0,-9 5-3,24-12 13,32-20-1,40-45-1241,-1-6-4944</inkml:trace>
  <inkml:trace contextRef="#ctx0" brushRef="#br0" timeOffset="1">97 1 7896,'8'17'8,"16"27"113,54 73 28,-40-66-43,80 100-2,-51-71 188,106 96 1,-94-111 58,-69-57-282,2 0 0,-1-1 0,1 0 0,0-1 0,0 0 1,16 4-1,-16-9 31,-3-3-276,0-1 1,-1 1-1,1-1 0,-1-1 1,9-4-1,12-9-5690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3:24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0 342 7088,'16'6'-2,"12"8"-3,-7 0-6,0 1-1,0 1 1,22 23 0,-31-27 9,20 28 17,-7-3-11,-13-17 65,0-1-1,2 0 0,16 17 0,-28-35-50,0 0-1,0 0 0,0 0 0,0-1 0,0 1 0,0 0 0,0-1 0,0 0 0,0 1 0,0-1 0,0 0 1,0 0-1,0 0 0,0 0 0,1 0 0,-1-1 0,0 1 0,0-1 0,0 1 0,2-2 0,-2 1 15,-1 1-13,1 0 1,-1-1-1,0 1 0,0-1 1,1 1-1,-1-1 0,0 0 1,0 0-1,0 1 0,0-1 1,0 0-1,0 0 0,0 0 1,0 0-1,0 0 0,0 0 1,0-1-1,-1 1 0,1 0 1,0-2-1,2-2 28,1-2-4,-2 4-18,0 1 0,-1-1 0,1 0 0,-1 0 0,0 0 0,0 0 0,0 0 0,0 0 0,-1 0 0,1 0 0,-1-4 0,24-218 916,-19 176-919,5-59 424,-1 18-183,5 16-10,-14 73-244,0 1-1,0-1 0,0 1 1,0-1-1,0 0 0,0 1 0,1-1 1,-1 1-1,0-1 0,0 1 1,1-1-1,-1 0 0,0 1 1,1-1-1,-1 1 0,0-1 0,1 1 1,-1 0-1,1-1 0,-1 1 1,1-1-1,-1 1 0,1 0 1,-1-1-1,1 1 0,-1 0 0,1 0 1,0-1-1,-1 1 0,1 0 1,-1 0-1,1 0 0,0 0 1,-1 0-1,1 0 0,-1 0 0,1 0 1,0 0-1,-1 0 0,1 0 1,-1 0-1,1 0 0,0 1 1,-1-1-1,1 0 0,-1 0 0,1 1 1,-1-1-1,1 0 0,-1 1 1,1-1-1,-1 0 0,1 1 1,-1-1-1,1 1 0,-1-1 0,0 1 1,1-1-1,-1 1 0,0-1 1,1 2-1,29 49 199,-17-29-128,19 29 0,8-6-56,-39-43-20,0-1-1,1 1 1,-1-1 0,1 0-1,-1 1 1,1-1 0,0 0-1,0 0 1,3 2 0,11 4-222,1-1 0,0 0 0,0-2 0,0 0 0,31 4 0,29-1-6507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3:24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461 1142 7536,'12'-21'11,"-9"16"2,0-1-1,0 1 1,0-1 0,-1 0 0,2-9 0,2-10 27,-1 0 0,2-36 0,-9 37 120,-3 7-118,0 0 0,-1 0 0,-1 1 0,-13-22 0,7 22 52,0 7-57,0 0 0,-1 1 0,-28-13 0,41 21-25,0-1 0,0 1 0,0 0 0,0-1 0,0 1 0,-1 0 0,1 0 0,0 0 1,0 0-1,0 0 0,-1 0 0,1 0 0,0 0 0,-2 1 0,-11 3 33,-1 0 1,1 1-1,0 1 0,0 0 1,-23 14-1,15 0 202,-93 112 102,94-103-82,-53 116 95,66-119-147,7-13-165,1 1 0,0 0-1,0-1 1,1 1 0,6 25 0,-7-38-41,0 0 1,0-1-1,1 1 1,-1 0-1,0 0 1,1 0-1,-1 0 0,0 0 1,1-1-1,-1 1 1,1 0-1,0 0 1,-1-1-1,1 1 1,0 0-1,-1-1 1,1 1-1,1 0 1,8 5 20,-1 0 0,1-1 1,1 0-1,-1-1 0,1 0 1,0 0-1,11 1 0,-20-4-16,0-1-1,0 0 0,1 0 1,-1 1-1,0-1 0,0-1 1,0 1-1,0 0 0,4-1 1,18-5 30,-1-1 1,0-1 0,35-16-1,-55 22-30,0 0-1,0 0 0,-1 0 1,1 0-1,0 0 0,3-4 1,101-119 111,-104 121-111,0-1-1,0 0 1,0 1-1,3-11 1,69-196 83,-65 165-43,4-175 18,-18 179-32,-47-187 14,37 183-20,-82-170 38,42 124-38,54 92-33,0 0-1,0-1 1,-1 1 0,1-1-1,0 1 1,0-1-1,-1 1 1,1 0-1,0-1 1,-1 1 0,1 0-1,0-1 1,-1 1-1,1 0 1,-1 0-1,1-1 1,-1 1-1,1 0 1,-1 0 0,1 0-1,0 0 1,-1-1-1,1 1 1,-1 0-1,0 0 1,-5 0 2,-1 0-1,1 0 1,-1 1-1,1 0 1,-1 0-1,1 0 1,0 1-1,0 0 1,-7 3-1,12-5-1,0 1 0,0-1 0,-1 1 0,1-1 0,0 1 0,0-1 0,0 1-1,1 0 1,-1 0 0,0 0 0,0-1 0,0 1 0,0 0 0,0 2 0,-7 9 1,1 0 1,0 0 0,1 0-1,1 1 1,0 0 0,-6 25-1,8-8 12,8 24-4,13 65 0,-8-85 10,-4-14-12,0 0-4,1-1 0,0 0 0,2 0 1,0 0-1,20 30 0,8 0 8,-27-36-10,23 21 0,-26-28-1,-1-1 0,1 0 0,-1 0 0,12 5 0,-13-8 0,0 0-1,1 0 0,-1 0 0,1-1 0,10 2 1,-11-2-1,0-1 0,0 0 0,-1 0 0,1-1 0,0 1 0,6-3 0,-6 2 0,-1 0 0,0-1 0,0 0 0,0 0 0,0 0 0,6-4 0,-5 2 0,0 0 0,-1 0 0,1-1 0,5-6 0,14-26 0,-5-3 0,-7-2 0,-5 14 1,4-19-7,-10 44 6,0 0-1,1 0 1,-1 0 0,1 1-1,-1-1 1,1 0-1,0 1 1,0-1 0,0 1-1,0-1 1,4-2-1,1 4-5,1 3 3,-1 0 1,0 0 0,0 1-1,0 1 1,0-1 0,-1 1 0,10 7-1,45 36-14,-44-32 14,-2-3-15,1-1-1,0-1 1,21 11-1,-36-20 18,3 1-5,0-1-1,0 1 1,0-1-1,0 0 1,1 0-1,-1 0 0,0-1 1,1 1-1,-1-1 1,0 0-1,1 0 1,-1-1-1,0 1 1,1-1-1,4-1 0,-4 1-1,7-5-44,-3-2 36,0-1 0,-1 0 0,13-19 0,-14 13-16,-3-11 13,1-50-1,-6 59 12,-1-1-1,0 1 1,-1 0 0,-1 0-1,-10-29 1,8 30 2,5 9 1,-1 1 0,0-1 0,-1 1 0,1 0-1,-1 0 1,-1 0 0,-4-8 0,-3-1 0,-19-29-1,16 30 1,-25-15 4,34 26 1,-1 0 0,1 0 0,-1 0 0,0 1 0,1 0 0,-12-2 0,6 3 0,1 1 0,0 0 0,-1 1 0,1 1 0,-1-1 0,1 2 0,0-1 0,0 1 1,-18 8-1,24-9 0,1-1 1,0 0 0,0 1-1,1-1 1,-1 1 0,0-1 0,1 1 0,-5 3 0,-10 9 2,-29 28 0,29-21-1,-21 31 0,38-52-2,-18 33 14,-38 136 4,55-165-16,0-1 0,1 0 0,-1 1 0,1-1 0,-1 1 0,2 5 0,1 11 2,1 0 0,0 0 0,2-1 0,8 23 0,-13-41-3,1 1 0,-1-1 0,1 0 0,-1 0 1,1 0-1,0 0 0,-1 0 0,1 0 0,0 0 0,0 0 1,0 0-1,0 0 0,0 0 0,0 0 0,0-1 0,2 2 1,15 9 3,1-2 1,0 0-1,1-1 1,30 8 0,-16-12 15,26-6-2,61-10-1,-84 3 17,161-56 21,-192 63-46,1-1-1,-1 1 1,0-1-1,8-5 1,9-6-238,-1-1 1,-1-1-1,0-1 1,-1-1-1,26-30 1,17-30-6913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3:25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170 6 8792,'0'0'145,"-5"-1"-80,-15-3 14,18 4-22,-1 0 0,1 0 0,0 0 0,-1 0 0,1 0 0,0 1 0,0-1 0,-1 1 0,1-1 0,0 1 0,0 0 0,0 0 0,0 0 1,-3 1-1,0 1 158,-47 24 191,48-24-368,0 0 0,0-1 0,1 2-1,-1-1 1,1 0 0,0 1 0,0-1-1,0 1 1,1 0 0,-1 0 0,1 0-1,0 0 1,0 1 0,0-1 0,-1 7 0,1-6 3,-1 11 179,5-1-161,1-1 0,0 1 0,1-1 0,8 21 1,0-15 100,74 68 56,-66-74-95,11-2-36,63 17-1,-64-26 11,130-21 29,-126 9-97,125-50 3,-132 46-36,-2-3-497,-1-1-1,41-38 1,-10 3-7003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3:25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 8968,'5'-3'8,"1"0"0,-1 0 1,1 1-1,0-1 1,-1 1-1,1 0 0,0 1 1,0 0-1,1 0 0,-1 0 1,0 0-1,0 1 0,0 0 1,0 1-1,1-1 1,-1 1-1,0 0 0,0 1 1,0-1-1,0 1 0,10 5 1,187 84 256,-178-80-243,42 27 235,-58-33-187,14 9 56,0 1 1,-1 1-1,31 30 1,129 130 1169,-174-167-1250,23 22 320,64 51 0,-92-80-383,-1-1-1,0 1 0,1-1 0,-1 0 1,1 0-1,0 0 0,-1 0 0,1-1 1,0 1-1,-1-1 0,1 1 0,0-1 1,0 0-1,0 0 0,-1 0 0,1-1 1,0 1-1,0 0 0,-1-1 0,5-1 1,0 0-741,23-4-6802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3:25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0 778 9864,'25'-54'16,"49"-104"58,-46 86 173,-27 69-239,7-21 160,1 1 0,2 0 0,0 0 0,1 1 0,23-30 0,-31 47-117,1 0 0,-1 0 1,1 1-1,0 0 0,1 0 0,-1 0 0,1 0 0,-1 1 1,1 0-1,0 0 0,0 1 0,8-3 0,-5 3-20,-6 1-14,0 0 1,0 1 0,0 0-1,1-1 1,-1 1-1,0 0 1,0 1 0,0-1-1,5 2 1,6 0 43,-1 2 0,0 0 0,0 0 0,20 10 0,42 26 100,-70-37-163,7 4 37,0-1 0,0 0 1,0-1-1,1-1 0,0 0 0,0-1 0,0 0 1,0-1-1,18 1 0,-20-2-23,-8 0-7,0-1 1,0 0-1,0 0 1,0 0 0,0 0-1,0-1 1,0 1-1,0-1 1,-1 0-1,1 0 1,4-1 0,3-3 11,-1 1 1,0-1 0,-1-1 0,1 1 0,-1-2 0,0 1-1,0-1 1,-1 0 0,0-1 0,8-10 0,-7 8-7,-5 5 2,0 1 1,0-1-1,0 0 1,0-1-1,2-8 1,2-4 23,0 0 1,-2 0 0,-1-1 0,0 0-1,2-29 1,-11-10 56,2 15 15,3 31-16,2 37-53,-1-9-36,-1-9 0,0 0 0,1 1-1,0-1 1,3 13 0,30 97 20,-23-93-17,72 105 2,-5-20 4,-4-10-10,-4-6 2,-8-16-3,-11-13-2,-14-13 0,-29-36 0,-4-9 0,0 1 0,1-1 0,0 0 0,0-1 0,9 9 0,-9-9-1,8 11 3,-12-15 1,-6 0 1,-24 2 2,-25-4-4,-135-29 16,161 25-15,-48-10 0,42 6-7,-44-19 0,63 19-36,7 1-203,0-2-1,1 1 1,0-1 0,0 0 0,1-1 0,-5-11 0,-13-29-8023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3:36.0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9952,'1'4'41,"13"61"190,9 47-2,-14-65 58,4 60 0,-11-81-162,1 37 41,-1-15 284,8 53 0,-10-100-437,0 0-1,0-1 0,0 1 0,0 0 0,0 0 1,1 0-1,-1 0 0,0 0 0,1 0 1,-1 0-1,1-1 0,-1 1 0,1 0 1,-1 0-1,1 0 0,0-1 0,-1 1 1,1 0-1,0-1 0,-1 1 0,1-1 0,0 1 1,0-1-1,0 1 0,0-1 0,-1 1 1,1-1-1,0 0 0,0 0 0,0 1 1,0-1-1,2 0 0,-1 1-48,5-3 130,12-13-798,21-22 0,-2 1-6896</inkml:trace>
  <inkml:trace contextRef="#ctx0" brushRef="#br0" timeOffset="1">626 9 10224,'-9'7'34,"1"0"1,0 0 0,0 0 0,0 1 0,1 0-1,0 1 1,-6 10 0,1 1 57,-15 34 0,22-43 23,0 1 0,1-1 0,1 1 0,0 0-1,-2 18 1,3-18-61,1-3 18,0-1 0,0 0 0,1 1 0,0-1 1,1 1-1,1 9 0,-1-10-33,-1-8-29,0 1 0,0-1-1,0 1 1,0-1 0,1 1 0,-1 0 0,0-1 0,0 1-1,0-1 1,1 1 0,-1-1 0,0 1 0,1-1 0,-1 1-1,0-1 1,1 1 0,-1-1 0,1 1 0,10 9 40,0-1 1,0 0 0,1-1-1,17 9 1,-5-5 15,1-1-1,0-1 1,0-2-1,32 8 1,-33-10-38,88 24 232,-89-24-237,42 16 125,10 3 28,-72-25-152,-1 1 1,1 0 0,-1 0 0,1 1 0,-1-1 0,0 0 0,1 1 0,-1 0 0,0-1-1,0 1 1,0 0 0,0 0 0,2 4 0,-1-2 15,-2-4-31,-1 1 0,0-1 1,0 0-1,0 1 0,0-1 1,0 0-1,0 1 0,0-1 1,0 0-1,0 1 0,0-1 1,0 1-1,0-1 1,0 0-1,0 1 0,0-1 1,0 0-1,0 1 0,0-1 1,0 0-1,0 1 0,-1-1 1,1 0-1,0 1 0,0-1 1,0 0-1,-1 1 0,1-1 1,0 0-1,0 0 0,-1 1 1,-9 7 51,-17 8 7,10-11 92,-99 1 61,88-8-74,-124-25 39,123 19-131,10-1-401,-1-1 0,1-1 0,1-1 0,-25-20 1,-12-14-8655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3:26.3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7448,'5'0'2,"0"1"0,0-1 0,0 2 0,0-1 1,0 0-1,0 1 0,-1 0 0,1 0 0,-1 0 0,9 6 0,-8-4 1,9 5 4,0 0-1,-1 2 0,0 0 1,-1 0-1,12 14 0,-11-11-1,78 83 55,-30-27 12,-7-12-50,89 99 619,-102-113 71,-17-21-191,-2-9 271,-22-15-770,1 1 0,-1-1 0,0 0 0,1 0 0,-1 1 0,0-1 0,1 0 0,-1 0 0,0 0 0,0 1 0,1-1 0,-1 0 0,0 0 0,0 0 0,0 0-1,0 1 1,0-1 0,0 0 0,-1 0 0,1 0 0,0 0 0,0 1 0,-1-2 0,-8-18 95,-11-11-1386,-2-2-5211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3:26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197 219 6816,'-3'-15'-2,"0"0"0,0 0 0,1-26 0,4 7 3,0 30 1,-1 0 0,1 0-1,-1-1 1,1 1 0,1 0 0,-1 1 0,0-1-1,1 0 1,0 1 0,0-1 0,0 1-1,6-6 1,-2 4 2,0 0-1,0 0 1,1 1 0,12-6-1,-13 7 2,1 0 0,-1 1 0,0 0 0,1 1 0,0 0 0,-1 0 0,8 0 0,-5 1 1,-3-1 4,0 1 1,0 1-1,0-1 1,1 1 0,-1 1-1,0-1 1,0 1-1,7 3 1,-5-2 10,-5-2 6,1 1 0,-1 0 0,1 1 0,-1-1 0,0 1-1,0-1 1,0 1 0,0 0 0,-1 1 0,1-1 0,4 7 0,-3-5 10,-1-1 27,-1 0 0,0 1 0,1-1 1,-1 1-1,-1 0 0,1 0 0,-1 0 0,0 0 1,0 0-1,0 0 0,-1 0 0,1 1 0,-1-1 1,-1 1-1,1-1 0,-1 1 0,0-1 0,0 1 1,-2 6-1,-3 10 290,-16 43-1,17-53-292,-6 8 219,-10 11-89,-35 38 0,36-53 43,-84 47 79,82-54-146,-4-5-99,0 0 0,-31 0 0,36-8-48,-24-16 0,38 16-20,0 0 1,1 0-1,0 0 1,0-1 0,0 1-1,-6-10 1,5 5-109,1-1 1,0 1 0,1-1 0,0 0 0,0 0-1,1-1 1,1 1 0,-1-1 0,2 1 0,-1-12-1,2 19-14,-11-70-6384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3:27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0 140 8160,'11'8'5,"-1"0"0,-1 0 1,13 14-1,11 18-2,-13-15-1,82 97 32,-65-89-17,-22-23 50,3-3-32,-1-1 0,34 8 0,-34-14 92,9-6-35,37-12 0,-46 9 69,-8 3-90,-1 1-38,0-1 1,-1 1 0,1-2-1,-1 1 1,0-1-1,-1 0 1,1 0 0,-2-1-1,8-10 1,36-74 310,-43 80-273,0-1 0,-1-1 0,-1 1 1,-1 0-1,1-1 0,0-15 0,-6 15 183,0 7-205,0 0 1,-1 1 0,-1-1-1,1 1 1,-1-1 0,0 1-1,0 0 1,-1 1 0,1-1-1,-1 1 1,-1 0 0,1 0-1,-1 0 1,0 1 0,-11-7-1,-25-3 37,23 13 115,-11 5-66,-46 13 1,54-7-15,-91 66 47,111-75-158,0 1-1,0 0 1,0-1-1,0 1 1,0 1 0,0-1-1,0 0 1,-1 3 0,-15 25 27,0 2 1,-12 34 0,22-38 10,-2 104 21,10-130-65,0 0-1,0 1 1,0-1-1,1 0 1,-1 0-1,0 0 1,1 0-1,0 0 0,0 2 1,8 16 13,0-1 0,23 34 0,-31-52-16,0 1 1,0-1 0,0 0 0,0 0 0,0 0-1,1 0 1,-1 0 0,0 0 0,0 0-1,1 0 1,1 1 0,2 1 4,10 5 3,1 0 1,-1-1-1,1 0 1,0-1-1,0-1 0,23 4 1,3-1 50,1-2-1,76 2 1,-104-8-50,-11 0-1,1-1-1,0 1 0,-1-1 0,1 0 1,-1 0-1,1-1 0,-1 1 1,6-3-1,2-2 10,-1 0-1,1-1 1,-1 0-1,0 0 1,-1-1 0,0-1-1,0 0 1,16-19 0,-15 16-13,-8 8-2,1-1-1,-1 1 1,0-1-1,0 0 1,0 0-1,-1 0 0,4-9 1,4-13-764,12-44 1,-10 19-6960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3:27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71 10136,'14'-9'1,"1"-3"-4,1 0 0,0 2 0,35-17 0,-47 26 30,2 1 15,-2 2 45,4 3 29,-6-4 55,4 5-11,-6-5-104,-6-3 381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3:27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8 719 11480,'-7'4'152,"7"-4"-144,0 1 0,0-1 1,0 1-1,1-1 0,-1 1 1,0 0-1,0-1 0,1 1 1,-1-1-1,0 0 0,1 1 0,-1-1 1,1 1-1,-1-1 0,0 1 1,1-1-1,-1 0 0,1 1 1,-1-1-1,1 0 0,-1 0 1,1 1-1,-1-1 0,2 0 1,45 27 201,53 21 1,-83-41-162,1 0 0,-1 1 0,-1 1 0,19 13 1,-28-18-36,11 11 73,-8-6-50,3 3-10,0 1 1,-1-1-1,-1 2 0,0 0 1,16 29-1,105 190 532,-127-222-480,17 33 247,-21-42-242,-3-1-4,2-1-79,-1 1 0,1-1 1,0 0-1,0 0 0,0 1 0,-1-1 0,1 0 1,0 0-1,0 1 0,-1-1 0,1 0 1,0 0-1,-1 0 0,1 0 0,0 1 0,-1-1 1,1 0-1,0 0 0,-1 0 0,1 0 0,0 0 1,-1 0-1,1 0 0,0 0 0,-1 0 0,1 0 1,0 0-1,-1 0 0,1 0 0,0 0 0,-1 0 1,1-1-1,-13-4 25,4 2-21,-1-1 1,1-1 0,1 0 0,-16-10 0,-18-16 0,-8-14-4,35 28-4,1-1 1,1-1 0,-16-30-1,21 28-23,2-7 7,-2-52 0,10 59-34,2 5 34,1 1-1,1 0 1,13-26 0,-9 29-62,-1 6 54,1 0 1,-1 1-1,1 0 1,0 0-1,0 1 1,1 0-1,-1 1 1,1 0-1,0 1 1,16-1 0,-14 2 11,-9 0 1,1 1 1,0 0 0,0 0 0,-1 1 0,1-1 0,0 1 0,5 1 0,7 3-23,0 0 1,0 1 0,-1 1-1,1 1 1,26 16-1,-32-16 27,-6-5-1,1 1 1,-1 1 0,0-1-1,0 1 1,5 7 0,-9-11 6,14 16-10,-1 0 1,0 1-1,-2 0 0,0 1 0,15 34 1,-26-52 11,-1 0 0,0 1 0,1-1 0,-1 0 0,1 0 0,-1 0 0,1 0 0,0 0 0,0 0 0,-1 0 0,1 0 0,0 0 0,0 0 0,0 0 0,0 0 0,0-1 0,0 1 0,2 1 0,1-10 0,-3 7 0,8-30-1551,1-5-6202</inkml:trace>
  <inkml:trace contextRef="#ctx0" brushRef="#br0" timeOffset="1.39">309 0 10040,'0'0'56,"3"4"-10,39 37 62,-19-20 134,20 26-1,18 34 292,-61-80-518,1-1 0,-1 1-1,1 0 1,0 0-1,-1-1 1,1 1-1,0-1 1,-1 1 0,1 0-1,0-1 1,0 1-1,0-1 1,-1 1 0,1-1-1,0 0 1,0 1-1,0-1 1,0 0 0,0 0-1,0 0 1,0 0-1,0 0 1,0 0 0,0 0-1,0 0 1,0 0-1,0 0 1,-1 0 0,1 0-1,0-1 1,0 1-1,0 0 1,0-1 0,0 1-1,0-1 1,-1 1-1,2-2 1,1 0-147,0-1-1,0-1 1,0 1 0,-1 0 0,0-1-1,3-5 1,-3 6-338,13-20-6523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3:28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8792,'9'32'0,"-4"1"0,1 48 0,-5-69 1,14 192 10,-9-171-30,10 10-4,30 62 1,-30-80-118,15 12-432,38 36 1,-14-19-4302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3:28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631 25 6640,'0'0'313,"4"-4"-48,11-12 457,-11 11 521,-14 13-410,-6 8-582,-1 1 0,2 1 0,-19 28 1,23-31-208,-5 10 204,-71 138 83,66-125-191,-100 172 44,94-168-103,-124 175 87,132-191-136,0-1-6,1 1 0,-24 47 1,13-7 15,29-66-41,0 0-1,0 1 1,0-1 0,0 0-1,0 1 1,0-1-1,0 0 1,0 0-1,0 1 1,0-1-1,0 0 1,0 1 0,0-1-1,0 0 1,0 1-1,0-1 1,0 0-1,1 0 1,-1 1 0,0-1-1,0 0 1,0 0-1,0 1 1,1-1-1,-1 0 1,0 0-1,0 0 1,0 1 0,1-1-1,-1 0 1,0 0-1,0 0 1,1 1-1,-1-1 1,0 0 0,1 0-1,-1 0 1,1 0-1,11 2 4,-12-2-3,8 1 1,-5 0-1,1-1-1,-1 0 1,1 0 0,-1 0 0,1-1 0,-1 1-1,0-1 1,1 0 0,-1 0 0,5-2 0,51-15 5,32-17-3,15-8 2,8 1-2,110-24 1,-180 55-17,195-49-1474,-109 27-5866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3:29.4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162 183 6280,'-28'22'-3,"-3"-1"39,25-16-6,-13 9 139,1 1-1,1 0 1,-26 29-1,62-46 365,-11-1-490,29-13 228,65-32 50,88-34 622,-159 68-842,171-68 688,-182 76-743,66-15 251,184-22 459,-200 41-675,-44 4 113,-14 0-116,1 0-32,1 0-1,-1 1 0,0 1 1,0 0-1,0 0 0,-1 2 1,15 6-1,-6 2 60,0 1-1,0 0 1,-2 2-1,20 19 1,-12-2-52,-18-19 74,0 15-40,8 40 0,-15-46 28,-8 122 50,1-113-51,-13 52-4,-20 108 106,30-89-1800,0 0-6422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2:48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56 137 3144,'4'17'11,"-2"-12"5,0 1-1,-1 0 1,0 0 0,-1 0 0,1 10-1,-5 115 133,-14 9 228,1-24-20,-6 96 11,21-169-126,-1 165 89,5-171-157,5 14 40,2-1 0,26 78 1,-32-122-54,2 0 28,-4-5-101,1-6-1,1-2-35,7-21 115,11-48 1,29-124 97,-39 151-16,36-220 107,-39 214-94,25-206 99,-27 214-152,-2 15-101,2-13 12,1 0 0,15-47 0,8 3 122,-29 87-231,-1 1 0,1-1-1,0 1 1,-1-1-1,1 1 1,0-1-1,0 1 1,0 0-1,0-1 1,0 1 0,1 0-1,-1 0 1,0 0-1,0 0 1,1 0-1,-1 0 1,1 0-1,-1 1 1,0-1 0,1 0-1,0 1 1,-1-1-1,1 1 1,-1-1-1,1 1 1,0 0 0,-1 0-1,1 0 1,0 0-1,2 0 1,-1 0 5,6 3 79,-1 2-71,-1 1 1,0 0 0,0 1 0,11 13-1,-10-4 11,26 98 7,-17-29-29,-12-51-11,14 85 1,-6-1-2,-4-9 0,-5-6 0,-5-3 0,2-6 0,2-11 0,-5 20-12,0-40 1,2-116-1140,0 8-4555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2:49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1 332 7264,'117'-1'65,"114"-6"30,-172 3 25,263-33 70,-258 27 44,-51 8-190,318-62 432,-311 60-407,40-9 128,110-38 1,-123 35-75,107-42 354,-151 56-357,-5 7 0,-71 118 152,62-97-191,-32 137 30,38-127-70,-3 34 7,4 0-1,7 124 1,0-170-38,7 96 38,-17-140-21,-9-35-7,-46-261 59,58 277-39,3-161 17,5 164-10,29-103 15,-24 120-28,-3 10-28,1 1 1,-1-1-1,2 1 1,-1 1-1,1-1 1,9-6-1,-16 13-4,0 1 0,0-1 0,0 1 1,0-1-1,0 1 0,0-1 0,0 1 0,0-1 0,0 1 1,0 0-1,0 0 0,3-1 0,14 0 8,1 1 1,0 1-1,24 3 0,-20 2 4,96 51 3,-117-56-16,1 1 0,-1 0-1,1-1 1,-1 1 0,0 0 0,0 0 0,4 4 0,43 51 5,8 26-4,-9 11-2,-10 2 0,-12-14 0,-23-69 0,-1-1 0,2 24 0,-4-29 0,0 0 0,-1 0 0,0 1 0,-1 6 0,2-12 0,-1-1 0,1 1 0,-1 0 0,0 0 0,1-1 0,-1 1 0,0-1 0,0 1 0,0-1 0,0 1 0,0-1 0,0 1 0,0-1 0,-2 2 0,0-2 0,1 1 0,0-1 0,-1 0 0,0 0 0,1 0 0,-1 0 0,0-1 0,1 1 0,-1-1 0,-3 1 0,-47-1 0,-9-9 0,3-10 1,6-7 4,46 22-4,0-1-1,0 0 0,1 0 0,-8-8 1,10 7-94,0 1 0,0-1 0,1 0 0,-1 0 0,1 0 1,0 0-1,1-1 0,0 1 0,0-1 0,0 0 0,1 1 0,0-1 1,0-10-1,-6-42-6407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3:36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10760,'4'-1'0,"32"4"0,-28-2 0,9 2-9,30 0 32,-42-2 123,4 1 54,-5 0 96,4 4 32,-6-5 32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2:49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195 226 5208,'19'1'0,"-7"0"3,0 1-1,21 5 1,67 22 6,-94-27-8,1 0 0,-1 1 0,0 0 1,0 1-1,0-1 0,-1 1 0,1 0 0,-1 0 0,0 1 0,0 0 0,0-1 0,-1 2 0,6 8 1,-7-11-2,1 4 2,0-1 0,0 1 0,0 0 1,-1 1-1,0-1 0,0 0 0,-1 1 0,0 0 0,0 0 0,0 8 0,0-7-1,0 5 3,0 0-1,0 1 0,-2 0 1,0-1-1,-2 23 1,-1 2 38,-18 142 270,17-160-294,-3 30 188,6-44-199,-2 26 170,-1 0 1,-1 0 0,-17 52-1,22-84-158,-1 1 0,0-1 0,0 1-1,0-1 1,0 0 0,0 1 0,0-1 0,-1 0-1,1 0 1,0 0 0,-1 0 0,1 0 0,0 0-1,-1 0 1,1 0 0,-1-1 0,0 1 0,1 0-1,-1-1 1,1 0 0,-1 1 0,0-1 0,0 0-1,1 0 1,-1 0 0,0 0 0,-1 0 0,2 0 2,-10-5 186,-78-70 94,-25-45 277,94 97-524,0-3 174,-63-128 88,71 119-129,-22-155 71,34 152-83,6-6-53,20-79 0,-13 97 26,5 0-80,2 0 0,31-29 0,-29 39 39,109-40 35,-104 51-67,-4 4-49,-1 2 0,0 0 0,40 8 0,-39 0 21,69 50 14,-79-45-33,-9-5-22,1 0 0,-2 0 0,1 1 0,-2-1 0,1 1-1,1 14 1,-6-6 9,-13 26 4,10-34-18,0-1 0,0 0 1,-10 12-1,8-13 0,1 0 1,-1-1-1,-12 10 0,14-13 0,0-1-1,0 0 0,0 1 0,-1-2 0,1 1 0,-7 2 1,7-4-1,1 0 0,-1 0 0,0 0 0,0-1 0,0 1 0,0-1 0,-7-1 0,4 0 0,0 0 0,0-1 0,0 0 0,-9-4 0,1-1-419,1 0 0,-25-16 1,14 6-5862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2:50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6904,'25'24'30,"-10"-7"-3,132 169 120,-143-181-143,0 0 0,-1 1 1,0-1-1,0 1 1,0-1-1,-1 1 0,3 7 1,1 6 0,2-1-1,-5-10 4,1 1 0,-1 0 1,-1 0-1,2 14 0,17 111 48,-12-33 44,-1-13 23,-7-77-110,2 31 145,-2 0 0,-6 71 1,4-100-104,1-7-14,0 0 0,-1-1 0,1 1 0,-1 0 0,-1-1 0,1 1 0,-1 0 0,0-1 0,0 0 0,0 1 0,-1-1 0,0 0 0,-4 6 0,6-10 82,3-2-23,6-5-1104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2:50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0 319 5208,'3'-1'7,"0"0"0,0 0 0,0 1-1,0-1 1,0 1 0,0 0 0,0 0 0,0 0 0,0 0 0,0 0 0,1 1 0,-1-1-1,0 1 1,-1 0 0,1 0 0,0 0 0,3 2 0,24 19 28,-19-9 79,6 17-29,13 35-1,-24-48-34,-1 0-1,0 0 1,-2 1-1,0-1 0,1 20 1,-2-17-28,0-3 11,-1 0 0,-1 0-1,0 0 1,-1-1 0,-5 21-1,4-20-17,-13 64 116,10-59-75,-4 39-1,6-24 84,16-63-2,6-13-883,4-2-3054</inkml:trace>
  <inkml:trace contextRef="#ctx0" brushRef="#br0" timeOffset="1">146 9 6280,'-3'-1'8,"1"-1"1,-1 1-1,0 0 1,0 0 0,0 0-1,0 1 1,0-1-1,1 1 1,-1-1-1,0 1 1,0 0 0,0 0-1,0 0 1,-6 2-1,7-1-1,-1 0-1,1 0 1,0 0-1,0 0 1,0 1-1,0-1 1,0 1-1,0 0 1,0-1-1,0 1 1,1 0-1,-1 0 1,1 0-1,-1 0 1,1 0-1,0 1 1,-1 1-1,-2 4 1,1-4-4,2 0 0,-1 1-1,0-1 1,1 0 0,0 1 0,-1 4 0,-6 28 10,8-31-12,-1 0-1,0 0 0,1 1 1,0-1-1,2 8 1,0-5-46,1 0 0,1 1 0,-1-2 0,2 1 0,-1 0 0,1-1 0,0 0 0,13 15 0,-12-15-292,34 46-3369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2:50.9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736 0 3416,'-7'17'1,"7"-15"0,-1 0-1,1 0 1,-1-1-1,0 1 1,1 0-1,-1-1 1,0 1-1,0 0 1,0-1-1,-1 1 0,1-1 1,0 1-1,-2 0 1,-22 23 6,20-22-7,0 1 0,0-1 1,-1 0-1,1 0 1,-10 4-1,4-4 2,1 0-1,-1-1 0,-18 2 1,-48-1 0,-30-6 9,-38 0 94,122 3-92,9 0 39,1 1 1,-24 5 0,26-5 10,1 0-29,1 0-1,0 1 1,-1 0 0,1 1-1,0 0 1,0 0 0,0 1-1,0 0 1,-10 7 0,7-1 64,1 0-1,-19 21 1,29-31-84,1 1 0,-1-1 0,1 1 0,-1-1 0,1 1 0,0-1 0,-1 1 0,1 0 1,0-1-1,-1 1 0,1-1 0,0 1 0,0 0 0,0-1 0,0 1 0,0 0 0,-1 0 0,2 0 0,-1 6 24,0-1 0,1 0 1,0 1-1,0-1 0,1 0 0,0 1 1,0-1-1,0 0 0,4 6 1,6 2 275,6-3-170,1 0-1,38 17 1,-31-22 96,29-2-453,85-5 0,-17-4-3353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2:51.3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316 51 6552,'-14'-3'0,"10"4"0,0 1-1,0 0 1,0 0 0,0 1 0,0-1 0,1 1-1,-1 0 1,1 0 0,0 0 0,0 0 0,-5 6-1,4-3-6,-19 18-35,2 1 0,-21 29-1,8-6-324,18-28 392,-48 70-917,54-76 668,2 0 1,0 0 0,1 1 0,-10 26 0,17-30 30,4-3 144,0 0-1,0 0 1,1-1 0,9 12-1,-2-12-23,-7-5 57,4 2 6,0 0 0,1-1-1,0-1 1,0 0 0,0 0-1,0-1 1,0 0 0,0 0 0,12-2-1,37-3-10,9-5 17,-54 7 9,0-2 0,0 1 0,0-2 0,-1 0 0,1-1-1,-1 0 1,-1-1 0,1 0 0,10-9 0,-20 13 199,-5 4-181,1 0 0,0 0-1,-1 0 1,1 0 0,0 0-1,0 0 1,0 0 0,0 0-1,0 0 1,0 1 0,0-1-1,-1 2 1,-1 1 13,-4 4-8,5-5-8,-1-1-1,1 1 0,0 0 0,0 0 1,0 0-1,1 0 0,-1 0 0,1 1 0,-1-1 1,0 6-1,-5 14 61,2 0 0,-3 25 0,10-28 81,3-4-116,2-1 0,-1 0 0,2 0-1,11 16 1,-19-30-36,1 0-1,0 0 1,0 0-1,-1 0 1,1 0-1,0 0 1,0 0-1,0-1 1,0 1 0,0 0-1,0-1 1,0 1-1,0 0 1,2 0-1,7 3 17,1-1 0,0 0 1,0 0-1,0-1 0,0 0 0,22 0 0,-9-7 63,121-59 34,-115 45-68,103-83 31,-112 81-11,58-90 31,-69 86-17,-1-17-22,5-68 0,-15 77 42,0 16-58,0-6-6,-1 1 0,-1-1 0,-2 1 1,-8-29-1,-10-12 114,23 62-148,0 0-1,-1 0 0,1 1 0,-1-1 1,1 0-1,-1 1 0,0-1 0,1 0 1,-1 1-1,1-1 0,-1 1 0,0-1 1,0 1-1,1-1 0,-1 1 0,0-1 1,0 1-1,0 0 0,0-1 0,1 1 1,-1 0-1,0 0 0,0 0 0,0 0 0,-1 0 1,-16 2 10,17-2-3,1 0-12,0 0 0,-1 0 0,1 0 1,0 0-1,-1 1 0,1-1 0,0 0 1,-1 0-1,1 0 0,0 0 0,-1 0 1,1 1-1,0-1 0,-1 0 0,1 0 1,0 0-1,0 1 0,-1-1 0,1 0 0,0 1 1,0-1-1,0 0 0,-1 0 0,1 1 1,0-1-1,0 1 0,-5 9 28,0 0 0,1 0 0,1 1 1,0-1-1,-3 20 0,4-6 87,5 19-40,14 58 1,-8-71 7,61 117 33,-27-77-23,-23-36-72,31 68 0,-20-32-6,-4 3-15,1 8-886,-18-57-3559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2:51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1 629 5384,'0'0'-39,"3"3"11,3 0 14,0 1 0,0-1 0,0 0 0,1-1 0,-1 1 1,0-1-1,1-1 0,0 1 0,-1-1 0,1 0 0,12-1 0,9 0-64,44-5-1,-49 3 68,-10 0 6,0 1-1,0-2 1,18-5 0,119-34-3,-64 15 20,-58 16-10,6-2-2,39-14 42,-38 18-10,40-7-1,-71 16-19,0-1-1,-1 1 1,1 0 0,0 0-1,-1 0 1,1 0 0,-1 1-1,1-1 1,0 1 0,-1 0-1,1 0 1,-1 1 0,1-1-1,-1 1 1,0-1 0,5 5-1,-7-6-6,4 7 129,-3-1-103,0 1-1,-1-1 1,0 1-1,0 0 1,-1 0-1,0-1 1,0 1 0,0 0-1,-1 0 1,-2 8-1,-21 78 373,9-41-285,11-34-93,2-11-1,0 1-1,1-1 1,0 0-1,0 1 1,1-1-1,1 10 1,-2 5 55,0 1-9,1-1 0,4 35 0,6-2 83,-10-55-150,0 0 0,0 1 0,0-1 0,0 0 0,0 0 0,0 0 0,1 0 0,-1 0 0,0 1 0,0-1 0,0 0 0,0 0 0,0 0-1,0 0 1,0 0 0,1 0 0,-1 1 0,0-1 0,0 0 0,0 0 0,0 0 0,0 0 0,1 0 0,-1 0 0,0 0 0,0 0 0,0 0-1,0 0 1,1 0 0,-1 0 0,0 0 0,0 0 0,0 0 0,0 0 0,1 0 0,-1 0 0,0 0 0,0 0 0,0 0 0,0 0-1,0 0 1,1 0 0,-1 0 0,0 0 0,0-1 0,0 1 0,0 0 0,0 0 0,1 0 0,-1 0 0,0 0 0,0-1 0,7-6 28,-2 2-16,-3 3-9,0-1 1,0 1 0,-1-1 0,1 0 0,-1 1 0,1-1 0,-1 0 0,0 0 0,0 0 0,1-5 0,23-103 69,-22 94-63,-1 0 1,0-19-1,-1 14-7,-1-56 0,-23-96-8,-26-74-68,4 66-208,45 180 270,-1 1-1,1-1 0,0 0 0,0 1 0,0-1 0,0 0 0,0 0 0,0 1 0,0-1 0,0 0 0,1 0 0,-1 1 0,1-1 0,-1 0 0,1 1 0,0-1 0,0 1 0,-1-1 0,1 1 0,0-1 0,0 1 0,1 0 1,-1-1-1,0 1 0,0 0 0,1 0 0,-1 0 0,0 0 0,1 0 0,1-1 0,2-1 3,1 1 0,-1-1 0,1 1 0,0 0 0,-1 1 0,1-1 0,6 0 0,-3 1 1,-5 0 0,-1 1 1,1-1-1,0 1 1,0 0 0,-1 1-1,1-1 1,0 1-1,4 1 1,166 24-150,-160-24 123,0 1 0,0 1 0,15 5-1,11 3-57,-39-12 50,-15 6-44,0-1 41,-16 3 0,-12 5 14,40-12 22,-1 6 0,-1 5-35,4-11 40,0-1 1,0 1-1,1-1 0,-1 0 1,0 1-1,0-1 0,1 0 1,-1 1-1,0-1 0,0 0 0,1 1 1,-1-1-1,0 0 0,1 1 1,-1-1-1,1 0 0,-1 0 1,0 0-1,1 1 0,-1-1 1,1 0-1,-1 0 0,0 0 1,1 0-1,-1 0 0,1 0 1,-1 0-1,1 0 0,-1 0 1,1 0-1,-1 0 0,0 0 1,1 0-1,0 0 0,40-5-665,-26 4-2621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2:52.5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 37 7000,'-73'118'-404,"52"-86"316,13-19 83,1 1 0,1 0 0,0 0 0,1 0 0,0 1 0,-5 28 0,7-26 2,-1-5 1,1 1-1,1-1 0,-1 25 0,1-14 1,2 52 1,1-61 1,1-1 0,4 19 0,-5-27 0,0-1 0,1 1 0,0-1 0,0 0 1,0 0-1,0 0 0,5 7 0,-4-8 1,1 0-1,-1-1 1,1 1-1,0-1 1,-1 0 0,1 1-1,0-2 1,0 1-1,0 0 1,1-1 0,-1 0-1,0 0 1,1 0-1,-1-1 1,6 1-1,-10-1 0,17-2 14,10-7-4,36-17 0,-46 13 11,3-10 3,33-50 0,-51 70-13,-1 1 0,0-1 0,0 1 0,0-1 0,0 1 0,0-1 0,1-4 0,3-24 39,-1 0 1,1-42-1,-9 47 150,-7-5-101,-1 1 0,-18-34 0,15 42 189,7 13-174,-2-3-30,0 0 1,-1 0-1,-1 1 0,0 1 0,0 0 1,-23-14-1,22 16 69,5 1-85,-1 1 1,0 1-1,-1 0 1,1 0-1,-1 1 1,-17-6-1,23 10-40,0-1 0,0 1 0,0 0 0,0 0 0,0 0 0,0 0 0,-1 1 0,1-1 0,0 1 0,-5 2 0,8-2-18,0-1 0,0 1 0,0-1 0,0 1 0,0 0 0,0 0 0,1 0 0,-1-1 0,0 1 0,0 0 1,1 0-1,-1 0 0,0 0 0,1 0 0,-1 0 0,1 0 0,0 0 0,-1 0 0,1 1 0,0-1 0,-1 0 0,1 0 0,0 0 0,0 0 0,0 1 0,0-1 0,0 0 0,0 0 0,1 0 0,-1 0 0,0 0 0,0 1 1,1-1-1,-1 0 0,1 0 0,-1 0 0,1 0 0,-1 0 0,1 0 0,0 0 0,0 0 0,-1 0 0,1-1 0,1 2 0,5 3 9,0-1 0,0 0 0,0 0 0,0 0 0,1-1 0,-1-1 0,1 1 0,0-1 0,12 2 0,71 6 25,-84-10-45,57 2 30,-42-4-24,50-2-1,64-21-25,-67 10 3,-63 14-4,1 0 1,0 0-1,0 1 1,0 0-1,-1 0 1,1 1-1,0-1 0,0 2 1,0-1-1,-1 1 1,1 0-1,-1 0 0,1 0 1,-1 1-1,7 4 1,-4-3 7,17 13-100,8 14-40,51 63 0,-79-85 139,1 0 1,-1 0-1,0 1 0,-1 0 1,0 0-1,-1 0 1,0 0-1,4 16 1,-6-17 6,2 13-24,-3-2 20,-2 0 0,-6 38 0,0-42-1,0-7 10,0-1 0,-1 0 0,1 0 0,-2 0 0,-9 6 0,4-8-2,2-5 5,1 0 0,0-1 0,-1-1 0,-14-1 0,14-4 7,-5-8 2,-20-22 0,33 31 1,1 0 0,-1 0-1,1-1 1,0 1-1,0-1 1,1 1 0,0-1-1,0 0 1,0 0 0,1 0-1,0 0 1,0 0-1,0-8 1,0 7 6,1 0 7,-1 1-1,1 0 1,1-1 0,-1 1 0,1-1-1,0 1 1,1 0 0,0 0-1,-1 0 1,2 0 0,-1 0-1,4-6 1,-3 5 3,7-6 149,66-53 76,-54 53-71,24-5-60,58-15 1,-68 25 7,-19 5-83,23-4 20,1 1 0,71 0 0,37 16 27,-124-5-65,-4 3-16,1 1 1,26 16-1,-37-14 3,6 22-1,-16-29-12,0 1-1,0 0 1,-1 0-1,0-1 1,1 1-1,-1 0 1,-1 6-1,-3 8 1,0-2 1,-13 35-1,11-37-4,1 0 0,1 0 0,-3 16 0,7-25-209,0-1 1,0 0-1,1 0 1,-1 0-1,3 8 1,4 22-6129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2:53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411 259 4664,'-77'61'25,"-34"17"15,-31 33 80,142-111-120,-18 19 48,2 1-10,-25 44 0,37-49 30,3-4-40,1 0-1,0 0 0,3 17 1,-3-27-25,0-1 1,0 0 0,0 1 0,0-1 0,0 0 0,0 1 0,1-1 0,-1 0 0,0 0 0,0 1 0,0-1 0,0 0 0,0 1 0,0-1 0,1 0 0,-1 0 0,0 1 0,0-1 0,1 0 0,-1 0 0,0 0-1,0 1 1,1-1 0,-1 0 0,0 0 0,0 0 0,1 0 0,-1 1 0,4 0 16,0 0 1,0 0-1,-1 0 0,1-1 0,0 1 0,0-1 0,0 0 1,0 0-1,0 0 0,0-1 0,-1 1 0,1-1 0,0 0 1,0 0-1,-1-1 0,1 1 0,0-1 0,3-1 0,9-6 69,0 0 0,18-14 0,-26 18-111,5-5 104,-1 1 1,0-2-1,0 1 0,13-18 1,-15 17-46,-4 4 3,-1 1 0,1-1-1,-2 0 1,1 0 0,-1 0 0,0-1-1,-1 0 1,5-12 0,-6 14-8,0-1 27,0 0 0,0 0 0,-1 0 1,0 0-1,0-1 0,-1 1 0,0 0 1,0 0-1,-2-13 0,1 13-10,1 1 19,-1 1 0,0 0-1,-1-1 1,1 1 0,-1 0 0,0 0 0,0 0-1,-1 0 1,-4-7 0,3 6-7,3 3-8,-1 1 1,0-1-1,0 0 1,1 1-1,-2 0 1,1-1-1,0 1 1,0 0-1,-1 0 1,1 0-1,-1 1 1,1-1-1,-1 0 1,0 1-1,-4-2 1,7 3-48,-1 0 0,1-1 0,0 1 0,0 0 0,-1 0 0,1 0 0,0 0 0,0 0 1,-1 0-1,1 0 0,0-1 0,-1 1 0,1 0 0,0 0 0,0 0 0,-1 0 0,1 0 0,0 0 0,-1 0 1,1 0-1,0 1 0,0-1 0,-1 0 0,1 0 0,0 0 0,0 0 0,-1 0 0,1 0 0,0 1 0,0-1 0,-1 0 1,1 0-1,0 0 0,0 0 0,-1 1 0,1-1 0,0 0 0,0 0 0,0 1 0,0-1 0,-1 0 0,1 0 1,0 1-1,0-1 0,0 0 0,0 1 0,0-1 0,0 0 0,0 0 0,0 1 0,0 0 6,0 1 0,1-1 1,-1 0-1,1 0 0,-1 1 0,1-1 0,0 0 0,-1 0 0,1 0 0,0 0 0,0 0 0,0 0 0,0 0 1,0 0-1,2 1 0,3 4 6,-3-4-10,-1 0 1,1 0 0,0 0 0,0 0-1,0 0 1,1-1 0,-1 1 0,0-1-1,6 2 1,79 24 82,-69-24-71,33-6 0,-42 2-19,1-2 0,-1 1 0,19-8 0,-19 5-2,-2 1 1,1-2-1,0 1 1,-1-1-1,0-1 1,-1 1-1,1-1 1,-1-1-1,-1 1 1,1-1 0,-1 0-1,-1-1 1,1 1-1,-2-1 1,1 0-1,3-11 1,-2 6-2,-4 8-1,1 0 0,-2-1 0,1 1 0,0 0 0,-1-1 0,0-10 0,7-117-40,-7 130 37,-1 3 6,0 1-1,0-1 1,0 1 0,0-1 0,0 1 0,1-1 0,-1 1 0,0-1-1,0 1 1,0-1 0,1 1 0,-1 0 0,0-1 0,1 1 0,-1 0-1,0-1 1,1 1 0,-1 0 0,1-1 0,-1 1 0,0 0 0,1-1 0,-1 1-1,1 0 1,-1 0 0,1 0 0,-1 0 0,1-1 0,-1 1 0,1 0-1,-1 0 1,1 0 0,-1 0 0,1 0 0,-1 0 0,1 0 0,-1 0-1,1 0 1,-1 1 0,0-1 0,1 0 0,-1 0 0,1 0 0,-1 0-1,1 1 1,-1-1 0,1 0 0,-1 0 0,0 1 0,1-1 0,-1 0-1,0 1 1,1 0 0,0-1 0,4 4 0,0 0 0,-1-1 0,1 1 0,6 9 0,-1-2 0,-2 2 0,10 14 0,20 48 0,0 12 0,0 5 0,-34-84-1,8 22 0,-1 0-1,-2 1 1,-1 0-1,7 54 1,4 98-11,-14-87-24,-5-72 32,-2 9 1,2 29-21,1-47 25,0 14-21,6 36 1,-5-53 8,0 0 1,1-1 0,1 1-1,0-1 1,1 0-1,0 0 1,8 14 0,30 33-25,-42-57 34,1 1 0,-1 0-1,1-1 1,0 1 0,0-1-1,-1 1 1,1-1 0,0 0 0,0 0-1,0 0 1,0 0 0,0 0 0,1 0-1,-1 0 1,0-1 0,0 1 0,1-1-1,-1 0 1,0 0 0,0 0 0,1 0-1,-1 0 1,4-1 0,-5 1 0,0 0 1,1 0-1,0 0 0,-1-1 1,1 1-1,-1-1 0,1 0 1,-1 1-1,1-1 0,-1 0 1,1 0-1,-1 0 0,0 0 1,1 0-1,-1 0 1,0 0-1,0 0 0,2-2 1,1-2-2,3-1 1,-4 3 0,-1 1 1,1-1-1,-1 1 0,0-1 0,0 0 1,0 0-1,0 0 0,0 0 1,1-6-1,11-23 0,-13 29 1,-1-1 0,1 1 0,-1 0 0,1-1 0,-1 1 0,0-1 0,0 1 0,-2-7 0,1 5 0,0 0 0,-1 0 0,0 0 0,0 1 0,0-1 0,-6-8 0,0 1 0,-1 1 0,-16-16 0,8 10 0,-26-18 0,-33-16 0,-7 8 0,6 9 0,-15-4 1,86 36 6,16 2-1,53 2 29,102-2 6,-120-3-26,96-8 4,71-12-14,311-90-1102,-242 39-4423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2:55.0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786 80 4128,'-69'-11'129,"-112"-24"423,157 29-523,-33-6 190,-76-2 21,121 13-183,-1 0 0,1 1-1,-24 3 1,14 0-24,-40 5 6,40-2 22,1 3-33,1 1 0,-30 20 0,48-29-26,1 0 1,0 0-1,0 0 0,0 0 1,0 0-1,0 0 0,0 0 1,0 0-1,0 1 0,0-1 1,-1 2-1,-6 14 8,1-1 1,0 1-1,-7 30 0,14-45-8,-1 0-1,1 0 1,0 0-1,0 0 1,0 0-1,0 0 1,0 0-1,0 0 1,1 3-1,6 26 7,2-1 0,18 41 0,-26-68-7,0 0 0,1 0-1,-1-1 1,1 1 0,0 0 0,0-1-1,0 1 1,3 2 0,-5-5-1,17 18 3,30 25 0,-23-25-1,29 16 0,-53-34-2,5 3 3,-1 0-1,1-1 0,0 0 0,-1 0 1,9 2-1,184 42 16,-192-46-15,0 1-1,0 0 0,0-1 0,0 0 0,0-1 0,6 0 0,100-16 17,30-23-678,2-8-2654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2:55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2696,'5'24'153,"0"-1"1,2 1-1,1-1 0,0-1 1,2 0-1,17 31 0,13 16 103,19 52-1,-49-93-55,30 129 75,-24-67 35,-14-72-274,1 6-6,-1-11 22,-1 1-1,0 0 1,-2 16-1,-12 102 287,6-69-176,1 15-6,-17 68 435,12-157-425,7 3-12,3 4-116,-4-14 57,1-1-1,1 1 0,-2-23 1,0-60 174,5 97-232,0 0-1,0 0 1,0-1-1,1 1 1,-1 0 0,1 0-1,0 0 1,3-6-1,0-5 15,-1-1-21,-3 12-13,1 0 0,0-1 0,0 1 0,0 0 0,1 0 0,-1 0 0,1 0 0,4-7 0,47-70 145,-38 67-67,86-37 45,-77 44-33,17 4-33,48 3 1,-62 4 32,107 41 39,-109-32-52,81 56 30,-88-52-63,1 11-19,26 49 0,-38-52-14,-5-17-21,1 7-2,-1 0 0,0 0 1,-1 0-1,0 0 0,-1 0 1,-1 1-1,0-1 0,-5 19 1,-8 29 7,-3 3-9,0-19 1,6-18-3,11-28 5,-1-1 0,1 1 0,0-1 1,0 1-1,0-1 0,0 1 0,0 0 1,0-1-1,0 1 0,0-1 0,0 1 1,0-1-1,1 1 0,-1-1 1,0 1-1,0-1 0,0 1 0,1-1 1,-1 1-1,0-1 0,1 1 0,-1-1 1,0 1-1,1-1 0,-1 1 0,1-1 1,-1 0-1,0 1 0,1-1 0,-1 0 1,1 1-1,-1-1 0,1 0 0,-1 0 1,2 1-1,20 1-590,-16-2-207,30 3-4770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03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12 145 2784,'-1'1'0,"-8"17"0,9-15 0,0-3 0,-1 1 0,1 0 1,0-1-1,0 1 0,0 0 0,0-1 0,0 1 1,-1 0-1,1-1 0,0 1 0,1 0 0,-1-1 0,0 1 1,0 0-1,0-1 0,0 1 0,0 0 0,1-1 1,-1 1-1,0-1 0,1 1 0,-1 0 0,0-1 1,1 1-1,-1-1 0,1 1 0,0 0 0,1 1 2,13 19 20,2 0 1,37 36 0,-23-26-15,-24-22-1,1 1 1,1-2 0,0 1-1,0-1 1,0-1 0,1 0-1,20 11 1,-25-15-3,1 1-1,1-2 1,-1 1 0,0-1-1,7 2 1,-5-6 16,-2-1-4,0 0-3,1 0 0,-1-1 1,0 0-1,0 0 0,0-1 1,-1 1-1,1-1 1,-1 0-1,5-7 0,90-139 810,-90 134-771,15-21 533,-5 11-67,1 2 1,50-45-1,-37 48-351,-21 17 226,-4 4-318,0 1 0,-1 0 0,1 0 1,-1 1-1,1 0 0,8 2 0,-3 4 232,3 8-156,-1 0 1,0 1-1,25 35 0,28 47 7,-36-50-58,51 58 0,-79-100-95,19 17 42,5-3-25,1-2-1,49 22 1,-50-32 5,16-1-7,53-1-1,-71-9-5,5-7-2,53-25-1,-84 35-10,1-1-1,-1 0 0,1 0 0,0 0 0,-1 0 1,0 0-1,1 0 0,-1-1 0,0 1 1,2-2-1,9-13 3,-1 0 0,-1-1 1,13-27-1,-18 23 4,-4-28 4,-2 41-11,0 0-1,-1 0 1,0 1 0,0-1-1,-6-9 1,4 8 0,0 1 0,-1 0 0,0 0 0,-7-9 0,3 8 0,1 0 0,-20-15 0,17 16 1,0 0 0,-17-8-1,22 13 0,0 1-1,0-1 0,0 1 0,0 0 1,-12-2-1,13 4 0,1 0 0,-1 0 0,1 0 0,-1 0 0,1 1 0,-1-1 0,1 1 0,-7 2 0,3 0 0,1 0 0,0 1 0,0-1 0,-11 10 0,9-6 0,0 1-1,1 0 1,0 1 0,1 0 0,0 0 0,0 1 0,-9 17-1,8-5-4,2 15 4,-2 51-1,8-86 2,0 0-1,0 1 0,0-1 1,0 0-1,1 0 0,-1 0 1,1 1-1,-1-1 0,2 3 1,5 11-2,0-1 0,1 0 0,1 0 0,19 26 0,-27-40 2,1 1-1,-1-1 1,0 0-1,1 0 1,-1 1-1,1-1 1,-1 0 0,1 0-1,-1 0 1,4 1-1,8 4 1,0 0-1,18 6 1,-19-9 0,1 0 0,0-1 0,0-1 0,15 1 0,-11-2 0,-1-1 0,32-5 0,-31 2 0,-1-1 0,25-9 0,-20 3 0,0 0 0,-1-1 1,28-21-1,-33 18 7,30-48 9,20-26 66,-57 83-27,-4 6-48,0-1 0,-1 1 0,1 0 1,0 0-1,-1 1 0,1-1 0,-1 1 0,1 0 0,-1 0 0,1 0 0,3 1 0,-7-1-4,1-1 1,-1 0-1,1 0 0,-1 1 0,1-1 0,-1 0 0,1 1 0,-1-1 0,0 0 0,1 1 0,-1-1 0,0 1 0,1-1 0,-1 0 0,0 1 0,1-1 0,-1 1 0,0-1 0,0 1 1,0-1-1,1 1 0,-1-1 0,0 2 0,5 15 15,-1 1 1,0-1 0,-2 1-1,2 25 1,-6-11 8,-26 153 6,20-142-26,-12 76-1,-1 36-4,-13 142-33,31-271 14,-18 126-86,5-77-8,16-74 106,-1 0-1,1-1 0,0 1 0,0-1 0,-1 1 0,1-1 0,0 1 1,-1-1-1,1 1 0,-1-1 0,1 1 0,0-1 0,-1 1 1,1-1-1,-1 0 0,1 1 0,-1-1 0,0 0 0,1 0 1,-1 1-1,1-1 0,-1 0 0,1 0 0,-1 0 0,0 0 0,1 0 1,-1 1-1,1-1 0,-1 0 0,0 0 0,1-1 0,-1 1 1,0 0-1,1 0 0,-1 0 0,1 0 0,-2-1 0,-12-5-12,6-2-47,-44-74-12,42 59 57,-12-45 0,17 45 18,-4-45 0,8 17 3,2 1 0,9-52 1,-2 62 18,11-14-3,37-71 0,-54 122-10,0-1 0,0 0 0,1 1 0,-1 0 0,1-1-1,0 1 1,3-3 0,-6 6-7,77-70 59,19 4-31,-96 66-28,9-6 27,0 1 0,20-9 0,263-99 90,-227 92-43,291-85-1052,-163 48-4348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3:36.8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1 226 11568,'0'-2'47,"-1"0"0,1 0 1,0 1-1,0-1 0,0 0 1,0 0-1,1 1 1,-1-1-1,0 0 0,1 0 1,-1 1-1,1-1 0,0 0 1,0 1-1,-1-1 0,1 1 1,0-1-1,0 1 1,0-1-1,0 1 0,3-2 1,1-2 241,1 1 0,0 0-1,0 1 1,11-5 0,-10 4-190,57-33 1124,-62 35-1022,-1 2-171,-1-1 0,1 1 0,0 0 0,-1-1 0,1 1 0,0 0 0,-1-1 1,1 1-1,0 0 0,-1 0 0,1-1 0,0 1 0,0 0 0,-1 0 0,2 0 0,-2 2-18,-1 1 10,1 0 1,-1 0-1,0 0 1,0 1-1,0-1 1,0 0-1,-1 0 1,1 0-1,-1-1 1,0 1-1,0 0 1,-3 3-1,4-5 8,-1 0-11,-5 1-13,6-4-1,5-12-77,1-1-1,1 1 0,7-15 1,0 1-1610,13-34-8184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2:56.1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600 26 5744,'-55'15'-40,"-60"24"-18,-51 31-134,152-63 171,-14 7-131,-91 63-36,101-60 136,-5 16 23,-21 37 0,36-46 22,-1 37 0,9-52 7,0 0 0,0 0 0,1 0-1,0 0 1,5 15 0,-4-17 0,1-1 0,0 1 1,1-1-1,0 1 0,0-1 1,0 0-1,0-1 0,1 1 1,0-1-1,0 0 0,1 0 1,11 9-1,-16-14 1,0 1 1,0 0-1,0-1 0,0 1 1,0 0-1,0-1 0,1 1 1,-1-1-1,0 0 0,0 1 1,0-1-1,1 0 0,-1 0 1,0 0-1,1 0 0,29 1 13,0-1 1,30-4-1,-58 3-6,0 1-1,0-1 1,0 0 0,0 0-1,0 0 1,0 0 0,4-2-1,42-23 47,47-33-1,-68 36 87,-24 19-118,30-27 97,-1-2-1,36-48 0,-52 60-39,8-10 168,-1-1 0,-1-1 0,19-40 0,-41 70-90,-3 8-119,1 0 0,-1 0 0,1-1 1,0 1-1,0 0 0,0 0 0,0 7 0,0-5-24,-1 4-3,1-6-7,0-1 0,1 1 0,0 0 0,0-1 0,0 1 1,1 8-1,4 37 16,7 18-16,-5-41-5,0-1 0,14 27 0,-20-49 0,0-1-1,1 0 1,0 0-1,-1 0 1,1 0-1,0 0 1,1 0-1,-1-1 1,0 1-1,1-1 1,0 1 0,-1-1-1,1 0 1,0 0-1,3 1 1,-3-1-1,-3-2 1,0 0 1,0 0 0,0 0-1,0 0 1,0 0-1,0 0 1,1 0 0,-1 1-1,0-1 1,0 0 0,0 0-1,0 0 1,0 0-1,1 0 1,-1 0 0,0 0-1,0 0 1,0 0-1,0 0 1,1 0 0,-1 0-1,0 0 1,0 0 0,0 0-1,0 0 1,0 0-1,1 0 1,-1-1 0,0 1-1,0 0 1,0 0-1,0 0 1,0 0 0,0 0-1,1 0 1,-1 0 0,0 0-1,0-1 1,0 1-1,0 0 1,0 0 0,0 0-1,0 0 1,0 0-1,0 0 1,0-1 0,0 1-1,1 0 1,-1 0 0,0 0-1,0-1 1,3-3-3,0-1 1,0 0-1,0 1 0,0-1 1,-1-1-1,0 1 1,0 0-1,2-9 0,9-29-13,59-177-8,-64 195 25,24-44 0,-27 61 3,-1 1-1,2-1 0,-1 1 0,1 0 0,0 1 1,1 0-1,0 0 0,0 0 0,11-7 0,-8 6 4,6-2 40,-8 5-24,-2 1-12,0 0-1,1 1 1,-1-1 0,0 1 0,1 1-1,-1-1 1,1 1 0,0 0 0,0 1-1,-1 0 1,12 0 0,-7 3 17,0 0 0,0 0-1,0 1 1,0 1 0,0 0 0,-1 0 0,0 1 0,0 0 0,10 9-1,-9-7-14,-8-6-8,0 0 0,-1 0 0,1 0-1,-1 1 1,1-1 0,-1 1 0,0-1-1,0 1 1,0 0 0,3 6 0,6 13 21,14 39 0,-21-41-5,-4 40 9,-9 75 0,-1-63-19,3-30-5,4 2-3,6-14 2,-3-29-5,0-1 1,0 1-1,0 0 0,1-1 0,-1 1 0,0 0 0,0-1 0,1 1 0,-1-1 0,0 1 0,1-1 0,-1 1 0,1-1 0,-1 1 0,1-1 0,-1 1 0,1-1 0,-1 1 0,1-1 0,0 0 0,-1 1 1,1-1-1,-1 0 0,1 0 0,0 1 0,0-1 0,7 0 0,-1 0 0,1 0 0,-1 0 0,0-1 0,0 0 0,1-1 0,-1 0 0,11-4 0,-6 2-2,27-7-64,0-2-1,62-29 1,-50 19-656,72-30-3851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2:56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5744,'7'26'3,"8"50"75,3 59 39,-7-6 206,-7-35-131,10 97-3,-10-153-114,-2-13-40,2 13 1,1 0 1,13 47-1,69 153-487,-82-226-3675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2:57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1 290 6192,'2'3'5,"-1"1"1,1-1-1,0-1 1,1 1-1,-1 0 0,1-1 1,-1 1-1,1-1 1,0 0-1,0 1 1,0-1-1,0-1 1,0 1-1,0 0 0,0-1 1,1 0-1,-1 1 1,0-1-1,5 0 1,-2 1 7,11 2 30,0 0 0,1-1 0,-1 0-1,34-1 1,-32-1-19,11-2 97,149-19 43,-139 14-97,-3-1-29,152-28 60,-129 23-23,99-6 0,-156 18-70,0 0 0,0 0-1,0 1 1,0-1 0,0 1-1,0 0 1,0 0 0,0 0-1,0 0 1,0 0 0,0 1-1,-1-1 1,1 1 0,-1 0-1,1 0 1,-1 0 0,3 3-1,-2-3 0,-1 0 2,0 1 0,0-1 0,1 1-1,-2-1 1,1 1 0,0 0 0,0 0 0,-1 0-1,0 0 1,0 0 0,0 0 0,0 0-1,1 7 1,4 12 43,-4-14-33,1 0 0,0 0 0,0 0 0,1 0 0,0 0 0,1-1 0,10 14 0,-11-18-13,0-1 1,0 0 0,0 1 0,0-1-1,1-1 1,-1 1 0,1-1-1,-1 0 1,1 0 0,0 0-1,-1 0 1,1-1 0,0 0-1,0 0 1,-1 0 0,1 0 0,9-3-1,-3 2 0,0-1 6,0 1-1,0-2 0,-1 1 1,1-1-1,-1-1 1,0 0-1,13-7 1,-13 6-4,-9 5-2,0-1 0,0 1 0,1-1 0,-1 0 0,0 0 0,0 1 0,0-1 0,0 0-1,0 0 1,0 0 0,2-2 0,14-20 24,23-38 1,-31 40 12,13-89 17,-22 90-9,-4 3-29,0 1-1,-2 0 1,-13-28 0,19 42-14,-1 1 0,0 0 0,1-1 0,-1 1 0,0 0 0,0 0 1,0 0-1,0 0 0,0 0 0,0 0 0,-3-2 0,-9-5 10,0 1-1,-1 0 1,0 1 0,0 0-1,-21-5 1,10 9 32,-16 6-17,-55 13 1,93-16-27,0 0-1,0 0 1,0 0-1,0 0 1,1 0-1,-1 1 1,-4 2-1,-25 19 11,1 2 1,-34 33-1,43-30 7,-66 126 11,86-151-31,1 1 0,-1-1 0,1 1 0,-1 0 0,1 0 0,0 4 0,-3 14 0,1 0 0,2 0 1,0 1-1,3 25 0,-2-46-1,1-1 0,-1 1-1,0 0 1,1 0-1,-1-1 1,1 1 0,-1 0-1,1-1 1,0 1-1,0-1 1,0 1-1,1 1 1,12 15-1,0 0 1,1-2-1,31 27 0,-44-41 1,1 0-1,0-1 0,-1 1 0,1 0 0,0-1 0,0 0 1,5 2-1,174 46-9,-138-43 4,68 0-1,18-11 6,-90 1 1,43-11 0,33-20 0,69-48 4,-158 65 16,-6 0-12,-2-1 1,0-1 0,24-34-1,-42 52-2,1 0 1,-1 0-1,1-1 0,-1 1 0,0-1 0,0 1 0,0-1 0,0-3 0,5-28 24,-1 0 0,0-40-1,-7 46 65,-5-3-28,-16-41 1,14 59 40,4 8-89,-1 1-1,1 0 1,-1 1 0,0-1 0,0 1 0,0 0 0,-10-3-1,3 6 57,8 2-64,-1-1 1,1 1-1,-1 0 1,1 1-1,0 0 1,0-1-1,0 1 1,-5 6-1,3 1 24,5 2-25,0 1-1,1-1 1,0 1 0,1 18 0,5-11 12,8 4-10,1 0-1,28 36 1,-21-39-4,38 31-1,17 7-4,-39-33-5,-19-14-4,0 1 0,-1 1-1,28 29 1,9 24-37,-53-66 40,0 0 0,0 1 0,0-1 0,-1 0 0,1 1 0,0-1 0,-1 0 0,1 1 1,-1-1-1,0 1 0,1-1 0,-1 0 0,0 1 0,0-1 0,0 1 0,0-1 0,0 1 0,0-1 1,0 1-1,-1-1 0,1 1 0,0-1 0,-1 1 0,1-1 0,-1 0 0,1 1 0,-1-1 0,0 0 0,0 0 1,0 1-1,0-1 0,0 0 0,0 0 0,0 0 0,-2 2 0,3-3 3,-10 5-44,-3-1 23,2-1 13,-1 0-1,0 0 1,1-1-1,-1-1 1,-1 0 0,-11 0-1,-109-8-27,121 7 29,0-2 1,0 1-1,-20-6 1,12 1 3,1 3 1,12 1-2,1 1-1,0-1 1,0 1-1,0-2 1,0 1 0,-8-5-1,11 5-79,-2 0-23,1 0 0,0 0 0,0-1-1,0 0 1,0 0 0,0 0 0,1 0 0,-4-4-1,-5-7-5017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2:57.5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 1 3864,'3'40'4,"0"-25"-1,10 53-2,11 16-1,13 6 0,1 8 0,-2 4 0,32 86 41,-66-183-55,15 44 254,19 91 0,-35-137-185,-1 1 0,0-1 0,0 1 0,0 0 0,0-1 0,0 1 0,-2 4 0,0 3 13,2-11-56,-1 1 1,1-1-1,0 1 1,-1-1 0,1 0-1,-1 1 1,1-1-1,0 0 1,-1 1-1,1-1 1,-1 0 0,1 1-1,-1-1 1,1 0-1,-1 0 1,1 0 0,-1 1-1,1-1 1,-1 0-1,1 0 1,-1 0 0,1 0-1,-1 0 1,1 0-1,-1 0 1,0 0 0,1 0-1,-1-1 1,0 1 15,-26-3-573,-2-1-2382</inkml:trace>
  <inkml:trace contextRef="#ctx0" brushRef="#br0" timeOffset="1">1 469 7352,'0'0'0,"9"9"8,22 8 0,31 8 64,31 4 0,41 4-72,30-12 8,33-16-8,1-1-5160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2:58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942 74 4576,'0'0'72,"-8"-3"-47,-27-10 1,2 4-21,-4 1-5,-7-1 0,-7-1 0,-4-1 0,2 3 0,5 5 0,37 4-8,1 0 0,-1 1 1,1 0-1,0 0 0,0 1 0,0 1 1,0 0-1,0 0 0,1 1 1,-1 0-1,1 0 0,1 1 0,-1 0 1,-9 10-1,-15 20-268,31-33 261,-1 1 1,1-1-1,-1 0 0,0 0 0,0 0 1,0 0-1,0 0 0,0-1 0,-1 1 1,1-1-1,-1 0 0,0 0 0,1 0 1,-1-1-1,0 1 0,0-1 0,0 0 1,-8 1-1,-10 4-1,-13 5 16,16-1 0,17-8 0,1 0 0,-1 0 0,0 0 0,0 0 0,1 1 0,-1-1 0,-2 5 0,-6 28 0,8 10 1,8 12 5,8 11-4,23 38 5,-12-43 1,27 95 5,-44-124 15,15 155 20,-22-150-1,-7 123 24,1-136 2,-6 4-20,-22 43-1,33-72-44,-1 1-1,0-1 0,0 0 1,0 0-1,1 1 0,-1-1 1,0 0-1,-1 0 0,1 0 1,0 0-1,-2 1 0,-10 7 19,-1-2-1,0 0 0,0 0 1,-29 8-1,20-11 56,-11-4-291,-57-7-1,25-3-2409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2:58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0 256 2424,'124'-20'112,"13"-4"150,-65 10-20,235-56 474,-215 48-636,-55 13 101,162-52-409,-95 26-2025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2:59.1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3056,'0'3'48,"4"58"149,18 99 0,-18-142-190,18 89 101,-8-55-32,-2 12-2,15 58 140,-26-118-180,1 1 1,0-1-1,0 0 0,0 0 0,0 0 0,1 0 0,-1 0 0,1-1 1,0 1-1,4 3 0,-2-2 8,-3-3-22,0-1 1,0 0-1,0 0 1,-1 0 0,1 0-1,0 0 1,1 0-1,-1-1 1,0 1 0,0 0-1,0-1 1,0 0 0,0 1-1,1-1 1,-1 0-1,0 0 1,0-1 0,0 1-1,1 0 1,-1-1 0,0 1-1,0-1 1,3-1-1,-3 2 8,9-4 55,0 0-1,0-1 0,0 0 1,-1 0-1,14-10 1,-9 5-30,-2 3 55,-1 0-1,0-1 1,0-1-1,14-14 1,-13 12-53,24-23 432,35-41 0,-70 74-467,-1-1 1,0 1-1,1 0 1,-1 0-1,0 0 0,1 0 1,-1 0-1,1 1 1,0-1-1,-1 0 1,1 1-1,0-1 0,-1 1 1,1-1-1,0 1 1,0 0-1,-1 0 1,1 0-1,0 0 1,0 0-1,-1 0 0,1 0 1,0 0-1,0 1 1,-1-1-1,4 2 1,0 0-6,0 1 1,0-1 0,-1 1 0,1 0 0,5 4-1,-10-7-15,8 9 74,-5 1-60,1-1 1,-1 1 0,-1-1-1,0 1 1,0 0 0,-1 0-1,0 0 1,0 0 0,-3 19-1,0 14-8,2-37-82,0-1 0,0 1 1,1-1-1,0 1 0,0-1 1,1 1-1,0-1 0,0 0 1,0 0-1,0 0 0,4 6 1,12 18-4465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2:59.6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56 4488,'5'0'1,"-1"1"0,1 0 0,-1 0 0,0 0 0,0 0 0,0 1 0,0-1 0,0 1 1,0 0-1,0 0 0,5 4 0,37 32 20,-26-20-14,8 1 17,38 20-1,-15-9 33,-37-22-50,-9-5 2,0 0-1,0 0 0,-1 1 0,1 0 0,7 8 0,3 4 22,-1 2-1,0-1 1,-1 2-1,19 38 1,-28-50 11,3 4 9,-4-7 7,0 2 14,-3-4 27,-1-2-80,0-1 1,0 1 0,1-1-1,-1 0 1,0 1-1,0-1 1,0 0-1,0 0 1,1 1 0,-1-1-1,0 0 1,1 0-1,-1 0 1,1 0-1,-1 0 1,1 0 0,-1 0-1,1 0 1,0 0-1,-1 0 1,1 0-1,0 0 1,0-1 0,-1-1 58,0 0 0,1 0 1,-1 1-1,1-1 0,0 0 1,0 0-1,0 1 0,0-1 1,2-4-1,0 3-21,0 0 0,0 0 0,1 1-1,0-1 1,0 1 0,0 0 0,0-1-1,1 2 1,-1-1 0,1 0 0,-1 1 0,1-1-1,0 1 1,0 0 0,0 0 0,7-1 0,2-2 10,0 1 0,0 1 1,0 0-1,17-1 1,-15 3-38,-9 0-6,1 1 0,-1-1 0,1 2-1,-1-1 1,1 1 0,10 2 0,14 3 63,-1 1 1,0 2-1,50 21 0,-38-4-62,-28-14 4,-8-6-24,0 1 1,-1 0 0,0 0-1,0 1 1,-1-1 0,0 1-1,0 0 1,-1 0-1,0 0 1,4 15 0,2 17 2,-1-1-4,-7-35 18,-1-3-69,0 1 1,1-1 0,-1 1 0,0-1-1,1 1 1,-1-1 0,1 1 0,0-1-1,-1 0 1,1 1 0,0-1 0,0 0-1,0 1 1,-1-1 0,1 0-1,1 0 1,-1 0 0,0 0 0,2 1-1</inkml:trace>
  <inkml:trace contextRef="#ctx0" brushRef="#br0" timeOffset="1">1911 18 6008,'-2'-1'1,"1"-1"0,-1 1 0,0-1 0,0 1 0,1 0 1,-1 0-1,0 0 0,0 0 0,0 0 0,0 0 0,0 0 0,-5-1 0,-26 0 1,6 7 2,1 1 0,-1 0 1,1 2-1,-40 18 0,33-13 1,19-8 1,0 1-1,1 1 1,0 0-1,1 0 1,-1 1-1,-14 13 1,18-14-3,1-1 2,1 0 0,0 1 0,1-1 0,0 1 1,0 1-1,0-1 0,1 1 0,0 0 0,-6 13 0,7-14-3,3-6-1,1 0-1,-1 0 0,1 0 1,-1 0-1,1 0 1,0 0-1,0 0 1,-1 0-1,1 0 1,0 0-1,0 0 0,0 0 1,0 0-1,0 1 1,4 38 5,-3-35-5,1 0-1,0 0 0,0 0 0,1-1 0,-1 1 0,1 0 1,5 6-1,3 0 0,1 1-1,1-2 1,-1 1 0,22 11-1,-16-12-4,9-1 3,0-1 0,30 4-1,-33-11-22,21-8-329,59-15 0,-19 0-3059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3:00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394 1 4400,'-9'23'25,"1"0"0,-7 43 0,14-65-24,-2 21 25,0 0 0,2 0 0,0 0 0,4 35 0,-2-33-15,4 87 89,1-13-49,-2-53-34,0 0 44,-2-1 0,-3 52 0,-2-46-561,3-32-2240</inkml:trace>
  <inkml:trace contextRef="#ctx0" brushRef="#br0" timeOffset="1">74 549 4576,'-11'-3'16,"0"0"1,0 1-1,-18-1 0,19 4 4,8 0 319,7 1-179,8 1-110,1-1 1,-1 1-1,1-2 0,0 0 1,-1-1-1,1 0 1,0-1-1,14-3 0,-16 3-33,41-6 156,75-18 0,-103 19-139,8-4 141,-22 6-117,16-5 13,-2-2 1,0 0 0,0-2-1,28-19 1,90-66 617,-137 95-514,4-1 29,-9 3-192,0 1-1,0-1 1,0 1 0,0 0-1,0-1 1,0 1 0,1 0-1,-1 0 1,0 0-1,0 0 1,0 0 0,0 0-1,1 0 1,-1 0 0,0 1-1,0-1 1,0 0 0,0 1-1,0-1 1,0 1 0,0-1-1,0 1 1,0-1-1,0 1 1,0 0 0,2 1-1,-1 1 4,0-1-1,0 1 1,0 0-1,-1 0 0,1 0 1,-1 0-1,1 0 1,-1 0-1,1 5 0,1 3 1,-1 1-1,-1-1 1,1 18-1,-2-17-24,-1 0 0,-1-1 0,0 1 0,-1 0 0,0-1 1,-1 1-1,0-1 0,-1 0 0,-8 15 0,1-1-710,3-4-4086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3:00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6552,'18'12'0,"20"16"1,19 13 4,10 8-2,2 5 2,-5 4-3,-49-43-3,0 0 0,-1 2 0,-1 0 0,0 1 0,-1 0 0,10 21 0,-17-30 2,20 35-7,-2 1-1,27 74 0,-49-115 7,0 1-1,1-1 0,-1 0 0,-1 0 1,1 1-1,-1-1 0,0 8 0,0-1 1,-6 26 0,3-27 0,-2 2 0,-12 20 0,9-14 0,8-1 0,4-5 0,0-3 0,6-5 0,-6-4 0,22-9 1,16-17 8,-35 17 6,2-8-4,-2 0-1,10-29 1,-13 25 37,-2-17-10,-4-42 0,-3 56 30,2 14-41,-4-10 8,0 0 0,-1 0-1,-1 1 1,-12-20-1,17 33-17,-6-11 73,0 0 1,-1 2 0,-22-25 0,32 39-64,-1 0-1,-7-4-19,14 6-7,0 0 0,1 0 0,-1-1 0,1 0-1,7 0 1,0 0 0,58 1-56,-33 1-19,0 3 0,-1 1 1,59 18-1,-76-18 55,-13-4-5,0 1 0,0 0 0,0 0 0,-1 0-1,1 1 1,9 7 0,146 112-364,-144-108 373,-8-7-15,-1 1 1,17 19-1,36 57-67,-54-68 52,-6-4 33,1 1 0,-2-1 1,0 1-1,0 0 0,-1-1 0,-1 1 1,0 0-1,-5 19 0,3-21 9,2-9 2,0 0 0,0 0-1,0 0 1,0 0 0,-1 0 0,1 0 0,-1 0 0,0 0-1,0 0 1,-3 3 0,-3 4-3,-7 9-2,-1 0 0,-1-1 0,-26 21 0,26-27 7,16-11 0,0-1 0,0 0 0,0 0 0,0 1 0,0-1 0,0 0 0,0 0 0,0 0 0,0 0 0,0 0 0,0 0 0,0 0 0,0-1 0,0 1 0,-1 0 0,-13-12 0,-2-9 1,14 15 2,-1 0 0,2-1 0,-1 1-1,0-1 1,1 1 0,1-1 0,-1 0 0,1 0-1,0 1 1,0-1 0,1 0 0,0 0 0,0 0-1,1 0 1,0 0 0,0 0 0,1 0 0,0 0-1,3-7 1,28-77 36,-23 70 1,4 2-26,1-1 0,0 2 1,20-19-1,-13 21 33,104-46 21,-98 54-8,108-12 25,-112 21-17,0 5-36,-1 0-1,37 16 1,-43-11 9,-3 2-27,-1 1 0,0 1 0,0-1 1,-2 2-1,0 0 0,15 28 0,-20-30-11,-2-7-2,-1 0 1,-1 0 0,0 0 0,3 13 0,3 21 4,-6 2-3,-11 20 4,9-61-7,-1-1 0,1 0 0,0 1 0,0-1 0,0 1 0,0-1 0,0 0 0,0 1 0,1-1 0,-1 0 0,1 3 0,0-3-19,0 0 0,1 0 0,-1-1-1,0 1 1,0-1 0,0 1 0,1-1 0,-1 1 0,0-1 0,1 0 0,-1 1 0,0-1 0,0 0 0,1 0 0,-1 0 0,0 0-1,1 0 1,-1 0 0,0-1 0,1 1 0,-1 0 0,0-1 0,1 1 0,-1-1 0,2 0 0,-1 0-261,22-6-3600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3:37.4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281 269 10488,'0'0'320,"-2"-5"-54,-6-14-142,7 19-102,1-1 0,-1 0 1,1 1-1,-1-1 0,0 1 0,1 0 0,-1-1 0,0 1 0,1 0 0,-1-1 0,0 1 0,0 0 0,1 0 0,-1-1 0,0 1 1,0 0-1,1 0 0,-1 0 0,0 0 0,0 0 0,1 0 0,-1 0 0,0 0 0,0 0 0,1 1 0,-1-1 0,0 0 0,-1 1 0,-1 0 52,-6-1-18,6 0-23,-1 0 0,1 1 0,0-1 0,0 1 0,-1 0 0,1 0 0,0 0 0,-5 3 0,-14 6 62,0 2 1,1 0-1,1 1 1,-19 17-1,26-20-82,-16 18 32,20-16-32,1 0 1,-10 19 0,16-20-7,7 16-1,-3-24-6,-1 1 1,1-1-1,0 0 0,0 0 0,0 0 0,0 0 0,5 5 1,-1-2-1,0-1 0,0 0 0,14 8 0,-8-6 0,-1-2 0,23 9 0,-25-11 0,0 0 0,0-1 0,1 0 0,-1-1 0,11 0 0,-11-1 0,1-1 0,0 0 0,-1 0 0,18-6 0,-8 0 2,0-1 1,-1 0 0,30-20-1,-38 21 17,-1 0-1,0 0 0,0-1 0,-1 0 0,0 0 1,7-11-1,-4 6 8,-6 7 5,-1 1 0,0-1 0,0 0 0,0 0 1,-1 0-1,0-1 0,0 1 0,0-1 0,2-10 1,-3 9-2,0-6 145,-3 6-124,0-1 1,0 1-1,-1-1 1,0 1-1,-1 0 1,0 0-1,0 0 0,-1 0 1,0 0-1,0 1 1,-7-10-1,9 15-35,0-1-1,-1 1 0,1 0 1,0 0-1,-1 0 0,1 0 1,-1 0-1,1 0 1,-1 1-1,0-1 0,0 1 1,0 0-1,0 0 1,0 0-1,0 0 0,0 0 1,0 1-1,0-1 0,0 1 1,-1 0-1,1 0 1,0 0-1,0 0 0,0 1 1,0-1-1,-1 1 0,1 0 1,0 0-1,-3 1 1,-7 4 27,-1 1 1,-23 16-1,37-23-43,0 0 1,-1 0-1,1 1 0,-1-1 0,1 0 0,0 0 0,-1 1 0,1-1 1,0 0-1,0 1 0,-1-1 0,1 0 0,0 1 0,0-1 0,-1 0 1,1 1-1,0-1 0,0 1 0,0-1 0,0 0 0,0 1 0,0-1 1,0 1-1,-1-1 0,1 0 0,0 1 0,0-1 0,1 1 0,-1-1 1,0 1-1,0-1 0,0 0 0,0 1 0,0-1 0,0 1 1,1-1-1,3 3-3,2-2-9,18 2 4,-13-2-3,1 0 1,-1-1 0,19-1 0,-14-1-17,-1 0 1,1-1 0,-1 0 0,0-2 0,0 1 0,0-2-1,26-13 1,-32 13 12,-6 4 4,0 0 1,0 0 0,0-1-1,0 1 1,-1-1 0,1 1-1,-1-1 1,0 0 0,1 0-1,-1 0 1,1-3 0,0 1-23,0 1 21,0 0 0,0 0 0,-1 0 1,0 0-1,0 0 0,0 0 0,0-1 0,-1 1 1,0-1-1,0 1 0,0-1 0,0 0 1,-1-8-1,0 9 3,0 1 0,-1 0-1,1 0 1,-1-1 0,0 1 0,0 0 0,0 0 0,-4-5 0,4 7 4,0 1 1,0 0 0,0 0 0,0 0 0,0 0 0,0 0 0,0 0 0,0 0-1,0 0 1,0 0 0,0 0 0,0 1 0,0-1 0,1 0 0,-1 1 0,0-1 0,0 1-1,0-1 1,0 1 0,0-1 0,-1 2 0,1-2-2,-6 4 0,5-3 3,-1 0 0,1 0 0,0 1 0,-1 0-1,1-1 1,0 1 0,0 0 0,0 0 0,0 0 0,1 0 0,-3 4 0,-4 3-4,1 1 0,0 1 1,1 0-1,0 0 0,1 0 1,0 0-1,1 1 0,0 0 1,0 0-1,2 0 0,-3 18 1,5-30 4,0 1 0,0-1 0,0 0 1,0 1-1,0-1 0,0 1 0,0-1 1,0 1-1,1-1 0,-1 1 0,0-1 1,0 0-1,0 1 0,1-1 0,-1 1 1,0-1-1,0 0 0,1 1 0,-1-1 1,0 0-1,1 1 0,-1-1 0,0 0 1,1 1-1,13 11-4,1 0-1,1 0 1,21 11 0,-12-11-14,129 36-2,-121-43 1,117-6-6,-124-5 20,28-14-1,-46 16 7,-1 0-1,1 0 1,-1-1 0,0 0 0,7-6 0,-9 6 0,-1-1 0,0 1 0,0-1 1,0 1-1,-1-1 0,0 0 1,0-1-1,0 1 0,-1 0 0,0-1 1,0 0-1,-1 1 0,1-9 1,-2-6 19,-6-3-11,-2 1 1,-18-42 0,25 63-7,0 0 0,0 0-1,-1 0 1,1 0 0,0 0 0,-1 1 0,1-1-1,-1 0 1,-1-1 0,-14-10 10,1 0 0,-2 1 0,-35-18 0,51 29-9,1 1 0,0-1 0,0 1 0,0-1 0,-1 1-1,1 0 1,0-1 0,-1 1 0,1 0 0,0 0 0,-1 0 0,1 0 0,0 0 0,-1 0 0,1 0 0,-2 1 0,-16 3 12,1 2 1,0 0 0,0 1 0,1 0 0,-17 11 0,31-17-4,1 1 1,-1-1-1,1 1 0,0 0 1,0 0-1,0 0 0,-3 3 1,3-4-73,-7 10-195,0-1 0,0 1 0,1 1 0,0 0 0,-6 14 0,-3 12-8299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3:01.1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390 0 3416,'-4'2'8,"-83"44"21,-58 34 41,101-43-57,30-21 28,6 1-18,0 0 0,-10 36-1,18-52-18,0 0 0,0-1-1,-1 1 1,1 0 0,0 0-1,0 0 1,0 0 0,0 0 0,0 0-1,0 0 1,0 0 0,1 0-1,-1 0 1,0-1 0,1 1-1,-1 0 1,1 1 0,7 14 15,0 0 0,2 0 0,0-1 1,13 15-1,99 123 166,-106-132-167,9 14 76,79 136 48,-102-168-126,0 1 0,-1-1 0,1 0 0,-1 1 0,1 0 1,0 6-1,1 0 7,-1 0-1,-1 1 1,0-1 0,0 15-1,-2-17-14,0 0 0,-1 0 0,1 0 0,-2-1 0,-5 13 0,8-20-8,0 1 6,0 1-1,-1-1 1,1 0-1,-1 0 1,1 0-1,-1 0 1,1 0-1,-1 0 1,0-1-1,0 1 1,1 0-1,-1 0 1,0 0-1,0-1 1,0 1-1,0 0 1,0-1-1,0 1 1,0-1-1,0 1 1,0-1-1,-2 1 1,-40 17-129,-1-2 1,-92 20-1,-16-3-2477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3:02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0 250 2248,'0'0'1304,"11"0"-1084,57 0 1,54 0-13,-34 0 33,54-1-51,150-14 174,-172 5-240,-104 9-88,130-18 137,-133 18-126,-2 0-14,-1-1 1,1 0 0,-1 0 0,13-6 0,-22 8-29,0 0-1,-1 0 0,1 0 1,-1 0-1,1-1 0,-1 1 1,1 0-1,-1-1 0,1 1 1,-1 0-1,1-1 0,-1 1 1,1 0-1,-1-1 0,1 1 1,-1-1-1,0 1 0,1-1 1,-1 1-1,0-1 0,1 1 1,-1-1-1,0 1 0,0-1 1,1 1-1,-1-1 0,0 0 1,0 1-1,0-1 0,0 1 1,0-1-1,0 0 0,0 0 1,-1-1 6,0-1 0,0 1 1,-1 0-1,1-1 0,0 1 1,-1 0-1,0 0 0,1 0 1,-1 0-1,-3-2 0,-4-6 1,6 6-2,-1 0-1,-1 0 1,1 0 0,0 1 0,-1 0-1,-9-6 1,-24-11 48,-1 0 0,-71-23-1,91 37-49,12 3-1,1 1 0,0 0 0,-1 1 1,1 0-1,-13-1 0,10 0 10,3 1-11,0 0 0,0 0 0,0 0 0,0 1 0,0 0 0,0 0 0,0 1 0,-7 1 0,2 4 15,11-5-21,0-1 1,-1 1-1,1 0 1,0-1-1,0 1 0,0 0 1,0-1-1,0 1 0,0-1 1,0 1-1,0 0 0,0-1 1,0 1-1,0 0 0,0-1 1,0 1-1,1 0 0,-1-1 1,0 1-1,0-1 0,1 1 1,-1 0-1,1-1 0,-1 1 1,0-1-1,1 1 0,2 2 1,0 0-1,0-1 0,1 1 0,-1-1 0,0 0 1,7 3-1,9 5-1,1-2 1,0 0-1,21 5 0,-13-4-4,207 74-39,-231-82 40,0 1 1,0-1 0,-1 1-1,1 0 1,-1 0-1,0 0 1,1 1-1,-1-1 1,0 1 0,0-1-1,0 1 1,3 4-1,-5-5 3,-1-2 1,0 0 0,0 0 0,0 0 0,0 0 0,1 1 0,-1-1-1,0 0 1,0 0 0,0 0 0,0 0 0,0 1 0,0-1 0,0 0 0,0 0-1,0 0 1,0 0 0,0 1 0,0-1 0,0 0 0,1 0 0,-1 0-1,-1 1 1,1-1 0,0 0 0,0 0 0,0 0 0,0 1 0,0-1-1,0 0 1,0 0 0,0 0 0,0 1 0,0-1 0,0 0 0,0 0-1,-1 0 1,1 0 0,-11 22-1,-16 13 1,-64 89 1,72-93 6,-3 17-347,-30 90 0,22-37-3100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4:52.0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1712,'4'6'17,"-3"-4"-20,10 18 53,-1 0 0,7 23 0,-14-33-32,3 25 216,15 332 1427,-9-239-1297,28 211 756,-35-299-1002,1 4 183,-2 1 0,-1 63 0,-3-106-281,0-1 0,-1 0-1,1 0 1,0 1 0,0-1-1,0 0 1,-1 0-1,1 0 1,-1 1 0,1-1-1,-1 0 1,1 0 0,-1 0-1,0 0 1,0 0-1,1 0 1,-1 0 0,0 0-1,0 0 1,-2 1-1,2-3 0,0 0-1,0 0 1,0 0-1,0 0 1,0 0-1,0 0 0,0 0 1,1 0-1,-1 0 1,0 0-1,1-1 1,-2-1-1,1-1 9,-26-43 113,-26-77-845,24 50-3415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4:52.4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8 237 4664,'0'-7'1,"0"-16"23,0 0 1,2 0-1,4-24 1,-5 45-11,-1 0 1,1 1-1,-1-1 1,1 1 0,0-1-1,0 1 1,0-1 0,0 1-1,0 0 1,0-1-1,0 1 1,0 0 0,1 0-1,-1 0 1,2-1 0,3-4 17,2-2-5,-6 5-1,1 1-1,-1-1 1,1 1-1,0 0 1,0 0 0,0 0-1,0 0 1,0 0-1,6-2 1,16-6 110,0 1 0,0 1 1,1 1-1,46-6 0,-55 10-103,-12 2-3,1 1-1,-1-1 1,0 1 0,0 0 0,0 0-1,0 1 1,10 1 0,-5 0 16,-1 0-1,0 1 1,0 0 0,0 0 0,8 6-1,-10-2 170,-6-2-187,0-1 0,0 1 0,0-1 0,0 1 0,-1-1 0,0 1 0,0 0 0,0-1 0,0 1 0,-1-1-1,0 1 1,0-1 0,0 1 0,0-1 0,-1 0 0,0 1 0,0-1 0,0 0 0,0 0 0,-1 0 0,-3 5 0,-2 5-2,4-9-8,1 0-1,0 0 1,-1 0 0,0 0-1,0-1 1,0 0 0,-1 1-1,-4 2 1,-48 40 175,-67 42-1,50-46-81,9-8-6,61-32-50,10-10 4,24-24-1003,6-7-3836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4:53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551 27 5112,'-25'2'206,"0"1"0,0 2 1,-44 12-1,28-7-3,8-2-90,-63 24 0,80-26-98,-8 7 53,-88 73 31,94-64-38,1 6-32,2 0 1,-13 34-1,22-38 18,5-8-34,1 1 0,1-1 1,0 1-1,4 20 0,-4-36-9,-1 0 0,0 1 0,1-1 0,-1 0 0,0 0 0,1 0 0,0 0 0,-1 0 0,1 0 0,0 0-1,-1 0 1,1 0 0,1 1 0,8 8 12,1 0 1,1-1-1,-1 0 0,23 12 0,-13-14 39,107 5 26,-102-15-26,-3-4-35,-1-1 1,0-1-1,25-14 0,-45 22-14,0 0-1,-1 0 0,1 0 1,0-1-1,-1 1 0,1 0 1,-1-1-1,0 1 0,2-3 1,11-16 14,-1-1 0,-2 0 1,10-23-1,-14 19 67,-5-12-23,-2-54 0,-4 68 57,-26-61 60,28 80-157,0 1-1,0-1 0,0 1 0,0 0 1,0 0-1,-1-1 0,1 2 0,-1-1 1,0 0-1,0 1 0,0-1 0,0 1 1,-1 0-1,-3-3 0,2 3 6,-5-1 132,2 4-123,0 0 0,1 0 0,-1 1 0,1 0 0,-11 5 0,7 0 110,8-3-134,1-1 0,-1 1 0,0 0 0,1 0 0,0 0 0,0 1 0,0-1 0,1 0 0,-1 1 0,1-1 0,0 1 0,1-1 0,-1 1 0,1 0 0,0-1 0,0 1 0,0 0 0,0-1 0,1 1-1,0 0 1,0-1 0,2 7 0,1 2-4,-3-8-7,0 1 1,1-1 0,0 0-1,0-1 1,0 1 0,1 0-1,4 6 1,22 32 21,-20-32-23,0 0 0,15 13 0,-15-16-2,0-1 0,0 0 0,11 6 0,-12-9 0,0 0 0,0-1 0,15 5 0,-18-7-1,-1 0 1,0 0 0,1 0-1,-1-1 1,0 0 0,1 1-1,-1-2 1,1 1-1,-1 0 1,0-1 0,1 0-1,-1 0 1,0 0 0,0-1-1,0 1 1,0-1 0,0 0-1,0 0 1,0-1-1,-1 1 1,8-6 0,14-21 0,1-8 0,3-5 0,5 5 0,-28 32 0,0 1 0,0-1 0,1 1 0,7-4 0,-5 4 0,0 1 0,0-1 0,11-1 0,-10 2 0,0 2 0,1-1 0,12 1 0,-13 1 0,-1 1 0,0 0 0,0 0 0,12 4 0,40 19 0,4 9 0,3 6 0,1 9 0,-2 7 0,-10-5 0,-12-7 0,-18-11 0,-26-31 0,0 1 0,0-1 0,-1 0 0,1 0 0,0 1 0,-1-1 0,1 1 0,-1-1 0,1 1 0,-1-1 0,0 0 0,1 3 0,-1-4 0,0 1 0,0-1 0,0 0 0,0 0 0,-1 1 0,1-1 0,0 0 0,0 0 0,0 1 0,0-1 0,0 0 0,0 0 0,0 0 0,-1 1 0,1-1 0,0 0 0,0 0 0,0 0 0,0 1 0,-1-1 0,1 0 0,0 0 0,0 0 0,0 0 1,-1 0-1,1 1 0,0-1 0,0 0 0,-1 0 0,1 0 0,0 0 0,0 0 0,-1 0 0,1 0 0,0 0 0,0 0 0,-1 0 0,1 0 0,0 0 0,-1 0 0,1 0 0,-3-2 1,0-1 0,1 1-1,-1-1 1,1 1 0,-1-1 0,1 0 0,0 0-1,0 0 1,-2-4 0,2 3 0,-3-9 13,0-13-4,-2-40 1,9 43 17,8-15-4,18-47 0,-16 61 23,16-20 61,64-73 1,-80 103-96,27-20 86,6-4 22,-42 35-27,-1 4 16,-2-1-108,0 0 0,0 0 0,1 0 0,-1 0-1,0 0 1,0 0 0,0 0 0,0 0 0,1 0-1,-1 0 1,0 0 0,0 0 0,0 0 0,1 0 0,-1 0-1,0 1 1,0-1 0,0 0 0,0 0 0,1 0 0,-1 0-1,0 0 1,0 0 0,0 0 0,0 1 0,0-1-1,0 0 1,0 0 0,1 0 0,-1 0 0,0 1 0,0-1-1,0 0 1,0 0 0,0 0 0,0 0 0,0 1 0,0-1-1,0 0 1,0 0 0,-13 15 82,-26 23 0,2-2-49,35-32-32,0-1 1,-1 0 0,1 1-1,1 0 1,-1-1 0,0 1-1,1 0 1,0 0 0,0 0-1,0 0 1,0 0 0,1 0-1,-1 6 1,1-4-2,2 5 6,13 17 4,-10-22-11,0 0 0,0-1-1,0 0 1,8 6 0,37 23 4,10-2-3,-8-13-6,77 18 1,-87-26 2,-18-5 1,-16-5-2,1 1 1,-1 0 0,0 1-1,0 0 1,10 6 0,-7-4-4,-2-2 2,0 0 0,0 1 0,-1 1 0,0 0 0,0 0 0,0 0 0,-1 1 0,8 7 0,-12-10-1,0 1 1,-1 0 0,1-1 0,-1 1 0,0 0-1,0 0 1,0 0 0,0 1 0,1 4 0,-5 0-37,-3-2 30,0 0 0,0 0 0,-1 0 0,0-1 0,0 0 0,-1 0 0,1 0 1,-1-1-1,-9 5 0,2-2-15,-1 0 1,1-2-1,-1 1 1,-24 5-1,34-11-1,-2 1-6,14-25-27,-4 12 55,15-29-28,47-69-1143,-26 45-4571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4:53.7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52 5384,'3'3'19,"-1"0"0,0 0 0,0 0 0,-1 0 0,1 0 0,0 0 0,-1 0 0,0 1 0,0-1 0,0 0 0,0 1 0,-1-1 0,1 1 0,-1-1 0,0 1 0,0 4 0,4 28 139,57 164 171,-55-181-327,9 12 58,28 47 10,-27-53-4,-5-14-41,-1 0 0,22 15 1,-30-25-20,0 0 0,-1 0 1,1-1-1,0 1 0,0-1 1,0 1-1,0-1 0,0 1 1,-1-1-1,1 0 0,0 0 0,0 0 1,0 0-1,0-1 0,0 1 1,0 0-1,0-1 0,0 0 1,-1 1-1,1-1 0,0 0 0,3-1 1,-3 1 2,5-6 65,-1-3-29,1 0-17,-2 1 1,1-1-1,-1 0 1,-1 0-1,7-20 1,-1-7 204,-1 0 0,-1 0 1,-3 0-1,3-66 0,-8 61 494,0 41-499,2 2 4,1 0-188,0 1 0,-1 0 0,1 1-1,0-1 1,-1 0 0,1 1 0,-1-1 0,0 1-1,0 0 1,3 5 0,14 30 11,-15-30-28,9 15 54,0 0 0,2-1-1,19 22 1,-21-28-64,6 6 31,34 28 4,-43-41-49,1 0-1,1-2 1,18 11 0,-20-14-4,0 0 1,1 0-1,0-1 1,0 0-1,0-1 1,0-1 0,0 0-1,17 0 1,-26-1-2,-1 0 0,1 0 1,0 0-1,-1 0 0,1 0 1,0-1-1,-1 1 0,1-1 0,-1 1 1,3-2-1,15-8-7,0 0 0,32-24 0,-37 18-36,-2-5 27,0-1 0,11-33-1,-20 33-7,-3 3 17,-2 0 0,0 0 1,-8-31-1,1 31-3,5 13 10,-3-5 0,-1 1 0,0-1 1,0 2-1,-1-1 0,0 1 0,-1 1 1,-13-10-1,-10-5 10,0 2 0,-40-19 0,70 39-7,1 0 0,-1 0 1,1 1-1,0-1 0,-1 1 0,1-1 0,-1 1 1,1 0-1,-1 0 0,1 0 0,-1 0 0,1 1 1,-1-1-1,1 1 0,-1-1 0,1 1 1,0 0-1,-1 0 0,1 0 0,-4 3 0,5-4 0,1 0 0,0 1-1,-1-1 1,1 1 0,0-1-1,-1 1 1,1-1 0,0 1-1,0-1 1,0 1 0,-1-1-1,1 1 1,0-1 0,0 1-1,0-1 1,0 1 0,0-1-1,0 1 1,0-1 0,0 1-1,0-1 1,0 1 0,0-1-1,0 1 1,1-1 0,-1 1-1,0-1 1,0 1 0,0-1-1,1 1 1,-1-1 0,0 1-1,1-1 1,-1 0 0,0 1-1,1-1 1,-1 1 0,1-1-1,-1 1 1,27 17-1184,4 1-4743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4:54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62 6368,'6'0'5,"17"-6"26,-22 5-30,-1 1 1,0 0-1,0 0 0,1 0 1,-1 0-1,0-1 1,0 1-1,1 0 1,-1 0-1,0 0 0,0 0 1,1 0-1,-1 0 1,0 0-1,0 0 0,1 0 1,-1 0-1,0 0 1,1 0-1,-1 0 1,0 0-1,0 0 0,1 0 1,-1 0-1,0 0 1,0 0-1,1 1 0,-1-1 1,0 0-1,0 0 1,1 0-1,-1 0 1,0 0-1,0 1 0,1-1 1,-1 0-1,0 0 1,0 1-1,0-1 0,0 0 1,1 0-1,-1 0 1,0 1-1,0-1 1,0 0-1,0 1 0,0-1 1,0 0-1,0 0 1,0 1-1,0-1 0,0 0 1,0 1-1,0-1 1,0 0-1,0 0 1,0 1-1,0-1 0,0 0 1,0 1-1,-7 20 40,5-15-27,-1 3-10,0 0 0,0 1-1,1 0 1,1-1 0,-1 1-1,2 0 1,-1 0 0,1 0 0,1 0-1,0 0 1,0 0 0,1-1-1,3 13 1,-1-11-2,-1-4 0,0 0 0,0 1 0,1-2 0,6 10 0,45 69 15,-50-78-14,-1-1 0,1 0 0,1 0 0,-1-1-1,1 1 1,0-1 0,0 0 0,0-1 0,1 1-1,14 5 1,-15-6 0,8 1 18,-2-4-14,-1-1 1,1 1-1,-1-2 0,15-2 0,-14-2 21,-2-4-15,-1-1 0,0 1 0,14-21 0,-17 15 55,-5 0-41,0 1 1,0 0-1,-3-23 0,-3 22 87,-19-22 53,-31-39 0,34 48-72,-17-23 132,31 42-180,-9-12 247,-19-32-1,35 51-159,0 3-130,0-1 1,0 0-1,0 0 1,0 0 0,1 0-1,-1 0 1,0 0-1,0 0 1,0 0-1,0 1 1,0-1-1,1 0 1,-1 0 0,0 0-1,0 0 1,0 1-1,0-1 1,0 0-1,0 0 1,0 0-1,0 0 1,0 1 0,0-1-1,0 0 1,1 0-1,-1 0 1,0 1-1,0-1 1,0 0 0,-1 0-1,1 0 1,0 1-1,0-1 1,0 0-1,0 0 1,0 1 0,0 0-1,0-1 1,0 1-1,0-1 1,0 1 0,0 0-1,0-1 1,0 1 0,0-1-1,0 1 1,1 0-1,-1-1 1,0 1 0,0-1-1,1 1 1,-1-1 0,0 1-1,0-1 1,1 1 0,-1-1-1,1 1 1,-1-1-1,0 0 1,2 2 0,11 8-310,0 0 0,25 13 0,8 4-4868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4:54.4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20 210 5024,'-17'16'44,"16"-12"1,0 3 13,1-6 12,7-14 28,21-45 377,46-68 0,-71 122-446,0 1-1,1-1 1,0 1 0,0 0-1,-1 0 1,2 1 0,-1-1-1,0 1 1,0 0 0,1 0-1,0 0 1,5-1-1,-3 0 1,6 1 106,-2 4-96,1 1-1,-1-1 0,-1 2 1,21 8-1,-16-2 90,8 14-30,-1 1 1,-1 1-1,19 34 0,-29-45-81,-7-9 5,0-1 0,-1 1 0,0 0 0,5 11 0,-2 2 30,0 0-1,-2-1 0,0 2 1,1 32-1,-4-7 27,9 20-6,-5-52-32,2-5-31,-1-1 0,1 0 0,0 0 0,0-1 0,16 11 0,-5-11 25,19-2-490,73-1 1,-18-5-4298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4:54.8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666 816 5744,'-1'-1'49,"-13"-5"-2,11 4-39,-1 1-1,0 0 0,0-1 1,0 1-1,0 1 0,0-1 0,0 0 1,0 1-1,-4 0 0,-120-8 65,127 8-71,-206 0 93,96 11 37,93-8-80,1 0 1,0 1 0,0 1-1,-31 13 1,45-16-31,0 0 0,0 0 0,0 0 0,0 0 0,0 0 0,1 0 0,-1 1 0,1-1 0,-1 1 0,1-1 0,0 1 0,0 0 0,0 0 0,1 0 0,-3 7 0,2-6-2,1 5 101,3-2-97,0-1 0,1 0 0,0 0 0,0 0 0,0 0 0,9 10 0,0-5 65,10 0-24,45 19 0,-45-25 24,103-3 40,-97-6-40,117-40 35,-117 31-63,-6-2-41,1-1 1,-2-1 0,25-26-1,-44 42-15,0-1-1,-1 0 1,1 0-1,-1 0 1,1 0-1,-1 0 1,0-1-1,0 1 1,1-4-1,42-145 46,-43 147-46,0 0-1,-1-1 0,1 1 0,-1 0 1,0-8-1,-7-73 11,3 62-12,-2 0 0,-11-32 0,4 22-4,-1 0 0,-2 2 0,-30-45-1,30 49 2,-11-18-11,-31-75 1,17 25-28,48 114 32,7 37 0,-10-39 5,22 76-17,0-3 19,16 129 2,-36-172 6,7 169 10,-10-178 30,26 136 29,-29-171-64,1 1 1,0-1 0,0 0-1,0 0 1,0 1 0,1-1-1,2 4 1,3 6-105,2-1 1,-1 0-1,1-1 0,1 0 1,0 0-1,1-1 0,0 0 0,18 12 1,39 23-4669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4:55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0 643 7800,'6'3'200,"-3"-1"-164,-1-1-23,0 0-1,0 0 0,0 0 1,0 0-1,0 0 1,0-1-1,0 1 0,0-1 1,1 1-1,-1-1 0,0 0 1,0 1-1,1-1 1,-1-1-1,3 1 0,-4-1 8,1 1-1,-1-1 0,0 0 0,0 1 1,1-1-1,-1 0 0,0 0 1,0 0-1,0 0 0,0 0 0,0 0 1,0 0-1,0 0 0,0-1 0,0-1 1,5-4 25,2-2-15,19-28 184,79-175 228,-93 184-446,69-130 85,-74 145-78,9-12 11,4 0-9,1 1 1,30-24 0,-32 35 1,26-7-1,-39 17-5,0 1-1,1 1 0,-1-1 0,0 1 0,9 0 1,-6 1-1,1 1-1,-1 1 1,0 0 0,0 0 0,0 0 0,-1 2 0,12 4-1,-19-7 1,-1-1-1,0 1 1,1-1 0,-1 1-1,0 0 1,0 0-1,0 0 1,0-1-1,1 1 1,-1 0-1,1 2 1,10 13 0,0 0-1,-1 1 0,-1 0 1,9 19-1,-10-9-5,20 139-10,-20-112 2,28 93 0,-36-145 12,0 0-1,0 0 1,0 1 0,0-1 0,0 0 0,1 0-1,-1 0 1,0-1 0,1 1 0,0 0 0,-1-1 0,1 1-1,0-1 1,0 1 0,0-1 0,3 2 0,-2-1-3,-2-2 3,0 1 0,0-1 0,0 1 0,0-1 0,1 0 0,-1 1 0,0-1 0,0 0 0,1 0 0,-1 0-1,0 0 1,0 0 0,1 0 0,-1 0 0,0 0 0,0 0 0,1-1 0,-1 1 0,1-1 0,4-1-3,42-12-31,-23 5 23,-1-1 1,0-1 0,-1-1 0,36-24-1,-44 25 11,-9 7 1,0-1 0,0 0 0,-1 0-1,0 0 1,0-1 0,6-9 0,70-95-9,-76 100 9,2 0 0,-1 1 0,1-1-1,12-11 1,-7 9 1,-5 6 0,-1-1 0,1 1 0,1 1 0,13-9 0,-17 11 0,1 1 0,-1 0 0,0 0 0,1 1 0,0-1 0,-1 1 0,1 0 0,8-1 0,-7 2 0,-1 1 0,1-1 0,-1 1 0,1 0 0,-1 0 0,1 1 0,7 3 0,-5-2 0,0 1 0,0 0 0,0 0 0,-1 1 0,7 6 0,0 1 0,23 27 0,14 22 0,3-4 0,-38-42 0,26 18 0,-29-24 0,1 0 0,19 8 0,-18-10 0,1-1 0,22 5 0,-20-7 0,0-1 0,24 2 0,-19-6-1,-1 0 1,0-1 0,0-2 0,32-8-1,-52 12 1,1-1-1,-1 0 0,1 0 1,-1 0-1,1 0 0,-1 0 1,4-3-1,-6 4 1,12-7 0,0-1-1,12-11 1,-17 13 0,-1-1 0,0 1 0,-1-1 0,0 0 1,0 0-1,5-10 0,-6 7 1,0 0 1,-1-1-1,0 0 0,-1 1 1,0-1-1,0 0 0,-1 0 1,-1-1-1,0 1 0,-2-15 1,2 24 1,0 0 0,0 0 1,0 0-1,-1 0 0,1 0 1,-1 0-1,0 0 0,1 0 1,-1 0-1,0 0 0,-1-2 1,-16-23 17,0 0 1,-35-39 0,28 44 66,-16-4-20,-51-24 0,65 41 60,-11 5-37,-60 0-1,95 4-78,1 0-1,-1 0 1,1 0-1,-1 1 1,1-1-1,-1 1 1,1 0-1,0 0 1,-4 1-1,-27 15 40,-1 1-1,-38 29 1,45-23-4,27-24-47,-61 69 46,49-53-43,1 1-1,0 0 0,-10 23 1,15-25-4,1 1 1,0-1 0,1 0-1,1 1 1,1 0 0,0 0-1,0 31 1,2-46-1,0 1 0,0 0 0,0 0 0,0 0 0,1-1 0,-1 1 0,1 0 0,-1-1 0,1 1 1,-1 0-1,1-1 0,0 1 0,1 1 0,16 26-9,1-2 1,37 42 0,-53-66-1,0 0 0,0 1 0,1-2 0,-1 1 0,8 4 0,32 17-37,82 31 0,-121-53 32,1-1 0,-1 1 0,1-1 0,0 0 0,-1-1 0,8 1 0,93 1-86,30-19-1055,5-7-4524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3:38.6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388 618 6552,'-11'-8'378,"-1"1"0,1 1 0,-23-8 0,32 13-280,1 0 0,-1 1 0,0 0 0,0-1 0,0 1 0,0 0 0,0 0 0,0 0 0,0 0 0,0 1 0,0-1 0,0 0 0,1 1 0,-3 0 0,-6 2 112,-1-2-93,7 0-66,0-1-1,0 1 1,-1 0 0,1 1-1,0-1 1,-7 4 0,-6 3 15,0 1 1,1 0-1,0 1 1,1 1-1,0 0 1,-19 19-1,20-17-56,10-8-9,-1-1 1,1 1 0,0 0 0,0 0 0,0 1-1,1-1 1,-5 10 0,-18 37 10,21-35-11,-8 29 1,4 5-2,9-17 0,1-32 0,-1 0 0,1 0-1,0-1 1,-1 1 0,1 0 0,0 0 0,0-1 0,0 1 0,0-1 0,0 1 0,0-1 0,1 1 0,-1-1 0,0 0 0,1 1 0,-1-1 0,1 0 0,0 0-1,-1 0 1,4 1 0,-5-2 0,0 0 0,0 0 0,1 1 0,-1-1 0,0 0-1,1 0 1,-1 0 0,0 0 0,1 0 0,-1 0 0,0 0-1,1 0 1,-1 0 0,0 0 0,1 0 0,-1 0-1,0 0 1,1 0 0,-1 0 0,1 0 0,-1 0-1,0 0 1,1 0 0,-1 0 0,0 0 0,1-1 0,-1 1-1,0 0 1,1-1 0,13-6-1,-1 0 1,0-2-1,0 0 1,14-13-1,-8 4-5,28-37-1,-36 40 7,-2 0 0,16-30 0,-13 14 3,-2-1 0,-1 0 0,7-45 0,-11 40 25,1-170 28,-7 164 31,-1 15-41,0-17 55,-15-87 1,14 115-23,-1-5 74,-1 0-1,-11-30 0,5 75 213,6-12-338,3-5 4,-1 0-1,2 0 1,-1 0 0,1 0-1,-1 7 1,-18 123 164,17-103-134,-1 154 20,6-151-66,7 47 4,-4-55-17,9 27 0,-9-36-3,0 0 0,1 1 0,1-1 0,1 0-1,13 23 1,10 13-4,-31-54 4,0-1 0,0 0 1,0 1-1,0-1 1,0 0-1,0 0 1,0 0-1,0 1 0,1-1 1,-1 0-1,0 0 1,0 1-1,0-1 0,1 0 1,-1 0-1,0 0 1,0 0-1,0 0 1,1 1-1,-1-1 0,0 0 1,0 0-1,1 0 1,-1 0-1,0 0 0,0 0 1,1 0-1,-1 0 1,0 0-1,1 0 1,-1 0-1,10 1-118,-1-1 0,0 0 1,0 0-1,1-1 0,-1-1 0,11-2 1,-9 2-560,52-10-6782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4:55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486 88 5560,'2'-16'0,"2"-13"1,-4 27 0,0 0-1,0 0 0,0 0 1,-1 0-1,1 0 1,-1 0-1,1 0 1,-1 0-1,0 0 1,0 0-1,-2-3 0,2 3 1,0 1-1,0 0 0,0 0 0,0 0 0,0 0 0,0 0 0,-1 0 0,1 0 0,0 0 0,-1 0 0,1 1 0,-1-1 1,1 0-1,-1 1 0,1-1 0,-3 1 0,-2 0 0,-1 0 0,0 0 0,0 1-1,0 1 1,1-1 0,-1 1 0,1 0 0,-1 0 0,1 1 0,-11 5 0,10-4-2,-15 9-11,-100 97-5,98-81 12,-32 53-1,-5 20 6,14-5 1,37-72 0,-9 34 0,16-46 0,1-1 0,0 1 1,1 0-1,1 0 0,0 0 1,0 0-1,3 17 0,3-14 14,-1-9-11,0-1 1,1 1-1,0-1 1,0 0-1,0 0 0,9 6 1,-15-12-2,1 1-1,-1-1 1,1 0 0,-1 1 0,1-1 0,-1 0 0,1 0-1,-1 1 1,1-1 0,-1 0 0,1 0 0,-1 0-1,1 0 1,-1 0 0,1 0 0,-1 0 0,1 0 0,-1 0-1,1 0 1,0 0 0,0 0 0,0 0 2,6-1 7,0 0 0,-1 0 0,1-1 0,0 0-1,-1 0 1,0 0 0,1-1 0,-1 0 0,0 0 0,0-1-1,-1 0 1,7-4 0,85-64 114,-77 55-11,-13 10-77,9-9 10,-1 0 0,0-1 1,-2-1-1,22-35 0,-14 13 104,19-46 1,-40 85-147,3-6 22,0 1-1,0-1 1,0 1-1,1 0 1,0 0-1,5-6 0,-9 12-23,0 0 0,0 0-1,0 0 1,0 0-1,0 0 1,0 0-1,0 0 1,0-1 0,0 1-1,0 0 1,1 0-1,-1 0 1,0 0 0,0 0-1,0 0 1,0 0-1,0 0 1,0 0-1,0 0 1,0 0 0,1 0-1,-1 0 1,0-1-1,0 1 1,0 0-1,0 0 1,0 0 0,0 0-1,0 0 1,1 0-1,-1 0 1,0 0 0,0 0-1,0 0 1,0 0-1,0 0 1,0 0-1,0 1 1,1-1 0,-1 0-1,0 0 1,0 0-1,0 0 1,0 0-1,0 0 1,0 0 0,0 0-1,0 0 1,1 0-1,-1 0 1,0 0-1,0 1 1,0-1 0,0 0-1,0 0 1,0 0-1,0 0 1,0 0 0,0 0-1,3 4 13,-1-1 0,0 1-1,0-1 1,0 1 0,0 0-1,0 0 1,-1-1 0,0 1-1,1 0 1,-2 0 0,1 1 0,0 5-1,1 0 8,0 14 92,-17 132 36,7-117-76,-38 198 23,36-184-50,-26 196 13,33-204-40,1-13-11,0 25 3,8 102 0,13-19 4,-19-137-15,1 1 0,-1-1 0,1 1 0,0 0 0,0-1 0,0 1 0,0-1 0,1 0 0,-1 1 0,1-1 0,0 0 0,0 0 0,0 0 0,0 0 0,1 0 0,-1-1-1,6 5 1,-8-7 0,0 1-1,0-1 0,1 0 1,-1 0-1,0 0 1,0 0-1,0 0 0,1 1 1,-1-1-1,0 0 0,0 0 1,0 0-1,1 0 0,-1 0 1,0 0-1,0 0 0,1 0 1,-1 0-1,0 0 0,0 0 1,1 0-1,-1 0 0,0 0 1,0 0-1,1 0 1,-1 0-1,0 0 0,0 0 1,1 0-1,-1 0 0,0-1 1,0 1-1,0 0 0,1 0 1,-1 0-1,0 0 0,0 0 1,0-1-1,1 1 0,-1 0 1,0-1-1,16-9 7,-1-2-1,-1 0 1,20-20-1,-30 28-4,18-20 26,102-138-892,-55 72-3649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4:56.4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229 10 5920,'-9'-3'30,"0"1"1,0 0-1,-1 1 1,1 0-1,0 1 1,-1 0-1,-15 2 1,12 3 150,0 6-124,0 0-1,1 0 1,-15 19 0,16-10-36,-11 39 4,15-35-22,-5 37 0,3 34-3,10 2 1,5-41 3,14 57 0,-12-84 3,49 106 5,-43-114 8,-3-9-14,1-1 1,0 0 0,0-1-1,21 13 1,-32-22-4,0-1 0,0 1 0,0-1 0,0 1 0,0-1 0,0 0 0,0 1-1,0-1 1,0 0 0,0 0 0,0 0 0,0 0 0,0 0 0,0 0 0,1 0 0,9-1 7,0-1-1,-1 0 1,1-1 0,-1 0-1,0 0 1,15-8 0,-9-2 51,2-10-31,0 0 1,14-28-1,-22 27 31,25-100 38,-32 98 1,-9-123 46,-4 69 88,6 57-201,1 3-8,-11-40 153,-4-1 26,18 61-199,0-1 1,0 1-1,0 0 1,0 0-1,-1 0 1,1-1 0,0 1-1,0 0 1,-1 0-1,1 0 1,0 0-1,0 0 1,-1-1-1,1 1 1,0 0-1,0 0 1,-1 0 0,1 0-1,0 0 1,0 0-1,-1 0 1,1 0-1,0 0 1,-1 0-1,1 0 1,0 0-1,0 0 1,-1 0-1,1 1 1,0-1 0,0 0-1,-1 0 1,1 0-1,0 0 1,0 0-1,-1 0 1,1 1-1,0-1 1,0 0-1,0 0 1,-1 1 0,-10 8 41,4-4-20,5-3-10,-1 0 0,1 1-1,0-1 1,0 1 0,0-1-1,0 1 1,0-1 0,0 1-1,1 0 1,0 0-1,-1 0 1,0 4 0,-5 13 40,1 0 1,1 0 0,-3 31-1,8-26 18,3 1-42,2 1 0,14 41 0,-7-47-12,9 4-5,44 40 0,-44-52-9,88 33 3,-87-43 5,2-5-5,0-1 0,40-10-1,-42 4 26,87-54 22,-107 62-51,0 0 0,0-1 0,0 1 0,0-1 0,0 1 0,-1-1 0,1 0 0,2-2 0,3-5 14,3-2-8,-1 0 1,0 0 0,-1-1-1,0-1 1,-1 1 0,0-1-1,5-17 1,53-178 167,-50 147-137,-15 61-39,8-27 15,-4 16-9,-3 16 10,-3 13-18,-2 38 4,4-37-5,2 59 1,16 184-32,-12-176-19,-4 9-11,-1-78-104,-1-17 164,0 0-1,0-1 1,0 1 0,0 0 0,0 0 0,0 0-1,0 0 1,0 0 0,0 0 0,0 0-1,0 0 1,0 0 0,0 0 0,0 0 0,0 0-1,0 0 1,0 0 0,0 0 0,1 0-1,-1-1 1,0 1 0,0 0 0,0 0 0,0 0-1,0 0 1,0 0 0,0 0 0,0 0-1,0 0 1,0 0 0,0 0 0,0 0 0,0 0-1,1 0 1,-1 0 0,0 0 0,0 0-1,0 0 1,0 0 0,0 0 0,0 0 0,0 0-1,0 0 1,0 0 0,0 0 0,0 0 0,0 1-1,0-1 1,0 0 0,0 0 0,1 0-1,-1 0 1,0 0 0,0 0 0,0 0 0,0 0-1,0 0 1,0 0 0,0 0 0,0 0-1,0 0 1,0 0 0,0 0 0,0 0 0,0 1-1,0-1 1,0 0 0,0 0 0,6-18-1102,-1-8-4318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4:56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6368,'0'0'0,"3"17"0,5 25 0,4 20 0,6 17 0,21 4-64,20-3 64,-2 3-4248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4:57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153 611 5560,'-2'1'-8,"-2"1"4,0-1 0,1 0 1,-1 0-1,0 0 0,0 0 0,0-1 1,-1 1-1,1-1 0,0 0 0,0 0 1,0-1-1,0 1 0,0-1 0,0 0 1,-5-2-1,3 1 3,1 0 0,-1 0 0,1 0 1,-8-5-1,8 3 1,1 1 1,0-1-1,0 0 1,0 0-1,0-1 1,0 1-1,1-1 1,0 1-1,0-1 1,-3-6-1,3-4 27,4-14 6,6-45 0,-1 50 141,49-90 90,-40 94 16,4 1-150,1 2 1,25-19 0,-27 29 150,6 3-149,0 1-1,24 0 1,-28 6 128,-2 4-146,1 0-1,26 16 1,-32-11 34,2 11-66,-1 0 1,-2 1-1,19 47 0,-11-9-27,-14-42-34,-3-7-10,0 0 0,1-1 0,1 1 0,0-1 0,1 0 1,11 17-1,-16-28-9,0 0 0,0 0 0,-1-1 0,1 1 1,1 0-1,-1-1 0,0 1 0,0 0 0,0-1 0,0 0 0,0 1 1,0-1-1,1 0 0,-1 1 0,0-1 0,0 0 0,1 0 1,1 0-1,2 0 3,5 1 7,-1-1 0,1-1 0,0 1 0,-1-2-1,1 1 1,-1-1 0,0-1 0,0 0 0,0 0-1,16-8 1,-9 4-7,-1 1 13,-1-2 1,0 1-1,0-2 1,-1 1-1,23-21 0,-21 16-7,-9 9 5,1-1-1,-1 0 1,0 0-1,0-1 1,9-12-1,-3 2-1,32-38 46,-3-3-4,-24 38-51,-16 19-5,0-1 1,-1 0-1,1 1 0,0-1 0,0 0 0,0 1 0,0-1 0,0 1 0,0-1 0,0 1 0,0 0 0,0-1 1,0 1-1,1 0 0,1 1 0,0 0 0,-1 0 0,1 0 0,-1 0 0,1 1 0,-1-1 0,0 1 0,0-1 0,0 1-1,0 0 1,0 0 0,0 0 0,0 0 0,0 0 0,-1 0 0,2 3 0,0-1-1,3 3 0,0 1-1,0 0 0,0 0 0,-1 1 0,0 0 0,7 17 0,10 23-30,38 47-1,-44-81-7,-7-8 25,2 1 7,0-1 0,0 0 0,1 0 0,0-1 0,0-1 0,0 0 0,24 6 0,71 6-20,-100-16 26,-1-1-1,0 0 1,0-1 0,1 1 0,-1-1-1,0 0 1,0-1 0,0 0-1,0 0 1,0 0 0,-1 0 0,8-5-1,-6 3 1,-2 1 0,0 0 1,0 0-1,0-1 0,0 1 0,0-1 1,-1-1-1,0 1 0,0 0 0,0-1 1,0 0-1,3-7 0,-3 7 0,2-9-4,2-27-1,-7 31 7,-1 0 0,0 1-1,0-1 1,-2-10 0,-1 10 0,0-1 0,-1 1 0,1 0 0,-2 0 0,0 1 1,0-1-1,-1 1 0,0 0 0,-9-11 0,-2 2 8,-14-6 3,-41-25 1,49 40 28,3 5-28,0 1 1,0 1-1,0 1 1,-21 1-1,39 0-4,0 0-1,0 0 0,0 1 1,0-1-1,0 1 0,-1-1 1,1 1-1,0 0 0,-2 1 1,-20 11 26,1 1 0,-31 24 0,36-20 41,0 9-42,0 0 1,-13 30-1,22-33-5,2 9-8,-5 45 0,14-59-13,10 25-1,-10-37-5,1-1-1,0 1 0,0-1 0,1 0 0,6 9 1,-3-8-1,1 1-1,0-1 1,1-1 0,0 0 0,0 0 0,0 0 0,19 7-1,-7-6-4,104 6 2,-98-13-2,108-22 2,-126 21 2,0-1 0,0-1 0,0 1 0,-1-2 0,11-4 0,2-2 1,31-11-2,-33 10-3,66-62 2,-70 55-2,45-96 2,-51 89-3,-7 18-1,5-20-17,0 0 0,-2-1-1,3-42 1,-1-128-920,-7 192 784,0 1 31,0 0 1,1 1-1,-1-1 0,1 0 0,3-9 1,1 12-99,-1 1 205,0 1 0,0 0 0,-1 0 0,1 0 0,0 1 0,0-1 0,0 1 0,0 0 0,-1 0 0,1 0 0,0 1 0,-1-1 0,1 1 0,-1 0 0,0 0 0,1 0 0,3 4 0,6 5-18,0 0 0,14 16 0,-26-25 44,13 18-76,48 136-21,-50-118 33,96 316-75,-86-274 175,-30-90 89,1-3-66,1 0 0,1 0 0,1-1 0,-5-19 0,4 12-32,-1-2 104,1 0-1,-4-41 1,8 48-95,0-7 160,22-99 77,-20 115-236,0 1 1,1-1-1,0 1 0,0-1 1,1 1-1,-1 0 0,5-6 0,3-5 9,12-25 15,-11 28 69,-1 6-99,2 0 0,-1 1 0,1 0 1,22-8-1,-14 11 46,-2 4-59,0 2 1,0 0-1,-1 1 1,21 6-1,-17 2 26,11 15-15,34 35-1,-48-40-17,-10-10-9,1 2-3,1-1 0,-2 2 0,0-1 0,-1 1 0,0 0 1,-1 1-1,7 21 0,-1 17 3,-11-46-5,-1 1-1,1-1 1,-1 1 0,-1 12-1,0-16 1,0 0-1,0 0 1,0-1 0,0 1-1,0 0 1,-1-1 0,-3 7-1,3-7 1,0 0-1,0-1 0,0 1 1,0-1-1,-1 0 0,1 0 0,-1 0 1,-3 2-1,3-2 1,0 0 0,0 0-1,-1-1 1,1 0 0,0 0 0,-7 2-1,6-3 1,1 1-1,0-1 0,0 0 1,0 0-1,-1 0 0,1-1 1,-6-1-1,3 0 4,-1-1 0,0 0-1,1 0 1,0-1 0,0 0 0,0 0 0,0 0-1,1-1 1,-1 0 0,1 0 0,0 0 0,1 0-1,-1-1 1,1 0 0,0 0 0,1 0-1,-1-1 1,-3-10 0,4 8 7,1 0 0,0 0 1,0 0-1,1 0 0,0 0 0,1 0 1,0 0-1,1 0 0,1-12 0,-1 8 1,4-8 56,7-12-17,28-48-1,-23 59 24,7 0-43,0 1 0,38-25 0,-35 34-4,43-11-1,-44 16-22,29-3-1,-35 7 0,35 1-1,-36 4-1,30 5 0,-18 0-2,55 22 0,-66-17-4,-3 4 4,0 1 1,0 1-1,14 23 0,-19-18-5,-3 6 1,11 62 0,-20-68-1,-1-11 2,0-3 2,1 0 0,-2 0 0,1 0 0,-1 0 1,-1 0-1,1-1 0,-2 1 0,1-1 0,-8 14 0,-26 26 82,33-43-215,-1 0-1,1-1 1,-1 1 0,-1-1 0,1 0-1,-1 0 1,1 0 0,-9 3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4:58.6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0 308 5560,'4'-4'3,"1"-1"11,0 0 0,0 1 0,0-1 0,6-3 0,5 5-6,-11 4-8,0 1-1,0-1 1,0 1-1,0 0 0,0 0 1,0 1-1,-1 0 1,1-1-1,7 8 1,33 30-25,-40-35 22,10 9-72,0 1 1,-2 0 0,0 0-1,-1 2 1,16 26-1,-25-39 57,17 30-147,2-2 0,2-1 0,31 34 0,-53-64 152,0 0 1,-1 1-1,1-1 1,0 0-1,0 0 1,0 0-1,-1 0 1,1 0-1,0 0 1,0-1 0,0 1-1,1-1 1,-1 1-1,0-1 1,0 0-1,0 0 1,3 0-1,-2 0 2,4-3-36,4-4 20,-4 3 22,0-1 1,0 0 0,-1 0-1,1 0 1,-1-1-1,0 0 1,7-10-1,-8 9 6,1 1 0,-1 0 1,0-1-1,-1 0 0,0 0 1,0 0-1,0 0 1,-1-1-1,0 0 0,0 1 1,2-11-1,2-55 37,-7 68-27,-1 1 1,1-1 0,-1 1 0,-1 0 0,1-1 0,0 1 0,-1 0 0,0 0 0,0 0 0,0 0 0,-1 0 0,1 1 0,-7-7-1,5 4 11,2 4-6,0-1 0,0 0 1,0 1-1,-1 0 0,1-1 1,-1 1-1,0 0 1,0 0-1,0 0 0,1 1 1,-2-1-1,1 1 1,0 0-1,0 0 0,0 0 1,-1 0-1,1 0 1,-6 0-1,7 1-6,0-1 4,0 1 1,0 0-1,1 0 1,-1 0-1,0 0 1,0 0-1,0 0 1,0 1-1,1-1 1,-1 1-1,0-1 1,0 1-1,1-1 1,-1 1-1,0 0 0,-1 1 1,-5 2 19,-22 12 23,18-6 91,2 5-82,0 2 1,-13 30-1,17-26 15,-1 101 32,9-96-59,28 95 15,-20-101-41,-1-9-19,0 0-1,1-1 1,0 0-1,22 17 1,-15-20 12,86 10 12,-82-18-18,-4-2-9,0 0 0,-1-2 0,21-8 0,-24 3 1,17-30-1,-21 23-5,15-34 0,3-30-1,-7 4 0,12-64-15,-25 115 14,-4 22 1,1 3 0,8-6 0,11 10 0,-18-1 0,1 0 0,-1 0 0,0 0 0,0 1 0,5 4 0,0 1 0,-1 1 0,0 0 0,-1 1 1,0 0-1,-1 0 0,13 22 0,-9-8 7,15 44-1,6 15-3,-1-6 2,-3-15-3,-21-46-2,-3-7 0,0 0 0,1 0 0,1-1 0,5 9 0,-2-5 1,-8-12 0,0 1-1,0-1 1,-1 1-1,1-1 1,0 0 0,0 1-1,0-1 1,0 0-1,0 0 1,0 0-1,0 1 1,0-1 0,0 0-1,0 0 1,0-1-1,0 1 1,0 0 0,0 0-1,0 0 1,1-1-1,1 0 1,3 0 8,0-1 0,-1 0-1,1 0 1,0-1-1,-1 0 1,1 0 0,-1 0-1,9-7 1,39-37 85,-33 29-52,23-19 98,-22 20-75,5-4 50,53-33 1,-44 40-86,-21 12 44,-1 3-48,0 1-1,-1 1 1,1 0 0,-1 1 0,20 8-1,54 29 54,-78-37-80,15 8 27,1-1 1,0-1-1,0-1 0,43 10 1,-63-19-26,0 1-1,1-1 1,-1 1 0,0-1 0,1 0-1,4-2 1,-5 2 0,0-1-1,0-1 1,-1 1 0,1-1-1,-1 1 1,1-1 0,3-2-1,-2 0 1,0 1-1,-1-1 0,1 0 0,-1 0 1,7-9-1,-5 5 0,-1 1 0,-1-1 0,1 0 0,-2 0 0,5-11 0,-3 3 0,0-1 0,4-33 0,-8 32 0,1 0 0,-2 0 0,-2-21 0,0 22 0,-1 1 0,-1-1 0,-8-21 0,4 17 0,-21-40 0,-19-13 0,-7 4 0,4 7 0,8 14 0,10 17 0,32 31 0,0 0 0,0 0 0,0 0 0,0 0 0,0 1 0,-1-1 0,1 1-1,0-1 1,-1 1 0,1-1 0,0 1 0,-1 0 0,1-1 0,0 1 0,-1 0 0,1 0 0,-1 0 0,1 0 0,0 0 0,-1 1 0,1-1 0,0 0 0,-1 1 0,1-1 0,0 0 0,-1 1 0,1 0 0,0-1 0,0 1 0,0 0 0,-1 0-1,-1 1 1,-2 7-5,1 5 4,1 0-1,1 1 1,-1 15 0,5-11-18,0-11 13,0 5 0,1 1-1,1-1 1,0 0-1,1 0 1,0-1 0,1 0-1,13 21 1,80 117-42,-74-115 9,109 153-8,-107-152 21,-7-10 13,97 117-22,-102-126-32,11 14-302,47 41 1,-58-60-3412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4:59.0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0 254 5208,'54'20'32,"51"7"13,-78-24 22,48-4 0,27-15-53,10-12-8,6-8-4,-10-1 4,-27 3-5,-24 6-1,-50 24 0,-1 0 1,0 0-1,11-10 0,-15 11 1,1 0-1,-1 0 1,0-1 0,1 1-1,-2-1 1,1 0-1,0 1 1,-1-1 0,0 0-1,1 0 1,-2 0 0,2-7-1,-3 1 7,0 8-6,0-1 0,-1 1 1,1 0-1,0 0 0,-1 0 1,1 1-1,-1-1 0,0 0 0,0 0 1,1 1-1,-1-1 0,0 1 1,0 0-1,-1 0 0,1-1 1,0 1-1,0 0 0,0 1 0,-1-1 1,1 0-1,-1 1 0,1-1 1,0 1-1,-1 0 0,1 0 0,-1 0 1,1 0-1,0 0 0,-1 0 1,1 1-1,-1-1 0,1 1 1,-4 1-1,-19 13 7,16-6 13,6-3-15,-1 2 0,1-1 0,1 0 0,0 1 0,-1-1 0,2 1 0,-1 0 0,2 0 0,-1-1 0,1 1 0,0 0 0,0 0 0,1 0 0,0 0 0,2 9 0,14 47 9,-6-35 26,72 128 20,-64-125-26,83 110 21,-86-118-8,-9-12-36,-1 1-1,0 0 1,-1 1-1,0-1 1,3 18-1,-8-31-9,0 1-1,0-1 0,0 1 1,0 0-1,0-1 0,0 1 1,0 0-1,0-1 0,0 1 1,0 0-1,0-1 0,0 1 1,0 0-1,-1-1 0,1 1 1,0 0-1,-1-1 0,1 1 1,0-1-1,-1 1 0,1-1 1,0 1-1,-1-1 0,0 2 1,-11 10 8,0 1 0,-1-2 0,0 0 0,-29 18 0,12-15 44,-173 42 22,157-50-15,-27-2-376,-92-7-1,46-7-3230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4:59.6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512 0 8696,'0'5'73,"-63"306"883,-8-51-619,57-208-262,-70 211 30,65-211-50,-83 225 29,82-222-16,3-8-25,-58 176 121,33-41-30,38-148-60,6 117 24,-2-146-87,0 0 0,1 0 0,-1 0 0,1 0 0,0 0 0,0 0 0,0 0 0,4 8 0,1-1 4,11 21-1310,-1-4-5238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5:01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1072 6456,'0'2'28,"0"0"0,0 0 0,0 0 0,0-1 0,-1 1 0,1 0 0,0 0 0,-1-1 0,1 1 0,-1 0 0,0-1 0,1 1 0,-1-1 0,0 1 0,0-1 0,0 1 0,-3 3 1281,4-8-1275,0 0 0,0 0 0,1 1 0,-1-1 0,1 0 0,0 1 0,2-6 0,2-7 2,14-52 152,-4 16-20,-2-1 0,7-55 0,-19 90-140,3-76 183,12-234 573,-16 255-255,1 67-385,5-2-11,-6 7-131,0 0 0,0 0-1,0 0 1,1 0 0,-1 0-1,0 0 1,0 0 0,0 0-1,0 0 1,0 0 0,0-1-1,0 1 1,0 0 0,0 0-1,0 0 1,0 0 0,0 0 0,1 0-1,-1 0 1,0 0 0,0 0-1,0 0 1,0 0 0,0 0-1,0 0 1,0 0 0,0 0-1,0 0 1,1 0 0,-1 0-1,0 0 1,0 0 0,0 0-1,0 0 1,0 0 0,0 0-1,0 0 1,0 0 0,0 0-1,0 0 1,1 0 0,-1 1-1,0-1 1,0 0 0,0 0 0,0 0-1,0 0 1,0 0 0,0 0-1,0 0 1,0 0 0,0 0-1,0 0 1,0 0 0,0 1-1,0-1 1,0 0 0,7 5 40,32 37 60,31 42-42,-6-1-20,-10-8-36,-7-4-4,-13-11 0,-32-56-1,0 0 1,0 0-1,0 0 1,0 0 0,-1 0-1,1 1 1,-1-1-1,0 1 1,-1-1 0,1 1-1,-1-1 1,0 1-1,0-1 1,0 1 0,-1-1-1,1 1 1,-1-1-1,0 1 1,-2 3 0,-8 13-4,6-15-12,1 1 1,0 0-1,1 1 1,-5 14-1,7-21-30,23-6-134,-9 1 164,3 0 6,-9 2-1,0 0 0,0 0 0,0 0 0,-1-1 0,13-7 0,94-62-73,-94 53-16,68-107-86,24-70-971,-103 179 942,-2 5 58,1-1 1,0 1 0,0 1-1,1-1 1,13-13 0,-20 24 146,-1 1 1,1-1-1,0 1 0,0-1 1,-1 1-1,1 0 1,0 0-1,0-1 0,0 1 1,0 0-1,-1 0 1,1 0-1,0 0 0,0 0 1,0 0-1,0 0 1,-1 0-1,1 0 0,0 0 1,0 1-1,0-1 1,0 0-1,-1 0 0,1 1 1,0-1-1,0 1 1,-1-1-1,1 1 1,0-1-1,-1 1 0,1-1 1,0 1-1,-1 0 1,1-1-1,-1 1 0,1 0 1,0 0-1,18 28-16,-17-27 15,6 14-35,30 99-14,-17-43 30,-15-57 26,24 53 2,0-14 2,-3-17 1,-21-30 1,1 0 1,1 0-1,8 6 0,-15-13 0,1 1 0,-1 0 1,1-1-1,-1 0 0,1 1 0,0-1 0,-1 0 0,1 0 0,0 0 0,-1 0 0,1 0 0,0 0 0,-1 0 0,1-1 0,-1 1 0,1 0 0,0-1 0,-1 1 0,3-2 0,-3 1 3,6-5 36,0-2-20,-1 0 0,0-1 0,0 0 0,-1-1 0,-1 1 0,1-1 0,4-19 0,-6 21 21,3-7 13,-2-1-1,0 1 0,0-1 0,-2 1 1,2-27-1,-4 26 16,0 0 93,0 1 0,1-1 0,0 1-1,5-19 1,-5 32 25,1 15 49,4 7-99,8 53 14,-8-55-112,9 7-15,25 34 0,-25-45-10,28 13 4,-35-23-19,1 0 1,-1-1 0,0-1-1,1 1 1,10 1 0,-8-3-1,-1 0 0,1-1 0,0 0 0,15-2 0,-13 0 0,-1-1 0,1 0 0,23-10 0,-23 8 0,-1-2 0,0 1 0,0-2 0,11-8 0,-7 2 0,0 0 0,18-22 0,-19 20-2,0-2 0,-2 0-1,0 0 1,-1-1 0,-1-1 0,17-39 0,17-56-14,-41 102 5,0 0 1,-1 0-1,-1 0 1,0-1-1,0 1 1,-1-22-1,-1 17 1,1-89-122,-2 97 59,-1-5-18,2 14 88,0 1 0,0 0 0,0 0 0,-1 0-1,1 0 1,0 0 0,0 0 0,0-1 0,0 1 0,-1 0 0,1 0 0,0 0 0,0 0-1,0 0 1,0 0 0,-1 0 0,1 0 0,0 0 0,0 0 0,0 0 0,0 0-1,-1 0 1,1 0 0,0 0 0,0 0 0,0 0 0,-1 0 0,1 0 0,0 0-1,0 0 1,0 0 0,0 0 0,0 1 0,-1-1 0,1 0 0,0 0 0,0 0 0,0 0-1,0 0 1,0 0 0,-1 0 0,1 1 0,0-1 0,0 0 0,0 0 0,0 0-1,0 0 1,0 1 0,0-1 0,-8 8-22,4-3 11,2-2 0,0 1 0,1 0 0,-1-1 0,1 1 0,-1 0 0,-1 8 0,-9 48-115,2 0 0,-2 68 0,12-96-3,12 142-47,1-83-37,-8-64 186,-1-2 10,10 44-103,-11-54 73,-1-6 26,0 1 1,0-1 0,1-1 0,0 1 0,0 0 0,1-1 0,0 1 0,7 8-1,-11-17 23,0 0 0,0 0 0,0 1 0,0-1 0,0 0 0,0 0 0,0 0 0,1 1 0,-1-1 0,0 0 0,0 0 0,0 0 0,0 0 0,1 1 0,-1-1 0,0 0 0,0 0 0,0 0 0,1 0 0,-1 0 0,0 0 0,0 0 0,0 0 0,1 1-1,-1-1 1,0 0 0,0 0 0,1 0 0,-1 0 0,0 0 0,0 0 0,1 0 0,-1-1 0,0 1 0,1 0 0,3 0-1,1 0 0,-1 0 0,1-1 1,-1 0-1,1 0 0,-1 0 0,0-1 0,1 1 0,-1-1 0,0 0 0,0 0 1,0-1-1,0 1 0,0-1 0,-1 0 0,6-5 0,35-28 1,16-18 1,-57 51 0,134-139 17,-130 135-18,164-177 143,-169 183-133,0 0-1,0-1 1,0 1-1,0 0 0,0 0 1,0 0-1,0 1 1,0-1-1,0 0 1,0 1-1,1-1 0,-1 1 1,0 0-1,0 0 1,0 0-1,1 0 0,-1 0 1,0 0-1,5 2 1,-4-2 0,6 4 31,0 3-34,-1 0 0,1 1 1,-1 0-1,-1 0 0,0 1 0,0 0 1,0 0-1,-1 1 0,6 13 0,8 21-4,-14-32-3,14 31-2,-19-41 2,0-1 1,0 1-1,0 0 1,1-1 0,-1 1-1,0-1 1,0 1-1,1-1 1,-1 1-1,1-1 1,-1 0-1,1 0 1,0 0 0,0 0-1,-1 0 1,1 0-1,2 0 1,3-3-20,1-2 10,0 0 5,1-1 1,-1 0-1,0 0 0,0-1 1,0 0-1,-1 0 1,7-8-1,22-24-10,-30 30 15,0 1-1,-1-1 1,0-1-1,4-9 1,-6 12 0,0 0 0,-1-1 0,0 0 0,-1 0 0,2-10 0,-3 10 0,0 1 0,0 0 0,0 0 0,-1 0 0,-2-12 0,1 13 0,0 0 0,0 0 0,0 1 1,0-1-1,-1 1 0,0-1 0,0 1 0,0 0 0,-1 0 1,1 0-1,-1 1 0,0-1 0,-6-4 0,-4 2 14,-2 2-5,1 1-1,-1 1 1,1 0 0,-1 1 0,0 1-1,-21 2 1,7 1 12,-58 14 1,60-6 18,-9 11-12,-61 48 1,95-67-22,0-1-1,0 1 1,0 0 0,0 0-1,1 0 1,-4 6 0,-17 29 22,-33 72 0,55-107-27,0-1-1,0 0 0,0 1 1,0 0-1,1-1 0,-1 1 1,1-1-1,0 1 0,0 4 1,0-7-2,0 17 4,0 0 1,4 19-1,-3-29-4,1 0 1,0-1-1,0 1 0,0 0 1,1-1-1,0 1 0,1-1 0,5 9 1,-2-6-1,1 0 0,0-1 0,0 1 0,18 12 0,-12-11 0,1 0 0,0-1 0,17 8 0,0-6-1,0 0 1,1-2 0,42 6-1,-40-11-5,156-12-6,-150 2-7,153-46 0,-189 51 19,-1 0-1,0-1 0,1 0 0,-1 0 0,7-5 0,-11 7 1,23-15-1,23-19 1,-30 21 0,-2-1 0,0-1 0,13-17 0,-9 8 0,22-42 0,-24 35 0,13-36 0,-17 31 0,-1-2 1,8-53-1,-17 66 7,-2 12-4,0 2 0,-1-1-1,0 1 1,0-1-1,-1 1 0,-1 0 1,0 0-1,0-1 1,-6-11-1,3 10 9,-1 1 0,0-1 0,0 1 0,-2 1 0,1-1 0,-1 2 0,-17-17 0,-1 13 4,26 13-13,1 1-1,-1 0 1,1 0 0,0-1 0,-1 1 0,1 0 0,-1 0 0,1 0 0,-1 0 0,1 0-1,-1 0 1,1-1 0,-1 1 0,1 0 0,-1 0 0,1 1 0,-1-1 0,1 0-1,-1 0 1,1 0 0,-1 0 0,-3 2 3,0-1 1,0 1-1,1 0 0,-1 0 1,0 0-1,1 0 0,-1 0 1,1 1-1,0 0 0,0 0 1,-3 3-1,1 6 43,3-4-36,2 0 1,-1 0-1,1 1 0,0-1 0,0 1 1,1-1-1,1 0 0,-1 0 1,5 14-1,2 0 5,1-1 0,1 0 1,16 25-1,69 107 16,-71-117-19,39 51-1,10 8-10,-11-12-3,-52-68 0,0 0 0,11 28 0,-17-34 0,-1 0 0,0 1 0,-1-1 0,0 1 0,2 13 0,-4-15 0,0 0 0,0 0 0,-1-1 0,0 1 1,0 0-1,0 0 0,-4 9 0,1-7 1,-1 0 0,0-1-1,0 1 1,-1-1 0,0-1 0,-11 13-1,-36 31 4,26-32 10,0-6-279,-1-2 0,0 0 0,-51 13 0,-10-4-5115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5:01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461 1 6816,'3'8'209,"1"1"-116,0-2-44,-1 0 0,-1 1 0,0-1 0,0 1-1,0-1 1,-1 1 0,0 0 0,0 0 0,-1 0 0,0 8 0,-8 171 403,5-134-271,-30 261 55,24-241-169,-58 344 15,50-327-68,-31 140-1,-17 45-10,-90 264-1011,75-276-4032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5:02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7264,'7'25'1,"-4"-14"19,-1 1-1,1-1 1,0 23 0,5 160 89,-8-146 38,7 361 483,-3-279-567,-2-80 44,8 185 118,-10-211-165,0-11-24,0 0 1,0 1 0,2-1-1,0 0 1,0 1 0,1-1 0,6 16-1,-7-32 59,14-75 34,-13 50-74,-10-192-1071,-2 87-4417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3:39.1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198 210 8696,'0'0'49,"-1"3"-4,-8 10 66,0 1-1,0-2 1,-1 1-1,-18 17 0,11-12-3,-24 25 69,31-31-111,0 1-1,1 0 1,1 0-1,0 1 1,1 0-1,1 0 1,-6 17-1,11-29-44,1 0 1,-1 0-1,1 0 0,-1 0 0,1 0 0,0-1 1,0 1-1,0 0 0,0 0 0,0 0 1,0 0-1,1 0 0,-1 0 0,0 0 1,1-1-1,0 1 0,-1 0 0,1 0 1,0-1-1,0 1 0,0 0 0,0-1 1,0 1-1,0-1 0,1 1 0,-1-1 1,0 0-1,1 0 0,-1 1 0,1-1 1,0 0-1,-1 0 0,1 0 0,0-1 1,2 2-1,4 1 13,0-1-1,0 0 1,0 0 0,0-1 0,14 1 0,-16-2-30,2 1 33,0 0 0,0-1 0,0-1 0,0 1 0,1-1 0,13-4 0,-15 3-14,-3 2 6,-1-1 1,0 0 0,0 1-1,0-1 1,0-1 0,0 1-1,5-3 1,-4 0 13,-1 1 0,0-1 0,0 1 0,0-1 0,0 0-1,4-8 1,-6 10 61,-11 12 73,9-8-169,1 1 1,-1-1-1,0 1 1,1-1-1,0 1 1,-1 0-1,1-1 1,0 1-1,0 0 1,0-1-1,1 1 1,-1 0-1,1-1 1,0 1-1,-1-1 1,1 1-1,0-1 1,0 1-1,1-1 1,-1 0-1,0 0 1,1 1-1,-1-1 1,1 0-1,0 0 1,0 0-1,0-1 1,0 1-1,0 0 0,3 1 1,65 26 41,-51-25-34,0-3-9,1-1 0,0-1 0,32-6 0,-28-1 2,30-22 4,-46 24-11,0 0 0,0-1-1,0 0 1,12-15 0,-14 14 0,0 0 0,0-1 0,-1 0 0,8-18 0,-8 13 0,0 0-1,-2-1 0,4-18 1,-4-4-2,-2 0 1,-4-58-1,-6 17-4,4 54 4,2 4 0,-7-32-6,3 25 0,2 15 6,2 11 0,0 10 2,2-8-1,-2 6 0,-4 27 8,-3 94 5,11-94 14,19 129 15,-13-133 13,92 207 118,-86-211-166,-7-15 0,-1 1-1,0 0 1,5 17 0,17 62 18,-24-78-26,-6-13 13,-6-13-1536,-1-6-6116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5:02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1 196 6552,'0'-116'53,"0"114"-48,0-1 0,1 1-1,-1-1 1,1 1 0,0-1-1,0 1 1,0-1 0,0 1 0,0 0-1,0 0 1,1 0 0,-1-1-1,1 1 1,2-2 0,-1 1 7,-2 1-3,0 1-1,0-1 1,1 1 0,-1-1 0,0 1 0,1 0 0,0-1 0,-1 1-1,1 0 1,0 0 0,-1 0 0,1 0 0,0 1 0,0-1 0,3-1-1,3 0 11,4-3-5,-7 3-3,0 0 0,1 0 0,-1 0 1,1 1-1,0 0 0,-1 1 1,8-1-1,24-1 41,43 4 0,-67-1-33,-1 1 1,1 1 0,-1 0-1,0 0 1,0 1 0,-1 1-1,1 0 1,10 6 0,-12-5-8,8 6 55,-5 2-37,1 1 0,20 31 0,-27-28 24,-4 6-28,-1 0 0,-1 32 0,-5-32 48,-46 101 31,35-101-17,7-13-55,-2 2-14,0 0 1,-1 0 0,-1-1 0,0 0-1,0-1 1,-1-1 0,-21 14 0,13-10 9,-136 79 116,157-93-144,0 0 0,0 0 0,0 0 0,0 0 0,0 0 0,0 0 0,0 0 0,0 0-1,0 0 1,0 0 0,0 0 0,0 0 0,0-1 0,0 1 0,0 0 0,0 0 0,0 0 0,0 0-1,0 0 1,0 0 0,0 0 0,0 0 0,0 0 0,0 0 0,0 0 0,0-1 0,0 1-1,0 0 1,0 0 0,0 0 0,0 0 0,0 0 0,0 0 0,0 0 0,0 0 0,0 0-1,0 0 1,0 0 0,0 0 0,0-1 0,0 1 0,0 0 0,0 0 0,0 0 0,-1 0 0,1 0-1,0 0 1,0 0 0,0 0 0,0 0 0,0 0 0,0 0 0,0 0 0,0 0 0,0 0-1,0 0 1,0 0 0,-1 0 0,1 0 0,0 0 0,0 0 0,6-10 10,23-23-955,4-5-3809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5:03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 0 6904,'0'8'15,"0"1"1,-1-1 0,1 0-1,-2 1 1,0-1-1,0 0 1,0 0 0,-5 10-1,4-9 17,-55 185 310,48-154-207,-28 141 48,36-152-103,3-8-54,2 0 1,0-1 0,11 35-1,-14-54-22,1 1-1,-1-1 1,1 0-1,-1 0 1,1 0-1,-1 0 0,1 0 1,0 0-1,-1 0 1,1 0-1,0 0 0,0 0 1,0 0-1,0 0 1,2 1-1,12 8 13,1 0 0,0-1 0,0-1 0,28 10 0,-15-13 32,127-5 31,-125-5 1,1-7-39,0 0 0,40-23 1,-70 33-28,0 1 0,0 0 0,0-1 0,0 1 0,-1-1 1,1 1-1,0-1 0,-1 0 0,3-3 0,6-7 35,-1-1-1,12-23 0,-12 16-14,11-36 0,-20 56-34,2-5 33,-1 1-1,0-1 1,0 0-1,0 1 1,0-8-1,-1-173 241,-6 150-98,-10-12-52,-23-51 1,38 96-107,-1 0 1,1-1 0,0 1 0,-1 0 0,1 0-1,-1 0 1,0 0 0,-1-2 0,-12-9 26,0 1 0,0 0 0,-1 2 0,-22-12 0,36 21-30,-1 0 0,1 0 0,0 0 0,0 0 0,0 1 0,0-1 0,-1 1 0,1 0 0,-3-1 0,-23 1 48,0 1 1,-55 9 0,54-1 37,-103 64 32,109-55-71,5 3-33,1 0-1,-27 45 1,44-64-27,-1-1 1,0 0-1,1 0 0,-1 1 1,0-1-1,1 0 1,0 1-1,-1-1 0,1 1 1,0-1-1,-1 1 1,1-1-1,0 0 1,0 3-1,1 1-70,-1 1 1,1-1-1,0 1 0,0-1 1,0 1-1,1-1 0,0 0 1,0 1-1,0-1 0,1 0 1,-1 0-1,1-1 0,1 1 1,-1 0-1,0-1 0,1 0 1,5 5-1,35 33-6264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5:03.3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5744,'-1'8'0,"0"0"0,1 0 0,1 0 0,-1 0 0,3 8 0,0-3 0,8 35 0,9 16 0,11 14 0,10 14 0,10 10 0,46 86 4,-83-154 16,43 163 25,-48-156 62,-1-3-34,26 143 262,-33-172-315,5 35 301,3 0 1,15 46-1,-24-90-326,0 1 1,0-1-1,0 1 1,1-1-1,-1 1 0,0-1 1,1 1-1,-1-1 1,0 1-1,1-1 1,-1 0-1,1 1 1,-1-1-1,1 1 1,-1-1-1,0 0 0,1 0 1,-1 1-1,1-1 1,0 0-1,-1 0 1,1 1-1,-1-1 1,1 0-1,-1 0 1,1 0-1,-1 0 0,1 0 1,0 0-1,-1 0 1,1 0-1,-1 0 1,1 0-1,-1 0 1,1 0-1,0-1 0,0 1 1,0-1-266,9 0-4183</inkml:trace>
  <inkml:trace contextRef="#ctx0" brushRef="#br0" timeOffset="1">938 417 5472,'2'18'5,"-2"11"23,-16 90 88,15-118-113,-22 149 95,19-117-4,-1 156 39,7-150-26,0-15-55,1 14 16,2-1 0,14 58 0,-16-82-24,32 101 169,-32-106-213,0-4-57,-1 1-1,0-1 1,0 1 0,0 0-1,-1 0 1,0 0 0,2 10-1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5:03.7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7176,'0'0'0,"-1"17"-32,7 12 32,9 12 0,4 13 0,5 14 0,5 13 0,1 2-4880</inkml:trace>
  <inkml:trace contextRef="#ctx0" brushRef="#br0" timeOffset="1">1062 561 7264,'-2'2'32,"-2"7"-11,2-6-17,0 1 0,0 0-1,-1-1 1,1 1 0,-1-1 0,0 0 0,0 0 0,-6 5 0,-70 58 22,-65 40 18,119-84-10,-88 108 18,95-101 8,0 10-18,-20 62 0,37-98-35,0-1 1,1 1-1,-1 0 1,1-1-1,-1 1 1,1 0-1,0 4 1,2 7 4,-1 0 0,2-1 0,0 1 0,0 0 0,1-1 0,7 14 0,1-9 49,13 6-16,34 26 1,-38-39 14,35 9 0,-43-17-57,1 0 0,0-1 0,19 0 0,7-3-313,0-3-1,78-15 1,-5-3-4343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5:04.1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116 532 4400,'-2'5'0,"-1"17"0,0 3 0,-15 116 4,-18 61 58,27-158-24,0-3-41,-25 127-330,32-147-2187</inkml:trace>
  <inkml:trace contextRef="#ctx0" brushRef="#br0" timeOffset="1">87 10 2608,'0'0'0,"2"-9"0,8 13 0,-8 27-64,-4 30 64,-1 1-1432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5:04.5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76 246 3864,'5'7'-23,"1"0"-1,-1 1 1,0 0 0,-1 0-1,0 0 1,0 0 0,5 16-1,10 58-267,-12-50 232,-5-23 58,0-1 0,1 0 0,1 1 0,-1-2 0,1 1 0,1 0 0,-1-1 0,1 1 0,12 12 0,-12-15 4,8 6 38,-4-7-23,1-1 0,0 1 0,0-2 0,1 1 0,17 1 0,-9-7 249,3-6-136,0 0 0,39-26 0,-39 18 236,91-89 137,-99 93-316,-1 0 0,16-22 1,-13 15-108,24-34 43,-28 34 171,-8 7-214,0-1-1,0 1 1,-1-1-1,2-23 1,-5 36-65,0 0-1,0 0 1,0 0 0,0 0-1,0 0 1,-1-1 0,1 1 0,0 0-1,0 0 1,-1 0 0,1 0-1,-1 0 1,0-2 0,-7-9 44,0 0-1,-1 0 1,0 1 0,-21-21-1,9 19 115,-1 5-116,0 2 1,-1 0 0,-39-5-1,34 12 76,-124 38 50,121-25-64,-118 87 38,146-98-147,-1-1 0,1 1-1,0 0 1,0 0 0,0 0-1,-3 5 1,-10 12 28,-17 32 1,22-32-28,-12 37 1,22-55-9,0 0 0,0 1 0,1-1 0,-1 0 0,0 1-1,1-1 1,0 0 0,0 1 0,-1-1 0,1 1 0,1 2 0,0 14 11,0-1 1,5 21-1,-1-21-10,0 0 0,9 19 0,-13-35-2,0 1 0,0-1-1,1 0 1,-1 1 0,0-1 0,1 0 0,0 1-1,-1-1 1,5 3 0,10 13 13,29 23 0,-22-24-11,28 15 1,-51-32-6,4 3 3,1 0 0,-1-1 1,0 0-1,1 0 0,8 2 1,52 12 10,72 9 0,-91-23 7,186-24 15,-225 21-31,0 0 1,0 0-1,1-1 0,7-4 1,93-36 20,-5-15-15,-103 57-11,38-27 28,132-120 16,-140 118-17,-21 19-16,17-18 17,-1-1 0,41-61 1,-23 12 48,-43 76-71,1 1-1,-1-1 1,0 1 0,0-1-1,1 1 1,-1-1 0,0 0-1,0 1 1,0-1 0,-1 1-1,1-1 1,0 1-1,-1-1 1,1 1 0,-1-1-1,1 1 1,-1-1 0,1 1-1,-1-1 1,0 1 0,0 0-1,0 0 1,0-1 0,0 1-1,0 0 1,0 0-1,-2-2 1,1 2 3,2 1-7,0 0 0,0-1 1,-1 1-1,1 0 0,0 0 1,0 0-1,-1-1 0,1 1 0,0 0 1,-1 0-1,1 0 0,0 0 1,-1-1-1,1 1 0,0 0 1,-1 0-1,1 0 0,0 0 1,-1 0-1,1 0 0,0 0 0,-1 0 1,1 0-1,0 0 0,-1 0 1,-11 2 13,0-1 0,1 2 1,-1-1-1,-11 6 0,6 0 32,1 4-24,-1 1-1,-19 20 1,36-33-21,-1 1-1,0 0 1,0 0 0,1-1 0,-1 1 0,1 0 0,-1 0 0,1 0-1,-1 0 1,1 0 0,0 0 0,-1 0 0,1 2 0,-2 8 5,0 0 1,2 1-1,-1-1 0,1 1 1,2 14-1,6-7 6,25 36-1,28 21-9,-13-27-4,87 72 0,-105-97-2,90 81-20,-108-92 17,0 0-1,-1 1 1,13 23 0,-23-37 4,-1 1 0,0-1 0,1 1 0,-1-1 0,0 1 0,0-1 0,1 1 1,-1 0-1,0-1 0,0 1 0,0-1 0,0 1 0,0 0 0,0-1 0,0 1 0,0-1 1,0 1-1,0 0 0,0-1 0,0 2 0,-2 4-1,-1 0 0,1 0 0,-1 0 1,0 0-1,0-1 0,-1 1 0,1-1 0,-1 0 0,-6 6 0,-5 0-4,-34 16-1,-22 2 6,44-21 0,0-2 0,-1-1 1,-37 2-1,41-8-11,15 0-82,6 1 32,-1 0 0,1 0 1,-1-1-1,0 1 0,1-1 1,-1 0-1,1 0 0,0 0 1,-1-1-1,1 1 0,0-1 0,0 0 1,0 0-1,0 0 0,-5-4 1,-10-11-5299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5:05.6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0 6104,'18'12'2,"-14"-9"0,-1-1 0,1 1 1,-1-1-1,0 1 0,0 0 0,0 0 0,-1 0 0,1 1 1,3 6-1,18 28 14,21 44 1,-33-49 30,27 151 37,-36-144 56,-2 195 54,-2-183-60,-5 207 46,7-208-79,19 216 42,-13-213-63,51 179 28,-44-195-48,57 111 26,-68-143-64,1 0-1,0 0 0,0 0 1,0 0-1,10 10 0,-3-4-2,14 15 22,-24-25-27,1-1 0,-1 0-1,0 0 1,1 0 0,-1 0-1,1 0 1,0 0 0,-1 0-1,1 0 1,0-1 0,-1 1-1,1 0 1,0-1-1,0 0 1,0 1 0,0-1-1,-1 0 1,1 0 0,0 0-1,0 0 1,2-1 0,-1 1 8,3-4 126,1-6-94,-2 0-1,1 0 1,6-18 0,-9 9 107,-6-24-48,-11-56-1,4 62 22,-67-163 47,57 160-73,-101-144 44,94 152-64,-134-148 71,32 33-37,129 147-121,0 0 0,0 0-1,0-1 1,0 1-1,0 0 1,0 0 0,0 0-1,0 0 1,0-1-1,0 1 1,0 0 0,0 0-1,0 0 1,0-1-1,1 1 1,-1 0 0,0 0-1,0 0 1,0 0-1,0 0 1,0-1 0,0 1-1,0 0 1,0 0-1,1 0 1,-1 0 0,0 0-1,0-1 1,0 1-1,0 0 1,1 0-1,-1 0 1,0 0 0,0 0-1,0 0 1,0 0-1,1 0 1,-1 0 0,0 0-1,0 0 1,0 0-1,0 0 1,1 0 0,10-3 6,-2 1-4,32-1 15,94 7 7,52-5 14,-166 0-36,14-1 17,137-24 8,-141 19-7,-19 3-13,17-5 4,-1 0 0,-1-2-1,29-16 1,-49 23-11,7-3 17,-1 0 1,0-1 0,-1 0 0,0-1-1,15-14 1,-24 19 28,0-3 9,-3 5 60,1 6-71,0 2-36,-1 0 0,0 0 0,0 1-1,-1 8 1,-1 37 11,4 15-1,9 24-15,-2-47-5,22 61 0,-30-99 1,1-1-1,-1 0 1,1 0-1,1 0 0,-1 0 1,1-1-1,0 1 1,0-1-1,4 5 0,2 2 1,-2-1-1,-4-7-2,-1 1 1,1-1-1,0 0 0,0 0 1,0 0-1,0 0 1,0-1-1,8 5 1,-4-3-4,1 0-1,-1 0 1,1-1 0,13 5 0,-10-9-27,5-6 17,0 0 1,25-14-1,-25 7-17,-7 2 26,0-1 0,0-1 0,-1 0 0,-1 0 0,8-22 0,-9 8 2,-3-136 5,-8 131 7,1 15-2,-1-6 4,-1 1 0,-1 0 0,-1 1-1,-20-41 1,24 55-24,-44-77 152,40 71-77,-1 1 0,-1-1 0,0 2-1,-14-15 1,23 27-47,0-1-1,0 0 1,0 1-1,0-1 1,0 1-1,0 0 1,1-1-1,-1 1 1,0 0-1,0 0 1,0-1-1,0 1 1,0 0-1,0 0 1,0 0-1,0 0 1,0 0-1,0 0 1,0 1-1,0-1 1,0 0-1,0 0 1,0 1-1,0-1 1,-2 1-1,-14 11 20,17-11-17,-3 2 4,0 0-1,1 0 0,-1 0 1,1 1-1,0-1 0,0 1 0,0 0 1,1-1-1,-1 1 0,1 0 1,0 0-1,0 0 0,0 0 1,1 0-1,-1 8 0,1-7-3,0 11 60,28 85 25,-17-78-72,65 102 12,-58-102-33,31 29-1,-37-41-5,1 0-1,20 13 1,-23-18-1,1 0 0,-1-1 0,14 5 0,-18-8 0,1 0 0,-1-1 0,0 1 0,1-1 0,11 0 0,-12-1 0,0-1 0,0 1 0,0-1 0,0-1 0,0 1 0,7-3 0,-4 0 0,0 0 0,0 0 0,0-1 0,8-6 0,-8 4 0,-1 0 0,0 0 0,0-1 0,6-8 0,-5 5 0,-1 0 0,11-22 0,-13 22 0,-1-1 0,-1 1 0,4-13 0,-5 11 0,-1-1 0,1-17 0,-2-25 0,-4 8 1,-12-62 30,10 79 6,5 33-35,1 0-1,0 0 1,0 1 0,-1-1 0,1 0-1,1 0 1,-1 0 0,0 0-1,0 0 1,1 0 0,-1-1 0,1 1-1,0 0 1,-1-1 0,3 2-1,6 7 7,20 19-2,10 10-4,-23-23-3,20 18-3,51 61 1,-73-77 1,-7-8-1,0 0-1,-1 0 1,8 16 0,32 71-14,-45-92 9,0 1 1,0 0 0,-1 0 0,1 1 0,-2-1 0,1 0-1,-1 0 1,0 0 0,0 1 0,0-1 0,-1 0 0,-2 8-1,2-7-1,-1 1-16,-1 0-1,0 0 1,0 0 0,-1-1-1,0 1 1,0-1 0,-1 0-1,0 0 1,-9 10 0,-2 4-66,14-17 75,-1-1 1,1 1-1,0 0 1,0 1-1,1-1 0,-1 0 1,1 0-1,0 1 1,0-1-1,1 0 1,-1 1-1,1 7 0,4-6-30,2-1 24,-2-2 15,1 0 0,0 1 1,0-1-1,0-1 1,0 1-1,1-1 0,-1 0 1,1 0-1,-1-1 1,8 2-1,112 14-28,-94-16 30,163-24-1275,-83 3-5113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5:06.0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243 1 3416,'-22'15'0,"-20"17"0,11-5-1,-39 40 1,60-56-3,1 1 1,0 0 0,1 1 0,0 0 0,1 0 0,-9 23 0,10-23 1,5-11 0,1-1 1,-1 1-1,0-1 1,1 1-1,-1-1 1,1 1-1,0-1 1,-1 1 0,1 0-1,0-1 1,0 3-1,1 8 1,0 0 1,0 0-1,1 0 0,1 0 0,0-1 0,5 12 1,4-6 13,78 71 25,-66-69 41,128 78 73,-120-77 135,-22-15-200,19 14 104,0 0-1,-1 2 1,44 41 0,3 14 389,-74-76-563,0 1 0,-1-1 0,1 1 0,-1-1 0,0 1 0,1-1 0,-1 1 1,1-1-1,-1 1 0,0 0 0,1-1 0,-1 1 0,0 0 0,0-1 0,0 1 0,1 0 0,-1-1 0,0 1 0,0 0 0,0-1 0,0 1 0,0 0 0,0 0 0,0-1 0,0 1 0,-1 0 0,1-1 0,0 1 1,0 0-1,-1-1 0,1 1 0,0 0 0,-1-1 0,1 1 0,0-1 0,-1 1 0,1-1 0,-1 1 0,0 0 0,0 0 33,-2 3 14,2-3-42,0 1 1,-1 0-1,1-1 1,-1 0-1,1 1 1,-1-1-1,0 0 1,1 0-1,-1 0 1,0 0-1,0 0 1,0 0-1,0-1 1,0 1-1,0-1 1,0 1-1,0-1 1,-3 0-1,-110 21 474,88-20-202,-110-10 100,113 4-214,3-3-104,0-1-1,-33-20 0,39 14-41,3-5-265,0 0 0,1-1 0,-9-28 0,-4-18-4603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5:06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3232,'11'82'8,"22"138"44,-21-153-44,-6-41 12,9 8-7,27 49 1,-26-62-1,11 3-3,53 38 0,-55-49 10,-12-7-10,2 0-3,0 0 1,0 0 0,1-2 0,0 0-1,0 0 1,26 1 0,-17-5 17,35-4-1,-46-2 23,-3-2-5,-1 0 1,-1-1-1,0 0 1,0-1-1,0 0 0,-1-1 1,-1 1-1,0-2 1,0 1-1,6-16 1,-8 14 1,-3 9-7,0 0 0,-1 1 0,0-1 0,0 0 1,0 0-1,0-1 0,0 1 0,-1 0 0,0 0 1,0-8-1,-1-3 128,0 0-1,-1 0 1,-1 0 0,0 0-1,-1 1 1,-1-1-1,-8-18 1,-10-3-6,11 25 222,2 5-276,-1 0 0,0 1 0,0 0-1,-20-5 1,13 9 203,11 2-229,-4 0-25,0 0 1,0 1-1,1 0 0,-1 1 1,1 0-1,-1 1 1,1 0-1,0 0 0,-15 10 1,-71 55 222,81-51-129,1 6-83,1 1 1,-13 40-1,21-37 2,8 132 21,5-127-48,-3-18-25,-1 1-8,2 0 0,0 0 0,1-1 1,0 0-1,1 0 0,1 0 0,0-1 1,13 14-1,25 24 19,10 0-19,-32-32-4,44 27-1,-68-46-2,0-1 0,1 1-1,-1-1 1,0 1-1,0 0 1,1-1 0,-1 0-1,0 1 1,1-1-1,-1 0 1,0 0-1,3 0 1,34 1-337,1-1-1,38-6 1,23-6-4716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5:06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522 1 6280,'-24'24'-2,"14"-14"27,0 0 0,-15 12 0,-97 72 55,31-24-67,65-52-12,13-9-5,0 1-1,-16 15 0,-60 63-6,75-69 6,-14 32 4,23-38 1,0 1 0,0 0 0,-2 15 0,4-8 0,1 0 0,1 1 1,1-1-1,5 38 0,1-32 8,7 1-1,0-1-1,25 37 1,-37-62-4,1 0-1,-1 0 1,0-1-1,1 1 1,0-1-1,-1 1 1,1-1-1,0 1 1,-1-1 0,4 2-1,28 14 16,-1-1 1,45 14-1,-44-23 63,146 9-738,-82-10-3143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3:39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0 195 11296,'25'-8'251,"1"2"1,0 0-1,0 2 1,0 1 0,0 1-1,29 1 1,24 2 524,16-10-36,-95 9-730,1 0 0,-1 0 0,1 0 0,-1 0 0,1 0 0,-1 0-1,0 0 1,1 0 0,-1 0 0,1 0 0,-1 0 0,1 0 0,-1-1 0,0 1 0,1 0 0,-1 0 0,1-1 0,-1 1 0,0 0 0,1 0 0,-1-1-1,0 1 1,1 0 0,-1-1 0,0 1 0,0-1 0,1 1 0,-1 0 0,0-1 0,0 0 0,1-1 10,0 0 1,0 0-1,0 0 1,-1-1-1,1 1 1,-1 0-1,1 0 1,-1-1-1,0 1 1,0 0-1,0-1 0,0 1 1,-1 0-1,1-1 1,-1 1-1,0-3 1,-19-38-1540,18 39 1237,-33-58-8858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5:07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 5208,'0'11'2,"0"55"46,8 66-1,-5-107-42,-2-12 0,0-1 0,2 1-1,6 21 1,76 204 33,-77-219-37,-6-14 2,0 0 0,1 0 0,-1 0 0,1 0 0,0-1 0,0 1 0,5 5 0,-1-2 5,0 0-1,1-1 1,9 9 0,-16-16-6,0 1 1,0-1 0,0 0-1,1 1 1,-1-1 0,0 0-1,0 1 1,0-1 0,0 0 0,1 0-1,-1 0 1,0 0 0,0 0-1,0-1 1,1 1 0,-1 0 0,0 0-1,0-1 1,0 1 0,0-1-1,2 0 1,2-1 4,27-11 29,-18 3 112,9-12-20,27-36 0,-37 36 239,11-29 93,18-53 0,-37 89-336,21-54 411,-22 60-379,0 0-1,1 0 1,0 1 0,1-1-1,12-14 1,-17 22-128,0 0 0,0 0 0,0 0-1,0 0 1,0 0 0,1 1 0,-1-1 0,0 0 0,1 1 0,-1-1-1,0 0 1,1 1 0,-1 0 0,3-1 0,-1 1-4,-1 0-1,0 0 1,0 1 0,0-1 0,0 1 0,0-1-1,0 1 1,0 0 0,0 0 0,0 0-1,0 0 1,0 0 0,2 2 0,5 2 3,-6-3-19,0 0 1,0 0-1,0 1 1,-1-1-1,1 1 1,0-1-1,-1 1 0,0 0 1,0 0-1,4 5 1,51 95 88,-20-34-64,0-14-26,-2-16-2,-33-36-4,1 0-1,0 0 0,0-1 0,0 0 0,0 1 1,6 2-1,-8-5 0,1 1 0,-1-1 0,1 0 0,-1 1 0,1-1 0,-1 0 0,1 0 0,-1 0 0,1 0 0,-1 0 0,0 0 0,1-1 0,-1 1 0,1-1 0,2 0 0,0-1 0,-1 1 0,1-1 0,0 0 0,-1 0 0,1-1 0,-1 1 0,4-4 0,-1 0 0,-1 0 0,0-1 0,0 1 0,6-12 0,20-48 0,-24 50 0,-2-1 0,5-21 0,-8 21 0,0 0 1,0-18-1,-5-29 5,-4 3-3,-5 6-2,-2 6 0,-2 13 0,3 16 0,13 19 0,-1 1 0,1-1 0,0 1 0,-1 0 0,1-1 0,-1 1 0,1 0 0,-1-1 0,1 1 0,-1 0 0,1-1 0,-1 1 0,1 0 0,-1 0 0,0 0 0,1 0 0,-1 0 0,1-1 0,-1 1 0,1 0 0,-1 0 0,0 1 0,0-1 0,0 0 0,0 0 0,0 1 0,1-1 0,-1 0 0,0 1 0,0-1 0,1 1 0,-1-1 0,0 1 0,1 0 0,-1-1 0,0 1 0,1-1 0,-1 2 0,0 0 0,0-1 0,0 1 0,0 0 0,1-1 0,-1 1 0,0 0 0,1-1 0,0 1 0,-1 0 0,1 2 0,5 27 0,-1-18-1,2-1 1,0 0 0,1 0 0,10 15-1,-3-11-5,81 66-5,-58-55 0,63 37 1,-72-48 6,50 29-31,-52-32 30,74 36-47,-5-3-4,-91-45 48,-1 1 1,1 0 0,-1 1-1,1-1 1,-1 1 0,0-1 0,0 1-1,0 0 1,0 0 0,0 1-1,3 4 1,-3-4 1,-2-1 3,0-1 0,0 0 0,-1 1-1,1-1 1,-1 1 0,1-1 0,-1 1 0,0-1-1,0 1 1,0-1 0,0 1 0,0-1-1,-1 1 1,1-1 0,-1 1 0,1-1-1,-3 5 1,2-4 0,1-1 0,-1 1 1,0-1-1,1 0 0,-1 0 0,0 0 0,0 0 1,0 0-1,-3 4 0,2-3 0,0 0 0,0 1 0,0-1 0,0 1 0,1-1 0,0 1 0,0-1 0,-2 8 0,3-11 3,0 1 0,0-1 0,0 0 0,0 0 0,0 0 0,0 1 0,0-1 0,0 0 0,0 0 0,0 1 0,0-1 0,0 0 0,0 0-1,0 1 1,0-1 0,0 0 0,0 0 0,0 1 0,0-1 0,0 0 0,0 0 0,0 0 0,0 1 0,1-1 0,-1 0 0,0 0 0,0 0 0,0 1 0,0-1 0,1 0 0,-1 0 0,0 0 0,0 0 0,2 1 0,0-1 0,0-1 0,0 1 0,0 0 0,0 0 0,0-1 0,0 1 0,0-1 0,0 0 0,3-1 0,46-25 0,14-18 0,11-19 0,6-8 0,1-4 0,-73 67 0,121-120 8,-33 6 70,-96 121-43,-1 2-30,0 0 1,1 0-1,-1 0 1,1 0-1,-1 1 1,0-1-1,1 1 0,-1-1 1,0 1-1,1-1 1,-1 1-1,0 0 1,0 0-1,0 0 1,0 0-1,0 0 0,0 0 1,0 0-1,0 0 1,2 2-1,10 23-1,-10-20 3,7 18 17,0 0 0,8 36 0,-12-38-20,58 199 50,6-4-5,-69-213-42,-5-6-1,-16-6-1159,-4-4-4620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5:07.7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1 121 7536,'0'0'0,"27"11"-56,10 7-136,23 18 192,2-1-4992</inkml:trace>
  <inkml:trace contextRef="#ctx0" brushRef="#br0" timeOffset="1">799 0 6552,'4'9'1,"0"0"0,0 0 0,-1 0 0,0 0 0,-1 1 0,2 13 0,-2-10-3,3 39-16,-5-31 16,3 55 2,12 105 11,-10-142 9,44 271 54,-25-208-11,14 48 10,-13-51 41,-6-17-62,-1-18-806,-11-40-3212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5:08.3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1 165 6104,'52'10'80,"-24"-4"-4,1-1 0,47 2 0,-43-6 40,38 1 214,94-9 1,-53 2 718,-110 5-1031,-1-1 0,1 1 1,-1 0-1,1 1 0,-1-1 0,1 0 0,-1 0 0,1 1 0,-1-1 0,1 0 0,-1 1 0,1 0 0,-1-1 0,0 1 0,1 0 0,-1 0 0,0 0 0,2 1 0,2 1 26,2 2-12,-4-4-7,1 2 0,-1-1 0,0 0 0,0 1 0,-1-1 0,1 1 0,4 5 0,67 91 347,-25-32-285,-42-59-70,0 0 1,1 0-1,0-1 1,1 0-1,-1 0 1,1-1-1,18 9 1,-19-11-10,-4-1-1,1 0 0,0-1 0,1 0 0,-1 0 0,0-1 0,0 1 0,1-1 0,-1 0 0,1 0 0,-1-1 0,1 0 0,-1 0 0,8-1 0,-10 1-5,10-4 18,11-12-8,33-28 1,-51 39-11,1 0 1,-1-1-1,-1 0 1,1-1-1,-1 1 1,6-9-1,0-2 1,-1 2-1,17-32 0,0-19 3,-6 1-2,-5 8 2,-4 11-2,4-3 5,-16 49-8,0-1 1,1 1-1,-1 0 0,0 0 0,0 0 1,1 0-1,-1 0 0,0 0 1,0 0-1,0 0 0,1 0 0,-1 0 1,0 0-1,1 0 0,-1 0 1,0 0-1,0 0 0,1 0 0,-1 0 1,0 0-1,0 0 0,0 0 1,1 0-1,-1 0 0,0 0 0,0 0 1,1 1-1,-1-1 0,0 0 1,0 0-1,0 0 0,1 0 0,-1 1 1,0-1-1,0 0 0,0 0 1,0 0-1,1 1 0,8 9 2,-3-3 0,-3-3 0,0 0 1,0 1-1,0 0 0,-1 0 0,0 0 0,3 7 1,16 42 10,1 29-9,-6 30 1,-3 39-3,9 173-5,-18-263-9,23 245-5,-23-247-23,3 227-20,-11-236 0,-33 143-28,36-192 81,1 0 0,-1-1 1,1 1-1,-1 0 0,1 0 1,-1-1-1,0 1 0,0 0 1,0-1-1,0 1 0,-3 2 1,2-1-1,-1 0 1,0 0-1,0 0 1,-1 0 0,1 0-1,-1 0 1,1-1-1,-1 0 1,0 0-1,0 0 1,0 0 0,0-1-1,0 1 1,0-1-1,0 0 1,-7 1-1,10-2 4,0 0 1,0 0-1,1 0 0,-1 0 0,0-1 0,1 1 0,-1 0 0,0 0 0,1 0 0,-1 0 1,0-1-1,1 1 0,-1 0 0,0-1 0,1 1 0,-1 0 0,1-1 0,-1 1 0,1-1 0,-1 1 1,1-1-1,-1 0 0,-14-15-19,0-1 1,2 0 0,-21-34-1,19 22-3,-21-50 4,-4-18 18,27 51 8,2 0 0,-8-65 0,16 70 36,20-151 36,-8 158 37,-1 14-58,17-31 1,-15 37-38,0 1-1,15-17 1,-24 28-5,0 1 0,1-1 0,-1 0 0,1 1-1,0 0 1,-1-1 0,1 1 0,0 0 0,0 0 0,0 0 0,2-1 0,-4 2-14,14-7 55,1 1 1,24-8-1,-17 10-23,37-4 0,-59 8-32,34 0 155,146 33 50,-144-21-130,172 69-1199,-93-33-4969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5:08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1 9328,'0'0'48,"-13"48"0,-15 52-48,-4-3-6592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9:34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65 275 2608,'0'0'800,"0"5"-567,-18 243 1142,4-171-1190,10-57-144,-5 21 84,1 0 0,-3 84 0,15-90 18,-1-40-135,-2 2 3,0 1-1,0 0 0,-1-1 1,1 1-1,-1 0 0,1-1 1,-1 1-1,0-1 0,0-4 1,1-4 37,1-23 72,-3-37 0,-9-226 650,11 265-516,18-131 95,-12 132-122,3 1-124,2 1 0,19-36 0,-31 64-86,1-1 0,0 0 0,0 1 0,1 0 0,-1-1 0,0 1 0,0-1 0,1 1 0,-1 0 0,2-1 0,11-7 31,0 0 1,0 2-1,1 0 1,21-8-1,-14 11 47,-20 4-90,14-1 18,1 0 0,0 1 1,-1 0-1,1 2 0,-1 0 0,1 1 1,21 6-1,-23-5 2,1 0-11,-1 0-1,0 1 1,0 1-1,0 0 1,-1 1-1,23 15 1,117 107 99,-138-116-108,-11-10 1,0 1-1,-1 0 1,1 0 0,-1 1-1,6 7 1,-2-2-211,-1 0 0,0 1 0,0 0 1,4 12-1,4 13-5075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9:35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0 284 3232,'55'-6'0,"48"-5"1,24-7 5,2-4-5,134-24-41,-239 42 17,3-1-11,-1 0 0,1-2 0,38-15 0,-5-5-99,-60 27 129,0-1 0,1 1 0,-1 0 0,0 0 0,0 0 0,1-1 0,-1 1 0,0 0 0,0 0 0,0-1 0,0 1 0,1 0 0,-1-1 0,0 1 0,0 0 1,0 0-1,0-1 0,0 1 0,0 0 0,0-1 0,0 1 0,0 0 0,0-1 0,0 1 0,0 0 0,0 0 0,0-1 0,0 1 0,0 0 0,0-1 0,0 1 0,0 0 0,-1 0 0,1-1 0,0 1 0,0 0 0,0 0 0,0-1 0,-1 1 0,1 0 0,0 0 1,0-1-1,-1 1 0,1 0 0,0 0 0,-1 0 0,1-1-3,-4-1-8,-1 0 1,1 0-1,-1 1 1,0-1-1,1 1 1,-1 0-1,0 0 1,0 1 0,0-1-1,1 1 1,-8 1-1,-5-2 4,11 0 2,-1 1-1,0 0 1,0 0-1,1 1 1,-1 0-1,-11 3 1,-98 29-64,95-23 26,7 0 30,0 2 1,1 0-1,-19 22 0,32-33 13,-1 0 1,0-1-1,0 1 0,1 0 0,-1 0 0,1 0 1,-1 0-1,1 0 0,0 0 0,-1 1 0,1-1 1,0 0-1,-1 1 0,0 10-11,0 0 0,1 0-1,0 0 1,2 17 0,-2-28 11,1 0 0,-1 0-1,0 0 1,0 0 0,1 0 0,-1 0 0,1 0-1,-1 0 1,1 0 0,-1 0 0,1 0 0,-1 0-1,2 1 1,12 13-22,1 0 1,29 24-1,-39-35 13,1 0 1,-1 0 0,1 0-1,0-1 1,0 1-1,0-2 1,9 4-1,4 1 0,37 12-7,-50-16 9,-1-1 1,1-1 0,0 1 0,0-1 0,0 0-1,0 0 1,10-1 0,1 0-2,-8 1 10,-1-1 0,0 0-1,16-3 1,-20 2 14,0 0 0,0 0 0,0 0 0,0-1 0,-1 0 0,1 0 0,-1 0 0,1 0-1,-1 0 1,0-1 0,0 1 0,0-1 0,0 0 0,0 0 0,0 0 0,-1 0 0,0-1 0,1 1 0,-1 0 0,-1-1 0,1 0 0,0 0 0,-1 1 0,0-1 0,2-8 0,-3 9 52,0 1 1,0-1-1,0 0 1,0 0 0,-1 0-1,1 0 1,-1 0-1,0 0 1,0 0 0,0 1-1,0-1 1,0 0-1,-1 1 1,1-1-1,-1 1 1,0-1 0,-3-3-1,-3-4 125,0 0 0,0 0 0,-1 1-1,-1 0 1,1 1 0,-14-8 0,20 14-152,0 0 1,0 0-1,0 1 1,0 0 0,0 0-1,0 0 1,0 0 0,-1 0-1,1 0 1,0 1-1,-1 0 1,1-1 0,-1 1-1,1 1 1,0-1-1,-1 0 1,1 1 0,0 0-1,-1-1 1,1 1 0,0 1-1,-3 0 1,5-1-19,1-1 1,-1 1 0,1 0-1,0-1 1,-1 1 0,1 0-1,0-1 1,-1 1-1,1 0 1,0-1 0,0 1-1,0 0 1,-1-1 0,1 1-1,0 0 1,0 0-1,0-1 1,0 1 0,0 0-1,1 0 1,-1-1 0,0 1-1,0 1 1,1 0 35,-1 1-29,0 0-1,1 0 0,0 0 1,-1 0-1,1 0 0,0-1 1,0 1-1,1 0 0,-1-1 1,1 1-1,-1 0 0,1-1 1,0 0-1,0 1 0,0-1 1,0 0-1,3 2 0,1 2 5,-4-5-18,0 1 0,0 0 0,0-1 1,0 1-1,0-1 0,1 0 0,-1 1 0,0-1 0,1 0 0,-1-1 0,1 1 0,-1 0 0,4 0 0,19 4 53,0 0 1,1-2-1,33 1 0,-13-11-54,-40 6-11,-1 0-1,0-1 1,1 0-1,-1 0 1,0 0-1,0-1 1,0 1-1,-1-1 1,1 0-1,-1-1 1,1 1-1,-1-1 1,0 0-1,-1 0 1,7-7-1,-7 6-2,0 0 0,0-1 1,-1 1-1,1-1 0,-1 1 0,0-1 0,-1 0 0,1 1 0,-1-1 1,0 0-1,-1 0 0,1 0 0,-2-9 0,-8-28-9,-17-44 0,20 72 12,-7-31-9,13 46 9,0 0 0,1 0 0,-1 0 0,0 0 0,0 0 0,1 0 0,-1 1 0,0-1 0,0 0 0,0 0 0,1 0 0,-1 0 0,0 0 0,0 0 0,1 0 0,-1 0 0,0 0 0,0 0 0,1 0 0,-1 0 0,0 0 0,0 0 0,1 0 0,-1 0 0,0 0 0,0-1 0,1 1 0,-1 0 0,0 0 0,0 0 0,0 0 0,1 0 0,-1 0 0,0-1 0,0 1 0,0 0 0,0 0 0,1 0 0,-1-1 0,0 1 0,0 0 0,0 0 0,0 0 0,0-1 0,0 1 0,0 0 0,0 0 0,1-1 0,-1 1 0,0 0 0,0 0 0,0-1 0,0 1 0,0 0 0,0 0 0,0-1 0,-1 1 0,1 0 0,0 0 0,0-1 0,1 1 0,21 19 0,16 10 0,15 3 0,-5-7-4,57 21 1,6 4-1,-95-40-8,-2 2 9,-1 1-1,13 16 0,-24-26 4,0 1 0,0 0-1,0 0 1,0 0-1,-1 1 1,0-1-1,0 0 1,0 0-1,0 1 1,0-1-1,-1 0 1,0 1-1,0 4 1,0-2-2,0-5 2,0 0 0,0-1-1,0 1 1,0 0 0,-1 0-1,1-1 1,0 1 0,-1 0-1,1-1 1,-1 1 0,1-1-1,-1 1 1,0 0 0,0-1-1,0 0 1,0 1-1,-1 1 1,-3 4 0,-21 29 0,12-20 0,9-11 1,1 0 0,0 0 0,0 0 0,0 1 0,1-1 0,-1 1 0,-2 6 0,1 1 8,5-12-8,0-1-1,0 0 1,0 0-1,1 1 1,-1-1-1,0 0 1,0 0 0,0 1-1,0-1 1,0 0-1,0 0 1,0 0-1,0 1 1,1-1-1,-1 0 1,0 0-1,0 0 1,0 1 0,0-1-1,1 0 1,-1 0-1,0 0 1,0 0-1,0 0 1,1 0-1,-1 1 1,0-1 0,0 0-1,1 0 1,-1 0-1,0 0 1,0 0-1,1 0 1,-1 0-1,0 0 1,0 0-1,0 0 1,1 0 0,-1 0-1,0 0 1,0 0-1,1 0 1,10-1 3,0-3 10,-1-1 0,0 0-1,0-1 1,14-9 0,-22 14-15,50-37 24,38-30-791,-42 31-3152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9:35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 4312,'13'0'1,"-11"0"9,2 3 11,1 2-16,1 1 0,1-1 0,-1-1 0,1 1 0,0-1 0,0 0 0,14 5 0,22 14 84,71 52-1,-97-63-72,28 27 152,-27-21-26,0 2-1,-2 0 0,0 0 1,15 27-1,-28-40 80,0 4 50,-3-9 1,-1-1-248,0-1 1,0 0-1,0 0 0,0 0 1,0 0-1,0 0 1,0 0-1,0 0 0,0 0 1,0 0-1,0-1 1,0 1-1,0 0 0,0-1 1,0 1-1,0-1 0,1 1 1,-1-1-1,0 1 1,-1-2-1,-19-14 258,15 11-280,3 2 43,0 0 0,0 0 0,0 0 0,0-1 0,1 1 0,-1-1 0,1 0 0,0 1 0,0-1 0,-3-7 1,3 4 10,-2-4 245,4-9-84,3-38-1,2 41 119,-1 8-257,2 0 1,-1 0-1,1 1 0,1 0 0,12-13 0,-6 13 236,-10 7-232,1-1-55,-1 1-1,0 0 0,0 0 1,1 0-1,-1 0 0,0 0 1,1 1-1,-1-1 0,1 1 1,-1 0-1,1 0 0,-1 1 1,1-1-1,-1 1 0,0-1 1,1 1-1,-1 0 0,0 0 1,4 2-1,11 6 47,-1 1-1,0 1 1,-1 0-1,27 25 1,-34-27-65,-5-6-6,-1 0 1,0 1 0,-1-1-1,1 1 1,-1 0 0,1-1-1,2 9 1,12 25 16,-4 8-14,-9-3 0,-7-3-3,-4-9-2,3-19 0,2-13 0,1-13 0,3 8 0,0 1 0,1-1 1,6-12-1,2 0 7,0 2-1,1-1 1,27-28-1,43-35 29,-63 63-36,109-99 73,-108 101-44,-1 5-13,0 2 0,34-14 0,-38 22 19,-8 3-28,1 0 0,-1 0 1,1 1-1,-1-1 0,0 2 0,10 5 1,-9 1 14,-5 0-14,0 0 0,-1 1-1,-1-1 1,1 1 0,-2-1 0,1 1 0,-1-1-1,-1 1 1,0-1 0,-3 15 0,-9 35 14,7-19-2,5-36-19,1 1 1,0-1 0,0 0 0,0 1-1,1-1 1,1 8 0,1-7-52,0 0 1,0 0-1,0-1 1,1 1-1,0-1 1,0 0-1,0 0 1,1 0-1,-1-1 0,1 1 1,0-1-1,1 0 1,7 4-1,-3-1-514,46 34-5835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9:36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633 417 4488,'-105'38'81,"-41"14"21,1-7 55,92-30-145,22-3 28,-4 6-13,-44 28 1,66-34 6,9-6-27,1 0 0,-1 0-1,1 0 1,0 1 0,1-1-1,0 0 1,-2 8 0,4-14-6,0 1 0,0-1 1,0 1-1,0-1 0,-1 1 1,1-1-1,0 0 1,0 1-1,0-1 0,1 1 1,-1-1-1,0 1 1,0-1-1,0 0 0,0 1 1,0-1-1,0 1 1,1-1-1,-1 0 0,0 1 1,0-1-1,1 0 0,-1 1 1,4 4 3,1-1-1,-1 0 1,1 0 0,-1 0-1,1 0 1,0-1 0,1 0-1,-1 0 1,9 3 0,5-1 29,97 5 22,-94-9-28,0-2-1,0 0 1,36-8 0,-34 5-12,-1-2 65,-13 3-48,2-1-7,0-1 0,0 0 0,0-1 0,-1 0 0,1-1 0,17-14 0,2-3 40,-3 2 99,42-40 0,-70 61-151,1 1 1,-1-1-1,0 1 0,0-1 1,1 0-1,-1 1 0,0-1 1,0 0-1,0 1 0,0-1 1,0 0-1,0 1 0,0-1 1,0 0-1,0 1 0,0-1 1,0 0-1,0 1 0,0-1 1,-1 0-1,1 1 0,0-1 1,0 0-1,-1 1 0,1-1 1,0 1-1,-1-1 1,1 1-1,-1-1 0,1 1 1,-1-1-1,1 1 0,-1-1 1,1 1-1,-1-1 0,1 1 1,-1 0-1,0-1 0,1 1 1,-1 0-1,0 0 0,1 0 1,-1-1-1,0 1 0,0 0 1,-6 0 31,0 1 0,0 0 0,0 0 0,0 1 0,0 0 0,1 0 0,-1 0 0,1 1 0,-1 0 1,1 0-1,0 1 0,0 0 0,1 0 0,-1 0 0,1 1 0,0-1 0,-7 8 0,8-2 62,5-6-91,-1 0-1,0 1 0,1-1 1,0 0-1,0 1 1,0-1-1,0 0 1,3 6-1,4-3 51,5-3-50,0 0 0,-1-1 0,1 0 0,15 1 0,-5-4 11,110-21 13,-104 13-26,112-54 10,-116 45-10,-5-3-8,0-1 0,-1-2 0,17-25 0,-23 21 21,41-128 23,-47 137-14,-2-1-1,5-22 1,-6 19-21,0 2-3,-1 8 12,-1 1-1,-1-1 1,0-12-1,0 18-19,1-20 131,-1 1 1,-5-40 0,4 65-128,0 0 0,-1 0 0,1 0 0,-1-1 0,0 1 1,1 0-1,-1 0 0,1 0 0,-1 0 0,1 0 0,-1 0 0,1 0 0,-1 0 1,1 1-1,-1-1 0,1 0 0,-1 0 0,1 0 0,-1 1 0,1-1 1,-1 0-1,1 0 0,0 1 0,-1-1 0,1 0 0,-1 1 0,-2 2 12,0-1-1,0 1 0,0-1 0,1 1 0,-1 0 0,1 0 0,0 0 0,0 0 1,0 1-1,0-1 0,0 1 0,-1 3 0,-8 40 39,9-37-50,0 13 71,16 134 25,-8-120-57,14 46 16,36 98 0,-48-161-59,-3-8 2,1 0 0,0 0-1,10 12 1,-10-13 3,-1-2-5,0 0-1,1-1 0,-1 1 0,1-2 0,1 1 0,0-1 0,0 0 0,14 11 0,-3-7-570,34 16 0,-12-10-5174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9:36.7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1 682 6192,'26'-1'4,"1"-2"0,0-1-1,28-7 1,-42 8-2,43-9 13,164-45 49,5-13 1,-181 54-18,-28 9-32,31-13 18,-1-2-1,78-52 1,59-54 94,-155 107-89,33-31 0,-53 39 23,-5 5-46,-1-1-1,0 0 1,-1 0 0,0-1-1,0-14 1,-4 10 32,1 9-33,1 0-8,-1 1-1,0-1 0,0 1 1,0 0-1,-1 0 0,1 0 1,-1 0-1,0 0 0,0 0 1,-1 1-1,1 0 0,0-1 1,-7-3-1,-31-13 35,40 19-39,0 1-1,0 0 1,0 0-1,0 0 1,0 0-1,0 0 1,0 1-1,0-1 1,0 0-1,0 0 1,-1 1-1,1-1 1,0 0-1,0 1 1,0-1-1,1 1 1,-1 0-1,0-1 1,0 1 0,0 0-1,0-1 1,0 2-1,-2 0 1,-1 1 0,1 0-1,-1 0 0,1 0 0,0 1 1,-4 5-1,2 1 0,0-1-1,1 1 1,0-1 0,0 1 0,1 0 0,-1 11-1,2-16 0,1 0 0,0-1 0,1 1-1,-1 0 1,1 0 0,0 0-1,0 0 1,2 8 0,0 6-1,-1 1 1,-1-5-1,2 0-1,4 21 1,7 40 1,8 28 1,6-2 0,5-16 1,-18-51 7,2-1-1,25 40 1,-18-36 5,-4-3-10,0-2-807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9:37.4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0 745 5560,'27'-4'3,"-5"3"2,21-2 1,23 1-3,17-1 2,22-4-3,5 4-2,-8 4 0,-81 0 7,217 10 451,-217-9 57,-3 3-105,-16-3-389,1-1 1,0 0-1,0 0 1,0 0-1,0-1 0,1 1 1,2 0-1,47 2 136,89-6 0,-3-2-72,-123 4-47,0 0 0,1 0-1,-1-2 1,19-4 0,-33 6 70,-7-2 28,4 3-130,1-1-1,0 1 0,-1 0 1,1-1-1,0 1 0,0 0 1,-1-1-1,1 1 0,-1 0 1,1-1-1,0 1 0,-1 0 1,1 0-1,-1-1 0,1 1 1,-1 0-1,1 0 0,0 0 1,-1 0-1,1 0 0,-1 0 1,1 0-1,-1 0 0,1 0 1,-1 0-1,1 0 0,-1 0 0,1 0 1,-1 0-1,1 0 0,-1 0 1,1 0-1,-99 2 207,-52 8 112,122-6-299,16-4 17,0 2 1,1 0-1,-17 4 0,10-1-17,1-2-10,13-2-6,1 0-1,0 0 1,-1 0-1,1 0 1,0 1-1,0 0 1,0 0-1,-7 4 1,4-1 7,-1 0 0,1 0 0,-1 1 0,-7 9 0,15-15-15,0 0 0,0 1 1,-1-1-1,1 0 0,0 0 0,0 0 1,0 0-1,0 1 0,-1-1 1,1 0-1,0 0 0,0 1 1,0-1-1,0 0 0,0 0 0,0 1 1,0-1-1,0 0 0,0 0 1,-1 1-1,1-1 0,0 0 0,0 0 1,0 1-1,1-1 0,-1 0 1,0 1-1,0-1 0,0 0 0,0 0 1,0 1-1,2 2 5,-1 1-1,1-1 0,0 1 1,0-1-1,0 0 1,1 0-1,-1 0 1,1 0-1,0 0 1,5 4-1,7 0 22,106 25 10,-88-27-10,155 11 10,-147-14-9,180-1 12,-176-3-32,-19 1-5,31-3-1,110-22 0,-145 22-9,9-2-5,0-2-1,0-1 1,33-14 0,-5-7-47,-54 27 51,0 0 0,0 0 0,0-1 0,0 1 0,-1-1-1,1 0 1,-1-1 0,0 1 0,0-1 0,4-7 0,-7 11 6,-1 0 0,1 0 0,-1 0 0,1-1 0,-1 1 0,0 0 1,1 0-1,-1 0 0,0-1 0,0 1 0,0 0 0,0 0 0,0-1 1,0 1-1,-1-1 0,1-2-2,0 2 4,-1 0 0,1 0 0,-1 0-1,1 0 1,-1 0 0,0 0 0,0 0-1,0 1 1,-2-4 0,-2-1 0,-1 0 0,0 0 0,0 0 0,-1 1 0,0 0 0,-11-6 0,13 8 1,-13-4 7,14 6-5,-6-1 3,0 0-1,-1 0 0,1 1 0,-1 0 1,1 1-1,-1 0 0,0 1 0,1 0 1,-21 5-1,-22 9 92,-84 34-1,121-41-85,-29 17 41,33-17-31,1 1 1,-19 17-1,30-25-18,-1-1 0,1 1 1,0-1-1,-1 1 0,1 0 0,-1 0 0,1-1 0,0 1 1,0 0-1,-1 0 0,1-1 0,0 1 0,0 0 0,0 0 1,0 0-1,0-1 0,0 1 0,0 0 0,0 0 0,0 0 1,0-1-1,0 1 0,1 0 0,-1 0 0,0-1 0,1 1 1,-1 0-1,0 0 0,1-1 0,0 2 0,12 11 3,-13-13-2,10 5 24,-1-3-14,3 1-5,0-1 1,1 0 0,-1 0 0,1-1-1,17-1 1,89-12 33,-94 6-23,91-50 8,-94 40-8,77-99 8,-82 87-7,45-137 15,-55 131-9,-4 16-16,-1-1-3,1 0-1,-2 0 1,-1-1-1,0 1 1,-2 0-1,-5-32 1,6 48-5,-8-37 28,-20-59 0,23 82-8,-1-4 36,-14-30 0,20 49-24,3 8 4,-1 0-33,8 22 36,-6-21-32,6 15 6,2 0-1,18 29 1,53 81 11,-63-99-6,92 163 14,-89-155-14,83 147 14,-83-155-14,111 144-1237,-55-80-5017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3:39.9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818 137 7176,'6'-5'198,"0"-1"1,-1 0-1,0 0 1,0 0-1,7-12 0,19-53 1129,-31 66-1076,-5-3-25,4 8-214,1-1 0,-1 1 0,1-1 0,-1 1 0,1-1 0,-1 1 0,0-1 1,1 1-1,-1 0 0,0 0 0,1-1 0,-1 1 0,0 0 0,0 0 0,1-1 0,-1 1 0,0 0 0,0 0 0,1 0 0,-1 0 0,0 0 0,0 0 0,1 1 0,-1-1 0,-1 0 0,-12 5 33,-17 9 238,25-12-250,0 0 1,1 0-1,0 1 0,-1 0 0,1 0 0,0 0 0,0 1 0,1 0 1,-1 0-1,1 0 0,-4 5 0,-32 33 231,-2-2 0,-90 68 0,13-22-127,-50 43 185,140-103-181,19-16-98,-29 27 49,3 2 0,-33 45 1,0 12 74,68-92-68,7-4-65,13-8-7,44-36-1590,9-8-6330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9:46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0 4040,'0'5'160,"-6"38"83,-7 93 1163,15-56-1046,11 85-28,-10-127-145,20 162 61,-18-159-127,25 206 47,-23-188-81,29 257 31,-28-250-44,28 283 34,-29-274-8,24 337 40,-25-324-39,16 375 47,-18-367-40,10 400 48,-13-394-48,-2 424 45,-1-419-59,-12 446 35,13-440-42,8 466 34,-3-461-34,20 473 34,-19-472-33,22 469 44,-22-473-24,23 456 51,-23-458-38,7 445 54,-12-449-54,2 420 56,0-424-43,8 414 51,-7-418-58,21 395 54,-18-400-33,37 366 69,-34-373-43,38 335 64,-39-345-83,31 283 64,-32-292-78,25 286 66,-27-284-47,27 285 64,-25-291-64,-4-47-115,47 302 294,-1-70-109,-39-203-35,-3-13-86,41 164 286,-42-179-287,3 14 85,23 55 1,5-14 59,-35-70-283,1-1 1,0 1-1,1-1 1,-1 0-1,1 0 1,0 0-1,0-1 1,0 0-1,0 1 0,0-1 1,1 0-1,-1-1 1,1 1-1,9 2 1,-2 1-1056,31 15-8168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9:51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746 29 7448,'0'0'97,"5"-4"-12,12-10 3,-13 11 266,-9 1-1,-11 0-224,0 0 1,-1 1-1,1 0 0,-1 1 1,-30 5-1,32-4-104,-23 4 100,0 1 0,-41 12 0,56-13-98,-10 4 47,1 1 1,-38 17-1,48-18-59,-1 2 40,12-5-32,0 0-13,1 0 0,0 0 0,0 1 0,0 0 0,1 0 0,0 1 0,-14 16 0,15-12-2,1 0 0,0 0 1,-9 23-1,14-20 0,4 0-4,0-1 0,1 0 0,8 22 0,-1-22 3,5 1-4,1-1 1,1 0 0,0-1 0,1-1 0,34 18-1,19-2 7,-3 0 0,-60-24-7,0 0 1,-1 0-1,1 1 0,-1 0 0,0 0 0,0 1 1,7 7-1,-14-13-3,0 0 1,0 0-1,0 0 1,0 0-1,1 1 1,-1-1-1,0 0 1,0 0-1,0 0 1,0 0-1,0 0 1,0 1-1,0-1 1,0 0-1,0 0 0,1 0 1,-1 0-1,0 0 1,0 1-1,0-1 1,0 0-1,0 0 1,0 0-1,0 1 1,0-1-1,0 0 1,0 0-1,0 0 1,0 0-1,0 1 1,0-1-1,-1 0 1,1 0-1,0 0 1,0 0-1,0 0 1,0 1-1,0-1 1,0 0-1,-1 0 1,1 0-1,-1 4 4,-1-1-1,0 0 1,0 0-1,0 0 1,0 0-1,-1-1 1,1 1-1,-1 0 1,0-1-1,0 0 1,1 0 0,-2 0-1,1 0 1,0 0-1,0 0 1,0-1-1,-4 2 1,-35 11 38,0 0 1,-60 9 0,11-9 21,63-9-334,-1-2 1,0-1 0,-47-3-1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9:51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590 0 6728,'12'0'18,"-9"0"77,-11 3 4,-2 1-82,6-2 5,-1 0 1,0 0-1,0 0 0,0-1 1,0 0-1,-7 1 0,-107 18 153,81-13-114,-1 1 0,-39 14 0,68-19-54,-15 8 28,-7 9-11,-46 39 0,59-39-16,-22 35 4,29-38-10,-14 31 0,20-35-1,1 1 1,1-1-1,0 1 0,0 0 1,-1 20-1,5-34-1,0 1 1,0 0-1,0-1 1,-1 1-1,1 0 0,0 0 1,1-1-1,-1 1 0,0 0 1,0 0-1,0-1 1,0 1-1,0 0 0,1-1 1,-1 1-1,0 0 0,1 0 1,2 4 0,0-1 0,0 0 0,1 0 0,-1 0 0,1 0 0,0-1 0,0 1 0,0-1-1,1 0 1,8 4 0,4-2 14,102-2 9,-88-8-16,171-49-873,-83 17-3535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9:52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229 18 4488,'0'-1'0,"0"0"1,0 0-1,-1 0 0,1 0 1,0 1-1,-1-1 0,1 0 1,-1 0-1,1 0 1,-1 1-1,1-1 0,-1 0 1,1 1-1,-1-1 0,0 0 1,1 1-1,-1-1 0,0 1 1,0-1-1,1 1 1,-1 0-1,0-1 0,0 1 1,-1-1-1,0 1 2,0 0-1,1 0 1,-1 0 0,0 0 0,0 0 0,1 1-1,-1-1 1,0 0 0,1 1 0,-1-1-1,-2 2 1,-4 2 8,0 1 1,1-1-1,-12 11 0,16-13-6,-7 6 0,1 0 1,0 0 0,1 0-1,0 1 1,0 1-1,1-1 1,-7 13 0,6-10-2,0-1 1,1 1 0,0 1 0,1-1 0,0 1 0,1 0 0,-7 26 0,8-24-2,2-10 0,0 0-1,1 1 1,0-1-1,0 0 0,0 0 1,0 1-1,1 9 1,0-1 0,0-9-2,0 0 0,0 0 1,1 0-1,-1 1 0,1-1 1,2 5-1,-2-8 1,-1 0-1,1 0 0,0 0 1,0 0-1,0 0 1,1 0-1,-1-1 0,0 1 1,1 0-1,-1-1 1,1 1-1,2 1 1,-2-2-1,0 1 0,0-1 0,0 0 0,0-1 0,0 1 0,1 0 0,-1 0 0,0-1 1,0 0-1,5 1 0,-1-1 0,-1 0 0,1 0 0,0-1 0,9-2 0,-7 1 0,1 0 0,-1-1 0,11-6 0,-8 3 0,0-1 0,14-11 0,23-26 0,-12 4 72,-2-2 0,49-78 0,-59 85 108,-22 32 40,4 1 41,-6 2-254,0-1-1,1 1 1,-1 0-1,0 0 0,0 0 1,0 0-1,0 0 1,0 0-1,1 0 1,-1 0-1,0 0 1,0 0-1,0 0 0,0 0 1,0 0-1,1 0 1,-1 0-1,0 0 1,0 0-1,0 0 1,0 0-1,0 0 1,1 0-1,-1 0 0,0 0 1,0 0-1,0 0 1,0 0-1,0 1 1,1-1-1,-1 0 1,0 0-1,0 0 0,0 0 1,0 0-1,0 0 1,0 0-1,0 1 1,0-1-1,1 0 1,-1 0-1,0 0 0,0 0 1,0 0-1,0 1 1,0-1-1,0 0 1,0 0-1,-13 70 617,9-41-437,2 0 0,0 0 0,5 47 0,8-33-122,-10-41-49,-1 1 0,1 0 0,0-1 0,0 1 0,0-1 0,0 1 0,0-1 1,1 0-1,-1 1 0,1-1 0,0 0 0,-1 0 0,4 3 0,2 2 14,15 12 5,-12-15 20,-2-3-190,-1-1 0,1 0 0,0-1 0,-1 1 0,10-3 0,11-2-4264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9:52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0 412 5208,'0'-57'-45,"0"56"36,1 0 1,-1 0-1,0 1 1,0-1-1,0 0 1,0 0 0,1 1-1,-1-1 1,0 0-1,1 1 1,-1-1 0,0 0-1,1 1 1,-1-1-1,1 0 1,-1 1-1,1-1 1,-1 1 0,1-1-1,-1 1 1,1-1-1,0 1 1,-1 0 0,1-1-1,0 1 1,-1 0-1,1-1 1,0 1-1,1 0 1,0-1 6,-1 1 0,1 0 1,0-1-1,0 1 0,0 0 0,0 0 0,0 0 0,0 0 1,3 1-1,-1 1 1,-1 0 0,1 1 0,0-1 0,-1 1 1,1 0-1,-1-1 0,0 1 0,0 1 0,0-1 0,-1 0 0,1 1 1,-1-1-1,3 5 0,23 41 2,-16-22 8,-1 1-1,-2 0 1,-1 1-1,8 51 1,-13-63-4,-2-11 4,0 0 0,-1 0 1,1 0-1,-1 0 1,-2 10-1,0-3 25,0-5 44,1 1-1,0 0 1,0 15-1,-2-28 43,3 3-114,-1 1 0,1 0 0,-1-1-1,1 1 1,0 0 0,-1-1 0,1 1-1,-1 0 1,1-1 0,0 1 0,-1-1-1,1 1 1,0-1 0,-1 1 0,1-1-1,0 1 1,0-1 0,0 1 0,-1-1-1,1 1 1,0-2 0,-1-1 23,-1-3-7,1 0 0,-1 0 0,1 1 0,1-1 1,-1 0-1,1 0 0,0 0 0,0 0 0,1 0 0,1-9 0,4-11 65,0 1 1,2 0-1,1 1 1,17-35-1,-18 43-65,-6 11-4,0 1-1,0 0 1,1-1-1,0 1 1,0 0 0,0 0-1,0 1 1,5-6-1,11-8 73,30-22 0,-46 37-76,0 0 0,1 0 0,-1 0 0,1 1 0,-1 0 0,1-1 0,-1 1 0,1 1 0,0-1 0,-1 0 0,1 1 0,0 0 0,0 0 0,-1 0 0,1 0 0,0 1-1,5 1 1,-7-2-6,-1 0-5,-1 0 1,1 0 0,-1 0-1,1 0 1,-1 1 0,1-1-1,-1 0 1,1 0 0,-1 0-1,1 1 1,-1-1-1,0 0 1,1 0 0,-1 1-1,0-1 1,1 0 0,-1 1-1,0-1 1,1 0 0,-1 1-1,1 0 1,4 7 13,1 1 0,-2 0 1,1 0-1,-1 0 0,4 15 1,-4-4 23,-8 179 102,1-180-137,2-13-3,1 0 0,-1 0 0,1 0 0,0-1 0,1 9 0,3 18 10,-4-30-13,1 0 1,-1 0-1,1 0 0,0 0 0,0 0 0,-1 0 1,1 0-1,1-1 0,-1 1 0,0 0 0,0-1 1,2 3-1,0-2-30,1 0-1,0 0 1,-1-1 0,1 1-1,0-1 1,-1 0 0,1 0 0,0 0-1,0 0 1,0-1 0,0 1-1,0-1 1,0 0 0,7-1 0,-3 1-351,38 0-3792</inkml:trace>
  <inkml:trace contextRef="#ctx0" brushRef="#br0" timeOffset="1">1110 319 3952,'7'-21'0,"3"-20"0,-8 18-2,0-1 0,-2 1 0,-2-25 0,2 42-7,-1-1 0,1 0 1,-1 1-1,0-1 0,-1 0 0,0 1 1,-3-8-1,-1-1-1,-11-26-3,17 40 11,0 1 1,-1-1 0,1 0 0,0 1 0,-1-1 0,1 1-1,0-1 1,-1 1 0,1-1 0,0 1 0,-1-1 0,1 1-1,-1-1 1,1 1 0,-1-1 0,1 1 0,-1 0 0,0-1 0,1 1-1,-1 0 1,1 0 0,-2-1 0,-7-2-3,-1 1 0,-1-1-1,1 2 1,0-1 0,0 2 0,-1-1 0,-10 2 0,-3 4-2,-2 7 8,0 1 1,-41 27-1,46-19 38,-66 103 39,85-120-54,0 0 1,0 0-1,0 0 1,0 0-1,-1 7 1,-37 180 197,37-148-30,8 209 320,11-51-181,-13-161-104,11 148 95,-13-153-102,-7 107 100,6-137-279,0-1-1,0 1 0,-1-1 0,0 1 0,0-1 0,0 1 1,0-1-1,-1 0 0,1 1 0,-4 5 0,-1 1 20,-15 18 39,9-20 141,-11-2-432,0 0 1,-38 7-1,-8-3-4142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9:52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1 105 8072,'8'-2'15,"29"-3"31,-19 3 102,101-8 104,-93 8-121,1 2 0,37 3 0,28 1 40,-73-3-119,-1-1-27,0 0-1,0 0 1,0-2 0,0-1-1,28-6 1,78-38-1060,-55 17-4411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9:53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537 1 5384,'-13'1'40,"1"1"1,0 1-1,0 0 0,0 1 1,1 0-1,-1 1 1,1 0-1,0 1 0,-14 9 1,24-15-40,-21 16 67,-109 103 24,103-88-65,-99 136 7,106-132-20,-21 57-1,35-72-12,0 1 0,1 0 0,-3 28 0,6-29 0,2 1 1,0-1-1,4 32 0,0-24 0,2 0-1,9 32 1,-5-33-1,21 49 0,-18-53 0,24 35 0,-23-40 0,25 28 0,-23-32 0,24 20 0,9-1 0,-6-14 0,-37-18 0,-1 1 0,1-2 0,-1 1 0,1 0 0,8-1 0,-10 0 0,0 0 0,0-1 0,0 1 0,0-1 0,0 0 0,0 0 0,0 0 0,3-2 0,2-2-45,-1 0 0,0-1 0,0 0 0,-1 0 0,1-1 0,-1 0 0,6-9 0,-7 10-271,29-36-3064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9:53.7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 0 5112,'-1'11'2,"0"-1"0,-1 1 0,0-1 0,-1 0 0,0 0 1,-5 10-1,3-8 3,-53 169 79,-4 58 85,61-222-122,3 7-15,9 33 0,-10-56-30,-1 0 1,0-1-1,0 1 1,1 0-1,-1 0 1,0 0-1,1-1 1,-1 1-1,1 0 1,-1 0-1,1-1 1,-1 1-1,1 0 1,-1-1-1,2 2 1,2 2 5,0-1 0,0 1 0,1 0 0,7 4 0,-5-5-7,0-1 1,0 1 0,0-1-1,9 2 1</inkml:trace>
  <inkml:trace contextRef="#ctx0" brushRef="#br0" timeOffset="1">406 200 3504,'0'0'0,"7"13"0,13 28 0,-8 16 8,-20 11-8,-5 2 0,-5-7 0,9 11-336,6 9 336,1 0-1904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9:54.1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392 1 5296,'-4'2'-15,"-1"1"1,0-1 0,1 1-1,0 0 1,0 0-1,-1 1 1,2-1 0,-1 1-1,0 0 1,-3 4-1,-9 10-25,-27 28-1,10-9 14,-4 7 22,-31 52 8,60-82 4,0 1 0,1 0 0,1 1 0,0-1 0,-7 34 0,9-31 5,-11 47 143,12-41-130,-1 0-10,3-14 26,0 0 0,-2 0 0,-4 14 0,1-6-194,-2 0-1,-16 29 1,2-6-2947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9:54.4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 3056,'2'0'48,"58"-13"199,-58 13-235,-1 1 0,-1-1 0,1 1 0,0-1 0,0 1 0,0-1 0,0 1 0,0-1 1,0 1-1,-1 0 0,1 0 0,0-1 0,0 1 0,-1 0 0,1 0 0,-1 0 0,1 0 0,-1 0 1,1 0-1,-1 0 0,1 0 0,-1 0 0,0 0 0,0 0 0,1 0 0,-1 1 0,3 6 128,-4-8-130,-1 1-1,1-1 1,-1 1-1,1 0 0,-1-1 1,1 1-1,0 0 1,-1 0-1,1 0 1,-1 2-1,1-3 2,0 1 0,0 0 0,0 0 0,0-1-1,0 1 1,-1 0 0,1-1 0,0 1 0,0-1 0,0 0 0,-1 1-1,1-1 1,-2 0 0,-2 1 50,1-1 0,0 1 0,-1 0 0,1 1 0,0-1-1,0 1 1,0-1 0,-4 3 0,43-3 397,-24-1-430,0 0 0,-1 1 0,1 0 0,-1 1 0,1 0 0,13 4 0,-8-1-400,41 8-2675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3:40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91 9688,'-4'2'120,"-10"6"26,11-6 957,4-1-959,4 4-120,1-1 0,-1 0 0,0 0 0,1 0 0,0-1 1,0 0-1,0 0 0,0-1 0,0 1 0,9 1 0,53 22 778,-68-26-790,1 1 0,-1 0 0,1-1 1,-1 1-1,0 0 0,0 0 0,1-1 0,-1 1 1,0 0-1,0 0 0,0-1 0,0 1 0,0 0 1,0 0-1,0 0 0,0-1 0,0 1 1,0 0-1,-1 0 0,1 1 0,0-2 6,-11 26 150,10-25-154,1 1 0,-1-1 0,0 0-1,0 1 1,0-1 0,0 0 0,0 0 0,0 0 0,-1 0 0,1 0 0,0 0-1,-1 0 1,1 0 0,0 0 0,-1 0 0,1-1 0,-3 1 0,-4 0 123,8 0-129,-1-1-1,1 0 1,-1 0-1,1 0 1,0 0-1,-1-1 1,1 1 0,-1 0-1,1 0 1,-1 0-1,1 0 1,0 0-1,-1 0 1,1-1 0,-1 1-1,1 0 1,0 0-1,-1-1 1,1 1-1,0 0 1,-1-1 0,1 1-1,0 0 1,0-1-1,-1 1 1,1 0-1,0-1 1,0 1 0,-1-1-1,1 1 1,0 0-1,0-1 1,0 1 0,0-1-1,0 1 1,0 0-1,0-1 1,0 1-1,0-1 1,0 1 0,0-1-1,0 1 1,0-1-1,0 1 1,0-1-1,6-24 217,-5 20-164,48-142 725,-48 143-742,0 1 0,0-1 0,1 1 0,-1 0 0,1 0 0,3-5 0,-4 6-26,0 1 104,4-3 30,-5 3-142,1 1 1,-1 0-1,0-1 1,0 1 0,1-1-1,-1 1 1,0 0-1,1-1 1,-1 1-1,1 0 1,-1 0 0,0-1-1,1 1 1,-1 0-1,1 0 1,-1 0 0,1-1-1,-1 1 1,1 0-1,-1 0 1,0 0 0,1 0-1,-1 0 1,1 0-1,0 0 1,2 7 5,0 1 0,-1 0 0,0 0 0,0-1 0,-1 1 0,0 0 0,-1 0-1,1 0 1,-2 11 0,1-16-15,0 13 2,0-4-2,1-5 0,3-15 0,2-2 1,2 3-783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9:54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56 5112,'42'0'12,"-40"0"49,-3 3 5,0 2 10,0 0 0,-1 0 1,0 0-1,0 0 1,-1 0-1,1 0 1,-5 6-1,-9 15 523,13-23-299,-7 2 932,9-9-1000,-4-11-141,6 6 130,6-5-409,1 0 1,0 0-1,11-13 0,15-15-4918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9:55.2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60 6456,'17'-25'1512,"-19"23"-1240,-3-5-26,4 5-35,2 1-22,0 1-181,-1 0 0,0 0 0,0-1 0,1 1 1,-1 0-1,0 0 0,1 0 0,-1-1 0,0 1 0,1 0 0,-1 0 0,0 0 0,1 0 1,-1 0-1,0 0 0,1 0 0,-1 0 0,0 0 0,1 0 0,-1 0 0,0 0 1,1 0-1,-1 0 0,1 0 0,-1 0 0,9 13 92,-2 0 0,1 0 0,-2 1-1,0 0 1,0 0 0,-2 1 0,6 27 0,-8-29-80,1 40 104,9 145 208,-2-131-199,-7-55-56,1 9-94,-9 37 562,2-57-422,-7-4 9,10 3-128,0 0-1,0 0 1,0 0-1,0 0 1,-1 0-1,1 0 1,0 0-1,0 0 1,0-1-1,0 1 1,0 0-1,0 0 1,-1 0-1,1 0 1,0 0-1,0 0 1,0 0-1,0-1 1,0 1-1,0 0 1,0 0-1,0 0 1,0 0-1,0 0 1,0 0-1,-1-1 1,1 1-1,0 0 1,0 0-1,0 0 1,0 0-1,0-1 1,0 1-1,0 0 1,0 0 0,0 0-1,0 0 1,1 0-1,-1-1 1,0 1-1,0 0 1,0 0-1,0 0 1,2-19 106,2 1 0,0 0 0,1 1 0,9-25 0,-4 13-84,-3 6 154,12-33 99,-18 53-255,1-1 0,0 1-1,0 0 1,0 0 0,0 0 0,1 0-1,-1 0 1,1 1 0,0-1-1,-1 1 1,1 0 0,5-3 0,1 0 90,-4 5-20,0 3-78,0 0 0,0 1 1,0-1-1,-1 1 0,0 0 1,0 0-1,0 0 0,0 1 0,0-1 1,4 9-1,0 2 11,-1 0 0,6 21 0,-7-22-15,-1 0 1,9 15-1,-5-19-4,18 9 4,-20-16-11,-1 0 0,1 0 0,13 4 0,-7-5 1,0 0-1,0-1 1,0-1-1,25-1 1,-21-3 5,-9 2-4,-3 1-3,0-1 1,0 1 0,0-1 0,0 0 0,-1 0 0,1 0 0,-1-1 0,1 0 0,-1 0 0,0 0 0,0 0 0,0-1 0,0 0 0,4-5 0,2-7 8,-1 1 0,-1-1 0,0 0 1,-1-1-1,-1 0 0,-1 0 0,5-27 0,-8 30 0,0 2 12,-1-1 0,-1 1 0,-1-16 1,1-2 6,-1-58 146,0 77-93,0-1 1,-1 1-1,-1-1 0,1 1 1,-9-20-1,10 28-63,0 1 0,0 0-1,-1-1 1,1 1 0,-1 0-1,1 0 1,-1 0 0,0 0 0,1 0-1,-1 1 1,0-1 0,0 0-1,0 1 1,-1 0 0,1-1-1,0 1 1,-1 0 0,1 0 0,0 0-1,-1 0 1,1 1 0,-1-1-1,1 1 1,-1-1 0,0 1-1,1 0 1,-1 0 0,1 0 0,-1 0-1,1 1 1,-1-1 0,0 1-1,1-1 1,-1 1 0,1 0-1,0 0 1,-1 0 0,1 0 0,-4 3-1,5-3-16,0-1-1,1 1 1,-1-1-1,1 1 1,-1 0-1,1-1 1,-1 1-1,1-1 1,-1 1 0,1 0-1,0-1 1,-1 1-1,1 0 1,0 0-1,-1-1 1,1 1-1,0 0 1,0 0-1,0 1 1,1 1-51,0 1 1,0-1-1,0 0 0,1 0 1,0 1-1,0-1 0,-1 0 1,2 0-1,-1-1 0,0 1 1,1 0-1,-1-1 0,1 1 1,0-1-1,3 2 0,2 3-944,28 27-7986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9:55.9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584 751 5384,'1'-1'49,"4"-6"6,-5 5-38,-1 1 0,1-1 0,0 1 1,-1 0-1,1-1 0,0 1 0,-1 0 0,0 0 1,1-1-1,-1 1 0,0 0 0,0 0 1,0 0-1,1 0 0,-1 0 0,0 0 0,0 0 1,-1 0-1,1 0 0,-1 0 0,-7-6 100,-1 1 0,1 1 0,-1 0 0,0 0 0,0 1-1,-1 0 1,1 0 0,-1 2 0,0-1 0,-16-1 0,3 2-14,0 1 1,-46 4-1,43 1 205,-12 8-91,-44 20-1,62-19 78,-1 7-92,-36 45 0,46-45 58,-40 101 89,45-97-162,4-2-103,1 0 0,1 39 0,5-44 56,28 52 46,-23-59-91,-5-7-60,-2 0-26,1-1 0,0 0 0,-1 0 0,1 0 0,0 0 0,1 0 0,-1 0 0,0-1 0,0 0 0,1 0 0,-1 0 0,0 0 0,1 0 0,-1 0 0,1-1 0,-1 0 0,1 0 0,-1 0 0,5 0 0,97-22 105,-79 13-20,106-65 35,-128 72-117,-1 0 1,0-1-1,0 1 1,-1-1-1,1 1 0,3-5 1,22-29 51,39-71 1,-53 75 63,36-128 53,-43 129-67,9-135 50,-15-54 243,-1 196-338,0 2-1,0-1-7,-1 0 1,-1 0-1,-6-30 0,1 23 30,1 11 14,1 0 0,1-1 0,-2-32 0,6 42-16,1 6-25,1-2-8,-2 5-24,1 6-7,10 54-19,-9-49-8,-1 0 1,0 0 0,0 0-1,-1 1 1,-1 15 0,-6 128-17,-4-26-68,2-6-34,14 156-308,-3-253 403,9 54-146,15 48-19,-24-119 170,0 0 1,1 0-1,0 0 0,0-1 0,1 1 0,0-1 1,0 0-1,0 0 0,1-1 0,0 1 1,6 5-1,-5-6 4,7 5-76,-10-9 76,6 3-6,-1 0 0,1-1 1,-1 0-1,1 0 1,0-1-1,1 0 1,-1-1-1,1 0 1,16 2-1,30 0-77,0-2 0,73-7 0,-81 1 29,-47 4 69,0 0 0,-1 0 0,1-1 1,0 1-1,0 0 0,-1 0 0,1-1 0,0 1 0,-1 0 0,1-1 0,0 1 0,-1-1 0,1 1 0,-1-1 0,1 1 0,-1-1 0,1 1 0,-1-1 0,1 0 0,-1 1 0,1-1 0,-1 0 0,0 1 1,1-1-1,-1 0 0,0-1 0,4-18-824,-4 18 293,2-23-6088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9:56.3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100 107 5112,'-10'-27'254,"6"13"-76,-1 1-1,0 0 0,-9-14 1,12 23-85,-1-4-1,2 8-80,0 1 0,-1-1 0,1 1 0,0 0 0,0 0 0,0 0 0,0 0 0,0 0 0,0 0 0,0 0 0,0 0 0,-1 2 0,-6 17 28,0 1 1,2 0-1,-7 41 0,9-38 1,2-1-1,1 1 1,3 41-1,-1-54-20,-1-5-19,1 22 64,2 1 0,11 51 0,-14-79-59,1 0 0,-1 1 0,1-1 0,-1 0 1,1 0-1,0 0 0,0 0 0,-1 0 0,1 0 0,0 0 0,0 0 1,0-1-1,0 1 0,0 0 0,0 0 0,0-1 0,3 2 1,1 1 8,26 16-809,3 1-3246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9:56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1 5472,'2'22'49,"-2"0"0,0 0 0,-2 0 0,0 1 0,-2-1 0,-6 24 0,-11 80 160,20-79-126,6 72 0,3-45-769,1 1-2794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9:57.1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681 0 6456,'8'73'-3,"-9"-50"-10,-5 3 6,-2 0 0,0-1 0,-14 26 0,4-23-52,-111 136-22,98-127 2,-143 163-13,139-161 80,-135 131-677,83-89-2711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9:57.6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 7448,'61'-8'-3,"-58"7"7,0 1 0,0 0 0,0 1-1,0-1 1,0 0 0,0 1 0,0 0 0,0-1 0,0 1-1,-1 0 1,1 1 0,0-1 0,0 0 0,-1 1-1,1-1 1,-1 1 0,0 0 0,1 0 0,-1 0 0,0 0-1,0 0 1,3 5 0,-4-5 10,-1-1-1,1 1 1,0 0 0,-1 0 0,1 0-1,-1 0 1,1 0 0,-1 0-1,0 0 1,0 0 0,0 0-1,0 0 1,-1 3 0,0 7 14,-1 61 219,-1 120 17,2-144-63,-15 228 84,11-219-91,-23 248 80,24-242-59,-8 263 94,11-265-75,1-25-124,14 239 357,13 70 320,-24-237-510,4 21 842,-7-138-1106,0-1 1,1 1-1,0-1 1,0 1-1,5-15 1,1-4-1321,5-38-6459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9:57.9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208 166 7176,'-41'17'10,"29"-9"44,6-1-43,-1-1 0,1 1 0,0 0-1,1 0 1,0 1 0,0 0 0,1 0 0,-1 0 0,2 0 0,-4 10 0,4-10-1,-3 8 14,0-1 0,-2 1 0,1-1 0,-2 0 0,0-1-1,-1 0 1,0-1 0,-15 16 0,23-27 23,5-19 9,-2 14-48,0 0 0,0 0 0,0 0 1,0 0-1,0 0 0,1 0 0,0 0 1,2-3-1,5-9 4,26-55 54,28-62 14,-56 114 25,20-30 1,-17 33-77,20-30 71,-27 41-24,1 0 0,0-1 0,-1 1 0,1 0 0,1 1 1,-1-1-1,1 1 0,-1 0 0,1 0 0,6-3 0,-3 2 17,-8 3-80,1 1-1,-1 0 1,0 0-1,0 0 0,0 0 1,1 0-1,-1-1 0,0 1 1,0 0-1,1 0 1,-1 0-1,0 0 0,0 0 1,1 0-1,-1 0 0,0 0 1,1 0-1,-1 0 1,0 0-1,0 0 0,1 0 1,-1 0-1,0 0 1,0 0-1,1 0 0,-1 0 1,0 0-1,1 0 0,-1 1 1,0-1-1,0 0 1,0 0-1,1 0 0,-1 1 1,4 1 60,0 0 1,0 1 0,0 0 0,0 0-1,5 5 1,26 39 484,62 97-18,-69-111-240,30 22-820,87 64 1,-24-30-6474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9:58.9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1 6192,'0'0'348,"-4"5"-247,-2 6-70,1-1-1,0 1 1,0 0 0,1 0-1,1 0 1,-4 20 0,-10 71 105,15-83-150,-14 86 128,0-14-14,13-73-57,1 1 1,1-1 0,1 1-1,0-1 1,1 1-1,6 25 1,-7-43-37,1 0 0,-1 0 0,1-1-1,-1 1 1,1 0 0,-1 0 0,1-1 0,0 1-1,-1 0 1,1-1 0,0 1 0,-1 0 0,1-1-1,0 1 1,0-1 0,0 0 0,0 1 0,-1-1-1,1 0 1,0 1 0,0-1 0,0 0 0,2 0-1,-1 1 11,5 0 6,-1 0 0,0-1 0,1 1 0,-1-1 0,1-1 0,-1 1 0,1-1 0,-1 0 0,0-1 0,1 0 0,7-3 0,7-3 89,35-19 0,-1-6 64,-35 20-129,-3 0 72,0 1-1,2 1 1,31-14-1,-48 25-105,-1-1 0,1 1 1,-1 0-1,1-1 0,-1 1 0,1 0 0,-1 0 0,1 0 0,-1 0 0,1 0 0,-1 1 0,1-1 0,-1 0 0,1 1 0,-1-1 0,1 1 0,1 0 0,3 1 19,-3 0-11,1-1 0,-1 0 0,1 1 0,-1-1 0,0 1 0,1 0-1,-1 0 1,0 0 0,0 0 0,-1 1 0,1-1 0,0 1 0,-1 0 0,1 0 0,3 6 0,-3-3 0,0-1 3,0 0 0,0 1 0,-1-1 0,0 1 0,2 6 0,6 20 71,-1 0 24,17 36 0,-20-54-106,18 26 33,-15-28-29,-1-1 1,18 15-1,-24-25-15,-1 0 1,1 0-1,0 0 0,0-1 1,0 1-1,0-1 0,0 0 1,0 1-1,0-1 0,0 0 0,0 0 1,0 0-1,-1 0 0,1-1 1,0 1-1,0-1 0,0 1 1,0-1-1,0 1 0,0-1 1,0 0-1,-1 0 0,1 0 1,0 0-1,1-2 0,-1 2 2,3-2 1,0-1 0,0 1 0,-1-1 0,1-1-1,-1 1 1,0-1 0,0 1 0,-1-1 0,1 0 0,-1-1 0,2-4 0,0 2 0,0-1 5,0 0 0,0 0 0,-1 0 0,0-1 0,3-14 0,-3 13-1,-2 3 6,0 0-1,-1 0 0,0 0 0,0 0 0,-1 0 0,0 0 0,0 0 1,-2-8-1,1 4 2,-2-18 109,-8-36 0,7 44 44,0-1-1,0-37 1,4 60-158,0 0 0,-1-1 0,1 1-1,0 0 1,0-1 0,0 1 0,0 0-1,0-1 1,0 1 0,0 0 0,0 0-1,0-1 1,0 1 0,0 0 0,0-1 0,0 1-1,0 0 1,0-1 0,0 1 0,1 0-1,-1 0 1,0-1 0,0 1 0,0 0-1,0 0 1,1-1 0,-1 1 0,0 0-1,0 0 1,0-1 0,1 1 0,-1 0 0,0 0-1,0 0 1,1 0 0,-1-1 0,0 1-1,1 0 1,-1 0 0,0 0 0,1 0-1,11 8 27,9 5 37,-11-11-294,1 0 0,0 0 0,0-1 0,0 0 0,17-2 0,20-2-6773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9:59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102 318 7800,'-5'39'14,"5"3"-12,7 148 86,-3-123-24,3-5 4,-7-62-64,0 1-1,1 0 1,-1-1 0,0 1 0,1 0 0,-1-1 0,0 1-1,1 0 1,-1-1 0,0 1 0,1-1 0,-1 1 0,1-1 0,-1 1-1,1-1 1,0 1 0,-1-1 0,1 0 0,-1 1 0,1-1-1,0 0 1,-1 1 0,1-1 0,0 0 0,-1 0 0,1 0-1,0 1 1,-1-1 0,2 0 0,0 0 7,25 2-940,3-2-3784</inkml:trace>
  <inkml:trace contextRef="#ctx0" brushRef="#br0" timeOffset="1">8 43 7000,'0'0'0,"-3"-26"24,-2 10 48,25 41-72,16 4-16,24 9 16,3-1-4832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3:41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1 171 5296,'0'0'2353,"4"3"-1954,-2-2-364,0 1 1,0-1-1,-1 0 1,1 0-1,0 0 1,0 0-1,0 0 1,0-1 0,0 1-1,4 0 1,-2-1 28,0 0 0,0 0 0,0-1 0,0 1 0,1-1 0,-1 0 1,4-2-1,24-8 67,-14 5-78,0 0-1,0 1 0,1 1 1,31-3-1,121-3 173,-101 8-123,60-6 2,120-13 176,-169 17-205,142-12 211,-121 1 50,-102 15-327,1 0-1,0 0 1,-1-1 0,1 1-1,0 0 1,0 0 0,-1-1-1,1 1 1,-1 0 0,1-1-1,0 1 1,-1-1 0,1 1-1,-1-1 1,1 1 0,-1-1-1,1 1 1,-1-1 0,1 0-1,-1 1 1,0-1 0,1 0-1,-1 1 1,1-2 0,-1 2-6,0-1 0,0 1 1,0 0-1,0-1 0,0 1 0,0 0 1,0-1-1,0 1 0,-1-1 0,1 1 1,0 0-1,0-1 0,0 1 0,0 0 1,0-1-1,0 1 0,-1 0 0,1 0 1,0-1-1,0 1 0,-1 0 1,1 0-1,0-1 0,0 1 0,-1 0 1,1 0-1,0-1 0,-1 1 0,1 0 1,0 0-1,0 0 0,-1 0 0,1 0 1,0 0-1,-1-1 0,1 1 0,-1 0 1,1 0-1,0 0 0,-1 0 0,1 0 1,0 0-1,-1 0 0,1 0 0,-1 1 1,-7-1 24,1 1 0,-1 0 1,0 1-1,1 0 0,-9 3 1,-38 9 33,-201 35 11,149-31-60,18-7-11,8-3-2,14-1 1,6-2 4,1-2-2,-36 2 37,118-3-36,9 0 5,57-2 1,86-13 8,-134 9-3,166-21 18,-166 19 21,167-24 26,-167 24 1,177-27 40,-173 26-26,-11 1-40,145-17 146,0 1 244,-123 19 103,-52 4-453,2 1 21,-3-2-9,4 1-7,-5 0-16,6 17-1540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9:59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453 489 5384,'-38'38'1,"36"-36"0,-91 87 29,-75 54 243,103-90-2,58-46-253,-41 37 345,45-41-323,0 1 0,0-1 1,0 1-1,0-1 0,1 1 0,-1 0 0,1 0 0,0 0 0,0 0 0,1 1 0,-1-1 0,0 5 0,2-8-18,0 0-1,0 0 1,1 0-1,-1 0 1,0 0-1,1 0 0,-1 0 1,1-1-1,-1 1 1,1 0-1,-1 0 1,1 0-1,0-1 0,-1 1 1,1 0-1,0-1 1,0 1-1,-1 0 1,1-1-1,0 1 0,0-1 1,1 1-1,1 1 33,2 0-7,-1 1 1,1-1-1,1 0 0,-1 0 1,0 0-1,0-1 0,1 0 1,-1 0-1,1 0 0,-1 0 1,6-1-1,0 0-7,-3 0 9,0 0 1,-1-1 0,1 0-1,9-3 1,10-3 101,42-17 1,-58 18-83,0 1 1,-1-2 0,0 1-1,0-1 1,-1-1 0,1 0-1,-2 0 1,10-11 0,-9 9-13,6-9 243,5-16-94,23-57 1,-34 62 61,-6 17-182,4-15 42,-1-1 1,-1 0-1,1-54 1,-10-146 516,2 206-618,-7-42 149,-23-93 283,32 155-399,0 4-57,0-1 0,0 1 0,0-1 0,0 1 0,0 0 0,0-1 0,0 1 0,-1-1 0,1 1 0,0 0 0,0-1 0,-1 1 0,1-1 0,0 1 0,0-1 0,-1 1 0,1-1 0,-1 1-1,1-1 1,0 1 0,-1-1 0,1 1 0,-1-1 0,0 1 0,0-1-2,0 1 0,0 0 1,1 0-1,-1-1 0,0 1 0,0 0 0,1 0 0,-1 0 0,1 0 0,-1 0 0,1 0 0,-1 0 0,1 0 0,-1 0 0,1 0 0,0 0 0,0 1 0,0-1 0,-1 0 0,1 0 0,1 2 0,-5 35 24,2 21-18,7 7-2,11 5-3,33 73-4,-37-116-3,61 114 2,-64-124 1,0-1 0,14 18 0,-8-12 2,-1 1-1,-8-14 0,0 0-1,1-1 1,14 16-1,-15-17 1,-1-1 0,1 0 0,0-1 1,0 1-1,0-1 0,1 0 1,0-1-1,0 0 0,1 0 1,14 7-1,-13-8-242,1-1-1,0 0 1,-1-1 0,1 0-1,11 1 1,15-1-7050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0:00.1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 6280,'14'-23'262,"-14"22"-253,1 1 0,0 0 0,-1 0 0,1-1 0,0 1 0,-1 0 0,1 0 0,0 0 0,-1 0 0,1 0 0,0 0 0,0 0 0,-1 0 0,1 0 0,0 0 0,-1 1 0,1-1 0,0 0 0,-1 0 0,1 1 0,0-1 0,-1 0 0,1 1 0,0-1-1,0 1 1,-1-1-6,4 4 25,1-1 0,-1 1 0,0 1 0,-1-1 0,1 0 0,-1 1 0,1 0 0,-1-1 0,-1 1 0,1 0 0,-1 1 0,0-1 0,0 0 0,2 9 0,-1-3-9,1 7 149,-2 44 25,-2 1 1,-13 92-1,7-99-27,2 79-1,4-110-135,2 11 125,0-14-78,2 27 84,11 53 0,7-19 84,-21-79-217,1 0-1,0 0 1,0-1-1,1 1 0,-1 0 1,1-1-1,0 0 1,-1 1-1,1-1 1,1-1-1,-1 1 1,0 0-1,1-1 1,5 4-1,-3-2 8,-4-3-13,0 1 1,0-1-1,1 1 1,-1-1 0,0 0-1,1 0 1,-1 0-1,1 0 1,0 0-1,-1 0 1,1-1-1,0 1 1,3-1 0,4 1 21,37 4-1175,0-3-4702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0:00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0 600 8248,'7'5'8,"0"-1"0,0 0-1,0 0 1,1-1 0,0 0 0,-1 0 0,1-1 0,0 0 0,0-1 0,0 1 0,12-1 0,1 0 47,0-2 0,32-5 1,-40 4-33,26-4 220,69-20 0,-82 19-199,5-3 150,106-46 68,-115 44-108,9-12-53,0-1 0,-2-1 0,27-33 0,-44 46-86,-7 6 7,1 0-1,-1-1 1,8-13-1,-8 11-1,0 1-1,-1-1 1,0 0-1,-1 0 1,0 0 0,0 0-1,-1 0 1,0-1-1,0-13 1,-2 11-11,0 7-2,0 1 0,-1-1 0,0 1 0,0 0 0,0-1 1,-3-7-1,4 13-7,-22-66 55,18 57-41,0 0 0,0 0 0,-1 1-1,0-1 1,0 1 0,-11-12 0,15 20-12,0-1 1,0 0 0,0 0-1,0 1 1,0-1-1,0 0 1,0 1 0,0-1-1,-1 1 1,1 0 0,0-1-1,0 1 1,0 0 0,-1 0-1,1-1 1,0 1-1,0 0 1,0 0 0,-1 0-1,1 1 1,0-1 0,0 0-1,0 0 1,-1 1 0,1-1-1,0 0 1,-1 2-1,0-1 1,0 0-1,0 0 0,0 0 0,0 1 1,0-1-1,1 0 0,-1 1 0,1 0 0,-1-1 1,1 1-1,-1 0 0,1 0 0,0 0 1,0 0-1,-1 3 0,0 3 0,0 0 1,1 1-1,-1-1 1,2 1-1,0-1 1,1 16-1,6 25 0,43 129-10,-41-150 5,-4-13-1,-1 0 0,0 1 1,-1-1-1,-1 1 0,1 29 0,-1 0-10,22 154-73,-24-194 80,0-3 6,1 0 0,-1 0 0,0 0 0,1 0 0,-1 0 0,1 0 0,-1-1 0,1 1 0,0 0 0,0 0 0,0-1 0,0 1 0,0 0 0,0-1 0,0 1 0,3 2 0,-7-5 8,3 1-7,-1 1 0,1-1 1,0 0-1,-1 0 0,1 0 0,-1 0 1,1 0-1,0-1 0,-1 1 0,1 0 1,0 0-1,-1 0 0,1 0 1,0 0-1,-1 0 0,1 0 0,0-1 1,-1 1-1,1 0 0,0 0 0,0-1 1,-1 1-1,1 0 0,0 0 1,0-1-1,-1 1 0,1 0 0,0-1 1,-5-6 11,0-1 0,1 0 0,0 0 1,0 0-1,-3-11 0,6 18-8,1-1 1,0 1-1,0-1 0,0 1 1,0-1-1,0 1 1,0-1-1,0 1 0,1-1 1,-1 1-1,0 0 0,1-1 1,-1 1-1,1 0 0,0-1 1,-1 1-1,1 0 0,1-2 1,1-2 5,0-4 0,-2 7-5,0-1 0,0 1 0,0-1 1,1 1-1,-1 0 0,1 0 0,-1-1 1,1 1-1,0 0 0,-1 1 0,1-1 1,0 0-1,4-2 0,69-48 87,-56 45-25,104-16 23,-96 22-35,14 6-17,47 12 0,-65-8-10,-15-5-18,3 2-4,-1-1 0,0 2 0,-1-1 0,0 1 0,0 0 0,0 1 0,-1 0 0,13 16 0,-12-12 4,0 1-1,-1 0 1,0 0-1,-1 1 1,-1 0-1,7 19 1,-11-22-7,-1-8-1,0 1 0,-1 0 0,1 0 0,-1 0 0,0 0 0,0 0 1,-1 6-1,-1 6 2,-2 26 20,4-39-22,0 0 0,0 0 0,0 0 0,1 0 0,-1 0 0,1 0 0,0 0 0,0 0 0,0 0 0,2 4 0,-3-6-1,0-1-1,0 0 1,1 0 0,-1 1-1,0-1 1,0 0-1,1 1 1,-1-1-1,0 0 1,1 0 0,-1 0-1,0 1 1,1-1-1,-1 0 1,0 0-1,1 0 1,-1 0-1,0 0 1,1 0 0,-1 0-1,1 0 1,-1 0-1,0 0 1,1 0-1,0 0 1,21 3 7,1-2 0,42-2 0,-56 1-7,31-2 13,86-7-1,56-7-10,-109 4 166,89-26 1,66-35-1867,26-14-5089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9:38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0 246 4488,'6'1'40,"16"5"35,-17-4 402,0-4-148,3-2-279,0 1 0,1 0 0,0 1 0,0 0-1,-1 0 1,18 0 0,-8 0-6,234-28 611,-235 28-602,8-1-9,0-1 1,1-1-1,-2-1 0,1-1 1,27-12-1,-36 13 11,23-10 65,46-27 1,-28 9 67,-56 34-182,-1-1 1,0 1-1,0 0 0,1-1 1,-1 1-1,0-1 1,0 1-1,0-1 1,0 1-1,0-1 0,1 1 1,-1-1-1,0 1 1,0 0-1,0-1 0,0 1 1,0-1-1,0 1 1,-1-1-1,1 1 1,0-1-1,0 1 0,0-1 1,0 1-1,0-1 1,-1 1-1,1 0 0,0-1 1,0 1-1,-1-1 1,1 1-1,0 0 1,-1-1-1,1 1 0,0 0 1,-1-1-1,1 1 1,-1 0-1,1 0 1,-1-1-1,0 0 11,-4-4 7,3 3-10,0 0 1,0 0-1,0 0 0,0 0 0,-1 0 1,1 1-1,-1-1 0,1 1 1,-1-1-1,-4 0 0,1-1 13,-1 1 1,1-1-1,0 2 0,-1-1 1,1 1-1,-1 0 0,1 0 1,-1 0-1,0 1 0,1 0 1,-1 1-1,0 0 0,1 0 1,-1 0-1,-9 3 0,4 0-6,7-2-6,1-1 0,0 1 0,-1 0-1,1 0 1,0 1 0,0-1-1,0 1 1,-5 4 0,-18 17 57,-28 29 0,40-32 8,-2 15-26,-18 60 0,29-67 6,3 16-22,3 51 1,6-69-11,4 0-17,1-1 0,1 0 0,1-1 0,16 24 0,8 14 2,-27-41-11,12 34 0,-2 16 3,-10-15-3,-4-17-2,-3-15 0,-3-24 0,0 0 0,0 0 0,-1-1 0,1 1 0,0 0 0,0 0 0,-1 0 0,1 0 0,0-1 0,-1 1 0,1 0 0,-1-1 0,1 1 0,-1 0 0,1-1 0,-1 1 0,1 0 0,-1-1 0,-1 2 0,0-1 0,-1 0 0,1 0 0,0 0 0,-1 0 0,1 0 0,-1 0 0,0-1 0,-3 1 0,-35 0 0,-16-8 0,-21 0 0,-15 1 0,11 3 0,33 1 0,20 2 0,16-1 0,13-1 0,15-3 0,-13 4 0,54-13 0,194-44-8,-137 32-7,57-25-2,-91 21-48,-60 22 56,-9 4 0,1-1 0,-1 0 0,0 0 0,-1-1-1,0-1 1,0 1 0,0-1 0,9-10 0,-14 12-10,6-9 11,-9-19-59,-1 26 45,0 5 6,1 7 2,72 220-50,-37-132 14,-34-87 42,4 8-3,-1-1 0,0 1 0,-1 0-1,-1 1 1,0-1 0,-1 1 0,-1-1-1,0 1 1,-1 22 0,-4-37 3,0-2 7,1-1 0,-1 0 0,1 1 0,0-2 0,0 1 0,0 0 0,0 0 0,1-1 0,-1 0 0,1 0 0,0 1 0,0-1 0,0 0 0,-2-9 0,-2-4 0,-6-32-1,12 47 2,-2-20-5,5-42 4,1 40 1,9-32 0,12-22 0,-18 63 0,0 1 1,14-23-1,-13 26 1,1 1 0,1-1 1,-1 2-1,1-1 0,1 1 0,17-11 0,-11 12 7,-6 5-3,-3 0-2,0 0-1,0 1 1,1 0-1,-1 1 1,1 0-1,0 0 0,-1 1 1,1 0-1,0 0 1,9 2-1,36 10 17,-43-9-18,1 0 0,-1 2 1,20 9-1,-24-10 0,0 1 0,1 0-1,-2 1 1,1-1 0,0 1 0,5 8-1,-5-5 1,0 0-1,-1 0 1,-1 0 0,9 20-1,-8-15 2,-1 1 0,6 30-1,-7-21 0,0 29 0,-5 15-1,-5-14 1,-4 3-962,8-37-3879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9:39.1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4664,'8'6'24,"-6"-6"3,0 1 0,0 1 1,-1-1-1,1 0 0,0 0 0,0 1 1,-1-1-1,1 1 0,-1-1 0,1 1 1,-1 0-1,0 0 0,0-1 0,0 1 1,0 0-1,0 0 0,0 0 0,0 0 1,0 0-1,-1 0 0,1 1 1,-1-1-1,0 0 0,1 0 0,-1 0 1,-1 4-1,1 50 237,2-1 1,10 56-1,1-13-249,-1-25-9,5 8-4,0-11-2,-4-16 0,-10-39 0,-1-9 0,-1 0 0,1 0 0,0 0 1,1 0-1,-1 0 0,6 6 0,-1 8 33,-7-19-31,0-1 1,0 0-1,0 0 0,-1 0 1,1 0-1,0 0 0,0 0 1,0 0-1,0 0 0,-1 0 1,1 0-1,0 0 1,0 0-1,0 0 0,-1 0 1,1 0-1,0 0 0,0 0 1,0 0-1,0 0 0,-1 0 1,1 0-1,0 0 0,0 0 1,0 0-1,0 0 0,0 0 1,-1-1-1,1 1 1,0 0-1,0 0 0,0 0 1,0 0-1,0 0 0,0 0 1,-1-1-1,1 1 0,0 0 1,0 0-1,0 0 0,0 0 1,0-1-1,0 1 0,0 0 1,0 0-1,-23-28 147,21 26-170,-9-13 90,0 0-1,2-1 0,0 0 0,-9-21 0,11 21-26,-3-8 185,5 9-131,-4-8-5,2-1 1,1 0-1,1-1 0,-3-31 0,0-52 227,8 100-275,1 0-1,-1 1 0,2-1 0,-1 0 0,1 0 1,0 1-1,0-1 0,1 1 0,7-14 1,-5 12-11,5-7 116,2 5-108,0 2 0,0-1-1,1 1 1,16-7 0,-9 10 40,17 4-29,45 4 0,-58 3-16,-2 1-19,-1 2 0,38 19 0,-45-15-8,10 24 4,-22-29-11,1-1-1,-1 1 0,0-1 1,-1 1-1,2 13 1,-3-4-2,0 0 1,-1-1 0,-1 1 0,-7 28-1,1-25-4,-2-6 4,-1-1 0,-1 1 1,0-2-1,-15 13 0,6-14-12,8-4 3,0 0 0,-1-1 0,0 0 0,0-1 1,0 0-1,-1-1 0,-23 1 0,31-3-92,-54-2-889,40 1-4189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9:39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192 438 6368,'-42'41'9,"12"-6"31,-46 73 0,65-93-35,8-10-4,-1 0 1,1 1 0,0-1-1,1 1 1,-1-1 0,-1 8-1,2-6 2,-1 0 0,2 0 0,-1 1 0,1-1-1,0 0 1,1 9 0,4-8 24,-1-6-21,0 0 0,1 0-1,-1-1 1,1 1 0,0-1 0,0 0 0,-1 0 0,1 0-1,0-1 1,0 1 0,0-1 0,0 0 0,0 0 0,0 0 0,0-1-1,5 0 1,10-3 34,33-10-1,-43 11-45,11-5 66,18-16 13,0-2 0,41-37-1,-27 15 62,-37 36-44,1 1 0,0 0-1,1 1 1,25-11 0,-6 11-25,-21 8 110,-9 3-106,-2-1-46,1 0-1,0 0 1,-1 1-1,1-1 1,-1 1-1,1 0 1,-1 1-1,0-1 1,0 1-1,1 0 1,-1 0-1,0 0 1,0 0-1,5 5 1,23 23 136,46 39 167,-36-43-281,-23-19 49,2-3-52,-1-1-1,42-1 1,-60-2-36,0 0 0,-1 0 1,1 0-1,0-1 0,0 1 0,-1 0 0,1-1 1,0 0-1,-1 1 0,3-2 0,5-2 20,-1 1-14,1-1-1,-1 0 0,0-1 0,0 1 0,-1-2 0,1 1 0,-1-1 0,0 0 0,-1 0 0,1-1 0,5-8 0,-1-1 16,-1 1 0,0-2 1,-2 1-1,0-1 0,0-1 1,-2 1-1,5-21 0,-7 20-15,-2 4 13,0 0 0,0-27 0,-9-126 124,1 52-10,6 108-113,1 4-18,-1-1 1,0 1 0,0-1-1,0 1 1,0-1 0,-1 1 0,0 0-1,1-1 1,-1 1 0,0-1-1,0 1 1,-3-5 0,1 11 12,-6 23-2,4 34-15,16 92-6,-8-126 0,2-1 0,0 1 0,14 37 0,-1-10-19,46 175-40,-59-210 58,17 41-14,3 1-2,-24-55 7,-1-6 12,0 1 0,0 0-1,0 0 1,1 0 0,-1 0 0,0-1-1,0 1 1,0 0 0,0 0 0,0 0-1,0 0 1,0 0 0,0-1 0,0 1-1,1 0 1,-1 0 0,0 0 0,0 0-1,0 0 1,0 0 0,0 0 0,0 0-1,1 0 1,-1-1 0,0 1 0,0 0-1,0 0 1,0 0 0,1 0 0,-1 0-1,0 0 1,0 0 0,0 0 0,0 0-1,1 0 1,-1 0 0,0 0 0,0 0-1,1 0 1,-1 0 0,1 0 0,0 0-1,-1 0 1,1 0 0,-1 0 0,1 0-1,-1 0 1,1-1 0,0 1 0,-1 0-1,1 0 1,-1-1 0,1 1 0,-1 0-1,0-1 1,1 1 0,-1 0 0,1-1-1,-1 1 1,1-1 0,-1 1 0,0-1-1,0 1 1,1-1 0,-1 1-1,0-1 1,0 1 0,1-2 0,24-83-1152,-12 28-4568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9:40.1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6008,'0'2'2,"0"0"0,1-1-1,-1 1 1,1-1 0,-1 1 0,1-1 0,0 1 0,-1-1 0,1 1-1,0-1 1,0 0 0,0 0 0,0 1 0,0-1 0,1 0 0,-1 0-1,0 0 1,0 0 0,1 0 0,-1 0 0,1 0 0,-1-1 0,1 1-1,-1-1 1,1 1 0,2 0 0,40 8 89,-39-8-71,22 2 108,158 7 67,-139-8-14,232 6 67,-214-7-121,302 3-795,-165-1-3432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9:40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5832,'0'0'152,"27"0"200,-15 17-448,16-3 96,-1 1-4200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9:40.9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391 26 8248,'12'-6'0,"9"-6"0,-18 6 0,-9 4 0,3 2 0,1 1 0,-1-1 0,0 0 0,1 1 0,-1-1 0,1 1 0,-1 0 0,1 0 0,0 0 0,-5 3 0,5-3 0,1 0 0,-1 0 0,0 1 0,1-1 0,0 1 0,-1-1 0,1 1 0,0-1 0,0 1 0,0 0 0,0 0 0,0 0 0,0-1 0,0 1 0,1 0 0,-1 0 0,1 0 0,-1 0 0,1 4 0,0 3 0,0 1 0,1-1 0,3 12 0,-1 0 0,-1 9-1,-1-1 1,-1 1 0,-2 0 0,-9 50-1,1-34-4,-53 229 2,50-213-3,-64 269-5,61-265-1,-26 91 4,-13 10 7,8-14 1,15-11 0,28-116-135,0 0 0,2-1 0,2 1 0,0 1 0,1-1-1,6 30 1,8 27-4591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9:41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338 0 7000,'0'2'4,"0"0"1,0 0-1,0 0 1,0 0-1,0 0 1,-1 0-1,1 0 1,-1 0-1,0 0 1,1 0-1,-1 0 1,0 0-1,0 0 1,0 0-1,0-1 1,-1 1-1,1 0 1,-2 1-1,-6 9 20,-1 3-16,0-1 4,0-1-1,-16 15 1,-29 29 14,-18 5-20,2-4-6,63-51 0,0-1 0,1 1 0,0 0 0,0 1 0,-9 13 0,15-20 0,0 1 0,0-1 0,0 1 0,1 0 0,-1-1 0,0 1 0,1 0 0,0-1 0,-1 1 0,1 0 0,0 0 0,0-1 0,0 1 0,0 0 0,0 0 0,1-1 0,-1 1 0,0 0 0,1-1 0,-1 1 0,1 0 0,0-1 0,-1 1 0,1-1 0,0 1 0,0-1 0,0 1 0,0-1 0,0 1 0,3 1 0,4 4 0,1-1 0,0 0 0,0-1 0,0 0 0,0-1 0,1 1 0,11 2 0,7 2 0,57 10 0,-63-15 0,1-2 0,36 0 0,-42-3 0,-1-1 0,1 0 0,25-8 0,-22 3 0,38-17 0,-36 13 7,-1-2 0,24-17 0,-37 21 100,19-56 82,-27 64-167,1 0 0,-1 0 0,0-1 0,0 1 0,1 0 0,-1 0 0,0 0 0,0 0 0,0 0 0,0 0 0,0 0 0,0 0 0,-1-2 0,-3-13 87,0 0 1,-2 1-1,-13-29 0,6 27 205,6 9-193,-2-2-51,0 1 0,0 1 1,-1-1-1,0 2 0,0-1 0,-1 1 1,0 1-1,-12-6 0,-3 2 148,-30-7 0,53 16-213,1 1 0,-1-1 1,0 1-1,0 0 0,0 0 0,0 0 0,1 0 0,-1 1 0,0-1 1,0 1-1,0 0 0,1 0 0,-1 0 0,0 0 0,1 0 1,-1 1-1,-3 2 0,-1 0-717,-15 8-5354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01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1246 824 5384,'-4'-1'113,"-255"-73"1227,167 47-937,-147-25 366,162 45-701,44 7 79,-138 19 67,138-11-20,-115 42 74,123-37-87,-6 8-54,-38 37 1,64-55-97,1 1 0,0 0 0,1 0 0,-1 1 0,1-1 0,0 1 0,0 0 0,-3 6 1,-2 3 8,-11 25 14,16-25 61,4-4-83,0-1 1,1 1-1,0-1 0,6 19 0,-8-28-27,0 1 0,1 0-1,-1-1 1,0 1 0,1-1-1,-1 1 1,0 0 0,1-1-1,-1 1 1,1-1 0,-1 1-1,1-1 1,-1 1 0,1-1-1,0 0 1,-1 1 0,1-1-1,-1 1 1,2-1 0,15 8 26,0 0 0,1-1 1,22 5-1,-13-8 37,147-14 31,-134 2-38,150-59 27,-185 65-81,-1 0 0,0 0 0,1 0-1,-1-1 1,0 1 0,3-5 0,35-30 29,54-64 0,-74 68 11,57-133 19,-77 162-58,-1 0 0,1 0 0,-1 0 0,0 0-1,-1 0 1,1-5 0,2-34 34,-8-84 0,-2 93 25,-47-138 26,41 142-26,-5-6 27,-2 1 1,-2 0 0,-26-30-1,48 64-84,-1 1 0,1-1 0,0 1 0,-1-1 0,1 1 0,-1 0-1,1-1 1,-1 1 0,1 0 0,-1-1 0,1 1 0,-1 0 0,1-1 0,-1 1-1,1 0 1,-1 0 0,0 0 0,1 0 0,-1-1 0,1 1 0,-1 0 0,0 0-1,1 0 1,-1 0 0,1 0 0,-1 1 0,0-1 0,1 0 0,-1 0 0,1 0-1,-2 1 1,1 0 7,0 0 0,-1 0 0,1 0 0,0 0 0,0 0 0,0 1 0,0-1 0,0 0 0,0 1 0,-1 2 0,-11 31 73,13-35-92,-4 11 30,0 1 0,1 1 0,1-1 1,0 0-1,0 1 0,1 13 0,-2 20 30,0 16-1,8 91 0,-3-132-53,10 44 14,1 0-5,4 18-9,3 0 1,0-3-3,-11-56-3,0-1 0,1-1 1,18 30-1,-14-36-11,1-3-360,1-1-1,0-1 1,36 19 0,8-1-7028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9:41.7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1 490 8608,'11'-3'1,"69"-14"5,-40 7 19,18-6-14,16-4 49,88-13-1,-161 32-58,0 1 0,1 0 0,-1 0 0,0 0 0,0 0 0,0 0-1,0 0 1,0 0 0,0 1 0,1-1 0,-1 0 0,0 1 0,0-1 0,0 0-1,0 1 1,0 0 0,0-1 0,0 1 0,0-1 0,0 1 0,0 0 0,-1 0-1,1-1 1,0 1 0,0 0 0,-1 0 0,2 1 0,-1 1 1,0-1-2,1 0 0,-1 0 1,0 0-1,0 0 0,-1 0 0,1 0 0,0 0 1,-1 1-1,1-1 0,-1 0 0,0 1 1,0 2-1,-2 8-5,0 0 0,-1 0-1,0 0 1,-2 0 0,1-1 0,-1 1 0,-10 15 0,10-16 2,-4 3 0,6-12-3,1 1 1,0 0 0,0 0 0,0 0 0,1 0 0,-1 0 0,-1 8 0,1-2-5,0 0 0,1 0 0,0 0 0,1 17 0,0-25 6,0 0-1,1-1 1,-1 1-1,1 0 1,-1 0-1,1 0 1,0 0-1,-1-1 1,1 1-1,0 0 1,0-1-1,0 1 1,0 0-1,1-1 1,-1 0-1,2 2 1,2 3-6,-2-2 5,-1-1-1,1 1 1,0-1 0,0 1 0,1-1-1,-1 0 1,0 0 0,1-1 0,0 1 0,0-1-1,0 0 1,0 0 0,0 0 0,0 0-1,0-1 1,1 0 0,-1 0 0,1 0 0,-1 0-1,1 0 1,-1-1 0,1 0 0,-1 0-1,1 0 1,-1-1 0,1 0 0,-1 0 0,1 0-1,-1 0 1,0 0 0,0-1 0,1 0 0,-1 0-1,5-3 1,23-14 4,15-9 1,-4 3 8,0 2 0,72-26 0,-110 48 6,1-1 0,0 1 0,0 1 0,0-1 0,0 1 0,0 0 0,0 0 0,0 1 0,0-1 0,-1 1 0,1 1 0,11 3-1,-5 0 10,0 0 0,0 1-1,13 9 1,-23-14-15,10 8 43,1-1 0,1 0 1,-1-1-1,1-1 0,0 0 0,28 8 0,-28-10-37,-10-3-7,1 0-1,-1 0 1,0 0 0,1-1 0,-1 1 0,1-1-1,0 0 1,-1 0 0,6-2 0,24-2 28,45-13 0,-56 8 0,-13 4-22,2-1-6,0 0 0,0-1 0,0-1 1,-1 0-1,0 0 0,-1-1 0,19-20 1,60-83 24,-87 110-29,-1 0 1,1 0 0,-1 0-1,0 0 1,0 0 0,0-1-1,0 1 1,0 0-1,0-1 1,0-3 0,-1 6-4,5-17 13,-2 0 0,3-25 1,-5 23-6,-2 0 1,-3-23-1,-3 10 79,6 31-82,-7-25 45,-2 0 1,-1 1-1,-1 0 1,-25-38-1,-9-9 142,44 69-166,0 1 0,1 0 0,-1 0 0,0 0 0,0 0 1,0 0-1,-1 0 0,1 0 0,0 1 0,-1-1 0,1 1 0,-1 0 0,-3-2 0,1 1 9,-3 1 133,4 3-143,-1 0 0,1 1 0,0 0 0,-1 0 0,1 0 0,1 0 0,-1 0 0,-4 5 0,1 6 70,3 5-64,2 1 1,-1 0-1,2 29 0,4-20 3,35 139 7,-27-132-34,23 47-1,9 3-4,-9-31-442,3-1 0,63 70 0,-61-79-6080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9:42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11 7984,'0'0'0,"-9"-1"0,-18-4 0,2 1-5512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9:42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1 287 4216,'17'3'2,"0"0"1,1-1 0,0 0-1,-1-2 1,28-2-1,-30 2-2,51-2-7,109-11-9,77-23-8,-190 23 25,14-3 11,-64 17 16,-7 1-9,1 1 0,0 0-1,0 0 1,-1 0 0,0 1-1,1 0 1,-1 0 0,-1 0-1,1 1 1,-1-1 0,1 1-1,-1 0 1,-1 1 0,1-1-1,-1 0 1,4 10 0,-2-4 7,-3-7-4,0 1-1,0-1 1,-1 1-1,0-1 1,0 1-1,0-1 0,-1 1 1,1 0-1,-1 4 1,17 266 633,-7-170-349,-8-79-281,1 37 165,-4 17 23,1-80-206,0 1 0,0 0 1,-1-1-1,1 1 0,0-1 0,0 1 0,0 0 1,0-1-1,-1 1 0,1-1 0,0 1 0,-1-1 0,1 1 1,0-1-1,-1 1 0,1-1 0,-1 1 0,1-1 1,0 0-1,-1 1 0,1-1 0,-1 0 0,0 1 0,1-1 1,-1 0-1,1 0 0,-1 1 0,1-1 0,-1 0 0,0 0 1,1 0-1,-1 0 0,1 0 0,-1 0 0,0 0 1,1 0-1,-1 0 0,0 0 0,0 0 13,-23-4 44,13-3 104,-10-16-46,-26-35 0,33 35 65,-41-116 87,48 109-19,-11-112 109,19 115-97,29-130 98,-18 122-137,12-11-73,45-64-1,-46 85 0,2 4-86,0 2 1,44-25-1,-67 42-57,-1 2-1,1-1 1,0 0 0,0 0-1,0 0 1,0 1 0,0-1-1,0 1 1,3-1 0,8 1 12,-1-1 1,0 2 0,1-1 0,-1 2 0,20 4-1,-31-6-18,0 1 0,0-1 0,0 0 0,0 1 0,0-1 0,0 1 0,0-1-1,0 1 1,0-1 0,0 1 0,0 0 0,-1 0 0,1-1 0,1 2 0,5 7 11,1 1 1,-2 0-1,1 1 0,-1-1 1,9 23-1,-11-12 38,-5 3-31,-1-1 1,-8 41-1,1-43 11,-4 0-19,-1-1 0,-25 26 0,23-33 12,-48 19 15,56-28-32,-1 0 1,0-1-1,0-1 1,0 0 0,0 0-1,-14 1 1,23-4-9,0 0 1,1 0-1,-1 0 1,0 1-1,1-1 0,-1 0 1,1 0-1,-1 0 1,1 1-1,-1-1 1,1 0-1,0 1 1,-1-1-1,1 0 1,0 1-1,-1-1 0,1 1 1,1-1-1,35-23-1214,6-3-4874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49:43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0 190 7264,'6'-2'4,"0"0"0,0 1 0,0 0 1,0 0-1,0 0 0,0 0 0,0 1 1,0 0-1,0 1 0,0-1 0,9 3 0,-15-2-2,1-1-1,0 1 0,-1 0 0,1 0 0,-1 0 0,1 0 0,-1 0 1,0 0-1,1 0 0,-1 0 0,0 0 0,1 0 0,-1 0 1,0 0-1,0 0 0,0 0 0,0 0 0,0 0 0,0 0 0,-1 2 1,1 0 0,0 7 0,-5 29 15,-6 10-4,-4 17-10,12-50-3,-2 32 0,5-39 0,0 0 0,1-1 0,0 1 0,3 12 0,-2-14 0,1 1 0,-1-1 0,1 0 0,7 11 0,-7-13 0,1 0 0,-1 0 0,1-1 1,0 1-1,0-1 0,5 3 0,-4-3 2,1 0 0,-1-1 1,1 0-1,0 0 0,0-1 0,0 0 0,0 0 0,1 0 0,-1-1 0,0 0 1,1 0-1,-1 0 0,12-1 0,-1-1 9,1-1-1,33-7 1,-50 8-12,9-1 12,-1-1-1,1 0 0,-1-1 1,0 0-1,0 0 0,-1-1 1,15-10-1,-12 7-1,-1 1 7,-1 0-1,0 0 0,0-1 1,-1-1-1,0 1 0,-1-1 1,8-11-1,-6 8 9,8-11 171,-12 16-162,1 0 0,0 1 0,0-1 0,8-6 0,-8 10 115,3 2 33,-5 5-3,16 50 49,-15-36-117,12 27-1,5-6-66,-10-26 44,10 1-32,39 20 0,-42-29-20,4-3-17,0-1 0,25-1 1,-30-6 21,13-12-12,37-28 1,-47 27 19,10-17-12,26-40 0,-43 51 12,-7 10-22,1-3-6,0 0 1,-1-1 0,-1 0 0,0 0 0,3-29 0,-6 30 26,-1 0 0,0 0 0,-2 1 0,0-1 0,-1 0 0,-6-32 0,5 41-2,0 1 1,0 0-1,0-1 0,-1 1 1,-1 0-1,1 0 0,-6-8 1,9 15-37,-1 1-1,1-1 1,-1 1 0,1 0 0,-1-1 0,1 1 0,-1 0 0,1-1-1,-1 1 1,1 0 0,-1-1 0,1 1 0,-1 0 0,1 0 0,-1 0-1,0 0 1,1 0 0,-1 0 0,1-1 0,-1 1 0,0 1 0,1-1-1,-1 0 1,1 0 0,-1 0 0,0 0 0,1 0 0,-1 0 0,1 1-1,-1-1 1,1 0 0,-1 0 0,0 1 0,0 0-1,-1 0 1,1 0-1,0 0 1,-1 0 0,1 0-1,0 0 1,0 0-1,0 0 1,0 1-1,0-1 1,0 0-1,1 1 1,-1-1-1,-1 2 1,1 0 10,-1 3-8,0 0 1,0 0 0,1 1-1,0-1 1,0 0 0,0 0-1,1 1 1,0-1 0,0 0-1,1 0 1,1 9 0,21 119 29,-19-110-35,12 35 0,-8-33-5,24 65 1,-27-78-3,1 5-3,2-1 0,0-1-1,0 1 1,2-1 0,0-1-1,24 29 1,-33-43-25,41 43 117,-36-39-287,0 0 0,0 0 0,0-1 0,1 1 0,-1-1 0,1-1 0,8 4 0,0-2-6141</inkml:trace>
  <inkml:trace contextRef="#ctx0" brushRef="#br0" timeOffset="1">765 294 5920,'13'33'0,"-7"-25"0,1 0 0,-3-4 0,-1 0 0,1 0 0,0 0 0,0 0 0,0-1 0,8 5 0,9 3 0,0-2 1,1-1 0,0 0-1,1-2 1,27 5 0,-37-8 4,34 6 42,223 27 26,-213-30 14,254 2-683,-145-11-2904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0:31.0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190 36 2248,'0'0'24,"-2"-5"-4,-5-12 17,6 13 362,-1 2-70,-8-5 1310,11 33-1169,6 42 0,8 76 16,-14-120-444,0 8 138,-23 220 373,8-165-361,13-79-182,-14 83 226,13-78-189,-2-1 0,1 1 0,-2-1 0,1 0 0,-10 17 0,13-28-35,0 0 0,0 0-1,0 1 1,0-1 0,0 0 0,-1 0-1,1 0 1,0 0 0,-1 0 0,1-1 0,0 1-1,-1 0 1,1-1 0,-1 1 0,1-1-1,-1 1 1,1-1 0,-1 1 0,0-1 0,1 0-1,-1 0 1,1 0 0,-1 0 0,-3-1-1,4 1 0,1 0-7,-1 0-1,1 0 0,0 0 0,0 0 1,-1 0-1,1 0 0,0 0 1,0 0-1,-1 0 0,1-1 0,0 1 1,-1 0-1,1 0 0,0 0 0,0 0 1,0-1-1,-1 1 0,1 0 0,0 0 1,0 0-1,0-1 0,-1 1 1,1 0-1,0 0 0,0-1 0,0 1 1,0 0-1,0-1 0,-10-16-276,1 0 0,-13-33 0,0-9-4413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0:31.4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1 6904,'26'0'41,"156"28"188,-164-25-126,0 0-1,0 2 1,-1 0-1,29 12 1,-35-13-70,-5-1-4,1-1 1,-1 2-1,0-1 1,0 0 0,0 1-1,-1 0 1,1 1-1,-1-1 1,0 1-1,0 0 1,4 6-1,-5-6-9,-4-5-15,1 0 0,-1 1 0,0-1 0,1 0 0,-1 1 0,0-1 0,1 1 0,-1-1 0,0 0 0,0 1 0,1-1 0,-1 1-1,0-1 1,0 1 0,0-1 0,0 1 0,0-1 0,1 1 0,-1-1 0,0 0 0,0 1 0,0 0 0,-1 4 8,0 0 1,0 0 0,0 0 0,-1 0-1,1-1 1,-1 1 0,0-1-1,-1 1 1,1-1 0,-4 5-1,-6 2 61,-9 1-42,-1-1 0,-42 15 0,-69 12 53,100-30-77,-25 5 43,38-11-42,-63 8 48,64-7-1065,2-2-4058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0:31.8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0 509 6280,'2'3'1,"-1"-1"-2,0-1 1,0 1-1,1-1 0,-1 1 1,0 0-1,1-1 0,-1 0 1,1 1-1,-1-1 0,1 0 1,0 0-1,-1 0 0,3 1 1,16 0 0,12-8 0,16-11 0,-37 11 1,0-1 1,0 0-1,-1 0 1,0-1-1,0-1 1,14-16-1,-11 6 53,-5 6-8,1-4 15,0 0-1,0-1 1,-2 0-1,0 0 1,5-24-1,-10 32 44,6-24 264,8-67 0,-1-12 1100,-14 112-1443,-1 0 0,0 0 0,1 0 0,-1-1 0,1 1 0,-1 0 0,1 0 0,-1 0 0,1 1 0,0-1 0,-1 0 0,1 0 0,0 0 1,0 0-1,0 1 0,0-1 0,-1 0 0,1 1 0,0-1 0,0 1 0,0-1 0,1 1 0,-1-1 0,0 1 0,0 0 0,0-1 0,0 1 0,0 0 0,0 0 0,0 0 0,1 0 0,-1 0 0,0 0 0,0 0 0,0 0 0,0 1 0,2-1 0,35 11 120,-36-11-152,2 1 30,1 1-1,0-1 1,-1 1 0,1 0-1,-1 1 1,1-1-1,-1 1 1,5 3-1,6 5 9,2-2-14,-11-5-8,0-1 0,-1 1 0,1 1 1,-1-1-1,0 1 0,10 10 0,81 102 55,-78-92-55,16 29 0,-23-36-7,29 62 1,-12-15-3,-7-19 0,-13-27-5,15 28-17,-22-45 2,-1-2 20,0 0-1,0 0 1,0 1-1,0-1 1,0 0-1,0 0 1,0 0-1,0 0 1,0 0-1,0 1 1,0-1-1,1 0 1,-1 0-1,0 0 1,0 0-1,0 0 1,0 0-1,0 0 1,0 1-1,0-1 1,0 0-1,1 0 1,-1 0-1,0 0 1,0 0-1,0 0 1,0 0-1,0 0 1,0 0-1,1 0 1,-1 0-1,0 0 1,0 0-1,0 0 1,0 0 0,0 0-1,1 0 1,-1 0-1,0 0 1,0 0-1,0 0 1,0 0-1,0 0 1,1 0-1,-1 0 1,0 0-1,0 0 1,0 0-1,0 0 1,0 0-1,12-6-21,3-6 10,-13 11 11,0 0 0,-1-1 0,1 0 0,0 1 0,-1-1 0,1 0 0,-1 0 0,0 0 0,0 1 0,2-5 0,1-3-1,17-35 1,-10 14 17,9-43 0,-11 36-2,-8 34 69,1 7-27,2 4-42,-1-1 0,1 1 0,-2-1 0,1 1-1,-1 0 1,-1 0 0,1 0 0,-1 0 0,0 1 0,-1-1 0,0 0 0,-2 11 0,2-2 14,0 1 0,3 21 0,-1-40-25,-1 0-1,1 0 1,-1 0-1,0-1 0,1 1 1,-1-1-1,0 1 1,0-1-1,0 1 1,1-4-1,23-46-1283,2-10-5139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0:32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7176,'0'0'0,"11"11"80,8 19 0,14 37-72,9 19 0,2 15-8,-1 3-5040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0:32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1 386 7800,'20'-18'-59,"-20"18"61,1 0 0,-1 1 0,0-1 0,1 0 0,-1 0 0,0 1 0,1-1 0,-1 0 0,0 0 0,1 1 0,-1-1 0,0 0 0,1 1 0,-1-1 0,0 0 0,0 1 0,0-1 0,1 1 0,-1-1 0,0 0 0,0 1 0,0-1 0,0 1 0,0-1 0,0 1 0,0-1 0,0 1 1,3 13 21,-3-14-10,0 0-13,4 22 209,0 31 1,-1-15 83,20 164 603,-19-184-853,-3-11 9,0 0 1,1 0 0,0 0-1,6 12 1,-4-8 43,2 0 0,11 18 0,-16-28-87,0 0 1,-1-1 0,1 1-1,0 0 1,0-1 0,0 1 0,0-1-1,-1 1 1,1-1 0,0 1-1,0-1 1,0 0 0,0 0-1,0 1 1,0-1 0,0 0 0,0 0-1,0 0 1,0 0 0,0 0-1,0 0 1,0 0 0,1-1-1,1 1 20,0 0-13,-1 0 0,1-1 0,0 1 0,0-1 0,-1 1-1,1-1 1,0 0 0,-1 0 0,1 0 0,-1-1-1,1 1 1,-1-1 0,0 1 0,1-1 0,3-3 0,-2 0 0,1-1 0,0 1 0,6-12 0,-6 10-7,1-3 22,0 0-1,0 0 0,-1 0 0,0 0 1,-1-1-1,0 0 0,-1 0 0,3-13 0,1-2 67,-3 11-69,0-7 60,2 1 0,1 0 0,14-31 0,-20 51-80,0 0-1,-1 0 0,1 1 0,0-1 0,0 0 1,0 0-1,0 1 0,0-1 0,0 0 0,0 1 1,0-1-1,1 1 0,-1 0 0,0-1 0,0 1 1,0 0-1,0 0 0,1 0 0,-1-1 0,2 2 1,2-2 12,27 0 16,-18 3 50,-3 4-61,0 0 0,-1 0 0,0 0 0,0 2 0,16 14 0,39 44 39,-55-55-65,6 2 28,14 4-7,42 18-1,-69-34-18,-1 0 0,1-1-1,-1 1 1,1 0-1,-1-1 1,1 1 0,-1-1-1,3 0 1,-5 0-2,18 1 9,32-1 1,-38-2-9,1 0 0,0-1 0,0 0 0,17-8 0,-11 3 0,-2-2 0,0 0 0,0-1 0,-1-1-1,29-27 1,-26 16-6,53-97-2,-63 96-19,11-98-18,-21 96-15,-35-228-129,36 253 185,-1 1 1,1-1-1,0 0 0,0 0 1,-1 0-1,1 0 0,0 0 1,-1 1-1,1-1 0,-1 0 1,1 0-1,-1 1 0,1-1 1,-1 0-1,0 1 1,1-1-1,-1 0 0,0 1 1,0-1-1,1 1 0,-1-1 1,0 1-1,0 0 0,0-1 1,1 1-1,-1 0 0,0-1 1,0 1-1,0 0 0,0 0 1,0 0-1,0 0 0,0 0 1,1 0-1,-1 0 0,0 0 1,0 0-1,0 0 0,0 1 1,0-1-1,-1 1 0,1-1-2,-6 6-35,-1 8 26,1 0 0,1 1 1,-8 27-1,10-32 2,1 1 1,1-1-1,0 1 1,-1 18-1,1-2 3,-6 48-16,8-44-68,20 136-53,-12-131-20,46 143-82,-40-146 9,10 13-506,46 63 1,-14-34-5296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0:33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1 674 7800,'22'11'0,"-6"-4"4,-7-4-2,39 9 0,98 3-6,-138-14 1,28-1-29,158-21-16,-155 12-25,137-53-35,-145 47 8,103-65-28,-111 62 88,69-78-14,-90 94 52,0 0-1,-1-1 0,1 1 0,-1 0 0,1 0 1,-1 0-1,0-1 0,1-3 0,8-24-6,-1-1-1,6-49 1,-15 50-3,-5-5 7,-17-66-1,11 80 1,-23-20 4,31 38 1,-1 0 0,1 0 0,-1 1 0,1-1 0,-1 1 0,0 0 0,0 0 0,0 0 0,-9-3 0,9 5 0,1-1 0,-1 1 0,0-1 0,0 1 0,0 0 0,0 0 0,1 1 0,-1-1 0,0 1 0,0 0 0,-5 1 0,3 1 0,0 0 0,0 0 0,0 0 0,0 1 0,1 0 0,-11 9 0,6-4 0,1 1 0,0 1 0,-11 15 0,6-4 0,-16 33 1,-37 123 7,57-141-1,-27 184 3,33-171 4,-1 199 6,7-199 1,18 217 15,-15-213-9,1-4-9,12 180 77,-17-204-58,2 26 40,-8 79 0,4-111-62,-11 87 135,10-97-131,1-1-1,-1 0 1,-1 0-1,0 0 1,0 0-1,-1-1 1,0 1-1,0-1 1,-7 10-1,11-18-15,0 1 0,-1-1-1,1 0 1,0 0 0,0 1-1,0-1 1,-1 0 0,1 0-1,0 1 1,-1-1 0,1 0-1,0 0 1,0 0 0,-1 1-1,1-1 1,0 0 0,-1 0-1,1 0 1,0 0 0,-1 0-1,1 0 1,0 0 0,-1 0-1,1 0 1,0 0 0,-1 0-1,0 0 1,-4 0-73,0-1 0,0-1 0,0 1 1,0 0-1,0-1 0,1 0 0,-1 0 0,0-1 0,1 1 0,0-1 0,-7-5 0,-29-21-4596</inkml:trace>
  <inkml:trace contextRef="#ctx0" brushRef="#br0" timeOffset="4.11">495 1443 5296,'51'-54'-8,"-32"37"-7,1 0 0,1 2 0,1 0 0,43-21 0,-46 27 10,-4 2-8,1 1-1,19-6 1,124-34-47,-34 15-140,-41 15 151,-51 7-97,2-8-18,0 0 0,-1-3-1,32-23 1,27-23-2276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02.4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469 629 9328,'-2'-3'33,"1"-1"0,-1 1 0,0 0 0,0 0-1,-1 0 1,1 0 0,0 0 0,-1 0 0,0 1 0,0-1 0,0 1 0,0 0 0,-5-3 0,0-1 17,5 5 4,0-1-1,0 0 1,0 1 0,-1-1-1,1 1 1,0 0 0,-1 0-1,1 0 1,-4 0 0,-15-2 238,-1 0 0,1 2 0,-1 0 0,-42 5 0,47-2-229,12-2-26,0 1-1,0 0 1,1 0 0,-1 0 0,0 1-1,1 0 1,-9 4 0,-16 8 120,-29 20-1,44-21 18,-35 56 59,46-56-105,4-7-106,0 1 1,1 0-1,-1 0 1,2-1-1,-1 1 1,1-1-1,2 7 1,4-3 84,8 1-60,0-1 1,27 13-1,-23-17 28,4-3-40,0-1 0,38-3 0,-38-4 20,109-51 25,-106 41-33,-18 10-34,14-10 7,-1 0 0,0-2 0,-1 0 0,19-21 0,-18 16 12,-2 4 40,-1-1 0,-1 0 0,18-28 0,-36 47-71,0 0 0,0 0 0,1 0 1,-1 0-1,0 0 0,0 0 0,0 0 0,0 0 0,0 0 1,0 0-1,0 0 0,0 0 0,0-1 0,1 1 0,-1 0 0,0 0 1,0 0-1,0 0 0,0 0 0,0 0 0,0 0 0,0 0 1,1 0-1,-1 0 0,0 0 0,0 0 0,0 0 0,0 1 1,0-1-1,0 0 0,0 0 0,0 0 0,1 0 0,-1 0 1,0 0-1,0 0 0,0 0 0,0 0 0,0 0 0,0 0 1,0 0-1,0 0 0,0 1 0,0-1 0,0 0 0,0 0 0,0 0 1,0 0-1,1 0 0,-1 0 0,0 0 0,0 0 0,0 1 1,0-1-1,0 0 0,0 0 0,0 0 0,0 0 0,0 0 1,0 0-1,0 1 0,5 5 11,-1 0 1,1 0-1,-1 1 1,0 0-1,0 0 1,3 10-1,5 9 29,39 81 16,-39-89-42,20 19 4,-27-32-19,0-1 1,0 0 0,0 0 0,1 0-1,0-1 1,7 4 0,-8-5 0,1 0-1,0 0 1,0 0 0,0-1-1,1 0 1,-1 0 0,9-1-1,-1 0 1,-1-1-1,1-1 0,21-5 1,-14 2-1,-1-2 0,26-11 0,-18 4 0,36-23 0,-41 21 0,37-32 0,-40 29 0,28-34 0,-31 31 0,18-29 0,-26 35 0,0-1 0,8-23 0,-12 27 0,-1-1 0,-1 0 0,4-22 0,-6 14 0,-1-44 1,-23-101 7,22 156-6,-1 1 1,0-1-1,-1 1 0,-4-12 1,1 5-2,-9-17 2,15 33-3,0 1 0,0 0 1,0-1-1,0 1 0,0 0 0,0 0 0,0 0 1,0-1-1,0 1 0,0 0 0,0 0 0,0-1 1,-1 1-1,1 0 0,0 0 0,0 0 0,0-1 1,0 1-1,-1 0 0,1 0 0,0 0 1,0 0-1,-1-1 0,1 1 0,0 0 0,0 0 1,0 0-1,-1 0 0,1 0 0,0 0 0,0 0 1,-1 0-1,1 0 0,0 0 0,0 0 0,-1 0 1,1 0-1,-4 0 1,1 1 0,0 0 0,0 0 0,0 0 0,0 0 0,0 1 0,0-1 0,0 1 0,0 0 0,1-1 0,-1 1 0,0 1 0,1-1 0,0 0 0,-3 3 0,4-3-1,0-1 1,0 0-1,0 0 1,0 0 0,0 0-1,0 0 1,1 0 0,-1 0-1,0 0 1,1 1 0,-1-1-1,0 2 1,-9 28 7,-10 55 0,19-58 0,5 10 1,16 60-1,-10-72 6,97 198 31,-76-146-42,-21-46-5,11 56 0,-20-84-77,0 0 0,-1 1 0,1-1 1,-1 1-1,0-1 0,0 0 1,-1 1-1,0-1 0,1 0 0,-1 1 1,-1-1-1,1 0 0,-1 0 1,1 0-1,-6 8 0,5-8-453,-13 25-8248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0:33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368 714 2872,'-3'-2'5,"-1"1"1,1 1-1,-1-1 1,0 1-1,1-1 1,-1 1-1,0 0 1,0 0-1,1 1 1,-1-1-1,0 1 1,1 0-1,-1 0 0,0 0 1,1 0-1,0 0 1,-1 1-1,-5 4 1,-5 2 39,1 0-1,-20 18 1,27-21-38,-7 9 21,-52 86 12,52-73-32,-43 154 8,46-137-9,-39 190 2,41-186-2,-6 212 4,17-209 3,33 171 17,-25-186 9,66 118 17,-58-130-9,0-7-121,0 0-1,1-1 0,37 22 1,7-3-1714</inkml:trace>
  <inkml:trace contextRef="#ctx0" brushRef="#br0" timeOffset="1">516 1 5024,'0'0'0,"0"10"0,4 18 40,1 15 8,2 15 48,1 5 8,-1 7-104,1-7 8,-1-9-8,-1 4-3512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0:33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1 6192,'0'0'0,"-7"13"0,-13 25 0,-1 27 0,-3 27 0,5 17-32,11 6 32,1-4-4144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0:35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0 2872,'40'19'1,"-33"-14"4,0 0 0,0 0 0,-1 1 1,10 10-1,-13-9 88,-3 2-52,-1-1 0,0 1 0,-1-1 0,0 0 0,0 0 0,-1 0 0,0 0 0,0 0 0,-1-1 0,0 1 0,-5 6 0,-25 55 267,-23 80-33,47-116-141,-17 115-434,19-81-2033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0:41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516 1 1176,'0'0'11,"-6"0"11,2 0-14,-1 1 0,1-1 0,-1 1 0,1 0-1,0 1 1,-1-1 0,1 1 0,0-1 0,0 1 0,0 0-1,0 1 1,0-1 0,1 1 0,-1 0 0,-5 6 0,-1-1 0,7-6 0,0 0 1,0 1-1,0 0 0,1 0 0,-1-1 0,1 1 1,0 1-1,0-1 0,-3 7 0,-53 102 87,-37 88 58,-2 6-31,57-132-108,14-28-2,2 3-8,18-37-39,0-1-1,0 0 0,-16 20 1,1-6-712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0:41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 2784,'70'-16'-29,"-59"14"25,-6 1-1,0 1-1,0 0 1,-1-1 0,1 1-1,0 1 1,6 0-1,52 9-32,-61-9 35,1 0 1,-1 1 0,0-1 0,0 0 0,0 1 0,0 0 0,0-1 0,0 1 0,0 0-1,0 0 1,-1 0 0,1 0 0,-1 0 0,0 0 0,1 0 0,-1 1 0,0-1 0,0 0-1,0 1 1,-1-1 0,1 4 0,0-4 2,1 11 20,-2-5 6,-1 0 0,0 1 0,0-1 0,-1 0 0,0 0 0,0 0 0,-1 0 0,0 0 0,0-1 0,-1 1 0,0-1 1,-7 9-1,5-8 7,4-5-3,0 0-1,0-1 1,-1 0-1,1 0 0,0 1 1,-1-1-1,1 0 1,-1-1-1,0 1 0,-3 1 1,0 1 39,-1-1 1,1 0 0,0 0-1,-1 0 1,0-1-1,0 0 1,0 0 0,1-1-1,-10 1 1,-24 3 362,36-5-112,-2-2 59,3 0-21,-2-4-715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0:42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206 38 3768,'-86'0'56,"74"-2"-32,8 2-2,0-1 0,-1 1 0,1 0 0,0 0-1,-1 0 1,-7 2 0,88-20 466,-17 3-62,-54 14-133,-23-1 291,18 2-574,0 0-1,-1 0 1,1 0 0,-1 1 0,1-1-1,0 0 1,-1 0 0,1 1 0,0-1-1,-1 0 1,1 1 0,0-1 0,-1 0 0,1 1-1,0-1 1,0 1 0,-1-1 0,1 1-1,0-1 1,0 0 0,0 1 0,0-1-1,0 1 1,-1-1 0,1 1 0,0-1-1,0 1 1,0 1 9,0-1 1,-1 1-1,1 0 0,-1-1 0,1 1 0,-1 0 1,0-1-1,0 1 0,0-1 0,1 1 0,-2-1 1,1 0-1,0 1 0,-2 1 0,-1 0 0,-28 23 83,23-19-40,1-2-6,2-1-21,-1 0 1,1 1 0,0 0-1,1 0 1,-1 0-1,-8 12 1,10-13 11,-1 1-1,0-1 1,0-1-1,0 1 1,-1-1-1,1 0 1,-1 0-1,0 0 1,1-1 0,-9 3-1,12-5 82,3-4 34,-1 4-157,0-1 0,0 0 1,0 1-1,0-1 0,0 0 0,0 1 1,0-1-1,0 0 0,0 1 0,0-1 1,0 0-1,1 1 0,-1-1 0,0 0 1,1 1-1,-1-1 0,0 1 1,1-1-1,-1 1 0,1-1 0,-1 1 1,1-1-1,0 0 0,20-12-392,34-14 1,0 3-4154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0:44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63 5560,'0'0'-87,"-1"-4"19,-4-12 59,3 12 29,-8-25 1748,4 22-1498,4 5-4,6 6-46,12 12-135,-9-4 122,-5-3-176,0 1 1,-1 0 0,0-1 0,-1 1-1,0 0 1,0-1 0,-1 1-1,-3 12 1,1-7 18,0 0-1,1 0 0,0 0 1,2 0-1,-1 0 1,2 0-1,0-1 1,1 1-1,5 24 1,-2-13 58,-4-17-65,4 16 32,-2 0 1,-1 0-1,-1 44 1,9 91 317,-4-103-251,-2-32-88,4 25 123,-8-46-162,0 0 0,1 0 0,-2 0 0,1 0-1,0 0 1,-1 0 0,0 0 0,0 0 0,-2 5 0,1-6 0,0 0 1,0-1 0,0 1-1,-1-1 1,1 0 0,-1 0-1,1 0 1,-1 0 0,0 0-1,0 0 1,0-1 0,1 1-1,-7 1 1,4-1 2,-2 0 70,-6 1 20,14-3-89,1 0 0,0-1-1,0 0 1,0 1 0,0-1 0,-1 0-1,1 0 1,0 0 0,-1 0 0,3-2-1,20-13 28,24-11-1302,-29 15-5297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0:45.1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 65 6104,'-29'-8'0,"-8"1"-4,27 8 8,3 0 12,6-1-9,0 1-1,0-1 1,0 0 0,0 1 0,0-1 0,0 1-1,0-1 1,0 1 0,1-1 0,-1 1 0,0 0-1,0 0 1,0-1 0,1 1 0,-1 0 0,1 0-1,-1 0 1,0-1 0,1 1 0,-1 1 0,-1 1 10,-7 14 203,1 0 0,-9 28 0,12-32-234,2-3 154,1 0 0,0 1 0,0-1 0,1 1-1,0-1 1,1 1 0,0 0 0,3 12 0,-2-1 148,-1-13-330,0-6 92,0 1 1,0-1-1,0 1 1,0 0 0,1-1-1,-1 1 1,1-1-1,0 1 1,0-1-1,0 1 1,1-1-1,-1 0 1,1 1 0,0-1-1,4 5 1,-2-3-4,-1-2-16,0 0 0,0 0-1,0-1 1,0 0 0,0 1-1,0-1 1,1-1 0,-1 1 0,1 0-1,6 1 1,-1 1 77,22 11 132,-29-14-132,16-9 116,-11 3-204,-1 1 0,0-1 1,0 0-1,0 0 0,-1-1 0,1 0 1,-1 0-1,-1 0 0,1-1 0,-1 1 1,0-1-1,-1 0 0,1 0 0,-1-1 1,-1 1-1,3-9 0,-4-11 82,0-1 0,-2 1 0,-7-45 0,-3 15 217,9 46-237,-5-26 242,7 35-297,-1 0-1,1 0 0,-1 0 0,0 0 0,1 0 0,-1 0 1,0 1-1,0-1 0,0 0 0,0 0 0,-1 1 1,1-1-1,-3-2 0,3 4-11,-1-1 0,1 1-1,0 0 1,-1-1 0,1 1 0,0 0 0,-1 0-1,1 0 1,0 0 0,-1 0 0,1 1 0,0-1 0,-1 0-1,1 1 1,0-1 0,-1 1 0,0 0 0,-4 1 18,-30 11 14,28-10-1475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0:46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321 376 7712,'-5'-22'5,"-14"-80"296,16 85-254,-1-13-85,-31-149 2427,34 177-2363,0 0 0,0 1 0,0-1 0,0 0 1,-1 1-1,1-1 0,0 1 0,-1 0 0,1-1 0,-1 1 1,0 0-1,1 0 0,-1 0 0,0 0 0,0 0 0,1 1 1,-1-1-1,0 0 0,0 1 0,0 0 0,0-1 0,0 1 1,-3 0-1,3-1 6,-10 3 148,-10 7-60,-35 21 0,56-29-111,-1 0 0,1-1 1,0 1-1,-1 0 0,1 0 1,0 1-1,0-1 0,0 0 1,0 0-1,0 0 0,0 1 1,-1 1-1,2-3-9,-7 10 31,1 0 1,0 1-1,-7 17 0,7-9-10,-8 39 0,14-58-21,-19 132 160,0-38-132,13-58 32,1 2-32,3 0 0,1 0 1,5 57-1,-2 94 60,-2-172-79,1 0 0,1-1 0,0 1 0,2 0 0,-1-1 0,2 0 0,7 18 0,13 45 24,-24-77-31,-1 1-1,1-1 1,0 0-1,0 0 1,0 0-1,0 0 1,0 0-1,0 0 1,0 0 0,1 0-1,-1 0 1,1-1-1,-1 1 1,1-1-1,0 1 1,0-1-1,0 1 1,2 0-1,2 1-2,0 0-1,0-1 0,0 1 0,9 1 1,-6-2 2,-3 0-4,-1 0 0,1-1 0,0 0 0,0 0 0,0 0 0,0 0 0,-1-1 0,8-1 0,-10 1-10,-1-1-1,8-1-1447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0:46.7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487 49 7896,'0'0'145,"-2"-4"-20,-6-14-38,2 11 221,-3 3-244,-1 0 1,0 2-1,0-1 0,0 1 1,-1 0-1,1 1 0,0 0 1,-1 1-1,1 0 0,0 1 1,-13 1-1,8 3 44,-76 43 45,71-33-59,-79 96 32,88-96-81,0 0-1,-12 22 0,9-12-23,-24 37 3,28-39 17,9-16-36,-1 0 0,1 0 0,1 1 0,-1-1 0,1 0 0,1 0 0,-1 1 0,1-1 0,0 0 0,1 0 0,2 7 0,-4-13-3,1 1 0,-1-1 1,1 0-1,0 0 0,-1 0 0,1 0 1,0 0-1,-1 0 0,1 0 0,0 0 0,2 2 1,66 55 31,-52-50-20,33 9-1,21-5-9,2-8 1,-8-8-3,-13-8-2,-13-4 0,-11-3 0,-11 0 0,-15 17-101,0 0 1,0-1-1,0 0 1,-1 1-1,1-1 1,-1 0 0,0 0-1,0 0 1,0 0-1,0 0 1,1-6-1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04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486 20 1080,'-15'-5'8,"1"0"0,-28-4 0,40 9 1,0 0 0,0 0 0,0 0 1,1 0-1,-1 0 0,0 0 0,0 0 0,0 1 0,0-1 0,0 1 1,0 0-1,1-1 0,-1 1 0,0 0 0,-2 2 0,-3 1 12,-23 13 28,16-4 111,-71 106 61,65-86-73,-83 161 63,82-150-70,-57 199 49,68-193-116,-4 189 32,14-233-97,0-1 0,0 1 0,1-1 0,0 1 0,2 8 0,-3-14-9,7 25 30,15 41-1,-12-46-19,25 39 0,-35-59-10,23 29 40,119 98 12,-111-106-31,137 56 14,-163-75-31,1-1 0,0 1 0,-1-1 0,10 1 0,202 12-263,-94-14-1154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02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1 313 9592,'18'0'0,"21"0"0,106 0-2,-14 0-11,-19 1 12,110-15 7,-179 9 29,-9 0-2,171-30 189,-105 5 66,-87 26-190,0-1 0,0-1 0,0 0 0,-1 0 0,0-2 0,15-11 0,-26 18-82,-1 1-1,0-1 1,0 0-1,0 1 0,0-1 1,0 1-1,0-1 1,0 0-1,0 1 1,0-1-1,0 0 0,0 1 1,0-1-1,0 0 1,0 1-1,-1-1 1,1 1-1,0-1 0,0 0 1,-1 1-1,1-1 1,0 1-1,-1-1 1,1 1-1,-1-1 0,1 1 1,0-1-1,-1 1 1,1-1-1,-1 1 0,0 0 1,1-1-1,-2 1 1,2-1 6,-4-3 23,2 3-29,1-1 1,-1 1 0,0 0-1,1 0 1,-1 0 0,0 0 0,0 0-1,0 0 1,0 0 0,0 0-1,0 1 1,0-1 0,0 1 0,0 0-1,-3-1 1,0 0 29,-4 0-7,0-1-1,0 1 1,0 0-1,0 1 1,0 0 0,0 1-1,0 0 1,0 0-1,0 1 1,-14 4 0,-92 37 189,94-31-127,21-11-99,-11 7 25,0 1-1,0 1 1,1 0-1,1 0 1,0 1 0,0 0-1,-12 23 1,10-15 21,-11 30 0,22-49-47,0 0 0,0 1 0,-1-1 1,1 0-1,0 0 0,0 1 0,0-1 1,0 0-1,0 0 0,0 1 0,0-1 1,0 0-1,0 1 0,0-1 0,0 0 1,0 0-1,0 1 0,0-1 0,0 0 1,0 1-1,0-1 0,0 0 0,0 0 1,0 1-1,0-1 0,1 0 0,-1 0 1,0 1-1,0-1 0,0 0 0,0 0 1,1 1-1,3 3 6,0 0 0,1-1-1,0 1 1,-1-1 0,1 0 0,0 0 0,1-1-1,9 4 1,2-2 27,2-4-26,-1-1 1,1-1-1,-1-1 1,21-6-1,-14-2 6,-11 3-9,1-1-2,0 0 0,-1-1 0,0-1-1,0 0 1,-1-1 0,18-21 0,80-123 35,-66 89-12,-12 10 46,-35 59-66,1 1 0,0 0 1,0 0-1,0 0 0,1 0 0,-1 0 1,0 4-1,-2 12 1,-2 1-2,1-10 3,2 1 1,-1-1-1,0 22 1,-10 158 36,14-147-10,25 159 20,-18-168-15,11 14-820,31 59 1,-7-29-7254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0:47.1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1 11296,'-8'10'7,"1"0"0,1 0 0,-1 1 1,2 0-1,-7 17 0,4-4 91,-8 51 1,-12 123 81,17-121-167,3 3-1386,5-45-5567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0:47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 0 7536,'-4'8'145,"-39"88"43,-24 55 235,59-125-363,-4 47 0,7 31-47,17 91-8,-6-162-11,48 121-9,-47-139-980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0:48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258 65 6904,'0'0'637,"3"-4"431,9-12-124,1 2-1,17-17 1,-29 32-911,-1-1 1,1 0-1,-1 1 1,0-1 0,1 1-1,-1-1 1,1 0 0,-1 1-1,0-1 1,0 1-1,1-1 1,-1 1 0,0-1-1,0 1 1,0-1-1,1 1 1,-1-1 0,0 1-1,0-1 1,0 1-1,0 0 1,0-1 0,0 2-1,1 4 30,0-3-40,-1-1 0,0 0 0,1 1 0,-1-1 0,0 0 0,0 1 0,-1-1 0,1 0 0,0 1 0,-1-1 1,1 0-1,-1 0 0,-1 4 0,-10 28 147,-26 52 1,-86 155 266,101-193-303,-89 186 39,102-211-1764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0:49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93 7176,'0'0'1064,"-2"-4"-558,-8-11-292,10 15-191,0-1 0,0 1-1,-1 0 1,1-1 0,0 1 0,0 0 0,0-1 0,0 1 0,1 0 0,-1-1 0,0 1-1,0 0 1,0-1 0,0 1 0,0 0 0,0-1 0,0 1 0,1 0 0,-1-1 0,0 1-1,0 0 1,0 0 0,1-1 0,-1 1 0,0 0 0,0 0 0,1-1 0,-1 1 0,0 0-1,1 0 1,-1 0 0,0 0 0,0-1 0,1 1 0,-1 0 0,0 0 0,1 0 0,-1 0-1,0 0 1,1 0 0,-1 0 0,1 0 0,-1 0 0,0 0 0,1 0 0,-1 0 0,1 0 27,10 1 26,0 0-1,1 0 0,-1 2 0,0-1 0,0 1 0,-1 1 1,13 5-1,-10-1 125,-2 3-135,-1 1 1,0-1 0,8 15-1,-12-11 49,0 32 42,1 83 0,-7-61-68,-10 9-8,9-75-74,1-1 0,-1 1 0,0-1 0,1 1 0,-1-1 0,0 0 0,-1 1 0,1-1 0,0 0 0,-1 0 0,1 0 0,-1 0 0,1 0 0,-1 0 0,0 0 1,0-1-1,0 1 0,0-1 0,0 1 0,0-1 0,0 0 0,-1 0 0,-1 1 0,-4 1 47,6-2-2,0-5-6,0-5-28,0 0 0,1 0-1,0-1 1,0 1 0,1-1-1,1-12 1,-1 9-11,1-7 19,0 0 1,1 0-1,7-26 0,-4 25-15,-2 6 7,0-1 0,2 1 1,0 0-1,13-28 1,-11 29-11,-1 1 5,1 0 0,1 1 0,0-1 0,0 2 0,14-15 0,-11 14-6,4-4 14,29-18 0,-32 26-19,1 0 1,19-8 0,-19 11 0,0 0 0,17-3-1,-22 6 0,0 1-1,-1 0 0,1 0 0,11 1 1,-14 0-1,0 1 0,-1 0 0,1 0 0,-1 0 0,1 0 0,8 5 0,-7-3 0,-1 0 0,1 0 0,-1 1 0,7 6 0,-8-6-1,-1 0 1,0 0 0,0 0-1,0 1 1,-1-1 0,1 1-1,-1 0 1,0 0 0,0 0-1,-1 0 1,0 0 0,0 0-1,0 0 1,0 0 0,-1 0-1,0 1 1,0-1 0,-1 6-1,-1 14-2,-2 0 0,-9 35 1,6-30 1,2-7 0,-6 35-6,7-37 3,0 4 0,1-1 1,0 29-1,4-21 3,2-5 1,-3-26 0,0 0 0,0 0 0,0 0 0,0 0 0,1 0 0,-1-1 0,0 1 0,1 0 0,-1 0 0,0 0 0,1 0 0,-1-1 0,1 1 0,-1 0 0,2 1 0,0-2-68,-1 1 1,1-1 0,-1 0 0,1 1 0,-1-1 0,1 0 0,-1 0-1,1 0 1,0 0 0,-1 0 0,1-1 0,-1 1 0,1 0 0,-1-1-1,1 1 1,-1-1 0,0 1 0,1-1 0,-1 0 0,0 0-1,2-1 1,15-7-7319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0:49.7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 7624,'65'37'65,"27"32"11,-72-49-49,83 116 18,-83-102 22,78 162 33,-95-189-75,0 1 0,0-1 0,3 13 0,7 46 45,5 80 0,-19-104 31,-29 168 71,20-171 55,-52 127 99,46-139-51,-1-6-140,-2-1-1,-37 33 1,35-41 213,-86 26 135,87-35-182,-82-8-1102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0:50.1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330 1 7896,'0'0'408,"7"44"-32,-11 7 8,-8 27-384,0 2-6320</inkml:trace>
  <inkml:trace contextRef="#ctx0" brushRef="#br0" timeOffset="1">378 827 6368,'0'0'0,"-4"21"0,-13 48 0,-10 16 8,-9-2 24,-17 0 8,-22 11 8,-8-2 8,1 3-32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0:51.5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239 0 5920,'0'0'-31,"-4"4"10,-2 2 10,-10 5 47,-37 11 16,49-21-49,-48 22 34,51-22-26,5 2 2,6 2-3,0 0-1,1-1 1,0 0-1,-1-1 1,2 0-1,-1 0 1,13 0 0,71 4 18,54-8 1,-103-1-24,51-3 35,-8 2 81,-71 3-81,-14 0 107,-10-1-1,-1-2-114,4 2 16,0 0 0,0 1-1,-1-1 1,1 0 0,0 1 0,0 0-1,0 0 1,-4 0 0,-103-1 452,-122-4 617,155 5-881,6 1 382,-82-10 0,138 7-373,89 7 159,-58-5-373,19 1 63,64-6 0,-4-2-10,112-4 0,-167 8-56,155-10 47,-179 12-32,-16 1-17,-31 2 15,15 0-36,-51 8 21,-98 25 13,79-12 35,57-14-62,-64 19 87,14 1 13,78-29-104,0 1-1,-1-1 1,1 1-1,0-1 1,0 1 0,0-1-1,0 1 1,0 0 0,0-1-1,0 1 1,0 0-1,0 0 1,0 0 0,0-1-1,1 1 1,-1 0-1,0 0 1,0 1 0,1-1-1,-1 0 1,1 0 0,-1 0-1,1 0 1,-1 0-1,1 1 1,0-1 0,0 2-1,4-2 68,76-18 84,65-8-87,-24 5 8,-15 1-47,3-6 55,-106 24-49,-12-2-6,-25-8-17,15 8 31,-104 9 15,47 5 2,50-6-54,-62 11 62,71-14-39,-53 11 159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0:57.3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 28 2248,'0'0'32,"4"-4"-5,12-12 3,-12 12 97,7 0 480,-8 7-549,1 0 0,-1 1-1,0-1 1,0 0 0,0 1 0,-1 0 0,1 0 0,-1 0 0,0 0 0,3 7 0,-3-6-30,4 8 34,-1 0 0,0 1 1,-1-1-1,-1 1 0,0 0 1,1 21-1,-3-18-25,17 163 325,-16-138-325,2 2 123,9 186 57,-10-182-90,13 209 46,-12-202-66,12 236 35,-14-231-67,-2 251 33,-2-245-41,-14 312 23,12-294-36,-23 355 19,22-349-25,-15 378 28,18-372-8,-5 373 32,6-377-32,-1 358 33,3-361-26,12 348 34,-9-351-35,19 347 30,-17-347-23,26 329 50,-23-335 10,47 314 67,-44-318-40,45 288 73,-48-297-66,19 224 74,-25-240-75,-13 197 64,2-201-84,-22 61-1,-11-12-101,41-96-52,-20 34 108,-96 98 43,90-112-71,-100 52-1083,62-39-4490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0:55.8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55 1624,'1'-6'113,"8"-34"74,-9 38 154,4-2 808,-1 1 83,1 12-1277,-2 2 109,0 0-1,-1 0 1,0 1-1,-1-1 0,-2 20 1,1-11-38,1 198 382,0-3-242,-1-169-11,-13 216 70,10-205-50,-12 231 78,13-228-59,-10 257 71,9-247-97,-16 326 68,16-313-88,-18 340 59,17-338-87,-19 332 46,20-333-52,-9 335 43,12-335-50,4 345 45,-2-341-32,9 366 50,-7-360-36,7 387 58,-9-381-32,7 414 74,-6-410-20,10 404 82,-7-409-96,35 386 77,-29-391-89,50 359 83,-49-369-71,45 290 73,-45-309-106,33 212 65,-40-233-71,-4 128 58,-5-147-118,-1-6-63,-2 0-1,0-1 1,-10 18 0,17-35-35,0-1-1,0 0 1,0 1 0,0-1 0,0 0 0,-1 1 0,1-1 0,0 0 0,0 0 0,0 1-1,0-1 1,-1 0 0,1 0 0,0 1 0,0-1 0,-1 0 0,1 0 0,0 1 0,0-1-1,-1 0 1,1 0 0,0 0 0,0 0 0,-1 1 0,1-1 0,0 0 0,-1 0 0,1 0-1,0 0 1,-1 0 0,1 0 0,0 0 0,-1 0 0,1 0 0,0 0 0,-1 0 0,1 0-1,0 0 1,-1 0 0,1 0 0,-1-1 0,-2 0 9,-1 0 0,1 0-1,-1 0 1,1-1 0,-1 1 0,1-1-1,0 0 1,0 0 0,0 0 0,0-1 0,-3-2-1,-26-34-749,21 24-17,-45-56-6758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0:58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2 1888,'0'0'489,"-4"-1"-343,-3 1-122,1 0 1,-1 0 0,0 0 0,1 1 0,-1 0 0,1 0 0,0 1-1,-1 0 1,1 0 0,-7 4 0,9-4-4,-2 1 10,4-1 2,-3 4 6,3-3 2,0 3 7,4-3 7,4 2-24,-3-3-24,0 0 0,0 0 1,1 0-1,-1 0 1,0 0-1,0-1 1,1 0-1,-1 1 1,1-1-1,-1-1 0,8 2 1,99 5 63,27-9 4,-48-2-5,-86 4-68,142-8 92,-104 4 30,-1-2 0,49-13 0,-27-3 208,-58 21-211,3 0 21,-5 1 55,0 17-61,-3-12-126,0 0 0,0 0-1,-1 0 1,1 0 0,-1 0 0,-1-1 0,1 1 0,-1-1-1,-3 6 1,-2 3-5,-15 28 30,12-21-20,-13 30 1,17-36-14,-8 33 15,-22 155 79,26-117-15,10-78-73,-2 15 53,1 0 0,0 0 1,2 0-1,1 0 0,0 0 0,2 0 0,5 22 0,0-13 201,-7-27-102,4 5 13,-3-7 423,-7-3-533,1-1 0,-1 1 0,1 0 0,0-1 0,0 0 0,0 0 0,0 0 0,-5-4 0,3 3-34,-16-6 23,1 2 1,-1 1-1,0 0 0,-1 2 1,1 0-1,-1 2 0,-32 0 1,44 2-42,1 0 0,-1 1 0,1 1-1,0 0 1,0 0 0,0 1 0,-15 6 0,15-5-5,-38 17 132,6 1-1120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03.3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0 9864,'0'0'-32,"0"6"48,0 94 248,1-78-202,0 21 249,-3 51 1,-11-19-12,9-54-250,-14 87 318,16-91-296,1 1 1,0 1-1,1-1 1,3 19-1,-2-33-43,-1 0 0,1-1 0,1 1 0,-1-1 0,0 0 0,1 1 0,0-1 0,0 0 0,0 0 0,0 0 0,0 0 0,1 0 0,4 4 0,-3-3 4,6 1 108,5-3-472,0-1-1,0 0 1,27-3 0,17-3-7169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0:59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69 3680,'0'0'32,"6"-9"65,13 8-73,-1 1 0,1-2 0,0-1 1,25-6-1,88-18 14,-90 19-38,-29 6 0,39-4 1,-43 5 1,36 2 4,-39 0-7,0-1 6,1 1 0,-1-1-1,0 2 1,1-1-1,-1 1 1,0-1 0,7 5-1,-6-2 3,-1 0-1,0 1 1,-1 0-1,1 0 1,-1 0-1,0 1 1,0 0-1,5 7 1,1 5 18,15 31 1,-1 6-5,-2-11-8,-12-23 3,0 1 0,11 33 0,-20-47-5,-1 0 0,0 0 0,-1 0 0,0 0 0,0 0 0,-1-1 0,1 1 0,-2 0 0,1 0 0,-1 0 0,-1-1 0,1 1 0,-5 8 0,3-10 0,0 0 1,0 0 0,0 0 0,-1 0-1,0-1 1,0 0 0,0 0-1,-1 0 1,0 0 0,0-1 0,0 0-1,-12 6 1,-6 1 19,-46 16 0,62-25-33,-115 29 94,76-21-23,-3 4 72,34-7 33,0 1 0,1 0 0,0 2 0,-25 19-1,21-17-599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0:59.5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96 112 4128,'0'-48'45,"0"46"-18,3 0 0,10-5-5,-1 1 1,1 0 0,0 1 0,0 1 0,21-4-1,-3 1 25,38-3-1,-58 10-40,43-1 29,-30 3-11,-8-1-13,0 0 0,-1-1 0,21-3 0,9-3-4,-43 6-6,6 0 1,16 5-1,-11-2 2,-11-3-1,0 0 0,0 0 0,0 0 0,0 0 0,0 1 0,0-1 0,0 1 0,-1 0 0,1 0 0,0-1 0,0 1 0,0 0 0,-1 1 0,1-1 0,0 0 0,-1 0 0,1 1 0,-1-1 1,0 1-1,1-1 0,-1 1 0,0-1 0,0 1 0,0 0 0,0 0 0,0 0 0,0-1 0,-1 1 0,1 0 0,-1 0 0,1 3 0,4 17 48,-2-1 0,0 1 0,-2 0 0,0 0 0,-5 43 0,-16 119 201,19-166-200,2 0 0,3 29 1,0-8-1,-4-27-37,1 8 22,-1 0-1,0 0 0,-6 28 1,6-46-34,0-1 0,-1 0 1,1 1-1,-1-1 0,1 0 0,-1 0 1,0 1-1,1-1 0,-1 0 0,0 0 1,0 0-1,0 0 0,0 0 0,0 0 1,0 0-1,0 0 0,-2 1 0,-2 2 4,-1 1 4,0-1-1,-1 1 1,1-1-1,-1-1 1,0 1-1,0-1 1,0 0-1,-10 2 1,4-1-1,5-2 9,1 0-1,0-1 1,-1 0 0,-13 0-1,-176 10 312,176-9-311,13-2 17,1 1-1,-1-1 1,0-1 0,-14-1-1,18 1-48,-15-1-54,-1-1 0,1-1 0,0-1 0,0 0-1,-33-15 1,30 8-3678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1:00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71 3504,'7'0'17,"0"-1"0,0 1 0,0 0 0,0 1 0,0-1 0,0 1 1,-1 1-1,1-1 0,0 1 0,8 4 0,-4-2-8,-7-2 0,0 0-1,1-1 0,-1 1 1,1-1-1,-1 0 1,7 0-1,19 2 33,-1-1 0,46-4 1,47-9 15,0-10-2,-44 6-27,-11 1-9,86-16 155,-125 26-44,55-1-1,-82 5-124,0 1 0,0-1 0,0 0 0,0 1 1,0-1-1,0 1 0,0-1 0,0 1 0,0 0 0,0-1 1,0 1-1,0 0 0,0 0 0,-1-1 0,1 1 0,0 0 0,0 0 1,-1 0-1,1 0 0,-1 0 0,1 2 0,1 0 9,3 2-2,-4-3-7,0-1 0,0 1 0,1 0 0,-1 0 0,0-1 1,-1 1-1,1 0 0,0 0 0,0 0 0,-1 0 0,1 0 1,-1 0-1,0 0 0,0 0 0,1 2 0,-2 16 31,0 0 0,-1-1-1,0 1 1,-2-1 0,0 0-1,-2 0 1,-8 22 0,-55 110 220,62-138-249,-11 20 51,14-28-46,-6 11 24,-1-1-1,-20 22 0,25-31-19,1-1 1,-1 0-1,0-1 0,0 0 0,0 0 1,-1 0-1,1 0 0,-1-1 0,0 0 1,0-1-1,-7 2 0,-50 16 119,48-15-93,1 1 1,-1-2-1,0 0 0,-1-1 0,1-1 1,-24 1-1,-198-11 382,197 7-270,-54-10 0,74 8-102,2 0-83,-180-30-614,161 25-3295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1:00.4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607 0 5296,'-1'2'0,"-1"4"0,11 11 0,-7-11 0,1-1 0,20 18 0,-20-20 9,1 0 1,0-1-1,0 1 1,0-1-1,0 1 0,0-1 1,0 0-1,0-1 1,1 1-1,-1-1 1,1 0-1,-1 0 0,7 1 1,2-2 58,0 0 0,0 0 1,16-4-1,-21 3-41,1-1 0,-1 2 0,1-1 0,-1 1 0,1 0 1,-1 1-1,1 0 0,-1 0 0,10 3 0,-14-1-10,-1-1-1,0 0 1,0 1 0,0-1-1,0 1 1,0 0 0,-1 0-1,1 0 1,-1 1 0,0-1-1,0 0 1,3 7 0,-2-5-2,1 2 0,-1 1 1,1-1-1,-1 1 1,0 0-1,-1 0 1,0 0-1,0 0 0,1 17 1,-2-16-7,14 126 104,-10-105-99,1 0 5,-2 1-1,-1-1 1,-2 61-1,-2-79-6,-1 1 1,0-1-1,0-1 0,-2 1 0,-6 19 0,7-27-6,1 0-1,-1 0 0,0 0 1,0 0-1,0-1 0,0 1 0,-1-1 1,1 0-1,-1 0 0,0 0 1,0 0-1,0-1 0,-5 3 0,1-2 5,-1 0 1,1-1-1,-1 0 0,0 0 0,-17 1 0,-45 0 46,-65-3 5,102 1-27,-161 25 15,152-18-1,-186 18-789,110-16-3279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51:02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0 342 2336,'0'0'1329,"7"-3"-1110,1 0-185,27-7 153,82-16 13,121-29 40,52-20-142,-259 67-94,54-10 37,-17 8-12,82-14 174,-148 23-146,-25 2 4,-5 4 14,-91 11 16,-70 16 74,151-25-117,-150 27 43,148-27-31,-177 31 52,58-5-51,151-30-58,11-2-3,18-2 0,-19 1 0,77-2 0,33-3 0,29-2 1,161-12 8,-244 15 5,267-12 34,-55-1 25,-226 15-42,3 0 57,51-9 0,-125 9 78,-53 5-51,-102 7 5,138-8-32,-208 8 37,198-8-51,-218 16 28,220-14-27,-227 25 69,264-28-134,-194 17 103,220-24-73,-1 3-37,34-7 14,132-17 1,-128 21-4,241-33 6,-224 31 0,278-34 10,-271 34 4,305-22 14,-300 25-8,306-17 18,-311 17-4,284-18 66,-74 3-8,-226 15-80,156-11 374,-237 6-214,14 8-176,1 0 8,1 0 1,-1 1 0,-17 1 0,-131 5 90,121-1-54,-161 20 27,158-19-40,-156 31 23,158-28-31,8-1-20,-118 24 17,137-30-33,-53 12 7,57-10-11,11-3 0,17-1 0,63-11-7,8 0 6,46-7 1,29-2 0,29 1 0,13 2 0,-3 2 0,-11 6 0,-22 5 0,-62 5-1,65-3 31,-110 0 45,-64 3-34,-19 0 24,-4 1-23,-1 1-1,-32 6 1,34-4-29,-224 37 139,193-33-91,-241 44 24,228-41-51,-256 44 8,258-44-28,-243 33 3,249-37-10,-211 30 10,238-34-10,-91 17 22,110-16-22,15-2 6,21-1-1,55-4 15,128 2-1,-158 1-12,82 2-1,28-1-9,-113-4-237,-1-2-1,1-2 1,-1-2 0,47-15-1,36-14-5632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04.1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87 201 7448,'40'0'182,"-40"0"-181,0 0 0,1 0-1,-1 0 1,0 0-1,0 0 1,1 0-1,-1 0 1,0 0-1,1 0 1,-1 0 0,0 0-1,0 0 1,1 0-1,-1 0 1,0 0-1,1 1 1,-1-1-1,0 0 1,0 0-1,1 0 1,-1 0 0,0 1-1,0-1 1,0 0-1,1 0 1,-1 0-1,0 1 1,0-1-1,0 0 1,0 0 0,1 1-1,-1-1 1,0 0-1,0 1 1,0-1-1,0 0 1,0 0-1,0 1 1,0-1 0,0 1-1,-3 10-1,2-8 3,-2 8 1,-12 26 60,-48 61 164,28-47-52,33-47-127,0 0-1,0 0 1,1 0-1,-1 0 0,1 0 1,-1 0-1,1 0 1,1 0-1,-1 1 0,0-1 1,1 0-1,0 0 1,0 1-1,0-1 0,1 0 1,0 0-1,-1 1 0,1-1 1,1 0-1,-1 0 1,3 6-1,-3-9-26,0 0-1,0 0 0,0 0 1,-1 0-1,1 0 1,0 0-1,0 0 1,0 0-1,0 0 1,1-1-1,-1 1 0,0 0 1,0-1-1,0 1 1,1-1-1,-1 1 1,0-1-1,0 0 1,3 1-1,2 0 31,3 3-11,-7-3-21,1 0 1,0 0 0,0 0-1,0-1 1,0 1-1,0-1 1,0 0 0,0 1-1,0-1 1,0-1-1,0 1 1,4-1 0,14-2 78,1-2 1,27-8 0,-31 4 142,9-11 26,-1-1-1,44-44 1,-45 33-179,-24 30-67,1-1 1,-1 1-1,0 0 1,1-1-1,-1 1 1,-1-1-1,1 0 1,0 1-1,-1-1 1,1 1-1,-1-1 1,0 0-1,1 0 1,-1 1-1,-1-1 1,1 0-1,0 1 0,-1-1 1,1 0-1,-1 1 1,-1-4-1,1 3 4,-4-7 149,-3 2-112,-1 1 1,1 0 0,-1 0-1,0 1 1,-1 0 0,1 0-1,-20-8 1,-14 4 114,40 9-159,0 1 0,0 0 0,0 0 0,0 0 0,0 0 0,0 1 0,0-1-1,0 1 1,0-1 0,0 1 0,0 0 0,0 0 0,-3 2 0,-2 2 87,8-4-101,0-1-1,0 0 1,0 0-1,0 1 1,0-1 0,0 0-1,0 0 1,0 1-1,0-1 1,0 0-1,0 1 1,0-1-1,0 0 1,0 0-1,0 0 1,0 1 0,0-1-1,0 0 1,0 0-1,0 1 1,1-1-1,-1 0 1,0 0-1,0 0 1,0 1-1,0-1 1,1 0 0,-1 0-1,0 0 1,0 0-1,0 1 1,1-1-1,-1 0 1,0 0-1,0 0 1,1 0-1,10 8 18,-2-3-12,-6-3-7,1 0 0,0-1-1,0 1 1,0-1 0,0 0 0,0 0 0,0 0 0,1 0 0,-1-1 0,4 1 0,41 2 4,63-4 1,-71-3-20,166-32-39,-169 28-127,-17 2 75,23-5-196,78-32 0,-102 34 67,0-1 0,0-1 1,-1-1-1,25-20 0,-42 30 101,-4 3 121,1-1-1,-1 1 1,1-1 0,0 1-1,0 0 1,-1-1 0,1 1-1,0 0 1,0 0 0,0 0 0,0 0-1,-2 2 1,1-1-2,-24 19-40,19-13 46,-24 25 2,21-22 22,1 0 1,0 1 0,0 1 0,1-1 0,-8 20-1,16-32-9,0 1 0,-1 0 0,1 0 0,0 0 0,0 0 0,0 0 0,0 0-1,0 0 1,1-1 0,-1 1 0,0 0 0,0 0 0,1 0 0,-1 0 0,0 0 0,1-1 0,-1 1-1,1 0 1,-1 0 0,2 0 0,0 3 13,1 1 8,1 0-1,0 0 1,0-1 0,0 1 0,1-1-1,0 0 1,0 0 0,0 0 0,0-1-1,0 0 1,12 5 0,7 3 93,34 9 0,-49-17-87,48 14 112,-10 0-15,-47-16-128,1-1-1,-1 0 1,1 1 0,-1-1 0,0 1 0,1-1 0,-1 1 0,1-1 0,-1 1-1,0-1 1,1 1 0,-1-1 0,0 1 0,0-1 0,1 1 0,-1 0 0,0-1 0,0 1-1,0-1 1,0 1 0,0 0 0,0-1 0,0 1 0,0 0 0,0-1 0,0 1-1,0-1 1,0 1 0,-1 1 0,1-1 6,-1 4-2,0-1 0,0 0-1,-1 1 1,1-1-1,-1 0 1,0 0 0,0 0-1,-1 0 1,1 0 0,-1-1-1,-3 5 1,-33 27 12,30-28-17,-1 2 5,0-1 1,-1-1-1,0 0 1,-1 0-1,1-1 1,-25 8-1,29-11-4,1-1 1,1 0 0,-1 0 1,0 0-1,0-1 1,1 0-1,-1 0 1,0 0-1,0-1 0,0 0 1,-11-1-1,12 0 1,4 1-1,0-1 1,-1 1-1,1 0 1,-1-1-1,1 0 1,0 1-1,-1-1 1,1 0-1,0 0 1,0 1-1,0-1 1,0 0-1,0 0 0,0 0 1,0-1-1,0 1 1,0 0-1,0 0 1,0 0-1,1-1 1,-1 1-1,0 0 1,1-1-1,-1 1 1,1 0-1,0-1 0,-1-1 1,1 1 6,0-7 82,4-1-67,1 1 0,0 0 0,1 0 0,10-14 1,0 10 92,101-60 45,-86 58-57,146-61 41,-142 60-75,-31 14-67,39-21 38,-1-2 1,54-42 0,-46 27-12,110-82 164,-158 120-179,-1 1-9,1-1 0,0 1-1,-1 0 1,1-1-1,0 1 1,-1 0-1,1 0 1,0 0 0,0 0-1,0 1 1,3-2-1,0 24 51,-4-11-56,-1-7-1,0 0 0,1 0-1,-1 0 1,1 0 0,0 0-1,3 6 1,5 15 9,18 33 0,-14-42-4,-10-13-6,13 13 2,1-2 1,1 0-1,0-1 0,27 14 1,159 92 31,-182-108-34,-13-7 2,-1 1-1,0 0 1,0 0-1,14 13 1,-3 0 5,-1 0 1,24 32-1,-41-49-6,0 1 0,0-1-1,0 1 1,0-1 0,0 1 0,-1 0 0,1 0-1,0-1 1,0 5 0,2 9 7,-1 1-1,-1-1 1,0 1-1,-3 30 1,-5-25 37,-50 80 18,41-82-17,-87 70 25,77-72-19,-144 67-1725,71-40-7002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09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575 44 3416,'-2'-4'136,"0"2"-86,1-1 1,0 1-1,-1-1 1,1 1-1,-1-1 1,0 1-1,1 0 1,-1 0-1,0 0 1,0 0-1,-1 0 1,1 1-1,0-1 1,-1 1-1,1-1 0,-1 1 1,1 0-1,-1 0 1,0 0-1,-2-1 1,-4 2 60,-1-1 0,1 1 0,0 0-1,-1 1 1,1 0 0,0 1 0,0 0 0,0 0 0,-15 7 0,10-4-68,-8 4 258,-93 64 94,92-53-255,-86 128 53,91-114-65,2-3-52,-4 12 33,-28 78 1,16-6 47,31-114-149,1 1 1,0-1-1,-1 0 0,1 0 1,0 1-1,0-1 0,0 0 1,0 1-1,0-1 0,0 0 0,0 1 1,1 1-1,7 27 75,19 47-1,-13-54 72,8 3-85,2-1 0,30 25-1,-51-48-53,-1 0-1,1 0 0,-1-1 0,1 1 0,0-1 0,0 1 1,4 1-1,155 42 132,-127-41-92,137-8 14,-168 4-65,0 0-1,-1-1 1,1 0 0,0 1 0,0-2 0,4 0 0,15-8-193,0 0-1,0-2 1,-1 0 0,24-18 0,22-20-4683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09.6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6728,'6'20'121,"-2"0"0,0 0 1,-2 1-1,0 0 0,-2 35 0,0-13 86,3 61 196,-2-86-333,2 30 181,1-1-1,3 1 1,22 79-1,33 31 390,-31-86-409,-16-39-143,-1 2 96,2-1 1,30 47-1,-20-41-63,-24-37-66,-2 4-1267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10.0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4 122 10040,'-1'-2'33,"-2"-6"31,3 8-61,0-1 0,0 1-1,0 0 1,0 0 0,0 0 0,0 0-1,0 0 1,0-1 0,0 1 0,0 0 0,0 0-1,0 0 1,0 0 0,0 0 0,0 0-1,0-1 1,0 1 0,0 0 0,1 0 0,-1 0-1,0 0 1,0 0 0,0 0 0,0 0-1,0 0 1,0-1 0,0 1 0,0 0 0,1 0-1,-1 0 1,0 0 0,0 0 0,0 0-1,0 0 1,0 0 0,0 0 0,1 0 0,-1 0-1,0 0 1,0 0 0,0 0 0,0 0-1,0 0 1,0 0 0,1 0 0,-1 0 0,0 0-1,0 0 1,0 0 0,0 0 0,0 0-1,0 0 1,1 0 0,-1 0 0,0 0 0,0 0-1,0 1 1,0-1 0,0 0 0,116-13 542,64-2-142,-140 12-183,150-14 80,-154 13-120,157-31-1406,-91 14-5980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10.4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10 155 9504,'0'4'120,"0"1"1,0-1 0,0 0-1,-1 1 1,1-1 0,-1 0-1,-2 7 1,2-10 227,0 1-246,1 0-1,-1-1 1,1 1-1,-1 0 1,1-1 0,0 1-1,0 0 1,0 0-1,0 2 1,0-3-92,1 0 1,-1 0 0,0-1-1,1 1 1,-1 0-1,1 0 1,-1-1-1,1 1 1,-1 0-1,1-1 1,0 1-1,-1 0 1,1-1-1,0 1 1,0-1-1,-1 1 1,1-1-1,0 0 1,0 1-1,-1-1 1,1 0-1,0 1 1,0-1 0,0 0-1,0 0 1,0 0-1,0 0 1,-1 0-1,1 0 1,2 0-1,0-1 6,0 0 0,0 0 0,-1 0 0,1 0 0,0-1 0,-1 1 0,1-1 0,-1 1 0,4-4 0,3-3 19,-1 0 0,0 0 0,13-17-1,-14 12-24,12-17 58,-4 13-32,26-24 1,-26 32 10,23-5-2,0 1 0,43-8 1,-64 18-40,-9 1 1,0 1 0,0 0 0,0 1 0,12 0 0,-4 1 3,0 0-1,0 1 1,0 1 0,0 1 0,-1 0-1,30 12 1,-40-13-9,1 1 0,0 0-1,-1 0 1,6 5 0,-8-6 0,0 1-1,0-1 1,-1 0 0,1 1 0,-1 0 0,4 5-1,-5-5 0,0-1 1,1 1-1,-1 0 0,-1-1 0,1 1 0,0 0 0,-1 6 1,0-3-1,-1-1 0,0 1 0,0-1 0,-3 10 0,-14 34 0,15-40 0,-30 83-4,30-81 3,0 0 0,1 0 0,0 0 0,1 0 0,0 22 0,5-21-4,16 19 4,-14-25 1,0-1 0,0 0 0,1 0 0,11 8 0,-4-6-1,0-1 1,0 0 0,1-1 0,0-1 0,0 0-1,28 4 1,-40-8 0,-1-1-1,1 1 0,0-1 1,0 0-1,0 0 1,0 0-1,-1 0 1,5-1-1,30-6-510,-1-1 0,59-21 0,0-7-7149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10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 9056,'-7'1'133,"8"3"171,14 7 237,-11-8-497,29 9 154,-26-9-98,168 52 605,-167-51-627,1 0 0,-1 1 0,0 0 0,0 0 0,-1 0 1,0 1-1,0 0 0,0 1 0,0-1 0,6 10 0,-6-8 1,0 0 0,0-1 0,10 8 0,-13-13 81,2 1 32,-5-3-175,0 1 0,0-1 0,0 0 0,0 0 0,0 1 0,1-1 0,-1 0 0,0 0 1,0 0-1,0-1 0,0 1 0,0 0 0,0 0 0,0-1 0,0 1 0,0 0 0,0-1 1,0 1-1,0-1 0,0 1 0,0-1 0,0 0 0,0 1 0,0-1 0,0 0 0,-1 0 0,2 0 1,19-26 196,-20 26-201,14-27 77,-10 18-19,0 0 0,0 1 0,1 0 0,0 0 0,1 0 0,-1 1 0,2 0 0,12-11 1,-20 19-68,0 0 0,1 0 0,-1 0 0,1 0 0,-1 0 0,1 0 0,-1 0 0,0 0 0,1 0 0,-1 0 0,1 0 0,-1 0 0,0 0 0,1 1 0,-1-1 0,1 0 0,-1 0 0,0 0 0,1 1 0,-1-1 0,0 0 0,1 0 0,-1 1 0,0-1 0,1 0 0,-1 1 0,0-1 0,0 0 0,1 1 0,-1-1 0,0 0 0,0 1 0,0-1 0,1 1 0,4 9 2,39 79 72,-40-81-73,0 0 1,0 0 0,1 0 0,0-1 0,7 9-1,3 1 1,-4-2-5,1-1 0,14 14 1,-21-24-125,1 1 1,-1-1 0,1 0 0,-1 0 0,1-1 0,0 0 0,0 0 0,1 0 0,-1-1 0,1 0 0,-1 0-1,1 0 1,11 0 0,23 4-8424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11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22 210 8520,'0'0'0,"-15"-3"825,9 2-245,7 4-263,1-2-281,0 0 0,0 0 1,0-1-1,1 1 0,-1 0 0,0-1 0,0 1 0,1-1 0,-1 0 0,0 0 0,0 0 0,3 0 0,26 4 101,-24-2-120,0 1 0,0 1 0,-1-1 0,1 1 0,-1 0 0,0 1 0,0 0 0,0-1 0,-1 2 0,1-1 0,7 11 0,-3-3-7,-3-5 9,-1 1 0,0 0-1,7 16 1,-7-15-2,9 19 31,17 39 0,-29-58-15,1-1 1,-1 0-1,-1 1 1,0 0-1,0 0 1,-1-1-1,0 1 1,0 0-1,-3 20 1,1-26 54,-2 2 23,2-6-102,0 0 0,0 0 0,1 0 1,-1 0-1,0 0 0,0 0 0,1-1 0,-1 1 1,0 0-1,0-1 0,1 1 0,-1 0 0,0-1 1,1 1-1,-1-1 0,0 1 0,1-1 1,-1 1-1,1-1 0,-1 1 0,1-1 0,-1-1 1,-2-4 17,1 0 1,0 0 0,0 0 0,1-1-1,0 1 1,0-1 0,0 1 0,1 0-1,0-1 1,1-10 0,0 0-5,-1 11 2,0 0 0,1 0-1,0-1 1,0 1 0,0 0-1,5-11 1,33-90 176,-28 87-67,2 5-89,1 0 1,0 1 0,24-17-1,-19 21 69,91-19 38,-87 28-71,-4 3-52,0 2 1,0 0-1,27 10 0,-29-3 45,5 11-26,33 44 1,-42-43-2,1 3-23,-2 1 0,-2 0 1,12 43-1,-14-41 11,1 0-1,15 35 1,-24-64-35,0 0 0,0 0 1,1 0-1,-1 0 0,0 1 0,0-1 0,0 0 1,0 0-1,0 0 0,0 0 0,1 0 1,-1 1-1,0-1 0,0 0 0,0 0 0,0 0 1,1 0-1,-1 0 0,0 0 0,0 0 1,0 0-1,0 1 0,1-1 0,-1 0 0,0 0 1,0 0-1,0 0 0,1 0 0,-1 0 1,0 0-1,0 0 0,0 0 0,1 0 0,-1-1 1,0 1-1,7 0-112,-1-1 0,1-1 0,-1 1 0,1-1-1,-1 0 1,0-1 0,0 1 0,9-6 0,-7 4-524,42-21-7664</inkml:trace>
  <inkml:trace contextRef="#ctx0" brushRef="#br0" timeOffset="1">1547 10 8968,'-65'-9'32,"43"8"-7,0 2 0,1 0 0,-24 5 0,-54 14 67,39-8 120,38-8-169,0 1 1,0 1-1,-26 12 0,-68 34 114,95-38-2,-5 9-43,-27 29 0,44-35 56,5-4-129,1 0 0,1 1 0,0-1 0,1 1 1,1 20-1,0-32-25,1 0 0,-1 0 0,0 0 0,1 0 0,-1 0 0,1 0 0,-1 0 0,1-1 0,1 3 0,7 13 23,1-1 0,0 0 0,1-1 0,17 18 0,-27-31-28,1-1 0,-1 1-1,1-1 1,0 1 0,0-1 0,-1 0 0,1 0-1,0 0 1,3 1 0,27 11 52,65 15 1,-94-28-56,0 1 1,0-1 0,0 1 0,0-1 0,0 0 0,0 0-1,0-1 1,3 0 0,32-5-421,-1-2 0,66-24 1,-4-6-6187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11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417 380 9416,'-117'66'90,"104"-59"-44,-9 5 40,0 1 0,1 1 0,-35 29 0,17-8 321,-71 77 0,108-110-380,0 0 0,1 0 0,-1 0 0,1 0 0,0 0 0,-1 1 0,1-1 0,0 1 0,1-1 0,-1 0-1,0 1 1,1-1 0,-1 1 0,1 0 0,0-1 0,0 4 0,0-5-19,0-1-5,0 1 1,0-1-1,0 0 1,0 0-1,0 0 1,0 0 0,0 0-1,0 1 1,0-1-1,0 0 1,0 0-1,0 0 1,0 0-1,0 1 1,0-1 0,0 0-1,0 0 1,0 0-1,0 0 1,0 0-1,1 0 1,-1 1-1,0-1 1,0 0 0,0 0-1,0 0 1,0 0-1,0 0 1,1 0-1,-1 0 1,0 0-1,0 0 1,0 0 0,0 0-1,1 1 1,-1-1-1,0 0 1,0 0-1,0 0 1,0 0-1,0 0 1,1 0 0,-1 0-1,0-1 1,10 3 40,-1-1 0,1 0 0,-1-1 0,20-1 0,-10-3 96,-14 2-113,11-3 28,1-2-1,-1 0 0,0-1 0,0 0 1,24-18-1,146-101 451,-167 112-483,24-14 139,-33 22-93,-3 2-25,-1 1 1,1-1 0,0 1-1,0 1 1,15-6-1,-16 11 19,0 3-54,0 0 0,0 0 1,0 0-1,0 1 1,-1 0-1,0 0 0,4 7 1,4 3 12,31 37 20,55 49 0,-52-62-30,-26-27 16,12-1-9,63 16 1,-92-27-15,-1-1 0,1 1 0,0-1 0,0 0 0,-1 0 0,5 0 0,36-5 16,68-17 0,-82 10-12,12-13 0,47-37 0,-68 42-1,18-32-1,-32 41-5,-2 1-1,1-1 1,-2 0-1,5-13 1,-4 7 1,-1-1-1,2-20 1,-3 12-1,-1-29 0,-3 26-1,-5-29 0,-12-32 0,10 63 0,-11-26 0,15 42 0,-2 0 0,1 1 0,-11-16 0,13 22 0,0 0 0,-1 1 0,1-1 0,-1 1 0,1 0 0,-1-1 0,0 2 0,-5-4 0,6 4 0,0 1 0,-1 0 0,1-1 0,0 1 0,-1 1 0,1-1 0,-1 0 0,1 1 0,-1 0 0,-4 0 0,4 0 0,-1 1 0,1-1 0,0 1 0,0 0 0,0 0 0,0 1 0,1-1 0,-1 1 0,-4 2 0,2 0 0,0 1 0,0-1 0,0 1 0,1 0 0,-8 9 0,6-3-1,0-1 1,0 2 0,1-1 0,1 1 0,0 0 0,0 0-1,-4 21 1,5-7-5,3 10 3,7 55 0,1-68-10,-2-11 7,3 7 0,1 0-1,1-1 1,1 0-1,20 25 1,-9-15 4,91 127-97,-103-139 84,-4-4-26,0-1 0,-1 1 0,7 20 0,14 50-172,-25-82 202,-1 1 1,0-1-1,0 1 0,0 0 1,0-1-1,0 1 1,0-1-1,0 1 1,0-1-1,0 1 1,0-1-1,-1 1 1,1-1-1,0 1 0,0-1 1,0 1-1,-1-1 1,1 1-1,0-1 1,-1 1-1,1-1 1,0 1-1,-1-1 1,1 1-1,-1-1 0,1 0 1,0 1-1,-1-1 1,1 0-1,-1 0 1,1 1-1,-1-1 1,1 0-1,-1 0 1,1 0-1,-1 1 0,1-1 1,-1 0-1,0 0 1,1 0-1,-1 0 1,1 0-1,-1 0 1,0 0-11,-31-4-1503,-4-2-5870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05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478 0 5384,'5'72'21,"-6"-50"87,-30 116 65,18-105 22,-83 129 84,73-131-78,-94 122 72,50-58 1,52-71-253,8-13 53,0-1 0,-13 15 1,14-18 10,3-1-47,-1-1 0,1-1 0,-1 1 0,0 0 0,-1-1 0,1 0 0,-1 0 0,0 0 0,-8 4 0,2-3 210,11-5-244,0 0 0,0 0-1,0 1 1,0-1 0,0 0 0,-1 0 0,1 0-1,0 0 1,0 0 0,0 0 0,0 0 0,0 0-1,0 0 1,-1 0 0,1 0 0,0 0 0,0 0-1,0 0 1,0 0 0,0 0 0,0 0 0,-1 0-1,1 0 1,0 0 0,0 0 0,0-1 0,0 1-1,0 0 1,0 0 0,0 0 0,-1 0 0,1 0-1,0 0 1,0 0 0,0 0 0,0 0 0,0-1-1,0 1 1,0 0 0,0 0 0,0 0 0,0 0-1,0 0 1,0 0 0,0 0 0,0-1 0,0 1-1,0 0 1,0 0 0,0 0 0,0 0-1,0 0 1,0 0 0,0-1 0,0 1 0,0 0-1,0 0 1,0 0 0,-3-9 42,0 0 0,1 1 0,0-1 0,0 0 0,1 0 1,0-1-1,1 1 0,0-10 0,1 0 46,1 1 0,0 0 0,2 0 1,-1 0-1,14-33 0,-17 50-81,1-1 0,0 1-1,-1 0 1,1 0 0,0 0 0,0 0 0,-1 1-1,1-1 1,0 0 0,0 0 0,0 0 0,0 1-1,0-1 1,0 0 0,1 1 0,-1-1 0,0 1-1,0 0 1,0-1 0,2 1 0,2-2 15,24-4 21,-16 7 60,-4 3-87,0 1 1,-1 0-1,1 0 1,-2 0 0,1 1-1,13 13 1,-15-13 2,-1 0 0,1 0 0,-1 0 0,0 1 0,6 12 1,2 3-3,27 38 4,-23-35 23,85 78 19,-80-88-46,84 42 12,-102-55-30,0 1 0,1-1-1,-1 0 1,0-1-1,1 1 1,0-1 0,-1 0-1,9 1 1,0-1 0,-9 0-3,0 0 1,0-1-1,0 0 1,1 0-1,-1 0 1,0 0-1,0-1 1,6-1-1,-5 0 1,0 0-1,-1 0 1,1 0 0,-1-1-1,0 1 1,0-1 0,6-5-1,-1 0 1,0-1 0,15-19 0,-13 13 1,-1 0 0,11-23-1,-8 9 1,12-35-1,2-37 4,-13 2-2,-12 56 0,-3 1 0,-7-57 0,1 65 11,-46-115 6,41 126 1,-20-24 4,28 42-24,-1-1 0,1 1 0,-1 0 0,0 0 0,-10-6 0,11 9-1,0 0 0,0 0-1,0 1 1,-1-1 0,1 1 0,-1 0 0,1 0 0,-1 1 0,1 0 0,-1-1 0,1 1 0,-1 1 0,1-1 0,-1 1 0,1 0 0,-1 0-1,-5 2 1,-7 4-5,-2 8 3,1-1 0,-28 30-1,33-24-22,0 10 8,-14 49-1,27-77 14,-1 0-1,1 0 1,-1 0-1,1 0 1,0 0-1,0 0 1,0 0-1,0 0 1,1 3-1,3 19-16,1 0 0,16 39 0,-9-42-44,81 90-23,-69-87 15,128 94-29,-117-97 37,164 54-39,-192-73 74,0 0-1,-1-1 1,1 1-1,9-1 1,87 4-118,-7-14 75,-91 9 36,0-1 1,0 0-1,0 0 1,0-1 0,6-2-1,45-20-588,67-39-1,-28 9-4340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12.2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1 180 8248,'92'-33'97,"44"-6"43,81-18 639,-51 23-361,-77 22 29,-67 11-387,1-1-20,-10 1 15,-1 0 0,1 1 0,16 3 0,56 10 204,-72-6-38,0 4-119,0 0 1,-2 1-1,1 0 1,-2 1-1,0 0 1,17 29-1,-20-31-68,-6-8-15,1 1 0,0-1 0,-1 0 0,1 0 0,-1 1 0,0-1 0,0 1 0,0-1 0,-1 1 0,1 4 0,10 167 608,-11-175-623,0 1 1,0-1 0,0 1-1,0-1 1,0 1-1,0-1 1,0 0 0,0 1-1,0-1 1,0 1 0,-1-1-1,1 1 1,0-1 0,0 0-1,0 1 1,-1-1 0,1 1-1,0-1 1,0 0 0,-1 1-1,1-1 1,0 0-1,0 0 1,-1 1 0,1-1-1,-1 0 1,1 1 0,0-1-1,-1 0 1,1 0 0,0 0-1,-1 0 1,1 1 0,-1-1-1,1 0 1,-1 0-1,1 0 1,0 0 0,-1 0-1,0 0 1,-1 0 11,-18-1 18,19 0-31,1 1-1,-1 0 1,1 0 0,-1 0 0,1 0 0,-1 0 0,1 0 0,-1-1 0,1 1 0,-1 0 0,1 0 0,-1-1 0,1 1 0,0 0-1,-1-1 1,1 1 0,0-1 0,-1 1 0,1 0 0,-1-2 0,-5-6-185,-1-1 1,1-1-1,1 0 0,0 1 1,0-1-1,1-1 0,-4-16 1,-14-42-7479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12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9504,'0'0'0,"14"10"0,0 3-16,-1 8 16,14 16-96,18 24 96,17-6-448,13-27 448,-3 1-6232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12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261 142 7000,'-21'13'34,"11"-7"76,1 1 0,-1 0-1,-9 10 1,-74 67 499,76-64 45,-1 7-361,2 1 0,-14 33 1,23-38 186,-3 72 146,10-94-612,0-1 1,0 1-1,0 0 0,0 0 0,0-1 0,0 1 0,0 0 1,0 0-1,0-1 0,1 1 0,-1 0 0,0 0 0,1-1 0,-1 1 1,0 0-1,1-1 0,0 2 0,7 9 55,1-1 0,1 0-1,-1-1 1,19 14 0,-27-22-54,1 0 0,-1 0 0,1 0 1,0 0-1,-1 0 0,1 0 0,0-1 0,0 1 0,0 0 0,1-1 1,18 4 30,-1-1 1,1-1 0,0-1-1,25-2 1,-42 1-23,-1 0 0,0-1 0,1 0 0,-1 1 0,0-1 0,5-3 0,33-14 95,51-32 1,-69 32 40,8-13-47,27-38 0,-46 48 62,-2-4-50,10-44-1,-19 52 50,-3 7-125,0 0 1,0 0-1,-1 0 1,0 0-1,-1 1 1,0 0 0,-1-1-1,0 1 1,0 1-1,-12-15 1,10 14-26,5 6-11,0 1-1,0-1 0,0 1 1,0 0-1,-1 0 0,1 0 1,-1 0-1,1 0 0,-1 1 1,-5-3-1,-4-2 34,1 1 1,-1 0-1,-1 1 1,1 0-1,0 1 1,-1 1-1,-19-2 1,29 4 20,1-1 11,-3-4-27,22-4-13,0 1-1,36-11 1,2 2-31,7 0-2,4 1-3,-55 14-2,17-4-2,1 1 0,1 1 0,39 1 0,-51 2-4,-3 0 0,1 0 0,-1 2 0,0-1 0,1 2 1,-1 0-1,21 6 0,-10 2-15,31 14-1,-44-14-24,-1 4 21,0 1 0,-1 1 0,0 0 1,-2 0-1,0 0 0,8 22 0,-10-24 16,-5-10 2,-1 0 0,1 0-1,-1 0 1,0 0 0,0 0 0,0 0 0,0 0-1,-1 0 1,0 6 0,7 95-70,-7-98 62,1 1 1,-1 0 0,0 0 0,-1 0 0,0-1-1,-2 10 1,-2 4 0,-6 35-8,5-36-37,-1-6 32,-1-1 0,-12 18-1,15-25 12,1 0 0,-2 0 0,1 0-1,-1 0 1,1-1 0,-1 0-1,-11 6 1,13-8 10,-1-1 0,0 0 0,0-1 1,0 1-1,0-1 0,0 0 0,0 0 0,0-1 0,0 1 0,0-1 1,0 0-1,0-1 0,0 1 0,0-1 0,0 0 0,0 0 0,-9-4 1,12 5 3,1-1 0,0 0 1,-1 0-1,1 1 0,0-1 1,-1 0-1,1 0 0,0 0 1,0-1-1,0 1 0,0 0 1,0 0-1,0-1 0,0 1 1,1 0-1,-1-1 0,-1-2 1,-1-2-3,-2-1 2,4 5 2,-1-1-1,1 1 0,0-1 1,-1 1-1,1-1 1,0 1-1,1-1 0,-1 1 1,0-1-1,1 0 1,-1-3-1,-6-36 0,3-17 1,6-4 0,0 50 0,0 0 0,7-21 1,-2 16 2,1 0 1,0 0-1,2 1 1,0 0-1,1 0 1,0 2-1,16-18 1,-16 21-1,-8 8-1,1 1 1,0-1 0,-1 0 0,1 1 0,1 0 0,-1 0-1,0 0 1,6-2 0,9-5 17,34-12 0,-50 21-14,0 0 0,-1 0 1,1 1-1,0-1 0,-1 1 0,1-1 1,0 1-1,0 0 0,0 0 0,-1 1 0,1-1 1,0 0-1,2 2 0,8 0 7,-3 0-3,47 12 71,125 42 145,-160-49-216,34 15 34,-33-11-23,23 15 0,-38-18-7,3 20-1,-5 20-9,-6 11 1,-6 5-3,-10 28-2,14-74-1687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13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846 1 9688,'16'1'14,"0"0"1,0 2-1,0 0 1,21 7-1,57 23 118,-66-23-90,0 3 113,6 10-80,0 1 0,33 32 0,-64-53-50,0 0 0,0 0 0,0 0-1,-1 0 1,1 1 0,3 6 0,77 168 224,-82-174-219,1 1-1,0 0 1,-1 0-1,0 0 1,0 0-1,0 6 1,0 199 254,-1-206-264,-1 1 0,1-1 0,-1 0 0,0 1 0,0-1 1,-1 0-1,1 1 0,-3 4 0,-53 108 165,-25 9-89,82-126-96,-7 9 74,0 0-1,0 0 0,-16 15 1,-111 100 219,-24 1-177,158-125-116,-11 8 58,0 1-1,-1-2 1,0 0-1,-16 7 1,28-14-58,-213 95 292,-55-15-1546,252-76 1017,-274 74-7509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14.0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570 4 5208,'0'0'1565,"-4"-1"-753,-9 0-610,1 0 1,-1 0-1,1 1 1,0 1-1,-1 0 0,-22 6 1,-22 1-117,46-8-56,1 1 0,-1 1 0,1 0 1,-1 0-1,1 1 0,0 0 1,0 1-1,1 0 0,-1 1 0,1 0 1,0 0-1,-14 11 0,4 0 64,0 2 0,1 0 0,-27 35 0,35-40-71,-19 36 169,-38 87 358,47-79-299,13-31-47,0 0-1,-6 54 1,11 1-16,16 157 161,-12-215-335,-1-14 0,0-1 0,0 1 1,1-1-1,0 0 0,4 9 0,-1 1 23,2 0 1,0 0 0,1-1 0,1 0 0,12 19-1,-13-26-25,-6-7-4,0 0 0,0 0 1,1 0-1,-1 0 0,1-1 0,0 1 0,0-1 0,0 0 0,0 0 0,5 3 1,0 0 24,0 0-15,0-1 1,0 1-1,0-1 0,0 0 1,1-1-1,-1 0 1,1-1-1,0 1 1,15 0-1,186 9 395,-184-12-394,-12-1 29,-1 1-1,24 3 1,98 23 97,-121-22-1708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21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76 459 992,'0'0'36,"-4"-2"1,-12-10 30,9 9 81,-3-1 16,10 3-153,-1 1 0,0 0 0,1 0-1,-1-1 1,0 1 0,0 0 0,1 0 0,-1 0 0,0 0 0,1 0 0,-1 0-1,0 0 1,0 0 0,1 0 0,-1 0 0,0 1 0,1-1 0,-1 0 0,0 0-1,1 1 1,-2-1 0,-16 6 465,17-6 24,1 2-230,0 4 8,0-5 282,2 1-247,6 3 20,-5-5 54,3-5 22,-3 1-249,0 0 0,0 1-1,0-1 1,-1 0 0,1 0 0,-1 0-1,0-1 1,0 1 0,1-7 0,10-19 321,13-16 74,-9 19-232,18-41 0,-31 57-298,6-23 141,-8 23-106,0 0 1,-1 0-1,0 0 1,-1 0 0,0-1-1,-3-15 1,0 18-21,-1 0 0,0 1 0,0-1 0,-1 1 1,0 0-1,-12-14 0,14 19-19,-1 1-1,1-1 1,0 1-1,-1 0 1,1 0-1,-1 0 1,1 1 0,-1-1-1,0 1 1,0 0-1,0 0 1,0 0 0,0 0-1,0 1 1,-7 0-1,10 0-12,-40-1 159,39 1-67,-1 11-34,3-10-64,0 0 0,-1 0 0,1 0-1,0 0 1,0 0 0,0 0 0,0 0-1,0 0 1,0 0 0,0 0-1,0 0 1,0 0 0,0 0 0,1 0-1,-1 0 1,0 0 0,1 0 0,-1 0-1,1 0 1,-1-1 0,1 1 0,-1 0-1,2 1 1,80 136 123,-77-130-102,1 0-1,0 0 1,0-1-1,1 0 1,0 0-1,0-1 0,9 7 1,-1-1-3,-4-2 17,1-2 0,0 1 0,1-1 0,0-1 0,0 0 0,20 6 0,84 25 120,-116-38-155,23 6 11,-24-5-11,1-1 0,0 1 0,0-1 0,0 1 0,0-1 0,0 1 1,0-1-1,-1 1 0,1 0 0,0 0 0,0-1 0,-1 1 0,1 0 0,-1 0 0,1 0 0,-1 0 0,1 0 0,-1 0 1,1 0-1,-1 0 0,0 0 0,1 0 0,-1 0 0,0 0 0,0 1 0,1 1 4,3 28 6,-6-12 15,-47 129 13,35-111 1,-51 133-1293,36-93-5281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48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634 792 5832,'-1'-6'129,"-3"-29"75,3 19-55,-1 1-1,-1 0 1,0 0 0,0 1-1,-9-22 1,0 13 1,-16-23 0,17 34-2,-9-1-46,-32-17 0,35 26 6,-17 4-33,-38 4-1,47 2 1,-108 56 28,130-61-98,0 1 0,0 0 0,0 0 0,0 0 0,1 0 0,-1 0 0,-3 5 0,-11 9 15,-26 34 0,25-24-15,-16 31 0,18-21 10,-13 52 4,24-68-17,1-1-1,-3 33 1,6-41-1,1-1 0,0 1 0,0 0 0,5 19 0,-4-25 0,0-1-1,1 1 0,-1 0 0,1-1 0,0 1 0,1-1 0,-1 1 0,1-1 1,5 7-1,-4-8 0,0 1 0,0 0 0,1-1 0,-1 0 0,1 0 0,0 0 0,0-1 0,0 1 0,8 2 0,38 7-2,-51-12 2,26 1-5,116-13 1,-114 5-9,2-4 6,0-2 0,39-23 1,-67 35 4,0-1 0,1 1 0,-1-1 0,-1 1 0,1-1 0,0 0 0,0 0 0,-1 0 0,4-4 0,22-37-11,33-71 0,-45 75 8,21-63 4,0-17 1,-10 0 0,-11-5 1,-12-78 7,-3 191-6,-1 1 1,0-1-1,0 0 0,-4-15 1,0 6-2,2 7 5,0-1 0,-1 1-1,-9-21 1,12 34-6,-6-12 6,7 12-5,-1 0-1,1 0 0,0-1 0,-1 1 1,1 0-1,0 0 0,0 0 1,-1 0-1,1 0 0,0 0 1,-1 0-1,1 0 0,0 0 1,-1 0-1,1 0 0,0 0 0,-1 0 1,1 0-1,0 0 0,-1 0 1,1 0-1,0 1 0,-1-1 1,1 0-1,0 0 0,-1 0 1,1 0-1,0 1 0,0-1 1,-1 0-1,1 0 0,0 0 0,0 1 1,0-1-1,-1 1 0,-8 17 2,4 2-3,2 0 1,-3 34 0,6-45-2,-4 39-10,4 53-1,2-32-70,10 203-314,-3-186 331,-3-52-120,34 109-73,-38-137 222,-1 0 0,2 0-1,-1 0 1,1 0 0,0-1 0,0 1 0,6 7-1,2 1-4,-3-1 16,-6-9 9,0 0 0,1 0 0,-1-1 1,1 1-1,0-1 0,0 0 0,0 0 1,7 5-1,-2-2-21,-1 0 0,1-1 1,17 8-1,-24-12 35,0-1 1,0 0-1,0 1 0,0-1 1,1 0-1,-1 0 0,0 0 1,0 0-1,0 0 0,0 0 1,1 0-1,-1 0 0,0-1 1,0 1-1,0 0 0,0-1 1,0 1-1,1-1 0,0 0 1,3-1-5,20-9 0,-14 2 2,3-11 5,-1 0 0,12-27 0,-15 27 9,-2 0 0,0 0 0,-1-1 0,6-33 0,-3 10 97,14-77 420,-23 119-371,2 15 41,-2-11-186,0 0 1,-1 0-1,1 0 1,0-1 0,0 1-1,-1 0 1,1 0-1,-1 0 1,0 0 0,1 4-1,7 93 122,-7-88-121,-1-1-1,1 0 0,1 1 1,4 15-1,-1-7-2,0-3-5,0 0-1,11 24 1,-12-30-3,1 0 0,0 0 0,1-1 0,0 1 0,1-1 0,0-1 0,0 1 0,1-1 0,0 0 0,11 8 0,-9-9-1,0 0 0,16 7 0,-26-13 1,0-1 0,1 0 0,-1 0 0,0 0 0,0 0-1,0 0 1,1 0 0,-1 0 0,0 0 0,0 0-1,1 0 1,-1 0 0,0 0 0,0 0 0,0 0-1,1 0 1,-1 0 0,0 0 0,0 0 0,1 0 0,-1 0-1,0 0 1,0 0 0,0 0 0,1 0 0,-1 0-1,0-1 1,0 1 0,0 0 0,1 0 0,-1 0 0,0 0-1,0 0 1,0-1 0,0 1 0,23-21-7,-14 11 7,-1-1-1,10-18 1,-9 12 0,-2-1 1,0 0 0,-1 0-1,-1-1 1,4-32 0,-7 22 19,-19-110 16,17 133-23,-2 0 0,1-1 0,-1 1 0,0 0 0,0 0 0,0 0 1,-6-9-1,0 0 2,2 3-2,3 5 9,-1 0 0,0 0 0,0 1 1,-7-9-1,3 5 32,-28-42 200,34 50-170,5 6-18,12 18-1047,2 5-3992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48.8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1 6728,'-11'7'0,"-1"-3"-2,8-2-4,-4 3-10,6-4-32,18 20-163,-3-11 172,-1 1 0,0 1 0,-1-1 0,0 2 0,-1 0 0,-1 0 0,0 0 0,9 19 0,-10-16 26,-4-10-3,-1 0 0,0 1 0,-1-1 0,0 1 0,0 0 0,1 7 0,2 8-18,0-1 0,-2 1 1,-1-1-1,0 30 0,-2-36 17,1 15-13,-2 0 0,-1 0 1,-7 33-1,5-48 24,-2-6 14,13-36 34,4-28 43,25-109 199,-31 145-268,14-35 108,21-25 24,-30 68-41,9-1-34,30-15 0,-43 25-55,0 0-1,0 0 0,0 0 0,0 1 0,1 0 0,-1 0 1,0 0-1,1 1 0,-1 0 0,0 0 0,10 2 0,-8-1-3,5 4 60,-5 1-58,0 1 1,-1 0-1,1 1 1,-1 0-1,11 16 0,-9-5 39,3 32 28,11 98-1,-21-127-74,1 36 34,-4-29-25,-1-6 21,2 1 1,4 33-1,-4-56-34,0 1 0,0-1 0,1 0 1,-1 0-1,0 1 0,1-1 0,0 0 0,-1 0 1,1 0-1,0 1 0,-1-1 0,1 0 1,0 0-1,0 0 0,0-1 0,0 1 0,0 0 1,0 0-1,0 0 0,0-1 0,0 1 0,0 0 1,1-1-1,-1 1 0,0-1 0,0 1 0,0-1 1,1 0-1,-1 0 0,0 1 0,1-1 1,1 0-1,3-1-92,0 1 1,0-1-1,0 0 1,0-1-1,8-2 1,-9 2-279,25-7-3934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49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 6192,'2'0'49,"1"2"-38,0 0 0,-1-1 0,1 1 0,0 0 0,-1 1 0,0-1 0,1 0 0,-1 1 0,2 2 0,-1-1 18,0 0 1,0-1 0,1 1 0,-1-1 0,1 0 0,0 0 0,0 0-1,0-1 1,5 3 0,17 7 206,47 13 0,136 25 296,-189-46-511,31 1 98,-49-5-113,5 1 38,0-1 0,0 1 1,0-2-1,0 1 0,0-1 0,0 0 1,0 0-1,0-1 0,0 0 1,-1 0-1,1 0 0,-1-1 1,1 0-1,-1 0 0,0-1 0,10-7 1,-10 5 34,0-1 0,0 1 1,0-1-1,-1 0 0,8-14 0,-11 18-49,-1-1-1,1 0 0,-1 1 1,1-1-1,-1 0 0,0 0 0,-1 0 1,1 0-1,-1 0 0,1 0 0,-1 0 1,0-1-1,-1-3 0,0 6-14,0 1 1,0-1-1,0 1 0,-1 0 1,1-1-1,0 1 0,-1 0 0,1 0 1,0 0-1,-1 0 0,1 0 1,-1 0-1,0 0 0,1 0 1,-1 1-1,0-1 0,1 0 0,-1 1 1,0 0-1,0-1 0,-1 1 1,2 0 4,-2-1 0,0 0-1,0 1 1,0-1-1,0 1 1,1-1-1,-1 1 1,0 0-1,0 0 0,0 1 1,0-1-1,-4 1 1,-5 2 13,-3-2-13,7 0-1,0 0 0,0 0 0,0 1 0,-14 5 0,-38 12 54,-18 10-57,41-10-14,-60 40 0,77-41-14,3 3 5,1 0 0,-24 46 0,39-65 0,0 1 1,0-1-1,0 0 1,0 0-1,1 1 1,-1-1-1,1 0 1,-1 4-1,0 17-15,1-1 0,1 0 0,5 34 0,-5-54 11,-1 0-1,1 0 1,-1 0 0,1 0-1,0 0 1,0 0 0,0 0-1,0 0 1,2 2 0,18 27-72,38 39 0,-38-53-62,-10-10 93,9 7-1,1-2-1,0-1 0,1 0 1,31 9-1,4 1-58,106 34-1341,-122-43-3647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49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516 1 8520,'9'9'-3,"14"19"-17,2 12 5,13 27 14,35 85 10,-63-122 6,18 112 16,-28-114 10,-33 125 31,20-118 16,-81 165 47,68-155-15,-145 196 49,130-191-42,-184 198-1075,106-120-4552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05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459 463 4664,'0'-1'1,"-1"0"-1,1 0 1,0 0 0,0 0-1,-1 0 1,1 1 0,0-1-1,-1 0 1,1 0 0,-1 0-1,1 0 1,-1 0 0,0 1-1,1-1 1,-1 0 0,0 1 0,0-1-1,1 0 1,-1 1 0,0-1-1,0 1 1,-1-1 0,-19-8 21,17 8-19,2 0-2,0 0 1,-1 0-1,1 0 0,-1 1 0,0-1 0,1 1 0,-1 0 0,1 0 1,-1-1-1,0 2 0,1-1 0,-1 0 0,0 0 0,-2 2 1,-6 0 0,-1 0-1,0 1 0,1 1-1,-14 5 1,-11 8 0,-48 31 1,64-33 11,9-5-4,-3 2 1,0 0 1,1 1-1,0 1 1,1 0-1,-16 26 1,19-26 15,1-4-8,1 2 0,0-1 0,0 1 0,2 0 0,-1 1 0,-3 14 0,7-21-3,1 0 0,0 0-1,1 0 1,-1 0 0,1 0 0,0 0 0,2 9 0,-2-14-8,1-1 0,-1 1 0,0 0 1,1-1-1,-1 1 0,0 0 0,1-1 1,-1 1-1,1-1 0,-1 1 1,1-1-1,-1 1 0,1-1 0,0 1 1,-1-1-1,1 1 0,-1-1 0,1 0 1,0 1-1,0-1 0,-1 0 1,1 0-1,0 0 0,-1 1 0,1-1 1,0 0-1,0 0 0,0 0 0,1 0 16,1 1-5,1-1 1,-1 0-1,0 0 0,0 0 1,0 0-1,0-1 0,0 1 1,0-1-1,0 0 0,0 0 1,0 0-1,0 0 0,-1 0 1,1-1-1,5-2 0,0-2-1,-1 0 0,1 0 0,6-8 0,-8 8 0,17-16 112,-1-1-1,19-26 0,-24 29-89,22-32 267,-26 34-258,24-35 260,-31 43-173,-3 4-16,1 0 0,1 0 1,-1 0-1,1 1 0,7-7 0,-11 10 253,-3 5-234,0 0-127,1 1 0,0-1-1,0 1 1,0-1 0,0 1 0,0-1 0,0 1 0,1-1 0,0 1 0,0 0-1,0-1 1,0 1 0,1 0 0,-1-1 0,1 1 0,0-1 0,0 1 0,0-1-1,2 5 1,3 7 3,1 0 0,12 20 0,-19-34-15,14 16 16,27 22 4,-32-32-18,0-1 0,0-1 0,0 1 0,13 4 0,-15-7 0,0 0 0,0-1-1,0 0 1,0-1 0,1 0 0,10 1-1,-11-2 1,0 0-1,0-1 0,0 0 0,-1 0 0,1-1 0,0 1 1,7-5-1,-1 0 0,0-1 0,-1-1 0,0 0 1,-1-1-1,0 0 0,19-21 0,-24 25 2,-1-1-1,0 0 1,0 0 0,0 0-1,-1 0 1,4-8 0,2-5-1,3 2 1,-9 11 1,0 1 1,0-1 0,0-1-1,-1 1 1,0 0-1,2-8 1,7-21 15,7-42 1,-16 50 21,-4-120 23,-5 75 22,4 50-72,-7-48 61,-5 17-1,14 52-71,0 1 0,-1 0 0,1-1 0,0 1-1,0-1 1,-1 1 0,1-1 0,0 1 0,-1 0-1,1-1 1,0 1 0,-1 0 0,1-1-1,-1 1 1,1 0 0,0 0 0,-1-1 0,1 1-1,-1 0 1,1 0 0,-1 0 0,1-1 0,-1 1-1,1 0 1,-1 0 0,1 0 0,-1 0 0,1 0-1,-1 0 1,1 0 0,-1 0 0,1 0-1,-1 0 1,1 1 0,-1-1 0,1 0 0,-1 0-1,1 0 1,0 0 0,-1 1 0,0-1 0,-11 9 6,6-1 38,3 2-34,0 0 0,0 1 0,1-1 0,1 1 1,-1 0-1,2 0 0,0 18 0,10 70 32,-9-92-47,1 11 10,2-1 1,0 0-1,1-1 1,0 1-1,12 23 1,-9-24-7,-4-4 2,2 0 0,-1-1 1,9 11-1,-2-1-1,28 46 0,22 61-6,-59-122 1,-1 0 0,0 0-1,0 0 1,0 0 0,0 0 0,-1 0-1,1 10 1,-1 1 0,1 30-5,-2-43 4,0 1-1,0-1 1,-1 0-1,0 1 1,0-1-1,0 0 1,0 0-1,-1 1 1,0-1-1,1 0 1,-1 0-1,-1-1 1,1 1-1,-5 6 0,3-6-1,3-3-32,1 0 0,-1 0 0,0 1 0,0-1 0,0 0 0,0-1 0,-1 1 0,1 0 0,0 0 0,0 0 0,-1-1 0,1 1 0,0 0 0,-1-1 0,1 1 0,0-1 0,-1 0 0,1 1 0,-1-1 0,1 0 0,0 0 0,-1 0 0,1 0 0,-1 0 0,1 0 0,-1-1 0,1 1 0,0 0 0,-1-1 0,-1 0 0,-10-3-5256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34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904 89 992,'0'0'3055,"-5"1"-2726,-14 0-138,0-2 0,1 0 0,-1-1 0,1-1 0,-22-7 1,-24-2 79,46 9-231,5 2 50,-1-1 0,-22 2 0,0 1 15,-14-1 156,0-1 1,-79-12-1,119 11-228,-165-24 557,166 26-523,3-1-24,0 1-1,0-1 0,-1 0 0,1 0 0,0-1 0,-8-3 0,10 4 52,-4 1-10,6 0-15,2 0-65,-1 0-1,1 0 1,0 0-1,0-1 0,-1 1 1,1 0-1,0 0 1,0 0-1,-1 0 1,1-1-1,0 1 1,-1 0-1,1 0 1,0 0-1,-1 0 1,1 0-1,0 0 1,0 0-1,-1 0 1,1 0-1,0 0 1,-1 0-1,1 0 0,0 0 1,-1 0-1,1 0 1,0 0-1,-1 0 1,1 1-1,0-1 1,0 0-1,-1 0 1,5 44 14,-5-11-16,-4 2-16,-1-1 0,-16 54 1,10-45 4,-13 92-85,22-108 82,-1-4-38,-2 37 1,5-29 34,-5 46-7,6-49-38,20 97-19,-12-104 46,2-6 23,0 0 1,0 0 0,2-1-1,-1-1 1,2 0 0,0 0-1,0-1 1,18 11 0,-16-13 6,-9-6 2,1-1-1,-1 1 1,1-1 0,0 0-1,0-1 1,11 3 0,15 4 2,0-2 0,0-2 1,0-1-1,39-1 0,-49-3 3,-5 0 17,0-2-1,25-4 1,105-19 61,-139 24-54,1-1 0,-1 0 0,0-1 0,1 0 0,8-4 0,3-2-2,-1 2-11,-10 4 6,0-1 1,-1 0-1,14-8 0,-7 3-142,0-1 0,0 0 0,-1-1 0,0 0 0,-1-2 0,13-14 0,-7 3-4712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35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0 323 5744,'5'5'3,"-1"-1"1,0 0 0,1 0-1,0-1 1,0 1 0,0-1-1,0 0 1,0-1 0,1 1-1,-1-1 1,1 0 0,0 0-1,10 1 1,1 0 7,1-1-1,29-1 1,-42-1-13,22-1 6,1-1 0,-1-1 0,30-8-1,-34 7 1,37-7 24,-11 3-12,80-26 0,-55 8 2,90-45 1,-143 60-15,43-28 35,4-8-2,74-49 204,-140 95-233,0 0 0,0 0 0,-1 0 0,1 0-1,0 0 1,0 0 0,0 1 0,0-1 0,1 1-1,-1-1 1,0 1 0,0 0 0,3 0 0,-4 0-2,1 1 0,-1-1 0,0 0 1,0 1-1,1-1 0,-1 1 1,0-1-1,0 1 0,0 0 1,0-1-1,0 1 0,0 0 0,0 0 1,0 0-1,0 0 0,1 2 1,0 0 2,0 1 0,0 0 1,0 0-1,-1 0 1,0 0-1,0 0 1,0 0-1,0 0 0,0 0 1,-1 1-1,0 7 1,0 1-4,-5 36 36,-24 83 4,22-103-15,-3 10-6,-1-1 1,-22 48-1,-47 109 46,67-167-62,11-26 6,0-6-9,0 1-5,-1-1-1,1 0 0,-1 0 0,1 0 0,0 0 1,1 0-1,-3-8 0,0-2 0,-14-36-783,-2-5-3130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35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 4312,'19'-3'43,"-16"3"-32,-1-1-1,1 1 1,0 0-1,0 0 1,0-1 0,-1 2-1,6-1 1,0 3-1,1-1 1,-1 1-1,0 1 1,0 0-1,0 0 1,0 0-1,0 1 1,-1 0-1,0 0 1,0 1-1,-1 0 1,1 0-1,9 13 1,26 29 34,84 101 83,-111-131-122,23 33 36,-29-37-26,9 14 11,-1 0-1,20 46 1,-23-39-17,5 9 90,1 0-1,2-1 0,29 41 1,30 18 388,-77-99-368,4 0-679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35.9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82 517 3864,'-1'-68'-7,"-20"-72"-9,10 82 16,-30-82 190,40 138-136,0-1 1,1 1 0,-1-1 0,1 1 0,-1-1 0,1 1-1,0 0 1,1-6 0,-1 2 37,0 4 269,0 1-292,-1 1 0,1 0 0,-1-1 0,1 1 0,0-1 1,-1 1-1,1 0 0,0-1 0,0 1 0,-1-1 0,1 1 0,0-1 0,0 1 0,0-1 0,0 1 0,0-1 0,0 1 0,-1-1 0,1 1 0,0-1 0,0 1 0,1-1 0,-1 0 0,2 1-47,0 0-1,1 1 0,-1-1 1,0 1-1,1 0 0,-1 0 1,0 0-1,0 0 0,0 0 1,1 0-1,-2 0 0,1 1 1,0-1-1,3 4 0,20 24 27,-19-22-41,34 39 83,23 30-68,-24-21-10,-26-35-11,15 36 1,-10-9-3,20 84 0,-32-93-4,25 311-15,-31-342 18,1 0-1,-1 1 0,0-1 1,-1 0-1,0 1 1,-2 9-1,-1 2 1,1 0 1,2-11-2,0 0 0,-1 0 0,0-1 0,-4 12 0,5-16 2,-2 6-2,-1 0 0,0 1 1,-7 11-1,11-21 2,-1 1 1,1 0-1,-1-1 0,1 1 1,-1-1-1,0 0 0,1 1 1,-1-1-1,1 1 0,-1-1 0,0 0 1,0 0-1,1 1 0,-1-1 1,0 0-1,1 0 0,-1 0 1,0 0-1,0 0 0,1 0 0,-1 0 1,0 0-1,1 0 0,-1 0 1,-1 0-1,0 0-1,-24-6 1,-6-12 1,-3-14 1,23 16 2,0 1 0,1-1 0,-13-26 0,17 22 24,-13-111 29,19 99 65,8-158 71,-2 149 15,-1 11-96,3-24 110,22-77-1,51-149 852,-79 277-1057,1-7 62,1 1-1,0 0 0,0 0 1,1 1-1,0-1 1,0 1-1,10-13 0,-14 20-65,1 1 0,0 0 0,0 0 0,-1 0 0,1-1 0,0 1 1,0 0-1,-1 0 0,1 0 0,0 0 0,0 0 0,0 0 0,-1 0 0,1 1 0,0-1 0,0 0 0,-1 0 0,1 1 0,0-1 0,0 0 0,1 1 0,0 0 13,5 3-4,0 0-1,0 0 1,0 0-1,0 1 1,-1 0 0,0 1-1,0-1 1,0 1 0,-1 0-1,1 0 1,6 12-1,-3-6-17,22 32 27,-23-30-24,22 35-1,-19-29-12,0 0 1,-2 0-1,0 1 1,9 35-1,-15-45 4,-2-8-2,0 1 0,-1-1 0,1 1 0,-1 0 0,0-1 0,0 1 0,0 0 0,-2 5 0,-8 60-62,10-66 60,-1-1 0,1 1 0,-1 0-1,0-1 1,1 1 0,-1 0 0,-1-1 0,1 1 0,0-1 0,-1 0 0,1 1 0,-3 2 0,-4 5-7,-17 26-12,11-22-46,-12 4 20,-39 18 0,60-33 37,1-1 0,-1 0 0,0 0 0,0-1-1,0 1 1,0-1 0,0 0 0,-5 0 0,-7 1-5,10 0 16,-1 0 0,0-1 0,0 0 0,0 0 0,1-1-1,-1 0 1,0-1 0,-8-1 0,15 2 5,-1 0 0,0-1 0,1 0 0,-1 1-1,1-1 1,0 0 0,-1 0 0,1 0 0,-1 0-1,1 0 1,0 0 0,0 0 0,-2-2 0,0-2 0,1-1 0,0 1 0,0 0 0,0-1 0,1 1-1,0-1 1,0 0 0,0 1 0,1-1 0,-1-7 0,1 6-1,1-14-4,5-14-564,18-61-1,0 21-5116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36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5024,'14'18'0,"-1"12"0,-2 16 0,-7-5 4,-1 0-1,-3 1 1,-6 55 0,4-63-2,-4 148 30,3-21-2,5-127 3,-1-15-16,0 4-1,1 0-1,1 0 1,2 0 0,9 33 0,62 125 201,-67-162-205,11 27 104,-18-41-103,9 25 116,-1 1-1,-2-1 0,8 53 1,-14-35 521,-2-46-232,0-6-229,0-75-862,0 18-3647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36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11 410 5472,'1'0'0,"1"1"0,0-1 0,-1 1 0,1 0 0,-1-1 0,1 1 0,-1 0 0,1 0 0,-1 0 0,0 0 0,1 0 0,-1 0 0,0 1 0,0-1 0,0 0 0,0 0 0,0 1-1,0-1 1,0 1 0,0-1 0,0 4 0,0-4-1,8 8-5,-5-3 6,4 19 1,-4-19 1,-1 38 4,-6-11 15,0-1 1,-2 0-1,-16 55 0,0-1 99,16-62-98,2-13-58,0 1 1,2 0 0,-2 13-1</inkml:trace>
  <inkml:trace contextRef="#ctx0" brushRef="#br0" timeOffset="1">233 1 6368,'0'0'0,"0"12"0,3 8-48,-1 8 48,8 1-48,7 4 48,-1 0-4224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37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350 1 4128,'-4'6'0,"0"1"-1,-1 1 0,0-1 1,0-1-1,0 1 1,-1-1-1,1 0 1,-2 0-1,1-1 0,-1 1 1,-12 7-1,-7-4 43,0 0 1,-32 6-1,14-4-10,37-8-12,0-1-1,0 1 1,0 1 0,0-1 0,1 1 0,-1 0-1,1 1 1,-11 9 0,11-8-5,2-3 1,1 1 0,-1 0 0,1 0 0,0 0-1,0 1 1,0-1 0,1 0 0,-1 1 0,1 0 0,0 0-1,-2 9 1,2-7-2,1-3-4,0 0 0,1 0-1,-1 0 1,1 0 0,0 0-1,0 0 1,0 0 0,1 0-1,-1 0 1,1 0 0,0 0 0,0 0-1,1 0 1,-1 0 0,3 5-1,-1-4 2,0 2 2,1 0 1,0 1 0,1-1 0,-1-1-1,1 1 1,1-1 0,-1 1 0,13 9 0,-9-8-5,3 4 10,1-1 1,1 0-1,0 0 1,25 13-1,-26-16-7,8 1 56,10-1-16,57 8 0,-61-16 36,131-32-580,-69 9-2521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37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183 517 5560,'9'298'1430,"-9"-178"-207,1-125-1043,16-88-989,-5 26-4151</inkml:trace>
  <inkml:trace contextRef="#ctx0" brushRef="#br0" timeOffset="1">64 2 7176,'-6'0'24,"4"-1"-7,0 1 1,0 0 0,0 0 0,0 0 0,0 0-1,0 0 1,1 0 0,-1 0 0,0 1 0,0-1-1,0 1 1,1-1 0,-1 1 0,0 0 0,0 0 0,1 0-1,-1 0 1,1 0 0,-3 2 0,1 0-1,1 1 0,0 0 0,0 0 0,0 1 0,0-1 1,0 0-1,1 1 0,0-1 0,0 0 0,0 1 0,1 0 0,-1-1 1,1 1-1,0-1 0,1 1 0,-1-1 0,1 1 0,0-1 0,0 1 1,2 6-1,3-5 3,1-4-109,-1 1-1,1-2 1,-1 1 0,1-1 0,0 0 0,0 0-1,0-1 1,0 0 0,12-1 0,36-2-4491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37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0 4848,'-2'5'0,"0"0"0,0-1 0,1 1 0,0 0 0,0 0 0,0-1 0,-1 8 0,2 0 0,-4 33 0,5 4 0,5-2 0,4-7 0,2-3 0,3-3 0,1 0 0,-7-15 2,-2-6 2,-1 1 1,0 0 0,-1 0-1,-1 0 1,4 16-1,-7-21 1,1 43 30,-2-46-24,-7 193 154,2-124-58,-2-9-10,-3 64 263,10-126-354,0 5 52,0 1 0,0-1 0,1 1 0,0-1 0,1 0 0,0 0 0,0 0 1,1 0-1,0 0 0,0 0 0,10 16 0,21 13 144,-33-37-189,1 0 0,-1 0 0,0 0 0,1 0 0,-1 0-1,1 0 1,0 0 0,-1-1 0,1 1 0,-1-1 0,1 1-1,0-1 1,0 1 0,-1-1 0,1 0 0,0 0 0,0 0-1,2 0 1,2 0 17,36-5-781,1-2-3142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38.2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44 150 6192,'-42'0'-155,"40"0"183,4-1 4,6-4-11,1 1-1,-1 0 1,0 1 0,1 0-1,0 0 1,0 1 0,9-2-1,-8 2-2,123-33 267,-88 22-137,185-44 327,-209 53-453,-8 1 26,-1 1 0,22 0-1,-23 1 4,-4 0-32,1 0 1,0 1-1,-1 0 1,1 0 0,0 1-1,0 0 1,-1 0 0,1 1-1,10 3 1,7 8 24,-17-8-139,1-1 0,-1 0 0,1 0 0,0 0 0,0-2 0,0 1 0,11 1 0,9-2-4365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06.2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35 161 6456,'-6'1'5,"-16"-6"23,22 5-27,0 0 0,0 0 0,-1 0-1,1 0 1,0 0 0,0 0 0,-1 0 0,1 0 0,0 0-1,0 0 1,-1 0 0,1 0 0,0 0 0,0 1 0,0-1-1,-1 0 1,1 0 0,0 0 0,0 0 0,0 0 0,-1 0-1,1 0 1,0 1 0,0-1 0,0 0 0,0 0-1,-1 0 1,1 1 0,0-1 0,0 0 0,0 0 0,0 0-1,0 1 1,0-1 0,0 0 0,-1 0 0,1 0 0,0 1-1,0-1 1,0 0 0,0 0 0,0 1 0,0-1 0,0 0-1,0 0 1,0 0 0,0 1 0,0-1 0,1 0 0,-1 1-1,6 12 37,-3-11-32,0 1 0,0-1-1,1 0 1,-1-1 0,0 1 0,1 0 0,0-1 0,-1 0 0,1 0-1,0 0 1,-1 0 0,1-1 0,4 1 0,6 1-2,34 0 14,104-8 4,-73 1 30,103-15 53,5-22 1,-150 31-17,35-13-23,204-60 325,-227 74-246,-50 11-141,1-1 1,0 0 0,-1 0-1,1 1 1,0-1 0,-1 0 0,1 0-1,0 1 1,-1-1 0,1 0-1,0 1 1,-1-1 0,1 1-1,0-1 1,0 0 0,0 1-1,-1-1 1,1 1 0,0-1-1,0 0 1,0 1 0,0-1-1,0 1 1,0-1 0,0 1-1,0-1 1,0 1 0,0-1-1,0 0 1,0 1 0,0-1-1,0 1 1,0-1 0,1 1-1,-1-1 1,0 0 0,0 1-1,0-1 1,1 1 0,-1-1-1,0 0 1,0 1 0,1-1 0,-1 0-1,0 1 1,1-1 0,-1 0-1,0 0 1,1 1 0,-1-1-1,1 0 1,-1 0 0,0 0-1,1 1 1,-1-1 0,1 0-1,-1 0 1,1 0 0,-1 0-1,0 0 1,1 0 0,-1 0-1,1 0 1,-1 0 0,1 0-1,-1 0 1,1 0 0,-1 0-1,1-1 1,-18 10 23,0-2 0,-25 9 1,35-14-23,-110 34 77,20-9-36,-165 76 43,246-93-81,-16 22 4,26-25-11,1 1 0,0-1 0,-8 16 0,10-17 0,1 1 0,-1-1 0,1 1 0,-2 12 0,4-14 0,-1 1-1,1-1 0,0 0 0,0 1 1,2 7-1,-1-9 0,0-1 0,0 1 0,0 0 0,1-1 0,-1 1 0,4 4 0,14 14 0,4-8 0,5-12 0,-14-3 3,0-1 1,0-1-1,0 0 1,0-1 0,20-8-1,16-17 47,-44 24-36,0 1 0,1 0 0,-1 1 0,1-1 1,0 1-1,0 1 0,13-4 0,-19 5-11,1 1 1,-1 0-1,0 0 1,1 0-1,-1 0 1,0 0 0,1 1-1,-1-1 1,0 0-1,1 1 1,-1-1-1,0 0 1,0 1-1,0 0 1,1-1-1,-1 1 1,0 0 0,0-1-1,1 2 1,3 1 5,2 1-3,-5-3-5,0 0 1,0 0 0,0 0 0,0 0 0,-1 1 0,1-1-1,0 0 1,-1 1 0,1 0 0,-1-1 0,1 1 0,-1 0-1,0 0 1,2 2 0,16 28 23,2 12-18,4 2-2,7-1-2,8-5 2,-30-32-4,1 0-1,15 9 1,-16-12-1,1 0 0,19 6 0,-23-9 0,0 0 0,0-1 0,0 0 0,0 0 0,10-1 0,-7-1-83,-1-1 1,1 0-1,-1 0 1,0-1-1,0-1 0,0 1 1,0-1-1,-1-1 1,1 0-1,-1 0 1,11-9-1,41-29-4870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39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536 0 1800,'-5'2'-7,"-52"22"6,-27 19-2,65-30-10,-81 92-4,79-76 11,-31 56 5,-11 30 1,4 4 0,12-3 0,40-92 0,0-1 0,2 1 0,-2 25 0,5-18 0,1 1 0,4 40 0,1-43 0,0 0 0,13 43 0,-8-45 0,1-1 1,16 30-1,82 124 10,-105-175-8,0 0 1,1-1 0,-1 1-1,9 7 1,152 132 17,-157-138-15,0-1 1,0 0-1,10 5 0,41 19-65,108 38-1,-40-28-699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40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269 1 3864,'-1'2'16,"-20"27"41,-1-1 0,-28 27 0,25-27-53,-18 20-3,23-20-2,-29 51-1,39-57-10,-16 111 0,25-104 0,13 108 2,-6-115 3,17 23 0,-19-39 7,0 0 0,1-1 0,-1 1-1,1-1 1,11 9 0,-9-9 0,0-1 0,1 0 1,0 0-1,0-1 0,0 0 1,0 0-1,0-1 0,16 2 1,-6-4 13,6-7 5,45-20 0,-51 15 55,-2-3-36,-1-1-1,0 0 0,18-25 1,-22 19 236,-3 4-100,-2 5-58,0-1-1,0-1 1,-1 1 0,-1-1 0,-1 0-1,2-16 1,-1-58 644,-7 73-232,-3-4-302,-1 1-1,0 0 1,-2 1-1,-12-22 1,1 4 130,-2 1-1,-1 2 1,-45-51 0,65 82-327,1 0 0,0 0 1,-1 0-1,1 0 0,-1 0 1,0 1-1,1-1 0,-5-1 1,6 3-26,0 0 1,0-1-1,0 1 1,0 0 0,0 0-1,0 0 1,0 0-1,0 0 1,0 0 0,0 0-1,0 0 1,1 0-1,-1 0 1,0 0-1,0 1 1,0-1 0,0 0-1,0 1 1,0-1-1,0 1 1,1-1 0,-1 1-1,0-1 1,0 1-1,1-1 1,-1 1-1,0 0 1,1 0 0,-1-1-1,1 1 1,-2 1-1,2-1-3,0-1-1,0 0 0,0 0 1,0 0-1,0 0 1,-1 0-1,1 1 0,0-1 1,0 0-1,0 0 0,0 0 1,0 0-1,0 1 0,0-1 1,0 0-1,0 0 1,0 0-1,0 0 0,0 1 1,0-1-1,0 0 0,0 0 1,0 0-1,0 0 1,0 1-1,0-1 0,1 0 1,-1 0-1,0 0 0,0 0 1,0 0-1,0 1 0,0-1 1,0 0-1,0 0 1,1 0-1,-1 0 0,0 0 1,0 0-1,6 8-164,1-1-1,0 0 1,0-1-1,1 0 1,8 6-1,-14-11 27,37 27-5602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40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5208,'0'2'41,"0"4"11,0-5 117,2 1-47,34 16 330,-30-15-364,1-1 0,-1 1 0,0 0 0,0 1 0,0 0 0,6 4 0,-8-2-48,0-1 1,0 1-1,0 0 0,-1 0 1,0 0-1,0 1 1,-1-1-1,1 1 0,-2-1 1,1 1-1,1 10 1,0 8 107,0 42 0,-6 6 27,0-46-76,0 0 0,-2 0 1,-9 28-1,12-49 9,1 2 28,1-6 151,1-6-143,21-77 144,-7 31-145,2 1 0,25-48 0,-13 47-92,-15 33 70,7-1-36,37-25 1,-55 40-70,0 1 1,0 0-1,1 1 0,-1-1 1,1 0-1,-1 1 1,1 0-1,0 0 1,-1 0-1,8-1 1,2 1 8,-2-2-7,-8 2-9,0 0 0,0 1 0,0-1 0,0 1 1,0 0-1,0 0 0,0 0 0,0 0 0,1 1 0,-1-1 0,5 2 0,60 20 114,-68-22-120,1 0 0,0 0 1,0 1-1,-1-1 0,1 0 1,0 1-1,-1-1 0,1 1 1,-1-1-1,1 1 0,-1-1 1,1 1-1,-1-1 0,1 1 1,-1-1-1,1 1 0,0 0 1,5 10 11,-1 0 0,0 0-1,0 0 1,5 21 0,-8-12 0,-4 34 4,-5 15-14,-3-4 0,9-56-4,0 0-1,1 1 0,0 15 1,1-22-2,0 1 1,0 0 0,1-1 0,-1 1 0,1-1 0,-1 1-1,1-1 1,0 0 0,0 1 0,1-1 0,-1 0-1,1-1 1,0 1 0,-1 0 0,1-1 0,0 1-1,0-1 1,1 0 0,-1 0 0,5 2 0,-7-4-1,0 1-1,0 0 1,0-1 0,0 0 0,0 1 0,0-1 0,0 0 0,0 1 0,0-1 0,0 0 0,1 0 0,-1 0-1,0 0 1,0 0 0,0 0 0,2 0 0,20-3-245,1-1 0,-1-1 0,-1-1 0,41-17-1,31-14-5819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40.9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4936,'5'11'15,"0"0"-1,0 0 1,-1 0 0,0 0 0,-1 1 0,3 15 0,-3 0 33,-2 1 1,-2 31-1,-8 193 192,9-227-227,-1-8 17,2 0 0,2 19 0,29 151 240,-15-119-156,21 114 403,-38-177-417,-4 1-764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41.2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1 202 5744,'30'-82'1693,"-30"80"-1566,1 1 1,0-1-1,0 0 1,0 1-1,0-1 0,0 1 1,0-1-1,0 1 0,0-1 1,0 1-1,1 0 1,2-2-1,4-4 117,0-3-111,-6 7-94,1 0-1,0 0 1,0 0-1,0 1 1,0-1-1,1 1 1,-1-1-1,5-1 1,11-7 27,0 2 0,0 0 0,1 1 1,26-7-1,-3 11-61,0 9 0,0 8-3,-37-9-3,0 0 1,0 0-1,0 0 1,-1 0-1,1 1 1,-1 0-1,0 0 1,0 0-1,-1 1 1,8 11-1,-5-4 0,0 0 0,0 0 0,5 19 0,-3-3-10,0 0 0,-2 1 0,4 45 0,-10-63 3,-1 1 0,0-1-1,-1 0 1,0 0 0,-1 0-1,0 0 1,-5 13 0,5-22 3,1 1 0,-1-1-1,0 0 1,-1 0 0,1-1 0,0 1 0,-1 0 0,0-1 0,1 1 0,-1-1 0,0 0 0,0 0 0,0 0-1,-1-1 1,-5 3 0,4-1-3,-20 11-68,17-9-244,-1-1 0,0 0 0,-11 4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42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92 7800,'-8'2'-10,"-3"7"-67,10-8 68,-5 12 1,3-8 8,-6 36 0,8-26 4,0 0 0,0 0 0,1 1 0,1-1 0,1 0 1,0 0-1,1 0 0,1 0 0,8 24 0,-9-33 8,-1 0 1,1 0-1,0 0 0,1 0 1,-1-1-1,1 1 0,0-1 1,9 9-1,-5-6 4,-6-6-7,-1-1 1,1 1-1,0-1 1,0 0-1,0 0 1,0 0-1,0 1 1,0-2-1,0 1 1,0 0-1,0 0 1,1-1-1,-1 1 1,0-1-1,0 0 1,1 1-1,-1-1 1,0 0-1,3-1 0,-2 1 7,0-1 0,1 1 1,-1-1-1,0 0 1,1-1-1,-1 1 0,0 0 1,0-1-1,0 0 0,0 0 1,0 0-1,-1 0 0,1 0 1,0 0-1,2-5 1,-1 4 5,3-3 26,0-1-1,0-1 1,0 0 0,-1 0-1,7-10 1,-7 9-19,-3 4 9,0 0 1,0-1-1,0 1 0,-1-1 1,1 1-1,-1-1 1,-1 0-1,2-8 0,-1-2 185,-1-31-1,-1 38-108,0 8 114,0 1-220,-1 1 0,0 0 0,0 0 1,1 0-1,-1 0 0,1 0 0,-1 0 1,1 0-1,-1 0 0,1 0 0,-1 0 1,1 0-1,0 0 0,0 0 0,-1 0 0,1 2 1,-1 4-1,0-3-3,1-1 0,0 1 0,0 0 0,0 0 0,1-1 0,-1 1 0,1 0 0,2 7 0,27 92 44,-28-98-45,-1 0-1,1 1 0,1-1 0,-1 0 0,1 0 0,0-1 1,0 1-1,4 5 0,3 2 2,-4-4-4,0-1 0,1 1 0,8 6 0,-10-9-4,0-1 0,0 0 0,1 0 0,-1 0 0,1-1 0,0 1 0,0-2 0,0 1 0,0 0 0,1-1 0,-1 0 0,0-1 0,1 0 0,0 0 0,-1 0 0,8 0 0,-12-2-2,-1 1-1,1 0 0,-1-1 1,1 1-1,-1-1 1,1 0-1,-1 1 1,0-1-1,1 0 1,-1 0-1,0 0 1,0 0-1,0 0 1,0 0-1,0 0 1,2-2-1,2-2-7,3-2 5,-5 5 4,0 0 0,-1-1-1,1 1 1,-1-1 0,0 0 0,1 0-1,-1 0 1,0 0 0,1-4 0,12-24-12,-1-1 0,15-53 0,-17 38 16,0-16 1,-8 45 2,2-34 18,-6 51 2,2 5-17,6 20-3,0 27 2,7 26-3,2-5-14,41 106 1,-52-163 8,23 45-35,-22-48 14,-1 1 1,0-1 0,-1 1 0,-1 1 0,0-1-1,3 17 1,-7-28-29,0 0-60,1 4 64,0-5 8,-1 1-9,0 5 34,-2-4 7,-4 3 8,5-4 53,0-4 5,0-6-21,0 1 0,0-1 0,1 0 0,0 1 1,1-1-1,1-8 0,2-34 167,0-227 409,-3 188-233,0 71-350,-1 12 5,0 1 0,0-1 0,0 0-1,-1 1 1,-1-8 0,2 11-29,-3-13 62,0 0 0,0 0 0,-1 0 0,-1 0 0,0 1-1,-1-1 1,-1 1 0,-12-19 0,17 30-55,-1-1 0,0 1 0,0-1 1,0 1-1,0 0 0,0 0 0,0 0 0,-1 1 0,1-1 1,-1 1-1,0 0 0,0 0 0,0 0 0,0 0 0,0 1 1,0-1-1,-1 1 0,1 0 0,0 0 0,-1 1 0,1 0 1,0-1-1,-6 2 0,-12 5-9,0 8 1,1 5-3,12-10-5,1 0 0,1 1 1,0 0-1,0 1 0,1 0 1,0 0-1,-8 22 0,13-28-1,0 0 0,0 0-1,0 0 1,1 0 0,-1 0-1,1 0 1,1 0-1,-1 0 1,1 0 0,0 0-1,0 0 1,0 0 0,4 9-1,-3-7-2,2 4-6,1 0 0,0 0 0,0 0 0,1-1 0,0 0 0,1 0 0,14 16 0,-12-15 1,7 6-53,79 55-24,-72-61 10,123 38-25,-36-19-43,-11-2 78,-6 0 8,-92-28 57,0 0 0,1 1 0,-1-1-1,0 0 1,1 1 0,-1-1 0,0 1 0,0-1 0,0 1 0,1 0 0,-1 0 0,0-1 0,0 1 0,0 0 0,0 0 0,0 0 0,0 0 0,0 0 0,-1 0 0,1 1 0,0-1 0,0 0 0,-1 0 0,1 0 0,-1 1 0,1-1 0,-1 0 0,0 1 0,0-1-1,1 0 1,-1 1 0,0 1 0,-3 4-42,-6 0 30,0 1 0,0-1 0,-1-1 1,0 0-1,0 0 0,-1-1 1,1-1-1,-14 5 0,-35 16-34,0 6 6,58-30 42,0 0 0,-1 0 0,1 0 0,0 0 0,0 0 0,0 0 0,0 0 0,-1 0 0,2 0 0,-1 1 0,0-1 0,0 0 0,0 1 0,0-1 1,1 0-1,-1 1 0,0 2 0,0-2-1,2-1 2,0 0 1,0-1-1,0 1 0,0 0 0,0 0 0,0-1 0,0 1 0,0-1 1,0 1-1,0-1 0,0 1 0,1-1 0,0 1 0,0 0 0,7 2 0,23 6-6,11-3 6,19-10 1,94-24-1268,-72 9-5072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42.7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7448,'3'3'0,"1"1"0,-1-1 0,1 1 0,-1 0 0,0 0 0,0 0 0,-1 0 0,1 1 0,-1-1 0,3 9 0,-2-3 9,23 56 93,-21-52-89,-3-8 0,1 0 1,-1 0 0,-1 0 0,1 0-1,-1 1 1,-1-1 0,1 7 0,1 9 2,0-2-7,4 66 29,6 219 51,-8-214-77,-1-55 22,19 147 14,-16-147-7,-5-29-32,37 163 93,-1-15 112,-36-152-51,-14-8 12,0-9-1161,-2-3-4020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43.1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 6552,'1'-16'229,"0"14"-217,0 0 1,0 1-1,-1-1 0,2 1 0,-1-1 1,0 1-1,0 0 0,0-1 1,0 1-1,1 0 0,-1 0 0,1 0 1,-1 0-1,1 0 0,-1 0 0,1 0 1,0 1-1,-1-1 0,1 0 0,0 1 1,-1 0-1,1-1 0,0 1 1,2 0-1,19-2-1,-1 1 0,0 2 0,1 0 0,-1 1 0,32 7 0,-48-7-7,0 0-1,0 0 0,0 0 1,-1 1-1,1 0 0,-1 0 1,1 0-1,-1 1 0,0-1 1,0 1-1,7 8 0,-9-9 0,0-1 0,-2 1 0,1 0 0,0-1 0,0 1 0,-1 0 0,1 0 0,-1-1 0,0 1 0,0 0 0,0 1-1,0-1 1,-1 0 0,1 0 0,-1 0 0,0 0 0,0 0 0,0 1 0,0-1 0,-1 3 0,1-2 1,0-1-1,0 0 0,-1 0 0,1 0 0,0 0 0,-1 0 0,0 0 0,1 0 1,-1-1-1,-1 1 0,1 0 0,0-1 0,-2 3 0,-3 7 3,1-1-2,-18 29 14,5-15-11,-1 0 1,-2-2 0,-25 23-1,10-19-5,26-19-2,5-4 0,0-1 0,0 1 0,-1-1 0,1 0 0,-11 3 0,2-1-840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43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216 7 4488,'-134'133'228,"122"-117"-167,-40 78 29,45-73-37,3 4-28,1 0 0,0 32 0,6-38 29,3-6-37,0-1 0,0 0 0,1-1-1,10 14 1,-5-14 50,7-2-1,-1 0-1,2-1 1,-1 0 0,1-2 0,26 5-1,-30-7-38,-11-3-3,-1 0 0,1 0-1,-1-1 1,1 0-1,0 1 1,-1-2-1,1 1 1,0 0 0,4-2-1,92-19 254,-82 12-83,10-11-54,25-25 1,-53 43-118,1 1-1,-1 0 0,0 0 1,0-1-1,0 1 1,0-1-1,0 1 1,0-1-1,0 1 0,1-3 1,5-16 63,0 0 1,-1 0 0,4-27-1,-11 25 169,-3 4-184,-2 2 0,0-1 0,0 0 0,-12-19 0,4 20 149,0 4-143,0 2 1,-1 0 0,0 0 0,-1 1-1,0 1 1,0 1 0,0 0 0,-1 1-1,-19-4 1,33 10-52,0 0-1,0-1 1,0 1-1,0 0 0,0 1 1,0-1-1,0 1 1,0-1-1,0 1 1,0 0-1,0 0 1,0 0-1,-5 3 1,4-2-7,3-2-16,1 1-1,0-1 1,-1 0 0,1 0-1,-1 1 1,1-1 0,0 0-1,0 1 1,-1-1 0,1 0 0,0 1-1,-1-1 1,1 0 0,0 1-1,0-1 1,0 1 0,0-1-1,-1 0 1,1 1 0,0-1-1,0 1 1,0-1 0,0 1-1,0-1 1,0 0 0,0 1-1,0-1 1,0 1 0,0-1-1,0 1 1,0-1 0,0 0-1,1 1 1,-1-1 0,0 1-1,0-1 1,1 1-2,-1 0 0,1 0-1,-1 0 1,1 0 0,0 0-1,-1-1 1,1 1 0,0 0-1,0 0 1,0-1 0,-1 1-1,1-1 1,0 1 0,0-1-1,0 1 1,0-1 0,0 1-1,2-1 1,36 7 11,32-4-9,110-15-6,-151 9-9,34-6 0,-45 5 9,-1 1-1,-5 0-9,1 0 1,26-10-1,-23 6-27,0 1 0,0-2 0,0-1 0,28-19 0,-43 27 0,-11 19-67,7-10 91,1 0 1,0 0-1,1 0 0,0 1 0,0-1 1,1 0-1,0 0 0,0 0 0,1 0 1,0 0-1,5 12 0,3 4-28,23 42 1,-28-56 43,57 95-152,-19-38 64,-31-46 41,15 34-1,-23-48 33,-1 0 0,-1 0 1,1 1-1,-1 0 0,-1-1 0,0 1 1,0 0-1,0-1 0,-1 1 0,0 10 1,-4-11-65,-2-3 58,0-1 0,0 1 0,0-1 1,0 0-1,0-1 0,-1 1 0,1-1 0,-1-1 0,0 1 0,0-1 0,-10 0 0,14 0 16,-1-1 0,1 0 0,-1 0 0,1 0 0,0-1 0,-1 1 0,1-1 0,0 0 0,-1 0 0,1 0 0,0 0-1,0 0 1,0-1 0,0 0 0,-4-2 0,7 3 4,-1 0 0,0 0-1,1-1 1,0 1 0,-1 0 0,1 0-1,-1-1 1,1 1 0,0 0 0,0 0-1,0-1 1,0 1 0,0 0-1,0-1 1,0 1 0,0 0 0,1-1-1,-1 0 1,1-3-2,-1-6 1,1 7 0,-1-1 1,1 1-1,0-1 0,0 1 1,0-1-1,0 1 0,1 0 1,3-6-1,9-21-3,38-57-1,-32 62 1,40-41 4,22-14 1,-45 47 2,2 1 1,62-40 0,-83 60 1,-2 1 2,0 1-1,1 1 1,0 1-1,23-10 1,25-3 24,-63 22-26,0 0 0,0 0-1,0 0 1,0 1 0,0-1-1,0 0 1,0 1 0,0-1-1,0 1 1,-1-1 0,1 1-1,0 0 1,0 0 0,-1 0-1,1 0 1,0 0 0,-1 0-1,1 1 1,-1-1 0,1 1-1,-1-1 1,2 3 0,-2-2 1,1 0 1,-1 0 0,1 0 1,-1 0-1,0 0 0,0 0 0,0 0 1,0 1-1,0-1 0,0 0 0,-1 1 1,1-1-1,-1 0 0,0 1 0,0-1 1,0 5-1,-6 35 25,3-29-17,4-1-2,0-9-11,6 9 1,6-5-2,-12-6 0,0-1-1,0 0 1,0 0 0,0 0 0,0 0-1,0 0 1,0 0 0,0 0 0,0 0-1,0 0 1,0-1 0,-1 1 0,1 0-1,0-1 1,0 1 0,0 0 0,0-1-1,0 1 1,-1-1 0,1 0 0,1 0-1,3-2 0,8-9-1,-14 6 3,0 5-1,-10-17 0,-41-31 1,39 41 6,3 4-5,-1 1-1,1 0 1,-1 1 0,1 0 0,-13-1-1,7 6 13,-4 6-6,-32 20 1,39-18-1,-11 26 4,20-29-11,0 0 0,1 0-1,0 1 1,-3 12 0,4-12 0,1-1 0,0 1 0,0 0 0,1-1 0,1 10-1,0-9 1,1 0-1,0 0 1,0 0 0,7 16-1,-5-16 1,0 0 0,1-1 0,0 0 0,10 12 0,-7-11 0,-1-1-1,2 0 0,-1 0 0,12 7 1,-8-7-1,1 0 0,0-1 0,18 7 0,-10-6 0,41 9 0,106 5-2,-137-23-3,-7-3-227,0 0 1,0-2-1,44-17 0,1-8-4394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44.2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474 2 5384,'4'-1'34,"-3"1"-25,0 0 0,0 0 1,0 0-1,0 0 1,0 0-1,0 0 1,-1 0-1,1 0 0,0 0 1,0 1-1,0-1 1,0 0-1,0 1 1,0-1-1,-1 1 0,1-1 1,0 1-1,0-1 1,0 1-1,-1-1 1,1 1-1,0 0 0,0 0 1,2 2 106,0 3-11,-28-4 40,12-2-133,-31 5 94,-89 23 12,53-7 11,56-13-111,-41 16 10,43-13 40,8 0-48,1 0-1,1 1 1,-1 0-1,-12 18 0,17-12 36,3 7-28,1-1 0,-1 31 0,9-33 28,3-1-34,2-1-1,1 0 1,14 23 0,-8-25 40,6 3-25,1-1-1,1 0 1,32 19 0,50 29 37,-99-64-63,0 0-1,0 1 1,-1 0-1,0 1 1,0-1 0,0 1-1,-1 1 1,1-1-1,-2 1 1,1-1-1,5 12 1,-8-14-6,-1-3-1,-1 0 0,1 0 0,-1 0 0,1 0 0,-1 0-1,0 0 1,1 0 0,-1 0 0,0 0 0,0 0 0,1 0 0,-1 0 0,0 2 0,-1 9 10,0 1-1,0-1 1,-1 0-1,-7 24 1,0-19 28,-10 4-10,-34 30-1,37-41 5,-62 18 16,65-28-30,8-2-17,-1 0 0,1-1 0,0 0 0,0 1 0,0-1 0,1-1 0,-7-5 0,10 9-4,1-1 1,0 1-1,-1 0 0,1 0 0,0-1 1,0 1-1,0 0 0,-1-1 1,1 1-1,0 0 0,0-1 0,0 1 1,0 0-1,-1-1 0,1 1 1,0-1-1,0 1 0,0 0 0,0-1 1,0 1-1,0-1 0,0 1 0,0 0 1,0-1-1,0 1 0,0 0 1,1-1-1,-1 0 0,2-9-123,1-1 1,0 1-1,1 0 0,0 0 1,0 0-1,11-17 0,17-26-4243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06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84 6904,'0'0'110,"9"2"-86,-3 1-2,1 0-1,0 0 0,0-1 1,0 0-1,0-1 0,1 1 1,-1-1-1,0-1 0,0 1 1,1-1-1,-1-1 0,0 1 1,15-4-1,66-9 91,80-3 15,-51 6 119,-16-5-12,-23-1-40,63-12 276,-133 27-310,3 1-1055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44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5112,'44'32'0,"-36"-22"0,25 26 0,-19-16-1,-1 1 1,-1 0-1,13 30 0,-14-23-11,12 49 4,3 20 7,-6-5 1,-7-8 1,20 145 71,-21-149 56,-11-63-91,0 2 43,0 0 0,2 0-1,0 0 1,7 19 0,-2-58 140,-5 10-201,4-33 98,4-90-694,-5 57-2903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45.0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0 151 5472,'0'-16'29,"1"0"1,0-1 0,1 1-1,5-20 1,-5 31 71,2-3 22,1 3-15,6 0-88,1 0 0,-1 1 0,0 0 0,1 0 0,0 1 0,0 1 1,0 0-1,0 1 0,0 0 0,0 1 0,13 1 0,-5-1-4,1 2 1,-1 0-1,1 2 0,28 7 0,-17 5-5,-31-15-10,0-1 1,-1 0-1,1 0 0,-1 1 1,1-1-1,-1 0 0,1 1 1,-1-1-1,1 1 0,-1-1 1,1 0-1,-1 1 0,0-1 1,1 1-1,-1-1 0,1 1 1,-1 0-1,0-1 0,1 1 1,1 5 1,-1 0 1,1-1 0,-1 1-1,0 0 1,0 0-1,-1 0 1,1 0 0,-1 0-1,-2 11 1,-4 1 17,-8 6-8,-2 0-1,0 0 0,-1-2 1,-2 0-1,-22 21 1,29-32-11,3-4 1,1 0 0,-1 0-1,-17 9 1,-17 10 9,2-1-9,0 0-9,39-24-19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45.4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1 389 3592,'15'-16'0,"15"-13"1,-11 12 3,31-20 0,-45 34-2,1 1 0,-1-1 0,1 1-1,0 0 1,0 0 0,0 1 0,0-1 0,0 2-1,0-1 1,0 0 0,0 1 0,10 1 0,-7 0 0,-1-1 1,0 0 0,0 1 0,-1 0 0,1 1 0,0 0 0,0 0 0,-1 0 0,1 1 0,-1 0 0,10 6 0,-11-5 2,56 31 108,-45-24-38,0-1 0,32 13 0,-33-17-57,38 9 122,-15-8 8,2-1-1,-1-3 0,48-1 1,-69-3-107,-5 0 69,-1 0-1,25-7 1,-19 4 86,35-13-1,-52 16-162,0 0 0,0 0 0,0 0 0,0 0 1,0 0-1,0 0 0,-1-1 0,1 1 0,-1-1 0,1 1 0,-1-1 1,1 0-1,-1 1 0,2-4 0,2-3 36,-1 3-29,21-32 218,-21 30-137,27-49 303,-30 55-392,-1-1 0,1 0 0,-1 0 1,1 0-1,-1 0 0,0 0 0,0 0 0,0 0 0,0 0 0,-1 1 0,1-1 0,0 0 0,-1 0 1,1 0-1,-1 0 0,0 0 0,1 1 0,-1-1 0,-2-3 0,2 3 13,-7-6 195,-1 3-194,-1 1 1,1 0-1,-1 0 1,0 1-1,-1 0 1,-12-1-1,-3 2 142,-141 16 65,163-14-236,0 1-1,-1 0 0,1 0 0,0 0 0,0 0 1,-8 4-1,-18 9 40,-30 17 1,-25 29-21,52-32 31,-125 124 18,132-123-58,-65 100 6,90-127-32,0-1-1,0 1 1,0 0 0,0 0-1,0 0 1,1 0 0,-1 0-1,1 0 1,-1 3 0,-1 5 0,0 0 1,1 0 0,1 13-1,0-18 0,1 1-1,0 0 0,0 0 0,1 0 0,-1 0 0,1-1 0,0 1 1,5 7-1,1-1 0,1-1-1,1 0 1,-1 0 0,2-1 0,0 0 0,22 16-1,-9-13-4,23 1 3,66 13 0,-74-24-10,35-8-520,77-14 0,-25-2-4741</inkml:trace>
  <inkml:trace contextRef="#ctx0" brushRef="#br0" timeOffset="1">2066 84 6904,'1'-2'16,"-1"0"1,1-1-1,-1 1 1,1 0-1,-1 0 1,0 0-1,0-1 1,0 1 0,0 0-1,0 0 1,-1 0-1,1-1 1,-1-2-1,-1 3 4,1 1-1,-1-1 1,0 0 0,0 0-1,1 1 1,-1-1 0,0 1-1,0 0 1,0-1 0,0 1-1,-1 0 1,1 0 0,-4-1-1,-6-4 5,7 4-2,-1-1-1,1 1 0,0 1 1,-1-1-1,1 1 0,-12-2 1,-108-5 128,98 10-116,8 0-16,1 0-5,0 1 0,0 0 0,1 2 0,-1 0 0,-24 11 0,15-3 17,0 2 0,0 1 1,-43 35-1,37-17-22,23-20 0,6-2-5,1 0 0,0 0 1,0 0-1,-1 24 0,7-19 5,3 2-3,2-1 0,0-1 1,2 1-1,0-1 0,0-1 0,18 21 0,-21-30-4,0 0-1,0-1 1,15 11 0,-12-12-1,1 0-1,-1 0 1,1-2 0,1 1 0,-1-1 0,0-1 0,1 0 0,15 1-1,0-4-4,8-5-305,0-1 1,51-18-1,1-6-4330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45.8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0 5384,'13'32'0,"-10"-23"2,0 0 0,0 0 0,-1 0 0,0 1 1,-1-1-1,0 1 0,0-1 0,-1 1 0,-2 17 0,-1-18 16,0 1-1,0-1 0,-7 13 1,6-15 22,0 0 1,1 1 0,1-1-1,-1 0 1,1 1 0,0 0-1,-1 14 1,3-18 33,0 0 1,1 1-1,0-1 0,0 0 1,0 0-1,2 5 0,6 23 174,-5-1-80,-1 0 0,-2 54 0,-1 75 212,1-152-378,1 6 166,-1-14-164,-1 0-1,1 0 0,-1 0 0,1 0 0,-1 0 0,1-1 1,-1 1-1,1 0 0,-1 0 0,1-1 0,-1 1 0,0 0 0,1-1 1,-1 1-1,1 0 0,-1-1 0,0 1 0,1 0 0,-1-1 1,0 1-1,1-1 0,-1 1 0,0-1 0,0 1 0,1-1 0,-1 1 1,0-1-1,0 1 0,0-1 0,20-30-879,1-2-3557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46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7176,'0'0'0,"0"19"0,3 5-88,4 4 88,8 1-16,9 0 16,14 4-24,16 9 24,-1 1-4808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47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329 615 5024,'-20'11'33,"-29"20"-1,2 3-25,31-22-11,-14 10-29,1 1 0,-35 35 0,53-46 24,7-8-3,0 0 0,0 0 0,1 0 0,-1 1 0,1 0 0,1 0 0,-5 8 0,-2 8-39,-12 36 1,21-56 48,0 0 0,-1-1 1,1 1-1,0 0 0,0 0 1,0 0-1,0-1 0,0 1 1,0 0-1,0 0 0,0 0 1,0 0-1,0-1 0,1 1 1,-1 1-1,14 33-25,-11-31 27,0 1-1,0-1 0,1 0 1,0 1-1,-1-2 0,1 1 1,5 3-1,-3-3 1,0 0 0,1 0 0,-1-1 0,1 0 0,9 4 0,-5-4 0,1 0 1,-1-1-1,14 2 0,-2-4 6,0 0-1,0-1 0,31-6 1,-32 1 68,79-45 54,-82 37 40,74-78 80,-86 85-176,0-1 0,0 1 1,-1-1-1,11-18 0,-6 7-20,27-47 255,10-28 477,-47 93-759,0 0 0,0 0-1,0 0 1,1 0 0,-1 0 0,0 0-1,1 0 1,-1 0 0,1 1 0,-1-1-1,1 0 1,-1 1 0,1-1-1,1 1 1,-1-1-1,4 2 77,1 3-79,-1 1 1,1-1-1,-1 1 0,0 0 0,0 1 0,0 0 1,-1-1-1,7 10 0,35 43 51,37 44-46,-74-92-26,0 0 0,21 14 0,-23-19-2,0 0 1,1-1 0,0 0-1,0-1 1,0 0 0,0 0-1,18 3 1,-12-7-13,3-7 7,-1 0-1,31-19 1,-30 11-6,6-16 7,28-46-1,-40 53 1,13-41 4,-3-10 1,-16 45 2,-2 1 0,2-53-1,-9-50 10,1 98-9,-1-61 32,3 18-6,0 69-23,1-34 23,-1 40-23,0 0-1,0 0 1,0 0-1,-1 0 1,0 0 0,1 0-1,-1-1 1,0 2 0,0-1-1,-3-5 1,4 8-4,-1 0 1,1 0 0,-1 0-1,1 1 1,-1-1 0,1 0-1,-1 0 1,1 0 0,-1 0-1,1 1 1,-1-1 0,1 0-1,0 0 1,-1 1 0,1-1-1,-1 0 1,1 1 0,0-1-1,-1 0 1,1 1 0,0-1-1,0 1 1,-1-1 0,1 1-1,0-1 1,0 0 0,-1 1-1,-10 28 6,5-1-4,-4 50 0,9-74-4,-4 49-11,-5 92-38,14-11-14,0-108-15,42 113-29,-32-111 15,60 94-41,-59-103 29,5-2 38,43 28 1,-62-45 61,0 1 1,0 0-1,1-1 0,-1 1 1,0-1-1,0 1 0,1-1 1,-1 0-1,0 0 1,1 1-1,-1-1 0,3 0 1,21 0-23,1-2 0,34-5 1,-36-1-13,101-58-6,-100 47 25,88-92-6,-93 86 21,25-40 4,0-15 2,-29 43 4,-2 0-1,15-65 0,-11 14 60,-14 61-54,1 1-2,5-48 80,-2-52 241,-8 124-137,-2 4-113,1 0-74,0 0 1,-1 1-1,1-1 1,0 1-1,0-1 0,0 1 1,1-1-1,-1 1 1,1 0-1,-1-1 1,1 1-1,0 5 1,-1 18 11,-3 29-4,0 28-10,1-38-4,1-11-4,1 0 0,5 41 0,26 148-114,-28-194 112,8 38-83,17 42-41,-23-96 107,0 0 1,1-1 0,1 0-1,0 1 1,1-2-1,0 1 1,9 11-1,-14-21 15,0 0 0,1 0-1,-1 0 1,0 0 0,1-1 0,-1 1-1,1 0 1,-1-1 0,1 0-1,0 0 1,0 0 0,0 0 0,-1 0-1,1 0 1,0-1 0,0 1 0,0-1-1,3 0 1,-3 0-6,8-3-130,65-43-70,-58 30-11,-8 7 132,-1 0 50,-1 0 0,0 0 1,0-1-1,-1 0 0,0-1 0,0 1 0,-1-1 1,6-17-1,-3 6-38,2-6-93,-1-1 0,9-39 0,-19 65 169,-1 3 5,1-1 0,0 0 0,0 1 0,0-1 0,0 1 1,0-1-1,0 1 0,0-1 0,0 1 0,0-1 0,1 1 0,-1-1 0,0 1 1,0-1-1,0 1 0,1-1 0,-1 1 0,0-1 0,1 0 0,0 0 1,-1 1 0,1 0 0,-1-1 0,1 1 0,-1 0 0,1-1 0,-1 1 0,1 0 0,0 0 0,-1 0 0,1-1 0,-1 1 0,1 0 0,0 0 0,-1 0 0,1 0 0,0 0 0,-1 0 0,1 0 0,0 0 0,-1 1 0,1-1-1,-1 0 1,1 0 0,0 0 0,-1 1 0,1-1 0,-1 0 0,1 1 0,-1-1 0,1 0 0,-1 1 0,1-1 0,-1 1 0,1-1 0,-1 1 0,0-1 0,1 1 0,0 0 0,0 1 0,60 48 36,-22-16-31,-29-27-3,1 0 0,-1 0 0,1-1 0,13 4 0,-22-9 0,1-1 0,-1 1 0,1-1 0,-1 0 0,1 0 0,-1 0 0,1-1 0,-1 1 0,1 0 0,-1-1 0,0 0 0,1 1 0,-1-1 0,0 0 0,1 0 0,-1-1 1,0 1-1,0 0 0,4-4 0,-4 4 3,3-3 6,-1 1 1,1-1-1,-1 0 0,0 0 0,0 0 0,-1-1 1,1 1-1,-1-1 0,4-7 0,-2 4 4,3-2 62,0-2 0,-1 1 1,0-1-1,-1 0 0,-1 0 1,7-19-1,-12 29 111,2-1 46,-2 3-220,0 0 0,0-1-1,0 1 1,0 0 0,0-1 0,0 1 0,0 0-1,0 0 1,0-1 0,1 1 0,-1 0 0,0-1 0,0 1-1,0 0 1,0 0 0,1 0 0,-1-1 0,0 1-1,0 0 1,1 0 0,-1 0 0,0-1 0,0 1-1,1 0 1,-1 0 0,0 0 0,0 0 0,1 0-1,0-1 1,1 8 20,0-1 0,0 1 1,0-1-1,-1 1 0,0 0 0,0 0 0,0 7 0,6 81 29,-1-1-24,4 34-30,-3 144-4,-8-220-10,-18 196-3,11-203-25,2-16 14,-2 13-4,-3 0 0,-1-1 0,-21 45 0,-41 68-50,59-131 34,5-11 30,-1-1-1,0-1 1,0 0 0,-25 16-1,36-25 9,-1-1 0,1 1 0,-1-1 0,0 0 0,1 0 0,-1 1 0,1-1 0,-1 0 0,0 0 0,1 1 0,-1-1 0,0 0 0,1 0 0,-1 0 0,0 0 0,1 0 0,-1 0-1,0 0 1,1 0 0,-1 0 0,0-1 0,1 1 0,-2 0 0,-7-4-2,1 1 0,0-1 0,-1-1 0,1 0 0,1 0-1,-1 0 1,1-1 0,-10-10 0,1-4-10,-52-93-5,59 89 13,-2-40 4,10 49 1,0 1 0,2-1 1,2-23-1,6 1 4,1 0 0,25-60 0,-20 64 23,85-119 23,-75 127 44,114-72 47,-135 95-116,0-1-1,0 1 0,0 0 1,0 1-1,8-3 1,204-43-701,-86 27-3584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50.7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1 154 1800,'0'0'61,"9"-3"31,15-4 24,1 2 1,-1 0-1,42-1 0,63 3 243,96 6 634,-180-3-795,205 0 142,-197-1-120,210-12 72,-211 8-151,202-19 43,-207 20-136,324-59-513,-295 45-2455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51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0 2872,'-42'22'-253,"40"-21"241,1 0 0,-1 0 1,0 1-1,1-1 0,-1 0 0,1 1 1,-1-1-1,1 1 0,0-1 1,0 1-1,-1 0 0,0 2 1,-3 3-56,2-3 54,1 1 1,0-1-1,0 1 1,0-1-1,1 1 1,-1 0-1,1 0 1,0 0-1,0 0 1,1 0 0,0 7-1,0 9-3,5 29-1,2 4 16,29 159 22,-19-130 23,6 88 370,-22-167-352,0 0 0,0 1 1,0-1-1,0 0 0,1 0 1,-1 0-1,1 0 0,5 7 1,-7-11-58,1 1 9,0-1-1,0 1 0,-1-1 0,1 1 1,0-1-1,0 0 0,0 0 0,0 0 1,0 1-1,0-1 0,0 0 0,0 0 1,0 0-1,0 0 0,0 0 1,0-1-1,0 1 0,0 0 0,0 0 1,-1-1-1,1 1 0,0 0 0,0-1 1,1 0-1,-1 0-159,11-3-1861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51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4040,'3'1'40,"0"0"-33,-1 0 0,0 0 0,1 0 1,-1 1-1,0-1 0,0 1 0,0 0 0,0-1 0,0 1 1,-1 0-1,1 0 0,0 0 0,-1 1 0,0-1 1,1 0-1,0 4 0,18 51 96,-14-38-112,8 28 22,3 16-9,2-3 2,4-8-4,0-12 4,1-11-4,-23-28 0,0 1 0,1-1-1,-1 1 1,0-1 0,1 0-1,-1 0 1,1 1 0,0-1-1,-1 0 1,1-1 0,0 1-1,0 0 1,-1 0 0,1-1-1,0 1 1,0-1 0,0 0 0,0 1-1,0-1 1,0 0 0,0 0-1,-1 0 1,1 0 0,0-1-1,0 1 1,0 0 0,0-1-1,0 1 1,0-1 0,-1 0-1,1 0 1,0 0 0,3-2 0,7-5 52,0-1 1,0 0 0,-1-1-1,0 0 1,-1-1 0,0 0-1,-1 0 1,0-1 0,-1-1-1,0 1 1,-1-1 0,10-24-1,2 1 262,-19 35-294,1 1 0,-1-1 0,1 1 0,-1-1 0,1 1 0,0-1 0,-1 1 0,1-1 0,0 1 0,0 0 0,-1-1 0,1 1 0,0 0 0,0 0 0,-1 0-1,1-1 1,0 1 0,0 0 0,0 0 0,-1 0 0,1 0 0,0 0 0,0 1 0,0-1 0,-1 0 0,2 0 0,14 6 9,-16-6-10,1 0-9,-1 0-1,0 1 0,1-1 0,-1 0 0,0 0 0,1 0 0,-1 0 0,1 1 0,-1-1 0,0 0 0,1 0 0,-1 1 0,0-1 0,0 0 1,1 1-1,-1-1 0,0 0 0,0 1 0,1-1 0,-1 0 0,0 1 0,0 0 0,5 7 40,-2-1 1,1 1-1,-1 0 0,0 0 0,-1 1 0,0-1 1,0 0-1,-1 1 0,1 16 0,8 107 178,4 69 39,-9-139-197,-1-6-24,29 251 26,-26-257-68,-6-17-3,1-13 7,-2-20-8,0 1 0,0-1-1,1 0 1,-1 0 0,0 1-1,0-1 1,0 0 0,0 0-1,0 0 1,0 1-1,0-1 1,1 0 0,-1 0-1,0 0 1,0 1 0,0-1-1,1 0 1,-1 0 0,0 0-1,0 0 1,0 0 0,1 0-1,-1 1 1,0-1-1,0 0 1,0 0 0,1 0-1,-1 0 1,0 0 0,0 0-1,1 0 1,-1 0 0,0 0-1,0 0 1,1 0-1,2-2 7,0 0-1,0 0 0,0 0 0,0 0 1,0-1-1,-1 1 0,4-5 0,4-3 1,37-39-872,5-6-3495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51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0 6104,'-11'76'183,"-11"100"650,11 20-512,6-16-254,5-141-46,-1-7-7,-3 135 27,3-152-30,-1 10 12,-1 1-1,-6 27 0,7-54 17,-1-9-32,1 0-4,-4-34 15,-5-128-885,7 64-3579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07.0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4312,'7'19'20,"9"17"168,57 83 856,-63-106-988,13 24 164,-9-9-110,-1 0 1,17 57 0,-26-69-100,6 36 78,9 135 245,-19-172-244,0-12-121,0 1-1,0-1 1,0 1 0,0-1-1,1 0 1,-1 1-1,1-1 1,0 0 0,0 1-1,0-1 1,1 0-1,3 6 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52.2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 5472,'1'-2'25,"1"-6"8,2 6 13,18 5-33,0 1-1,0 2 1,0 0 0,29 13-1,-45-16-10,37 14 6,47 28-1,-72-36-5,-7-4 4,0 1 0,0 1 0,20 14 0,-13-6-3,0-3-1,-8-5 1,-1 0-1,0 1 1,12 13-1,13 16 10,-6 6-9,-26-39-3,1 1 0,-1 0 0,0 0 0,-1 1 0,3 7 0,-4-11 0,0 0 0,0 1 0,0-1 0,0 1 0,0-1 0,0 0 0,-1 1 0,1-1 0,-1 1 0,1-1 0,-1 0 0,-1 3 0,0-2 0,0 0 0,1-1 0,-1 1 0,-1 0 0,1-1 0,0 1 0,-1-1 0,1 0 0,-4 3 0,-1-1 0,0 0 0,0 0 0,-15 6 0,-34 6 0,-4-3 0,47-11-48,-60 14-539,41-5-2586</inkml:trace>
  <inkml:trace contextRef="#ctx0" brushRef="#br0" timeOffset="1">866 187 5384,'9'9'5,"13"16"39,60 108 293,-79-128-318,-1 0 0,1-1 0,0 1-1,0 0 1,0-1 0,0 0 0,1 0-1,0 0 1,0 0 0,0-1 0,0 0-1,0 1 1,1-1 0,0-1 0,-1 1-1,1-1 1,9 3 0,-10-3-16,-1-1 1,1 0 0,-1 0-1,1 0 1,0-1 0,-1 0-1,1 1 1,0-1 0,-1 0-1,1-1 1,0 1 0,-1-1-1,1 1 1,0-1 0,-1 0-1,1-1 1,-1 1 0,0-1-1,1 1 1,-1-1 0,0 0-1,0 0 1,0 0 0,0-1-1,0 1 1,3-4-1,-3 1 0,1 0 0,-1 0 0,0-1 0,0 1-1,0-1 1,-1 0 0,0 0 0,0 0 0,0 0-1,1-9 1,0 1 2,-2 9 1,-1 0 1,1-1 0,-1 1 0,1 0 0,-1 0 0,-1 0 0,1 0 0,-2-6 0,-21-100 77,15 91 16,-7-7-26,-24-30 1,26 46 72,-8 0-45,-44-14 0,64 25-91,0 0 0,-1-1-1,1 1 1,0 0 0,-1-1 0,1 1 0,-1 0 0,1 0 0,-1 0-1,1 1 1,0-1 0,-2 0 0,-17 5 35,0 1-1,1 0 1,-35 18 0,30-8-5,-89 95 15,94-86-49,-23 41-1,30-44-5,-13 31 0,20-39-1,0 0-1,1 0 1,1 1 0,0 0 0,0 19-1,3-34 1,-1 1 0,1 0-1,0 0 1,0 0-1,0-1 1,1 1 0,-1 0-1,0 0 1,0-1 0,0 1-1,0 0 1,1 0-1,-1-1 1,0 1 0,1 0-1,0 1 1,6 7-2,0 1 0,1-1 0,0 0 0,0-1 0,13 10 0,0-7-18,133 29-10,-116-35 5,163 5-4,-163-11 9,178-27-832,-96 9-3288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52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767 1 3504,'-46'11'1,"27"-6"84,0 1 0,-31 14 0,-144 73 184,155-68-201,-131 121 24,140-115-65,-94 111 6,106-118-26,-36 83 2,54-106-8,-1 0-1,1 0 0,-1 0 1,1 0-1,0 1 1,-1-1-1,1 0 1,0 0-1,0 0 0,0 0 1,0 0-1,0 0 1,0 0-1,0 1 0,1 0 1,1 10 1,2-1 0,-1 1 1,2-1-1,0 0 0,0 0 1,7 11-1,-11-21 1,0 0 1,0 1-1,0-1 1,0 0-1,0 0 1,0 0-1,0 0 0,0 1 1,1-2-1,-1 1 1,3 2-1,17 8 12,0-1 0,1-1-1,29 8 1,-48-16-13,1 0 1,-1 0-1,0-1 1,1 1-1,-1-1 1,0 0-1,5-1 1,219-25-454,-87 3-1922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53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437 287 4400,'-7'6'57,"-93"73"30,1 1 153,72-59-222,-33 30 133,40-32-79,-14 12-18,-32 38 0,48-46-50,12-8 2,6-15-6,0 0 0,0 1 0,0-1 0,0 1 0,0-1 0,0 0 0,0 1 0,1-1 0,-1 1 0,0-1 1,0 0-1,0 1 0,0-1 0,0 0 0,1 1 0,-1-1 0,0 0 0,0 1 0,0-1 0,1 0 1,-1 0-1,0 1 0,1-1 0,-1 0 0,0 0 0,1 1 0,19 3 6,16-6-4,-15-3 0,0-1 0,-1 0 0,22-11 0,-11 2 6,0 0 0,29-22 0,-36 22 0,0-2 39,-16 11-26,15-12 37,-1 0-1,35-40 0,-18 13 115,-37 42-24,3-2 37,-5 5-183,0 0 0,0 0 0,0 0 1,0-1-1,0 1 0,0 0 0,0 0 0,0 0 0,0 0 0,0 0 0,0 0 0,0 0 1,0 0-1,0-1 0,0 1 0,0 0 0,0 0 0,0 0 0,0 0 0,0 0 0,0 0 1,1 0-1,-1 0 0,0 0 0,0 0 0,0 0 0,0 0 0,0 0 0,0 0 0,0 0 1,0-1-1,0 1 0,1 0 0,-1 0 0,0 0 0,0 0 0,0 0 0,0 0 0,0 0 1,0 0-1,0 0 0,0 0 0,1 0 0,-1 0 0,0 1 0,0-1 0,0 0 0,0 0 0,0 0 1,0 0-1,0 0 0,0 0 0,0 0 0,1 0 0,-1 0 0,0 0 0,0 0 0,0 0 1,0 0-1,0 0 0,0 1 0,0-1 0,0 0 0,0 65 245,1-26-173,1-1-1,8 41 1,2-39-58,-6-26 11,1-6-21,1 1 1,0-2 0,0 1-1,15 10 1,-8-12 0,31-1-1,-32-6-5,0 0-1,24-4 1,91-31-2,-115 31 0,13-5-5,-12 3 2,11-4-3,-1-2 0,0-1 1,30-21-1,-16 5-22,-1-2 0,44-45 0,-70 62-3,-8 10 26,0 1 1,1-1 0,-1 1 0,1 0 0,8-5-1,-1-1-3,-11 10 9,0-1 1,0 0-1,0 1 0,0-1 1,0 1-1,0-1 0,0 1 1,1 0-1,-1-1 0,0 1 1,0 0-1,0 0 0,1 0 1,-1 0-1,0 0 0,0 0 1,1 0-1,-1 0 0,0 0 1,0 0-1,0 1 0,0-1 1,1 1-1,-1-1 0,0 1 0,0-1 1,0 1-1,0 0 0,0-1 1,0 1-1,1 1 0,2 1 4,-1 1 0,1 0 1,-1 0-1,0 0 0,0 0 0,0 1 0,0-1 0,2 6 0,24 44 34,42 58 1,-56-94-14,0 0 0,1-1-1,23 19 1,-4-4 23,-20-16 9,21 31 0,-34-43-3,-1 2 11,-5-4 7,-6-1-44,-1-1 0,1 0 1,-1-1-1,0 0 0,1 0 0,0-2 0,-1 1 0,-16-7 0,26 9-18,-1-1-1,1 0 0,0 1 0,0-1 1,-1 0-1,1 0 0,0 0 0,0 1 1,0-1-1,0 0 0,0 0 0,0-1 1,0 1-1,1 0 0,-1 0 0,0 0 0,1 0 1,-1-1-1,1 1 0,-1 0 0,1-1 1,-1 1-1,1 0 0,0-1 0,0 1 1,0-1-1,-1 1 0,2 0 0,-1-1 1,0-1-1,1-3 8,0 1 0,0-1 0,1 1 0,0 0 1,2-7-1,-1 7-23,4-11 121,41-48 73,64-66 1,-92 107-186,113-140 369,-113 136-319,93-118 490,-73 105-302,-38 38-118,-12-11-2,8 13-107,-9-11 16,7 4-31,0 0-1,0 0 1,-6-15-1,7-5-16,3 23 17,0 2-11,0 1-13,0-5 7,0 4-3,-3 4 3,3-2 17,-1 0 0,1 0 1,-1 0-1,1 0 0,0 0 0,-1 0 0,1 0 0,-1 0 0,1 0 0,0 0 0,-1 0 0,1 0 0,0 1 0,-1-1 0,1 0 0,0 0 0,-1 1 0,1-1 0,0 0 0,-1 0 1,1 1-1,0-1 0,0 0 0,-1 1 0,0 1-5,-1 2-3,0 1 0,0-1 0,0 0 0,0 1 0,1 0 0,0-1 0,0 1 1,0 0-1,1 0 0,-1 9 0,-5 96-94,-3 126-313,8-210 350,-2 24-57,8 81 0,18 85-221,-21-195 330,-1-12-6,1 0-1,0 1 0,5 14 0,-1-5-24,12 25 0,-18-43 15,1 0-1,0 0 1,0 0-1,-1 0 1,1 0-1,0 0 1,0-1-1,0 1 1,0 0-1,0-1 1,0 1-1,0 0 1,0-1-1,1 1 1,-1-1-1,0 0 1,0 1-1,0-1 1,0 0-1,1 0 1,-1 0-1,0 0 1,0 0-1,0 0 1,1 0-1,-1 0 1,0 0-1,0 0 1,0-1-1,1 1 1,-1 0-1,2-2 1,13-4-4530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53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1 258 5472,'20'4'23,"-15"-3"-4,-1 0 0,1 0 0,-1 0-1,1-1 1,7 1 0,2-1 56,4 1 24,0-1 1,0-1 0,35-6-1,109-24 300,-125 23-119,149-47 102,-150 42-148,-17 6-138,23-9 76,58-30 0,-85 38-88,0 0 0,-1-1 0,0-1 0,0 0 0,15-17 0,-25 23 37,3-2 24,-5 5 289,-1 20-298,-3 28-48,1-30-73,1 0 0,0 0 0,4 24 0,16 47 15,0-12-19,-16-67-9,-3-2 0,0 29 1,-1-45-1093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54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5296,'0'0'0,"0"9"40,6 6 0,13 6-32,13 3 0,10 5-8,7 6-64,10 13 64,0-1-3520</inkml:trace>
  <inkml:trace contextRef="#ctx0" brushRef="#br0" timeOffset="1">570 469 2072,'15'19'0,"-13"-12"0,-1-1 0,3 22 1,-1 14 15,-2-24 17,0 1 0,1-1 0,1 0 0,1 0 0,9 28 0,-12-43 81,-1-3-104,0 0 0,0 0 0,0 1-1,0-1 1,0 0 0,0 1 0,0-1 0,0 0-1,0 0 1,0 1 0,0-1 0,0 0 0,1 0-1,-1 0 1,0 1 0,0-1 0,0 0 0,0 0-1,0 1 1,1-1 0,-1 0 0,0 0 0,0 0-1,0 0 1,1 1 0,-1-1 0,0 0 0,0 0-1,1 0 1,-1 0 0,0 0 0,0 0 0,1 0-1,-1 0 1,0 0 0,0 0 0,1 1 0,-1-1-1,0-1 1,12-13 205,22-20 146,8-7-54,38-33 380,-25 34-137,-44 33-441,-3 1 37,0 0 0,0 1 1,1 0-1,13-5 0,-19 9-69,1 0 0,-1 0 0,0 0 0,1 0 0,-1 1 0,0 0 0,1-1 0,-1 1 0,1 0 0,-1 1 0,1-1 1,-1 1-1,0-1 0,1 1 0,-1 0 0,0 0 0,1 1 0,5 2 0,-5-1-24,-1-1 0,1 1 0,-1 0 0,1 1-1,-1-1 1,0 0 0,0 1 0,0 0 0,-1-1 0,1 1-1,2 7 1,0 0-2,-1 0 0,5 19-1,-5-16-29,2 5 39,1 1 0,1-2 0,1 1 0,1-1 0,11 17 0,-16-27-46,-3-6-4,-1 1-1,1-1 0,0 0 0,0 1 0,0-1 0,0 0 1,3 2-1,12 10-160,0-2 1,1 0-1,1-1 1,0-1 0,28 11-1,37 12-4802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4:54.8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454 272 4664,'23'-8'0,"21"-11"0,-21 9 3,30-21-1,-45 23 26,-4-1-19,-1 0-1,0 0 1,0 0-1,-1-1 0,1-11 1,-5 5 51,1 13-48,0-2-4,0 0 0,-1 1 0,0-1 0,0 1 0,0-1-1,0 1 1,-1 0 0,1 0 0,-1 0 0,0 0 0,-1 1-1,1-1 1,-1 1 0,1 0 0,-1 0 0,0 0 0,0 0-1,-8-3 1,-12-4 57,-44-12 0,47 20 108,-95 13 79,89-3-32,-112 60 89,113-50-81,-2 7-69,-45 52-1,60-56 36,7-5-142,1 0 0,1 0 1,0 0-1,-1 20 0,7-20 95,1-8-113,0 1 0,1-1 0,-1 0 0,2 0 0,5 8 0,-1-10 107,3-1-109,1-1-1,0-1 1,1 0 0,-1 0-1,0-2 1,1 1-1,-1-2 1,1 0 0,-1 0-1,1-2 1,-1 1-1,0-2 1,0 0 0,0 0-1,0-1 1,20-10-1,-20 9-16,-8 4 8,-1-1 0,0 0-1,1 0 1,-1-1-1,0 1 1,5-5 0,110-76 471,-104 77-379,-3 4-82,1 0-1,-1 1 1,1 1-1,19 1 1,-14 5 68,-14-4-80,3 1-8,0 1-1,0 0 1,0 0-1,-1 1 0,1 0 1,-1 0-1,-1 0 1,1 1-1,-1-1 0,0 1 1,0 1-1,5 8 1,22 40 25,36 89 1,-31-39-36,12 111-5,-44-177-3,-3 126 1,-6-140-8,-2-5 8,-2-1 1,-1 0-1,-13 21 0,10-26-21,7-9 17,1-1 6,-1 0 0,1 0-1,-1-1 1,0 1 0,1-1-1,-1 0 1,-1 0 0,1-1 0,0 0-1,-1 0 1,1 0 0,-1 0-1,-6 0 1,7-1 1,0-1 0,0 0 0,1 0 0,-1 0 0,0-1 0,0 0 0,1 1 0,-1-2 0,0 1 0,1 0 0,-1-1 0,1 0 1,0 0-1,-1 0 0,1-1 0,0 1 0,-6-6 0,-15-26 1,20 24 1,1 0 1,0 0 0,0 0-1,1-1 1,0 1 0,1-1-1,0 0 1,0-18 0,1-4 13,5-39 0,-3 58-10,3-17 50,0 11-26,2-13 8,2 0 0,1 0-1,18-40 1,23-37 100,-40 98-3,-4 8-116,-1 0-1,1 1 1,0 0 0,0 0 0,0 0 0,1 0 0,-1 1-1,1 0 1,-1 1 0,1 0 0,0 0 0,9-1 0,106-18-1133,-52 5-4818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11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5384,'6'3'7,"1"0"-5,1 1 14,0-1 0,-1 1 0,1 1 0,-1-1 0,0 1 0,0 1 0,0-1 0,-1 1 0,9 10 0,-6-2 0,-1 1 0,-1 0 0,0 0 0,9 30 0,26 74 28,-23-69-25,-16-44-22,45 127 110,-30-65-43,37 149 368,-51-206-343,-2-4-15,1 0 1,-1-1 0,-1 1 0,1 0-1,0 8 1,-3-11 117,-3 2 0,3-6-106,-2-3-5,-34-67-445,33 61 24,-23-45-3980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12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1129 0 6104,'-1'1'-7,"-5"1"0,0 0 0,1 1 0,0 0 0,0 0 0,0 1 0,0-1 0,-7 8 0,4-4 4,-34 25-3,0-6 6,2-4 0,2-5 1,-1-3 4,-7 0-2,5-5 104,-1-2 1,0-1-1,0-3 0,-60-2 0,99-1-90,1 1-1,-1-1 1,1 0 0,-1 0-1,1 1 1,0 0-1,-1-1 1,1 1 0,0 0-1,-1 0 1,1 0-1,0 1 1,0-1 0,0 0-1,-2 3 1,-2 1 39,1 1 1,0 0-1,0 0 1,-5 10-1,3-6-33,1 0-1,-1 1 1,2 0 0,-1 0-1,1 1 1,1 0 0,0 0-1,1 0 1,0 0 0,1 0-1,1 1 1,-1-1 0,2 21-1,0-31-19,1 1 0,-1-1 0,1 1-1,-1-1 1,1 0 0,0 1 0,0-1-1,0 0 1,0 0 0,1 0 0,-1 0-1,0 0 1,1 0 0,-1 0-1,1 0 1,0 0 0,0-1 0,3 3-1,-5-3-1,1-1-1,-1 1 0,1-1 0,-1 1 1,1-1-1,0 1 0,-1-1 0,1 1 1,-1-1-1,1 0 0,0 1 0,0-1 1,-1 0-1,1 1 0,0-1 0,0 0 1,-1 0-1,1 0 0,0 0 0,0 0 1,-1 0-1,1 0 0,0 0 0,0 0 0,-1 0 1,1 0-1,1-1 0,1 0 1,0 1 0,-1 0 0,1 0-1,0 0 1,0 0-1,0 0 1,0-1-1,0 1 1,-1-1 0,1 0-1,0 0 1,-1 0-1,1 0 1,0-1-1,-1 1 1,0-1-1,3-1 1,11-8 15,3 0-15,65-35 101,-73 41-78,0 1 0,1 0 0,0 0 0,0 1 0,0 1 0,13-2-1,-10 4 0,0 0 0,0 0-1,0 1 1,0 1 0,0 1-1,0 0 1,-1 1 0,17 7-1,-24-8-17,0 1-1,0 0 1,-1 1-1,1-1 1,-1 1-1,0 1 1,-1-1-1,6 7 0,4 3 7,-14-13-11,11 9 9,21 25-1,-18-10-5,-11-15-3,0 0 0,0 1 0,-1-1-1,0 1 1,-1 0 0,1 23 0,-5-24-7,-1 1 0,0 0 0,0-1 0,-1 0 0,0 0 1,-9 15-1,6-17-32,-59 35-13,48-36-1,-109 17-18,80-18 44,-1-2 0,-71-3 0,118-2 27,-71 0-7,-9 0 6,0 1 1,-5-1 0,59-2-177,1-2 0,0 0 0,0-2 0,-47-17-1,-14-8-4248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13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 0 4040,'0'0'4112,"-3"11"-4007,-72 295 159,65-266-217,-34 156 14,38-157-33,-13 156 19,18-157-6,2-23-26,10 163 73,-3-61-8,-8-114-153,1 0 11,-1-1-1,0 1 1,1-1 0,-1 1-1,1-1 1,0 0 0,0 1-1,0-1 1,0 0 0,0 1-1,1-1 1,-1 0-1,0 0 1,3 2 0,8 8-5138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14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4936,'0'0'217,"0"4"-31,2 3-56,0-1 0,0 1 1,1-1-1,-1 1 1,8 10-1,9 25 62,-12-16-184,-2 9-3,-1 5-3,4 9-2,5 9 0,33 140 21,-29-124 14,-6-35 36,2-2 1,29 62-1,-30-74 57,-11-24-69,7 10-772,-1-2-3167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0:56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46 674 8520,'-5'-8'75,"0"1"0,1-1 0,0 0 0,0-1 0,1 1 1,0-1-1,0 1 0,-2-18 0,2 13 18,1-1 10,0 1-1,1-1 1,0 0 0,1 0-1,0 1 1,5-28 0,-3 27-41,5-11 253,9-10-106,34-51-1,-48 83-183,0 0 0,1 0 0,-1 0-1,1 0 1,0 1 0,4-4 0,153-106 201,-121 91-132,161-73 32,-159 81-51,16 3-22,86-4-1,-138 14-44,0 0 0,-1 0 0,1 1 0,0 0-1,0-1 1,4 3 0,19 4 21,31 12 1,-35-9-20,31 19 0,-52-28-7,-1 0 0,0 0-1,0 1 1,0-1 0,-1 0 0,1 1 0,0-1 0,0 1 0,-1 0 0,1 0 0,-1-1 0,0 1 0,2 3 0,-3-5-3,11 17 15,0 0 0,15 34 0,-16-22-7,11 49 0,-19-71-1,-1 0 0,1 0 0,-2 0 0,1 13 0,-1-20-7,-1 129 39,-14 7-26,15-136-13,-11 57 28,-72 250 13,62-244-26,-95 221 12,93-232-7,-83 198 8,89-203-7,-56 174 34,47-128-27,25-91-26,1 0 1,-1 0 0,1 0 0,0 0-1,0 0 1,-1 0 0,1 0 0,0 0-1,1 0 1,-1 0 0,0 0-1,1 0 1,-1 0 0,1 0 0,-1 0-1,1 0 1,0-1 0,0 1 0,1 2-1,-1-3 1,-1 0-2,0-1-1,0 0 1,0 0 0,0 0 0,1 0-1,-1 1 1,0-1 0,0 0 0,0 0-1,0 0 1,0 0 0,1 0 0,-1 0-1,0 0 1,0 1 0,0-1-1,0 0 1,1 0 0,-1 0 0,0 0-1,0 0 1,0 0 0,1 0 0,-1 0-1,0 0 1,0 0 0,0 0 0,1 0-1,-1 0 1,0 0 0,0 0 0,0 0-1,1 0 1,-1 0 0,0 0-1,0 0 1,0-1 0,19-2 14,-1-1-1,18-6 1,-11-2 12,167-102 10,-142 81-9,249-157 20,-231 152 0,121-50 4,12 15-27,-201 73-25,21-8 37,39-7 0,135-22 36,-12 14-30,-183 23-43,64-4 140,170 8 66,-203 0-12,-6 2-58,46 17 1,-65-20 71,-54-3-1629,1 0-6959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07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11 5744,'-1'-2'57,"-4"-6"10,4 9-46,-1 1 1,1 0-1,0-1 1,0 1-1,0 0 1,1 0-1,-1 0 0,0 0 1,1 0-1,-1 2 1,1 2-2,-1-5-18,1 0 1,0 0-1,0 0 0,0 0 0,0 0 0,0 0 1,1 0-1,-1 0 0,0 0 0,0 0 1,1 0-1,-1 0 0,0 0 0,1 0 0,-1 0 1,1-1-1,-1 1 0,1 0 0,0 1 0,7 4 5,-1 1-1,1-1 0,16 9 0,11 10-1,-24-17-1,0 0 0,1-1 0,0 0-1,25 11 1,-33-17-2,1 0-1,-1-1 1,1 1-1,-1-1 1,1 0-1,-1 0 1,1 0-1,0-1 1,-1 0-1,9-2 0,-6 1 4,4 0 12,0 0 0,-1-1-1,1-1 1,17-8-1,-12 5 8,-4 2 87,0 0 0,0-1-1,-1-1 1,0 0 0,0-1 0,0 0-1,-1 0 1,9-11 0,8-6 563,-25 24-353,-1 0-261,4-6 829,-8 18-111,-20 75-616,15-53-105,-4 64 0,3-13-37,-1-5-7,-1 8-10,3-2-3,4 4 0,4-47-3,2 0 1,12 70 0,-10-82 1,0 1-3,16 63 0,-13-75 4,-7-18 0,0-1 0,0 0 0,0 1 0,0-1 0,0 0 0,1 0 0,-1 1 0,0-1 0,0 0 0,0 0 0,0 0 0,0 1 0,0-1 0,0 0 0,1 0 0,-1 1 0,0-1 0,0 0 0,0 0 0,0 0 0,1 0 0,-1 1 0,0-1 0,0 0 0,0 0 0,1 0 0,-1 0 0,0 0 0,0 0 0,1 1 0,-1-1 0,0 0 0,0 0 0,1 0 0,-1 0 0,0 0 0,1 0 0,-1 0 0,0 0 0,0 0 0,1 0 0,14-25 0,14-33-1216,2-8-4864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15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700 1 4936,'-3'2'-15,"-12"4"5,0-1 0,-1 0 0,1-1-1,-1-1 1,-17 2 0,-22 6-29,-55 24 19,91-28 63,0 1 0,1 2-1,0-1 1,0 2 0,-21 17-1,25-17 23,1 0 0,1 2 1,0-1-1,0 1 0,-17 27 0,20-26-46,5-8 5,-1 1-1,2 0 1,-1 0 0,-3 11-1,-1 0 17,-3 7 25,-10 33 0,18-49-38,1 1-1,0-1 1,1 1-1,0-1 0,0 1 1,1 0-1,0 0 1,2 12-1,-1-15 5,0-1 1,1 1-1,0-1 0,0 0 0,1 1 1,-1-1-1,1 0 0,0 0 0,1-1 0,0 1 1,0-1-1,0 0 0,0 0 0,1 0 1,0 0-1,0-1 0,0 0 0,7 5 0,-2-4 12,0 0-1,0 0 0,0-1 0,0-1 0,0 0 0,1 0 0,0-1 0,-1 0 0,1-1 0,0 0 0,0-1 1,0 0-1,11-2 0,11-3 136,55-16 0,16-25 78,-95 41-206,0 1 0,-1-1 0,1-1 0,-1 0 0,0 0 0,0-1 0,-1 0 0,0 0 0,0 0 0,8-14 0,-8 14-22,-5 4-9,-1 1 0,1 0 0,-1 0 0,1-1 0,-1 1 0,0-1 0,0 0 0,0 1 1,0-1-1,1-4 0,-1 4-8,34-137 611,-30 110-282,-1-1-1,0-58 1,-4 85-304,-1 1 1,-1-1-1,1 0 1,0 1-1,-1-1 1,0 1 0,0 0-1,0 0 1,0 0-1,-4-5 1,3 4-2,-6-4 133,1 4-135,-1 1 0,0 0 0,-1 0 0,1 1 0,0 0 0,-19-1 0,2 4 88,-141 27 44,128-21-90,-209 15-1340,105-14-5535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33.0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1 307 7264,'7'-7'137,"3"-2"-106,1 1 1,0 1-1,1 0 0,0 0 0,0 1 1,17-6-1,2 4 349,166-34 144,-149 35-183,247-27 122,-225 27-223,319-33 77,-306 33-169,324-24 67,-332 25-55,257-21 50,-274 22-115,245-10 49,-206 13-119,-3 4-19,-93-2-19,16 0-241,0 0 0,0 0 1,-1-2-1,20-3 0,-2-3-6152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33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1197 4 7448,'-18'-2'85,"0"1"-1,0 1 1,0 0 0,0 2 0,0 0-1,-21 5 1,-6 1 75,27-6-120,-37 2 288,31-3-222,-16 1 231,-1-2 0,1-2 0,-63-11 1,79 6 148,21 10-308,1 4-145,1 0 1,0 0 0,1 0-1,0 0 1,0 0-1,0-1 1,1 1 0,0 0-1,2 11 1,1-7-10,-1 1 0,2-1 1,-1 1-1,7 10 0,-9-18-8,0 0-1,1 0 1,-1-1 0,1 1-1,0 0 1,0-1-1,0 0 1,0 1 0,5 2-1,4 5 9,0 1-9,-8-7 0,0-1-1,1 1 0,0-1 0,0-1 0,0 1 0,6 3 1,5 3 9,0 2 17,1-1 0,-1-1 0,2-1 0,0-1 0,0 0 0,32 9 1,-41-15-33,-4-1-4,0 0 1,-1 0-1,1-1 0,0 1 0,0-1 0,5-1 0,78-15 23,-50 8-23,5-1-3,3 2-2,0 5 0,-37 2 0,0 1 0,0 1 0,13 3 0,-15-3 0,0 1 0,0 0 0,0 0 0,12 7 0,-14-6 0,0 0 0,0 0 0,0 0 0,0 1 0,-1-1 0,5 7 0,-5-5 0,0 0 0,-1 0 0,0 1 0,0-1 0,4 14 0,-3-6 0,-1 1 0,2 28 0,-3-19 0,-5 44 0,1-48 0,-1 1 0,-10 35 0,8-42 0,0 0 0,-1-1 0,0 0 0,-14 21 0,12-23 0,-1 1 0,0-1 0,-1-1 0,-21 18 0,16-16 0,0-2 0,-1 0 0,-31 14 0,6-8 0,-1-3 0,-1-2 1,-70 10-1,61-16 8,-249-1 12,292-4-14,-1 0-1,1-1 1,-1 0-1,-16-5 1,26 6-6,-54-12 16,-54-20 0,-84-57-1365,189 88 1293,-190-96-7004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23.1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3056,'0'0'737,"12"3"-645,0 2-77,-6-3-2,0 1-1,0-2 1,1 1-1,-1-1 1,0 0-1,1 0 0,5 0 1,139 9 106,-44-5 92,61 1-21,46-6-7,-172-1-30,-24 0-95,183-5 277,-180 8-239,-5-1-14,1 0 0,-1-1 0,26-4 0,-30 2 119,-9 1-51,-13 2-76,-1 1 1,1 0-1,-20 6 0,17-4-59,-52 14 66,58-16-74,-41 12 51,-1 3 1,-53 26 0,81-31-46,0 0 0,-33 27-1,30-14-9,17-16 0,0 1-1,-9 16 1,15-25-2,0 1 0,0 0-1,1-1 1,-1 1 0,0 0 0,1 0 0,-1-1-1,1 1 1,0 0 0,-1 0 0,1 0-1,0 0 1,0 0 0,0 2 0,1 5 0,-3 2 1,2-7-1,0-1 0,-1 1 0,1 0 0,1-1 1,-1 1-1,0 0 0,2 5 0,3 16 11,1 0 0,15 40 0,2-19 0,-17-37-11,23 48 23,-27-51-21,0-1-1,0 1 1,0-1-1,0 1 1,-1 0-1,0 0 1,0 0 0,-1 11-1,-3-8 6,-4-1-4,0-1 1,-1 1-1,0-1 1,0-1-1,0 1 0,-1-2 1,0 1-1,0-1 0,0 0 1,-1-1-1,0 0 1,1-1-1,-1 0 0,-1 0 1,1-1-1,0 0 0,-17 0 1,-102-2 21,116 0-18,-1-1 0,-24-5 0,17 2-5,1 1 0,-27-7 45,36 8-25,2 0 0,1-1-1,-1 0 1,0 0-1,-12-6 1,21 9-19,-1-1 1,0 1-1,0 0 0,1-1 1,-1 1-1,0 0 0,1-1 1,-1 1-1,0-1 1,1 1-1,-1-1 0,1 0 1,-1 1-1,1-1 0,-1 1 1,1-1-1,-1 0 1,1 0-1,0 1 0,-1-1 1,1 0-1,0 0 0,0 1 1,0-1-1,-1 0 0,1 0 1,0 1-1,0-2 1,1 0 3,0 0 1,0 0-1,0 1 1,0-1-1,1 0 1,-1 1 0,0-1-1,1 1 1,-1 0-1,1-1 1,-1 1-1,1 0 1,0 0 0,0 0-1,1-1 1,8-5 4,-6 3 1,0 1-1,1 0 0,-1 1 0,1-1 0,0 1 0,11-3 0,126-36 99,-110 34-25,149-23 30,-145 24-50,154-18 21,-152 20-47,154-16 62,-177 18-88,-2 0 8,0 0 0,0 1 0,1 0 0,-1 1 0,0 1 0,16 3 0,-24-2 6,-5-2 54,-4 1-75,3-2-8,-1 1 1,1 0-1,0 0 0,0 0 1,-1 0-1,1 0 1,0 0-1,0 0 0,-1 0 1,1 0-1,0 0 1,0 0-1,-1 0 0,1 0 1,0 0-1,0 0 1,-1 1-1,1-1 0,0 0 1,0 0-1,-1 0 1,1 0-1,0 0 0,0 0 1,-1 1-1,1-1 0,0 0 1,0 0-1,0 0 1,0 1-1,-1-1 0,1 0 1,0 0-1,0 1 1,0-1-1,0 0 0,4 19 5,0-15-3,-1-2-1,11 8 2,116 72 32,-123-77-29,0 0 1,0 1 0,0 0-1,-1 1 1,1-1 0,-2 1-1,1 0 1,6 12 0,2 2 26,15 22 19,-27-41-24,-2-1-26,0-1 1,0 0-1,0 1 0,0-1 1,0 0-1,0 1 0,0-1 1,0 0-1,0 1 0,0-1 1,0 0-1,0 1 0,0-1 1,0 0-1,0 1 0,0-1 0,0 0 1,-1 1-1,1-1 0,0 0 1,0 1-1,0-1 0,-1 0 1,1 0-1,0 1 0,0-1 1,-1 0-1,1 0 0,0 1 1,0-1-1,-1 0 0,1 0 1,0 0-1,-1 0 0,1 1 0,0-1 1,-1 0-1,1 0 0,-1 0 1,-14-8 46,11 4-36,-1-1 0,1 0 0,0 0 0,-5-7 0,3 3-5,4 6 1,0 0 0,1 0 0,-1 0-1,1 0 1,0 0 0,-1 0 0,1 0-1,1-1 1,-2-4 0,0-1 24,0 1 1,1-1 0,0 0 0,0 0-1,1 1 1,0-1 0,1 0 0,0 0-1,3-14 1,-1 14-12,-2 6-6,0 1 1,0-1-1,0 1 0,1-1 0,-1 1 0,1-1 0,0 1 1,-1 0-1,1-1 0,4-2 0,61-58 196,-51 52-65,9-1-50,39-12 0,-46 22-2,10 4-30,29 5 1,-42-1-6,0 6-34,0 0 0,16 20 0,-21-16 9,47 137 32,-44-117-58,-6-13-7,-5-14 0,1 0-1,0-1 1,1 1 0,7 12 0,13 24 4,-20-38-5,0 0-1,1-1 1,-1 1-1,7 5 1,-9-10 2,0 0 0,0 0 1,0-1-1,1 1 0,-1-1 0,0 1 1,1-1-1,-1 0 0,1 0 0,-1 0 0,1 0 1,-1-1-1,6 2 0,-1-2-321,0 0 0,1-1 0,12-1 0,25-4-5848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23.5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5920,'0'8'2,"1"1"1,0-1-1,0 0 1,0 0-1,4 11 0,15 30 0,8 9-2,7 3 0,3-3 0,-1-5 1,24 40 8,-58-88-6,0 0 0,0 0 0,-1 0 0,0 0 0,0 0 0,0 0 0,2 9 0,0 3 0,1-2 5,8 37 116,-2-10-53,-2-9-260,7 51 0,-13-60-3497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23.9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 6104,'35'2'-37,"61"12"0,-23-3-8,17-2-92,133-15-43,-145-2 177,70-3 59,-53 9 2583,-89 5-2406,-6-3-229,0 0 1,1 1-1,-1-1 0,0 0 0,0 0 0,0 0 0,0 0 0,0 0 0,1 0 0,-1 0 0,0 1 1,0-1-1,0 0 0,1 0 0,-1 0 0,0 0 0,0 0 0,0 0 0,1 0 0,-1 0 0,0 0 1,0 0-1,0 0 0,1 0 0,-1 0 0,0 0 0,0 0 0,0 0 0,0 0 0,1 0 0,-1 0 1,0-1-1,0 1 0,0 0 0,1 0 0,-1 0 0,0 0 0,27-19 543,-26 19-538,-1-1 1,0 1-1,0-1 1,1 0-1,-1 1 1,0-1-1,0 1 1,0-1-1,0 0 1,0 1-1,0-1 1,0 0-1,0 1 1,0-1-1,0 1 1,0-1-1,0 0 1,0 1-1,0-1 1,-1 1-1,1-1 1,0 0-1,0 1 1,-1-2-1,-6-10 25,7 12-31,-2-2 12,0 0-1,0-1 1,0 1-1,0 0 1,0 1-1,0-1 1,-1 0-1,1 1 1,-1-1-1,1 1 1,-1 0-1,1-1 1,-1 1-1,0 1 0,0-1 1,1 0-1,-1 1 1,-4-1-1,-4 0-3,0 1 1,-21 1-1,21 0-5,-1-1 1,1 2 0,-1-1 0,1 2 1,0-1-1,0 2 0,0-1 0,-14 8 0,11-5-4,8-4-1,1 0 0,-1 0 0,1 1 0,0 0 1,-1-1-1,1 2 0,-8 6 0,-1 1 1,5-4-2,0 0 0,1 1 0,-12 13 0,14-14 0,1 0 0,0 0 0,0 1 0,1 0-1,-4 8 1,5-7 0,0-1-1,0 1 0,1-1 0,1 1 0,-2 10 1,3-4-1,1 0-1,0 0 1,1 0 0,1-1 0,0 1 0,9 21-1,-12-34 1,1 0-1,-1-1 1,1 1 0,0 0-1,0-1 1,0 1-1,0-1 1,0 1-1,0-1 1,0 1-1,3 1 1,16 16-1,1-1 0,1-1 0,34 19 0,-25-23-11,134 26-1,-132-37-7,125-19-16,-129 7-24,125-73-1152,-71 30-4488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24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356 4 6192,'0'0'49,"0"0"-43,-1-1 1,1 1-1,-1-1 0,0 1 0,1 0 0,-1 0 1,1-1-1,-1 1 0,0 0 0,1 0 0,-1 0 1,0-1-1,0 1 0,1 0 0,-1 0 0,0 0 1,1 0-1,-1 1 0,0-1 0,1 0 0,-1 0 1,-1 0-1,-75 32 138,-19 6-82,77-28-27,-8 8-9,-29 28 0,43-31 1,2 4-11,0 0 1,-13 38-1,20-36 71,3 7-21,2 37 0,3-51 75,0-7-111,1-1 0,-1 0 0,1 0 0,0 0 1,0 0-1,9 6 0,-3-8 150,-4-4-139,0 0 0,0 0 1,0-1-1,0 0 0,0-1 1,0 1-1,0-1 0,0-1 0,-1 1 1,1-1-1,7-5 0,2-2 46,0 0 0,-1-1 0,0-1-1,14-15 1,103-118 604,-129 143-665,-1-1 1,1 0 0,-1 1 0,1 0-1,0 0 1,-1 0 0,1 0-1,0 0 1,1 0 0,-1 1 0,4-2-1,-5 2-10,-1 1-5,0 0 1,0 0 0,0 0 0,1 0-1,-1 0 1,0 0 0,0 0-1,0 0 1,0 0 0,0 0-1,1 1 1,-1-1 0,0 1 0,0-1-1,0 1 1,0-1 0,0 1-1,0-1 1,0 1 0,0 0-1,1 0 1,1 1 17,19 16 18,-14-6 41,23 94 31,-24-69-91,-1 0 1,0 55-1,-5-73-24,0 60 13,-1-49-14,-1 56 0,0-60-4,-1 1 0,-11 49 1,10-65-1,0 1 0,-1-1 0,0 0 0,-1-1 0,0 1 0,-1-1 0,0 0 0,-11 15 0,6-17-11,7-6 11,0-1-1,-1 0 1,1 1 0,-1-2-1,1 1 1,-1 0 0,0-1-1,-7 0 1,11 0 1,1 0-1,-1-1 1,1 1-1,0 0 1,-1 0-1,1 0 1,0 0-1,-1 0 1,1 0-1,0 0 1,-1-1-1,1 1 1,0 0 0,-1 0-1,1-1 1,0 1-1,-1 0 1,1 0-1,0-1 1,0 1-1,-1 0 1,1-1-1,0 1 1,0 0-1,-1-1 1,-16-30-8,13 20 8,1 0-1,-1 0 1,-1-14 0,3 13 0,1 0 0,0 0 0,2-20 0,0 17 0,2 0 1,6-24-1,44-124 9,-4-1 19,-20 60-9,20-52 6,-47 150-21,0 0-1,0-1 0,1 1 1,0 0-1,0 0 0,5-8 1,0 2-1,-5 8-2,-1 0 1,0 1-1,1-1 1,0 0-1,0 1 0,0 0 1,0 0-1,1 0 1,-1 0-1,1 1 0,0-1 1,0 1-1,0 0 1,0 0-1,0 0 0,0 0 1,0 1-1,0 0 1,6-1-1,-8 2 0,0-1 0,-1 1 0,1 0 0,0 0 0,-1 0 0,1 0-1,0 1 1,-1-1 0,1 0 0,-1 1 0,1-1 0,0 1 0,-1-1 0,1 1 0,-1 0 0,1 0 0,-1 0 0,2 1-1,2 1 3,29 22 0,5 8-3,4 5 0,2 1 0,5-1 0,51 21-2,-83-52-3,22 0 4,-35-7 1,-1 0 0,1-1 0,0 1 0,-1-1 0,1 0 0,-1 0 0,6-3 0,24-14 0,-8-5 1,-22 19 1,0 0 0,0 0 0,-1 0 0,1 0 0,-1-1 0,0 1 0,-1-1 0,1 0 0,-1 0 0,3-8 0,-4 10 2,-1 0 1,0-1-1,0 1 0,0 0 1,0-1-1,0 1 0,-1 0 1,1-1-1,-1 1 0,0 0 1,0 0-1,0-1 0,-1 1 0,1 0 1,-1 0-1,0 0 0,1 1 1,-6-6-1,2-1 3,4 7-2,-1-1 0,0 1 0,1 0 0,-1 0 0,0 0-1,0 0 1,0 0 0,-1 0 0,1 0 0,0 0 0,-1 1 0,-3-3 0,-2 1 4,0-1 1,0 1 0,0 0-1,-1 1 1,1 0 0,-1 0-1,-8 0 1,0 5 58,-10 8-19,-34 19 1,44-16 10,-3 10-35,1 0 1,-21 36 0,38-57-23,0 0 1,1 0-1,0 0 0,-1 0 1,1 0-1,0 1 0,0 3 1,1-7-4,-6 26 13,-3 27 0,8-38-12,0 1 0,1 0 1,1-1-1,3 17 0,-1-19-1,0-1-1,1 1 1,0-1 0,1 0 0,1 0 0,0 0 0,0-1 0,1 0-1,16 19 1,-3-12-6,96 51-9,-89-59-18,120 10-19,-115-21-8,135-24-19,-135 16 47,1-6 14,63-36 0,-94 50 16,0-1 1,0 1-1,0-1 0,0 0 1,0 0-1,0 0 0,3-4 1,9-14-4,-1-1 1,-1-1 0,14-35-1,-19 28 0,3-42 4,-7-10 1,-8 4 28,-1-37 33,7 109-21,2-1 4,2 6-9,4 4-29,0 0 0,0 1 0,0 0 1,0 1-1,-1 0 0,12 10 0,-4 0-4,23 25-1,-33-33-1,0 1-1,-1-1 0,0 1 0,0 0 0,-1 0 0,0 0 1,-1 1-1,0 0 0,3 11 0,-4-9-3,3 12-22,-1 57-56,-8 86 0,4-158 60,0-1 0,0 1 0,1 0 1,0-1-1,4 17 0,-3-15 10,3 0-41,0-4 44,0-1-1,1 0 1,-1 0 0,1-1 0,0 0 0,0 0 0,8 4-1,3-3-35,112 9-1195,-49-9-4713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25.7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241 170 4040,'0'0'217,"1"6"-31,4 18-78,-4-22-68,-1-1 1,1 1 0,-1 0 0,0 0 0,0 0 0,0-1 0,0 1 0,0 0 0,0 0 0,-1 0 0,1-1 0,-1 1 0,1 0 0,-2 2-1,-1 8 53,-11 51 250,-75 248 259,87-305-607,-8 33 73,-45 164 84,7-57 81,47-144-139,-1-8-1,-2 1-75,3 3-8,0 0 0,-1 1 1,1-1-1,0 0 0,1 0 0,-1 0 1,0 0-1,1 0 0,-1 0 1,1 0-1,-1-1 0,1 1 1,0 0-1,0-2 0,-6-124 185,7 93-15,44-263 512,-22 174-384,17-60-4,-12 77 102,-25 97-346,-1 0-1,2 0 0,-1 0 0,1 1 1,1-1-1,11-16 0,-16 25-52,0 1 1,1-1-1,-1 1 0,1-1 0,-1 1 1,1 0-1,-1-1 0,1 1 0,-1-1 1,1 1-1,-1 0 0,1 0 0,-1-1 1,1 1-1,0 0 0,-1 0 0,1 0 1,-1-1-1,1 1 0,0 0 0,-1 0 1,1 0-1,0 0 0,-1 0 0,1 0 1,-1 0-1,1 0 0,0 1 0,-1-1 1,1 0-1,-1 0 0,1 0 0,0 1 1,17 19 176,-10-10-156,-4-4-4,1 1 0,-1-1 0,-1 1 0,1 0 0,3 10 0,50 120 125,-13-33-9,-34-79-129,-4-12 2,0-1 1,0 1-1,11 14 0,114 162 72,-119-173-79,47 68 23,-43-60-13,48 67 23,-60-86-131,-4-4 29,1 1-1,1 0 1,-1 0 0,0-1 0,0 1 0,0-1-1,1 1 1,-1-1 0,1 1 0,-1-1 0,1 0 0,0 0-1,-1 0 1,1 0 0,0 0 0,0 0 0,2 0-1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26.1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79 8072,'138'-11'276,"-112"8"-243,15 0 154,215-19 63,-200 18-115,25-4-35,150-12 8,7 12-1133,-117 8-4335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26.5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60 788 6904,'-23'16'41,"-12"4"90,33-19 10,2-8-25,1 1 0,-1-1-1,1 1 1,1 0 0,-1 0 0,5-13 0,3-7 120,46-125 370,-49 137-578,14-23 155,0 4-35,1 0 1,36-39-1,-55 70-140,-1 1 0,0 0 0,1 0-1,-1 0 1,1 0 0,-1 0-1,1 0 1,0 0 0,-1 0 0,1 1-1,0-1 1,0 1 0,-1-1-1,1 1 1,0 0 0,0 0 0,0 0-1,0 0 1,-1 0 0,1 0-1,0 0 1,0 0 0,0 1 0,-1-1-1,1 1 1,0 0 0,0-1-1,-1 1 1,1 0 0,-1 0 0,1 0-1,1 1 1,4 3 3,0 0 1,-1 0-1,0 1 0,9 10 1,-13-14-13,3 4 10,0-1 1,0 1-1,0 0 0,3 8 1,0-1-4,22 40 1,-6 6-2,-3 5-3,39 126-17,-54-173 14,5 27-7,3 9-2,-14-52 10,1-1 0,-1 1 0,1-1 0,-1 1-1,1-1 1,-1 1 0,1-1 0,-1 1 0,1-1-1,-1 0 1,1 1 0,0-1 0,-1 0 0,1 1-1,0-1 1,-1 0 0,1 0 0,0 0 0,-1 0-1,1 1 1,0-1 0,0 0 0,-1 0 0,1 0-1,0-1 1,-1 1 0,1 0 0,0 0 0,0 0-1,0-1 1,1 1 0,4-2-1,0 0 0,0-1 1,1 1-1,-1-1 0,-1-1 0,1 1 1,-1-1-1,1 0 0,-1 0 0,5-5 1,36-38 0,0-2 10,73-59 1,-105 96-8,-8 8 4,0-1-1,0 1 1,0 1 0,0-1-1,9-3 1,48-18 43,-62 24-45,0 1-1,1 0 0,-1 0 1,0-1-1,0 1 0,0 0 1,1 0-1,-1 0 0,0 1 1,0-1-1,0 0 0,1 0 1,-1 1-1,0-1 0,0 0 0,0 1 1,0-1-1,0 1 0,0 0 1,0-1-1,2 3 0,1-1 8,2 2 1,-1 0 1,0 1-1,0-1 1,0 1-1,0 0 1,-1 1-1,0-1 1,0 1-1,6 10 1,-4-5-4,-3-6-2,-1 0 1,1 0-1,-1 1 1,0-1-1,0 1 1,1 8-1,3 13 29,0 1-1,-2-1 1,2 52 0,-7-75-17,-2-9 0,-16-16-1246,-2-5-4920</inkml:trace>
  <inkml:trace contextRef="#ctx0" brushRef="#br0" timeOffset="1">822 0 7176,'0'0'0,"10"21"8,9 19 0,16 23-8,10 6-8,10-5 8,1-1-4912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07.9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0 159 7448,'10'7'182,"-6"-3"-167,-1 1-1,1-1 1,-1 1-1,0 0 1,0 0-1,-1 0 0,1 0 1,-1 1-1,0-1 1,-1 1-1,3 10 1,-2-7-5,3 13 32,0 0 0,-1 0-1,1 32 1,-3-34-31,0 4 33,-2 47 0,-1 6-4,25 99 42,-11-111-44,-10-48-18,1 7 41,9 34 0,-32-122 237,-8-41-166,22 77-76,1-2 0,1 1 0,1-34 1,1 36-38,1-7 62,10-155 34,-6 151-54,1-1-16,3-1 1,1 1-1,21-54 0,-28 89-39,1 0-1,-1 1 0,1-1 1,0 1-1,0 0 0,0 0 1,0 0-1,1 0 0,-1 1 1,1-1-1,0 1 0,-1 0 1,1 0-1,5-1 0,-3 0-1,9-2 10,6 3-9,0 0 1,23 2 0,-39 0-5,-1 0 0,1 1 1,-1 0-1,1-1 0,-1 1 0,1 1 0,-1-1 0,0 1 1,6 2-1,5 3 0,37 18 1,-42-19-2,0 0 0,15 14 0,-20-15 0,0 0 0,0 0 0,0 1 0,6 11 0,-7-9-1,0 0 0,-1 1 0,-1 0 0,0-1 0,0 1 0,0 0 0,-1 0 0,0 0 0,-1 0 0,0 0 0,-1 0 0,1 0 0,-2 0 0,-2 12 0,2-8-1,1-10-1,1 0 0,-1 0 0,0 0 1,1 0-1,-1 0 0,-1 0 0,1 0 0,0 0 0,-1-1 1,-3 5-1,1 1-10,-1 0 0,0 0 0,-1-1 0,0 0 0,0 0 1,-1-1-1,1 0 0,-1 0 0,-1 0 0,-15 9 0,18-14-12,-3-1 1,5-4 8,2 0 14,0-1 0,1 0 1,0 0-1,0 0 0,0 0 0,1 0 0,0 1 0,0-1 1,0 0-1,0 0 0,1 1 0,0-1 0,0 1 0,0-1 1,3-4-1,7-11-7,19-27 0,-30 46 9,20-28-70,0 1 0,47-45 0,-60 65 54,39-36-290,-43 41 215,-1 0 0,1 0 0,-1 1 0,1-1 0,0 1 0,0 0 0,1 0 0,-1 1 0,0-1 1,0 1-1,1 0 0,6-1 0,-9 2 61,0 0 0,0 0 0,1 1 0,-1-1 0,0 1 0,0-1 1,0 1-1,0 0 0,0 0 0,0-1 0,0 1 0,0 1 0,0-1 0,0 0 0,-1 0 0,1 1 1,0-1-1,1 3 0,2 2-8,-1 1-1,0-1 1,0 1 0,3 7 0,6 10-50,-10-19 76,0 0 0,0-1-1,1 1 1,0-1 0,0 1 0,0-1-1,0 0 1,1-1 0,0 1-1,-1-1 1,1 0 0,1 0 0,-1 0-1,8 2 1,-3-1 6,-6-2 4,0-1 0,0 0 1,0 0-1,-1 0 0,1-1 0,0 1 0,0-1 1,0 0-1,5 0 0,34-2-6,11-6 7,-44 6 12,1 0 1,-1 0-1,0-1 0,0 0 1,0-1-1,0 0 0,-1-1 1,0 0-1,0-1 0,0 0 1,0 0-1,-1 0 1,0-1-1,0-1 0,-1 1 1,0-1-1,0 0 0,6-11 1,-12 16 20,0 1-1,-1-1 1,1 0 0,0 1 0,-1-1 0,0 0 0,0 1-1,0-1 1,0 0 0,0 1 0,0-1 0,0 0-1,-2-3 1,2 3 17,0 2-27,-1 0-1,1-1 1,0 1 0,-1 0-1,1 0 1,0-1-1,-1 1 1,0 0-1,1 0 1,-1 0-1,0 0 1,1 0-1,-1 0 1,0 0-1,0 0 1,0 0-1,0 0 1,0 1-1,0-1 1,0 0-1,0 0 1,-2 0-1,0-1 31,-26-12 61,28 14-92,0-1 0,0 1 0,0 0 0,0-1 0,0 1 0,0 0 0,0 0 0,0 0 0,0 0 0,0 0 0,0 0 0,0 0 0,-2 1 0,-21 3 104,0 1 0,-39 13 1,38-5-5,-1 8-68,1 1 0,-34 40 0,56-59-47,1 0 0,-1 0-1,1 1 1,0-1 0,0 1 0,-1 4 0,-14 35 22,-19 76 0,35-115-27,0 0 0,1-1 0,-1 1 0,1 0 0,0 0 0,0 5 0,1 9 2,7 34 0,-6-44-2,0 0-1,1-1 0,0 1 0,0 0 0,1-1 0,0 0 1,6 10-1,2-5 0,0 0-1,0 0 1,1-2 0,0 1 0,1-1 0,0-1 0,21 9-1,-6-4-5,129 41-4,-126-46 5,138 11 2,-137-20-3,134-19-1040,-83 5-4140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26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5832,'0'5'41,"5"73"102,-12 160 226,5-195-365,-2 143 232,4-163-215,2 11 94,0-15-63,0 3-10,1-1 1,1 0-1,1 1 1,12 34-1,11 19-730,-16-45-3385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27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151 491 5384,'-63'-11'113,"4"3"39,58 8-133,-1 0 0,1 0 0,0 0 0,-1 0 0,1 0-1,-1 1 1,1-1 0,0 0 0,-1 1 0,1-1 0,0 0 0,-1 1 0,1 0 0,0-1-1,0 1 1,-1 0 0,1 0 0,0 0 0,-1 1 0,1-1 8,1-1-9,0 1 0,0 0-1,1 0 1,-1 0-1,0-1 1,1 1 0,-1 0-1,1-1 1,-1 1-1,1 0 1,-1-1-1,1 1 1,-1-1 0,1 1-1,-1-1 1,1 1-1,0-1 1,0 1-1,-1-1 1,1 1 0,1-1-1,3 4 14,-3-2-21,0-1 1,0 0 0,0 0-1,0 0 1,0 0-1,0 0 1,0-1-1,0 1 1,1 0 0,-1-1-1,0 0 1,0 1-1,0-1 1,1 0 0,3-1-1,141-5 173,-108 1-103,168-34 29,-164 29-42,184-45 25,-183 43-31,142-51 28,-157 49-34,4-5-15,37-29 0,-69 47-36,0 0-1,0 0 1,0 0-1,0 0 1,0 0 0,0 0-1,0 0 1,0 0-1,-1 0 1,1 0 0,0-1-1,0-1 1,4-10 11,-1-1 0,0 0 0,0 0 1,1-25-1,-4 35 1,-1 0 1,1 0-1,-1 0 1,0 0-1,-1 0 1,1 0-1,-1 0 0,0 1 1,0-1-1,-2-7 1,-2-1 8,-9-21 21,13 32-39,1 1 0,0-1 0,-1 0 0,1 1 0,0-1 1,-1 1-1,1-1 0,-1 0 0,1 1 0,-1-1 0,1 1 0,-1-1 1,1 1-1,-1 0 0,0-1 0,-1 0 0,-8-4 29,-1 1 0,-1 0-1,1 0 1,-20-3 0,13 8 104,1 3-75,1 1 0,-31 12-1,34-7 71,4 1-96,-1 1-1,2 0 1,0 0 0,0 1-1,1 0 1,1 1 0,0-1-1,1 1 1,-4 15 0,1 20-7,8-29 29,4-2-39,1 1-1,1-1 1,10 20 0,-4-21 18,118 111 88,-81-89-103,-40-33-19,0-1 1,1 1-1,13 4 0,-22-9-4,1-1-1,-1 1 0,0-1 0,0 0 0,1 0 1,-1 0-1,0 0 0,1 0 0,-1 0 0,0 0 0,1 0 1,-1 0-1,0-1 0,0 1 0,1 0 0,-1-1 1,0 1-1,0-1 0,2-1 0,1 0 2,19-13 1,-17 10-1,19-22 1,3-2-4,-25 28-1,0 0 1,1 0-1,-1 1 1,0-1-1,1 1 1,-1-1-1,1 1 1,-1 0-1,1 0 1,-1 1-1,0-1 0,1 1 1,-1-1-1,0 1 1,6 2-1,-4-1 0,6 4-5,0 4 3,-1 0 0,0 1 1,13 19-1,-17-19 0,0 0 0,0 1 0,-1 0 0,0 0 0,-1 0 0,4 22 0,-4-17 0,-1-3-2,0-1 0,-1 1 0,0 0 0,-1-1 1,-1 24-1,0-20 1,-1-10 1,1-1 0,0 0 0,-1 0 0,0 0 0,-1 0 0,1 0 0,-1 0 0,0-1 0,-1 1 0,1 0 0,-4 4 0,2-3 0,-13 17 42,7-13-1187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27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54 6816,'6'-4'22,"1"0"1,0 0 0,1 1-1,-1 0 1,1 0 0,0 0-1,9-1 1,-14 4-1,-1 0 0,0 1 0,1-1-1,-1 1 1,0-1 0,0 1 0,0 0 0,1 0 0,-1 0-1,0 0 1,0 0 0,0 0 0,-1 1 0,1-1-1,0 1 1,0-1 0,-1 1 0,1 0 0,-1-1 0,1 1-1,-1 0 1,2 4 0,2 3 39,0 0 0,0 0 1,3 12-1,-6-15-87,4 7 90,-2 1-1,1-1 1,-2 1-1,3 16 0,10 38 118,32 91 239,-46-153-359,3 3 19,-3-7 8,-8-19 104,3-23-80,1-1 1,4-52-1,-1 80-82,1 0 0,1 0 0,0 0 0,0 1-1,1-1 1,8-16 0,-8 19-13,-1 3 3,0 0 1,1 0-1,0 1 1,0-1 0,0 1-1,1 0 1,0 0-1,0 0 1,1 0-1,12-9 1,-14 12-10,9-5 77,-2 5-63,-1 0 0,1 0-1,0 1 1,16-1 0,-13 6 43,-5 2-51,0 0 1,0 0-1,-1 1 0,0 0 1,0 0-1,-1 1 0,0 0 1,0 1-1,-1 0 0,1-1 1,-2 2-1,7 10 0,-3-5-5,-5-7 2,-1 0 1,1 0 0,-1 0 0,4 14 0,28 99 86,-29-101-98,-7-19-3,1 0 0,0 1 0,0-1 0,0 0 0,0 0 0,0 1 0,0-1 0,0 0 0,0 0 0,0 0 0,1 1 0,-1-1 0,0 0 0,0 0 0,0 1 0,0-1 0,0 0 0,0 0 0,0 1 0,0-1 0,1 0 0,-1 0 0,0 0 0,0 0 0,0 1 0,1-1 0,-1 0 0,0 0 0,0 0 0,0 0 0,1 0 0,-1 0 0,0 1 0,0-1 0,1 0 0,-1 0 0,0 0 0,0 0 0,0 0 0,1 0 0,-1 0 0,0 0 0,0 0 0,1 0 0,-1 0 0,0 0 0,0 0 0,1 0 0,-1 0 0,1-1 0,3-8 0,-3 8 0,20-50 0,-17 38 0,21-48 0,0 12 0,6 2 1,-23 37 1,0 1 0,1 1-1,0 0 1,0 0 0,0 0 0,1 1-1,0 1 1,1 0 0,0 0 0,0 1 0,22-8-1,-20 9 1,-9 3-2,0-1 1,0 1 0,0 0 0,0 1 0,1-1 0,-1 1 0,0 0-1,0 0 1,0 0 0,6 1 0,85 16 16,-77-10-3,-14-4-11,2 0-1,0 1 0,-1-1 0,1 1 0,-1 1 0,0-1 0,-1 1-1,1-1 1,-1 1 0,0 1 0,0-1 0,0 1 0,-1-1 0,0 1 0,4 11 0,33 130 35,-28-94-34,-4-27-3,0-10 0,-8-16-1,1 1 1,0-1 0,-1 1-1,1-1 1,-1 0 0,1 1-1,0-1 1,-1 0 0,1 1-1,-1-1 1,1 0 0,0 0-1,0 0 1,-1 0-1,1 0 1,0 1 0,-1-1-1,1 0 1,0-1 0,-1 1-1,1 0 1,0 0 0,-1 0-1,1 0 1,1-1 0,16-12-13,-14 11 12,29-27-1254,5-2-5011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28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0 419 5744,'5'2'1,"0"1"1,-1 0-1,1 0 1,-1 1 0,0-1-1,0 1 1,-1 0-1,1 0 1,-1 0-1,5 7 1,32 57 29,-9-17-15,-22-38-17,-7-10 1,1 0-1,-1 1 0,1-1 1,0 0-1,0-1 1,0 1-1,0 0 1,0-1-1,1 0 1,4 3-1,31 17 0,-31-19 1,0 0 0,0-1 0,1 1 0,11 0 0,-9-2 1,1-1 0,-1 0 0,0-1 0,1 0 0,-1-1 1,0 0-1,0-1 0,0 0 0,0-1 0,0 0 0,-1 0 0,14-9 0,10-12 13,-23 13 47,-5 3-28,0 0-1,0-1 1,-1 0 0,-1 0-1,0 0 1,0-1 0,-1 1-1,0-1 1,-1 0 0,0 0-1,0-13 1,-5 17 95,-6 0-82,0 0 0,0 1 0,-19-11 0,10 10 82,-8 2-66,-1 1 1,-29 0-1,54 3-48,0 1 0,0 0 0,0 1 0,0-1 0,0 0 0,0 1 0,0-1 0,0 1 0,-3 0 0,-16 9 33,0 0 0,1 1 0,-22 16 0,24-8 54,-2 10-32,-29 59 1,42-63-9,6-8-45,0-1 1,1 1-1,1 0 0,6 31 0,-7-46-15,1 0 0,-1-1 1,1 1-1,-1-1 0,1 1 0,0-1 0,-1 1 0,1-1 0,0 0 0,0 1 0,0-1 0,2 2 0,9 9 2,1 0 0,0 0 0,1-2 0,0 0 0,24 13 0,-10-12 11,137 20 4,-130-29-3,141-13 12,-140 4-7,146-59 12,-149 48 9,3-9-10,64-61-1,-81 62 4,3-15-9,19-50 0,-36 65 29,-3-11-16,-6-54 0,-2 65 23,0 7-27,1-1-9,-2 0 0,0 0 0,-1 1 0,-17-28 0,-28-35 75,42 68-77,1 0 1,-2 1 0,1 1 0,-18-15-1,27 26-15,1 0-1,-1 0 1,1 0-1,-1 0 1,1 0-1,-1 0 1,0 0-1,0 1 1,1-1-1,-1 1 1,0-1-1,0 1 1,0 0-1,1 0 0,-5-1 1,5 1-2,0 2-1,1-1 1,0 0-1,-1 0 0,1 1 1,0-1-1,0 0 1,0 0-1,0 1 0,0-1 1,0 0-1,0 0 1,0 0-1,1 1 1,-1-1-1,1 1 0,0 8 3,11 28 27,75 134 54,-49-104-83,-27-45-6,11 34 0,2 35 0,7 99-31,-29-176-55,4 59 215,-5-67-263,-1 0-1,0 0 1,-1 0-1,0 0 0,0 0 1,0-1-1,-1 1 1,-4 11-1,-1-4-4898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28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0 416 6192,'6'3'18,"-1"0"0,1-1 1,-1 1-1,1-1 0,0 0 0,0-1 1,0 0-1,0 0 0,10 1 0,55-2 283,-53 0-235,-6 0 6,0 0 0,1-1 0,-1-1-1,0 0 1,1 0 0,19-8 0,11-2 141,100-30 38,-53 17-3,-68 20-216,5-3-10,-15 5 7,0 0-1,1 1 0,-1 0 0,15 0 1,85-1 123,-96 5-71,-8 2-66,0-1-1,0 1 1,0 0 0,-1 1-1,0-1 1,0 2 0,0-1-1,-1 1 1,1 0 0,-1 0-1,-1 1 1,1-1 0,-1 1-1,4 9 1,-2-5-8,-2-1 3,-1 0-1,1 0 0,3 17 0,14 46 46,15 90 1,-22-102-18,-14-58-27,1-42-1020,0-1-4111</inkml:trace>
  <inkml:trace contextRef="#ctx0" brushRef="#br0" timeOffset="1">726 1 6816,'0'0'0,"3"22"56,3 4 0,2 4 48,10 8 0,6 6-104,25 1-16,30 5 16,-3 0-4864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29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607 12 5024,'-2'-1'0,"0"-1"-1,0 1 1,-1 0 0,1 0 0,0 0 0,0 0-1,-1 0 1,1 0 0,-5 0 0,-31 4-4,29-2 3,-117 20-3,99-13-9,-116 47-2,114-39 22,-106 83 16,132-97-13,0 1 1,0-1 0,0 1-1,1 0 1,0-1 0,-4 6-1,-2 3 10,1 0 0,0 1-1,-6 13 1,9-15-4,1-1 0,1 1 0,0 0 0,-2 12 0,4-20 3,0-1 0,-1 0 0,1 0-1,0 1 1,0-1 0,0 0 0,0 0 0,0 1 0,1-1 0,-1 0 0,0 0 0,0 1 0,1-1-1,-1 0 1,1 0 0,1 2 0,5 10 50,1-1 0,0 0-1,1 0 1,1-1 0,-1-1 0,22 19-1,-28-27-3,0 0 0,0 0 0,1 0 0,-1 0-1,1 0 1,3 1 0,152 55 532,-124-50-330,150 16 83,-149-22-195,122-5-892,-83-2-3903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29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5560,'12'94'80,"13"115"329,-14-115-218,7 68-7,-4-49 62,-11-82-227,6 32 237,-5-43-109,1-1-1,1 0 0,1 0 1,0-1-1,13 23 1,-19-40-120,0 0 1,0 0-1,0 0 1,0 0-1,0-1 1,1 1-1,-1 0 1,0 0-1,1-1 1,-1 1-1,0-1 1,1 1-1,-1-1 1,1 0-1,-1 0 1,1 1-1,-1-1 1,1 0-1,-1 0 1,0 0-1,1-1 1,-1 1-1,1 0 1,-1 0-1,1-1 1,-1 1-1,0-1 1,1 1-1,-1-1 1,0 0-1,2-1 1,13-9 70,-1-1 1,18-18 0,-17 14-80,0-1-1,-1-1 1,-1-1 0,12-20 0,-6 8-844,31-44-4628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29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 68 7176,'55'-68'254,"-56"69"-242,0 0 0,0-1 0,0 1 0,-1 0 0,1-1 0,0 1 0,-1-1 0,1 0-1,0 1 1,-1-1 0,-1 0 0,-9 2 8,-41 16 60,-14 10 20,59-24-84,0 0 1,1 1-1,0 0 1,0 0 0,0 0-1,0 1 1,-6 6-1,12-10-12,0 0 0,1 0 0,-1 0 0,0 0 0,0 0 0,1 0 0,-1 0 0,1 0 0,0 0 1,-1 0-1,1 0 0,0 0 0,0 0 0,0 0 0,1 0 0,-1 0 0,0 0 0,1 0 0,0 0 0,-1 0 0,1 0 0,0 0 0,0 0 0,0 0 0,0-1 0,0 1 0,2 2 0,-2-3 2,9 10 35,8 0-20,0 0-1,38 16 0,80 31 62,-121-51-77,9 6 23,2 8 0,44 44 0,-54-44 59,40 96 51,-50-94 36,-4 1-91,0-1 0,-3 34 0,-4-39 124,-3-1-110,-2 0 0,-12 18 1,10-25 123,0-4-153,-1 0 0,-1-1 0,1-1 1,0 0-1,-1-1 0,0 0 0,0-1 0,0-1 0,-16 0 0,-25-6-1249,2-3-4912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30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89 8072,'82'2'136,"92"5"48,-132-8 57,-26 1-168,58-3 170,85-15 1,223-46-789,-298 52-5175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30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6368,'16'17'45,"-1"2"-1,-1-1 1,-1 2 0,17 34-1,-18-34 14,33 62 303,-32-55-309,22 46 28,-22-43 115,39 136 64,-42-129-158,32 178 43,-34-168-56,44 331 301,-38-253-333,-8-77 99,32 194 229,-31-204-318,53 244 903,-56-270-940,-3-9 96,-3-11 2,1 1-94,-6-36-1214,1-4-4852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08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75 1080,'0'0'441,"-5"-2"-69,4 1-207,-1 1-42,1-1 0,0 0-1,-1 0 1,1 1 0,0-1 0,-1 1 0,1-1 0,-1 1-1,1 0 1,-1-1 0,1 1 0,-3 0 0,5-2 503,2-5-59,-2 6-486,0-1 1,0 1-1,0 0 0,1 0 1,-1 0-1,1-1 1,-1 1-1,1 1 0,-1-1 1,1 0-1,-1 0 1,4 0-1,0-2 190,1 0-56,38-13 989,-40 14-975,4-5-9,-5 4-40,-1-4-12,-1 6-25,-1 2-129,1 0 0,0 0 1,-1 0-1,1 1 1,-1-1-1,1 0 0,-1 0 1,0 0-1,1 1 0,-1-1 1,0 0-1,0 1 1,0-1-1,0 0 0,0 0 1,0 1-1,0-1 0,0 0 1,-1 0-1,0 3 1,0 23 44,3-7-22,9 33 1,15 62 7,-16-55-40,-6 10-3,0 106-6,-1-51-30,2-46 22,-1-50-34,-2-23 35,2 17-17,2-1-1,0 1 1,1-1 0,17 33 0,1-10-112,51 72 0,-34-70 68,3 0 9,-38-42 64,-7-8 1,-5-10 0,-18-31-967,-4-6-3868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30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30 323 6552,'-6'-2'41,"-14"-13"199,18 13 16,2 1-240,-1 1 0,1 0-1,0 0 1,0-1 0,0 1 0,0 0-1,0-1 1,0 1 0,0 0 0,0-1-1,0 1 1,0 0 0,0-1-1,0 1 1,0 0 0,0-1 0,0 1-1,0 0 1,0 0 0,0-1 0,1 1-1,-1 0 1,0-1 0,0 1 0,0 0-1,0 0 1,1-1 0,-1 1 0,0 0-1,0 0 1,1-1 0,-1 1 0,0 0-1,0 0 1,1-1 0,9-2 66,0 0-1,1 0 1,14-2 0,-5 2 31,110-25 72,148-35 126,-217 50-191,289-46 46,-269 49-52,384-36 32,-364 39-92,415-25 15,-416 28-42,358-9 9,-376 13-15,329 13 27,-135-5-17,-84 1 6,-279-9-18,-107-9-1118,83 2-4434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31.2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8344,'38'12'29,"22"16"-26,-39-12 0,-10-7 8,-4-3 11,0 0 0,-1 1 0,1-1 0,-1 2 0,-1-1 0,1 0 0,4 10 0,-5-8 2,4 8 130,21 106 67,-12 17 179,-10-65-133,-1-22-48,3 0 1,21 67-1,-30-118-204,0 1 0,0 0 0,0-1 0,0 1 0,0 0 0,1-1 0,-1 0 0,1 1 0,0-1 0,0 0 0,-1 0 0,1 0 0,1 0 0,-1 0 0,0 0 0,0 0 0,1-1 0,-1 1 0,1-1 0,-1 0 0,4 1 0,4-1 125,76-20-1259,-33 6-5314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31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289 191 6368,'-10'10'22,"1"1"0,0 0 0,-11 21 0,-21 34 3,22-34 63,5-8-90,-67 126 222,58-105-75,-24 68-1,43-92 37,5-12-148,-1-1-1,1 1 1,1 0 0,0-1-1,0 1 1,1-1 0,5 13-1,-8-21-21,0 1-1,1-1 0,-1 1 0,1 0 0,-1-1 0,0 1 1,1-1-1,-1 1 0,1-1 0,-1 1 0,1-1 1,-1 1-1,1-1 0,0 1 0,-1-1 0,1 0 0,0 1 1,0-1-1,9 4 35,1-1 0,-1 0-1,0-1 1,1 0 0,20 1 0,-29-3-26,0 0 0,0 0-1,-1 0 1,1-1 0,0 1 0,0 0 0,0-1-1,-1 1 1,4-2 0,114-54 244,-95 39-102,14-21-47,32-44 0,-67 79-89,-1-1-1,1 1 0,-1-1 1,0 0-1,3-7 1,-5 11-25,10-25 73,10-33 0,-13 30-42,2-32 0,-9 60-31,1-6 26,0 1 1,-1 0 0,0 0-1,0 0 1,-1-6 0,-1-16 53,-8-35 0,4 41-48,-16-38 0,22 59-32,-15-27 160,-5 2-87,-1 1 1,-37-32 0,35 42 73,-6 3-81,-1 1 1,-32-7 0,41 16 53,-81 18 128,101-17-280,0 0 1,0 0 0,0 0-1,0 0 1,0 1-1,-1-1 1,1-1 0,0 1-1,0 0 1,0 0-1,0 0 1,0-1 0,0 1-1,0 0 1,0-1-1,0 1 1,0-1 0,0 1-1,0-1 1,0 1 0,0-1-1,1 0 1,-1 1-1,0-1 1,0 0 0,1 0-1,-1 0 1,0 0-1,1 0 1,-1 0 0,1 1-1,-1-1 1,1 0 0,0 0-1,-1-1 1,1 0-1,-8-20-6294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31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8792,'4'12'4,"-1"1"1,0-1-1,-1 1 1,0 0-1,-1 0 0,-1-1 1,0 1-1,-1 13 1,0-11 3,0 185 90,1-169-83,2 15 72,14 186 30,-10-188-50,44 180-1071,-19-109-4416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32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2520,'11'-1'-27,"0"-1"234,0 1-1,1 0 1,18 1 0,-29 1-174,-1-1 0,1 1 0,0-1 0,-1 1 0,1-1 0,0 1 0,-1-1 0,1 1 0,-1 0 0,1-1 0,-1 1 0,1 0 0,-1-1 0,1 1 0,-1 0 0,0 0 0,1 0 0,-1-1 0,0 1 0,0 1 0,3 12 19,-2-7 1,0 1-1,0-1 1,-1 1 0,0-1-1,0 1 1,-2 7-1,1-4-25,-5 48 173,4-46-164,0 1-1,1-1 0,1 23 0,1-25-68,-1 3 122,1 0-1,5 25 1,-5-36-115,0 1 1,0-1-1,0 0 1,0 1-1,0-1 0,1 0 1,0 0-1,-1 0 1,1 0-1,0 0 0,1 0 1,-1 0-1,0-1 1,1 1-1,0-1 0,-1 0 1,7 4-1,15 6-2787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32.7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 1 5920,'-26'49'27,"15"-28"-1,0 1 1,2 0 0,-8 24-1,5 9-2,11-32 43,5 6-19,15 55 1,-9-64 38,2-4-57,1 0 0,1 0 1,17 13-1,-30-28-23,0 0 1,0 0-1,0 0 0,1-1 1,-1 1-1,0 0 0,1-1 1,-1 1-1,0-1 0,1 1 1,2 0-1,12 2 19,0-1-1,1 0 1,-1-2 0,28-1-1,-42 1-16,0 0-1,0 0 1,0-1 0,0 1-1,-1-1 1,1 0 0,0 1-1,0-1 1,3-2 0,30-18 51,39-31 0,-71 50-50,-1 0 0,0 1 0,0-2 0,0 1 0,0 0 0,0 0 0,2-5 0,9-13 22,-1-2 0,-1 0 1,10-28-1,-21 49-20,1-1 0,-1 1 0,0-1 0,1 1 0,-1-1 0,0 1 0,0-1 0,0 1 0,0-1 0,0 1 0,0 0 0,0-1 0,-1-1 0,-2-10 25,-1 1-1,0 0 1,0 0-1,-2 0 1,1 0 0,-11-15-1,-1 11 212,0 2-112,-2 2-1,0 0 0,0 1 1,-1 1-1,0 1 1,-37-12-1,10 18-44,29 6 69,16-3-151,-10 5 27,0 0 0,0 0 0,0 2-1,0-1 1,1 1 0,0 1 0,-10 9 0,-34 31-1022,32-28-4460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34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1 667 5112,'0'0'856,"-1"5"-743,1 1-95,1 0-1,-1 1 1,1-1 0,0 0-1,1 0 1,-1 0 0,1 0-1,1 0 1,-1 0 0,5 8-1,41 71 123,-30-53-117,-8-13-15,20 31 58,32 29 14,-59-76-70,0 0 1,0-1 0,0 1-1,0-1 1,0 0-1,0 1 1,1-2-1,-1 1 1,1 0 0,-1-1-1,1 1 1,0-1-1,0 0 1,-1-1 0,1 1-1,0 0 1,0-1-1,7 0 1,-8 0-2,-2 0-1,-1 0 0,1 0 0,0 0 0,-1 0 0,1 0 0,0 0 0,0-1 0,-1 1 0,1 0 0,0 0 0,-1 0 0,1-1-1,0 1 1,-1 0 0,1-1 0,0 0 0,12-7 47,-1-1-1,0-1 1,-1 1-1,18-21 1,-18 19 23,106-91 135,-87 80-66,150-95 62,-140 91-42,166-133 69,-163 124-55,179-127 76,-180 134-82,2 0-61,109-73 283,-113 70 63,57-56 1,-96 86-427,1-1 1,-1 1-1,0-1 1,0 0-1,0 1 1,0-1-1,0 0 1,0 0-1,-1 1 1,1-1-1,0 0 1,-1 0-1,0 0 1,1 0-1,-1 0 1,0 0-1,0 0 1,0 0-1,0 0 1,-1-4-1,1-5 266,-1 10-288,1 0 0,-1 1 0,1-1 1,-1 0-1,0 1 0,1-1 0,-1 0 0,0 1 0,0-1 0,0 1 1,1-1-1,-1 1 0,0 0 0,0-1 0,0 1 0,0 0 0,0 0 1,0-1-1,1 1 0,-1 0 0,0 0 0,0 0 0,0 0 0,-1 0 1,1 0-2,-40 1-1363,-4 1-5548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35.4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1 411 6192,'3'4'69,"1"-1"0,0 1 0,0-1 1,0 0-1,0 0 0,1 0 0,-1 0 0,6 1 1,23 17 417,-24-12-406,0 1-1,0 0 0,-1 0 0,0 1 0,-1 0 1,9 18-1,39 93 98,-40-86-148,37 66 0,-42-84-27,10 12 9,-13-22-11,15 16 1,24 10 0,-42-32 1,1 0 0,-1-1-1,0 0 1,1 1 0,-1-2-1,1 1 1,-1 0-1,1-1 1,0 0 0,-1 0-1,1 0 1,-1-1 0,1 1-1,5-3 1,-4 2 1,7-1 8,-1-1 0,0 0 0,1-1 0,-2 0 0,1-1 0,16-9 0,-13 7 0,99-50 149,-46 20-23,113-55 35,-138 70 21,176-114 83,-175 105-49,184-134 97,-183 134-91,177-115 295,-220 145-506,39-27 218,45-40-1,-30 17 52,-53 48-251,0 1 0,-1-1 1,1 1-1,0 0 0,0 0 0,0 1 1,1-1-1,-1 0 0,5-1 0,-2 1-5,3 2 111,5 5-461,1 2 0,-1-1 0,18 13 0,17 11-6846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40.1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7553 1 3320,'0'0'180,"0"7"-72,5 147 357,-3-123-402,-1 0 0,-4 42-1,1-45-44,-2 69 120,0 45-26,4 79-4,0-169-40,4 204 34,-2-204-28,17 224 40,-14-217-20,21 226 42,-20-230-48,30 241 44,-28-234-25,30 248 39,-32-251-51,19 268 137,-5-87-96,-16-194-48,-3-20-50,8 204 115,0 104 20,-9-302-144,-4 50-1,1-56-24,3-9 4,-2-1-1,0 0 1,0 0-1,-10 31 1,10-43-7,1 0 1,0 1-1,-1-1 1,0 0-1,0 0 1,0 0-1,-1-1 1,1 1-1,-1 0 1,0-1-1,0 0 1,0 0-1,0 0 1,-6 4-1,-18 5 2,9-9 2,-1 0 0,0 0 0,-26-1 1,-76-4 56,42 0-18,-21 7 68,-52-2 17,-36-16 153,88 3-13,-148-17 40,196 21-81,-238-13 104,225 16-64,-287-7 109,275 10-123,-339 15 82,330-10-175,-344 23 63,344-22-97,-324 24 42,331-24-81,-314 22 35,315-23-62,-296 23 27,305-23-40,-246 13 27,255-16-14,-237 5 32,240-5-19,-379 16 175,315-15-222,74-2 33,-196 17 77,-8 0 51,222-19-181,-31 1 70,-149 20 82,186-17-153,-33 2 21,-115-3 18,109-9-42,4 0 2,7 2-3,5 0-2,3-2 0,30 4 0,-35-5 0,-3 2 0,5-2 1,32 5 4,0 2 0,0 0-1,-1 0 1,-15 2 0,-12 1 15,-19-4 17,40 1-22,0 0 0,-1 1 0,1 2 0,0 0 0,-30 7 0,11 1 43,24-7-46,1 2 0,0 0 0,0 0 0,1 1 0,-18 11 0,22-13-12,7-3-5,-4 2 2,5-2-3,1 1-1,0-1 7,1 0 0,-1 0 0,0 0 0,1 0 0,0 0 0,-1 0 0,1 0 0,-1 0-1,1 0 1,0 0 0,0 0 0,0 0 0,0 0 0,0 1 0,0-1 0,0 0 0,0 0 0,0 0 0,0 0 0,0 0 0,1 0 0,-1 0 0,1 2 0,1 2 0,-1 0 0,0 0 0,0 1 0,0-1 0,-1 1 0,0-1 0,-1 9 0,0-1 0,-1 33 0,-2 14 0,-1 12 0,10 157-8,-4-203 8,6 40-7,15 101 4,-17-128-2,18 168 2,-19-166-2,9 64 4,6 31 1,2 7 0,1 7 0,2 12 0,3 10 0,-1 2 0,-6-6 0,-3 9 0,-3 16 0,0 179-2,-14-305-3,0 100 4,-2 32 1,-5 6 0,-5 13 1,-10 187 7,17-336-1,-25 255 2,24-263-2,-33 262 2,31-257-2,-31 246 3,31-253 4,-36 235 4,35-233-4,-27 258 6,30-256 0,-11 227 8,16-236-8,11 232 6,-5-230-11,40 240 24,2-41-22,-39-203-9,8 73 4,1 11-8,-2-1 1,-2 7-2,-1-6 2,0-11-2,-10-107-2,31 204 13,-1-35-5,-12-63 11,-3-22 0,-12-71-15,7 34 60,3 71 1,-16 53 113,1-118-94,-3-21-12,1-8 81,1 0 1,5 47-1,-2-58 66,-2-27-351,0 1-1,0-1 0,0 0 0,1 0 0,-1 0 1,1 1-1,0-1 0,0 0 0,1 0 0,2 6 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42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1440,'1'5'-7,"7"18"3,-2-4 118,-1-1-1,5 28 0,4 76 670,14 41-159,-25-141-457,10 39-1,0-7 22,-11-45-171,8 37 225,2 0 1,21 51-1,-29-88-145,0-3 1,-1 1 0,-1 1-1,1-1 1,1 10 0,-3-14-39,-1 0 1,0-1 0,0 1 0,0 0 0,0 0 0,0 0 0,-1 0 0,1 0 0,-1 3 0,0-4-96,0 0 1,1 0-1,0 0 0,-1 0 0,1 1 0,0-1 0,0 0 0,0 0 0,0 0 1,1 1-1,0 1 0,2 4-3224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09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746 14 4400,'-5'0'96,"-59"-4"57,-111-5 218,146 8-355,-53 4 124,-70 15 4,124-12-104,-4 5-15,-51 26 1,81-36-25,1-1 0,-1 1 0,1 0 0,-1 0 0,1 0 0,0 0 0,0 1 0,-1-1 1,1 0-1,0 0 0,-2 3 0,-12 21 6,0 1 0,-17 40 0,24-37 21,1 120 19,7-146-43,0-1 1,0 1-1,1 0 1,-1 0-1,1 0 0,-1-1 1,1 1-1,1 3 1,10 20 14,0-1 1,31 46-1,-42-69-13,1 0 0,0 0 0,0 0 0,0 0 0,0 0 0,0 0 0,0-1 0,4 4 0,156 82 70,-122-73-16,194 44-644,-106-34-2696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42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439 0 6192,'-3'1'-16,"-88"20"-52,19-12 8,17 0 13,-8 2 38,35-3 10,-40 16 0,64-22 3,0 0-1,0 0 0,0 0 1,0 1-1,0 0 0,1 0 0,-1 0 1,1 0-1,0 0 0,0 0 1,0 1-1,-5 7 0,5-6 5,2-4-3,1 0 0,-1 0 0,1 0 0,-1 0-1,1 0 1,-1 0 0,1 0 0,0 0 0,0 0 0,0 0-1,-1 0 1,1 0 0,0 0 0,0 0 0,0 1 0,1-1-1,-1 0 1,0 0 0,0 0 0,0 0 0,1 0 0,-1 0-1,1 0 1,0 2 0,0-1 7,3 6 22,1-1-1,0-1 0,0 1 0,0-1 0,1 0 1,-1 0-1,1 0 0,8 4 0,-2 1-10,-4-4 18,0-1 0,0 0 0,13 6 0,95 51 141,81 28 244,-78-28-233,-114-60-173,-1-1 1,0 1-1,1 0 0,-1 0 1,-1 0-1,1 1 0,0-1 1,-1 1-1,0 0 0,0 0 0,0 0 1,0 0-1,-1 1 0,4 7 1,-5-11-17,-1 0 0,0-1 0,0 0 0,0 0 0,0 1-1,0-1 1,1 0 0,-1 1 0,0-1-1,0 0 1,0 0 0,0 1 0,0-1 0,0 0-1,0 1 1,0-1 0,0 0 0,0 1-1,0-1 1,0 0 0,0 0 0,0 1 0,0-1-1,0 0 1,-1 1 0,1-1 0,0 0-1,0 0 1,0 1 0,-1-1 0,-1 4 10,0 0 1,0 0 0,-1-1 0,0 0-1,1 1 1,-1-1 0,-1 0 0,1 0-1,0 0 1,-1-1 0,1 1 0,-1-1-1,0 0 1,0 0 0,0 0 0,0-1-1,-5 2 1,-110 35 138,51-19 15,43-11-136,-1-2-1,-31 4 1,27-8-11,0-1 1,0-1-1,-41-5 0,69 4-40,0 1-1,0-1 1,0 1-1,0-1 1,0 0-1,0 0 0,0 0 1,0 0-1,1 0 1,-1 0-1,0-1 1,1 1-1,-1 0 0,1-1 1,-1 1-1,-1-3 1,-1-1-657,-8-7-4330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43.2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0 103 7176,'18'5'44,"0"-1"0,1 0 0,36 1 0,49-4 231,-70-2-221,-18 1 2,21 1 56,1-3 0,49-7 0,-63 5-6,5-2 176,32-1 1,-34-6 721,-16 10-1098,1 0 0,0 0 0,-1-1 0,0-1 0,0 0 0,0 0 0,13-9 1,-21 11-96,58-33-5651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44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607 0 4128,'0'0'25,"-1"4"1,-2 7-2,-1-1 1,1 1 0,-2-1 0,1 0 0,-1-1 0,-8 12 0,-2 1 55,-20 40 0,26-35 61,1 1 0,1 0 0,-3 38 1,1-18-4,-7 26 71,-12 104 288,24-110-298,0 54 2,4 8 72,2-27-123,-8 43 6,2-120-49,-39 115 39,-44 94 157,-16 44-135,93-253-163,-15 62 13,-14 100 3,33-149 6,-48 288 126,52-317-144,-5 29 106,-3 80 0,13-90-27,-2-27 233,-2-7-202,-25-74-809,20 56-4516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44.7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495 12 1712,'-4'-2'56,"0"0"0,0 1 0,0-1 0,-1 1 0,1 0 0,0 0 0,-1 0 0,1 1-1,-1 0 1,1-1 0,-1 2 0,1-1 0,-1 0 0,1 1 0,0 0 0,-1 0 0,1 0 0,0 1 0,0-1 0,-1 1 0,1 0 0,0 0 0,1 0 0,-1 1 0,-5 4 0,-105 88 592,66-57-446,-32 39 8,68-64-167,1 1 0,1 0 0,0 0 1,1 1-1,0 0 0,-9 23 1,12-25-21,-4 14 105,-29 108 62,35-110-37,6 9-46,6 46 1,-1-59 46,2-3-70,0 0 1,2 0-1,0-1 0,1 0 0,27 29 0,-29-37-55,-3-3 26,2 1-1,-1-1 0,13 7 0,0 1 47,-5-3 123,1 0 1,0-1-1,31 13 0,-46-22-228,0-1 0,0 0-1,0 0 1,0 0 0,-1 0-1,1 0 1,0-1 0,0 1-1,0 0 1,0-1 0,-1 0-1,1 1 1,0-1 0,0 0-1,-1 0 1,1 0 0,-1 0-1,1 0 1,2-2-1,1-1-510,19-10-3705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45.3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424 90 3056,'-1'-3'64,"1"1"0,0-1 1,-1 1-1,0-1 0,1 1 0,-1-1 0,0 1 1,0-1-1,-1 1 0,1 0 0,0 0 0,-1-1 1,1 1-1,-1 0 0,-3-3 0,-33-25 413,20 17-312,17 13-147,0-1 0,0 0-1,0 1 1,-1-1 0,1 1 0,0-1 0,-1 1-1,1-1 1,-1 1 0,1 0 0,0 0-1,-1 0 1,1 0 0,-1 0 0,1 0-1,-1 0 1,1 0 0,0 0 0,-1 1-1,1-1 1,-2 1 0,-1 1 4,0 0 1,0-1-1,0 1 1,1 1-1,-1-1 1,-6 5-1,0 4 1,0-1 0,1 2-1,0-1 1,1 1 0,0 0-1,0 1 1,-6 16 0,11-19-11,-1 0 0,2 0 0,-1 0 0,2 0 0,-2 18 0,1-14-6,0 4 6,0 0 0,1-1 0,0 1-1,4 23 1,0 8 13,10 191 79,-11-218-98,-1-13 2,-1 0 1,0 0-1,0 0 1,-3 14-1,-5 20 70,-26 76 0,7-42 6,-71 173 284,62-142-44,36-104-216,2 2 32,0-3 23,3 2 1,-2-3-16,3 0-895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45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0 167 7176,'2'1'80,"6"4"1,-4-3-62,-1-1 0,1 1-1,0-1 1,0 0 0,0 0 0,-1-1-1,1 1 1,0-1 0,5 0-1,-3 1 16,14 2 107,0-1-1,39-1 0,-2-2 98,112 1 34,-51-1 61,-15 0-51,-86 1-226,20 1 120,0-2 1,0-2-1,64-12 0,-29-12 24,-60 19-72,8-13-656,28-38 0,-9 7-5545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46.1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 1 1624,'-3'0'145,"-4"4"3,-1 0 0,1 0 0,0 1 0,-10 8 0,-23 13 98,39-25-233,1-1-13,0 1 1,0-1 0,0 1-1,0-1 1,0 0-1,-1 1 1,1-1 0,0 0-1,0 1 1,0-1-1,0 0 1,0 1-1,0-1 1,-1 0 0,1 1-1,0-1 1,0 0-1,0 0 1,-1 1-1,1-1 1,0 0 0,0 0-1,-1 1 1,1-1-1,0 0 1,-1 0-1,1 1 1,-1-1 0,1 0-1,-1 0 1,1 1 0,-1-1-1,1 1 1,-1-1 0,1 0-1,0 1 1,-1-1 0,1 1 0,-1-1-1,1 1 1,0-1 0,0 1-1,-1-1 1,1 1 0,0-1-1,0 1 1,0-1 0,0 1-1,-1-1 1,1 1 0,0 0 0,0 0-1,-1 27 161,1 0-1,8 53 0,0 17 449,-7-34-276,-1 84 416,3-80-498,-16 148 234,12-208-469,-6 98 172,-21 155 304,26-241-415,1 0 0,2 33 0,0-35-52,-1-7 9,1-1 0,0 1-1,1-1 1,0 1 0,1-1 0,6 17-1,-7-21-21,-2-5-9,0-1 0,0 1 1,1 0-1,-1-1 0,0 1 0,0-1 0,1 1 1,-1-1-1,0 1 0,1-1 0,-1 1 0,0-1 0,1 1 1,-1-1-1,1 0 0,-1 1 0,1-1 0,-1 1 0,1-1 1,0 1-1,5 1-63,0 1-1,0-1 1,1 0 0,-1 0 0,0-1-1,1 1 1,-1-1 0,1-1 0,0 0 0,-1 1-1,10-3 1,43 1-3953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46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507 97 7088,'-31'-18'289,"20"12"-80,0 0 0,-17-7 0,12 5-98,10 5-49,1 0-1,0 1 1,0 0-1,-1 0 1,1 0-1,-1 1 1,1-1-1,-1 1 1,0 1-1,-9-1 1,4 2 0,-1 0 0,1 2 0,0-1 0,0 1 0,0 1 0,0 0 0,-15 8 0,12-5-44,9-4-7,0 0 0,-1 0 1,1 1-1,0 0 0,1 0 1,-8 7-1,-18 19 42,2 2 0,-45 63 0,62-79-47,8-12-2,0 1 0,0-1 1,0 1-1,1 0 0,0 0 0,0 0 0,-2 7 1,-9 39 33,12-46-32,1 0 1,-1 0 0,1 0 0,0 0-1,0 0 1,0 1 0,1-1 0,0 0-1,2 8 1,10 9 6,-3-14 22,15 3-6,44 12-1,-57-19-8,0-1-1,0-1 1,0 0-1,13 1 1,5-1-4,-1 3-6,-14-2 12,1-1 1,0-1-1,16 0 1,-11 0 14,-5 0-13,1 0-1,0-1 0,0-1 0,-1-1 0,29-6 0,74-26 83,-96 25-12,-7-1-61,0 0 0,0-1 1,18-17-1,-24 13 75,-6-2-69,0 0 1,0 0-1,1-33 0,-7 26 75,-6-15-35,-15-42 0,13 61 35,4 11-61,1 1-29,1 1-1,-1-1 0,-1 1 1,1 1-1,-1-1 1,0 1-1,-1 0 1,0 0-1,-11-7 1,8 7 9,-1 0 1,-1 1-1,1 0 1,-1 1 0,0 0-1,0 0 1,0 2-1,0-1 1,0 2-1,-19-1 1,21 1-21,0 2 1,0-1-1,1 2 0,-1-1 1,-15 5-1,25-5-13,-1-1 1,1 0-1,0 1 1,-1-1-1,1 1 1,0-1-1,0 0 1,-1 1-1,1-1 1,0 1-1,0-1 1,0 1-1,0-1 1,0 1-1,0-1 1,0 1-1,0-1 1,0 1-1,0-1 1,0 1-1,0-1 1,0 1-1,0 0 1,0 0 0,1 19-1410,2-1-5644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47.3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486 447 6728,'10'-3'0,"-6"1"0,-7 2 0,-30 7 0,-12 3 0,-4-1 1,16-1 5,-34 13 0,49-11 21,6-2-14,0-2-5,2 2-1,-1-1 1,1 2-1,0-1 1,0 1-1,1 1 1,-10 12-1,-13 26 68,-47 92-1,69-121-66,7-13-1,0 0 0,0 0 0,1 0 0,-1 1 1,2-1-1,-3 8 0,3-8 8,-1-2-10,1 0 0,0 0 0,0 0-1,0 0 1,0 0 0,1 0 0,-1 0 0,1 1 0,0-1-1,1 0 1,-1 0 0,1 0 0,-1 0 0,1 1-1,1-1 1,1 6 0,2-4 6,0 1 0,1 0 0,0-1 0,0 0 0,13 9-1,-4-8 44,16-1-19,42 2 0,-47-9 0,39-7 6,113-29 1,-125 17-28,-36 9 41,62-66 32,-64 58-6,-8 9-36,1-4-2,1 0 0,-2 0 1,0 0-1,0-1 0,4-15 0,-7 20 47,-2 5-45,0-1 0,0 1 1,0-1-1,0 0 0,-1 0 0,1-7 1,-4 13 154,1 0-194,1 0 0,-1 0 1,1 0-1,0 0 0,-1 0 1,1 0-1,-1-1 0,1 1 1,-1 1-1,1-1 0,-1 0 1,1 0-1,-1 0 0,1 0 1,0 0-1,-1 0 0,1 0 1,-1 1-1,1-1 0,0 0 1,-1 0-1,1 1 0,-1-1 1,1 0-1,0 0 0,-1 1 1,1 0-1,-17 27 137,2 1-1,-19 52 1,32-76-147,-2 5 22,1 1 0,0-1 0,0 0 0,1 1 0,-1 13 0,2-12-11,0-8-3,1 0 0,0 0 0,0 0-1,1 0 1,-1 0 0,1 0 0,0 0 0,0 0 0,0 0 0,0 0 0,1 0 0,2 5 0,-1-5-2,-3-2-1,1-1 0,-1 1-1,1-1 1,0 0 0,0 1 0,0-1 0,-1 0-1,1 0 1,0 0 0,1 1 0,-1-1-1,0 0 1,0 0 0,2 0 0,1 2 0,14 7 1,-15-9-2,1 0 1,0-1-1,0 1 1,0-1-1,-1 0 1,1 0 0,0-1-1,0 1 1,0-1-1,-1 0 1,1 0-1,0 0 1,-1 0-1,1-1 1,-1 1-1,6-4 1,2-2 3,1 0 0,16-16 0,-24 20-4,9-8 12,0-2-1,-1 1 0,0-2 1,-1 1-1,17-29 1,-19 28-4,5-11 47,32-120 33,-30 68 69,-13 54-134,1 0-8,-2 9 13,0 1 0,-1-25 0,-6-147 146,3 166-167,-5-36 28,-21-89 41,18 114-71,-4 11 0,0 10-3,13 9-3,0 0 1,0 0-1,0 0 0,-1 0 1,1 1-1,0-1 1,0 0-1,0 0 1,0 1-1,-1-1 0,1 1 1,0-1-1,0 1 1,0 0-1,0-1 1,0 1-1,0 0 1,0-1-1,1 1 0,-1 0 1,0 0-1,0 0 1,1 0-1,-1 0 1,0 0-1,1 0 0,-1 0 1,1 0-1,-1 0 1,0 2-1,-10 36-22,10-34 24,-8 22-54,1 3 4,-10 53 0,-5 130-155,20-110 96,7 56 4,-2-129 31,0-16 47,1 10-3,1 0-1,1 0 1,14 39 0,-13-48 10,0-1 0,0 1 0,1-1 0,1 0-1,17 22 1,-21-33 13,7-3-1,-5-3-23,0 0 1,0 0-1,-1-1 0,1 0 0,-1 0 0,0-1 1,7-7-1,4-3-811,30-23-4545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47.7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1 130 7352,'28'9'103,"-19"-5"-24,2-1 0,-1 0-1,0 0 1,15 0 0,-9-1-45,-7-1 73,1 0 1,-1-1-1,16-1 1,97-6 388,-112 6-412,-1 1 0,0-1 0,1-1 0,-1 0 0,12-4 1,2-1-10,-1 2-26,-8 1 58,0 0 0,23-10 1,-28 10-120,55-24 451,-56 24-619,0-1 0,0 0 0,0 0 1,-1-1-1,0 0 0,9-10 0,6-10-5740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10.4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545 260 6552,'-20'-1'-23,"16"0"6,0 1 0,0 0 0,1 0 0,-1 0 0,0 0 0,1 1 1,-1-1-1,0 1 0,-4 1 0,5-1-8,-8 2-22,-1 0 0,1 1 1,0 0-1,0 1 0,1 0 0,-1 1 1,-17 13-1,-91 64-156,46-29 197,56-39 6,-52 49 1,47-40 5,0 1 0,-20 32-1,35-41 50,6-10-43,0 0 0,0 1 0,1-1 0,0 1 0,0-1 0,0 0 0,1 1 0,1 6 0,-2-13-2,0 1 0,1 0 0,-1-1 0,0 1 0,0-1 0,1 1-1,-1-1 1,0 1 0,1-1 0,-1 1 0,0-1 0,1 1 0,-1-1 0,1 1 0,-1-1-1,1 1 1,-1-1 0,1 1 0,11 6 47,-1 0 0,1 0 0,1-1-1,13 4 1,-20-7 10,0-1 0,0 0 0,0-1 0,1 1 0,-1-1 0,13 0 0,2 0 4,38 5 36,-36-6 154,-10-1-134,-3 1-65,0-1 1,0 0-1,0-1 0,0 0 1,0 0-1,0-1 0,0-1 1,13-6-1,17-13 261,-2-3-1,42-35 1,-71 54-241,-1 0 1,-1 0-1,1-1 1,-1 0-1,0 0 0,-1-1 1,0 0-1,0 0 1,4-11-1,-1 2 104,-10 23-18,-14 38 70,5-15-197,8-22-39,1-1 0,-1 1 0,1 0-1,0 0 1,0 0 0,1-1 0,0 1-1,0 0 1,1 0 0,-1 0 0,1 0-1,0 0 1,1-1 0,-1 1 0,5 9-1,1-8-7,2-3-3,-1 0 1,1 0 0,0-1-1,0-1 1,0 1-1,1-1 1,-1-1 0,12 1-1,-4-1-8,-1-2 1,1 1-1,21-5 0,-28 3-1,0 0 1,0-1-1,0-1 0,-1 0 1,0 0-1,1-1 0,-1 0 1,14-10-1,-12 7 8,6-6-29,22-29 4,6-18 29,-45 61 6,11-17 2,0 1 0,-1-2 1,-1 1-1,-1-2 0,0 1 0,7-27 1,-9 22 36,-1-1 1,-1 1-1,0-1 1,-1-27-1,-6 82 41,2-23-77,-1 1 0,2-1 1,-1 0-1,2 10 0,0-10-2,0 0-1,1-1 1,4 13 0,0-7-1,1 0-1,0-1 1,1 0 0,1 0 0,11 12 0,-17-19-1,15 12-5,99 57-8,-101-65 1,0-1-1,21 7 0,-12-5 9,61 24-54,-3 12-4,-81-45 57,0 0-1,0 1 0,0-1 0,0 1 1,-1 0-1,1 0 0,0 0 0,-1 0 1,1 0-1,-1 0 0,0 0 0,0 0 0,0 0 1,0 1-1,0-1 0,0 0 0,-1 1 1,1-1-1,-1 1 0,0-1 0,1 1 1,-1 4-1,0-7 6,-1 1-8,1 1-1,0 0 0,0-1 1,-1 1-1,1-1 0,-1 1 1,1-1-1,-1 0 0,0 1 1,0-1-1,1 0 1,-1 1-1,0-1 0,0 0 1,0 0-1,0 0 0,-1 0 1,-1 2-1,-20 10-1,21-12-3,-7 3-6,-1 0 0,1 0-1,-1-2 1,1 1 0,-1-1-1,0 0 1,0-1 0,-11 0-1,8 0 3,-12 0-46,0 0-1,-49-6 1,54 4 49,14 0 5,0 1 0,1 0 1,-1-1-1,0 0 0,1 0 0,-1-1 1,1 0-1,-8-3 0,-2-1-2,-29-13 0,29 9-1,-15-22-1,25 26 14,1 0-1,0-1 1,0 1 0,1-1-1,-4-9 1,1-4 0,1-1 1,2 1 0,-4-41-1,7 55 2,1-23 18,28-121 17,-18 121 30,14-15-16,36-46 0,-38 67 64,-9 12-64,20-18 30,1 2 0,39-23 1,20-5 82,-88 51-149,1 1 0,0 0 1,0 1-1,0 0 0,0 0 0,1 0 1,-1 1-1,14 0 0,-9 0-6,-6 0-3,1 1-1,-1 0 1,1 0-1,-1 1 1,0 0-1,1 0 1,-1 0-1,0 1 1,0 0 0,0 0-1,0 0 1,8 6-1,-7-5-2,8 7 5,20 22 4,3 15-8,-2 10 1,1 10-3,-17-26-10,-2 1 0,17 61 0,37 192-244,-70-285 249,-1-6-11,1 0 0,-1 0-1,-1 1 1,1-1 0,0 0-1,-1 0 1,0 0-1,0 1 1,0-1 0,-1 0-1,-1 5 1,2-8 10,-1-1 0,1 1 0,-1-1 0,1 1 0,-1-1 0,0 1 0,1-1 0,-1 1 0,0-1 0,1 0 0,-1 0-1,0 1 1,1-1 0,-1 0 0,0 0 0,0 0 0,1 0 0,-1 0 0,0 0 0,0 0 0,1 0 0,-1 0 0,-1 0 0,0 0-6,-12-1-29,1 0-1,0 0 1,0-1-1,-17-5 1,-4-1-1040,-14-2-4527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48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5024,'0'0'37,"0"2"-26,0 6 0,1-4 10,1 3 2,-1-3-5,4 5 5,-2-5-10,0 0 1,0 0-1,1-1 0,-1 0 1,1 1-1,7 4 1,6 6 35,13 16 25,-10-6 53,25 38-1,-22-21 4,27 87 172,-30-78-203,-3-15 40,35 52-1,-42-75-124,-7-8 0,0 0 0,-1 0-1,1 0 1,-1 0-1,0 0 1,0 0 0,2 6-1,11 39 95,-1 1 0,10 74 0,-22-109-84,0 1 0,-2-1 0,0 0 1,0 0-1,-6 28 0,4-28-14,-3 5 31,2-14-28,0 3-3,-1-1 0,0 1 0,-1-1-1,0 1 1,0-1 0,-1-1 0,0 1 0,0-1 0,-9 8 0,10-10-4,-17 14 39,2 1 0,1 1 0,0 1 0,-20 32 0,-26 40 224,62-88-162,0 5-913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49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3504,'10'2'14,"3"0"49,1 1 0,0 0 0,-1 1 0,17 7 0,-28-10 24,-1 1 0,0 0-77,-1 1 0,0-1 0,1 0 0,-1 1 0,0-1 0,0 0 0,-1 1 0,1-1 0,0 0 0,-1 1 0,1-1 0,-1 0 0,0 0 0,0 1 0,0-1 0,0 0 0,0 0 0,0 0 0,-2 2 0,-8 20 38,7-13-41,2-8-1,1 0 0,-1 1-1,1-1 1,1 1 0,-1 0-1,0-1 1,1 1 0,-1 7-1,1 42 81,7 79 0,3-53 14,-7-55-43,-2 0 0,-1 0 0,0-1 0,-6 31 1,-10 3 72,5 11 60,-4 72-1,14-123-142,0 0 1,0-1 0,2 1-1,0 0 1,1-1 0,6 24-1,-5-27 24,1 0 0,1 0 0,0 0 0,1-1 0,11 20-1,-15-30 220,-2-17-35,-5-20-114,-13-57-809,9 38-3272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50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312 57 2072,'0'0'120,"0"-1"-112,-1 1 0,1-1 0,0 1 0,0-1 0,-1 1 0,1-1 0,0 1 0,-1 0 0,1-1 1,0 1-1,-1-1 0,1 1 0,-1 0 0,1 0 0,0-1 0,-1 1 0,1 0 0,-1 0 0,1-1 0,-1 1 0,1 0 0,-2 0 0,-6 5 20,-62 50 128,55-45-90,0 0 0,1 1 0,0 1-1,0 0 1,2 1 0,0 0 0,0 1-1,-17 26 1,6-3 83,11-19 31,0 0 0,-15 35 1,24-40-77,0 0 1,0 0 0,1 1 0,1-1 0,0 0 0,1 1 0,1 0 0,3 22-1,1 37 119,-5-67-210,-1 15 53,2 1 1,0 0-1,9 38 1,-6-46-55,-2-5 2,1-1 0,1 1 0,-1-1-1,6 8 1,1 4 21,1-1 0,1 0-1,1 0 1,28 30-1,-35-44-24,-1-1 8,1 1-1,-1-1 1,1-1-1,8 5 1,-13-8-11,14 9 67,28 10-1,-37-16 65,1-1-1,-1 0 1,1-1-1,0 1 1,0-1-1,-1-1 1,1 1-1,0-1 1,9-1-1,-6-1 11,0 0 0,0-1 0,-1 0-1,1-1 1,-1 0 0,0-1 0,0 0 0,0 0-1,-1 0 1,0-1 0,0-1 0,0 1 0,10-13-1,-6 7-79,-5 5 16,-1 0 1,0-1 0,-1 1-1,7-12 1,6-13 285,23-60 0,4-9 442,-41 93-764,11-24 432,15-43 0,-26 63-387,-1 1 0,-1-1 0,1 0 0,-2 0 0,0 0 0,0 1 0,-1-1 0,-2-17 0,-27-102 418,24 111-450,-1 0 1,-2 0-1,-10-20 1,-14-36 15,30 67-75,1 3 7,-1 0 0,0 0 0,0 0 1,-4-7-1,6 12-7,-1-1 1,0 1 0,0-1-1,0 1 1,0 0 0,0 0 0,0-1-1,0 1 1,0 0 0,0 0 0,-1 0-1,1 0 1,-1 0 0,1 0-1,0 1 1,-1-1 0,1 0 0,-1 1-1,0-1 1,1 1 0,-1-1-1,1 1 1,-4 0 0,-79 6 112,52-2-1002,-62 0-1,62-6-7525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55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84 552 5024,'3'-7'113,"13"-17"41,-10 14 324,0 0 1,-1-1 0,0 0 0,7-22 0,-11 31-251,2-2 57,-3 3-278,0 1 0,0 0-1,0-1 1,0 1-1,0 0 1,0-1-1,1 1 1,-1 0 0,0-1-1,0 1 1,0 0-1,0 0 1,0-1 0,1 1-1,-1 0 1,0 0-1,0-1 1,0 1-1,1 0 1,-1 0 0,0-1-1,0 1 1,1 0-1,-1 0 1,0 0 0,0 0-1,1-1 1,-1 1-1,0 0 1,1 0-1,0 0 1,60-10 400,-34 6-248,0 2 0,35 0 0,12 14 49,-72-12-143,0-2-31,4-2-21,0-1 1,-1 0 0,0 0-1,0-1 1,-1 0-1,1 0 1,-1 0 0,-1 0-1,1-1 1,4-11 0,1-6 151,11-50 0,-16 50 9,-4 23-59,1-2 29,-1 3-138,0-1 0,0 1 0,0 0 0,0 0 1,0 0-1,1-1 0,-1 1 0,0 0 0,0 0 0,0-1 0,0 1 0,0 0 0,0 0 0,0 0 0,0-1 1,0 1-1,1 0 0,-1 0 0,0 0 0,0 0 0,0-1 0,0 1 0,1 0 0,-1 0 0,0 0 0,0 0 0,0 0 1,0 0-1,1-1 0,-1 1 0,0 0 0,0 0 0,1 0 0,-1 0 0,0 0 0,1 0 0,0 2 1,1 0 0,0 0 0,0 0-1,-1 0 1,1 0 0,-1 0 0,0 0 0,0 0-1,1 1 1,-2-1 0,3 5 0,-1-1 0,0 0 1,0 0-1,1-1 1,0 1-1,1-1 1,-1 0-1,6 7 1,-8-11-8,0 0 0,0 1 0,0-1 0,0 0 0,0 0 0,0 0 0,0-1 0,0 1 0,0 0 0,0 0 0,1 0 0,1 0 0,4-4 0,-6 2 0,19-9-4,-1-2 1,0 0 0,27-23-1,-16 12 2,5-3 2,-3 3 0,2 6 1,-29 15 1,1 1 0,-1-1-1,1 1 1,-1 0 0,1 1 0,-1-1 0,1 1-1,-1 0 1,1 1 0,-1-1 0,1 1 0,-1 0-1,0 1 1,1-1 0,-1 1 0,0 0 0,0 0-1,0 1 1,6 3 0,-1 0 0,-6-3 1,1 1-1,0-1 1,-1 1-1,0 0 1,0 0-1,5 6 1,7 11 9,-1-1 0,-1 2 0,15 29 0,-20-39-5,3-7 1,-11-5-8,0 0 1,0 0 0,0 0-1,0 0 1,0 0-1,0-1 1,-1 1 0,1 0-1,0 0 1,0-1-1,0 1 1,0 0 0,-1-1-1,1 1 1,0-1 0,-1 1-1,1-1 1,0 1-1,-1-1 1,2-1 0,1 0 0,6-5 9,1-1-1,-1 0 1,11-14-1,16-13 39,-35 34-45,1 1 0,-1-1 0,0 0 0,1 1 0,-1-1 0,1 1 0,-1 0 0,0-1 0,1 1 0,-1 0 0,1 0 0,-1 0 0,1 0 0,-1 0 1,1 0-1,-1 0 0,1 1 0,1 0 0,26 11 12,8 10-11,5 7 1,0 1-2,0-6 2,5-5-2,-35-15 1,-1 0 0,0-1 0,1-1 0,-1 0 0,1 0 0,0-1 0,-1-1 0,1 0 0,0 0 0,0-1 0,-1-1 0,1 0 0,16-5 0,45-24 72,-70 30-65,1 0-1,-1-1 1,1 2 0,-1-1-1,1 0 1,0 1 0,-1-1-1,1 1 1,0 0 0,-1 0-1,1 1 1,6 0 0,40 15 24,-41-13-20,55 18 12,-28-17-23,10-6 1,8-10-3,-1-7-2,-44 14 0,0 0 1,16-11-1,13-18 5,-1-8-2,25-21 38,-61 62-36,0 0 0,1 1 0,-1-1 0,1 1 0,-1 0 0,1 0 0,-1-1 0,1 1 0,-1 0 0,1 0 0,0 0 0,-1 1 0,1-1 0,-1 0 0,1 0 0,-1 1 0,1-1 0,-1 1 0,0 0 0,1-1 0,-1 1 0,0 0 0,1 0 0,1 1 0,29 20 26,-31-21-33,20 16 38,-17-13-32,-1-1 1,1 0-1,0 0 0,0 0 1,1-1-1,7 5 0,-10-7-3,-1 0 0,0 0 0,0 0-1,0 1 1,1-1 0,-1-1 0,0 1-1,0 0 1,1 0 0,-1 0 0,0 0-1,0-1 1,0 1 0,1-1 0,-1 1-1,0-1 1,0 1 0,2-2 0,1 0 0,32-19 2,4-6 2,-7-1-2,-22 16-4,-5 6 5,0 1 0,0-1-1,0 1 1,9-6-1,-12 10 0,0 0 0,0-1 0,-1 1 0,1 0 0,0 0 0,0 1 0,0-1 0,0 0 0,0 1 0,0 0 0,0 0 0,0 0 0,0 0 0,0 0 0,0 1 0,3 0 0,3 0-1,-6 0 0,1 0 0,-1 0 0,0 0 0,1 0-1,-1 0 1,0 0 0,0 1 0,3 2 0,100 64 28,-90-56-27,-13-10-2,1 0 0,-1-1 1,1 1-1,0 0 0,-1-1 0,1 0 1,0 0-1,0 0 0,0 0 0,4-1 1,-2 1-3,-1 0 1,1-1-1,0 0 0,-1-1 0,1 1 0,0-1 1,-1 0-1,1 0 0,10-4 0,-7 2-1,5-3-10,6-6 9,-1-1 0,0-1 0,0 0 0,-2-2 1,30-33-1,-27 31 3,-14 16 0,-1 2 0,15-2 1,8 2 4,7 5-3,9 7-2,5 8 0,33 7-2,-76-26 2,0 0-1,0 0 1,1-1-1,-1 0 0,1 0 1,-1 0-1,0-1 1,1 0-1,-1 0 0,0-1 1,11-4-1,-8 3-1,40-12-16,-36 10 16,21-10 1,22-18 1,-48 28-1,-6 3 2,1 0-1,-1 1 0,1-1 0,0 1 0,-1 0 0,1 0 0,0 0 1,0 0-1,0 0 0,3 0 0,-2 1 1,0-1 1,-1 0 0,1 1-1,0 0 1,0 0-1,0 0 1,0 0-1,0 1 1,0-1-1,-1 1 1,1 0-1,0 0 1,6 3-1,28 15 1,-21-8-3,32 28 0,-33-25-1,1 0 0,20 11 0,-23-17 1,-9-4 0,1-1 1,0 0-1,0 0 0,0-1 0,0 0 1,0 0-1,8 1 0,69 14-2,-69-18-3,3-4 3,-1-1 1,1 0 0,-1-1-1,-1-1 1,1 0 0,21-16 0,-9-2 2,-20 20 1,25-31 6,-31 35 2,1 2-6,-1 0-1,1 0 1,0 1-1,0-1 1,0 1 0,0-1-1,0 1 1,-1 0 0,1 0-1,0 0 1,-1 0-1,5 3 1,23 18 2,-22-16-3,6 4 6,0-1-1,0 0 1,1-1-1,0-1 0,1 0 1,26 7-1,10-3-4,-45-9-1,1 0 0,0-1 0,0 0 0,0 0 0,0-1 0,0 0 0,0-1-1,0 0 1,0 0 0,11-3 0,-7-1 6,-1-1 1,-1 0-1,1 0 0,-1-1 0,0-1 0,15-14 1,-19 17 8,-1 0 3,0 0 1,-1 0-1,1 0 0,5-10 0,-8 13 22,1 19 2,-2-12-34,1 4 2,0 1 0,1-1 0,0 0-1,0 0 1,9 16 0,2-9-8,-12-13-3,1-1 1,0 0-1,0 0 1,-1 0-1,1-1 1,1 1-1,-1-1 1,6 3-1,-7-5 1,0 0-1,0 0 0,0 0 0,0 0 0,0 0 1,-1 0-1,1-1 0,0 1 0,-1 0 0,1-1 1,-1 0-1,0 1 0,1-1 0,-1 0 0,0 0 1,0 1-1,1-4 0,14-32 5,-14 33-3,4-8 26,-1 0 0,-1 0 1,1 0-1,-2 0 0,0-1 0,0 1 0,-2-1 1,1 0-1,-1 1 0,-2-17 0,1 27 118,0 6-99,0 99 31,0-43-91,0-58-7,-9-18-42,5 8 59,0 0-1,-1-1 1,1 1-1,-1 0 0,-1 1 1,1-1-1,-1 1 0,-1 0 1,1 1-1,-1-1 1,-1 1-1,1 1 0,-13-8 1,-9 1 3,26 11 0,0 0 0,0 1 0,-1 0 1,1 0-1,0 0 0,-1 0 0,1 1 0,0-1 0,0 1 1,-1 0-1,1 0 0,0 0 0,0 0 0,0 0 0,0 1 1,0-1-1,0 1 0,1 0 0,-1 0 0,0 0 0,-3 4 1,-5 5 7,1 0 1,1 1 0,-12 17-1,9-12-5,4-4-2,-17 18 7,12-18-5,0-1 1,0 0-1,-1 0 1,-15 9-1,2-15-1,3-7 2,4-7-2,10 0 1,0 1 0,1-2 0,0 1-1,0-1 1,-13-18 0,8 10 0,4 5 27,1 0 0,-9-16 0,7 10 14,10 17-10,-34-11 85,33 12-118,0 0 1,-1 0-1,1 0 0,0 0 1,-1 0-1,1 1 1,0-1-1,0 1 0,0-1 1,-1 1-1,1 0 0,0 0 1,0 0-1,0 0 1,0 0-1,0 0 0,0 0 1,-1 3-1,-25 13 9,-10 0 1,-12 0-8,-8-6 1,-3-7-2,4-7 2,10-6-3,5-5-2,6-4 0,-24-18 1,34 17 4,20 14 0,-1 0-1,1 0 1,-1 1-1,-13-6 1,13 8-1,1 1-1,0 0 1,-1 0 0,1 1-1,0 0 1,-1 0 0,1 0-1,-1 1 1,1 0 0,0 0-1,-1 0 1,1 1 0,0 0-1,0 1 1,0-1 0,-5 4-1,-8 4 5,1 1 0,-29 23-1,43-31-7,-20 16 18,-35 35 0,7-3-7,12-16 1,3-6-8,33-27-3,1 0-1,-1 0 1,0 0 0,1-1 0,-1 1-1,-6 0 1,7-1 0,-1-1-1,1 0 0,0 1 0,0-1 1,0-1-1,0 1 0,0 0 1,-4-2-1,0 0 2,-1-1 0,1 0 0,0 0 0,0-1 0,1 0 0,-1 0 0,1-1 0,-10-8 0,-4-6 11,-18-24-1,20 23-10,-8-5 1,23 23-2,1 1-1,-1-1 1,0 0 0,0 1-1,0 0 1,0 0 0,-4-1-1,4 1 0,1 1 1,-1 0-1,0-1 0,1 1 0,-1 0 0,0 1 0,0-1 0,-2 1 1,1 0-1,-1 0 0,1 1 0,0-1 0,1 1 0,-7 4 0,-28 21 0,-2 6 0,1 0 0,0-2 0,1-6 0,5-9 0,31-15 0,0 0 0,0-1 0,-1 1 0,1-1 0,0 1 0,0-1 0,-1 0 0,-2 0 0,-14-8 0,0-9 0,4-11 0,3-12 1,-2-24 6,-10-36 13,23 97-17,0 1 0,0-1 0,0 1 0,0 0 1,-1-1-1,1 1 0,-1 0 0,1 0 0,-1 0 1,0 0-1,0 0 0,0 0 0,0 1 0,0-1 1,0 1-1,-4-2 0,3 1 1,0 1 1,0 0-1,0 0 1,-1 0-1,1 1 1,0-1 0,0 1-1,-1 0 1,1 0-1,0 0 1,-1 0-1,1 1 1,0-1 0,0 1-1,0 0 1,0 0-1,-1 0 1,-2 2-1,2-1 2,-7 2 4,1 0 0,-1 1 1,1 0-1,0 1 0,1 0 0,-1 1 0,-8 8 0,6-6-3,-34 27 50,26-21-43,0-1-1,-41 22 1,6-9 6,-8-4-16,38-17-5,-49 6 0,66-11 0,1-1-1,0 0 1,0-1-1,-1 0 1,1 0-1,0-1 1,0 1-1,0-2 1,1 1-1,-11-5 1,8 3-3,-5-3-7,1 0 0,0 0 0,1-1 0,0-1 0,0 0 0,0-1 0,-18-21 0,20 20 11,5 5-4,-1 0 1,0 0 0,0 0-1,-10-7 1,14 12 3,0 0 0,0 0 0,0 1-1,0-1 1,0 0 0,0 1 0,0-1 0,0 1 0,0-1 0,-3 1 0,3 0 0,-1 0 0,1 1 0,-1-1 0,1 1 0,-1-1 0,1 1 0,0 0 0,-1 0 0,-3 2 0,-27 22 0,-9 16 0,-6 11 0,-3 2 0,1-6 0,41-41-2,0 1 1,-1-1 0,1-1 0,-1 0 0,-1 0 0,-16 7 0,22-12 0,1 1 1,-1-1-1,1 0 1,-1-1-1,0 1 1,0-1-1,1 1 1,-1-2-1,0 1 1,1 0-1,-1-1 0,0 0 1,1 0-1,-1 0 1,1-1-1,-1 1 1,-6-5-1,-8-8-4,12 7 4,-43-39 1,28 28 0,-3 6 0,-4 8 0,-7 8 0,-3 10 0,-111 58-8,136-66 7,-27 8-5,5-5 1,-55 7 1,82-15 3,1-1 0,0 0-1,-1-1 1,1 1 0,0-1 0,-1-1 0,1 0 0,-10-3 0,17 4 1,0 1 0,0-1-1,0 1 1,0-1-1,0 0 1,0 0 0,0 1-1,0-1 1,0 0 0,1 0-1,-1 0 1,0 0 0,1 0-1,-1 0 1,1 0 0,-1-1-1,-2-4 1,-14-23 0,10 20-1,-12-39 3,14 37 1,-2-8 17,3 20-7,1 0-10,0 0 1,-1 1 0,1-1-1,1 1 1,-1 0-1,0 0 1,0 0 0,1 0-1,-1 0 1,1 1-1,-1-1 1,-1 4 0,-2 1-2,4-4-1,0 0 1,0 0-1,0 0 0,0 0 0,0 1 0,1-1 0,-2 7 1,1-2 2,-19 42 0,6-21-6,15-29 1,0 0-1,0 1 1,0-1-1,0 0 1,0 0-1,0 0 1,-1 1-1,1-1 1,0 0 0,0 0-1,0 1 1,0-1-1,0 0 1,0 0-1,0 0 1,0 1-1,0-1 1,0 0-1,0 0 1,1 0-1,-1 1 1,0-1-1,0 0 1,0 0-1,0 0 1,0 1-1,0-1 1,0 0 0,0 0-1,1 0 1,-1 0-1,0 1 1,0-1-1,0 0 1,0 0-1,1 0 1,-1 0-1,0 0 1,0 0-1,0 1 1,0-1-1,1 0 1,-1 0-1,0 0 1,0 0 0,1 0-1,-1 0 1,3-6-2,-1-1 0,0 1-1,0-1 1,0 1 0,-1-1 0,0 0 0,0 1 0,-1-1 0,0 0 0,-1-13 0,0 20 3,1-1-1,-1 1 1,1-1 0,0 1-1,-1-1 1,1 1-1,-1-1 1,1 1 0,-1-1-1,1 1 1,-1 0 0,1-1-1,-1 1 1,1 0-1,-1 0 1,0-1 0,1 1-1,-1 0 1,0 0-1,1 0 1,-1 0 0,1 0-1,-1 0 1,0 0-1,1 0 1,-1 0 0,0 0-1,1 0 1,-1 0-1,1 0 1,-1 0 0,0 1-1,0-1 1,-12 13-4,0 0 1,2 1-1,-1 0 1,-16 30-1,12-20-15,15-23-1,2 1-28,0 4 24,-1-5 0,0-1 22,1 0 1,0 0 0,0 0 0,-1 0 0,1 0-1,-1 0 1,1-1 0,0 1 0,-1 0 0,1-1-1,0 1 1,-1 0 0,1-1 0,-1 1 0,1-1-1,-1 1 1,1-1 0,-1 1 0,1-1 0,-1 1-1,0-1 1,1 1 0,-1-1 0,0 0 0,1 1-1,-1-1 1,0 0 0,0 1 0,0-1 0,1 1-1,-1-1 1,0 0 0,0 0 0,0 1 0,0-1 0,0 0-1,0 1 1,-1-2 0,3-29 0,-4-4 1,2 33 0,-1-1 0,1 1 0,-1 0 0,1 0 0,-1-1 0,0 1 1,0 0-1,0 0 0,-2-3 0,2 4 0,0 0 1,0 0-1,0 0 0,-1 0 1,1 0-1,0 0 1,-1 0-1,1 0 0,-1 1 1,1-1-1,-1 1 1,1-1-1,-1 1 0,0 0 1,1-1-1,-1 1 1,1 0-1,-1 0 0,0 0 1,1 0-1,-1 0 0,1 1 1,-1-1-1,0 0 1,1 1-1,-1-1 0,-1 2 1,-6 1 3,1 1 0,-1 0 1,-13 10-1,-28 22 0,-2 9 1,3 3-3,37-36-3,-7 9-1,-2-1-1,0-1 1,-24 17-1,42-35-9,1 0 2,-2 0-10,9-11 11,105-123-33,-74 96 42,-4 9 0,-7 11 0,-4 7 0,0 8 0,-15 4-1,1-1 0,0 1 1,-1 0-1,1 1 1,-1-1-1,1 1 0,-1 0 1,0 1-1,-1 0 1,10 7-1,40 34-2,25 18-17,-74-60 15,0 0 0,0 0 0,0-1 0,1 0-1,-1 0 1,1 0 0,-1-1 0,1 0 0,11 0-1,-8 0-2,-4 0-1,0 0-1,0 0 1,0-1-1,-1 0 1,1 0-1,0 0 1,9-3-1,5 0 0,0 1 1,46-9-62,113-41-119,-118 31 125,-51 17 57,-2 1-4,0-1 0,1 1 0,-1 1 0,0-1-1,1 1 1,0 1 0,0 0 0,-1 0 0,1 1 0,0 0 0,0 0 0,-1 1 0,1 0 0,11 3 0,-10-1 8,-6-2 0,1 1 0,-1 0 1,0 0-1,1 0 0,6 5 0,7 4-3,5 3-4,0 0 0,36 14 0,-45-22 10,-8-4 0,0 0 0,0-1 0,0 1 0,0-1 0,1 0 0,10 0 0,118 5-2,-105-7-2,45-9 4,12-6 1,151-52-8,-166 45 8,-8 5 0,-15 9 0,-33 10-1,0 0 0,0 1 0,0 1 0,0 0 0,0 2 0,-1 0 0,26 11 0,-28-11 0,-8-2 0,0-1 0,0 1-1,0 0 1,0 0 0,7 5 0,-1 1-2,2-1 1,-1-1 0,1 0-1,0 0 1,0-2 0,20 7 0,27-3 2,12-7 0,10-8 1,-3-8 4,-14-2-2,-54 13-3,11-3 5,33-13 0,50-38 14,-86 45-16,2 0 1,-13 10-3,10-2 2,4 6 2,12 7-3,7 5-2,5 5 0,8-1 0,10-4 0,0-4 0,-3-3 0,-4-4 0,-4-4 0,1-9 0,6-6 0,-5-2 0,-12-2 0,3-6 0,12-6 0,-6 5 0,-18 13 0,-31 13-1,1 0 0,0 1 0,-1-1 0,1 1 1,0-1-1,-1 1 0,1 0 0,0 1 0,-1-1 0,1 1 1,0-1-1,-1 1 0,1 0 0,4 2 0,1 2-5,1 0-1,-1 1 1,13 10-1,-13-10 2,1 1 0,-1-1 0,1 0 0,13 5 0,-10-8-7,0 0 1,0-1 0,0-1-1,1 0 1,-1 0 0,0-2-1,15-1 1,-25 2 9,0 0 1,1-1-1,-1 1 1,0-1-1,1 0 1,-1 0-1,0 0 1,0-1-1,0 1 1,0-1-1,3-1 1,7-4-1,2 0 1,-6 2-1,0 0 1,-1 0 0,1-1-1,8-7 1,34-27 0,4-8 1,-37 29 17,18-23 0,30-33 37,-65 74-53,-1 1 1,0 0 0,1-1-1,-1 1 1,0 0 0,1-1-1,-1 1 1,1 0-1,-1 0 1,1 0 0,-1-1-1,0 1 1,1 0 0,-1 0-1,1 0 1,-1 0 0,1 0-1,-1 0 1,1 0 0,-1 0-1,1 0 1,-1 0 0,1 0-1,-1 0 1,1 0 0,-1 1-1,0-1 1,1 0 0,-1 0-1,1 0 1,-1 1-1,1-1 1,-1 0 0,0 0-1,1 1 1,11 14 28,1 14 3,-9-17-17,1-1 0,9 15 0,-12-24-13,1 1 1,0-1-1,0 1 0,0-1 0,0 0 1,0 0-1,0-1 0,0 1 0,1-1 0,-1 0 1,1 1-1,-1-1 0,1-1 0,-1 1 0,5 0 1,3 1-4,-5 0-5,4-1-1530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57.2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616 0 4488,'0'0'253,"-6"2"-17,-142 29 1069,130-28-1326,9-1 106,-30 6 365,0-2 0,-65 1 0,83-9-255,19 1-183,-1 1 0,1-1 0,-1 1 0,1 0 1,-1-1-1,0 1 0,1 0 0,-1 1 0,1-1 0,-1 0 0,1 1 1,-1 0-1,1-1 0,0 1 0,-1 0 0,1 0 0,0 0 1,-1 1-1,1-1 0,0 0 0,0 1 0,0-1 0,-2 3 0,-9 11 16,0 0-1,0 1 0,-15 27 0,-24 53-1,41-78-24,7-10 0,0 0 0,0 1-1,1-1 1,-4 15 0,4-14 0,-1 3 0,0-1 0,1 0 0,1 1 0,0-1 0,1 1 0,-1 21 0,3-18 2,1 0 0,0 0 0,1 0 1,0 0-1,1-1 0,7 16 0,-5-17-2,-4-8 0,1 1-1,0-1 1,0 0 0,1 1-1,6 7 1,13 15 10,2-1 0,47 41 0,-62-60-8,-1-2 6,-1 0 0,1 0 0,11 4 0,-6-3 24,0 0 0,0-1 0,1-1 0,0 0 0,0-1-1,28 4 1,-32-8-14,-4 0 6,0 0 0,0 0 1,-1-1-1,1 0 0,7-3 1,16-3-143,0-2 0,0-1 0,48-25 0,-52 21-5444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57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0 159 7264,'6'4'34,"-1"-1"0,1 0 0,-1 0 1,1 0-1,0-1 0,0 1 0,6 0 0,3 0 69,0-1-1,22 0 0,78 0 55,87-5-16,-162 0-66,264-46 158,-275 43-222,-11 2 6,0-1 0,24-9 0,-10 2 70,-1-1 0,0-1 0,-1-1-1,45-33 1,-64 43-52,-9 8 74,-9 20 71,4-16-197,-14 38 61,-75 153 37,81-170-66,-15 49-1,13-31-5,-1-5-3,-1-10-4,14-29-42,0-1 1,1 0 0,-1 0 0,0 0 0,0 0-1,0-1 1,0 1 0,0 0 0,0 0-1,0-1 1,0 1 0,0 0 0,-1-1-1,1 1 1,0-1 0,0 1 0,-1-1-1,1 0 1,0 0 0,0 1 0,-1-1-1,1 0 1,0 0 0,-1 0 0,1 0 0,0-1-1,-2 1 1,-17-3-5454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58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5744,'15'1'67,"0"1"-1,0 0 1,0 1 0,23 8 0,10 1 111,36 7 103,72 23 567,-140-37-806,-9-2 2,-1-1 0,1 1 0,-1 1 1,12 6-1,5 6 104,0 0 1,-1 2-1,-1 0 1,22 25-1,0 12 255,79 73 1101,-117-122-1617,-1 0-1,1 1 1,-1 0-1,-1 0 1,1 0-1,-1 0 1,3 12-1,3 10-6139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58.3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 6904,'0'0'17,"0"2"-5,0 7 25,-1-1-1,0 0 1,-1 0-1,0-1 1,-5 15-1,2-8 28,1 0 1,-4 24-1,-2 73 104,9-67 17,7 85 0,-4-109-151,2 15 154,54 211 541,-31-171-435,-27-73-273,17 60 235,-15-25-102,-2-36-147,-1 0 1,1 0-1,0 0 1,0 0-1,0 0 0,-1 1 1,1-1-1,0 0 1,-1 0-1,1 0 0,-1 0 1,1-1-1,-1 1 1,0 0-1,1 0 0,-1 0 1,0 0-1,0-1 0,1 1 1,-1 0-1,0-1 1,-1 2-1,-3-5 80,-47-54-1143,15 13-4744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58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1 104 6552,'24'-39'5,"-22"37"-4,-1 1-1,1 0 1,-1 0 0,1 0-1,0 0 1,-1 0 0,1 0-1,0 1 1,0-1 0,-1 1 0,5-2-1,4 0 1,49-14 1,11 0-2,-3 6 1,-64 10-3,21-4 43,0 1 0,0 2 1,1 0-1,37 4 0,-50-1-15,-9-1 5,1-1-1,-1 1 1,1 0 0,-1 0-1,1 1 1,-1-1-1,0 1 1,0-1 0,5 4-1,1 0 102,0 1-1,0 1 1,-1-1-1,0 1 1,0 0-1,-1 1 1,9 10-1,-14-14-74,1 1-1,-1-1 1,0 1-1,-1 0 1,1 0 0,-1 0-1,0 0 1,0 0-1,0 0 1,-1 0-1,0 0 1,0 0 0,0 0-1,0 0 1,-1 0-1,0 0 1,0 0-1,0 0 1,-1 0 0,0-1-1,0 1 1,0 0-1,0-1 1,-1 0-1,0 1 1,0-1 0,0 0-1,0 0 1,-4 3-1,-4 0 138,-5 1-114,-1-1 0,0-1 0,-1 0 1,1-2-1,-30 5 0,-4-14-1297,-1-2-4983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59.1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7448,'4'5'0,"-1"0"0,1 0 0,-1 1 0,-1-1 0,1 1 0,-1 0 0,0 0 0,2 8 0,-1-3 5,6 16 25,8 39 1,-6-20 24,27 103 22,-7-47 77,-1-16 22,24 92 350,-39-113-284,-9-36-128,0-6 126,-1 1 0,4 44-1,-11-58-1204</inkml:trace>
  <inkml:trace contextRef="#ctx0" brushRef="#br0" timeOffset="1">588 457 7896,'-9'44'134,"6"-32"-71,1-1 0,0 1 0,-1 15 0,3-15-43,4 26 127,43 131 234,-45-162-363,0-1 0,1 0 0,0 1 0,0-1 0,0 0 0,1 0 0,0-1-1,5 6 1,-4-5-4,-3-4-4,-1 0-1,1 0 1,0 0-1,0-1 1,-1 1 0,1-1-1,0 1 1,1-1-1,-1 0 1,0 1-1,0-1 1,0 0 0,1-1-1,-1 1 1,0 0-1,4 0 1,-4-1-1,7-1 79,0-4-284,1-1 0,-1 0-1,0 0 1,14-14 0,13-12-5264</inkml:trace>
  <inkml:trace contextRef="#ctx0" brushRef="#br0" timeOffset="2">695 10 7264,'0'0'0,"-17"-2"56,1 7 0,-4 8 56,2 15 0,9 6-112,6 15 8,9 22-8,-2 0-5232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10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0 295 5384,'1'-3'-2,"-1"1"0,1 0 1,0 0-1,0-1 0,0 1 0,0 0 1,1 0-1,-1 0 0,0 0 0,1 0 1,0 1-1,-1-1 0,1 0 1,0 1-1,0-1 0,0 1 0,3-2 1,6-4-5,4-4 4,-6 4 0,1 0 0,1 1 0,13-6 0,133-66 22,-122 63 87,-14 6-45,152-55 292,-168 62-341,34-10 462,75-14-1,-65 24-371,-30 3 105,-7 3-161,-1-1 0,1 1 0,-1 1 0,0 0 0,10 7-1,-20-11-37,0-1 0,-1 1 0,1-1 0,0 1 0,0 0 0,-1-1 0,1 1 0,0 0 0,-1 0 0,1-1 0,-1 1 0,1 0 0,-1 0 0,1 1 0,1 2 23,1 2-17,0 0 1,0 0-1,0 0 1,-1 0-1,0 0 0,-1 1 1,1-1-1,-1 1 1,0-1-1,-1 1 1,0 0-1,0-1 1,-1 10-1,-7 28 43,-1-1 1,-17 44-1,21-72-52,-17 33 28,11-27-91,0 3-149,-1-2-1,-1 0 1,-16 22-1,12-25-4446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59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363 99 5744,'1'-1'6,"-1"0"-1,1 0 1,0 0 0,-1-1 0,1 1 0,-1 0-1,0 0 1,1 0 0,-1-1 0,0 1-1,0 0 1,0-1 0,0 1 0,0 0 0,0-1-1,0 1 1,0 0 0,0 0 0,-1-1 0,1 1-1,0 0 1,-1 0 0,1-1 0,-1 1 0,1 0-1,-1 0 1,0 0 0,0 0 0,1 0-1,-3-2 1,-1-1 45,0 0 0,-1 0 0,1 1 1,-11-7-1,8 6-50,1 0 52,0 1 0,0 0 0,-1 0 0,0 1 1,1 0-1,-1 0 0,0 0 0,-10 0 0,6 0-13,2 0 14,0 0 1,0 1-1,-1 0 0,1 1 0,0 0 0,-17 2 0,19-1-35,1 0-2,0 0 0,0 1 0,0-1-1,0 1 1,0 0 0,0 1 0,1 0 0,-1-1 0,1 2 0,-7 4 0,6-4-3,0 0 2,1 0 0,0 1 0,0-1 0,0 1 0,1 0 0,0 0 0,0 1 0,0-1 0,0 1 1,-4 11-1,4-11-4,2-3-2,1 0 1,-1 0-1,1 0 0,-1 0 0,1 0 0,0 0 0,0 1 1,1-1-1,-1 0 0,1 0 0,-1 7 0,1 1 8,-2 0-5,1-8-6,1 0 0,-1 0 0,1 0 0,0 0 0,0 0 0,0 0-1,0-1 1,1 1 0,-1 0 0,1 0 0,0 0 0,1 3 0,3 8 23,0-1 0,1 1 0,0-1 0,1 0 0,1-1 0,0 0 0,19 22 0,-17-27 10,8 0-260,0 0 0,0-1 0,25 4 0,21 2-4420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5:59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230 457 6280,'1'19'1,"2"0"1,0-1-1,1 1 1,8 25-1,0-4 13,2 18 77,4-7 125,28 58 0,-44-105-170,0 0 1,0 0-1,0 0 0,1 0 1,-1-1-1,5 5 1,1 2 6,-6-8 82,0-6 4,6-16-970,1-2-3462</inkml:trace>
  <inkml:trace contextRef="#ctx0" brushRef="#br0" timeOffset="1">153 1 5832,'0'0'0,"-27"0"576,0 7 8,-1 10 296,7 4 8,9 5-888,-2 3 0,2 4 0,0 0-6096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00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 4312,'-14'42'0,"12"-30"0,2 2 0,0 43 0,8 8 0,5 3 0,29 153 21,-32-143 22,30 131 194,-37-190-170,-2 0-1,0 0 0,-1 0 1,-1 0-1,0 1 0,-6 23 1,5-30-30,1-11-39,0 0 0,1 0 1,-1 0-1,0 0 1,0 0-1,0 0 1,0-1-1,0 1 1,-1 0-1,1-1 0,0 1 1,-1-1-1,0 1 1,1-1-1,-1 0 1,0 1-1,1-1 1,-1 0-1,0 0 1,0 0-1,0-1 0,0 1 1,-2 0-1,-3 2-340,-22 12-2585</inkml:trace>
  <inkml:trace contextRef="#ctx0" brushRef="#br0" timeOffset="1">46 577 7624,'0'3'0,"0"-1"0,0 0 1,0 1-1,1-1 0,-1 0 1,1 1-1,0-1 0,0 0 1,0 0-1,0 0 0,0 0 1,0 0-1,0 0 0,1 0 1,-1 0-1,1 0 0,2 2 0,-3-3 1,1 2 9,1 1 0,0-1 0,0 0 0,0 0-1,0 0 1,0 0 0,1-1 0,-1 1-1,1-1 1,0 0 0,0 0 0,0 0 0,0-1-1,0 1 1,0-1 0,0 0 0,6 1-1,8 0 3,-5-1 37,0 0 0,1 0 0,-1-1 1,0-1-1,0 0 0,0-1 0,0 0 0,0-1 0,-1-1 0,1 0 1,14-6-1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01.0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0 125 5024,'7'4'88,"-2"1"-47,-1-2-21,0 0 1,0-1-1,0 1 1,0-1-1,0 0 1,0 0-1,1 0 1,-1 0-1,1-1 1,-1 0-1,1 0 1,0 0-1,7 0 1,103 5 284,-75-5-66,0-2-1,45-7 0,-63 5-176,7-2 232,195-72 351,-150 49-521,31-6 93,-103 33-203,12-4-898,1 1-3616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01.3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6280,'1'10'8,"0"0"0,1 0 0,0 0 0,6 16 0,2 11 33,-7-25-33,2 28 119,-10 106 345,-4-82-263,5 4 117,3 71 0,7-57 29,-6-70-208,0-4-59,1-1 1,-1 0-1,1 1 1,1-1 0,-1 0-1,1 1 1,1-1-1,3 9 1,-6-16-76,1 0 1,-1 0 0,0 0 0,1 0-1,-1 1 1,0-1 0,1 0-1,-1 0 1,0 0 0,0 0 0,1 0-1,-1 0 1,0 0 0,1 0-1,-1 0 1,0 0 0,1 0 0,-1 0-1,0 0 1,1 0 0,-1 0 0,0 0-1,1 0 1,-1 0 0,0-1-1,1 1 1,-1 0 0,0 0 0,0 0-1,1-1 1,-1 1 0,11-7 60,19-19-1159,3-4-4575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01.7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 7352,'1'-4'15,"5"-12"79,-5 16-84,-1 0 1,1-1-1,0 1 1,-1 0-1,1 0 0,0 0 1,0 0-1,-1 0 0,1 0 1,0 0-1,-1 0 0,1 0 1,0 0-1,-1 0 1,1 0-1,0 0 0,0 0 1,-1 1-1,1-1 0,-1 0 1,2 1-1,4 3 17,0 0-1,0 0 0,0 0 1,6 8-1,-1-2-18,2-1 0,21 23 27,-2 6 13,37 58 1,-60-82-32,1 0 0,0-1 0,13 12 0,-17-19-9,0-1 1,0 0-1,0 0 1,0 0-1,1-1 1,0 0-1,0 0 1,10 3-1,-16-6-2,1-1-1,0 1 0,-1-1 1,1 0-1,0 0 1,0 1-1,-1-1 1,1-1-1,0 1 1,0 0-1,-1 0 0,1 0 1,0-1-1,3-1 1,3 0 5,3 1-1,-8 1-2,0-1 0,0 1 0,0-1 0,0 1 1,0-1-1,0 0 0,-1 0 0,1-1 0,0 1 0,-1 0 0,5-4 0,4-2 34,-1 0 0,0 0 0,0-1 0,-1-1 0,0 1 0,-1-2 0,0 1 0,0-1 0,-1 0 0,0-1 0,10-21 0,-9 19 139,-3 12 122,-4 3-281,0 1 0,-1 0 0,1-1 0,0 1 0,-1 0 0,1 0 1,-1-1-1,0 7 0,1 58 86,-1 71-12,-1-102-74,2 0 1,1 0-1,3 0 0,8 39 1,12 75 5,-22-132-17,0 0 1,6 21-1,-1-12-5,16 65 39,-19-77-19,-2-6-3,0 0 1,-1 0-1,0 0 1,0 1 0,-1-1-1,0 15 1,-7-44 40,0 5-55,-3-29-1198,-2-3-4791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02.1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50 7448,'0'0'32,"1"6"-6,0 2-4,7 50 153,25 97 0,-27-134-160,0-4 16,0-1-1,12 21 1,105 219 417,-97-195-341,-24-47-74,-5-13-31,-6-9 8,-39-58-998,17 24-3985</inkml:trace>
  <inkml:trace contextRef="#ctx0" brushRef="#br0" timeOffset="1">4 247 5384,'-1'-25'0,"-1"-21"1,2 30 11,0 0-1,1 0 1,0 1-1,1-1 1,1 0 0,1 1-1,0 0 1,6-15-1,-9 28-1,1 0 0,-1 1-1,1-1 1,0 1 0,-1 0-1,1-1 1,0 1 0,0 0 0,-1 0-1,1 0 1,0 0 0,0 0-1,0 1 1,1-1 0,-1 1-1,0-1 1,0 1 0,0 0 0,0 0-1,3 0 1,-2-1 7,7 0 19,1 1-1,-1 0 0,0 0 0,1 1 0,-1 1 0,20 4 0,-17-3-15,-2-1 1,0 1 0,0 0 1,0 1-1,0 0 0,-1 0 1,0 1-1,1 0 0,14 12 0,-19-13-6,8 8 140,-6 0-76,0-1 0,-1 1 0,0 0 0,-1 1 0,0 0 0,-1 0 0,-1 0 0,5 23 0,-6-22-37,-2-10-10,-1 1 1,1 0 0,-1-1-1,0 1 1,0-1 0,0 1-1,-1 0 1,-1 6 0,1-2 32,-1 1 0,0 0 0,-1-1 0,0 1 0,-1-1 1,0 0-1,0 0 0,-1 0 0,0-1 0,-1 0 0,0 0 0,-11 13 0,16-21-46,0 1 0,0 0 0,1 0 0,-1-1 0,0 1 0,0-1 0,0 1 0,0 0 0,0-1 0,0 0 0,0 1 0,0-1 0,0 0 0,0 1 0,0-1 0,0 0 0,-2 0 0,3 0-2,-1 0-1,1 0 0,-1-1 1,1 1-1,-1 0 1,1 0-1,-1-1 1,1 1-1,-1 0 1,1-1-1,-1 1 1,1-1-1,0 1 0,-1 0 1,1-1-1,0 1 1,-1-1-1,1 1 1,0-1-1,0 1 1,-1-1-1,1 0 1,-1-3-162,0 1 1,1-1-1,-1 0 1,1 1 0,0-1-1,0-6 1,3-15-5076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02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 5472,'36'-14'1,"-28"11"-5,-5 1 8,0 1-1,0-1 1,1 1 0,-1 0 0,1 0 0,-1 0 0,1 1 0,-1-1 0,1 1-1,-1 0 1,1 0 0,-1 0 0,1 0 0,-1 1 0,1 0 0,-1-1 0,7 3 0,3 1 1,-8-3 4,0 1 0,0-1 0,0 1 0,0 0 0,-1 1 0,1-1 0,7 7 0,71 55 75,-69-47-23,23 43 14,29 44 90,-62-99-149,2 3 28,1 0 0,0-1 0,12 10 0,21 19 185,-38-35-200,0-1-1,1 1 0,-1 0 0,0-1 1,0 1-1,0-1 0,0 0 0,0 1 1,1-1-1,-1 0 0,0-1 1,0 1-1,0 0 0,0 0 0,1-1 1,-1 0-1,0 1 0,4-3 0,-4 3 18,8-6 261,1-3-178,0 0 0,-1-1 1,0-1-1,0 0 0,-1 0 1,0-1-1,10-20 0,-5-8-14,-12 35-66,-1 0 1,-1 0-1,1-1 1,-1 1-1,0 0 0,0-1 1,0 1-1,-1 0 0,1 0 1,-2-1-1,-2-8 0,2 6 3,-3-3 195,-6 1-137,0 0 0,-18-11 0,16 15 64,-3 4-112,0 0 1,0 1 0,0 0-1,-1 2 1,1 0 0,0 0-1,-26 7 1,-7 12-20,31-8 38,2 5-54,2 0 1,0 1-1,-16 27 0,29-43-22,-1 1-1,1-1 0,0 1 0,0 0 0,0-1 0,0 1 1,0 4-1,-2 13 4,0 1 0,2 0 0,0-1 1,4 27-1,-3-45-7,0 1-1,1-1 1,-1 0 0,1 1-1,0-1 1,-1 0 0,1 0-1,0 0 1,2 3 0,-3-5-1,10 19 3,17 22 0,-18-28-2,1-2-1,1 1 0,20 16 1,-5-10-2,0-1 1,1-2 0,43 19-1,-40-23-4,32 2-623,70 5 0,-19-7-5645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02.9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377 0 7896,'-10'1'-3,"0"1"1,0-1-1,1 2 1,-1 0-1,0 0 1,1 0-1,0 1 1,0 1-1,0 0 1,-14 9-1,1 2-9,0 1-1,-29 29 0,35-31 9,8-8 2,1 1 0,0 0 0,0 0 0,-9 15 0,-21 33-5,26-37 6,-13 33 1,17-32 0,0 1 1,2 0 0,-5 37-1,10-55 2,-1 0 0,1 0 0,0 0 0,-1 0 0,1 0 0,1 1 0,-1-1 0,0 0 0,1 0 0,0 0 0,1 5 0,1 2 1,6 14 1,-8-23-4,-1-1 1,0 1-1,0-1 0,1 1 1,-1-1-1,0 0 0,0 1 1,1-1-1,-1 1 0,1-1 1,-1 0-1,0 1 0,1-1 1,-1 0-1,1 0 0,-1 1 0,1-1 1,-1 0-1,0 0 0,2 1 1,17 7-225,0-1 0,1-1 1,26 6-1,27 4-4289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03.2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456 467 6904,'0'-1'1,"0"0"0,0 0 0,0-1 0,0 1 0,0 0 0,-1 0 0,1 0 0,-1-1 0,1 1 0,-1 0 0,1 0 0,-1 0-1,1 0 1,-1 0 0,0 0 0,0 0 0,0 0 0,1 0 0,-1 0 0,0 0 0,0 1 0,0-1 0,0 0 0,0 1 0,-1-1 0,1 0 0,0 1 0,0 0 0,-2-1 0,-5 0 9,0 0 0,0 0 0,0 1 0,0 0 0,0 1 1,0 0-1,0 0 0,-11 4 0,1-2 0,6 0 22,0 0 0,0 0-1,-13 7 1,-110 53 136,111-47 0,-2 8-47,-34 36-1,57-57-94,0 1-1,1 0 0,-1 0 1,1 0-1,0 0 0,0 0 1,0 1-1,0-1 0,1 0 1,0 1-1,0 0 0,0-1 1,0 1-1,1 0 0,0 8 1,0-9-4,0 0 18,0 0 0,0-1 0,0 1 1,1-1-1,0 1 0,-1-1 0,1 1 0,0-1 0,2 4 0,1 4 27,-4-11-63,0 0 0,0 0-1,0 0 1,0 0-1,0 0 1,1 1 0,-1-1-1,0 0 1,0 0 0,0 0-1,0 0 1,0 0-1,0 0 1,0 0 0,0 0-1,0 1 1,1-1-1,-1 0 1,0 0 0,0 0-1,0 0 1,0 0-1,0 0 1,0 0 0,1 0-1,-1 0 1,0 0 0,0 0-1,0 0 1,0 0-1,0 0 1,0 0 0,1 0-1,-1 0 1,0 0-1,0 0 1,0 0 0,0 0-1,0 0 1,1 0-1,-1 0 1,0 0 0,0 0-1,0 0 1,0 0 0,0-1-1,0 1 1,17-3 67,0-2 0,15-6 0,-25 9-55,14-8 91,85-63 34,-89 56-74,15-26 31,34-57 1,-52 81-52,-13 18-44,0 0 1,0 0 0,0 0-1,0 0 1,0 0 0,-1 0-1,1 0 1,0 0 0,-1 0-1,1 0 1,-1-1 0,1 1-1,-1 0 1,1 0 0,-1-3-1,-12 10 35,10-5-36,0 0 0,0 1 0,0-1 0,1 0 0,-1 1 0,1-1 0,-1 1 0,1-1 0,-1 1 0,1 0 1,0-1-1,0 1 0,-1 3 0,1-2 0,0 1-1,0-1 1,1 1 0,-1 0-1,1-1 1,0 1 0,0-1 0,1 1-1,-1-1 1,1 1 0,0-1 0,-1 1-1,4 6 1,-3-5 0,-1-4-2,0 0 1,0 0-1,1 1 0,-1-1 0,0 0 1,1 0-1,0 0 0,-1 0 0,1 0 0,-1 1 1,1-1-1,0 0 0,0 0 0,0-1 0,0 1 1,0 0-1,0 0 0,0 0 0,0 0 0,1 0 1,9 6-1,2-8 0,9-12 0,12-13 0,4-6 0,-6 2 0,-5 4 0,0 6 0,10 0 0,15-4 0,2 7 0,-47 15 0,-1 1 0,1 0 0,-1 1 0,1-1 0,8 2 0,-8 0 0,0 0 0,-1 0 0,1 1 0,-1 0 0,8 4 0,-3-1 0,0 1 0,20 13 0,-18-8-1,-1 0 1,-1 1-1,1 0 1,-2 1-1,11 16 1,-11-9-12,-4 7 8,-1 1-1,2 30 1,-9-34-16,-31 89-12,22-94-7,-2-6 26,0 0 1,-1 0-1,-18 11 0,32-24 10,-1 1 0,0 0 0,0-1-1,0 1 1,0-1 0,0 1 0,0-1-1,0 0 1,0 1 0,0-1 0,0 0 0,0 0-1,-2 0 1,-6 0-4,0 0-1,0-1 1,0 0 0,0 0-1,0-1 1,0-1 0,-9-3-1,17 6 5,0-1-1,0 1 1,0-1-1,-1 1 0,1-1 1,0 0-1,0 0 1,0 0-1,0 0 0,0 1 1,0-1-1,-1-2 1,-8-10-11,1 0 1,0-1 0,1-1-1,-12-27 1,14 17-39,0-112-15,10 110 22,36-103-12,-29 105 18,65-108-13,-64 111 6,20-29-1,-16 28 33,45-63-84,-10 19-16,-51 67 110,1 0 0,-1-1 1,0 1-1,0 0 0,0 0 0,0-1 0,1 1 0,-1 0 0,0 0 0,0 0 0,0-1 0,1 1 0,-1 0 0,0 0 0,0 0 0,0 0 0,1 0 0,-1-1 0,0 1 0,0 0 0,1 0 0,-1 0 0,0 0 0,1 0 0,-1 0 0,0 0 1,0 0-1,1 0 0,-1 0 0,0 0 0,1 0 0,3 1-10,0 0 1,1 0-1,-1 1 1,0-1-1,0 1 1,0 0-1,-1 0 1,1 1-1,0-1 1,-1 1-1,5 3 1,-7-4 7,12 12-74,4 18 26,18 47 1,-23-47 9,-1 1 1,11 62-1,-16-61 10,27 216-81,-30-223 111,-1-9-16,-2 35 0,-10 57-24,5-94-8,4-15 25,1 0 0,-1 1 0,0-1 0,0 0-1,1 0 1,-1 1 0,0-1 0,0 0 0,0 0 0,-1 0 0,1 0 0,0 0-1,0-1 1,0 1 0,-1 0 0,1 0 0,0-1 0,-1 1 0,1-1 0,-1 1 0,1-1-1,-1 0 1,1 1 0,-1-1 0,1 0 0,-1 0 0,1 0 0,-1 0 0,1 0-1,-1-1 1,1 1 0,-1 0 0,1-1 0,-2 0 0,-25-6-4433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11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7088,'10'1'20,"1"1"0,-1 1 0,19 7 0,19 11-11,12 5-4,10 5-3,-11 0-21,73 50 0,-114-69 17,23 19-5,-23-15 6,25 29 1,-35-36-12,-1 0 1,0 1 0,0 0-1,-1 0 1,-1 0-1,7 16 1,-9-15-7,0 0 1,-1-1-1,0 1 0,0 11 1,-1-9 5,0-3-7,0 1-1,-1 0 1,0 0 0,0-1 0,-4 16 0,-1 29-78,4-44 90,-1 15-63,2 0-1,0 0 1,2 0 0,9 50-1,-1-38-2,-9-35 34,5-1-3,-6-2 42,1 1-1,-1-1 1,0 0 0,1 0 0,-1 1 0,1-1 0,-1 0-1,1 0 1,-1 0 0,0 0 0,1 0 0,-1 1-1,1-1 1,-1 0 0,1 0 0,-1 0 0,1 0 0,-1 0-1,1 0 1,-1-1 0,1 1 0,-1 0 0,0 0-1,1 0 1,-1 0 0,1-1 0,-1 1 0,1 0 0,-1 0-1,1-1 1,27-14-1,22-17 1,-34 19 14,-1-1 1,0-1 0,-1 0-1,0-1 1,-2-1 0,1 0-1,16-34 1,18-42 149,39-89 455,-85 180-590,-1 1 0,1-1 0,0 0 0,0 1 0,0-1 0,0 1 0,0 0 0,0-1 0,0 1 0,1 0 0,-1-1 1,0 1-1,1 0 0,2-1 0,-3 1-23,3 3 188,-1 1-169,-1 0 0,1 0 0,-1 0-1,0 1 1,0-1 0,0 0 0,-1 1 0,3 6 0,10 23 160,37 73 16,-37-84-107,15 11-34,35 32 1,-62-63-56,0-1 0,0 1-1,0 0 1,0-1 0,1 0 0,-1 1 0,0-1-1,1 0 1,3 1 0,186 54 60,-146-48-50,71 6 4,16-8-15,-98-5-6,0-2 1,1-2 0,-1-1-1,-1-1 1,40-12 0,42-17-9,-113 34 10,-1-1-1,1 0 1,0 0 0,-1 0-1,1 0 1,-1 0-1,0 0 1,1-1-1,-1 1 1,0-1-1,0 0 1,3-2-1,2-3 1,-4 4 0,-1 1 0,1 0 0,-1-1 0,0 1 0,0-1 0,0 0 0,0 0 0,3-5 0,-4 5 0,-1 1 0,1-1 0,0 0 0,-1 1 0,0-1 0,0 1 0,1-1 0,-1 0 0,-1 1 0,1-1 0,0 0 0,-2-4 0,0 1 0,0 0 0,0 1 0,0-1 0,-1 1 1,0 0-1,0 0 0,-4-6 0,-1 3 1,1 1 0,-1 0 0,-1 1-1,1-1 1,-1 2 0,0-1 0,0 1 0,-1 1 0,1-1 0,-16-3-1,23 7 2,-1 0 0,0 0-1,0 1 1,1-1 0,-1 1-1,0-1 1,-6 1 0,-22 2 5,-1 0 0,-59 14 0,59-3 20,-144 77 6,143-68-25,-91 89 9,109-91-2,10-10-9,0-1 1,-6 20-1,10-25-6,1-1 1,-1 1-1,0 0 0,1-1 1,0 1-1,0 0 1,0-1-1,0 1 0,1-1 1,-1 1-1,1 0 1,2 4-1,-1-3 1,0-1-1,0 0 1,1 0-1,-1 0 1,1 0-1,0 0 1,0-1-1,1 1 1,5 3-1,-2 0 1,1-2-1,0 1 0,1-1 0,15 7 1,-10-6-1,1-1 0,-1-1 0,17 3 0,-10-4 0,41 2 1,-41-6 1,-1-1-1,1-1 1,-1 0-1,0-2 1,21-7-1,-31 9 5,0-1 0,0 0-1,-1 0 1,12-7-1,3-3 1,68-31 62,-72 36-39,10-4 12,0 0 1,61-15-1,15 6 70,-89 21-31,4 4-26,37 11 1,-45-5 12,-5 0-50,0 1 0,-1 0 1,0 1-1,7 15 0,-9-6 18,1 129 16,-7-113-31,0-9-11,0 17-1,-2 0 0,-11 51 0,9-64-3,-42 192 19,42-199-23,2-14 1,0 0 0,0 0-1,0-1 1,-9 16 0,-37 68 7,39-81-1,-13 5 4,21-17-12,1 1 0,0-1 0,0 0 1,-1 1-1,1-1 0,0 0 0,-1 0 0,1 0 0,0 0 0,-1 0 1,1 0-1,-1 0 0,1 0 0,0 0 0,-1-1 0,1 1 0,0 0 1,-3-2-1,1 0 0,-1 0 0,1-1 0,0 1 0,0-1 0,0 1 0,1-1 0,-5-6 0,1 2 0,1-1 0,0 0 0,-7-14 0,9 13 0,-1 0 0,2 0 0,-1 0 0,-1-14 0,3 10 0,0-1 1,2-24-1,4-3 5,13-45-1,-13 66 3,1 1-1,1 0 1,1 0-1,0 1 1,14-20-1,-11 18 1,6-8 34,78-116 28,-48 76 66,-34 51-116,22-27 3,-21 30 12,1 2-26,0 2 0,1-1 0,0 2 1,0 0-1,25-9 0,64-19-1196,-54 22-4825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03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1 148 6456,'19'3'-1,"48"3"-22,-17-6-4,95-11 0,-125 8 22,-13 2-12,1 0 1,-1-1-1,1 0 0,-1 0 0,10-5 0,72-32-98,-86 38 106,1-1 0,-1 0-1,1 1 1,-1-2 0,0 1-1,0 0 1,0-1 0,0 1 0,4-5-1,2-3-4,2-1-6,20-24 0,-31 35 20,0-1 0,0 1 0,1-1 0,-1 1 0,0 0 0,0-1 0,0 1 0,1 0 0,-1-1 0,0 1-1,0 0 1,1-1 0,-1 1 0,0 0 0,1 0 0,-1-1 0,0 1 0,1 0 0,-1 0 0,0 0-1,1-1 1,-1 1 0,1 0 0,-1 0 0,0 0 0,1 0 0,0 0 0,-2 20 1,-4 26 9,3-25 4,0 0 0,-2 1 0,0-1 0,-14 37 0,-25 42-668,19-46-2773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03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7176,'8'8'6,"-1"1"0,-1 0 0,0 0 0,0 0 0,-1 1 0,0-1 0,0 1 0,3 13 0,-3-9 10,8 14 26,1-1-1,1-1 1,29 39-1,-33-50-33,9 9 13,36 29 4,13-2-19,64 28-861,-70-45-3418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07.9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4400,'0'0'77,"5"2"22,32 8 62,-36-10 87,1 1-186,-1-1 1,1 1-1,0-1 0,-1 1 0,1 0 1,-1-1-1,0 1 0,1 0 0,-1 0 1,1 0-1,-1 1 0,0-1 0,0 0 1,0 0-1,0 1 0,0-1 0,0 0 1,1 3-1,8 10 72,-1 0-1,-1 0 1,-1 1 0,0 0-1,0 0 1,7 31 0,-4-12 142,22 48 1,-16-51-113,47 104 552,-1-13-323,-50-103-355,-6-8 58,0-1 0,0 1 0,-1 0 1,4 13-1,-7-17 97,-1-4 14,1 3 6,-2-4-2,0-2-203,0 0 1,0 1-1,0-1 1,1 0-1,-1 1 1,0-1-1,0 0 1,0 1-1,0-1 1,0 0-1,0 0 1,1 1-1,-1-1 0,0 0 1,0 1-1,1-1 1,-1 0-1,0 0 1,0 0-1,1 1 1,-1-1-1,0 0 1,0 0-1,1 0 0,-1 1 1,0-1-1,1 0 1,-1 0-1,0 0 1,1 0-1,-1 0 1,0 0-1,1 0 1,-1 0-1,0 0 0,1 0 1,-1 0-1,1 0 1,-1 0-1,0 0 1,1 0-1,-1 0 1,0 0-1,0-1 1,1 1-1,-1 0 0,0 0 1,1 0-1,20-10 137,25-16-1392,5-3-5146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08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1100 2 7800,'-3'-1'144,"-1"0"-98,0 1 0,0 0-1,0 0 1,0 1 0,0-1 0,0 1 0,0-1 0,-5 3 0,-38 11 387,31-9-474,-54 14 338,14-4-209,-103 14 0,110-24-86,19-3-3,-27 0-3,-89-6 1,102 2 3,3 7 0,8 7 0,30-11 1,1 2-1,-1-1 1,1 0 0,-1 0 0,1 1-1,0-1 1,0 1 0,0 0 0,0 0 0,0 0-1,1 0 1,-1 0 0,1 0 0,0 0 0,0 0-1,0 0 1,0 1 0,0-1 0,1 0-1,-1 1 1,1-1 0,0 0 0,1 6 0,0 8 5,0 1 0,2-1 1,4 18-1,-5-27-5,0 7 1,13 32 7,1-2-3,5 7-4,-13-33-1,0-2 1,0 0 1,1-1 0,1 0 0,1-1-1,15 18 1,-20-23-1,-2-5-1,0 0 0,0 0 0,1 0 0,-1-1 0,10 8 0,-10-7 1,2 1-1,18 6 4,-21-10-3,4 1 1,13-4-1,39-8-2,-13 0 0,6-2 1,155-22 34,-194 32-27,-1 1 1,0 1 0,1 0 0,13 3-1,-11-1-2,-3-1 10,1 0-1,-1 1 1,0 1-1,0 0 1,0 1 0,-1 0-1,0 1 1,0 0-1,12 10 1,-21-15-10,0 1 0,-1 0 0,1 0 0,-1 0 0,1 0 0,-1 0 1,0 0-1,0 0 0,0 0 0,0 0 0,0 1 0,0-1 0,-1 0 0,1 1 0,-1-1 0,1 5 0,-1-4 2,1-1-2,-1 1 0,1-1 1,-1 1-1,0-1 0,0 1 0,0-1 1,-1 0-1,1 1 0,0-1 0,-1 1 1,-1 4-1,-2 4 5,2 3-3,1-10-4,1 1 0,-2-1 1,1 1-1,0-1 0,-1 1 1,0-1-1,0 0 0,0 0 1,-4 5-1,-60 89 48,47-78-24,-104 69 20,94-73-1,-137 47 27,132-53 20,-248 44 282,168-42-327,42-3-24,-1 3-19,58-9 62,4 0-331,0-1 0,0-1 0,0 0 0,-23 0 0,3-4-5970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09.1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374 0 5920,'-3'5'169,"-10"18"-43,-22 35 193,25-47-262,1 1-1,0 1 0,1-1 0,1 1 0,0 1 0,1 0 0,0 0 1,-4 16-1,5-13-44,-7 35 64,-4 83 9,10-28 48,1-6-15,8 130 191,9-114-169,3 37 54,-11-107-59,-5 74 0,-3-99-7,2-16-93,-3 10 3,-1-1 1,0 0-1,-1 0 1,0-1-1,-2 0 1,-9 14-1,-17 20 56,-68 100 256,75-99-309,19-24 38,9-25-73,0 1-1,0 0 1,0-1 0,0 1-1,0 0 1,0-1 0,0 1 0,0-1-1,0 1 1,0 0 0,0-1-1,1 1 1,-1-1 0,0 1-1,0-1 1,1 1 0,-1-1-1,1 1 1,-1-1 0,1 1-1,1 0-86,-1 0 0,1 0 0,0 0 0,0-1-1,0 1 1,-1-1 0,1 1 0,0-1-1,0 0 1,0 0 0,0 0 0,3 0-1,-4 0-1,32 0-5430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10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0 4312,'0'0'105,"4"1"-13,12 4-16,-12-3 566,-4 2-502,-1 1 1,1-1 0,-1 1 0,0-1-1,0 0 1,-1 0 0,1 1 0,-1-1-1,0 0 1,0 0 0,-4 4 0,-14 32 200,12-14-140,0-1 0,-6 51 0,0 44 77,12-103-177,1 0 0,2 25 0,0-18-57,-1-1-16,0-13 5,0 0 1,1 0-1,0 0 0,4 15 1,-2-7 28,1 8 19,8 28 0,-10-48-44,0 0 1,0 0 0,0 0 0,1 0 0,0-1 0,0 1-1,0-1 1,1 1 0,0-1 0,8 9 0,-10-14-29,-1 1 0,0 0 0,1-1 0,-1 1 0,1-1 0,-1 0 0,1 1 1,-1-1-1,1 0 0,0 0 0,-1 0 0,1 0 0,-1 0 0,1 0 0,-1-1 0,1 1 0,-1 0 0,1-1 1,-1 1-1,1-1 0,-1 0 0,0 1 0,1-1 0,0-1 0,2 1-15,43-21-1091,4 0-4483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10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223 34 5296,'2'-2'72,"6"-6"7,-13 10 123,3-2-191,0 1 0,0-1 0,1 1 1,-1 0-1,0-1 0,0 1 0,1 0 0,-1 0 0,-2 2 0,-3 4 27,0 0 0,1 1 0,0 0 1,0 0-1,-6 12 0,-24 48 141,35-66-178,-27 57 167,-30 105 313,39-105-259,16-48-178,-12 40 183,14-46-199,0 0 1,0 0-1,1 0 0,0 1 0,0-1 0,0 0 1,0 0-1,2 6 0,-2-9 80,1-1-99,-1 0-1,0 0 1,1-1-1,-1 1 1,1 0-1,-1 0 1,1-1-1,-1 1 1,1-1-1,0 1 0,-1 0 1,1-1-1,0 1 1,-1-1-1,1 0 1,0 1-1,0-1 1,-1 0-1,1 1 1,0-1-1,0 0 1,0 0-1,-1 1 1,1-1-1,0 0 1,0 0-1,0 0 1,0 0-1,-1 0 1,1 0-1,0 0 1,1-1-1,27-2 84,-29 3-97,18-4 64,0-1 0,26-9 1,-35 11-44,0-1 8,1 0-1,-1-1 0,0 0 1,-1 0-1,1 0 0,-1-1 1,0-1-1,11-10 0,-13 11-7,6-9 84,2-12-31,-2 0 0,-1-1 1,-1 0-1,9-43 0,-10 0 129,-8-10 201,-3 37-129,3 27-28,-3-23 382,1 38-603,1 0 1,-1 1-1,1-1 0,-1 0 0,0 0 0,0 1 1,0-1-1,0 0 0,0 1 0,0-1 0,0 1 1,-1-1-1,1 1 0,0 0 0,-1 0 0,-3-3 1,4 4 0,-1-1 0,1 1 0,-1 0 0,0 0 1,1-1-1,-1 1 0,0 0 0,1 0 0,-1 0 0,0 1 1,1-1-1,-1 0 0,1 1 0,-1-1 0,0 1 1,1-1-1,-1 1 0,1 0 0,0-1 0,-1 1 0,-1 1 1,1 1-2,-1 0-1,1 0 1,-1 1 0,1-1 0,1 0 0,-1 1 0,0-1 0,1 1 0,-1-1 0,1 1 0,0 0 0,0 0 0,1-1-1,-1 1 1,1 0 0,0 0 0,0 5 0,1 2-261,1 0 0,0-1 1,0 1-1,1 0 0,5 11 0,11 30-6753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10.9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43 7000,'-5'-1'6,"-13"-6"45,17 6 376,2 0-410,0 0 1,0 0-1,0 0 0,0 0 1,0 0-1,0 0 0,1 0 1,-1 1-1,0-1 1,3-1-1,-3 2 1,6-4 58,0 1 1,0 0-1,0 0 1,0 1-1,1 0 0,-1 0 1,1 1-1,-1 0 1,14 0-1,-19 1 171,20 1 627,-21 0-847,0 0-1,-1 0 0,1-1 0,0 1 0,-1 0 0,1 0 1,-1 0-1,1 0 0,-1 0 0,0 0 0,1 0 0,-1 1 1,0-1-1,0 0 0,0 0 0,0 0 0,0 1 0,0-2-7,0 2-1,1-1 0,-1 0 0,0 1 0,0-1 0,0 0 0,0 1 0,-1-1 0,1 0 1,0 1-1,-1-1 0,1 0 0,0 1 0,-1-1 0,0 1 0,-3 3 130,0-1 1,1 1-1,-2-1 1,-7 6-1,6-5-11,5-4-18,-10-1-1220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11.3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442 6 7800,'-5'-1'58,"0"0"0,1 0 0,-1 0 0,0 0 0,0 1 0,0 0-1,0 0 1,-8 1 0,-47 8 883,21-2-518,24-8-380,11 1-18,0 0 1,0 0-1,0 0 0,-1 1 0,1 0 0,0-1 0,-5 3 0,-6 1 20,0 1 0,0 1-1,1 1 1,0 0 0,0 0-1,0 1 1,1 1 0,-13 12 0,-12 18-20,25-21 2,8-7-18,-1-1-6,1 0 1,0 0-1,0 1 1,1 0-1,1 0 0,0 0 1,0 1-1,-1 19 1,1 25 2,3-45-5,1-1 0,0 0-1,5 21 1,-4-25 0,0 1 0,1 0 0,0-1 0,0 1-1,8 10 1,-7-11 0,1 0-1,0 0 0,0-1 0,0 0 0,9 6 1,-4-4-1,0-1 0,21 10 0,27 5 0,-1-9 0,-50-11 0,1 0 0,-1-1 0,1 0 0,10-1 0,-11 0 0,0 0 0,0-1 0,0 0 0,-1-1 0,10-3 0,-4-1 0,1 0 0,22-17 0,-22 12 0,0 0 0,-1-1 0,-1-1 0,0 0 1,0-1-1,11-22 0,-21 35 1,1-1 0,-1 0 0,1 0-1,-1 0 1,0 0 0,-1 0 0,2-3 0,4-31 5,3-66 0,-12 76 14,-6-6-4,-17-41 1,24 71-10,1 0 0,0 0-1,-1 0 1,1 0 0,-1 1 0,0-1 0,0 0-1,0 1 1,0-1 0,0 1 0,-3-3 0,-3-2 4,-26-22-1129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18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7264,'0'0'29,"3"5"14,1 1-27,0 1 0,0 1 0,-1-1 0,0 0 1,-1 1-1,0 0 0,0-1 0,1 14 0,2 76 225,-4-50-186,0-7-10,5 82 159,-6-117-154,3 26 54,-4 10 509,1-39-453,-1-7-21,-2-25-1171,-2-6-4268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12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751 1 6552,'48'42'32,"31"24"12,-63-47 17,11 23-8,21 49-1,-46-87-32,0 0-1,0 0 0,-1 1 0,0-1 0,0 0 0,1 6 0,19 195 158,-20-198-160,-1 1 1,-1-1-1,1 0 0,-3 10 1,-19 101 68,-16 6-54,38-124-32,-2 7 11,0-1-1,0 0 1,-1 0-1,0 0 1,0 0-1,-7 8 1,10-14-11,-92 129 73,-27 4-42,110-124-15,0 0 0,-1 0 0,0-1 0,-13 9 0,-153 103 64,-54 8-943,-4-6-3530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18.9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8792,'0'0'0,"26"3"128,1 7 8,4 2 72,6 12 8,5 14-216,-2 8-96,1 15 96,1-1-6560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19.3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25 332 5472,'-20'47'-2,"17"-27"5,3-9 6,-1 2 18,0-1-1,1 1 0,1 0 0,3 23 0,-2-24-5,17 85 268,-13-75-254,-4-13 4,0 0-1,1-1 1,0 1-1,0-1 0,1 0 1,0 0-1,1 0 1,9 12-1,-10-14-14,1 0 11,-1-1 1,1 0 0,0 0 0,1 0-1,-1 0 1,1-1 0,0 0-1,0 0 1,6 3 0,-2-2-4,-2-1 5,0 0-1,-1 0 1,1-1-1,1 0 1,-1-1-1,0 0 1,1 0-1,11 1 1,-8-2-9,-1 1 23,0 0 0,1-2 0,-1 1-1,0-1 1,12-2 0,-14 1-20,-2 0 21,0-1 0,-1 1-1,1-2 1,-1 1 0,1-1-1,-1 0 1,0 0 0,0-1-1,-1 1 1,1-1 0,-1-1-1,0 1 1,0-1 0,0 0-1,6-7 1,3-8 280,-13 17-273,1 0 1,0 0-1,0 1 1,0-1-1,0 1 1,0-1-1,0 1 1,1 0-1,2-3 1,-3 5-35,-1-1-1,0 1 1,0 0 0,1-1 0,-1 1 0,0 0-1,1 0 1,-1 0 0,0 0 0,1 0 0,-1 0-1,0 0 1,1 0 0,-1 0 0,0 1 0,1-1 0,-1 1-1,0-1 1,3 2 0,5 1 187,30 7 80,76 11 1,-106-21-271,0 0 0,1 0-1,-1-1 1,0-1 0,0 0 0,0 0 0,0-1 0,12-4-1,-9 2-6,6-4 46,76-64 26,-76 55-47,60-92 14,-73 102-43,0 0-1,0-1 1,-1 0-1,0 0 1,3-10-1,0-4 1,3 2-4,-7 14 5,0 0 0,0-1 1,0 1-1,-1-1 1,2-12-1,-1 7 18,0 0-8,-1-1 0,0 0 0,0 0 0,-2 0 0,0 0 0,-2-25 0,0 26 14,0-5-3,-1-1-1,0 1 1,-2-1 0,-11-28 0,-10-15 74,26 62-104,-1-1 1,1 1 0,0-1-1,-1 1 1,1-1 0,0 1-1,-1-1 1,1 1 0,-1 0 0,1-1-1,-1 1 1,1-1 0,-1 1-1,1 0 1,-1 0 0,1-1-1,-1 1 1,0 0 0,1 0-1,-1 0 1,1 0 0,-1 0 0,0-1-1,1 1 1,-1 0 0,1 0-1,-1 0 1,0 1 0,1-1-1,-1 0 1,1 0 0,-1 0-1,1 0 1,-1 1 0,0-1 0,0 1-1,-12 7 9,11-7-7,0 0 0,0 1 0,1-1 0,-1 1 0,1-1 0,-1 1 0,1 0-1,0 0 1,0-1 0,-1 1 0,1 0 0,0 0 0,0 3 0,-5 6 6,-2 2-6,5-9-2,0 1 0,0 0-1,0 0 1,1 1-1,0-1 1,-3 10 0,-11 38 10,3 12-10,12-43-4,0 0 0,1-1 1,2 1-1,5 34 0,21 61-6,19 61-45,-44-165-69,14 51 347,-14-55-486,0 0 0,1-1 0,-1 0 0,2 0 0,7 12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19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9144,'0'0'0,"24"3"0,30 3 88,35 1 0,34-2-64,18-2 8,2-3-32,6-5 0,9-5 0,-4 1-6552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20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477 79 6456,'-1'2'40,"-1"1"-36,-1-1 1,1 1 0,0-1-1,-1 1 1,0-1 0,1 0-1,-1 0 1,0 0 0,0-1-1,0 1 1,-1-1 0,1 1-1,-5 0 1,-3 1 37,0 0-1,0-1 1,-22 2 0,12-3 0,-16 0 162,-52 10 0,74-8-178,9-2 1,0 0 0,1 1 0,-1 0-1,0 0 1,1 0 0,-6 4 0,-74 39 183,69-32-76,4 2-74,0 1 0,-17 32 0,28-47-53,0 0 0,1 0 0,-1 1 0,1-1 0,0 0 1,-1 0-1,1 0 0,0 1 0,0-1 0,-1 0 0,1 0 0,0 1 1,1 0-1,0 14 20,1 0 0,1-1 0,0 1-1,9 22 1,0-18 47,11 7-26,45 38 0,-45-51-7,12 0-9,59 14 0,-68-27 16,4-5-6,57-16 0,-67 10 65,-12 6-69,3-2-10,-1-1-1,0 0 1,-1-1-1,0 1 1,0-2-1,0 1 1,-1-1-1,0-1 1,7-11-1,-9 12 2,40-70 232,-41 70-188,-1 0 1,0 0-1,0 0 1,-1-1-1,-1 1 0,0-1 1,0 0-1,0-10 1,-1 15-36,-6-14 336,4 18-202,0 3-32,-1 2-113,0 0 0,0 0 0,1 0 1,0 1-1,-1-1 0,2 1 0,-1-1 1,0 0-1,1 1 0,0-1 0,0 1 1,1 5-1,-1-5-17,0-2 7,0 0 1,0 0-1,1 0 1,-1 0-1,1 0 1,0 0-1,0 0 1,0 0-1,0 0 1,0 0-1,3 4 1,2 5 12,0 2-12,-4-8-3,0-1-1,1 1 1,0-1-1,0 0 1,1 0-1,4 6 1,2 1 16,1 0 1,1 0-1,-1-1 0,2-1 1,0 0-1,27 16 1,-30-21-24,-6-3-4,0 0 0,0 0 0,1-1 1,-1 1-1,0-1 0,8 1 0,20 2 21,-27-3-24,0-1 0,0-1 0,0 1 0,0-1 0,8-1 0,-3-2-75,1-1-1,-1 1 1,0-2 0,0 1 0,-1-2 0,0 1 0,10-9 0,-9 7-712,49-37-6107</inkml:trace>
  <inkml:trace contextRef="#ctx0" brushRef="#br0" timeOffset="1">1287 79 7624,'57'4'10,"-27"-1"5,32-1 0,25-10 115,105-23 1,-2-4 224,-101 24-1206,-53 9-4002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20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1 454 5920,'3'30'-1,"4"-20"2,-4-7 3,-2-1-1,0-1-1,0 0 1,0 0 0,0 0-1,1 1 1,-1-1 0,0-1-1,0 1 1,1 0 0,-1 0-1,0 0 1,1-1 0,-1 1 0,3 0-1,4 2 4,3 3 3,-6-3 12,0-1-1,0 0 0,0 0 0,0 0 1,0-1-1,8 1 0,17 4 133,0-2 1,0-1-1,1-2 0,44-3 1,-53 0-110,-15 2-8,1-1 0,-1 0 0,1 0 1,-1-1-1,1 0 0,6-3 0,146-63 416,-95 39-1311,-1 1-3527</inkml:trace>
  <inkml:trace contextRef="#ctx0" brushRef="#br0" timeOffset="1">1024 1 6368,'1'0'-2,"-1"0"1,0 0-1,0 0 1,1 0-1,-1 0 1,0 0-1,1 0 1,-1 0-1,0-1 1,1 1-1,-1 0 1,0 0-1,1 0 1,-1 1-1,0-1 1,1 0-1,-1 0 0,0 0 1,1 0-1,-1 0 1,0 0-1,1 0 1,-1 1-1,0-1 1,0 0-1,1 0 1,-1 0-1,0 0 1,0 1-1,1-1 1,-1 0-1,0 0 1,0 1-1,0-1 1,1 1-1,-1 18-33,2 19 29,2 11 6,2 3 1,-1-16 16,2-1 0,14 43 0,-4-28 51,-6-17 32,20 41 0,-23-57-47,0-1 0,1-1 0,1 0 0,16 20 0,-24-33-66,0 0 0,0 0 0,0 0 0,1 0 0,-1 0 0,1-1 0,0 1 0,-1-1 0,1 0 0,0 0 0,0 0-1,0 0 1,0 0 0,5 0 0,-3 0-395,17 4-3605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20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1 186 6728,'1'13'20,"0"-1"0,1 1 0,0 0 1,2-1-1,6 21 0,-7-27-10,0 0 0,0-1 1,0 1-1,1-1 0,0 0 0,0 0 0,0 0 0,0-1 1,10 8-1,-8-7-3,18 17 40,43 27-1,-21-15-28,-35-25-15,18 18 30,-20-19-14,-1 1-1,0 0 1,-1 1-1,0 0 1,-1 0-1,1 0 1,4 15-1,-7-16-8,-3-6-3,0-1 0,0 1-1,0 0 1,-1-1 0,1 1 0,-1 0-1,1-1 1,-1 1 0,0 0-1,0-1 1,-1 6 0,-12 55 91,12-60-86,0 0 0,-1 0-1,0 0 1,1-1 0,-1 1-1,0 0 1,-1-1 0,1 0-1,0 1 1,-1-1-1,1 0 1,-1 0 0,1 0-1,-1-1 1,0 1 0,0-1-1,-5 3 1,4-3 4,2 1-2,-1-1 0,1 0-1,0 0 1,-1 0 0,1-1 0,-1 1 0,1-1 0,-1 1 0,1-1 0,-1 0 0,1 0 0,-6 0 0,-3-1 11,-41-1-911,-1 0-3654</inkml:trace>
  <inkml:trace contextRef="#ctx0" brushRef="#br0" timeOffset="1">29 26 8432,'29'-1'19,"26"2"114,88 17 31,43 11-28,-151-25-130,4 0 8,-14-1-8,2-1-3,0 0 1,0-1 0,0-2-1,39-6 1,-10-3 2,-6-5-4,-40 12-175,-1-2 0,0 1 0,0-1 0,0-1 0,10-8 0,5-5-5013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21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8880,'0'0'0,"12"0"0,20 3 0,4 6-40,-8 3 40,-4 1-400,7-9 400,-3 1-5856</inkml:trace>
  <inkml:trace contextRef="#ctx0" brushRef="#br0" timeOffset="1">259 636 9864,'0'0'0,"-12"20"0,-20 31 0,-16 32 0,-15 32 0,0-3-6920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21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4576,'4'6'25,"16"41"121,-1 0-1,13 55 1,-27-86-145,24 89 665,-15-50-275,-7-26-238,1 8 218,2-1-1,16 37 1,-25-66-268,3 2 181,-4-9-274,1 0-1,-1 1 1,1-1-1,-1 0 1,0 0-1,1 0 1,-1 0-1,1 0 1,-1 0-1,1-1 1,-1 1-1,0 0 1,1 0-1,-1 0 1,1 0-1,-1 0 1,0 0-1,1-1 1,-1 1-1,0 0 1,1 0-1,-1-1 1,0 1-1,1 0 1,-1-1-1,0 1 1,1 0-1,-1-1 1,0 1-1,22-22-900,0-2-3755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22.2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6816,'0'0'0,"9"15"0,15 23 24,12 12 0,7 8-24,4 16 0,0 14 0,-5 3-4672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22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0 336 6280,'3'77'297,"-2"44"551,-4-14-367,3-96-408,0 0 0,1 1 0,0-1-1,1 1 1,1-1 0,0 0 0,0 0-1,8 16 1,-7-17-29,7 8 183,-5-12-192,1 0 0,0 0 0,0 0 0,0-1 0,1 0 0,0-1-1,0 0 1,13 6 0,-20-10-21,0 0-1,0 1 0,0-1 1,0 0-1,0 0 0,1 1 1,-1-1-1,0 0 0,0 0 1,0 0-1,0 0 0,0-1 1,0 1-1,1 0 0,0-1 1,7 0 22,0-2-1,-1 1 1,1-1 0,0 0 0,-1-1-1,0 0 1,0 0 0,0-1 0,0 0 0,-1 0-1,0-1 1,10-10 0,22-21 273,56-71-1,-88 99-277,21-39 184,-17 26-34,-1-1 1,12-38 0,-22 60-176,0 0 1,0 0-1,0 1 0,0-1 0,1 0 1,-1 1-1,0-1 0,1 1 1,-1-1-1,1 0 0,-1 1 0,0-1 1,1 1-1,-1-1 0,1 1 1,0-1-1,-1 1 0,1-1 0,-1 1 1,1-1-1,0 1 0,-1 0 1,1 0-1,0-1 0,-1 1 1,1 0-1,0 0 0,-1 0 0,2-1 1,0 2-1,0-1 0,0 0 1,0 1-1,0-1 0,-1 1 1,1 0-1,0-1 1,0 1-1,-1 0 0,1 0 1,1 2-1,6 3 11,0 1 0,-1 1 0,8 8 0,24 32 10,42 27-3,-62-61-17,34 15-1,-33-19-5,28 9 0,-34-14-1,1-1 0,24 3 0,-30-6 0,0 0 0,1-1 0,-1 0 0,14-2 0,-11-2-1,0 1 1,0-2 0,0 0 0,-1 0 0,0-1 0,17-12-1,-11 4-5,58-75-5,-64 68-2,-12 21 13,6-12-4,-1-1 1,0 1 0,-1-1 0,-1 0 0,0-1-1,-1 1 1,0 0 0,-1-1 0,-1-21 0,-28-202-43,11 160 28,15 64 8,1 6 1,-1 0 0,1 0 0,-1 0 0,0 0 0,-1 1-1,-5-13 1,7 17-21,2 20 8,0 0 1,2 0-1,0-1 0,1 1 1,6 17-1,-4-18 14,6 22-27,1 0-1,27 51 0,-31-72 22,7 15-78,121 204-336,-124-215 401,-8-12-20,1 0 0,-1 0 1,-1 0-1,5 14 0,0 6-426,0 1 0,3 31 0,-3 8-5460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13.6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822 88 2696,'2'-4'16,"9"-12"21,-9 10 86,-1-2 53,0 6 129,-6-1-19,-6-5-129,-1 1-1,0 1 1,-1 0 0,1 1 0,-1 1 0,-16-5 0,9 6 91,-10 3-137,0 2 0,-35 6-1,34 0 38,-138 69 69,135-55-43,-123 105 70,130-100-64,-82 104 70,94-105-76,1 12-55,-15 73 0,29-108-99,-1 0-1,1 0 0,-1 0 1,1 1-1,0-1 0,1 0 1,0 6-1,5 22 54,1 0 0,20 49 0,-26-77-58,0 0 1,0-1-1,1 1 1,-1-1 0,1 0-1,0 1 1,0-1-1,2 2 1,24 24 80,55 43 1,-80-69-79,0 0 0,0 0 0,0-1 0,0 1 1,1-1-1,5 3 0,39 9 67,77 11 0,-85-22 9,203-26-922,-110 6-3872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23.0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1 602 8160,'0'0'0,"19"7"56,25 2 8,28-1 8,27-8 0,23-11-72,3-1 0,4 2 0,-1-5-5840</inkml:trace>
  <inkml:trace contextRef="#ctx0" brushRef="#br0" timeOffset="1">1238 1 6904,'1'3'32,"4"9"-13,-1 0 1,0 0-1,-1 0 1,0 1-1,1 17 1,0 67 162,-3-46-83,-1-21-78,6 51 161,16 95 34,-15-144-48,41 92 75,-36-105-63,-6-13-119,0 0-32,0 1 1,1-1-1,-1 0 1,1-1-1,0 0 1,1 0-1,-1 0 1,1-1-1,0 0 1,12 4-1,-13-6 5,1 1 0,0-2-1,0 1 1,0-1 0,15 0 0,-21-1-22,-1 0 1,0-1 0,1 1 0,-1 0-1,1-1 1,-1 1 0,0-1-1,0 1 1,1-1 0,-1 0-1,0 0 1,0 1 0,0-1 0,0 0-1,0 0 1,0 0 0,0 0-1,0 0 1,1-2 0,1-1 19,3-3 9,0 0 0,-1 0 0,0 0 0,0-1-1,-1 0 1,6-14 0,16-57 169,-4 8 5,-4 25-56,-18 45-154,0 1 0,0 0 0,0 0 0,1 0 1,-1 0-1,0-1 0,0 1 0,1 0 0,-1 0 1,0 0-1,0 0 0,1 0 0,-1 0 0,0-1 0,1 1 1,-1 0-1,0 0 0,0 0 0,1 0 0,-1 0 1,0 0-1,1 0 0,-1 0 0,0 0 0,0 0 0,1 1 1,-1-1-1,0 0 0,1 0 0,-1 0 0,0 0 1,0 0-1,1 0 0,-1 1 0,0-1 0,0 0 0,1 0 1,-1 0-1,0 1 0,0-1 0,0 0 0,0 0 1,1 1-1,-1-1 7,5 5 8,-1 1 1,0-1-1,0 1 0,-1-1 1,1 1-1,-1 0 1,-1 0-1,1 1 1,-1-1-1,0 0 1,0 1-1,-1 0 1,1 6-1,0-1-9,3 10 86,2 44 0,-5-48-80,-2-12-8,0-1 0,0 1 1,-1-1-1,1 1 0,-1-1 1,0 0-1,-1 1 0,1-1 1,-1 0-1,0 0 0,-1 0 1,1 0-1,-4 5 0,2-4-1,-5 6 27,-1-5-29,0 0-1,-1-1 1,1 0-1,-1-1 1,-1-1-1,1 1 1,-1-2 0,1 1-1,-1-2 1,-20 3-1,-38-1-2,-1-6 2,4-7-3,44 3-127,1 0 0,-1-2 0,2 0 0,-1-2 0,-22-13 0,30 15-459,-16-5-5922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23.4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8432,'59'20'64,"48"19"32,-78-31 65,151 19 96,-138-26 37,172-5 99,-174 2-186,-31 1-167,49-6 156,75-18 0,-39 5-1248,-58 13-5128</inkml:trace>
  <inkml:trace contextRef="#ctx0" brushRef="#br0" timeOffset="1">310 408 8880,'0'2'17,"-1"0"0,1 0 1,-1 0-1,1 0 1,0 0-1,0 0 0,0 1 1,0-1-1,0 0 0,1 0 1,-1 0-1,0 0 1,1 0-1,0 0 0,-1 0 1,3 3-1,-1-3 7,0 0 0,0 0 1,1 0-1,-1-1 0,0 1 0,1-1 1,-1 0-1,1 0 0,0 0 0,-1 0 0,1 0 1,0-1-1,0 1 0,2 0 0,11 2 15,-6 0 10,-1-2 1,1 1 0,0-2-1,14 1 1,142-5 221,-130 1-151,146-21-1192,-89 9-5008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23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6552,'0'0'128,"1"4"-22,10 49-40,-1-6-61,18 81 0,-22-99-6,-2 0-1,-1 0 0,0 31 1,0 12-15,23 148-30,-23-199 44,-2-12 0,0 0 0,1 0 0,6 16 0,-1-5-3,16 32 0,-22-50-12,0 0-1,1 0 1,0 0-1,-1 0 1,1-1-1,0 1 1,0 0-1,0-1 1,0 1-1,0-1 1,0 0-1,0 0 1,1 0-1,-1 0 1,0 0-1,1 0 1,-1-1-1,1 1 1,-1-1-1,3 1 1,2 0-389,19 5-3427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24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378 58 4488,'-2'-1'32,"1"0"-31,0 1 1,0-1-1,0 1 1,0 0-1,0-1 1,0 1-1,0 0 1,0 0-1,0 0 0,0 0 1,0 0-1,0 0 1,0 0-1,0 0 1,0 0-1,0 0 1,-1 1-1,-28 16 78,-65 52 1,72-50-73,-90 100 6,93-93 14,-50 91 17,69-116-39,0 0 0,1 1 0,-1-1 0,1 0 0,-1 1 1,1-1-1,-1 1 0,1-1 0,0 1 0,0-1 0,-1 3 0,2 2 4,-1 1 0,1 0 0,0-1 0,0 1 0,0 0 0,1-1 0,0 1 0,1-1 0,0 0 0,4 8 0,-7-13-1,1 0-1,0 0 1,0 0 0,-1 0 0,1 0 0,0 0-1,0 0 1,0 0 0,0 0 0,0 0 0,0-1-1,2 2 1,24 13 69,41 16 0,-45-25 56,93 3 60,-93-13-26,90-37 69,-92 28-55,-6 0-117,-1-1-1,0 0 1,22-32 0,-35 45-48,0-1 0,0 0 0,0 0 0,0 0 0,0 0 1,-1 0-1,1 0 0,-1 0 0,1-2 0,3-22 42,-2 1-1,0-1 1,-3-31 0,-6 29 102,-49-97 60,42 106-79,6 9-71,1 0-21,-1 1-1,0 0 0,-1 0 0,0 1 1,0 0-1,-16-9 0,15 11 42,-1 1 0,-20-8-1,29 13-99,1 0-1,-1 0 1,1 0-1,-1 0 1,0 0 0,1 1-1,-1-1 1,1 0-1,-1 1 1,1-1-1,-1 1 1,1 0-1,0-1 1,-1 1-1,1 0 1,0 0-1,-1 0 1,1 0-1,0 0 1,0 0-1,0 0 1,0 1-1,0-1 1,0 0-1,0 0 1,0 1-1,1-1 1,-1 1-1,0 1 1,0 0-290,-11 18-4500</inkml:trace>
  <inkml:trace contextRef="#ctx0" brushRef="#br0" timeOffset="1">1140 0 7712,'0'0'0,"17"0"0,26 2 0,10 13-8,3 11 8,-10-2-80,-17-3 80,-1 0-5240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24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515 1 8696,'0'0'0,"-14"28"0,-28 52 0,-18 35-304,-19 19 304,-18-22-904,-14-42 904,0-2-5136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25.8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584 107 4400,'-1'-6'176,"1"3"-124,-1 0 0,0 0 0,0 0 0,0 0 1,0 0-1,0 0 0,-1 0 0,1 1 0,-1-1 0,0 0 0,0 1 1,0 0-1,0-1 0,0 1 0,0 0 0,-1 0 0,-4-4 0,-4 0 135,-1-1-1,1 1 1,-1 1-1,0 0 0,-1 1 1,1 0-1,-1 1 1,0 0-1,-21-1 0,19 2-130,9 2-15,0-1 0,1 1 0,-1 1 0,1-1 0,-1 1-1,1 0 1,-9 2 0,-101 35 318,91-26-159,6-1-97,1-2-51,1 1 0,0 1 1,0 0-1,1 1 0,-14 16 0,-31 45 152,54-60-63,3 9-44,0 37 1,5-42 3,3-5-65,0 1 0,1-1 0,8 12 0,-13-23-32,-1-1-1,0 1 1,1-1-1,-1 0 1,0 1 0,1-1-1,-1 1 1,0-1 0,1 0-1,-1 0 1,1 1-1,-1-1 1,1 0 0,-1 1-1,1-1 1,-1 0-1,1 0 1,-1 0 0,1 0-1,-1 0 1,1 0-1,-1 1 1,2-1 0,18 2 25,0-1 0,0-1 1,31-3-1,-20-3 38,141-46 29,-138 39-16,-18 5-76,29-12 106,0-3 0,-2-1 0,0-3-1,49-40 1,-89 64-90,3-1 23,-1-1 1,0 1-1,0-1 0,0 0 0,-1-1 0,1 1 0,-1-1 0,-1 0 0,1 0 0,-1-1 1,0 1-1,-1 0 0,1-1 0,-1 0 0,-1 1 0,2-9 0,-3 13 203,11 13-92,16 47-31,-18-45-115,9 21 28,-8-13-1,-1 0 1,-1 0-1,9 40 0,-15-49-26,2 47 48,-6 115 93,4-147-1587,1-6-5796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26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378 0 8608,'1'2'-16,"2"4"-19,-3-6 26,0 1 1,0 0-1,0-1 1,0 1-1,0-1 1,0 1-1,0 0 0,0-1 1,0 1-1,-1-1 1,1 1-1,0-1 0,0 1 1,-1 0-1,1-1 1,0 1-1,-1-1 0,1 0 1,-1 1-1,1-1 1,0 1-1,-1-1 1,1 1-1,-1-1 0,-10 8-8,10-7 21,0 0 0,0 0 0,-1 0 0,1 0 0,0 0 0,0 0 0,0 0 0,1 0 0,-1 0 0,0 0 0,0 0 0,0 2-1,-4 5 6,-22 30 159,-19 43 44,33-57-85,2 1 0,1 1 0,-13 47 0,16-47-66,-5 11 254,-50 155 118,48-153-178,-51 155 106,54-154-107,-22 171 94,29-170-128,1-10-101,0 3 14,1 1 1,5 67 0,3-60 224,22 78 1,-7-64-124,-21-55-276,2 4-126,-1 1 0,1 0 0,-1 1 0,0-1 0,-1 0 1,0 0-1,0 7 0,-2 11-7673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27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 34 10400,'-3'-5'88,"-8"-12"57,8 12 231,1-1 65,2 7-378,0 1 0,0 0 1,0-1-1,0 1 0,0 0 0,0-1 0,-1 1 0,1 0 0,-1-1 0,1 1 0,-1-1 0,0 1 0,-1 2 0,-6 19 244,-1 24-37,-5 78 1,8 48-10,5-144-244,1-14 10,0 0 0,1-1 0,4 19 1,6 24 108,24 74 0,-12-77-39,17 28 160,-39-79-142,14-13-18,-4-3-72,1-1 1,11-17-1,-14 17-14,2 0 0,13-14 1,12-2-7,1 5 0,-3 5-2,-7 4 2,-5 7-3,-20 9-4,-1-1 1,1 1 0,0 0 0,0 0 0,0 0 0,-1 0 0,1 0 0,0 0 0,0 0 0,0 1-1,-1-1 1,1 1 0,0-1 0,0 1 0,-1 0 0,1 0 0,0-1 0,-1 1 0,1 0-1,-1 0 1,1 1 0,-1-1 0,0 0 0,0 0 0,1 1 0,-1-1 0,0 1 0,0-1-1,0 1 1,0-1 0,0 1 0,-1 0 0,1-1 0,0 1 0,-1 0 0,1 0 0,-1-1 0,0 1-1,0 0 1,0 3 0,1 3-5,0 0-1,-1 0 0,-1 0 1,1-1-1,-1 1 0,-1 0 1,-3 11-1,-12 19-6,6-23-27,-71 64-16,61-63 17,9-9 23,-4 4 4,0-2 0,0 0 0,-1-1-1,0-1 1,-30 9 0,20-9-7,-1-1 1,0-1-1,-1-1 1,-48 0 0,76-4 15,0 0 1,-1 0 0,1-1 0,0 1 0,0 0 0,-1 0 0,1-1 0,0 1-1,0-1 1,-1 0 0,1 1 0,0-1 0,0 0 0,0 1 0,0-1-1,0 0 1,0 0 0,0 0 0,0 0 0,0 0 0,-1-2 0,2 2 1,2-4-19,10-7-367,1 1 1,22-15-1,-29 22-149,42-31-7824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27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78 9688,'2'-6'66,"0"1"1,1-1 0,0 1-1,0 0 1,0 0-1,6-6 1,-6 8-18,0 0 0,1 1 0,-1-1 1,1 1-1,0 0 0,-1 0 0,1 1 0,0-1 0,0 1 0,5-2 0,0 1-8,-6 0 6,1 1 0,-1 0 0,1 0 0,0 0 0,-1 0 0,1 1 0,0-1-1,0 1 1,0 0 0,0 0 0,-1 0 0,7 2 0,-2 1 89,-6-2-119,1 1 0,-1-1-1,1 1 1,-1-1 0,0 1 0,0 0-1,0 0 1,0 0 0,0 0 0,0 0-1,0 1 1,-1-1 0,1 1 0,-1-1-1,1 1 1,-1-1 0,0 1 0,0 0-1,0-1 1,-1 1 0,1 0 0,0 4 0,0 4-1,0 1 0,-1 0 1,-1 18-1,1-26 2,-6 27 34,-1-1 98,7-29-94,-6 7 193,38-32-898,31-31 1,-14 7-6872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28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 39 7536,'2'-16'1,"2"7"16,-58 97 278,-8 16-102,54-90-136,1 1 0,0-1 0,2 1 0,-1 1 0,2-1 0,-4 22 0,6-27-32,0 0 24,0 0-1,1-1 1,0 1-1,1 0 1,0 0-1,1 0 1,3 17-1,-2-16-18,3 5 110,7 3-44,28 35 1,-26-42 30,-5-8-102,0 1 0,0-1 0,1-1 0,-1 1-1,1-2 1,12 3 0,-6-7 90,7-7-59,-1-2 0,22-14 0,-25 10 71,7-11-37,24-33 1,-40 41 57,-5-1-94,-1 0 1,-1-1-1,1-27 0,-7 24 120,-11-25 22,-3 2 1,-30-62-1,21 63-131,24 42-51,1 1-1,-1-1 1,1 1-1,-1 0 1,0 0 0,0 0-1,0 0 1,0 0-1,0 0 1,0 0-1,-1 0 1,1 1-1,0-1 1,-1 1-1,1 0 1,-1 0-1,0 0 1,1 0-1,-1 0 1,0 1-1,0-1 1,1 1 0,-1 0-1,0 0 1,0 0-1,-3 0 1,5 0-7,1 0 0,-1 0 0,1 0 0,-1 0 0,1 0 0,-1 0 0,0 0 0,1 0 0,-1 1 0,1-1 0,-1 0 0,1 0 0,-1 1 0,1-1 0,-1 0 0,1 1 0,-1-1 0,1 0 0,-1 1 0,-52 50 174,51-48-172,-1 0 0,0 1 0,1-1 1,0 1-1,-1 0 0,2 0 0,-1 0 0,0 0 0,1 0 0,0 0 0,0 1 1,0-1-1,0 0 0,1 1 0,-1 5 0,1-8-6,3 9 12,14 14 4,-12-20-19,-1-1 1,1 0 0,0 0-1,1 0 1,8 5 0,-1-4-2,0 0 0,0-1 1,1 0-1,-1-1 0,1 0 0,0-2 1,16 1-1,-28-1 0,30-1-31,-12-1 12,8-1-5,0 0 0,0-2 0,-1-1 0,36-10 0,155-72-440,-173 68 339,4-2-1,-44 19 62,3 2-3,-8 0 67,0 0 0,1 0 0,-1 0 0,0 0 0,0 0 0,0 0 0,0 0 0,0 0 0,1 1 0,-1-1 0,0 0 1,0 0-1,0 0 0,0 0 0,0 0 0,0 0 0,1 0 0,-1 0 0,0 1 0,0-1 0,0 0 0,0 0 0,0 0 0,0 0 0,0 0 0,0 1 0,0-1 0,0 0 0,0 0 0,0 0 0,0 0 0,0 1 0,0-1 0,0 0 1,0 0-1,0 0 0,0 0 0,0 0 0,0 1 0,0-1 0,0 0 0,0 0 0,0 0 0,0 0 0,0 1 0,1 4-4,-1 1 0,1-1 0,-1 1 0,0 0 0,-2 8 0,-15 45-14,-10 13 4,-26 74-4,48-114 14,5-23 4,-1-8 1,1 1 0,0-1 0,0 1 0,0-1 0,0 1 0,0-1 0,0 1 0,1-1 0,-1 1 0,0-1 0,2 3 0,-2-3 0,1 0 0,0 0 0,0 0 0,0 0 0,0 0 0,0-1 0,0 1 0,0 0 0,0 0 0,0-1 0,0 1 0,1 0 0,-1-1 0,2 1 0,2 1 0,0-1 0,0 0 0,0 0 0,11 1 0,40-6 0,22-12 0,6-9 0,-66 19 0,0-1 1,17-11-1,-26 12 1,0 1 0,-1-2 1,0 1-1,0-1 0,-1-1 0,0 1 0,0-1 1,-1-1-1,6-8 0,-11 16 1,-1 0-1,1 0 1,0 0 0,-1 0 0,1 0-1,-1 0 1,0 0 0,1 0 0,-1 0-1,0 0 1,0 0 0,0 0 0,1 0-1,-1 0 1,-1-2 0,1-13 7,-2 1 0,0 0 0,-1 0 0,-8-24 0,-1 20 26,-5-1-18,-2 2 0,-30-23 0,31 30 3,14 9-18,-1 0 0,0 0 0,0 1 0,0-1 0,0 1 0,0 0 0,0 1 1,0-1-1,-1 1 0,1 0 0,-6 1 0,11-1-2,0 0 0,-1 0 0,1 0 1,0 0-1,0 0 0,0 0 0,0 0 0,0 0 0,-1 0 1,1 0-1,0 0 0,0 0 0,0 0 0,0 0 0,0 1 1,0-1-1,0 0 0,-1 0 0,1 0 0,0 0 0,0 0 1,0 0-1,0 0 0,0 0 0,0 1 0,0-1 0,0 0 1,0 0-1,0 0 0,0 0 0,0 0 0,0 1 0,0-1 1,0 0-1,0 0 0,0 0 0,0 0 0,0 0 0,0 0 1,0 1-1,0-1 0,0 0 0,0 0 0,0 0 0,0 0 0,0 0 1,0 1-1,0-1 0,0 0 0,0 0 0,0 0 0,0 0 1,0 0-1,0 0 0,1 0 0,-1 0 0,0 1 0,0-1 1,0 0-1,0 0 0,0 0 0,0 0 0,0 0 0,1 0 1,-1 0-1,0 0 0,0 0 0,11 6 2,32-3-1326,9 0-5302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14.0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174 1 4936,'-25'18'-16,"-42"38"0,35-25 16,27-24 3,-1 0 1,1 0-1,1 0 0,-1 1 1,2 0-1,-1 0 0,1 0 1,0 0-1,0 0 1,1 1-1,0-1 0,1 1 1,0-1-1,0 10 1,0-6 2,0-9 0,1 0 0,0 1 0,0-1 0,1 0 0,-1 0 0,0 1 0,1-1 0,0 0 0,0 0 0,0 0 0,2 5 0,-1-3 22,0-1-17,-1 1 0,1-1 0,-1 0 0,1 0 1,1 0-1,-1 0 0,0 0 0,1-1 0,0 1 0,0-1 0,0 0 0,0 0 0,1 0 0,-1 0 0,1 0 0,6 3 0,4 0 34,1-2-1,0 1 0,21 3 1,-18-9 129,5-6-85,-1-1-1,25-11 0,-43 17-43,0 0-1,0 0 0,0-1 1,-1 1-1,1-1 0,-1 0 0,1 0 1,-1 0-1,5-5 0,2-3 20,1 0-19,-7 7 2,1 0-1,-1 0 1,-1 0 0,1-1 0,-1 1-1,4-8 1,23-41 325,-29 51-339,0 1-1,-1-1 1,1 0 0,-1 0-1,0 0 1,0 0-1,1 0 1,-1 0 0,0 0-1,0 1 1,-1-1 0,1 0-1,0 0 1,-1 0-1,1 0 1,-1 0 0,0 1-1,1-1 1,-1 0 0,0 0-1,-2-2 1,0-1 18,-1 0 1,0 0 0,-1 0 0,-4-4-1,5 6-32,1 1 36,1 0 0,-1 0 0,1 0 0,-1 0 0,0 1 0,0 0 0,0-1 1,0 1-1,-5-1 0,1 0 23,5 1-11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30.6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0 278 4848,'0'0'57,"5"3"-5,13 8-6,-6-8 127,106 6 110,-83-8 91,172-6 135,-160 2-234,244-22 98,-224 18-178,290-31 86,-284 31-66,278-32 85,-285 31-112,256-23 75,-262 26-102,226-22 318,-256 24-370,132-10 1102,-168 13-1092,0 0 0,0 1 0,0 0-1,0 0 1,0 1 0,0-1 0,-7 4 0,-30 8 130,-44 1 5,86-13-245,0-1 1,1 0-1,-1 0 0,0 0 0,0 0 0,0 0 0,0 0 0,0 0 0,0-1 0,0 1 0,1 0 0,-1 0 1,0-1-1,0 1 0,0 0 0,-1-1 0,-3-3-105,-1 0-1,1 0 1,0 0-1,0 0 1,0-1 0,0 0-1,1 0 1,0 0-1,0 0 1,1-1-1,-1 1 1,-4-13 0,-21-38-7124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30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869 37 7536,'0'-3'8,"-1"0"1,1 1 0,-1-1-1,0 0 1,1 0-1,-1 1 1,-3-6-1,3 7-3,1 0-1,-1 1 1,1-1-1,-1 0 1,0 1-1,1-1 1,-1 1-1,0-1 1,1 1-1,-1-1 1,0 1 0,0-1-1,0 1 1,1 0-1,-1-1 1,0 1-1,0 0 1,0 0-1,0 0 1,0-1-1,0 1 1,1 0-1,-1 0 1,-2 1-1,-5 4 143,-15 21-37,-20 31 0,-111 161 551,-5 21-449,124-182-24,-133 244 79,140-242-86,21-42-135,-32 75 130,-35 128 1,63-177-82,0 4 10,-3-1 0,-22 54 0,21-73-1307,0-3-4918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31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10312,'31'22'-1,"-20"-15"4,0 1-1,-1 0 0,11 11 0,120 123 11,-111-104 14,104 188 10,-107-174-10,57 94-1,20 16-2,-94-147 8,0-1-1,22 23 1,119 119 67,54 8-1335,8-6-5044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33.7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456 79 5024,'5'2'104,"16"6"29,-14-7 118,-1-4 54,-4 0 102,1-6 27,-3 8-385,0-1-1,1 0 1,-1 1 0,0-1-1,0 0 1,-1 0-1,1 1 1,0-1-1,0 0 1,-1 1-1,1-1 1,-1 0-1,0 1 1,1-1-1,-1 1 1,0-1-1,0 1 1,0-1-1,0 1 1,0 0-1,0-1 1,0 1-1,-1 0 1,1 0-1,-3-2 1,-29-18 173,29 19-171,-1 0-1,0 0 0,0 1 1,0-1-1,0 1 0,-1 0 1,1 0-1,0 1 1,0 0-1,-1 0 0,-8 1 1,1-1 123,-5 2-63,1 0 0,0 0 0,0 2 0,0 0 1,-23 9-1,25-7-82,8-3 10,0 0-1,0 0 0,1 1 1,-11 7-1,-62 48 179,65-44-82,-46 82 49,51-73-97,1 19-31,-2 52 0,12-66-15,41 114 19,-30-119-33,6 3-10,30 32 0,-43-54-13,0 0 0,-1-1 0,2 0 0,-1 0-1,0 0 1,1-1 0,0 0 0,-1 0-1,11 2 1,-6-1 1,3-1 22,0-3-17,0-2 1,-1 1 0,19-6-1,-17-1 44,4-11-13,32-39 0,-46 52-17,-1-1-1,1 1 0,-1-1 0,0 0 0,-1-1 1,4-7-1,2-6 1,1-1-8,-4 9 28,0 0-1,8-27 1,23-116 217,-26 104-145,-7 34-96,-2 9 27,0 1 0,0 0 0,6-13 0,-5 9 54,-1 5-21,0 0-1,1 0 1,-1 0-1,1 1 0,1-1 1,5-7-1,-7 11 135,4 0-10,-5 3-189,0 0 1,0 1 0,-1-1 0,1 0 0,0 0 0,-1 1-1,1-1 1,0 0 0,-1 1 0,1-1 0,0 1 0,-1-1-1,1 1 1,-1-1 0,1 1 0,-1 0 0,1-1 0,-1 1-1,1 1 1,0-2 9,3 7 5,0-1-1,0 1 1,-1 0-1,0 0 1,0 0 0,-1 1-1,0-1 1,0 0-1,1 11 1,0-4-18,1 8 57,4 35 0,0 7-3,12 133 77,-18-118-102,7-2 2,-9-77-43,0 0 1,0 0-1,0 1 1,0-1-1,0 0 1,0 0-1,0 0 1,0 1-1,0-1 1,0 0-1,0 0 1,0 0-1,0 1 1,0-1-1,1 0 1,-1 0-1,0 0 1,0 1-1,0-1 0,0 0 1,0 0-1,0 0 1,1 1-1,-1-1 1,0 0-1,0 0 1,0 0-1,0 0 1,1 0-1,-1 0 1,0 1-1,0-1 1,0 0-1,1 0 1,-1 0-1,0 0 1,0 0-1,1 0 1,-1 0-1,0 0 1,0 0-1,1 0 1,3 0-46,0 0 0,-1-1 0,1 0 0,0 1 0,0-1 0,0 0 0,-1-1 0,1 1 0,0-1 0,-1 1 0,1-1 0,-1 0 0,0-1 0,0 1 0,6-5 0,3-2-884,41-29-7471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34.5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665 22 5920,'-5'-3'249,"-13"-11"78,14 10 946,-2 4-554,5-1-701,0 1 1,1 0-1,-1 0 1,1 0-1,-1 0 1,1 0-1,-1 0 1,0 0-1,1 1 0,-1-1 1,1 0-1,-1 0 1,1 0-1,-1 0 1,1 1-1,-1-1 0,1 0 1,-1 1-1,1-1 1,-1 0-1,1 1 1,0-1-1,-1 0 0,1 1 1,-1-1-1,1 1 1,0-1-1,-1 1 1,1-1-1,0 1 1,0-1-1,0 1 0,-1-1 1,1 1-1,0 0 1,-39 65 669,-17 45-376,-65 140 200,10-44-335,88-166-50,-81 178 51,86-175-44,-74 192 178,89-228-303,-31 92 178,31-87-153,-1 0-1,2 0 1,0 0 0,0 0-1,1 0 1,1 20 0,0-33-32,0 0 0,0 0 0,0 1 0,0-1 0,0 0 1,0 0-1,0 1 0,0-1 0,0 0 0,0 0 0,0 0 1,0 1-1,0-1 0,0 0 0,0 0 0,1 1 0,-1-1 1,0 0-1,0 0 0,0 0 0,0 1 0,0-1 0,0 0 1,1 0-1,-1 0 0,0 0 0,0 1 0,0-1 0,1 0 0,-1 0 1,0 0-1,0 0 0,0 0 0,1 0 0,-1 0 0,0 0 1,4 1-49,-1-1 0,0 1 0,0-1 0,0 0 0,0 0 0,1 0 0,-1-1 0,0 1 0,0-1-1,0 0 1,0 0 0,0 0 0,0 0 0,0 0 0,4-3 0,1 0-567,35-14-6613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35.1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275 233 5208,'73'-32'356,"-72"31"-321,0-1 0,1 1 1,-1-1-1,0 0 0,0 1 1,0-1-1,0 0 0,-1 0 1,1 0-1,0 0 0,-1 0 0,1 0 1,-1 0-1,0 0 0,0 0 1,1 0-1,-1 0 0,-1 0 1,1 0-1,0 0 0,0 0 0,-1-2 1,-2-5 43,1-1 0,-1 1 1,-1 0-1,0 1 0,0-1 1,0 1-1,-1-1 0,-1 1 0,1 1 1,-1-1-1,-1 1 0,1 0 1,-1 1-1,0-1 0,-1 1 1,1 1-1,-1-1 0,-9-3 0,14 7-26,-1 1-1,0 0 0,0-1 1,1 2-1,-1-1 0,0 0 1,0 1-1,0 0 1,0 0-1,1 0 0,-1 0 1,0 1-1,0-1 0,0 1 1,0 0-1,-4 2 0,3-2 72,-13 5 86,-29 12 1,36-9 57,-2 8-144,2 0 1,-13 25-1,16-21 110,-18 115 86,18-54 32,7-52-298,-2 0-21,2-7 71,0 35 1,11 128 120,-4-147-97,-2-15-69,1 8-10,2 0 0,1 0-1,1-1 1,16 36 0,53 74 109,-59-119-84,-3-6-35,2 1-7,1 0 0,1 0 0,32 20 1,22 4-1411,-46-26-5908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35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 39 6280,'-1'-2'7,"0"0"-1,0 0 1,0 0 0,0 0 0,0 0 0,0 0 0,-1 0-1,1 0 1,0 1 0,-1-1 0,0 1 0,1-1 0,-1 1-1,0-1 1,0 1 0,0 0 0,0 0 0,0 0 0,0 0-1,0 0 1,0 0 0,0 1 0,0-1 0,-1 1 0,-2-1-1,-4 0 25,0 0-1,0 0 0,0 1 1,-10 1-1,9 0 21,-1 0 0,1 1 0,0 1 0,0-1 0,-13 7-1,19-8-32,0 1 7,1 0 1,-1 0 0,0 1-1,0-1 1,1 1-1,0 0 1,-1 0 0,1 0-1,0 1 1,0-1 0,1 1-1,-1-1 1,1 1-1,0 0 1,-4 8 0,4-7 4,-4 12 150,-14 96 68,18-90-178,0 1 0,2 0 0,1 0 0,5 28 0,-3-30-34,2 6 139,33 115 77,-17-77 1,14 89 0,-26-112-107,27 151 130,-31-158-89,-3 248 594,-10-170-338,5-82-324,-10 83 438,10-98-366,-1 0 0,0 0 0,-1-1 0,-1 1 0,-8 15 0,2-13 155,2-28-1654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36.0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60 10584,'90'-17'314,"-78"16"-215,0 1-1,0 1 0,0 0 0,1 1 0,-2 0 0,21 6 1,-16-4-92,20 5 100,1-2 0,63 3 1,-98-10-102,63 3 122,88-7 0,-150 4-127,-1-1 0,1 1-1,-1 0 1,0-1 0,1 1 0,-1-1-1,0 0 1,1 0 0,-1 0 0,0 0 0,0 0-1,0 0 1,0-1 0,3-1 0,3-3 0,29-25-1443,-1-2-5778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36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 5832,'0'0'113,"0"0"-86,-1 1 1,1 0-1,-1-1 0,0 1 0,1 0 0,-1 0 1,1-1-1,0 1 0,-1 0 0,1 0 0,0 0 1,-1 0-1,1-1 0,0 1 0,0 0 0,0 0 1,0 0-1,0 0 0,0 2 0,6 15 72,-1 1-1,0-1 1,-1 1 0,1 23-1,-2-23 0,9 125 124,-12-114-68,-25 212 447,22-217-567,0 57 212,16 189 462,-11-248-673,6 31 222,-6-47-228,18 101 694,-20-108-715,1 0 0,-1 0 0,0 1 0,0-1 0,0 0 0,1 0-1,-1 0 1,0 1 0,0-1 0,0 0 0,1 0 0,-1 0 0,0 0 0,1 0 0,-1 1 0,0-1 0,0 0 0,1 0-1,-1 0 1,0 0 0,1 0 0,-1 0 0,0 0 0,1 0 0,-1 0 0,0 0 0,0 0 0,1 0 0,-1 0 0,0 0-1,1 0 1,-1 0 0,0-1 0,1 1 0,11-3 48,21-15-1250,3-3-4946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36.7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400 44 8072,'-4'-5'38,"0"1"1,-1 1-1,1-1 0,-1 0 1,1 1-1,-1 0 1,0 0-1,-1 1 0,1-1 1,0 1-1,-1 0 1,1 1-1,-1-1 1,0 1-1,1 0 0,-1 1 1,0-1-1,0 1 1,1 0-1,-11 2 0,2-2 79,-1 2 0,0 0 0,1 0 0,-1 1 0,1 1 0,0 1 0,0 0 0,1 0 0,-18 11 0,-4 9-25,22-12 128,2 3-137,1 0 1,0 1 0,1 0 0,1 1 0,1-1 0,-6 23-1,8-5-33,7-22 51,4-3-77,0 0 0,0-1 0,1 0 0,0 0 0,1 0 0,0-1 0,0-1 0,1 1 0,0-1 0,0-1 0,12 7 0,-9-6-12,-9-5-6,0 0 0,0 0 0,0 0 0,1-1 0,-1 1 0,0-1 0,1 0 0,0 0 0,-1 0 1,8 0-1,72 6 66,-78-8-65,1 1 1,0-1-1,0 0 1,-1 0-1,1 0 1,0-1-1,-1 0 1,0 0-1,1 0 1,-1-1-1,9-6 1,-7 5 0,4-5 47,-1-4-23,0-1 1,-1-1-1,0 0 1,-2 0-1,13-32 1,-16 35-11,-1-1 0,0 0 0,2-22 0,-4 30-9,-1-1 0,0 1 0,0-1 0,-1 1 0,0 0 1,0-1-1,0 1 0,0 0 0,-1 0 0,0 0 0,0 0 0,-4-7 0,4 10 21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0:58.1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1 112 3232,'0'0'776,"0"-4"-343,0-13-261,0 16-161,-1 1 1,1 0-1,0 0 0,0 0 0,0-1 1,0 1-1,0 0 0,0 0 0,0 0 0,0 0 1,0-1-1,0 1 0,0 0 0,0 0 1,0 0-1,1-1 0,-1 1 0,0 0 1,0 0-1,0 0 0,0 0 0,0-1 0,0 1 1,0 0-1,0 0 0,1 0 0,-1 0 1,0 0-1,0 0 0,0-1 0,0 1 0,0 0 1,1 0-1,-1 0 0,0 0 0,0 0 1,1 0-1,20-9 322,0 1 0,1 1 1,0 0-1,44-5 0,71-1-172,-129 12-138,142-3 257,-40 2-98,108-6 4,-173 5-51,372-8 593,-311 16-384,-106-5-343,-1 0 0,1 1 0,0-1 0,0 0 0,0 0 0,0 0 0,0 0 0,0 0 0,0 0 0,0 0 0,0 0-1,0 1 1,0-1 0,0 0 0,0 0 0,0 0 0,0 0 0,0 0 0,0 0 0,0 0 0,1 0 0,-1 1 0,0-1 0,0 0 0,0 0 0,0 0 0,0 0 0,0 0 0,0 0 0,0 0 0,0 0 0,0 0-1,0 0 1,0 0 0,1 0 0,-1 0 0,0 1 0,0-1 0,0 0 0,0 0 0,0 0 0,0 0 0,0 0 0,0 0 0,1 0 0,-1 0 0,-15 7-419,7-4-174,-23 11-4508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14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11 119 5920,'-7'-12'0,"4"4"5,3 5 22,2-3 17,2 5 48,8 4-25,0-1 0,18 1 1,-16-1-1,1-1 0,0 2 0,-1 0 0,18 5 0,-9 1 77,0 1 0,-1 0 0,0 2 0,32 23 0,-16 1-51,-25-19 141,2 13-75,20 59 0,-30-70-87,0 0-1,-1 0 0,-1 1 0,-1 0 0,-1 24 1,-1-30-41,0-1 29,0 1 0,-1-1 0,0 0 1,-2 0-1,-5 21 0,4-18-22,3-9 9,-1-1 0,0 1 0,0-1 0,0 1 1,-1-1-1,-4 9 0,-12 21 340,19-36-377,-1 1 0,1 0 1,-1-1-1,1 1 0,-1-1 0,1 1 1,-1-1-1,1 1 0,-1-1 0,0 1 0,1-1 1,-1 1-1,0-1 0,1 0 0,-1 1 1,0-1-1,0 0 0,1 1 0,-1-1 0,0 0 1,0 0-1,1 0 0,-1 0 0,0 0 1,0 0-1,1 0 0,-1 0 0,0 0 0,0 0 1,1-1-1,-1 1 0,0 0 0,0 0 1,1-1-1,-1 1 0,0 0 0,1-1 0,-1 1 1,0-1-1,1 1 0,-1-1 0,1 1 1,-1-1-1,0 0 0,-37-61 131,30 42-66,-25-112 30,30 102-50,9-129 24,-4 144-60,-1-1-1,2 1 1,5-19 0,-2 12-8,13-42 4,-18 59-10,1 0 0,-1-1 0,2 1 1,-1 0-1,0 0 0,1 0 0,0 0 0,4-4 0,3-6 2,16-24 1,-14 27 7,-2 5-10,0 0 0,1 1 0,0 1 0,17-7 0,-12 10 9,78 11 6,-73-4 0,9 9 2,0 0 0,-2 2 1,50 36-1,-39-16-9,-25-19 22,-11-12-26,3 4 0,-1 1 0,1 0-1,-2 0 1,1 0 0,-2 1-1,1 0 1,-1 0 0,-1 0-1,2 16 1,2 33 168,-5 120-1,-2-169-152,1-10 30,1-3-1,3-8-1396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37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508 575 9144,'0'-2'16,"0"-1"1,0 0 0,0 1-1,-1-1 1,1 1-1,-1-1 1,0 1 0,0-1-1,0 1 1,0-1 0,0 1-1,0 0 1,-1 0-1,1-1 1,-1 1 0,1 0-1,-1 0 1,0 1-1,0-1 1,0 0 0,0 1-1,0-1 1,0 1 0,-1-1-1,1 1 1,0 0-1,-1 0 1,1 0 0,-1 0-1,1 1 1,-1-1-1,1 1 1,-5-1 0,-4 0 73,0 0 0,0 0 0,0 2 0,0-1 0,0 1 1,-15 4-1,9-2-54,7-1 12,1 0 0,0 0 0,-1 1 0,-8 4 0,-104 47 222,109-48-220,1 1 1,1 0-1,-1 0 0,1 1 0,0 0 0,1 1 0,0 0 0,-14 17 1,24-25-48,-7 6 50,1 0 0,1 0 0,-1 1 0,1 0 1,-7 17-1,6-12-17,5-13-33,1 0 1,0 0 0,0 0-1,0 1 1,0-1 0,0 0-1,-1 0 1,1 1 0,0-1-1,0 0 1,0 0 0,0 1-1,0-1 1,0 0 0,0 0-1,0 1 1,0-1 0,0 0-1,0 1 1,0-1 0,0 0 0,0 0-1,0 1 1,0-1 0,0 0-1,0 0 1,1 1 0,-1-1-1,0 0 1,0 0 0,0 1-1,1-1 1,3 6 20,0-1 1,1 0-1,-1 0 0,1 0 1,0 0-1,10 6 1,1-4 75,89 17 34,-83-23-60,-2-5-51,-1 1 0,0-2 0,22-9 0,-24 4-2,-6 0-14,-1 0 1,1-2-1,-2 1 1,0-1-1,0 0 0,-1-1 1,0 0-1,7-19 1,-10 19-5,-3 8 1,0 0-1,-1-1 1,1 1-1,-1 0 1,-1-1-1,1-6 1,0 5 6,2-65 68,-3 74-67,3 33 51,0-15-31,17 73 6,-12-73-10,5 2-16,2 0 1,26 30-1,-39-50-9,-1 0 0,1-1-1,0 1 1,0 0-1,0-1 1,0 0 0,0 1-1,3 0 1,39 19 10,48 14 0,-62-29-4,43 0 4,-56-7-11,0 1 0,-1-2 0,18-4 0,-20 3 0,-1-1 1,1 0-1,21-11 0,-23 9 0,0-1 0,0-1-1,20-17 1,-14 6 1,0-1-1,-1 0 1,-1-2-1,19-31 1,-22 24 5,1-15-2,9-50 0,-22 68 9,-31-176 38,25 177-49,-11-39 23,-35-121 49,50 181-55,0 8 0,-3 11-13,2 1 1,0-1 0,0 0-1,2 19 1,6 63 4,4-31-10,2-6-2,4 3 0,4 40-4,-11-45 1,24 143-24,-32-196 21,2-8-1,9-15-1553,2-5-6233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37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64 9776,'21'5'6,"22"2"36,76-4 40,78-11 370,-146 4-266,-15 2-61,135-14 287,-161 15-372,13-1 168,0-1 0,-1-2 0,44-13 0,-64 17-81,-6 0-1,-14-7-1550,-3-1-5822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38.0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8608,'29'12'242,"0"2"0,-1 1 0,27 20 0,-39-25-264,-2-1 102,-1 0 0,0 1 0,-1 0 0,0 1 0,12 14 0,-17-17-48,5 6 45,0 1 0,-1 1 0,-1-1 0,17 35 0,-17-30-44,4 8 108,12 34 74,33 123 1,-53-126-159,-7-37 111,-5 8-43,-2-1 0,-2 0-1,0 0 1,-23 42 0,23-53-91,-29 44 188,-33 66 130,36-59-223,21-47 101,14-21-356,0 0 1,0 0 0,-1-1 0,1 1-1,0 0 1,0-1 0,0 1 0,0-1 0,-1 1-1,1-1 1,0 0 0,-2 1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6:38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1047 9416,'2'0'328,"9"-2"-131,1 0-1,-1 0 1,0-1 0,-1-1 0,1 0 0,0-1-1,9-5 1,-14 6-132,0 0 1,0 0-1,-1 0 0,0-1 0,0 0 0,0 0 0,0 0 0,-1 0 0,0-1 1,0 0-1,5-9 0,-5 8-17,3-6 21,-1 0 0,0 0 0,-1-1 0,0 1 0,-1-1 1,2-18-1,-2 15-35,6-22 67,-2 0 0,2-45-1,-3 21 52,18-214 249,-23 247-383,0 12 21,-1 0 0,-3-29 0,1 25 10,1 0-13,-1 1 0,-1-1 0,-7-33 0,9 55-35,-2-8 18,0 1 1,-1-1-1,1 1 1,-8-13 0,9 19-16,1 1 0,-1-1 0,0 1 0,1 0 0,-1 0 0,0-1 0,0 1 0,1 0 0,-1 0 0,0 0 0,0 0 0,1 0 0,-1 0 0,0 0 0,0 0 0,0 0 0,1 0 1,-1 0-1,0 0 0,1 1 0,-1-1 0,0 0 0,0 1 0,1-1 0,-1 0 0,0 1 0,1-1 0,-1 1 0,0 0 0,0-1 1,-4 3 6,3-2-7,0 1 1,0-1 0,-1 1-1,2 0 1,-1-1-1,0 1 1,0 0 0,0 0-1,1 0 1,-1 0 0,1 1-1,-1 1 1,-55 92 63,46-73-54,0 1 1,1 0-1,-10 43 1,16-50-12,-1 11 11,-1 50-1,8 26-9,12 5 1,9 0-3,37 69-11,-32-101-21,-27-74 22,6 24-41,-5-28 8,-1 1 39,-1 0 1,1 0-1,-1 0 0,1 0 1,-1 0-1,0 0 0,1 0 1,-1 0-1,1 0 1,-1 0-1,1 0 0,-1 0 1,0-1-1,1 1 0,-1 0 1,1 0-1,-1 0 0,0-1 1,1 1-1,-1 0 0,0 0 1,1-1-1,-1 0 1,26-45-85,34-84 0,-53 110 83,14-30-5,2 5 7,1 10 1,-6 15 0,-17 19 0,-1 1 0,1-1 0,0 1 0,-1 0 0,1-1 0,-1 1 0,1-1 0,0 1 0,0 0 0,-1 0 0,1-1 0,0 1 0,-1 0 1,1 0-1,0 0 0,0 0 0,-1 0 0,3 0 0,1 1 1,1 1 0,-1-1 0,1 1 0,-1 0 1,1 0-1,-1 0 0,0 1 0,0 0 0,0-1 0,0 1 0,-1 1 0,4 3 1,10 9 5,-2 1 1,0 0-1,-1 1 0,21 36 1,-27-42-5,-6-7 1,0-1 1,1 0-1,-1 1 1,-1-1-1,1 1 1,1 7 0,16 75 31,-17-69-28,0-1 1,-1 1 0,-1 0-1,-4 32 1,2-28-6,2-4 2,-2 0 1,0 0-1,-1-1 0,-1 1 0,-11 29 0,6-17 2,5-17-6,-4 14 7,-1 0 0,-25 49 0,33-74-7,0-1-1,0 1 1,0-1 0,0 0-1,-1 1 1,1-1 0,0 0-1,-1 0 1,1 0 0,-1 0-1,1 0 1,-1 0 0,1 0-1,-1-1 1,0 1 0,0-1-1,1 1 1,-1-1 0,0 1-1,0-1 1,1 0 0,-3 0-1,3 0 1,-1 0 0,1 0 0,0 0 0,-1 0-1,1-1 1,0 1 0,-1 0 0,1-1 0,0 1 0,0-1 0,0 1 0,-1-1-1,1 0 1,0 1 0,0-1 0,0 0 0,0 0 0,0 0 0,0 0-1,-1-1 1,-2-2 2,-30-31 24,18 20-13,-1 1 1,0 0 0,-1 2 0,0 0 0,-1 1 0,-20-9 0,-42-5 74,69 20-325,1 0 1,0-1-1,0-1 0,0 1 1,1-2-1,-17-15 1,-14-17-8445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06.7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0 133 3592,'0'0'32,"4"-4"-5,12-10-10,-14 13-7,-1 0 1,1 1-1,-1-1 1,0 0-1,1 1 1,0-1-1,-1 1 1,1-1-1,-1 1 1,1 0-1,-1 0 1,1 0-1,0 0 1,-1 0-1,1 0 1,-1 0-1,1 0 1,0 1-1,-1-1 1,1 0-1,-1 1 1,1 0-1,2 1 1,1 1 7,0 0 1,0 0-1,0 1 1,-1 0-1,1 0 1,-1 0-1,8 10 0,25 45 17,-19-29-16,52 70 15,-52-83-21,18 6-2,45 20-1,-55-35 17,109 14 10,-108-23-9,-7-4-17,-1-1 0,0 0-1,0-1 1,20-12 0,-19 4 62,3-12-16,35-49-1,-53 68-18,0 1 0,-1-1-1,0 0 1,0 0-1,4-14 1,-1 1-4,1 3-10,-5 10 17,0 1-1,-1-1 1,1 1-1,1-16 1,0 8 43,-2 8 13,0 1 1,-1-1-1,0 1 1,0-1 0,0 1-1,-1-1 1,1 0-1,-2 0 1,1 1-1,-1-1 1,0 0 0,0 1-1,-1-1 1,0 1-1,0-1 1,-4-7-1,5 14-65,1-1 0,-1 1-1,0-1 1,1 1-1,-1 0 1,1-1 0,-1 1-1,0 0 1,1-1-1,-1 1 1,0 0-1,0 0 1,1 0 0,-1 0-1,0 0 1,0 0-1,1 0 1,-1 0 0,0 0-1,1 0 1,-1 0-1,0 0 1,0 0-1,1 0 1,-2 1 0,1-1 34,-3 1-16,0 1 0,0-1 0,0 1 0,1 0 0,-1-1 0,1 2 0,-1-1 0,1 0 0,0 1 0,0-1 0,0 1 0,0 0 0,0 0 0,1 0 0,-4 5 0,-15 31 64,15-18 126,-13 130 77,18-114-169,1 154 51,1-152-119,10 158 26,-8-156-52,16 287 156,-18-229-92,19 51 262,-20-147-280,5-3 0,12 0-66,-17 0-31,1 0 0,-1 0-1,0 0 1,1 0 0,-1 0-1,0 0 1,1 0 0,-1 0-1,1 0 1,-1 0 0,0-1-1,1 1 1,-1 0 0,0 0-1,1 0 1,-1-1 0,0 1-1,1 0 1,-1 0 0,0-1-1,0 1 1,1 0 0,-1-1-1,0 1 1,0 0 0,1-1-1,-1 0 1,72-100-1180,-26 30-5183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07.3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0 178 7264,'1'5'40,"4"42"-6,19 139 261,-22-177-280,1 1-1,0 0 1,1-1-1,0 1 1,0-1-1,10 15 1,-7-13-6,-4-6-2,0 0 1,1 0-1,-1 0 1,1-1-1,0 1 1,1-1-1,-1 0 1,1 0-1,0-1 1,0 1-1,6 3 1,-5-4 0,-4-2-2,0 0-1,0 0 0,0 0 0,0-1 0,1 1 0,-1-1 1,0 1-1,0-1 0,1 0 0,-1 0 0,0 0 0,0 0 1,0 0-1,1-1 0,-1 1 0,0-1 0,0 1 0,0-1 1,0 0-1,0 0 0,0 0 0,0 0 0,0 0 0,3-2 1,-4 2-1,1 0 6,0 0 0,0-1 0,-1 1 0,1-1-1,0 1 1,-1-1 0,1 1 0,-1-1 0,1 0 0,-1 0 0,0 0 0,0 0-1,2-3 1,2-5 10,2 0-1,-5 6 0,1 1 0,-1-1 0,0 0 0,0 0-1,-1 1 1,1-1 0,-1-1 0,0 1 0,1-5 0,6-26 183,-1-1 0,3-45 0,-10 69-168,-5-37 208,-6-23-11,-7-65 228,17 134-408,1-1 0,-1 1 0,1-1 1,0 0-1,1 1 0,-1-1 1,2-6-1,-1 8-34,0 2 1,0 0-1,0 0 1,0 0 0,0 0 0,1 0 0,-1 0-1,0 0 1,0 0 0,0 0 0,0 1 0,0-1 0,1 0-1,-1 1 1,0-1 0,0 1 0,1 0 0,42 22 181,57 25-15,-94-44-159,1-1 0,0 1 0,0-1 0,0-1 0,14 4 0,-2-2-2,-2 0-15,30 3 1,-41-6-21,0 0 0,-1 0 0,1-1 0,0 0 0,0-1 0,-1 0 0,1 0 0,0 0 0,-1 0 0,1-1 1,-1-1-1,0 1 0,0-1 0,0 0 0,7-4 0,-7 3-81,-3 2 42,0 0 0,1 0 0,-1 0-1,0-1 1,0 1 0,0-1 0,-1 0 0,1 0 0,-1 0 0,0 0 0,1 0-1,-1 0 1,-1-1 0,4-6 0,-3 4-102,1-1 0,-1 1 0,-1-1 0,1 0 0,-1-7 0,-1 12 19,1 16-75,5 65 152,-1-32 49,3 9 6,-5-44 1,0 0 0,8 16 0,-6-17 0,0-1 0,11 16 0,-11-19 0,1 0 0,0-1 0,11 11 0,-11-12 0,0 0 0,1-1 0,0 0 0,9 5 0,-10-7 2,0 1-1,1-1 1,-1 0 0,1-1 0,-1 1 0,1-1 0,0-1-1,0 1 1,-1-1 0,1-1 0,0 1 0,0-1 0,-1 0-1,1 0 1,9-4 0,-7 2 2,-6 3-1,-1-1 1,0 0-1,0 0 0,0 0 1,1 0-1,-1 0 0,0-1 1,0 1-1,0 0 0,-1-1 1,1 0-1,0 1 0,2-4 1,9-13 36,-1 0 0,0-1 0,-1 0 0,-2-1 0,0 0 0,9-26 0,-3-3 192,-9 28-68,1 0 1,1 1-1,15-28 0,-22 48-157,-1-1-1,0 1 1,0 0-1,0 0 1,0 0 0,1-1-1,-1 1 1,0 0-1,0 0 1,0 0 0,1 0-1,-1 0 1,0 0-1,0 0 1,0 0 0,1-1-1,-1 1 1,0 0-1,0 0 1,1 0 0,-1 0-1,0 0 1,0 0-1,1 0 1,-1 0 0,0 0-1,0 1 1,0-1-1,1 0 1,-1 0 0,0 0-1,0 0 1,1 0-1,-1 0 1,0 0 0,0 0-1,0 1 1,0-1-1,1 0 1,-1 0 0,0 1-1,7 6 50,-3-2-32,-2-2-10,0-1-1,-1 1 1,1 1-1,-1-1 1,1 0-1,-1 0 1,0 0-1,1 5 1,59 158 222,-55-147-227,-3-12-4,-1-1 0,1 0 0,0 1 0,0-1 1,1-1-1,4 7 0,5 5 9,0-1 0,31 27 1,-24-32 6,25 3-4,59 11-1,-98-24-13,-1 0-1,1 0 1,-1-1-1,1 0 1,5-1-1,95-7 17,30-20-1157,-130 26 972,139-31-6374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07.7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544 52 7624,'-4'-1'-15,"-45"-17"19,32 11 33,-29-8 1,31 10-29,10 4 3,0-1-1,-1 1 1,1 0-1,-1 1 1,1-1-1,0 1 1,-1 0 0,-5 1-1,-23 2 59,-51 12 0,60-7 78,-90 54 63,95-46-70,3 6-74,0 0 0,-21 39 0,37-60-55,0 1-1,0 0 0,0-1 0,0 1 0,1 0 0,-1 0 0,1 0 0,0 0 0,-1-1 1,1 1-1,0 3 0,0 15 25,1 0 0,0 0 1,2 0-1,4 20 0,-6-38-29,-1-1 0,0 1 1,1-1-1,-1 0 0,1 1 0,0-1 0,-1 0 1,1 1-1,0-1 0,0 0 0,0 0 0,0 0 1,0 1-1,2 0 0,-3-2-7,8 9 28,1-1 0,0 0 0,14 9 0,-8-9-18,0 0 0,21 7-1,-33-14-5,-1 0-1,1 0 0,0 0 1,0 0-1,0 0 0,-1-1 1,1 0-1,0 1 0,4-2 1,16 2 12,45-4 1,-33-3-550,45-15-1,-80 21 528,117-33-5394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08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377 416 6728,'-10'-23'9,"9"22"-6,1 1 0,-1-1-1,1 0 1,-1 0 0,1 1 0,-1-1-1,1 1 1,-1-1 0,0 1 0,0-1-1,1 1 1,-1-1 0,0 1 0,0-1-1,1 1 1,-1 0 0,0-1 0,0 1-1,0 0 1,1 0 0,-1 0 0,0 0 0,0 0-1,0 0 1,0 0 0,0 0 0,0 0-1,1 0 1,-1 0 0,0 0 0,-1 1-1,1-1 3,-6 1 7,5-1-6,-1 1 1,0 0 0,0 0 0,1 0 0,-1 0 0,0 0-1,1 0 1,-1 1 0,1-1 0,0 1 0,0 0-1,-1-1 1,-2 5 0,-98 78 100,76-59-89,0 0 0,-34 43-1,48-51-10,-3 5 34,2 7-20,2 0 0,-8 32 0,19-60-18,0 1 0,1 0 0,0-1 0,-1 1 0,1 0 0,0 0 0,0-1 0,0 1 0,0 0 1,0 0-1,1-1 0,0 3 0,3 12 6,0 0 0,2-1 1,0 1-1,1-1 0,11 18 1,-17-32-6,0 1-1,0 0 1,0 0 0,1-1 0,-1 1-1,1-1 1,-1 1 0,1-1 0,0 0-1,2 2 1,21 11 12,0-1 1,1 0-1,35 10 0,-57-22-6,0 0-1,0 0 0,1 0 0,-1 0 0,7-1 0,23 1 22,1-3-1,49-8 1,-82 10-20,0-1-1,1 1 1,-1-1 0,1 0-1,-1 0 1,0 0 0,1 0-1,-1 0 1,2-2 0,13-9 23,-2 0 1,0-1 0,0 0-1,19-24 1,-22 16 192,-2-4-61,10-39 0,-20 49 135,-5-5-159,-1 0 1,-13-30-1,7 31 159,-9-4-88,-42-37-1,43 48 83,-4 4-163,0 1-1,-29-5 1,34 11 49,1 4-64,-30 8 0,41-8-98,-1-1 0,1 1-1,0 0 1,0 0 0,0 0 0,1 1-1,-10 7 1,-3 14 2,18-25-20,1 1 0,0-1 0,0 0 0,-1 0 1,1 0-1,0 1 0,0-1 0,0 0 0,0 1 0,-1-1 0,1 0 0,0 0 0,0 1 0,0-1 0,0 0 0,0 1 0,0-1 0,0 0 0,0 1 0,0-1 0,0 0 0,0 1 0,0-1 0,0 0 0,0 1 0,0-1 0,0 0 1,0 0-1,1 1 0,-1-1 0,0 1 0,1 1 1,0 0 0,0 0 1,1 0-1,-1 0 0,1 0 0,-1 0 1,1 0-1,0-1 0,0 1 1,-1-1-1,1 1 0,0-1 1,0 1-1,1-1 0,-1 0 0,0 0 1,0 0-1,0 0 0,1-1 1,2 1-1,5 1 2,0 0 0,0-1 1,0-1-1,16 0 0,44-9-1,-50 5-13,0 0 1,-1-2 0,0 0-1,0-1 1,22-12 0,-34 16 18,10-5-147,0-1 1,23-17-1,-38 24-1,-2 2 123,0 0-1,1-1 1,-1 1-1,0 0 1,0-1-1,0 1 1,1 0-1,-1-1 1,0 1-1,1 0 1,-1 0-1,0-1 1,1 1-1,-1 0 1,0 0-1,1-1 1,-1 1-1,0 0 1,1 0-1,-1 0 1,1 0-1,-1 0 1,1-1-1,-3 6-5,1 0 0,0 0 0,0 0 0,1 0 0,0 0 0,-1 0 1,2 0-1,-1 0 0,0 1 0,1-1 0,0-1 0,0 1 0,3 6 0,1 6-3,16 30 1,-20-46 21,4 9-8,1-1-1,0 0 0,0 0 0,1-1 1,0 1-1,0-2 0,15 13 0,-14-13 5,9 5-26,3-2 18,1-1-1,35 10 1,-37-17-11,27-10-1,-40 7 26,1-2 0,-1 1 0,0-1 0,0 0 1,10-7-1,-7 2 12,0 0 1,-1 0-1,0-1 1,0 0-1,-1 0 1,0-1 0,0 0-1,-1-1 1,-1 1-1,1-1 1,-2 0-1,0 0 1,0-1-1,4-21 1,-8 30 23,1 0 0,-1 0 1,1-1-1,0 1 0,0 0 0,1 0 1,-1 1-1,1-1 0,-1 0 0,4-4 0,-4 6-23,0 1 0,0-1-1,1 0 1,-1 0-1,0 1 1,0-1-1,1 1 1,-1-1-1,1 1 1,-1 0-1,0-1 1,1 1-1,-1 0 1,1 0-1,-1 0 1,0 0-1,1 0 1,-1 0-1,1 1 1,-1-1 0,0 0-1,1 1 1,-1-1-1,1 1 1,-1-1-1,1 2 1,92 44 237,-35-15-214,-55-29-32,1 0 1,-1 0-1,1 0 1,0-1-1,0 1 1,0-1-1,0 0 1,0-1-1,5 1 1,7 0 1,-5 0-4,0 0 0,1-1 0,12-2 0,-13 0-1,1 0 0,22-7 0,-25 5 0,0 0 0,0 0 0,17-11 0,-19 10 0,-1-1 0,0 0 0,0 0 0,-1 0 0,7-8 0,-6 4 0,1 0 0,-2 0 0,10-20 0,13-47 0,-2-13 0,-10 24 2,19-61 12,-32 112-14,45-126 86,-48 138-51,0 3-33,-1 0-1,0-1 1,1 1-1,-1 0 1,0 0-1,1 0 1,-1 0-1,0 0 1,1 0-1,-1 0 1,0 0 0,1 0-1,-1 0 1,1 0-1,-1 0 1,0 0-1,1 0 1,-1 0-1,0 0 1,1 1 0,-1-1-1,0 0 1,1 0-1,-1 0 1,0 0-1,0 1 1,1-1-1,-1 0 1,0 0-1,0 1 1,1-1 0,6 15 25,-1 17-7,-4-18-16,1 48 6,1 108-4,-2-131-11,37 267-55,-22-230 44,-8-48-36,4 0 29,1 0 0,23 33 0,-36-60 19,0 0 0,0 1 0,-1-1 0,1 0 0,1 0 0,-1 0 0,0 0 0,0 0 0,0 0 0,0 0 0,1 0 0,-1-1 0,0 1 0,4 1 0,-5-2 4,11 5-15,1 0 0,0-1 0,16 4 0,-7-4 0,37 0 0,-58-4 15,5 0-12,-1 0 0,1 0 0,0 0 0,-1-1-1,1 0 1,4-1 0,225-63-1325,-96 20-4863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08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621 797 5920,'7'-8'0,"-3"1"-4,-5 7 2,0-1-1,1 1 1,-1-1 0,0 1 0,0 0-1,1 0 1,-1-1 0,0 1 0,0 0 0,0 0-1,0 0 1,1 0 0,-1 0 0,0 0-1,0 0 1,0 0 0,-1 1 0,-44 7 15,-122 4 179,75-7-103,66-1 85,12-1-90,1-1-35,0 1-1,0 1 1,0 0 0,0 1-1,1 1 1,0 0 0,-15 9-1,-52 42 260,68-44-120,4 0-100,0 1 1,1 1-1,0-1 1,2 1-1,0 0 0,-5 21 1,10-32-60,-1 0 1,1 0-1,0 0 0,0 1 1,1-1-1,-1 0 1,1 0-1,0-1 0,0 1 1,0 0-1,0 0 1,1 0-1,-1-1 0,1 1 1,3 4-1,-2-5-9,-1-1 0,0 1 0,1-1 0,-1 0-1,1 1 1,0-1 0,0-1 0,0 1 0,0 0 0,0-1-1,0 1 1,0-1 0,1 0 0,-1 0 0,6 0 0,-8 0-8,1-1 1,0 0 0,-1 0 0,1 0 0,0 0-1,0 0 1,-1 0 0,1 0 0,0-1-1,-1 1 1,1-1 0,0 1 0,-1-1-1,1 0 1,-1 1 0,3-2 0,2-2 16,4 1-6,-7 2-8,0-1 1,0 1 0,0-1-1,0 1 1,0-1 0,0 0-1,0 0 1,-1 0-1,5-5 1,74-66 176,-63 52-24,66-126 76,-69 111-57,41-163 70,-47 158-90,51-289 238,-58 304-391,1-2 21,-2-39 0,0 49-3,0-5 10,-2 0 0,-5-43 1,6 66-42,0-1-1,0 1 1,0-1 0,0 1 0,0-1 0,0 1 0,0-1 0,0 1 0,0 0 0,0-1 0,-1 1-1,1-1 1,0 1 0,0-1 0,0 1 0,-1 0 0,1-1 0,0 1 0,-1-1 0,1 1-1,0 0 1,-1-1 0,1 1 0,0 0 0,-1 0 0,1-1 0,-1 1 0,1 0 0,0 0 0,-1 0-1,1-1 1,-1 1 0,1 0 0,-1 0 0,1 0 0,-1 0 0,1 0 0,-1 0 0,1 0-1,-1 0 1,1 0 0,0 0 0,-1 0 0,1 0 0,-1 0 0,1 0 0,-1 1 0,1-1-1,-1 0 1,1 0 0,0 0 0,-1 1 0,1-1 0,-1 0 0,1 1 0,0-1 0,-1 0 0,1 1-1,0-1 1,-1 0 0,1 1 0,0 0 0,-20 23 9,19-23-10,-7 14 15,-7 38 4,12-34-18,1 1 1,0 23 0,8 52 3,-2-65-4,10 35 0,44 109-2,-51-156 0,7 20-4,69 155 1,-62-157-9,11 8-428,2-3 1,47 46-1,7-1-6085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11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506 465 6008,'-51'30'137,"-48"36"32,41-25 45,-76 63-30,19 6-71,99-89-66,10-8-37,0 0 0,1 0 0,1 1 0,0 0 0,-3 21 0,6-34-8,1 1-1,0-1 1,0 1 0,0 0 0,0-1-1,1 1 1,-1-1 0,0 1 0,1-1 0,-1 1-1,1 1 1,8 19 11,0-1 1,20 32-1,-29-52-9,1 0-1,0 0 1,0 1-1,0-1 1,0 0 0,0 0-1,0 0 1,0 0-1,0 0 1,0-1 0,0 1-1,3 1 1,8 4 7,1 0 1,1-1-1,-1 0 1,1-1 0,22 4-1,-34-8-5,0 1 0,0-1 0,0 0 0,0 0 0,0 0 0,0 0 1,-1-1-1,1 1 0,0 0 0,2-2 0,16-4 17,1-2 1,-2 0 0,29-17-1,-30 9 51,1-7 49,-2 0 0,0-1 0,-2 0 1,23-48-1,-32 57-76,-4 7 28,1 1 1,-1-1-1,0 0 0,1-13 1,9-144 1282,-12 161-688,1 6-633,0 0 1,0 1-1,-1-1 1,1 0-1,-1 0 1,0 1-1,1-1 1,-1 0 0,-1 5-1,2 6 12,-1 3-23,0-10-8,0 0-1,0 0 1,1 0 0,0 0-1,2 8 1,4 9 31,18 45 0,-13-52-34,28 20 4,-31-30-19,1 0 1,0 0 0,0-1 0,13 5 0,-7-5-1,-1 0 0,1-1 0,16 2 0,-15-4 0,0-1 0,36-1 0,-36-2 0,1 0 0,33-10 0,-38 8 0,0-1 0,-1 0 0,1-1 0,13-8 0,-9 1 0,-1-1 0,-1 0 0,0-1 1,0-1-1,20-29 0,-17 16 7,57-151 5,-63 140 8,55-274 84,-66 306-100,1-19 15,-1-36 1,-1 57-14,0-80 46,0 86-51,1-1 1,-1 1-1,0-1 1,0 1-1,0-1 1,0 1-1,0-1 1,-1 0-1,1 1 0,0-1 1,0 1-1,0-1 1,0 1-1,-1-1 1,1 1-1,0-1 1,0 1-1,-1-1 1,1 1-1,0-1 0,-1 1 1,1 0-1,-1-1 1,1 1-1,0 0 1,-1-1-1,1 1 1,-1 0-1,1-1 0,-1 1 1,1 0-1,-1 0 1,1 0-1,-1-1 1,1 1-1,-1 0 1,0 0-1,1 0 0,-2 0 1,1 0-2,0 0 1,-1 1 0,1-1-1,-1 1 1,1-1-1,-1 1 1,1-1 0,0 1-1,0 0 1,-1 0-1,1 0 1,0-1 0,0 1-1,0 0 1,0 1-1,-1 0 1,-20 27 11,16-18-11,1-1 0,-8 22 0,6-3-3,0 0 1,-3 43 0,8-39-9,1 0 1,1 0-1,7 44 1,-4-49 0,3 11-44,41 143-30,-34-152-9,-3-9 41,-1-2 16,0-1-1,1 0 1,1 0-1,0-1 1,15 16-1,42 39-139,-65-69 157,0 0-1,0 0 1,0-1 0,1 1-1,-1-1 1,1 0-1,-1 1 1,1-2-1,0 1 1,0 0 0,4 0-1,-1 1-2,-7-3 15,1 0 0,0 0 0,0 0 0,-1-1 0,1 1 0,0 0 0,-1 0 0,1 0 0,0 0 0,-1-1 0,1 1 0,0 0 0,-1-1 0,1 1 0,0 0 0,-1-1 0,1 1 0,-1-1 1,1 1-1,-1-1 0,1 1 0,-1-1 0,1 0 0,1-2-11,7-5-6,-1-2 0,-1 1 1,0-1-1,0 0 1,-1-1-1,8-16 0,-4 7 20,-1-1-3,22-113-1,-18 40 20,-4 24 29,-2 21 8,-6 46 4,0 7-1,4 23-6,-2-1 0,2 44 0,1 18-28,9-22-15,6-11 1,2-14-3,-19-35-3,0-1 1,1 0 0,0 0 0,-1 0 0,2 0 0,5 5-1,-10-10 1,-1 0 0,1 1-1,-1-1 1,1 0 0,-1 1 0,1-1-1,0 0 1,-1 0 0,1 1 0,-1-1-1,1 0 1,0 0 0,-1 0-1,1 0 1,0 0 0,-1 0 0,1 0-1,0 0 1,-1 0 0,1 0-1,0 0 1,2-1 0,10-4 0,6-7 0,3-9 0,-8 2 15,0 0 0,-1-1 1,16-35-1,-28 54-8,-1 0 0,1 0 0,-1 0 0,1 0 0,-1 0 0,1 0 0,-1 0 0,1 0 0,0 0 0,0 0 0,-1 0 0,1 0 0,0 1 0,0-1 0,0 0 0,0 1 0,0-1 0,0 1 0,0-1 0,0 1 0,0-1 0,0 1 0,1-1 0,-1 1 0,0 0 0,0 0 0,0 0 0,0 0 0,1 0 0,-1 0 0,0 0 0,0 0 0,0 0 0,0 0 0,0 1 0,1-1 0,0 1 0,4 2 17,0 1 0,0 0-1,0 0 1,0 0 0,7 8 0,-8-7-5,195 152 209,-176-144-200,76 23 13,-89-33-38,0 0 0,0 0 0,1-1 0,-1-1-1,1 0 1,-1-1 0,1 0 0,11-2 0,-11-3 17,4-7-5,25-27 0,-32 23 19,2-12-9,8-41 0,-17 47 30,-14-117 32,-7 43 79,2 20-20,6 9 192,10 66-252,4 6-20,8 18-44,-1-12 19,8 1-27,1 0 0,1-1 0,23 9 0,-13-10-6,141 25 3,-137-32-31,124-18-36,-130 6-104,-16 4 82,7-2-14,0-2 1,0 0 0,-2-1-1,27-19 1,-32 21-82,-4 2 17,1 0 0,-1-1 0,0 0 0,0 0 0,9-12 0,-16 18 141,-1 1 0,1-1 0,-1 1 1,1-1-1,-1 1 0,1-1 0,-1 1 1,0-1-1,1 1 0,-1-1 0,0 0 1,1 1-1,-1-1 0,0 0 0,0 1 1,0-1-1,1 0 0,-1 1 0,0-1 1,0 0-1,0 1 0,0-1 1,0 0-1,0 1 0,0-1 0,-1 0 1,1 1-1,0-1 0,0 0 0,0 1 1,-1-1-1,1 1 0,0-1 0,-1 0 1,1 1-1,-1-1 0,0 0 3,-1 0 0,1 0 0,-1 0-1,1 0 1,-1 0 0,0 0 0,1 0 0,-1 1-1,0-1 1,0 1 0,1-1 0,-4 1 0,-28-1-20,18 4-27,1 3 45,1 2-1,0-1 1,1 1-1,-17 14 1,15-5-18,-3 14 12,-22 53 0,32-58-12,-8 97-7,16-101 14,3-3 16,2 0-1,10 27 1,-7-34-4,2-3 7,0-1 0,19 13 0,-28-20 6,0-1-1,-1 1 0,1 0 1,0 0-1,-1-1 0,1 1 1,0-1-1,0 0 0,-1 1 0,1-1 1,0 0-1,0 0 0,0 0 1,0 0-1,-1-1 0,5 0 1,0 0-2,-1 0 2,-1 1 0,1-2-1,-1 1 1,1 0 0,6-4 0,-2 0 0,0-1 0,-1 0 0,1 0 1,-1-1-1,11-11 0,-9 4 8,4-17 33,-2 0 1,17-65-1,-14 15 207,-15 79-19,0 7-126,0 2-66,0-1-24,0 1 0,1 0 0,-1-1 1,1 1-1,1-1 0,-1 1 0,1-1 0,0 0 0,5 11 0,8 12 26,21 29-1,-23-43-4,0-6-23,0 0 0,0-1 0,1 0 0,0-1-1,0 0 1,1-1 0,0-1 0,24 5 0,10-7 0,-31-6 16,-5-3-20,0-1 1,0 0 0,-1-1 0,14-12-1,-14 5 28,-12 14-34,13-19 22,-1-2 1,0 0-1,13-39 1,-12 27 1,29-85 88,-41 117-99,-5 39 3,3-28-18,-1 0-1,2-1 0,-1 1 1,2 17-1,15 79-5,-9-85-19,29 39-24,-31-52 29,0 1 1,1-2-1,0 1 1,0 0-1,1-1 1,10 8-1,-14-12 14,0-1-1,0 1 0,0-1 1,0 1-1,1-1 0,-1 0 0,0 0 1,1 0-1,-1-1 0,1 1 1,-1-1-1,1 0 0,-1 0 1,1 0-1,-1 0 0,1 0 0,-1-1 1,0 0-1,1 0 0,-1 0 1,6-2-1,-7 2 2,-1 0 0,0 0 0,1 0 0,-1 0 1,1 0-1,-1-1 0,0 1 0,0 0 0,0-1 0,0 1 0,0-1 0,0 1 1,0-1-1,0 1 0,0-4 0,3-3-7,2-3 5,-4 7 1,1-1 1,-1 0 0,0 0 0,0 0-1,-1 0 1,0 0 0,2-7 0,5-28-21,-2-1 1,1-51 0,-7 91 25,-1 4 1,-2 11 0,-6 38 0,-5 27 0,0 21 0,-5 165-6,18-205-19,1 245-11,1-245-16,8 231-20,-8-236-1,0-25 43,-7 227-92,-15-68 19,8-112 68,14-77 35,-1 1 0,0-1 0,0 0 0,0 0 0,0 1 0,0-1 0,0 0-1,0 0 1,0 1 0,-1-1 0,1 0 0,0 0 0,0 1 0,0-1 0,0 0 0,0 0-1,0 1 1,0-1 0,-1 0 0,1 0 0,0 0 0,0 1 0,0-1 0,0 0 0,-1 0-1,1 0 1,0 1 0,0-1 0,-1 0 0,1 0 0,0 0 0,0 0 0,-1 0 0,1 0 0,0 0-1,0 0 1,-1 0 0,1 1 0,0-1 0,0 0 0,-1 0 0,1 0 0,0 0 0,0-1-1,-1 1 1,1 0 0,0 0 0,0 0 0,-1 0 0,1 0 0,0 0 0,0 0 0,-1 0-1,1-1 1,0 1 0,0 0 0,-1 0 0,1 0 0,0-1 0,0 1 0,-2-1 0,1-1 1,0 0-1,-1 0 1,1 0-1,0 1 0,0-1 1,0 0-1,1 0 1,-1-1-1,0 1 1,1 0-1,-1 0 1,1-3-1,-3-37 8,6-22 0,1 32 26,37-180 19,-29 162 14,81-233 21,-70 221-47,114-284 15,-106 273-48,139-255-9,-137 273-78,-13 23 29,123-180-253,-33 74-512,-105 131 779,14-11-308,-15 16 243,4 0 21,-8 2 79,0 0 0,0 0 1,0 0-1,0 0 0,-1 0 1,1 0-1,0 0 0,0 0 0,0 0 1,0 0-1,0 0 0,0 0 1,0 1-1,0-1 0,0 0 0,0 0 1,0 0-1,0 0 0,0 0 1,0 0-1,0 0 0,0 0 1,0 0-1,0 0 0,0 0 0,0 1 1,0-1-1,0 0 0,0 0 1,0 0-1,0 0 0,0 0 0,0 0 1,0 0-1,0 0 0,0 0 1,0 0-1,0 1 0,0-1 1,0 0-1,0 0 0,0 0 0,0 0 1,0 0-1,0 0 0,0 0 1,0 0-1,0 0 0,1 0 0,-1 0 1,0 0-1,0 0 0,0 0 1,0 0-1,0 1 0,0-1 1,0 0-1,0 0 0,0 0 0,0 0 1,1 0-1,-1 0 0,0 0 1,0 0-1,0 0 0,0 0 0,0 0 1,-8 33-40,-5 33 2,11-52 36,1-10 1,1 0 1,-1 0-1,1 0 0,0 0 0,0 0 0,1 1 0,-1-1 0,2 7 0,2 5-1,1 1 0,0-1 0,1 0 1,1-1-1,0 0 0,1 0 0,1 0 1,10 13-1,26 21 2,2-6 0,-2-4 0,-39-33 0,0 0 0,0 1 0,7 10 0,-11-14 0,0 1 0,0-1 0,-1 1 0,1-1 0,-1 1 1,0-1-1,0 1 0,0 4 0,-1-3 1,0 0-1,0-1 1,-1 1 0,0 0-1,0-1 1,0 1-1,0 0 1,-1-1 0,0 0-1,0 1 1,0-1-1,-1 0 1,-3 5 0,4-6-1,0 2 3,-1 0 0,0-1 0,0 0 0,0 0 0,-1 0 0,1 0 0,-8 5 0,-4 4 0,-42 42 16,-31 26 5,68-59-18,19-21-6,1-1 1,0 0-1,-1 1 0,1-1 0,0 1 0,-1-1 0,1 1 0,0-1 0,-1 1 0,1-1 0,0 1 0,0-1 0,-1 1 1,1-1-1,0 1 0,0 0 0,0-1 0,0 1 0,0-1 0,0 1 0,0-1 0,0 1 0,0 0 0,0-1 0,0 1 0,0-1 1,1 1-1,-1-1 0,0 1 0,0-1 0,0 1 0,1-1 0,0 2 0,1-2 0,0 1 1,0-1-1,1 0 1,-1 0-1,0 0 0,1 0 1,-1 0-1,0 0 1,0-1-1,1 1 0,-1-1 1,0 0-1,3-1 0,67-24-958,8-5-3842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15.7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0 204 7264,'0'0'360,"11"9"-23,168 131 482,-134-100-557,-27-23-135,39 27 0,-45-36-81,39 27 202,-46-31-205,1-1 1,0 0-1,-1 0 0,1 0 0,0-1 0,0 0 1,7 1-1,-12-3-27,0-1 1,-1 1 0,1-1-1,0 0 1,0 1 0,-1-1-1,1 0 1,-1 1 0,1-1-1,-1 0 1,1 0 0,-1 0-1,1 0 1,-1 0 0,1 1-1,-1-1 1,0 0 0,0 0-1,0 0 1,1 0 0,-1-1 0,0 0 16,3-7-1,3-31 161,14-104 306,-7 81-335,23-99 154,-35 156-303,1-1 0,0 1-1,0-1 1,0 1 0,1 0-1,-1-1 1,1 1 0,1 1-1,0-1 1,-1 0 0,8-6-1,-11 12-11,1-1-1,0 1 0,-1 0 1,1 0-1,0 0 1,0 0-1,0-1 0,-1 1 1,1 0-1,0 0 1,0 1-1,-1-1 0,1 0 1,0 0-1,0 0 1,-1 0-1,1 1 0,0-1 1,0 0-1,-1 1 1,1-1-1,0 0 0,-1 1 1,1-1-1,-1 1 1,1-1-1,0 1 0,0 0 1,-1 0 1,5 4 1,-1 1 1,0-1-1,0 1 1,-1 1-1,1-1 1,-2 0-1,5 11 1,-6-13-6,18 44 4,-8-27-7,0-1 1,1 0-1,1-1 1,1-1-1,26 28 1,13 7-31,81 71-58,-121-109 87,-10-11 0,1-1 0,-1 1 0,1-1 0,0 0 0,0 1 0,0-2 0,6 4 0,12 6-11,39 14 1,-43-23-5,1-3 14,-1-1 1,1-1-1,-1-1 1,0 0-1,0-2 1,26-9-1,-26 8 4,-12 4 0,0 0 0,1-1 0,-1 0 0,0 0 0,-1-1 0,10-6 0,30-23 0,2-14 1,-13 5 0,-32 39 0,0-1 0,0 1 0,0 0 0,0-1 0,0 1 0,2-7 0,-4 7 0,1 1 0,-1-1 0,0 1 0,0 0 0,0-1 0,0 1 0,-1 0 0,1-1 0,-1 1 0,0-4 0,-1 0 0,-1 1 0,1 0 0,0-1 0,-1 1 0,-4-4 0,3 3 0,0 1 0,-1 0 0,0 0 0,0 0 0,-6-4 0,4 4 0,0 0 0,-1 1 0,-16-7 0,7 6 0,0 0 0,0 1 0,-1 1 1,-21-1-1,17 4 7,-10 5 4,0 1 0,0 2 0,-61 24 0,42-4-3,33-14 13,-61 74 11,67-67-24,-4 35 4,15-47-12,0 1 1,0-1-1,1 0 1,0 0-1,2 16 1,1-15-1,0 0-1,0 0 1,1-1 0,0 0 0,1 0 0,-1 0 0,2 0 0,0-1 0,0 0-1,14 14 1,0-5-5,97 49 1,-91-57-8,104 11-3,-103-21-10,122-25-3,-118 16 15,15-10 1,47-29 1,-90 47 6,0 0 1,0 0-1,-1 0 1,1 0-1,-1 0 1,5-5-1,15-20-7,-1-2 0,18-33 0,-28 35-1,-8 15 8,4-11 1,-1 0-1,-2 0 1,4-43-1,-6 21 4,-5 4 1,-5-12 1,6 47 1,1-14 4,1 19-5,0 1-1,1-1 1,-1 1-1,0-1 1,1 1-1,-1 0 1,1-1 0,-1 1-1,1 0 1,-1-1-1,1 1 1,-1 0-1,1-1 1,-1 1 0,1 0-1,-1 0 1,1 0-1,0 0 1,-1-1 0,1 1-1,0 0 1,0 0-1,12 2 3,10 7 2,10 10-3,6 3-7,-14-9-4,43 30 0,-35-14 1,-23-17-25,0 7 7,14 37 1,-22-50 16,-1 0 0,0 0-1,0 1 1,-1-1 0,1 0 0,-1 1 0,-1-1-1,1 0 1,-1 1 0,0-1 0,-1 0 0,-4 12-1,4-11 1,-47 155-223,48-162 230,1 1 0,0 0 1,-1 0-1,1 0 1,0-1-1,-1 1 1,1 0-1,0 0 0,0 0 1,0 0-1,0 0 1,0 0-1,0-1 0,0 1 1,0 0-1,0 0 1,0 0-1,1 0 0,-1 0 1,0-1-1,1 1 1,-1 0-1,0 0 1,1 0-1,-1-1 0,1 1 1,-1 0-1,1-1 1,0 1-1,-1 0 0,2 0 1,0 0-1,0-1 1,0 1 0,1-1 0,-1 1-1,0-1 1,0 0 0,1 0-1,-1 0 1,0 0 0,1 0-1,1-1 1,8 0 0,-8 1 0,0 0 0,0-1 1,0 1-1,1-1 0,-1 0 0,0-1 1,0 1-1,6-4 0,46-18 0,28-18 1,3-12 0,-7-13 0,-9-3 0,-8 7 1,-51 50 1,17-15 4,37-28 1,12-11 27,-77 65-32,-1 0 0,1 1 0,0-1 0,0 0 0,0 0 0,0 0 0,0 1 0,0-1 1,0 0-1,0 1 0,0-1 0,0 1 0,0 0 0,0-1 0,1 1 0,-1 0 0,0 0 0,0-1 0,0 1 0,1 0 0,-1 0 0,0 0 0,0 0 0,0 1 0,1-1 0,-1 0 0,0 0 0,0 1 0,0-1 0,0 1 0,0-1 0,2 1 0,55 30 1,-51-26-4,0-1-1,1 0 0,12 4 0,134 49-58,-138-50 54,-10-5-4,1 1-1,-1 0 1,0 1 0,0 0-1,8 6 1,9 7-41,-1 1 0,-1 0 0,24 29 0,-18-9 23,-19-21-44,5 25-4,-2-1 0,5 48 0,-14-72 66,1 24-40,-2-24 30,0-5 0,0 1 0,-1-1 0,-2 24 0,1-35 8,2-4-4,24-60 15,1-1 1,-7 19 7,2 2 0,2 0 1,33-47-1,-13 40 1,-39 45-1,0 0-1,1 0 1,0 0 0,0 1-1,0 0 1,12-7-1,-1 1 1,-2-2-2,-10 9 2,0 0 0,0 0 1,0 0-1,1 0 0,-1 1 0,8-3 0,-1 1 9,0 0-1,0 1 1,14-3 0,-24 6-13,1 0 1,-1 0 0,1 0-1,-1 0 1,0 1 0,1-1-1,-1 0 1,1 0 0,-1 1-1,0-1 1,0 1 0,1-1-1,-1 1 1,0 0 0,0-1-1,1 1 1,-1 0 0,0 0-1,0 0 1,1 1 0,2 2 5,2 2 0,0 1-1,0-1 0,-1 1 1,0 1-1,0-1 0,-1 1 0,0 0 1,3 9-1,1-2-3,-5-9-4,0 0 0,-1-1 1,0 1-1,0 0 1,0 0-1,-1 0 1,1 9-1,9 47 11,0 17-8,-4-7 1,-3-17-3,-3-17-2,-4-14 0,1-21 0,-1-7 0,1-13 0,5-32-1250,1-6-4996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11.7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439 878 8248,'2'-1'8,"6"-2"2,-8 3-8,-1 0 0,1 1 0,-1-1 0,1 0 0,-1 0-1,0 0 1,1 0 0,-1 0 0,1 0 0,-1 0 0,0 0-1,1 0 1,-1 0 0,1-1 0,-1 1 0,0 0-1,1 0 1,-1 0 0,1-1 0,-1 1 0,1 0 0,-1-1-1,0 1 1,-11-7 41,-5 1-1,0 0 0,0 1 0,0 0-1,-1 2 1,1 0 0,-1 1 0,-26 1 0,24 4 39,-87 38 38,85-28-38,1 5-43,0 1 0,-23 27-1,43-44-32,-1-1 0,1 0-1,0 1 1,0-1-1,1 1 1,-1-1-1,0 1 1,0 0-1,1-1 1,-1 1 0,0 2-1,-3 18 15,1-1 1,0 1-1,2 39 0,1-59-14,0 1-1,1 0 0,-1 0 0,0-1 0,1 1 0,0 0 1,2 4-1,6 12 5,0 0 0,2-1 1,0-1-1,16 21 0,-25-37-6,-1 1 0,0-1 0,1 1 1,-1-1-1,1 0 0,-1 0 0,1 1 0,0-1 0,-1 0 0,4 1 0,13 5 6,1-1 0,-1 0 0,1-2 0,31 4 0,-47-7-7,-1-1 1,0 0-1,0 0 1,0 0-1,0 0 1,0-1-1,1 1 0,-1-1 1,0 1-1,3-2 1,-5 2-3,11-4 5,0 0 0,0 0 1,0-1-1,10-7 0,-8 2 1,0 0 0,20-22 0,-10 5 55,79-135 35,-84 125-8,17-67 4,-11-11-53,-18 66 62,6-199 42,-12 200-62,-19-216 86,5 125-95,14 139-70,0-1 0,0 0 1,0 0-1,0 0 0,0 0 1,0 1-1,0-1 1,0 0-1,-1 0 0,1 0 1,0 1-1,-1-1 0,1 0 1,0 0-1,-1 1 0,0-2 1,0 1-2,0 0 1,0 0 0,-1 0-1,1 0 1,0 0-1,0 0 1,-1 0 0,1 0-1,-1 1 1,1-1 0,-1 0-1,1 1 1,-1-1 0,1 1-1,-1 0 1,1 0-1,-1-1 1,1 1 0,-1 0-1,0 0 1,1 0 0,-1 1-1,1-1 1,-1 0 0,1 1-1,-1-1 1,1 1-1,-1-1 1,1 1 0,-2 0-1,2 0 0,0-1 0,0 1 0,0-1 0,0 1 0,0-1-1,0 1 1,1-1 0,-1 1 0,0 0 0,1-1 0,-1 1-1,0 0 1,1 0 0,-1-1 0,0 2 0,-31 46 12,22-29-12,1 0 0,-8 29 0,2 8-3,-12 106 1,25-116-12,12 193-11,-10-231 14,1 1 0,0-1 0,5 13 0,26 85-30,11-14 16,-41-88 11,0 0-1,1 1 1,-1-1 0,1 0 0,5 5 0,111 106-95,-116-113 97,-1 0-1,1 0 1,0 0-1,-1-1 1,1 1-1,0-1 1,4 2-1,12 4-12,0-2 1,1 0-1,-1-1 0,33 3 0,-50-7 18,0 0-1,0 0 1,0 0-1,1-1 1,-1 1-1,0 0 1,0-1-1,0 1 1,2-2-1,4-1-11,2 1 10,-1-1 0,0-1 0,0 0 0,0 0 0,0-1 0,-1 0 0,1-1 1,-2 0-1,15-12 0,8-15-12,-24 25 19,-1 0 0,0 0 1,5-11-1,0-3 15,-2 1 0,0-1 0,-1 0 1,5-32-1,-10 37 24,0 3 39,1 1-1,0 0 0,9-25 1,-6 70 187,-4 32-152,3-36-82,1 1 1,11 31 0,-17-58-29,1 0 0,0 0 0,0 0 0,0 1 0,0-1 0,1 0 1,-1 0-1,0 0 0,3 1 0,-4-3-2,12 16 13,24 20-1,-24-25-10,2 0-1,-1-1 0,26 14 1,-26-18-2,1 0 0,-1 0 0,1-1 0,22 4 0,-24-7 0,0 0 0,-1-1 0,1 0 0,0-1 0,17-2 0,-18 0 0,0 0 0,-1-1 0,1 0 0,0 0 0,12-7 0,-15 6 0,-1 0 0,1 0 0,-1-1 0,0 0 1,-1 0-1,10-10 0,-9 6 2,-1 0-1,0 0 1,0-1-1,-1 0 1,0 0 0,-1 0-1,0 0 1,-1-1-1,3-12 1,-4-2 45,-7-15-9,-14-54 1,18 91-25,1 0-1,-1 0 1,-1 0-1,1 0 1,0 0-1,-1 1 0,-1-4 1,-8-10 20,-1 0 0,-1 1 0,-1 0-1,-17-16 1,30 30-24,0 1 0,0-1-1,1 0 1,-1 1 0,0-1 0,0 1-1,0-1 1,0 1 0,0-1-1,0 1 1,0-1 0,0 1-1,0 0 1,0 0 0,0 0 0,0-1-1,-2 1 1,-4 0 7,1 1 1,-1 0-1,1 0 0,-1 0 1,1 0-1,0 1 0,0 0 1,0 0-1,0 1 0,0 0 1,0 0-1,0 0 0,-6 6 1,-3 7 122,-42 82-1375,33-48-5778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12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8880,'7'45'189,"0"47"0,-7-87-165,2 32 181,-2-1 0,-5 43 0,-3 15 114,5 84 13,5-145-112,6 25 50,23 86 1,-30-144-263,0-1 0,-1 0 0,1 0-1,0 1 1,0-1 0,0 0 0,-1 0 0,1 0 0,0 0-1,-1 0 1,1 0 0,-1 0 0,1 0 0,-1 0 0,0 0-1,1-2 1,3-8 2,9-37 26,13-127-1364,-14 71-5472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12.8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 7000,'0'0'0,"8"-20"48,2 8 8,2 10 40,2 14 0,8 17-96,10 10 0,16 19 0,0-1-4992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13.2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1 552 5472,'0'0'9,"2"5"3,1-2-9,-2-2-2,0 1 0,0-1 0,0 0 0,0 0 0,-1 1 0,1-1 0,0 0 0,-1 1 0,1-1 0,-1 1 0,0-1 0,1 1 0,-1-1 0,0 1 0,0-1 0,0 3 0,0 30 47,-6 43 0,-2 34 72,8-89-76,1 1-1,1 0 1,1 0-1,1 0 1,10 29-1,5-15-7,-9-24 59,5-2-47,1 0 0,23 12 0,-22-18 80,-1-4-80,1-1 1,-1 0-1,30-6 0,-27-1 127,6-7-47,-1-1 0,-1-1 0,-1-1 0,29-29 0,-5-8 136,-40 47-177,-2 1-48,0 1-1,0 0 1,1 0-1,0 0 1,0 1-1,0-1 1,0 1-1,1 1 1,-1-1-1,13-5 1,-11 7 21,1 0 1,-1 0-1,1 1 0,-1 0 1,1 0-1,-1 1 1,1 0-1,-1 1 0,1-1 1,-1 1-1,1 1 1,11 3-1,36 18 212,58 13-12,-87-31-113,122-5 49,-145 0-184,0-1 1,1 1-1,-1 0 1,0-1-1,0 0 1,0 0-1,4-1 1,28-13 55,56-32 0,-69 30 13,63-86 32,-73 80-59,24-99 19,-33 94-26,-13-148 18,4 136-18,6 36-42,-41-202 111,21 119-35,20 85-74,0 1-1,-1-1 0,1 1 0,0 0 1,-1-1-1,1 1 0,-1-1 1,1 1-1,-1 0 0,0-1 0,1 1 1,-1 0-1,0 0 0,0 0 0,0-1 1,0 1-1,0 0 0,0 0 0,0 0 1,-2 0-1,3 0-3,-1 2 4,0 0-1,0 0 1,0 0 0,0-1-1,0 1 1,0 0 0,1 0-1,-1 1 1,0-1 0,1 0-1,-1 0 1,1 0 0,-1 0-1,1 2 1,-4 5 1,2-4-5,1-1 0,-1 1 0,1 0 0,0-1 0,0 1 0,1 0 0,-1-1 0,1 7 0,-4 47 17,5-32-18,5 36 0,5-10-3,27 81 0,-24-99-5,-13-33 5,14 30-10,2 0 0,0-2 0,3 0 0,23 26 0,137 158-125,-123-143 72,-48-59 46,1 0 0,0-1 0,15 12 0,-25-21 14,1 0 1,-1 0-1,0 0 0,1 0 1,-1 1-1,0-1 1,1 0-1,-1 0 1,0 0-1,1 0 1,-1 0-1,1 0 0,-1 0 1,0 0-1,1 0 1,-1 0-1,0 0 1,1 0-1,-1 0 1,0-1-1,1 1 0,-1 0 1,0 0-1,1 0 1,-1 0-1,0-1 1,1 1-1,-1 0 1,0 0-1,1 0 0,-1-1 1,0 1-1,0 0 1,1-1-1,-1 1 1,6-11-18,-6 10 16,6-36-1248,-1-4-4940</inkml:trace>
  <inkml:trace contextRef="#ctx0" brushRef="#br0" timeOffset="1">1381 392 7000,'3'1'32,"17"6"-6,31 7 52,83 10 7,-97-21-18,193 4 19,-175-9-51,288-16-840,-143 6-3455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13.6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579 10 6728,'23'-10'58,"-25"14"-11,-17 21-2,-30 16-34,-20 9-6,-12 3-3,-10-1-2,1-5 0,11-2 0,68-38 0,0 2 0,0-1 0,-16 18 0,19-16 0,1 0 0,0 1 0,0 0 0,1 0 1,0 1-1,1 0 0,0 0 0,-3 13 0,8-24 1,-1 1-1,1 0 1,0-1-1,-1 1 1,1-1-1,0 1 1,0-1 0,0 1-1,0 0 1,0-1-1,1 3 1,2 10 1,0 0 1,1 0-1,1 0 0,12 24 1,-16-36-2,0-1 1,-1 0-1,1 0 1,0 1-1,0-1 1,0 0 0,0 0-1,0 0 1,0 0-1,0 0 1,0-1-1,2 2 1,26 16 12,38 17 1,-44-28 13,-2-5-16,1 0-1,-1-2 1,24-2 0,-44 2-9,1 0 1,-1 0-1,1-1 1,-1 1-1,1 0 0,-1-1 1,1 1-1,-1-1 1,0 0-1,1 1 1,1-2-1,10-8 14,0 0 1,0-1-1,-1 0 0,12-14 1,-14 7 142,2-8 76,-2-1 1,-1-1 0,6-29-1,-7-11 235,1-27 586,-8 90-787,0 0-30,-1 9-208,0-1 0,0 1 0,0-1 0,0 0 0,0 1 0,1-1 0,0 0 0,0 1 0,0-1 0,0 0 0,0 0 0,4 6 0,13 31 18,33 49 1,-12-35-48,-15-25-4,38 36 0,-43-52-4,-1-6 3,1 0 1,0-1-1,31 4 0,-48-9 0,0-1-1,0 0 0,1 0 1,-1 0-1,0 0 0,0 0 1,0-1-1,0 1 0,3-1 1,30-9-431,0-2 1,45-21-1,7-9-5893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13.9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 6728,'-2'1'6,"1"0"-1,0 0 1,0 0 0,1 0 0,-1 1-1,0-1 1,0 0 0,0 1 0,1-1-1,-1 0 1,1 1 0,-1-1 0,1 1-1,0-1 1,-1 1 0,1-1 0,0 1-1,0-1 1,0 1 0,1 2 0,-1-1 7,1 0 0,0 0 0,0 0-1,0 0 1,1-1 0,-1 1 0,1 0 0,0-1 0,3 5 0,1 0 8,1 0 0,1 0 0,0 0 0,9 6-1,0-5 75,15 2-29,1-2 1,0-1-1,63 5 0,-22-12-52,75 5-866,-71 1-3408</inkml:trace>
  <inkml:trace contextRef="#ctx0" brushRef="#br0" timeOffset="1">368 399 3768,'-9'12'1,"-7"16"6,10-17 2,-29 67 18,31-61-7,2 5 1,2 33-1,4-43 68,1-5-69,0-1 1,0 0-1,0-1 0,0 1 0,1-1 1,7 6-1,-12-11-12,0 1-1,-1-1 1,1 0 0,0 1 0,-1-1-1,1 0 1,0 1 0,0-1 0,-1 0-1,1 0 1,0 0 0,0 0 0,-1 0-1,1 0 1,0 0 0,0 0-1,1 0 1,18-2 37,-1 0 0,1-2 0,26-8 0,1-5 54,66-34 0,-60 26-519,60-28-2099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14.3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205 1 4760,'-10'4'0,"8"-4"1,0 1 1,0 0-1,0 0 0,0 0 0,0 0 0,0 0 1,0 0-1,0 1 0,0-1 0,1 0 0,-1 1 1,-2 3-1,-55 72 23,48-59-8,1 0 0,0 1 1,1 0-1,2 1 0,-7 22 1,7-22-4,2-5 29,0-1 1,-5 29-1,6-19-23,-2-2-8,4-14-5,0 0 0,0 1 1,1-1-1,0 1 0,1 8 0,-1-3 8,0 2-4,0 1-1,2-1 1,0 1-1,1-1 0,4 21 1,49 200 126,-47-198-99,-7-39-33,0 0-1,0-1 0,0 1 1,-1-1-1,1 1 0,0-1 1,-1 1-1,1-1 0,0 1 1,-1-1-1,1 1 0,-1-1 1,1 0-1,-1 1 0,1-1 1,-1 0-1,1-1 0,19-31-593,2-6-2397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14.7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 85 4488,'-11'49'1,"-26"78"7,6-27 12,10-33-9,16-43 30,3 1-20,2 1 0,3 26 0,-3-51-18,0 1 1,0-1-1,1 1 0,-1-1 1,0 0-1,1 1 0,-1-1 1,1 0-1,0 1 0,-1-1 1,2 2-1,11 14 15,-1 0 0,25 23 1,-36-38-16,0-1 0,0 0 0,1 0 0,-1 0 0,0 0 0,1-1 1,-1 1-1,1 0 0,-1 0 0,4 0 0,22 7 17,2-1 0,34 4 0,-37-11 48,16-7-6,43-14-1,-65 11 120,-10 3-126,0-2 1,-1 1-1,0-1 0,16-21 0,-20 14 213,2-97 129,-11 86-42,-35-118 145,28 118-152,-62-84 137,57 96-170,2 6-209,-1 1 1,0 0-1,-21-6 0,21 12 108,4 3-145,-1 1 1,1 0 0,-21 7-1,31-9-59,0 0-1,0 1 1,0-1-1,0 1 1,0-1-1,0 1 1,0-1-1,0 1 1,1 0-1,-1-1 1,0 1-1,0 0 1,1 0-1,-1-1 1,0 1-1,1 0 1,-1 0-1,1 0 1,-1 0-1,1 0 1,0 0-1,-1 0 1,1 0-1,0 0 1,0 0-1,-1 0 1,1 1-1,1 0-93,-1 1 0,0-1-1,1 1 1,0-1-1,-1 1 1,1-1 0,2 4-1,-1-2-340,10 25-4995</inkml:trace>
  <inkml:trace contextRef="#ctx0" brushRef="#br0" timeOffset="1">1076 0 3504,'0'0'0,"13"12"0,26 18 80,12 13 0,2 6-80,1 4-2272</inkml:trace>
  <inkml:trace contextRef="#ctx0" brushRef="#br0" timeOffset="2">1453 586 6192,'0'0'0,"-11"8"0,-17 13 0,-23 33-56,-25 43 56,-24 13-272,-26 3 272,-5-16-576,11-28 576,1 2-3488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17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 3592,'-7'27'97,"1"0"0,1 1 0,-2 37 0,4-40-24,1 12 74,4 171 66,2-168-26,-1-17-105,1 8-13,1-1-1,1 1 0,2-1 1,16 40-1,-22-66-45,15 40 149,44 75 1,2-23 20,-62-94-176,1 1 0,0-1 0,0 1 1,0-1-1,0 0 0,0 0 0,0 0 0,1 0 0,-1 0 0,0 0 0,1-1 0,0 1 1,-1-1-1,1 1 0,0-1 0,0 0 0,3 0 0,1-3 90,0-3-82,1-1 0,-1 0 0,-1 0 0,1-1 1,7-11-1,6-6 96,88-105 308,-61 81-113,9 0 102,-49 43-330,1 0 1,-1 0-1,1 0 0,0 1 0,0 0 1,17-5-1,-24 9-67,0 0 0,0 0 0,0-1-1,0 1 1,0 1 0,1-1 0,-1 0 0,0 0 0,0 0 0,0 0-1,0 1 1,0-1 0,0 1 0,1-1 0,-1 1 0,0-1 0,0 1-1,0 0 1,-1-1 0,1 1 0,0 0 0,1 1 0,1 0 32,17 19 42,-14-9 113,0 12-65,2 39-1,-9-42 13,-26 89 52,16-88-126,0-7-53,-1 0 0,0-1 0,-25 22 0,19-26 19,-6-2-28,-1-2 1,-29 4-1,33-10-4,-2-4-5,1 0 0,-35-13 1,39 7 29,10 3-25,1 2-8,-1-1-1,1 0 1,0 0-1,1 0 1,-1-1-1,1-1 0,1 1 1,-1-1-1,-5-10 1,-13-41 29,25 49-16,2 4-185,1-1-1,-1 1 1,1 0 0,1 0 0,-1 0 0,8-6 0,14-16-5735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17.7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4128,'-1'12'55,"2"19"325,0-30-360,-1 1 0,0-1 0,1 0-1,-1 1 1,1-1 0,0 0 0,-1 1 0,1-1 0,0 0-1,0 0 1,0 0 0,0 0 0,0 0 0,0 0 0,0 0-1,0 0 1,0 0 0,0 0 0,3 1 0,14 4 199,2 0-1,-1-1 1,1 0 0,35 2 0,-44-6-239,1 0 197,1 0-1,23-1 1,-10-1-887,8 1-3016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16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7448,'3'2'32,"17"13"-9,1-1-1,0-1 1,1-1 0,1 0 0,0-2 0,38 12 0,37 8-246,77 30-814,-78-27-3063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18.0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6104,'26'32'0,"-18"-25"0,25 22 0,-25-24 0,-1-1 0,1 0 0,0 0 0,16 5 0,-7-4 0,1-1 0,25 2 0,57-1 0,20-11 0,-69-2-228,-1-2 0,93-30 0,-22-1-3192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19.9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1333 53 992,'-5'-2'209,"-31"-17"70,34 18 41,0 1-276,1-1 1,-1 1-1,1 0 1,-1 0-1,1-1 0,0 1 1,-1-1-1,1 1 1,0-1-1,-1 0 0,1 1 1,-2-3-1,-3-2 146,0-3 44,-2 1-228,-24 4 595,26 3-516,2 1-10,-3 1-6,4 1-10,-3 8-3,4-7-35,-1 0 1,0-1-1,0 1 1,0-1-1,0 0 1,0 0-1,-1 0 1,1 0 0,-8 4-1,-38 16 157,-14-6 67,29-10-147,4-2 52,-52 0 0,39-3-57,40-1-83,0-1-1,0 1 1,1-1 0,-1 1-1,0 0 1,1 0-1,-1 0 1,0 0 0,1 1-1,-1-1 1,1 1-1,0-1 1,-1 1 0,1 0-1,0 0 1,0 0-1,0 0 1,-2 4 0,-1 1 1,1 1-1,-1 0 1,2 0 0,-4 9 0,4-10-12,-10 27 4,4 4-3,4 2 0,0 1 0,1 1 1,4 3 5,4-1-4,14 104 53,-15-115 12,8 50 48,-9-74-93,1 0 1,-1-1-1,1 1 0,0-1 0,1 0 0,8 13 0,-11-19 25,0-2-44,-1 0 0,0 0 0,1 0 0,-1 0 1,0 0-1,1 0 0,-1 1 0,1-1 0,-1 0 0,0 0 1,1 0-1,-1 1 0,0-1 0,0 0 0,1 0 0,-1 1 1,0-1-1,1 0 0,-1 0 0,0 1 0,0-1 0,0 0 1,1 1-1,3 2 223,4-12-86,22-45 372,-26 45-389,0 0 0,1 0 0,0 0 0,1 1 0,-1 0 0,2 0 0,12-13 0,-14 17-32,1 0 0,-1 1 0,1 0-1,0 0 1,0 0 0,0 0 0,0 1-1,1 0 1,-1 1 0,0-1 0,1 1-1,-1 1 1,10-1 0,-3 1 3,1 1 1,-1 0-1,1 1 1,24 6-1,-35-6-74,1-1-1,-1 1 1,0-1-1,1 1 1,-1 0-1,0 0 1,-1 1-1,1-1 1,0 1 0,-1-1-1,1 1 1,-1 0-1,4 4 1,-3-2-5,2 6 40,-3-7-43,0 4-4,0-1 0,0 1 1,-1 0-1,0 0 0,0-1 0,-1 1 1,0 0-1,0 0 0,-1 0 0,-2 12 1,-23 99 24,22-105-29,0 1 0,-10 24 0,5-17-3,-23 48 2,-2-8 2,-7-11-2,-9-4 2,32-32-3,-25 15-1,-36 13 4,-21 1-2,64-32 0,-54 11-1,-63-2 0,67-15-574,-119-9 1,72-5-5142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21.0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6456,'0'0'793,"-1"7"-628,3 25-25,7 43 0,-7-60-108,-1 0 0,0 0 0,0 1 0,-3 14-1,0 31 76,3 0 10,16 98 0,-13-135-106,-3-15-1,1 1 0,0-1 0,1 0 0,0 1 0,6 9 0,-9-18-8,8 18 59,0 0-1,1-1 1,0-1-1,2 1 0,0-2 1,1 1-1,23 23 0,-31-37 54,4-2-1064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21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524 0 6816,'-5'4'169,"-64"53"47,51-42-98,-1-1 0,0-1 1,-34 18-1,15-10 25,22-11-98,-15 6 42,0 2 0,2 2 0,0 0 0,-36 35 0,53-42-39,1 1 1,1 0-1,0 0 1,1 1-1,0 0 0,-10 27 1,12-27-33,5-10 1,0 0-1,1 1 1,-1-1-1,1 1 1,0 0-1,-1 10 1,-1 92 113,6-87-35,4 5-28,18 37-1,-15-49 8,1-6-57,-1 0-1,1-1 1,0 0 0,1-1 0,14 6 0,-5-7 50,106 1 30,-100-8-10,109-31 37,-113 22-23,-3-2-64,-2-1 0,0-1 0,22-23 0,-27 17 70,-7 9-50,0 0-17,0 0 0,-1-1 0,0 1-1,-1-1 1,0 0 0,-2 0 0,4-22 0,-6 14 95,0 0 0,-1-1 1,-1 1-1,-1 0 0,-9-36 1,7 39-93,3 12 1,0-1 0,-1 1-1,1-1 1,-1 1 0,0 0-1,-6-8 1,-29-41 298,34 49-298,-1 0-1,0 1 1,-1 0-1,1-1 0,-1 2 1,0-1-1,-12-7 0,16 12-31,0-1-1,0 1 0,1-1 0,-1 1 1,0 0-1,0 0 0,0 0 1,0 0-1,1 0 0,-1 0 0,0 0 1,0 1-1,0-1 0,1 0 0,-1 1 1,0 0-1,-2 1 0,2-1 1,1-1-9,0 0 0,1 1 0,-1-1 1,1 0-1,-1 1 0,1-1 0,-1 1 0,1-1 0,0 1 1,-1-1-1,1 1 0,-1-1 0,1 1 0,0-1 0,-1 1 1,1 0-1,0-1 0,0 1 0,0 0 0,-1-1 0,1 1 1,0-1-1,0 1 0,0 0 0,0-1 0,0 2 0,0 0 5,1 24-1490,1 3-5978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23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25 4488,'0'0'3392,"-4"-1"-3186,-38-3 493,40 4-492,8-1-1,24-7-1240,6-2-4346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23.6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243 0 6192,'-11'3'56,"0"0"1,0 1 0,1 0-1,-1 1 1,1 0-1,-18 12 1,11-6 83,1 2 0,-23 21 0,32-28-109,1 1 1,0 0-1,1 0 0,-1 1 1,1-1-1,-4 10 1,6-11-4,-2 4-12,0 0 1,1 1-1,0-1 1,0 1-1,1 0 1,1 0-1,0 1 1,1-1-1,0 0 1,0 15-1,9 24 0,-2-29 12,11 13-7,24 36 1,-25-51-1,1-6-13,0-1 0,1-1 0,36 18 0,-27-21 0,116 9 12,-115-18 7,3-4-12,0-2 0,33-12 0,-63 18-8,1 1-1,0-1 1,0 0 0,0 0-1,0 0 1,-1 0 0,1 0-1,-1-1 1,3-1 0,10-12 20,0 0 0,-2-1 0,21-33 0,-24 26 114,18-98 74,-26 99-15,-4 2-130,-1 1 1,0 0 0,-8-20-1,2 22 145,-11-7-64,-28-25 1,45 45-113,0 1-1,0-1 1,0 1 0,-1 0 0,1 0 0,-1 1 0,1-1 0,-10-2 0,-2-1 11,2-1-20,9 4-10,-1 1-1,1 0 1,-1 0 0,0 0 0,0 1 0,-9-2 0,5 1-62,5 0-30,0 1 1,0 0 0,0 0-1,0 0 1,-1 1 0,1 0-1,0 0 1,0 0 0,-1 1-1,1-1 1,-8 3-1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24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7896,'0'0'88,"22"32"-32,-5-11 8,4 15-64,1 3-48,2 2 48,1 0-5568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24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569 1 8072,'0'0'0,"-12"24"0,-27 45 120,-29 21 8,-33 20-128,-10 12 8,-8 22-8,1 1-5768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25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 5296,'5'0'112,"84"0"328,43-4-58,-83 3-70,70-10 0,-69 4-141,38-3-14,140-19 339,-222 28-377,-20 4-75,-14 2-28,-22 4 54,-58 18 0,94-23-51,-231 75 95,244-79-113,0 1 1,-1-1-1,1 1 0,0-1 0,-1 1 0,1-1 0,0 1 0,0 0 0,0 0 0,0 0 0,-1 0 0,1 0 0,0 0 0,1 0 0,-1 0 0,0 0 0,0 0 0,0 0 0,1 1 1,-1-1-1,0 0 0,0 2 0,0 0 1,1-1-2,-1-1 1,1 1-1,0-1 0,0 1 0,0-1 0,-1 1 1,1-1-1,1 1 0,-1-1 0,0 1 1,0-1-1,0 1 0,1-1 0,-1 1 0,1-1 1,-1 1-1,2 1 0,0-1 1,-1 1-1,1-1 1,0 1-1,0-1 1,0 0-1,0 0 0,0 0 1,0 0-1,1 0 1,4 3-1,-1-2 1,-1-1-1,1 1 1,1-1-1,-1 0 1,12 2-1,-2-1 2,-1-2 0,22 0-1,52-7 1,115-26 6,-202 32-8,100-19 24,-108 23-11,0 2-11,4-4-1,-1 1 0,1-1-1,-1 0 1,0 0 0,0-1 0,0 1 0,0-1-1,0 1 1,0-1 0,-3 1 0,-137 50-944,54-22-3810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15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119 765 7800,'0'0'393,"4"-3"-42,3-3-212,0 0 1,0-1 0,-1 0-1,1 0 1,-2 0 0,1-1-1,8-15 1,-7 10-89,-4 8-13,-1-1 0,1 1 0,-1-1 0,0 1-1,-1-1 1,3-11 0,16-128 242,-18-45 3,-3 162-262,0-8 67,-4-5-3,-1 0 0,-2 0 0,-16-48 0,24 88-79,-1 0-1,0 0 1,0-1-1,0 1 1,0 0-1,0 0 1,0 0-1,0 0 1,0 1-1,-1-1 1,1 0 0,0 0-1,-1 1 1,1-1-1,0 1 1,-1-1-1,1 1 1,0-1-1,-1 1 1,1 0 0,-1 0-1,1 0 1,-1 0-1,1 0 1,-1 0-1,-1 0 1,2 0 3,-9 4 51,0 4-45,0 2 1,0-1 0,1 1 0,-10 15-1,7-3 19,-14 52-1,3 46-26,5 131-10,19-204-10,26 206-13,-19-201-20,45 223-113,-13-69 39,-35-167 8,8 135-39,-13-171 138,0 0 0,0 0 0,0 0 0,0 0 0,-1 0-1,1 0 1,-2 4 0,1-2-62,0 0-1,0 1 1,-1-1 0,0 0 0,-1 0-1,1 0 1,-1 0 0,0 0 0,0-1-1,0 1 1,0-1 0,-1 0 0,0 0-1,0 0 1,0 0 0,0-1 0,-6 4-1,-33 21-6090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16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567 33 3416,'-14'12'-5,"-1"-1"1,0-1-1,-1 0 0,0-1 1,-28 11-1,19-9 6,7-2 22,-32 11 0,32-14 29,-1 2 0,-21 12 1,-82 55 134,100-56 27,-73 91 98,81-88-65,9-9-192,1 1 1,0-1-1,0 1 0,1 0 1,-1 18-1,4-31-44,0 0-1,0 0 1,0 0 0,0 0-1,0 0 1,1 0 0,-1 0-1,0 0 1,0 0 0,1 0-1,-1 0 1,0 0 0,1 0-1,-1 0 1,1 0 0,0 1-1,6 8 32,1 1-1,1-2 0,0 1 1,0-1-1,14 11 0,-4-10 86,99 19 50,-93-28-50,0-4-70,-1-1 0,43-13 1,-48 6 43,7-12-17,35-38 0,-48 39 124,0-14-53,13-53 1,-23 64 125,-5-4-83,-7-46 0,9 71-155,-1 0 0,0 1 0,0-1-1,0 1 1,0-1 0,-1 1 0,1-1 0,-1 1 0,0 0-1,-3-4 1,-3-5 26,1 0-23,5 8-7,0 0 0,-1 1 1,1-1-1,-1 0 0,0 1 0,0-1 0,-6-4 0,1 0 54,-27-24 237,32 30-271,-1-1 1,1 1-1,-1 0 0,1 1 1,-1-1-1,0 1 0,0-1 1,1 1-1,-1 0 0,0 1 1,0-1-1,-5 0 0,20 11 167,1-7-205,-1 0 0,0 0 0,1-1 0,-1 0 0,1-1 0,0 0 0,-1-1 1,18-2-1,-11 1-15,57-2 67,55 3-34,111 19 6,-177-6-41,-11 3 1,-9 3-3,-5 2-2,-5 4 0,-29-19-1,0 0 1,-1 1 0,0-1 0,0 1-1,0 0 1,-1 0 0,0 0-1,0 0 1,-1 0 0,0 1-1,2 13 1,-1 2-2,-1 0 0,-1 24 1,-1-44 0,1 2 1,-1 0-1,0 0 0,0 0 0,-1 0 1,0 0-1,0 0 0,-2 6 0,-1 2 1,-11 31 0,-3-12 0,2-16 0,14-15 3,0 0 1,0 0 0,0 0-1,-1 0 1,1 0 0,0 0-1,0-1 1,-1 1-1,1-1 1,0 0 0,-1 1-1,1-1 1,0 0 0,-1 0-1,1-1 1,-1 1-1,1 0 1,0-1 0,0 0-1,-1 1 1,1-1 0,0 0-1,0 0 1,0 0 0,0 0-1,0-1 1,0 1-1,0-1 1,0 1 0,-1-3-1,-4-2 21,0-1-1,1 0 1,0-1-1,1 1 1,-9-17-1,5 10-5,6 10 3,0-1 0,1 0 0,-1 0 0,1 0 0,0-1 1,1 1-1,-3-9 0,-1-13 83,0-1 0,2 1 0,1-1 0,1-32 0,2 45-78,-1 10 5,1-1-1,0 1 1,0-1-1,0 1 1,3-9-1,28-68 177,-22 66-86,5 1-64,1 1 0,28-21 0,-24 26 44,-11 6-67,3-2-14,0 1 0,1 0 0,-1 1 0,1 1 0,0 0 0,0 1 0,0 0 1,18 2-1,1 2 18,0 2 0,-1 1 0,1 1 0,49 20 0,-63-20-30,-8-2 3,-1 0-1,1 0 1,17 13 0,55 49 37,-71-51-41,8 30-1,-16-36-5,-1 1 0,0 0-1,1 20 1,-2-16 1,-2 0 0,-3 26-1,-14 37 1,-37 85-1466,25-83-5856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15.7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1 737 7896,'13'-1'32,"1"0"0,-1-1 0,0-1 1,17-5-1,-14 4-11,59-16 33,-39 9 126,158-62 65,-154 56-97,163-70 44,-165 70-144,123-73 17,-134 72-51,30-32-1,-46 38-12,0 0 0,18-28 0,-20 26-2,0 0 0,-2-1 0,0 0 0,0 0 1,-2-1-1,0 0 0,5-26 0,-6 25-2,-1 0-1,0 0 1,-1 0 0,-1 0-1,-2-19 1,1 33-9,-3 8 4,-10 13 4,8-6-8,-6 90-3,-4 106-82,9-28 50,8-143 21,22 136-10,-17-145 16,35 83-7,-32-95 15,-4-10 11,1 0-1,0 0 0,-1-1 1,1 0-1,1 0 1,12 6-1,-20-11 2,1 1 0,0-1-1,0 0 1,0 1-1,0-1 1,0 0-1,0 0 1,0 0 0,0 0-1,-1 0 1,1 0-1,0 0 1,0 0 0,0 0-1,1-1 1,26-5-338,-1 0 1,40-17 0,8-5-4683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16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 20 6456,'48'-19'181,"-46"19"-74,-3 3-94,1 0 1,-1 0-1,0 1 1,0-1-1,-1 0 1,1 0-1,0 0 1,-1 0-1,0 0 1,0-1-1,0 1 1,0 0-1,0-1 1,0 1-1,-4 2 1,-33 30 3,6-7-5,-6 9-9,32-30-3,0 2 0,1-1 0,-6 10 0,9-13 0,0 1 0,0 0 0,1 0 0,-1 0 0,-1 11 0,3-11 0,0 0 0,0 0 0,1 0 0,0 0 0,0 0 0,2 8 0,-1-7 0,1 1 0,0-1 0,0 0 1,1 0-1,3 7 0,-3-9 1,0 0-1,1 0 1,-1-1-1,1 0 1,-1 0 0,1 0-1,1 0 1,-1 0-1,0-1 1,1 0-1,0 0 1,0 0 0,10 4-1,1-4 7,-6-4-5,1-1 1,-1 0-1,0 0 1,0-1-1,17-7 0,-14 0 32,0-7 14,0 0 0,-1-1 0,0-1 1,-2 1-1,15-37 0,-6-5 184,-15 52-122,-2 4-47,-1 0 0,1 0 1,-1 0-1,0 0 0,0 0 0,0 0 1,0-1-1,-1 1 0,1 0 0,-1-7 0,0 9 228,-1 2-278,1 0 1,-1 0-1,1 0 1,-1-1-1,1 1 0,0 0 1,-1 0-1,1 0 0,-1 0 1,1 0-1,-1 0 1,1 0-1,-1 0 0,1 0 1,0 0-1,-1 0 0,1 0 1,-1 1-1,1-1 1,-1 0-1,1 0 0,0 0 1,-1 0-1,1 1 0,0-1 1,-1 0-1,1 1 1,-1-1-1,1 0 0,0 0 1,0 1-1,-1-1 0,1 1 1,0-1-1,0 0 0,-1 1 1,1-1-1,0 1 1,0-1-1,0 0 0,0 1 1,-1 0-1,-4 24 184,5-24-198,-2 13 35,1-6-4,0-1 0,1 1-1,-1 0 1,2-1 0,0 9 0,4 21 65,14 56-1,-19-91-87,1 0-1,0 0 0,-1 0 0,1 0 0,0-1 1,0 1-1,0 0 0,0 0 0,0 0 1,1-1-1,1 2 0,4 7 14,1-1-1,1 0 1,15 13 0,-10-13-14,0 0 0,25 10 0,-37-17-4,1-1-1,0 0 1,0 0-1,0 0 1,-1 0-1,1 0 1,0-1-1,0 1 1,4-1-1,-7 0-1,23 3 9,41-2 1,-33-4-511,41-9 0,-66 11 329,105-21-5714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16.5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96 711 5832,'32'-57'216,"-49"59"-80,10 2-16,-42 40 41,44-38-142,-1 0 0,1 1 0,1-1 0,-1 1 0,1 0-1,0 0 1,1 1 0,-1-1 0,-3 15 0,4-12-5,-1 8 47,4-6-43,1 0-1,0 0 1,0 0 0,6 19-1,1-18 31,59 42 19,-66-54-65,0 0-1,0 0 1,0 0 0,0-1 0,0 1-1,1-1 1,-1 1 0,0-1 0,0 1 0,1-1-1,1 1 1,9 0 3,0 0 0,0 0-1,-1-1 1,1-1 0,0 0 0,13-3-1,-7-4 11,1-7-4,-2 0-1,30-32 1,-33 26 37,5-20 61,-2 0 0,-2-2 0,13-55 0,-24 76-71,2-8 112,1-36 1,3-119 203,-10 147-99,-18-159 353,6 112-267,12 84-328,0 1-1,0-1 1,-1 0-1,1 1 0,0-1 1,0 1-1,0-1 1,-1 0-1,1 1 0,0-1 1,0 1-1,-1-1 1,1 1-1,-1-1 0,1 1 1,0-1-1,-1 1 1,1-1-1,-1 1 0,1 0 1,-1-1-1,1 1 1,-1 0-1,0-1 0,1 1 1,-1 0-1,1 0 1,-1-1-1,0 1 0,1 0 1,-1 0-1,0 0 1,-1 0-1,1 0 1,-1 0 0,1 1 0,-1-1 0,1 0-1,0 1 1,-1-1 0,1 1 0,0-1 0,-1 1-1,1 0 1,0 0 0,0 0 0,-2 1 0,-12 13 80,-22 32 0,29-28-38,1 15-31,2-1 0,-1 39 0,8-38-16,10 55 4,11 18-9,-22-103-4,62 199-14,-51-166-80,27 69 247,-33-92-381,0-1 0,1 1 0,1-1 0,0-1 0,17 21-1,5-3-5756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16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8160,'35'16'189,"66"20"0,-73-27-67,6 1 218,167 35 94,-154-39-300,207 2 31,-202-11-138,204-18-1139,-127 10-4608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25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1139 5112,'12'12'3,"17"20"18,-6-4-17,2 5 65,47 46-1,-25-42-18,-46-35-31,1-1 0,0 0 1,-1 0-1,1 0 0,0 0 0,0 0 1,0 0-1,0-1 0,3 2 1,11 1 28,0-1 0,0-1 0,1 0 0,-1-1 0,32-3 0,-16-6 232,170-78 90,-153 58-196,93-65-1,24-23-108,-86 61 90,155-98 4,26 1-94,-151 89 102,168-105-1,56-50-1004,0-4-3522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26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1006 7448,'112'43'481,"-93"-33"127,6 9-159,40 40-1,-48-36 367,59 121 202,-59-113-842,-1-6-86,21 24 1,-17-27-70,25 21 1,-43-41-19,-1-1 0,1 1 0,0 0 0,0-1 0,0 1 0,1-1 0,-1 0 0,0 0 0,0 0 0,1 0 0,-1 0 0,1 0 0,2 0 0,16 5 9,0-1-1,42 5 1,-37-9-10,0-2 1,-1 0-1,1-2 0,33-7 1,6-6-2,101-40 0,22-22-1,-172 71 0,95-44-4,222-112 4,123-71 1,534-348-1386,-491 270-5540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28.4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517 67 4576,'-6'0'64,"-134"0"312,128 0-321,0 1 0,1 1 0,-1 0 1,0 0-1,0 1 0,1 1 0,-21 9 0,20-8-18,-10 6 158,-89 75 62,91-66-163,-52 82 34,63-83-48,6-6-58,0 0 1,1 0 0,1 1-1,0 19 1,1-33-18,0 1-1,0 0 0,0 0 1,0-1-1,0 1 1,0 0-1,0-1 0,1 1 1,-1 0-1,0-1 1,0 1-1,1 0 0,-1-1 1,0 1-1,1 0 1,-1-1-1,1 1 0,-1-1 1,2 2-1,6 5 18,1 1-1,0-1 1,0 0-1,1-1 1,13 8-1,-2-9 73,118-1 32,-107-8-52,121-33 40,-125 25 20,101-71 55,-107 61-42,-15 13-99,10-10 18,-1-2 0,-2 0-1,0 0 1,19-43 0,47-114 590,-80 178-649,0 0 1,1-1-1,-1 1 0,0 0 1,0-1-1,1 1 0,-1 0 1,0 0-1,1-1 0,-1 1 1,0 0-1,1 0 1,-1 0-1,0 0 0,1 0 1,-1-1-1,0 1 0,1 0 1,-1 0-1,0 0 0,1 0 1,-1 0-1,1 0 0,-1 0 1,0 0-1,1 0 0,-1 0 1,0 0-1,1 0 0,-1 1 1,1-1-1,-1 0 0,0 0 1,1 0-1,-1 0 0,0 1 1,1-1-1,-1 0 0,0 0 1,0 1-1,1-1 0,-1 0 1,0 1-1,1-1 10,2 3 2,0 0 0,0-1 0,-1 1 0,1 0 0,-1 1 0,0-1 0,1 0 0,-2 1 0,1-1 0,0 1 0,-1 0 0,1 0 0,-1-1 0,1 7 0,0 3-1,0 0-1,0 19 1,-2-23-11,2 22 74,1 9-16,-4 56 0,-16 68 3,18-125-65,0-34-114,0 0 1,1 0 0,-1 0 0,1 0-1,0-1 1,0 1 0,1-1 0,-1 1-1,7 7 1,8 12-5403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28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0 8248,'-50'169'41,"-13"54"8,50-174-35,-47 225 38,49-217 129,-35 216 104,39-222 29,-26 188 128,28-196-107,-23 165 368,16-101-379,12-104-353,0 0 0,0 0 0,0 0 0,0 0 0,0 0 0,1 0 0,-1 0 0,1 0 0,0 0 0,0 0 0,0 0 0,0-1 0,1 1 0,-1 0 1,1-1-1,-1 1 0,1-1 0,0 1 0,0-1 0,0 0 0,0 0 0,5 4 0,-4-4-323,24 22-6314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29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 37 7000,'-17'-22'0,"6"9"5,11 13-4,0 0-1,0-1 0,0 1 1,0 0-1,0 0 1,-1 0-1,1 0 1,0 0-1,0 0 1,0 0-1,0 0 0,0 0 1,0 0-1,0-1 1,0 1-1,0 0 1,0 0-1,-1 0 1,1 0-1,0 0 0,0 0 1,0 0-1,0 0 1,0 0-1,0 0 1,0 0-1,0 0 1,-1 0-1,1 0 0,0 0 1,0 0-1,0 0 1,0 0-1,0 0 1,0 0-1,0 0 1,-1 0-1,1 0 0,0 0 1,0 0-1,0 0 1,0 1-1,0-1 1,0 0-1,0 0 1,0 0-1,0 0 0,0 0 1,-1 0-1,1 0 1,0 0-1,0 0 1,0 0-1,0 1 1,0-1-1,0 0 0,0 0 1,0 0-1,0 0 1,-5 7 13,0-1 0,1 1-1,-1 0 1,1 0 0,1 0 0,-5 11 0,-15 50 89,17-49-111,-3 10 32,1 1 1,2-1 0,-3 33-1,6-37-8,-2 12 79,-9 157 32,14-156-86,1 35 8,24 142 1,-4-137-45,-10-49 3,45 91 8,-53-114-13,1 0 0,0 0 0,-1 0 0,2 0 0,-1-1 0,1 0 0,10 10 0,-6-7 5,-9-8-6,0 0-1,1 0 0,-1 1 1,0-1-1,0 0 1,0 0-1,0 0 1,1 0-1,-1 1 1,0-1-1,0 0 1,1 0-1,-1 0 1,0 0-1,0 0 0,0 0 1,1 0-1,-1 0 1,0 0-1,0 0 1,1 0-1,-1 1 1,0-1-1,0-1 1,1 1-1,-1 0 0,0 0 1,0 0-1,1 0 1,-1 0-1,0 0 1,5-2 5,0 1 0,0-1 1,-1-1-1,1 1 0,-1-1 1,0 0-1,0 0 0,0 0 1,4-4-1,3-6 81,11-24 47,-1-1-1,21-56 1,-35 72-116,10-22 237,-14 37-191,1-1 1,0 1 0,0 0 0,0 0-1,1 0 1,0 1 0,1-1 0,-1 1-1,1 0 1,0 1 0,1-1 0,10-5-1,-16 10-47,0 1-1,0-1 0,0 1 1,0 0-1,0-1 0,0 1 0,1 0 1,-1 0-1,0 0 0,0 0 1,0 0-1,0 0 0,0 0 1,1 1-1,-1-1 0,0 0 1,0 1-1,0-1 0,1 1 0,3 1 31,6 2 7,-1 1 1,1 0 0,-1 0-1,-1 1 1,1 1-1,15 12 1,-15-6 51,3 14-39,12 37 1,-20-43-22,2 98 11,-11-96-44,-1-8-11,-1 0 1,0 0-1,-1-1 1,-11 17-1,4-18 4,-32 12-1,34-20-5,0-1-1,-1-1 0,-16 3 1,-49 2-1,-5-9 0,1-10 0,68 9 0,0-1 0,1-1 1,-17-6-1,26 8 5,0 0-1,0 0 1,0-1 0,0 1 0,0-1-1,0 0 1,0 0 0,1-1 0,0 1-1,0 0 1,-5-7 0,4 3-223,0-1 1,1 0-1,-1 1 0,2-1 0,-4-12 1,-11-46-6063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30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1 10224,'0'0'160,"-26"33"-160,11 5 8,0 15-8,6 1-392,9-4 392,-3 0-7024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18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362 268 5024,'0'0'1145,"-6"-1"-773,-18-4-221,22 4-114,1 1 0,0 0 0,-1 0 0,1-1 1,-1 1-1,1 0 0,0 0 0,-1 0 0,1 1 0,0-1 0,-1 0 1,1 0-1,0 1 0,-1-1 0,1 1 0,0-1 0,-2 1 0,-4 3 61,-3-2-38,7-2-36,0 0-1,0 1 1,1 0-1,-1 0 1,0 0 0,1 0-1,-1 0 1,1 0 0,-1 0-1,1 1 1,0 0-1,-3 2 1,-87 71 307,73-53-151,-72 100 62,77-98-108,5-4-76,1 1 1,-11 38 0,19-43 21,2-10-69,0 0 1,0 0 0,1 0 0,0 0-1,0-1 1,1 1 0,-1-1-1,7 8 1,3-5 35,5-2-32,1-1 0,-1-1 1,21 1-1,-16-6 12,14-8-10,54-20 0,-64 16-2,106-84 9,-110 73-16,2-8 0,39-70 0,-62 99-7,-1 1 0,0-1-1,1 0 1,-1 0 0,-1 0-1,1 0 1,0 0 0,0-3 0,1-12 1,-1-1 0,-1 0 0,0 0 0,-6-32 0,6 49 0,-1 0-1,1 1 1,-1-1-1,1 0 1,-1 0-1,0 0 1,0 1-1,0-1 1,-2-3-1,-15-18 8,0 1 1,-25-22-1,24 30 18,-6 2-15,0 1 1,-28-9-1,33 17 16,2 3-15,0 1 1,-32 5-1,35 1-5,-18 14 4,0 8-8,31-27-3,-1 1-1,1 0 1,0 0-1,0 0 1,0 0 0,1 0-1,-1 0 1,-1 5-1,3-6 0,-1 1 1,1-1-1,-1 1 0,1-1 0,0 1 0,0-1 0,0 1 0,0-1 0,1 1 0,-1-1 1,2 5-1,-1-4 0,1 0 0,-1 0 0,1 0 0,0 0 0,0 0 0,0 0 0,0-1 0,0 1 0,4 2 0,-1 0 0,0-1 0,1 0 0,-1 0 0,1-1 0,9 5 0,-3-3 0,0-1 0,0 0 0,21 4 0,-1-3 0,34 0 0,139-9-2,-170 0-3,116-32 1,-128 27-8,58-43-1,-70 41-6,0-5 0,-2-2-1,1 1 1,-2-1-1,-1 0 1,0-1-1,-1 1 1,6-32-1,-11 24-32,-1 24 35,-3 19-7,3 20 24,3 16 0,-1 9 0,21 80-2,23 30-4,-19-85-1,35 120 4,-51-166-2,9 67 4,0 32 1,-9-68 0,-3-18 5,3 68-1,-10-105 3,0-1-1,0 0 1,-1 0 0,-1-1-1,-1 1 1,-5 29 0,6-41-53,-3 10 110,0-1 0,-11 26 0,12-33-160,-1 0 0,1 0 0,-1 0 0,-1 0 0,1 0 0,-1-1 0,0 1 0,0-2 0,0 1 0,-11 7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31.0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393 1 6008,'0'0'0,"0"13"0,3 37 0,-8 31-80,-19 36 80,-18 10-16,-18 9 16,-18 1-48,-14 3 48,-3 2-3920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31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1 334 5920,'5'6'-8,"50"70"6,-40-54 30,-1 2 0,15 34-1,-19-36-7,-1 1 88,5 30 109,9 79 1,-21-111-195,0-9 43,-1 1-1,-2 22 1,-9 96 148,6-95-88,-14 134 119,15-149-192,1-4-12,0 0 0,1 0-1,2 29 1,-1-42-28,1 0 1,-1 1-1,1-1 0,1 0 1,-1 0-1,0 0 0,1-1 1,2 5-1,-4-7-10,0-1-1,1 0 1,-1 0-1,0 0 0,0 1 1,0-1-1,0 0 1,1 0-1,-1 0 1,0 0-1,0 0 1,0 1-1,1-1 1,-1 0-1,0 0 1,0 0-1,1 0 1,-1 0-1,0 0 1,0 0-1,1 0 1,-1 0-1,0 0 1,0 0-1,1 0 0,-1 0 1,0 0-1,0 0 1,1 0-1,-1 0 1,0 0-1,0 0 1,0 0-1,1-1 1,14-2 27,-1-1 0,1 0 1,24-12-1,-11 1 58,198-113 35,-162 93-63,125-58 0,34-6-20,-121 54 101,180-86 4,10-20-81,-177 88 110,459-286-1013,-276 157-4394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31.8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1002 8344,'14'24'3,"16"35"155,28 83 63,-47-105 53,38 191 99,-39-178-146,53 186 66,-62-230-272,2 0 1,-1 1-1,1-1 0,5 8 1,-8-14-22,16 29 53,21 26 0,-21-35-32,30 28 0,-46-48-21,2 3 11,1-1 0,-1 0 0,1 0 1,-1 0-1,1 0 0,0 0 1,-1 0-1,6 1 0,11 7 24,1-2 0,21 7 0,-16-9-17,41 5 0,-62-11-10,0 1 1,0-1-1,0 0 0,0 0 0,0 0 0,0-1 0,0 1 1,8-3-1,-12 3-8,133-33 73,24-22-33,-80 21 88,156-82 4,34-28-73,-148 76 102,203-126 4,14-16-105,-200 124 75,536-343 60,-548 348-54,465-307-1378,-291 191-5823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32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326 345 8072,'0'11'209,"0"126"76,2 131 562,0-219-539,24 164 99,-18-180-247,-3-16-93,1 5-17,1 0-1,1-1 0,1 0 0,15 25 0,12 15 86,-35-60-133,-1 0 1,1 0 0,-1-1-1,1 1 1,0 0 0,-1-1-1,1 1 1,0-1 0,-1 1-1,1-1 1,0 1 0,0-1-1,0 1 1,-1-1-1,1 0 1,0 1 0,0-1-1,0 0 1,0 0 0,0 0-1,0 0 1,-1 0 0,1 0-1,0 0 1,0 0 0,0 0-1,0 0 1,0 0 0,0 0-1,0-1 1,-1 1 0,1 0-1,0-1 1,0 1 0,1-1-1,-1 0 7,4-6 72,0-10-38,0 0-1,3-36 1,-6 26 15,-1-1-1,-2 1 1,0 0-1,-8-40 1,6 44-30,-5-17 120,-66-169 60,53 168-80,10 21-79,-12-21 11,-2 1 0,-1 1-1,-36-39 1,52 66-23,-25-29 68,-59-52 0,-11 6 181,103 85-251,0-1 9,2 3-44,0 0 1,0 0-1,0 0 0,-1 0 1,1 0-1,0-1 1,0 1-1,0 0 1,-1 0-1,1 0 0,0 0 1,0-1-1,0 1 1,0 0-1,0 0 0,-1-1 1,1 1-1,0 0 1,0 0-1,0 0 0,0-1 1,0 1-1,0 0 1,0 0-1,0-1 0,0 1 1,0 0-1,0 0 1,0-1-1,0 1 0,0 0 1,0 0-1,0-1 1,0 1-1,0 0 1,0 0-1,1-1 0,-1 1 1,0 0-1,0 0 1,0 0-1,0-1 0,0 1 1,1 0-1,-1 0 1,112-23 23,-19 2-18,41-11-4,11-3-2,0 1 0,-131 31 0,271-46-7,-87 30-1514,-99 12-6079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33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0 269 9952,'15'0'36,"0"-2"1,24-5-1,-25 4 9,124-27 258,-109 22-259,5-1 184,247-81 409,-198 66-575,-50 16 78,7-1-190,226-53-995,-208 46-5948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33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 7896,'1'-9'66,"1"29"83,2 43 86,-2 22-189,-3 167 36,0-223-78,0-14 3,2 0-1,3 30 0,20 116 21,-16-128-7,53 114 9,-46-123-2,1-6-18,1-1 0,1 0 1,20 15-1,-37-31-7,0-1-1,0 1 1,0 0-1,0-1 1,0 1-1,0-1 1,0 1 0,0-1-1,0 1 1,0-1-1,0 0 1,1 1-1,-1-1 1,0 0-1,0 0 1,0 0 0,2 0-1,13-2-122,-1 1 0,1-2 0,-1 0-1,0-1 1,0-1 0,0 0 0,22-12 0,49-22-4919</inkml:trace>
  <inkml:trace contextRef="#ctx0" brushRef="#br0" timeOffset="1">958 180 6104,'-16'21'21,"1"-2"1,-2 0 0,-1 0-1,-20 15 1,19-16 3,-75 69 108,69-65-122,9-8 15,-26 30 0,23-20 5,-32 49-1,49-69-24,0 0-1,0 0 0,0 0 0,1 0 0,-1 1 0,1-1 0,0 0 1,0 1-1,1-1 0,-1 1 0,1-1 0,0 1 0,0-1 0,0 0 0,1 1 1,1 5-1,-2-9-5,0-1 2,0 1 0,0-1-1,1 1 1,-1-1-1,0 1 1,0-1 0,0 1-1,1-1 1,-1 1-1,0-1 1,0 1 0,1-1-1,-1 1 1,0-1-1,1 0 1,-1 1-1,0-1 1,1 0 0,-1 1-1,1-1 1,8 7 6,0-1 0,0-1 0,1 0 0,-1 0 0,18 5 0,-7-6 33,0-4-26,-1-1 0,1-1 0,29-6 0,-30 0 13,-2-2-8,-1-1 0,21-20 0,-28 19 87,-3-4-45,0-1 0,5-23 0,-11 24 232,-3-2-152,-2 0 1,-7-22 0,4 28 238,2 7-250,0-1 0,-1 1-1,0 0 1,-13-7 0,17 10-71,-1 0 0,0 0 0,1 1 0,-1-1 0,0 1 0,0 0 0,0 0 0,0 1 0,0-1 0,0 1 1,0 0-1,-1 0 0,-3 1 0,7-1-35,0 0 0,0 1 0,0-1 1,0 1-1,0-1 0,0 1 0,0-1 1,0 1-1,0-1 0,0 1 0,0 0 1,1 0-1,-1-1 0,0 1 0,1 0 0,-1 0 1,0 0-1,1 0 0,-1 0 0,1 0 1,-1-1-1,1 3 0,-2 0 41,-8 22 29,10-25-87,0 1-1,0 0 1,0-1 0,-1 1 0,1-1-1,0 1 1,0 0 0,0-1-1,0 1 1,0 0 0,0-1 0,0 1-1,0-1 1,0 1 0,1 0 0,-1-1-1,0 1 1,1 0 0,2 7 15,0-1-1,1 0 1,0 0 0,1 0 0,0 0 0,0 0 0,11 10-1,2-5 13,16 1-447,1-1 0,49 10 0,15-1-6001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33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278 787 7624,'10'-15'8,"-10"15"-8,0 0 0,0 0 0,1-1 1,-1 1-1,0 0 0,1 0 0,-1-1 0,0 1 1,0 0-1,0 0 0,1-1 0,-1 1 0,0 0 1,0-1-1,0 1 0,0 0 0,1 0 0,-1-1 1,0 1-1,0 0 0,0-1 0,0 1 0,0 0 1,0-1-1,0 1 0,0-1 0,0 1 0,0 0 1,0-1-1,0 1 0,0 0 0,-1-1 1,-8 3 32,-5 7-17,2 0 0,-1 1 1,1 0-1,-12 14 0,-73 58 51,85-73-48,1 1 0,-1 0 0,2 0 0,0 1 0,0 1 0,-12 17 0,17-21-12,-3 9 33,5 0-22,0-1-1,-1 30 1,8-32 9,-1-9-24,0-1 0,0 1 1,0-1-1,1 0 0,0 0 0,0 0 1,0-1-1,0 1 0,0-1 0,6 3 1,-9-5-3,-1-1 0,1 1 0,0-1 0,-1 0 0,1 0 0,0 1 0,0-1 0,-1 0 0,1 0 0,0 0 0,0 0 0,-1 0 0,1 0 0,0 0 1,0 0-1,-1 0 0,1 0 0,1-1 0,7 0 11,0 0 0,0-1 1,0-1-1,0 1 1,0-2-1,0 1 0,0-1 1,-1 0-1,0-1 0,15-11 1,23-19 229,56-54 1,-60 43 40,-15 13 123,24-40 0,-51 73-396,0 0 0,1-1 1,-1 1-1,0 0 1,1 0-1,-1-1 0,0 1 1,1 0-1,-1 0 1,0 0-1,1 0 0,-1 0 1,1-1-1,-1 1 1,0 0-1,1 0 0,-1 0 1,1 0-1,-1 0 1,0 0-1,1 0 0,-1 0 1,1 0-1,-1 0 0,0 1 1,1-1-1,-1 0 1,1 0-1,-1 0 0,0 0 1,1 1-1,0-1 24,20 8 178,37 19-1,-36-15-126,37 12 1,-41-17-70,-10-4-1,0-1 0,0 0 1,0 0-1,0 0 0,15 0 1,101 1 86,-98-7-28,115-48 22,-137 50-91,0 0 1,0 0 0,-1 0 0,1 0-1,-1-1 1,4-3 0,35-31 18,45-56 1,-83 88-23,-1 1-1,1-1 1,-1 0-1,4-9 1,33-71 10,-32 65-11,-1-1 1,8-38-1,-13 43 0,0 0 1,-1-1-1,-2-29 0,-1 26 0,-1 0 0,-9-30 0,-20-41 4,-9-4-2,27 68 0,-1 2-1,-36-48 1,38 62 4,12 10-7,-1 0 1,0 1-1,1-1 1,-1 0 0,0 1-1,1-1 1,-1 1-1,0-1 1,0 1 0,0 0-1,1 0 1,-1 0-1,0 0 1,0 0 0,0 0-1,1 0 1,-1 1-1,0-1 1,0 0 0,1 1-1,-1 0 1,0-1-1,1 1 1,-1 0 0,1 0-1,-1 0 1,1 0-1,-1 0 1,1 0 0,-1 1-1,1-1 1,0 0-1,0 1 1,0-1 0,0 1-1,0-1 1,0 1-1,0-1 1,-1 4 0,-16 40 12,13-29-12,1 1 1,-3 20-1,4-13 2,1 34-1,3-32-1,6 31 0,34 111-3,-30-135-4,-10-31 5,81 195-37,-4 2-1399,-71-178-5183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34.2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 9592,'0'0'0,"19"-7"104,26-2 0,38 4 72,25 6 0,18 4-176,14-2 8,27-11-8,0 1-7144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34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59 132 5832,'3'55'55,"-1"-30"-3,-2 30 1,-1-40-46,-6 42 50,-16 88 4,13-81-23,1-7-15,-2 86-1,11-139-23,-3 111 41,3-86-6,2-1 0,6 41 0,-5-61 33,2 1 21,-4-8-31,1-4 7,8-20 23,9-29-1,-15 42-17,-1-1-1,0 0 0,-1 0 0,2-16 0,0-3-15,8-59 45,-7 52 197,-1-2-183,28-217 787,-13 168-777,-9 52 192,-10 33-290,60-182 632,-30 98-326,-29 86-323,-1 0 1,0 1-1,1-1 0,-1 0 0,0 1 0,1-1 0,-1 0 0,1 1 0,0-1 0,-1 0 0,1 1 0,-1-1 0,1 1 0,0-1 0,-1 1 0,1 0 1,0-1-1,0 1 0,-1 0 0,1-1 0,0 1 0,0 0 0,-1 0 0,1 0 0,0-1 0,0 1 0,0 0 0,-1 0 0,1 0 0,0 0 1,0 1-1,0-1 0,-1 0 0,3 1 0,-2-1 12,29 9 24,-16 2 37,3 10-46,0 2 1,19 33 0,-28-40-11,0-1 1,8 23 0,-6-11-13,26 57-2,19 26-15,14 34-5,-25-24-15,-37-98 13,4 11-11,2 0 0,31 58 1,8-3-46,-41-75-45,-10-13 113,-1 0-1,0 0 1,0 0 0,0 0-1,0 0 1,0 0 0,1 0-1,-1 0 1,0 0 0,0 0-1,0 0 1,0 0 0,1 0-1,-1 0 1,0 0 0,0 0-1,0 0 1,0 0 0,0 0-1,1-1 1,-1 1 0,0 0-1,0 0 1,0 0 0,0 0-1,0 0 1,0 0 0,1 0-1,-1-1 1,0 1 0,0 0-1,0 0 1,0 0 0,0 0-1,0 0 1,0-1 0,0 1-1,0 0 1,0 0 0,0 0-1,0 0 1,0-1 0,1-21-933,-1 20 653,-3-31-5760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35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8880,'4'2'56,"10"5"-14,-7-4-26,1 1 1,-1-1 0,1-1 0,0 1-1,0-2 1,0 1 0,8 0 0,119 15 159,-84-14 125,66-4 1,-92 0-265,-5 1 67,39-6 0,-32 2-72,67-8 65,-78 10-381,0 0 1,0 2-1,24 2 0,-3 2-5782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18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78 7352,'0'2'6,"0"-2"-6,0 0 1,0 0-1,0 1 0,0-1 0,0 0 0,0 0 0,0 0 0,0 1 0,0-1 0,1 0 0,-1 0 0,0 1 0,0-1 0,0 0 0,0 0 0,0 0 0,0 1 0,0-1 0,1 0 0,-1 0 0,0 0 0,0 0 0,0 1 0,0-1 0,1 0 0,-1 0 0,0 0 0,0 0 0,0 0 1,1 0-1,-1 0 0,0 0 0,0 1 0,0-1 0,1 0 0,-1 0 0,8 0 0,0 0 0,0-1 0,0 0 0,0 0 0,0-1 0,9-2 0,-3 1 4,141-17 56,-96 13 5,220-32 278,-200 32-293,-49 7 85,0 4-394,1 1 0,42 13 0,-7 3-4461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35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1 485 5744,'45'26'43,"-42"-23"-23,1 0 0,0-1 0,0 1 0,0-1 0,1 0-1,-1 0 1,1 0 0,-1 0 0,1-1 0,-1 1-1,1-1 1,0-1 0,0 1 0,0-1 0,-1 1 0,1-1-1,0-1 1,0 1 0,5-2 0,21-5 8,-18 0 32,-10 5-45,4-2 9,-1-1-1,1-1 1,-1 1-1,0-1 0,0 0 1,-1 0-1,0-1 0,0 1 1,0-1-1,-1-1 0,6-12 1,35-104 268,-29 54 298,-12 45-500,11-57 491,13-37 948,-27 117-1235,-1 1-273,0 1 0,1-1 0,-1 1 0,0-1 0,0 1 0,1-1 0,-1 1 0,0-1 1,1 1-1,-1-1 0,1 1 0,-1-1 0,0 1 0,1-1 0,-1 1 0,1 0 0,-1-1 0,1 1 0,-1 0 1,1 0-1,0-1 0,-1 1 0,1 0 0,-1 0 0,1 0 0,-1 0 0,1 0 0,0-1 0,-1 1 0,1 0 0,-1 0 1,1 1-1,0-1 0,-1 0 0,1 0 0,-1 0 0,1 0 0,0 0 0,-1 1 0,1-1 0,-1 0 0,1 0 1,0 1-1,10 13 91,17 27-23,54 117-5,-54-99-81,-2-13-3,-5-17 0,-18-26-1,-1-1 1,1 0-1,0 0 1,0 0 0,0-1-1,0 1 1,0-1-1,0 1 1,0-1 0,1 0-1,-1 0 1,0 0 0,1-1-1,-1 1 1,0-1-1,1 0 1,-1 0 0,1 0-1,-1 0 1,7-2-1,3 0-1,0-1-1,0-1 0,17-7 0,-23 8 4,13-7-13,29-22 4,-35 21 7,21-23 1,3-9 6,-23 25 6,30-29-1,-26 36 45,-12 9-47,-3 3 26,-2 1-28,4 3 3,0 1 0,-1 0 0,0 0 0,0 1 0,0-1 0,-1 1 0,6 11 0,47 94 34,-52-98-34,1-1 0,1 1 0,10 15 0,-4-9-4,34 46 0,-28-42-7,30 30 0,-47-53 1,-1 1-1,1 0 1,1-1-1,-1 1 0,0-1 1,0 1-1,1-1 1,-1 0-1,0 0 1,1 0-1,-1 0 0,1 0 1,-1-1-1,4 1 1,-2 0-4,-4-1 4,0 0-1,0 0 1,1 0-1,-1 0 0,0 0 1,0 0-1,0 0 1,1 0-1,-1-1 1,0 1-1,0 0 0,1 0 1,-1 0-1,0 0 1,0 0-1,0 0 1,0 0-1,1 0 0,-1-1 1,0 1-1,0 0 1,0 0-1,0 0 0,1 0 1,-1-1-1,0 1 1,0 0-1,0 0 1,0 0-1,0-1 0,0 1 1,0 0-1,0 0 1,0 0-1,0-1 1,0 1-1,0 0 0,0 0 1,0-1-1,0 1 1,0 0-1,0 0 1,0-1-1,9-25-380,-1 0 0,7-45-1,-14 65 159,16-90-6483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35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8792,'0'0'72,"9"7"8,3 19-48,10 19 0,14 26-32,11 12-16,8 10 16,1-3-6264</inkml:trace>
  <inkml:trace contextRef="#ctx0" brushRef="#br0" timeOffset="1">581 208 9056,'0'107'529,"-2"31"-217,-3-19 29,0 19-171,7 69-17,-1-166-66,8 160 81,-8-177-133,0 1-1,0-1 0,7 29 0,-4-42-1318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36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17 232 8160,'-16'-52'197,"15"51"-49,75 5 530,-48-2-494,53-1 1,96-18 101,-137 11-171,-10 2-56,18-4 39,87-27 1,-37 4 36,-89 28-109,0 0 0,0-1 0,0 1 0,0-1-1,-1-1 1,0 1 0,0-1 0,0 0 0,0 0 0,-1-1 0,0 0 0,8-11 0,-7 10-1,-2 3 30,3 0 12,-7 4-64,1 0 1,-1 1-1,1-1 1,0 0-1,-1 0 1,1 0-1,-1 1 1,1-1-1,-1 0 1,1 1-1,0-1 1,-1 0-1,0 1 1,1-1 0,-1 1-1,1-1 1,-1 1-1,1-1 1,-1 1-1,0-1 1,1 1-1,-1-1 1,0 1-1,0-1 1,0 1-1,1 0 1,-1 0-1,3 9 7,-1 1-1,-1-1 0,1 11 0,1 7 0,9 40-4,6 19 0,2 23-3,-15-87-3,-2 0-1,2-1 0,1 1 0,1-2-1,0 1 1,2-1 0,15 29 0,23 31-17,-46-79 18,0 0-1,1-1 1,-1 1-1,1 0 1,-1-1 0,1 1-1,-1-1 1,1 1-1,0-1 1,0 0 0,0 0-1,0 0 1,0 0-1,0 0 1,0 0-1,0-1 1,0 1 0,0 0-1,0-1 1,3 0-1,-3 1 1,6-4-4,16-17 4,12-21 2,-23 19 8,0-2 0,-1 0 0,15-43 0,-13 32 6,-7 17-11,18-36 36,9-11 16,-34 64-51,1 1 0,-1-1 1,1 1-1,-1-1 0,1 1 0,-1-1 1,1 1-1,0-1 0,-1 1 1,1-1-1,0 1 0,-1 0 0,1-1 1,0 1-1,-1 0 0,1 0 1,0-1-1,0 1 0,-1 0 0,1 0 1,0 0-1,-1 0 0,1 0 1,0 0-1,0 0 0,-1 0 1,1 0-1,0 1 0,0-1 0,-1 0 1,1 0-1,0 1 0,14 6 7,-7 2 42,3 11-31,-1 0 1,8 28-1,-12-23 12,12 204 48,-12-163-78,-4-55-198,0-1 0,1 1 0,0-1-1,1 1 1,0-1 0,9 15 0,7 8-6600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37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14 491 8344,'-12'-21'176,"11"20"25,3 6-9,72 191 483,-66-175-660,20 37 55,78 114 35,-103-169-82,5-1 13,-8-2-35,1 0 1,-1 0-1,0 0 0,0 0 0,0 0 1,1 0-1,-1 0 0,0-1 1,0 1-1,0 0 0,0 0 0,0 0 1,1 0-1,-1 0 0,0 0 0,0 0 1,0 0-1,0 0 0,0 0 1,1-1-1,-1 1 0,0 0 0,0 0 1,0 0-1,0 0 0,0 0 0,0-1 1,0 1-1,0 0 0,0 0 1,1 0-1,-1 0 0,0-1 0,0 1 1,0 0-1,0 0 0,0 0 1,0 0-1,0-1 0,0 1 0,0 0 1,0 0-1,0 0 0,0 0 0,-1-1 1,1 1-1,12-34 60,39-144 350,-50 176-404,14-57 183,-13 54-163,-1-1 0,1 1 0,0 1 0,1-1 0,-1 0 0,1 0 0,0 1 0,0 0 1,0-1-1,5-3 0,-2 8 94,6 6-67,1 0 1,17 13-1,-27-17-45,13 11 98,5 14-37,24 39 1,-36-45-4,1 7-19,7 42 0,-14-59-35,-2 0-1,0 0 1,0 0 0,-1 0-1,0 1 1,-1-1 0,0 0 0,-5 17-1,3-18-2,2-9 11,2-3 4,3-7-15,1 0 0,0 0 0,0 1 0,1 0 0,1 0 0,11-12 0,-11 12-5,112-119 79,-93 97-68,101-103 33,-124 131-46,0-1-1,0 1 0,0 0 0,0 1 1,0-1-1,0 1 0,0-1 1,1 1-1,-1 0 0,0 0 0,1 0 1,-1 1-1,1-1 0,-1 1 1,1 0-1,5 0 0,-5 0 1,8 4 17,-3 2-17,-1 1 1,0 0 0,0 1 0,-1 0 0,0 0-1,6 10 1,-2 1 11,-6-7-8,2 2-3,-1 0 0,-1 0 0,-1 1 0,0-1 0,3 27 0,-1 2 2,0 7-4,-1-11-2,-2-23 0,1-13 0,3-12 0,-6 8 0,9-13-6,0-1 1,13-29 0,12-22-19,-18 38 17,61-101-144,-69 116 141,-4 6-9,1 0 0,-1 1 0,1-1 0,7-5 0,36-29-86,-40 38 25,-3 4 64,0-1 1,-1 1 0,1 0-1,0 0 1,0 0 0,-1 1-1,1 0 1,-1 0 0,1 1-1,-1-1 1,0 1 0,0 0-1,6 5 1,81 72-209,-49-41 107,-29-25 100,-9-10-2,0 1 0,0 0 1,1-1-1,-1 0 0,1 0 0,8 3 1,95 43-132,-103-47 124,0-1-1,0 0 1,0 0-1,0 0 0,0-1 1,13 1-1,-2-1 0,27 3-13,-27-6-53,0-5 60,1-1 1,-1-1 0,17-12-1,-16 6-52,-10 7 56,-1 2 20,-1 0 0,0-1 0,0 1 0,0-1 0,0-1 0,-1 1 0,-1-1 0,1 0 0,-1 0 0,5-16 0,-6 8 2,0-1 1,-1 1-1,0-24 0,-5 23 2,-13-17 4,13 29 1,0 1 0,0 0 0,0 0 0,-1 1 1,1-1-1,-9-6 0,3 5 1,-1-1 1,0 2-1,-1-1 0,1 1 0,-1 1 1,0 0-1,-12-2 0,21 5 0,-23-2 19,-16 7-6,-54 14 1,67-8 12,-3 8-15,1 1 0,-37 32 0,47-29 9,-6 17-5,-20 45 0,39-61-9,-1 33-1,8-52-6,0 0 1,1 1-1,-1-1 0,1 0 0,0 0 0,0 0 0,1 0 0,-1 0 1,4 6-1,-3-7 0,0 0 0,1 0 0,-1 0 0,1-1 0,0 1 0,0-1 0,1 0 0,-1 0 0,1 0 0,7 5 0,-1-3 0,1 0 0,-1 0 0,1-1 0,20 6 0,-1-4 0,41 5 0,54-4 0,130-23-2,-208 6-3,198-69 2,-236 76 2,0-1 0,0 0-1,12-7 1,83-55 0,-74 42-1,27-28 1,-51 47-2,-1 0-1,0-1 1,7-10 0,88-136-19,-86 123-4,0-16 6,9-55 1,-22 71-14,-1 14 20,0-16-2,-2-1 0,-1 2 0,-8-33 1,-14-30-22,25 91 33,0 1 0,-1 0 1,1-1-1,-1 1 1,0 0-1,1 0 0,-1-1 1,0 1-1,0 0 1,0 0-1,0 0 0,0 0 1,0 0-1,-2-2 0,3 3 3,-1 0 0,1 0-1,-1 0 1,1 0 0,-1 0-1,1 0 1,-1 0 0,1 0-1,-1 0 1,1 0 0,-1 0-1,0 0 1,1 0 0,-1 0-1,1 0 1,-1 0-1,1 0 1,-1 1 0,1-1-1,-1 0 1,-2 7-13,0 10 7,0 0 0,1 26 1,2-42 4,0 15-1,1 1 0,1-1 0,0 0 0,1 1 0,0-1 0,9 22 0,-8-24 0,7 12-3,69 109 2,76 85-10,-57-66 9,-85-128-8,26 87-3,-39-110 19,0 0-1,0 0 1,-1 0-1,0 0 1,1 0-1,-1 0 0,0 0 1,0 0-1,-1 0 1,1 0-1,-1 3 1,0-5-70,0 0 1,1 1 0,-1-1-1,1 0 1,-1 0 0,0 0-1,0 0 1,0-1 0,0 1-1,1 0 1,-1 0 0,0 0-1,0-1 1,-1 1 0,1 0-1,0-1 1,0 1 0,-2 0-1,-13 5-5640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37.5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66 8880,'22'0'0,"26"1"0,-29 1 0,68 8 0,120 14 17,-163-21 70,204-7 53,-196 0 41,-16 0-82,30-3 107,91-22 0,-132 23-140,166-44 809,-190 50-855,0-1 0,0 1 0,0 0 0,0 0 0,0-1 0,0 1 0,1 0-1,-1 0 1,0 0 0,0 0 0,0 0 0,0 0 0,0 1 0,0-1 0,0 0 0,0 0 0,0 1 0,0-1 0,0 0 0,0 1 0,0-1 0,-1 1 0,3 1-1,-1 0-6,-1 0 0,1 0 0,0 1-1,-1-1 1,1 1 0,-1 0-1,2 3 1,2 4-3,-4-6-7,1-1 0,0 1 0,-1 0 0,0 0-1,0-1 1,0 1 0,0 0 0,-1 0 0,1 5 0,10 119 22,-3-25-12,2-24-11,18 115-44,-27-194 40,-1 1 0,0-1 0,1 0 0,-1 0 0,0 1 0,1-1 0,-1 0 0,0 1 0,1-1 0,-1 0 0,0 0 0,1 0-1,-1 0 1,1 1 0,-1-1 0,0 0 0,1 0 0,-1 0 0,1 0 0,-1 0 0,1 0 0,-1 0 0,0 0 0,1 0 0,-1 0 0,1 0 0,-1 0 0,0-1-1,1 1 1,-1 0 0,1 0 0,-1 0 0,0 0 0,1-1 0,-1 1 0,0 0 0,1-1 0,-1 1 0,0 0 0,1 0 0,-1-1 0,21-19-1337,0-3-5314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37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7984,'0'0'0,"3"9"0,5 15 0,5 21-32,14 29 32,14 6-328,21-4 328,-2 2-5240</inkml:trace>
  <inkml:trace contextRef="#ctx0" brushRef="#br0" timeOffset="1">1034 448 5920,'-1'0'9,"-84"19"50,4 1-55,-133 49 9,172-50 55,-56 37 4,72-36-52,-30 28 0,51-44 1,1 0 1,0 0-1,1 0 0,-1 0 1,-3 6-1,-16 26 45,2 1 0,-18 44-1,39-79-50,-1-1 0,0 1 0,0 0 0,1 0 0,-1 0 0,1 0 0,0 0 0,-1 0 0,1 0 0,0 0 0,0 0 0,1 2 0,-1 6 25,1 0 0,0-1-1,1 1 1,4 12 0,-2-13-25,0 0 0,1 0 0,0-1 0,8 11-1,-12-18-2,0 1 0,0-1-1,0 1 1,0-1-1,1 0 1,-1 1-1,0-1 1,1 0-1,-1 0 1,1 0 0,-1 0-1,1-1 1,-1 1-1,4 1 1,47 19 105,91 23 0,-92-34 17,226 24 47,-266-33-145,0 0 0,22-2 0,104-11 76,21-22-943,-154 34 771,156-40-4506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39.4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96 4400,'-29'0'197,"5"1"302,0-2 1,-29-3 0,49 2-219,-2-1 47,6 3-312,-1 0-1,0 0 1,1-1-1,-1 1 1,1 0 0,-1-1-1,1 1 1,-1 0-1,1-1 1,-1 1-1,1-1 1,0 1-1,-1-1 1,1 1 0,-1-1-1,1 1 1,0-1-1,0 0 1,-1 1-1,1-1 1,0 1 0,0-1-1,0 0 1,0 1-1,-1-1 1,1 1-1,0-1 1,0 0 0,0 1-1,0-1 1,1 0-1,-1 1 1,0-1-1,0 0 1,0 1 0,0-1-1,1 1 1,-1-1-1,0 1 1,1-1-1,-1 0 1,2-2 25,0 1 0,0-1 0,0 1 0,0 0 0,0 0 0,0-1-1,5-1 1,0-3-7,-4 5-15,-1 0 0,1 1 0,-1-1 0,1 0 0,0 1 0,0-1 0,-1 1 0,1 0 0,0 0 0,4-1 0,15-3 57,-1 0-1,1 1 1,0 2 0,0 0-1,0 1 1,33 3-1,22 8-21,-43-1 66,24 16-39,63 37 0,-86-38 14,126 118 38,-131-112-59,19 18-31,178 188 259,-183-185-186,-44-50-110,1-1 1,-1 1-1,1 0 1,-1-1-1,1 1 1,-1 0-1,0-1 0,1 1 1,-1 0-1,0 0 1,1-1-1,-1 1 0,0 0 1,0 0-1,0-1 1,0 1-1,0 1 0,0-2-3,0 0-1,0 1 0,0-1 0,0 0 0,-1 0 0,1 1 0,0-1 0,0 0 0,0 0 0,-1 0 1,1 1-1,0-1 0,0 0 0,-1 0 0,1 0 0,0 0 0,-1 1 0,1-1 0,0 0 0,0 0 1,-1 0-1,1 0 0,0 0 0,-1 0 0,1 0 0,0 0 0,-1 0 0,-2 0 6,0 0-1,1-1 1,-1 1-1,1-1 1,-1 1-1,0-1 0,1 0 1,-4-2-1,-3 0 1,6 1-4,0 1 1,0-1-1,0 0 0,0 1 0,0-1 1,1-1-1,-1 1 0,0 0 1,-2-3-1,-4-4 6,0 0-1,1-1 1,0 0 0,1 0 0,0-1-1,-7-13 1,1-15-6,7-4 1,6 36-4,0-1-1,0 1 1,1 0-1,2-9 1,-1 10 0,0-1 0,0 0 0,1 1 0,5-10 0,-3 8 0,0 0 0,0 1-1,12-12 1,-5 8 0,0 2 0,1 0 0,0 0 1,0 1-1,1 1 0,16-7 0,-5 6 7,102-20 9,-103 26-3,-15 2-10,1 0-1,0 1-1,0-1 1,0 1-1,0 1 0,0 0 1,-1 1-1,1-1 0,-1 2 1,1-1-1,-1 1 1,9 6-1,81 57 23,-83-52-10,-8-6-8,0-1-3,-1 0-1,0 0 1,-1 1-1,0 0 1,0 0-1,-1 1 1,0-1-1,4 14 1,-6-15 2,-1 1-1,0 0 1,2 17 0,-4-23-2,0 0-1,0 0 0,0 1 1,0-1-1,0 0 0,-1 0 1,0 1-1,1-1 0,-1 0 1,-1 0-1,1 0 1,0 0-1,-1 0 0,1 0 1,-5 5-1,6-8 1,-1 1-1,1 0 1,-1 0 0,0-1-1,1 1 1,-1 0-1,0-1 1,0 1 0,1-1-1,-1 1 1,0-1-1,0 1 1,0-1 0,0 1-1,0-1 1,0 0 0,0 0-1,0 1 1,0-1-1,0 0 1,0 0 0,0 0-1,0 0 1,0 0 0,0 0-1,0 0 1,1-1-1,-1 1 1,0 0 0,0 0-1,0-1 1,0 1 0,0-1-1,0 1 1,0-1-1,0 1 1,1-1 0,-1 1-1,0-1 1,0 0 0,1 1-1,-2-2 1,0-1 7,0 1 1,0-1-1,0 0 1,1 0-1,-1 1 1,1-1-1,-1 0 0,1 0 1,0 0-1,0-1 1,0-2-1,1-27 21,5 18 62,11-13-30,32-41 1,-27 46 23,117-94 49,-107 96-2,124-53 50,-126 66-91,-29 8-94,15-3 31,0 1 0,24 0 0,-26 3-23,0 1-1,0 0 1,13 4 0,-26-6-8,3 0 6,-1 1 1,1 0 0,-1 0-1,1 0 1,-1 0 0,1 0-1,-1 0 1,3 3 0,22 15 18,0 2 1,35 37 0,-43-32 2,-9-11-16,4 6-2,-1 1 0,-1 1 0,-1 0 0,15 44 1,28 141 34,-49-190-43,-3-10 0,0 1 0,1-1 0,1 0 0,5 9 0,8 15 10,-16-30-12,0 0 0,0-1 1,0 1-1,0-1 0,0 1 0,1-1 0,-1 1 1,0-1-1,1 0 0,-1 1 0,1-1 0,2 1 1,-2-1-1,0-1 0,-1 0 0,1 0 0,-1 1 0,1-1 0,-1 0 0,1-1 0,-1 1 0,1 0 0,-1 0 0,1-1 0,-1 1 1,1-1-1,-1 1 0,1-1 0,-1 1 0,3-3 0,18-13-4,-19 13 1,15-12-83,-1 0 0,23-28-1,-16 17-1091,24-26-5755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39.8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184 473 6816,'7'5'5,"-1"1"1,0-1-1,0 1 1,0 0-1,-1 1 1,0-1-1,5 9 1,-4-5-1,-3-5 2,-1 0 0,1 0-1,-1 1 1,0-1 0,0 0 0,1 8 0,32 164 121,-27-111-96,-1 75 60,-7-138-65,4-22-819,2-1-3328</inkml:trace>
  <inkml:trace contextRef="#ctx0" brushRef="#br0" timeOffset="1">1 1 6816,'0'0'0,"0"29"0,7 8 0,7 21 16,13 13 0,12 16-16,5 11 0,4-2 0,0 0-4656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40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228 9 6368,'-2'-8'39,"-3"10"54,-10 19 97,12-17-174,-4 6 7,-23 46 152,-36 78 35,53-104-35,-44 147 81,49-140-49,4-17-118,-2 10-10,1 0 1,1 1 0,1 46 0,4-59-21,0 0 0,7 29 0,-8-47-57,0 0 0,0 0 0,0 1 1,0-1-1,0 0 0,0 0 0,0 0 0,0 1 0,0-1 0,0 0 0,0 0 0,0 1 1,0-1-1,0 0 0,1 0 0,-1 0 0,0 1 0,0-1 0,0 0 0,0 0 0,0 0 1,0 0-1,1 1 0,-1-1 0,0 0 0,0 0 0,0 0 0,1 0 0,-1 0 1,0 0-1,0 1 0,0-1 0,1 0 0,-1 0 0,0 0 0,0 0 0,0 0 0,1 0 1,-1 0-1,0 0 0,4 0-42,-1-1 1,0 1-1,1-1 1,-1 0 0,0 0-1,0 0 1,0 0-1,0-1 1,0 1-1,0-1 1,0 0 0,0 0-1,-1 0 1,5-4-1,-3 3-251,32-26-4642</inkml:trace>
  <inkml:trace contextRef="#ctx0" brushRef="#br0" timeOffset="1">36 75 6728,'3'1'16,"-1"0"-1,1 0 1,-1 0 0,1 1 0,-1-1 0,0 0-1,1 1 1,-1 0 0,0 0 0,0-1 0,2 4-1,19 22 10,-19-21-2,12 11 61,0 0 0,1-2 0,31 23 0,-10-9 47,101 74 22,-37-29-53,-9-1-65,19 5-10,-93-70-18,-13-6-81,0-1 1,1 0-1,-1 0 1,1-1-1,-1 0 0,1 0 1,-1 0-1,1-1 1,-1 0-1,0 0 1,9-3-1,26-11-4379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40.6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11 154 5920,'0'-10'17,"-1"0"-1,-1 0 1,-4-19 0,5 25-7,1 2 237,2 3-90,5 3-94,-1 1 0,1-1-1,-1 1 1,-1 0 0,11 12 0,29 25 120,31 8-50,-57-43-59,85 12 24,-100-18-88,1-1 0,0 1 0,0-1 0,0 0 0,0 0 0,0-1-1,-1 1 1,1-1 0,5-1 0,5-2 5,-1 2-3,-10 1 0,0 1 1,0-1-1,0 0 1,0-1-1,0 1 1,0-1-1,0 1 0,4-4 1,9-4 76,28-19 1,-40 24-63,1 0 0,-1-1 0,0 1 0,0-1 0,-1 0 0,1-1 0,-1 1 0,0-1 0,4-8 0,-7 4 101,-4-3-67,0 0-1,-11-24 0,5 25 55,-1 3-83,0 2 1,-1-1-1,1 1 0,-14-5 0,8 9 63,-3 5-61,0 2-1,0-1 1,-23 10 0,19-3 47,-108 71 34,106-60-54,7-3-28,-22 27-1,24-22-21,-16 28 0,31-48-7,-1 0 1,1-1 0,-1 1-1,1 0 1,0 0-1,0 0 1,0 0-1,-1 6 1,-1 9 10,0 0 0,0 25 0,3-27-10,2 1 0,5 27 0,-6-42-3,-1 1 0,1-1 1,-1 0-1,1 0 0,0 1 0,0-1 1,0 0-1,0 0 0,0 0 0,0 0 1,2 2-1,-3-4-2,11 16 9,0-1-1,16 16 1,-11-16-4,32 23 0,-46-36-3,1-1 0,-1 1 0,1 0 0,0-1 0,-1 0 0,1 1 0,0-1 0,0 0 0,4 0 0,-7-1-2,26 8 10,38 5 0,34-8-5,-98-5-5,7 0 2,-1 0-1,1-1 1,-1 1-1,9-3 1,55-14-539,89-33 1,-31 3-4904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19.2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50 320 4312,'8'4'12,"0"1"0,0 0 0,-1 0 1,0 1-1,0 0 0,0 0 0,-1 1 0,0 0 0,0 0 1,-1 1-1,0-1 0,0 1 0,-1 0 0,6 14 1,-3-8-2,-4-6 18,0 0-1,0 0 1,-1 1 0,2 9-1,29 171 555,-29-119-279,-3-70-301,-1 15 177,2-1 0,0 0 0,1 0 0,0-1 0,1 1 0,0 0 0,12 22-1,-16-35-192,0-1 0,0 1 0,1 0-1,-1-1 1,0 1 0,1 0 0,-1-1-1,1 1 1,-1-1 0,0 1 0,1-1-1,-1 1 1,1-1 0,-1 1 0,1-1-1,0 1 1,-1-1 0,1 0 0,-1 1-1,1-1 1,0 0 0,-1 0 0,1 1-1,0-1 1,-1 0 0,1 0 0,0 0-1,0 0 1,-1 0 0,1 0 0,1 0-1,8 0-4212</inkml:trace>
  <inkml:trace contextRef="#ctx0" brushRef="#br0" timeOffset="1">22 5 6280,'0'0'0,"-12"-1"72,3-2 192,15 24-72,6 8-184,10 4 0,5 0-8,-1 0-4640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40.9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332 676 7000,'17'-33'36,"-14"30"-24,-1-1 0,0 0 0,1-1 0,-1 1 0,-1 0 0,1 0 0,-1-1 0,2-5 0,-4 9-5,1 1 1,0-1-1,-1 1 1,1 0 0,0-1-1,-1 1 1,1 0-1,0-1 1,-1 1-1,1 0 1,-1-1-1,1 1 1,-1 0-1,1 0 1,-1-1 0,1 1-1,-1 0 1,1 0-1,-1 0 1,1 0-1,-1 0 1,1-1-1,-1 1 1,1 0-1,-1 0 1,1 1 0,-1-1-1,1 0 1,-2 0-1,1 0 7,-10 1 32,1 0 1,-1 1 0,0 1-1,1 0 1,-1 0 0,1 1-1,0 0 1,0 0-1,-12 9 1,12-8-41,-9 6 30,1 0 1,0 1 0,0 1-1,-25 25 1,32-27-26,-9 9 44,2 4-30,1 0 0,-19 40 0,35-63-23,0 1 0,0 0 0,1 0 0,-1 0-1,0 0 1,1 0 0,0 0 0,-1 0 0,1 0 0,0 2 0,-1 8 7,1 0-1,2 20 0,-1-25-7,0-1 0,1 1 0,0 0 0,1-1 0,-1 1 0,7 10 0,-5-10 0,1 0 0,0 0 0,0-1 0,0 0 0,9 9-1,-8-10 1,0-1-1,0 1 0,1-1 0,-1 0 0,1-1 1,8 4-1,-7-5 0,-1 0 0,0-1 1,1 1-1,-1-2 0,1 1 1,-1-1-1,1 0 0,-1 0 1,1-1-1,-1 0 0,1-1 0,13-4 1,-19 6 1,0-1-1,0 0 1,-1 1 0,1-1 0,0 0 0,-1 0-1,1 0 1,0 0 0,-1 0 0,3-2 0,19-18 11,-1-2 0,29-36-1,-34 31 62,53-125 39,-60 120 14,9-144 37,-20 140-103,-18-161 23,14 160-57,-6-52-1,-3-2-19,4 25-2,5 30-2,5 36-3,0 0 1,0 1-1,0-1 0,0 0 1,0 0-1,0 1 0,0-1 0,0 0 1,0 1-1,0-1 0,1 0 1,-1 0-1,0 1 0,0-1 0,1 0 1,-1 1-1,1-2 0,-1 2 0,0 0 1,1 0-1,-1 0 0,0 0 0,0 0 0,1 0 0,-1 0 0,0 0 0,1 0 0,-1 0 0,0 0 0,0 0 0,1 0 0,-1 0 0,0 0 1,1 0-1,-1 0 0,0 0 0,0 0 0,1 0 0,-1 0 0,0 0 0,0 1 0,1-1 0,-1 0 0,0 0 0,0 0 0,0 0 0,1 1 1,-1-1-1,0 0 0,0 0 0,0 1 0,0-1 0,1 0 0,-1 0 0,0 1 0,15 27 5,5 28-2,7 32 2,6 28-2,8 15 2,3 4-2,1 1 2,3 4-3,-23-76-527,52 94 0,-26-65-4721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41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7624,'12'3'0,"12"7"0,-13-2 5,0 0 1,-1 1 0,15 15-1,-15-8 109,2 14-30,13 54 1,-18-44 90,5 53 0,-2 1 34,29 115 347,-38-206-415,3-8 4,1 0-120,-2 3-12,-2 0 1,1 0 0,0 0 0,0-1-1,-1 1 1,1 0 0,-1 0 0,1-1-1,-1 1 1,0-1 0,1-4 0,38-106 174,-15 21 82,5-17-56,-24 91-141,0-2-20,1 1-1,0 0 1,2 0-1,16-27 1,22-23 129,-45 67-170,0 0 0,0 0 0,-1 0 1,1 0-1,0 1 0,1-1 0,-1 1 0,0 0 0,0-1 0,1 1 0,-1 0 0,0 0 0,1 1 0,-1-1 0,1 0 0,-1 1 0,1-1 0,0 1 0,-1 0 0,6 0 0,-6 0-1,8 3 63,-4 2-61,0 0 1,0 0-1,-1 1 1,1-1-1,-1 1 1,6 10-1,-4 1 22,13 107 16,-10-13-11,3-20-35,0-16 0,-3-24-3,0-7-4,-9-42 0,2-5-1,16-29-11,0-1 1,16-42-1,-7 15 7,9-11 6,-26 51 1,-2 1 2,2 2-1,0-1 1,0 2-1,24-27 1,19-16 10,-51 57-10,0-1 1,0 1 0,0 0 0,0 0 0,1 0 0,-1 0-1,1 0 1,-1 1 0,1-1 0,-1 1 0,1 0-1,0 0 1,0 1 0,0-1 0,7 1 0,-6-1 1,-4 1-2,0 0-1,-1 0 1,1 0-1,0 0 1,-1 0-1,1 0 1,0 0-1,-1 0 1,1 0 0,0 0-1,-1 0 1,1 0-1,0 1 1,-1-1-1,1 0 1,0 0-1,0 1 1,5 3 3,0 0 0,0 0 0,0 0 1,-1 1-1,0 0 0,0 0 0,8 11 0,-5 1 10,7 38 4,-1 28-14,4-1 0,-13-65-4,1 0-1,11 19 1,-12-26-1,0-1 0,0 0 0,1-1 0,9 11 0,-10-14 0,0-1 0,0 1 0,0-1 0,1 0 0,0 0 0,7 4 0,-7-6 0,0 1 0,-1-1 0,1 0 0,0-1 0,0 1 0,8 0 0,-7-2 0,-1 1 0,0-1 0,1-1 0,-1 1 0,0-1 0,9-2 0,-9 1 0,1 0 0,-1-1 0,0 0 0,0 0 0,0 0 0,10-8 0,-4 1 0,0-1 0,16-19 0,20-32 0,-8-4 1,-3 5 4,-5 7-3,-21 39-2,19-40 0,-30 54 0,5-6 0,-5 7 0,0 0 0,0 0 0,0 0 0,0 0 0,0 0 0,0 0 0,0 0 0,0 0 0,0-1 0,0 1 0,0 0 0,1 0 0,-1 0 0,0 0 0,0 0 0,0 0 0,0 0 0,0 0 0,0 0 0,0 0 0,0 0 0,0 0 0,0 0 0,0 0 0,1 0 0,-1 0 0,0 0 0,0 0 0,0 0 0,0 0 0,0 1 0,0-1 0,0 0 0,0 0 0,0 0 0,0 0 0,0 0 0,0 0 0,0 0 0,1 0 0,-1 0 0,0 0 0,0 0 0,0 0 0,0 0 0,0 0 0,0 0 0,0 1 0,0-1 0,0 0 0,0 0 0,0 0 0,0 0 0,0 0 0,0 0 0,0 0 0,0 0 0,0 0 0,0 0 0,0 0 0,0 1 0,0-1 0,0 0 0,2 5-1,-1-1 1,-1 0-1,1 1 0,0-1 0,-1 1 1,0-1-1,0 0 0,0 1 1,-2 7-1,-5 121-3,8-103-8,-1-30 12,2 17-3,1 1 1,5 19-1,-3-23 1,0 0 0,13 22 1,-17-34-1,0 0 0,0 0 0,0 0 0,0 0 0,1 0 0,-1 0 1,1-1-1,0 1 0,2 2 0,18 14-6,1-2 0,45 25 0,-43-31-24,84 11-7,-93-22 13,-12-1 23,0 0 0,0 0 0,0-1 0,0 1 0,0-1 0,-1 0 1,1 0-1,-1 0 0,0 0 0,1 0 0,-2-1 0,5-5 0,-2-6-23,-4-10 14,-1 0 0,-3-29 0,-2 29-8,-45-104-8,35 105 9,6 10 13,0 0 3,0 0 0,-1 1 0,-1 1 1,0-1-1,-1 2 0,-18-16 1,15 17-2,-39-30-16,123 103-1286,-18-16-5180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42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874 720 6368,'1'-2'0,"2"-2"3,-1 0-1,0 0 0,0 0 1,0 0-1,2-6 0,-4 10-1,0-1-1,0 1 0,0 0 0,0-1 0,0 1 0,0 0 0,0-1 0,0 1 0,0 0 0,0-1 0,0 1 0,0 0 0,0-1 0,0 1 0,-1 0 0,1-1 0,0 1 0,0 0 0,0-1 0,-1 1 0,1 0 0,0 0 0,0-1 0,0 1 0,-1 0 0,1 0 0,0 0 0,-1-1 1,1 1-1,0 0 0,-1 0 0,1 0 0,0 0 0,0-1 0,-1 1 0,0 0 0,-8-2 0,0 0 1,-1 0-1,0 1 1,1 0-1,-1 1 0,-11 0 1,9 0 16,-38 1 99,-85 10 1,107-7-81,-12 3 172,-152 59 99,156-48-47,-137 89 101,143-85-114,0 5-83,-42 47 0,72-74-157,-1 1 0,1-1 0,-1 1 0,1-1 0,-1 1 0,1 0 0,-1-1 0,1 1 0,0 0 0,-1-1 0,1 1 0,0 0 0,-1-1 0,1 1 0,0 0 0,0-1 0,0 1 0,0 0 0,0 0 0,0-1 0,0 1 0,0 1 0,1 3 7,0 0 0,0-1 0,1 1 0,0-1 0,-1 1 0,2-1-1,-1 0 1,0 0 0,1 0 0,0 0 0,0 0 0,0-1 0,0 1 0,1-1 0,4 5 0,-6-7-4,-1 0 0,0 0 0,1 0 0,-1 0 0,0-1 0,1 1 1,-1 0-1,1-1 0,-1 1 0,1 0 0,3 0 0,24 5 46,1-1 0,43 1 0,-42-9 31,143-53 29,-137 38-55,138-110 40,-169 123-72,0-1-1,0 0 0,7-9 1,106-165 129,-103 142-43,32-135 49,-44 140-57,1-147 42,-7 143-42,-1 4-46,-13-115 118,16 142-158,-2-6 14,0 0-1,-6-19 1,-4 61 105,7-13-130,3-8-5,0 0 0,0-1 0,0 1 0,1 0 0,0 12 0,-2 61 20,4-48-21,7 35-1,14 33 2,11-1-3,-14-44-4,44 106-12,-37-105-25,49 80 0,-75-138 38,1 0 0,-1 1 0,1-1 0,-1 0-1,0 0 1,1 1 0,-1-1 0,1 0 0,-1 0-1,1 0 1,-1 0 0,1 1 0,-1-1 0,1 0-1,-1 0 1,1 0 0,-1 0 0,1 0 0,-1 0 0,1-1-1,-1 1 1,1 0 0,-1 0 0,0 0 0,1 0-1,-1 0 1,1-1 0,-1 1 0,1 0 0,-1 0-1,0-1 1,1 1 0,-1 0 0,1-1 0,-1 0-1,2 0-1,3-3-1,0-1 0,0 0 1,0 0-1,0 0 0,-1-1 0,0 0 1,0 1-1,5-12 0,13-35 2,0-1 2,-18 45 0,0-1 0,1 1 1,6-10-1,-7 14 1,0 0-1,0 0 1,1 0 0,-1 0-1,1 1 1,0 0 0,0 0-1,0 0 1,0 0 0,1 1-1,-1 0 1,1 0 0,5-1-1,6 1 14,12 4-4,38 7 0,-47-1 11,-12-5-13,9 5 1,-1 0 0,0 0 0,-1 2 0,0 0 1,17 15-1,63 53 28,-83-69-30,0 0 1,1-1-1,0-1 0,0 0 0,1-1 1,-1 0-1,27 7 0,-26-10-4,13 4 12,106 0 10,-110-10-11,-9-2-11,0-1 1,0 0 0,0-1 0,16-10-1,-18 3 12,-4 1-10,-2 0 0,0-1 0,0 0 0,4-16 0,-9 11 9,-4-1-10,-1 1 1,-1 0 0,-10-25-1,15 42-2,-1 0-1,0 0 1,0 0-1,0 0 1,0 0-1,-1 1 1,1-1-1,-3-3 1,-16-14 4,-1 1 0,-41-28 0,35 33 9,-114-32 13,114 41-1,8 5-18,-1 1 0,1 0 1,-38 11-1,56-13-7,-1 1-1,1-1 1,0 1 0,0-1-1,0 1 1,-1-1 0,1 1-1,0 0 1,0 0 0,0-1-1,0 1 1,0 0 0,0 0-1,0 0 1,-1 2 0,-13 18 7,0 1 0,1 1 1,-14 32-1,26-52-6,1 0 1,-1 1-1,1-1 0,0 1 1,1-1-1,-1 1 0,0 4 1,-2 40 12,5 79 1,-2-123-16,1-1 0,-1 1 0,1 0 0,0 0 0,0 0 0,0 0 0,2 3 0,8 19 5,15 29 0,-16-39-5,1 1 0,1-1 0,19 20 0,-7-12 2,34 28-1,42 19 0,-59-48-3,1-2 1,69 26-1,-108-46 1,0 0-1,0 0 0,-1-1 1,1 1-1,0-1 0,0 1 1,0-1-1,0 0 0,5 0 1,7 0-2,0-1 0,0-1 1,22-4-1,-17-1-426,0-1 0,36-18-1,-55 25 369,97-49-6660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44.3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922 51 3592,'-1'-2'0,"-3"-2"11,0 0 0,0 0 0,-1 0 0,1 0 0,-1 1 0,1-1 0,-1 1-1,0 0 1,-8-3 0,4 3 7,6 2 0,0-1 0,1 2 0,-1-1 0,0 0 0,0 1 1,0-1-1,0 1 0,0 0 0,0 0 0,0 0 0,-4 1 0,-98 12 247,85-8-175,0 1 0,1 0 0,0 2 0,-36 18-1,38-17-55,-119 66 269,90-49-277,12-6 82,-133 82 47,138-82-54,-82 82 54,109-101-139,0 1-1,1 0 1,-1 0 0,1 0-1,0 0 1,-1 0 0,1 0-1,-1 4 1,-5 12 25,2 1 0,0-1 0,1 1-1,-2 20 1,6-37-29,0-1-1,0 1 0,0 0 1,0-1-1,0 1 0,0-1 1,1 1-1,-1 0 1,0-1-1,1 1 0,-1-1 1,2 2-1,4 10 26,1 0 0,0 0 0,1-1 0,1-1 0,15 18-1,-5-16 158,-1-5-140,0-1 0,1-1-1,0-1 1,23 3 0,-40-8-35,1 1 0,-1-1 0,1 0-1,-1 0 1,1 0 0,-1 0 0,0-1 0,1 1-1,2-1 1,20-7 66,1 0-1,48-24 0,-53 17 31,63-73 68,-72 68 18,-9 15-155,2-5 7,0-1-1,-1-1 1,0 1 0,0-1-1,-1 1 1,-1-1 0,0 0-1,1-19 1,-16-193 1027,13 221-990,-1-20 25,-1 17-13,-4 14 124,2-1-206,2-4-10,1 0 1,-1-1-1,1 1 1,0 0 0,0 0-1,0 1 1,0-1-1,0 3 1,-8 39 88,-5 80-1,12-104-91,2-12 0,-1 0 0,2 1 0,-1-1 0,2 11 0,19 98 27,-14-94-20,47 90 3,-53-112-16,0 0 0,1 0 0,-1 1-1,1-1 1,-1 0 0,1 0 0,3 3 0,44 37 5,-36-32-5,1-1-1,25 12 1,-22-12 1,0-2 0,1 0 0,0-1 0,0 0 0,0-2 0,0 0 0,28 2 0,15-1 11,6-6-9,-54-1-175,0 0 0,0-1 0,0-1 1,0 0-1,-1 0 0,19-11 0,18-8-5842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45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 4216,'0'0'40,"-2"9"16,-10 109 39,12 92 462,0-194-472,-2 266 643,5-183-659,-1-58 86,6 63 138,30 147 1,-15-145 76,-12-45-88,14 55 578,-25-114-680,3-13 41,-2 11-213,0-1 1,-1 0-1,1 0 0,-1 0 0,0 1 0,1-1 1,-1 0-1,0 0 0,1 0 0,-1 0 0,0 0 1,0 0-1,0 0 0,0 0 0,0 0 0,0 0 1,0 1-1,0-3 0,-2-21-437,-5-36 1,-4 3-4692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45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382 1 7000,'-3'3'40,"-13"14"-9,9-11-11,1 0 0,0 0 0,0 1 0,1 0 1,-6 8-1,-68 122 109,62-103-42,-141 318 146,148-334-205,3-6 11,0 1 0,1-1 0,-8 23 0,13-33 72,-2-7-11,-1 0-79,2 4-9,1 0 1,0-1-1,0 1 1,0-1-1,0 0 1,0 1 0,0-1-1,0 0 1,0 0-1,0 0 1,1 1-1,-1-1 1,1 0-1,0 0 1,-1-3-1,0-7 70,0-1 0,1 0 0,1 1 0,3-25 0,14-53 281,-11 62-360,28-109 535,-28 114-485,2-4 187,46-81 93,-43 93-105,0 4-148,1 1-1,0 0 1,23-11 0,-16 16 121,20 3-61,52 5 0,-89-3-123,0 0 0,0 1-1,0-1 1,-1 1 0,1 0 0,0-1 0,0 1-1,-1 0 1,5 3 0,11 4 40,-1 1 1,24 17-1,-21-10-27,31 32 0,-20-19 98,58 44 4,38 4-1491,-126-76 1335,130 73-7022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47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155 118 816,'0'0'2408,"-4"-1"-2081,-12-2-201,12 2 181,-6-5 1005,5 0-1004,1 0-110,0-1 0,1 1 0,0-1 0,0 0-1,1 0 1,-3-10 0,1 5-59,4 10 229,-1 2-362,1 0 1,-1-1 0,1 1-1,0 0 1,-1-1 0,1 1-1,-1 0 1,1-1-1,0 1 1,-1 0 0,1-1-1,0 1 1,-1-1 0,1 1-1,0-1 1,0 1-1,0-1 1,-1 1 0,1-1-1,0 1 1,0-1 0,-9-12 205,9 12-204,-1 0 0,1 1 0,-1-1 0,0 1-1,1-1 1,-1 1 0,0-1 0,1 1 0,-1 0-1,0-1 1,1 1 0,-1 0 0,0 0-1,0-1 1,0 1 0,1 0 0,-1 0 0,0 0-1,0 0 1,0 0 0,1 0 0,-1 0 0,0 0-1,0 0 1,0 0 0,1 1 0,-1-1-1,0 0 1,0 1 0,1-1 0,-1 0 0,0 1-1,1-1 1,-1 1 0,0-1 0,1 1 0,-1-1-1,1 1 1,-1-1 0,1 1 0,-1 0-1,1-1 1,-1 1 0,1 0 0,-1-1 0,1 1-1,0 0 1,0 0 0,-1-1 0,1 1 0,0 0-1,0 0 1,0 0 0,0-1 0,0 1-1,0 1 1,-1 7-2,1-1-1,0 0 0,2 17 1,-1-21 6,0 10-1,1-1 1,5 20-1,-1-6-5,19 79-1,5 17 0,5 7-3,-5 10-2,-16 16 0,-16-6 0,-2-112 0,-11 54 0,6-58 0,-15 40 0,-15 14 0,28-68-242,-1 0 0,0 0 0,-22 24 0,5-8-4598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48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1 789 7088,'60'3'222,"-34"-1"-19,32-1 0,-39-2-180,43-6 22,86-24-4,48-25 72,-160 44-94,7-1 89,-20 5-56,16-4 12,-1-2 1,-1-2 0,48-27 0,68-58-879,-76 40-4132</inkml:trace>
  <inkml:trace contextRef="#ctx0" brushRef="#br0" timeOffset="1">1050 1 7088,'0'5'3,"-1"-1"0,1 1 1,-1 0-1,0 0 1,0 0-1,0 0 0,-4 6 1,-3 17 49,-18 314 475,25-253-498,1-54 44,17 124 27,-11-132-34,8 7-23,29 50 1,-27-64 3,15 7-9,41 27 1,-70-53-31,0 1 0,0-1-1,0 0 1,1 0 0,-1 0 0,0 0 0,1 0 0,3 0 0,10 3-133,1-2-1,0 0 1,0 0 0,0-2 0,0 0 0,18-3-1,40-7-4701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48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182 128 5656,'30'-70'153,"-6"16"55,-22 50 40,-8 9 4,0-1-204,3-2-11,1-1 0,0 1 0,0 0 0,0 0 0,0 0 0,0 0 0,0 0 0,0 0 0,0 0 0,1 1 0,-3 3 0,-66 93 500,28-36 253,29-41-673,-1-1-49,7-9 38,-1 1 1,-8 20-1,6-11 55,-10 35 0,20-46-27,2-5-113,1 0 1,0 0 0,0-1-1,0 1 1,1-1 0,-1 0-1,6 5 1,3-2 45,3-4-45,0-1 0,1 0 0,28 1 0,-23-7 19,13-6-10,38-17 1,-53 15 8,-7 2-28,0-1 1,0-1-1,-1 0 1,0 0 0,-1-1-1,0 0 1,-1-1-1,8-15 1,-5-10 7,-12 35-11,1 1-1,0-1 1,-1 1 0,1-1 0,-1 1-1,0-1 1,0 0 0,0 1-1,0-1 1,-1 1 0,1-1 0,-1 1-1,0-4 1,-2-4 9,-3-19 15,5 28-24,1-1-1,-1 0 0,0 1 0,0-1 0,0 0 1,0 1-1,0-1 0,0 1 0,0 0 1,0-1-1,-1 1 0,1 0 0,-1 0 0,1 0 1,-1 0-1,1 0 0,-1 0 0,1 0 0,-1 0 1,0 1-1,1-1 0,-1 1 0,0-1 1,0 1-1,0 0 0,1-1 0,-3 1 0,3 0 0,-8 2 112,2 4-87,0-1 0,1 1 0,-1 1 0,-8 11 0,9-5 75,5-6-92,0 0 0,1 0 0,-1 1 0,2-1 0,-1 0 0,1 1 0,0-1 0,3 9 0,-4-15-13,0 0 0,0 0 1,1 0-1,-1 0 0,1 0 0,-1 0 0,1 0 1,-1-1-1,1 1 0,0 0 0,-1 0 0,1 0 1,0-1-1,1 2 0,9 7-178,0 0-1,1-1 1,0-1-1,1 0 1,0-1-1,19 8 1,39 12-6278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48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78 435 7448,'43'-38'24,"-36"32"-10,0 0 1,0 0 0,-1 0 0,0-1 1,-1 0-1,9-14 0,-12 19 144,-7 5-6,-1-1-126,4-1-2,-1 0 1,1 0-1,-1 1 1,1-1-1,0 1 1,0-1-1,0 1 1,-4 3-1,-14 16 148,0 1 0,1 1 0,-19 29 0,28-38-141,7-11-12,0 1 0,1 0 0,-1 0 0,1 0 0,0 0 0,-3 9 0,2-6 9,1 1 0,-1 0 0,2 0 0,-3 14 0,4-22-27,0 0 0,0 1 0,0-1-1,0 0 1,0 0 0,0 1-1,0-1 1,0 0 0,0 1-1,0-1 1,1 0 0,-1 0 0,0 1-1,0-1 1,0 0 0,0 0-1,0 1 1,1-1 0,-1 0 0,0 0-1,0 1 1,0-1 0,1 0-1,-1 0 1,0 0 0,0 0 0,0 1-1,1-1 1,-1 0 0,0 0-1,1 0 1,14 10 23,1-2 1,18 8-1,-16-10 2,2-4-18,-1 0 1,0-2 0,27-2-1,-24-4 26,87-48 18,-88 40-18,-10 5-17,3-2-4,-1 0 1,0 0-1,0-1 0,-2-1 1,18-24-1,-3-2 61,-2-2-1,26-62 1,-44 88-61,-2 4 12,-1 1 0,0-1 1,1-13-1,-1 5 26,-2 7 33,1 0-1,0 0 1,1 0 0,0 0-1,10-20 1,-12 30 36,-2-1 5,2 1-150,7-2 148,1 0 161,-3 1-269,-1 1 0,1-1 0,-1-1 1,0 1-1,0-1 0,0 0 0,-1 0 0,1 0 1,-1-1-1,0 1 0,6-11 0,-9 14 12,0-1-17,2-6 2,-2 6 11,-16 14-4,-30 19-1,17-12-3,6-4-10,7-5 3,1 1 0,-21 18 0,25-18-7,8-8-2,-7 20 1,8-21 6,-1-2 1,-6 2 0,5-2 1,-4-2 7,5 2 8,-8-2 37,10 2-55,0-1 0,0 1 0,-1 0 0,1 0 0,0 0-1,0 0 1,-1 0 0,1 0 0,0 0 0,0 0 0,-1 0 0,1 0-1,0 0 1,0-1 0,-1 2 0,1-1 0,0 0 0,0 0-1,-1 0 1,1 0 0,0 0 0,0 0 0,-1 0 0,1 0-1,0 0 1,0 0 0,-1 0 0,1 1 0,0-1 0,-1 0 0,0 21 38,4 42 4,15 77-4,-1-38 2,-13-77-42,11 39 15,56 148-1391,-57-177-5761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19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0 228 4128,'3'2'0,"-1"0"1,0 0 0,0 0-1,0 0 1,-1 0-1,1 0 1,0 0-1,-1 1 1,0-1-1,1 0 1,-1 1-1,0-1 1,0 1 0,0 0-1,1 5 1,4 44 25,-4-30-1,1-6 66,16 103 286,8 88 399,-15-130-440,10 24 493,-21-99-201,1-4-410,-2 2-209,0 0 0,1-1 0,-1 1-1,1 0 1,-1 0 0,1 0 0,-1 0-1,0-1 1,1 1 0,-1 0-1,0 0 1,1-1 0,-1 1 0,0 0-1,1-1 1,-1 1 0,0 0-1,0-1 1,1 1 0,-1-1 0,0 1-1,0 0 1,0-1 0,0 1-1,1-1 1,-1 1 0,0-1 0,0 1-1,0-1 1,17-100 527,-7 54-155,26-82-1,-30 112-343,-5 12-9,1 0 0,0 1 1,1-1-1,-1 0 0,1 0 0,-1 1 1,8-9-1,2-1 53,0 0 0,18-14 0,-18 21 19,3 4-56,-1 0 0,26-1 0,-25 7 16,0 3-40,1 1 0,-1 1 0,19 12 0,-17-5 21,74 88 22,34 57 76,-119-152-125,5 8 4,116 171 408,-126-186-410,-1 0 0,1 0 0,-1 0 0,1 0 0,-1 0 1,1-1-1,0 1 0,-1 0 0,1 0 0,0-1 0,-1 1 0,1 0 0,0-1 0,0 1 0,0 0 1,0-1-1,0 1 0,0-1 0,1 1 0,-1-1-11,-1 0 1,1-1-1,0 1 1,-1 0-1,1 0 1,-1-1-1,1 1 1,-1 0-1,1-1 0,-1 1 1,1 0-1,-1-1 1,1 1-1,-1-1 1,1 1-1,-1-1 1,0 1-1,1-1 1,-1 1-1,0-1 0,0 0 1,1 1-1,-1-2 1,3-7 11,0-1 0,-1 1 0,2-14 0,-3 13 33,3-9-38,4-39 73,2-102 12,-1 34 17,1 6-53,25-224 139,-19 256-59,-16 86-107,2 7-1,2 0-28,-3-4-2,0 1-1,0 0 1,0-1 0,0 1-1,0 0 1,0 0-1,0-1 1,-1 1-1,1 0 1,-1 0 0,1 0-1,-1 3 1,20 109 46,-9-50-30,6 14-15,3 4-4,6 10 0,-12-39-1,-4-15-1,2 0 0,18 38 0,-23-58 0,2 4-1,0-1 0,2-1 1,0 1-1,17 22 0,-20-33-2,-2 0 1,1-1 1,-1 0 0,2-1-1,-1 0 1,1 0 0,1-1-1,12 10 1,-19-16 2,3 3-7,1 0 0,-1 0 1,1-1-1,0 0 1,0 0-1,0 0 1,1-1-1,-1 0 1,1 0-1,-1 0 0,1-1 1,0 0-1,-1-1 1,1 1-1,0-1 1,0 0-1,10-2 1,-11 0-286,1 0 0,-1 0 0,0-1 0,8-4 1,4-2-6668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49.3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7624,'0'0'152,"0"3"-26,-1 7-49,1 0 0,0-1 0,0 1 0,1 0-1,1 0 1,-1-1 0,7 19 0,-4-13-52,33 218 249,-20-148-254,7 12-15,1 2 0,-3 6-2,7 113 12,-24-156-9,-3-7-3,-2-42-70,-1 24-890,-2-24-4196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49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89 7624,'9'-1'0,"8"-1"11,36 0 1,-24 2-2,165 1 39,-147 0 5,201-2 28,-198-1 12,201-11 30,-202 9-63,189-35-928,-117 13-3859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50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610 1 7448,'0'14'8,"-1"0"1,0 0-1,-1 1 1,-5 19-1,3-16-1,-30 137 57,23-115 104,-72 213 76,61-194-56,-116 245 80,110-242-80,-101 258 77,107-256-90,-58 246 69,69-255-96,10-47-126,-13 71 138,-3 104 1,13-53-1165,4-81-4816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50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0 6552,'-2'24'31,"-1"-1"-1,-8 25 1,5-22 25,5-21-32,-26 195 404,10 25-266,14-173-68,2-21-52,1 211 133,14-42-47,-9-162-40,-3-21-52,2 10 2,0 0-1,2 0 1,1-1 0,14 34-1,12 9 107,-33-69-141,0 0 0,0 0 0,0 1 0,0-1 0,0 0 0,0 0-1,0 0 1,0 0 0,0 1 0,0-1 0,1 0 0,-1 0 0,0 0 0,0 0 0,0 1 0,0-1 0,0 0-1,0 0 1,1 0 0,-1 0 0,0 0 0,0 0 0,0 0 0,0 0 0,1 1 0,-1-1 0,0 0 0,0 0-1,0 0 1,0 0 0,1 0 0,-1 0 0,0 0 0,0 0 0,0 0 0,1 0 0,-1 0 0,0 0 0,0 0-1,0 0 1,0 0 0,1 0 0,-1-1 0,3 1 11,-1-1 0,1 1 0,-1-1-1,1 0 1,0 0 0,-1 0 0,0-1 0,1 1 0,1-2-1,28-32 193,42-73 17,-40 49 47,-19 32-183,2 1-1,26-33 0,-10 21 75,2 2 0,49-40 0,-41 47-115,-25 21 49,4 5-50,0 0 0,27-1 0,-29 8 36,91 43 34,-89-33-54,5 13-20,39 48 1,-64-72-39,-1-1-1,1 1 1,0 0 0,-1 0 0,1 0 0,1 6 0,5 11 7,7 31 0,-12-34-9,-1-1 0,0 1 1,-2 28-1,0-33 0,-1 0 0,-1 1 0,0-1 0,-1 0-1,-5 14 1,5-17 0,-1-1-1,0 1 0,-1-1 0,0 0 0,0 0 0,-10 11 1,3-9-1,1 0-1,-2 0 1,1-1 0,-1-1 0,0 0 0,-1-1 0,-22 9-1,8-8-5,13-5 3,-8 2-1,1-2 1,0 0 0,-1-2 0,1 0-1,-36-4 1,-13-6-5,-10-5 7,8-6 1,13-5 1,52 20-138,0 0 0,0 0 0,0-1 0,1 0 0,0 0 0,0-1 0,1 0 0,-9-11 0,-12-18-6063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51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37 7352,'0'0'112,"2"-4"-19,-2 1-116,4-10 166,-1 11 23,1 9 43,0 10-118,-1 1 0,-1-1 1,0 1-1,-1 27 0,-2-36-78,2 205 219,2 0-180,-1-167-25,22 185 7,-15-189-20,58 142 4,-50-153-3,-11-23-8,19 28 14,2 0 0,37 37 1,-3-6 39,-60-67-57,-1-1 0,0 1 0,1-1 0,-1 1-1,1-1 1,-1 1 0,1-1 0,0 0 0,-1 1 0,1-1 0,-1 0 0,1 1-1,0-1 1,-1 0 0,1 0 0,0 0 0,-1 0 0,1 0 0,0 1 0,-1-1-1,1 0 1,0 0 0,-1-1 0,1 1 0,0 0 0,-1 0 0,1 0 0,0 0-1,-1-1 1,1 1 0,0 0 0,-1 0 0,1-1 0,-1 1 0,1 0 0,0-1-1,10-11 14,-7 3 51,-4-1-53,0 1-1,-1-1 1,0 1 0,-1-1-1,0 1 1,-3-10 0,-5 1 66,-71-81 42,-19 5 92,70 67-189,11 6 81,12 11-71,-4-5-12,1 1 1,0-2 0,2 1 0,-1-1-1,2 0 1,-7-22 0,12 33-13,-13-52 64,13 52-69,1 0 1,1-1-1,-1 1 0,1 0 0,-1-1 0,2 1 0,-1 0 1,0 0-1,3-11 0,2 12 1,21-10 4,28-8-8,20-1 1,16 4-3,8-2-2,-3-4 1,-4-8 4,-6-8-2,-14-3 2,-62 37-4,0 0 0,0-1-1,13-15 1,-16 16 0,-1 0 0,0-1 0,-1 0 0,0 0-1,5-10 1,-4 2 0,0 0 0,4-23 0,-5 17 2,1-34-1,-5 31 0,-4-28-1,-7-11 4,-3 20-3,0 19-2,2 13 0,0 11 0,1 9 0,3 9 0,5 11 0,6 9 0,5 6 0,27 80-7,-34-122 7,54 212-9,-41-108 1,14 61-2,-21-133 4,-1-8 2,-1-3 0,0-1 0,2 1 0,1-1 1,10 22-1,22 25-1213,-22-40-4823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51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272 87 6456,'-3'0'40,"-1"-1"-45,-8 0 67,0 0 1,0 1 0,-22 2-1,-8 8-42,25-3-18,1 0 1,0 1-1,-19 13 0,21-9 13,2 3-6,1 1 0,-16 26 0,23-25 11,3 5-2,5 42 1,2-48 48,-1-8-53,0 0 1,0-1-1,1 1 1,0-2-1,1 1 1,10 9-1,-16-16-7,0 1 0,0-1 0,-1 1 1,1-1-1,0 1 0,0-1 0,0 0 0,0 1 0,0-1 0,0 0 0,-1 1 0,1-1 1,0 0-1,2 0 0,12 0 24,-1 0 0,1-1 0,0-1 1,20-4-1,-15-2 110,-6-1-98,-1-1-1,0-1 0,-1 1 1,19-22-1,-21 14 146,-2-2-97,-1-1-1,5-27 1,-13 31 116,0 11-146,-1-1-27,1 0 0,-2 0 0,1 0 0,-1 0 0,0 0 1,0 1-1,0-1 0,-1 1 0,0 0 0,-1 0 0,1 1 0,-6-6 0,4 5 5,-51-46 270,50 46-238,0 1-1,0 0 1,-1 0-1,0 0 0,0 1 1,0 1-1,-16-6 1,119 25-1187,-27-7-4584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52.3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308 432 6904,'1'-1'10,"0"-1"1,-1 1-1,1-1 1,0 1-1,-1-1 1,0 0-1,1 1 1,-1-1-1,0 0 1,0 1-1,0-1 1,0-2-1,0 4 1,0 0 0,0-1 0,0 1 0,-1-1 0,1 1 0,0-1 0,0 1 0,-1 0 0,1-1 0,0 1 0,-1 0 0,1-1 0,0 1 0,-1 0 0,1-1 0,0 1 0,-1 0 1,1 0-1,0-1 0,-1 1 0,1 0 0,-1 0 0,1 0 0,-1 0 0,1-1 0,-1 1 0,0 0 0,-2 0 33,0 1 1,-1-1 0,1 1-1,0-1 1,0 1-1,-1 0 1,1 0-1,0 0 1,0 1 0,0-1-1,-3 3 1,-6 3 7,-30 24 309,-95 101 386,95-83-622,35-40-91,1 0 0,-10 18 1,16-26-33,0-1 1,0 1 0,0 0 0,0 0 0,1-1-1,-1 1 1,0 0 0,0 0 0,1-1-1,-1 1 1,0 0 0,1-1 0,-1 1-1,0 0 1,1-1 0,-1 1 0,1-1 0,-1 1-1,1 0 1,0-1 0,-1 0 0,1 1-1,0-1 1,-1 1 0,1-1 0,0 0-1,-1 1 1,2-1 0,-1 1 3,3 1-1,0 0-1,1 0 0,-1 0 0,1-1 0,-1 1 1,1-1-1,0 0 0,0-1 0,-1 1 0,1-1 1,0 0-1,9-1 0,0-1 0,-1 0 0,21-7 0,-22 5-3,15-4 9,1 0 0,-2-3 0,28-13 0,-36 16-4,-7 2 7,0 1 0,0-1 0,-1-1 0,0 0-1,0 0 1,13-13 0,-16 14-5,0-2 31,0 0 0,0 0-1,-1 0 1,0-1-1,0 0 1,8-18-1,-11 22-9,-2 3 39,-1 8 4,1-4-81,0 8 45,0-1-1,1 1 0,0-1 1,7 17-1,-5-17-22,-3-6-4,1 1 0,0-1 0,0 0 1,0 0-1,0 1 0,0-2 0,1 1 0,-1 0 0,5 3 0,11 11 44,38 25 1,-55-41-48,1 1 1,0-1 0,0 0-1,0 0 1,0-1 0,0 1-1,0 0 1,4 0 0,43 8 32,54 2 0,-68-12-5,147-27 10,-148 18-24,6-9-6,60-38 0,-98 55-12,1 0 0,-1 1 0,0-1 1,0 0-1,0 0 0,0 0 0,0 0 0,2-5 1,21-32 11,27-56 0,-42 65 6,17-120 10,-27 122 4,-1 16-19,0-4-1,0 1 1,-2-1 0,1 0 0,-2 1 0,-11-30 0,-15-18 62,30 62-73,-1 0 1,1 1-1,-1-1 0,1 0 1,-1 1-1,1-1 0,-1 1 0,0-1 1,1 0-1,-1 1 0,0 0 1,0-1-1,1 1 0,-1-1 1,0 1-1,0 0 0,0 0 0,0-1 1,1 1-1,-1 0 0,0 0 1,0 0-1,0 0 0,0 0 1,0 0-1,1 0 0,-1 0 0,0 0 1,0 0-1,0 1 0,0-1 1,1 0-1,-1 1 0,0-1 1,0 0-1,0 1 0,1-1 0,-1 1 1,0-1-1,1 1 0,-1 0 1,0-1-1,1 1 0,-1 0 1,1-1-1,-1 1 0,1 0 0,-1-1 1,1 1-1,0 0 0,-1 0 1,1 1-1,-24 65 84,21-47-40,6 140 20,3-119-41,40 163 6,-33-166-25,24 57 4,11 11-9,2-4-3,-3-9 0,-43-87 9,-1 1-114,1 0 0,0 1 0,0-2 0,0 1 0,1 0 0,0-1 0,1 0 0,-1 0 0,1-1 0,0 0 0,0 0 0,9 5 0,19 10-6675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52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10040,'0'0'0,"20"29"144,11 9 8,19 18 136,19-2 0,12 0-272,-18-13 8,-28-23-24,-2 2-7736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53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236 146 7624,'-6'-4'136,"-1"-1"-93,5 3-32,-1 0 0,1 0 0,0 1 0,-1-1 0,0 1 0,1-1 0,-1 1 0,0 0 0,0 0-1,1 1 1,-5-2 0,2 5 183,-42 42 75,34-28-81,-54 118 61,56-101-155,-30 146 27,37-145-73,6-1-24,1 0-1,11 46 1,-14-78-21,1 0 1,-1 0 0,1 0 0,0 0 0,0-1-1,-1 1 1,1 0 0,0 0 0,1-1-1,1 3 1,5 6 5,1-1 0,0 0-1,1-1 1,0 0 0,0-1 0,23 13-1,-31-19-4,0 0 0,0 0 0,1 0 0,-1-1 0,1 1-1,-1-1 1,0 1 0,5-1 0,29 2 15,1-2 0,45-5 0,-48-4 35,127-60 24,-158 67-67,1 0 0,-1 0-1,1 0 1,-1 0 0,0-1-1,3-2 1,10-10 28,23-27 1,-26 25-20,17-32 1,-30 49-21,13-28 127,24-129 67,-34 126 20,-3 11-107,1 1-43,-1 0-1,-1 0 1,-1 0 0,0 0 0,-2 1-1,-6-22 1,-8-16 424,-43-88 0,61 144-480,0 0-1,0-1 1,-1 1 0,1 0-1,0 0 1,0-1 0,0 1-1,-1 0 1,1 0 0,0-1 0,0 1-1,-1 0 1,1 0 0,0-1-1,-1 1 1,1 0 0,0 0-1,0 0 1,-1 0 0,1 0-1,0 0 1,-1 0 0,1-1-1,0 1 1,-1 0 0,1 0 0,0 0-1,-1 0 1,1 0 0,0 0-1,-1 1 1,1-1 0,0 0-1,-1 0 1,1 0 0,0 0-1,-1 0 1,1 0 0,0 1-1,-1-1 1,1 0 0,0 0 0,0 0-1,-1 1 1,1-1 0,0 0-1,0 0 1,0 1 0,-1-1-1,1 0 1,0 0 0,0 1-1,-1 0 6,-1 4 22,-1 0-1,1 1 1,0 0 0,1 0-1,-1-1 1,1 1 0,0 0-1,1 0 1,0 0 0,-1 0-1,3 11 1,5 40 21,4-7 51,24 101 10,-34-143-102,1 1 0,1 0 0,-1-1 0,8 15 0,6 9-312,1-1 1,2-1-1,1-1 1,30 33-1,27 23-7436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54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0 403 9056,'3'-2'4,"0"0"0,-1 0 0,0 0 0,1 0 0,-1-1 0,0 1 1,3-6-1,-3 4 12,1 1-1,0-1 1,0 0 0,0 1 0,1-1 0,6-4 0,69-47 160,-63 48-16,-8 7-137,0-1 1,-1 1 0,1 0 0,0 1-1,-1 0 1,1 0 0,-1 1-1,15 4 1,-21-5-16,0-1 0,1 1 1,-1-1-1,0 1 0,0-1 0,0 1 0,0 0 1,0 0-1,0-1 0,0 1 0,0 0 0,1 2 1,10 12 26,-1 1 1,-1 0 0,11 21-1,-14-15 39,-5-10-44,2 4-11,-1 0 1,0 1 0,-2-1 0,0 0-1,-1 1 1,-2 20 0,-33 234 170,34-259-155,1 5 12,8-42 47,8-50-20,46-167 136,-32 123-131,21-51 5,-38 139-17,60-96 23,-58 109-35,0 7-36,0 0 1,1 1-1,21-10 0,-36 20-17,-1-1 0,1 1 0,0 0 0,0-1-1,0 1 1,0 0 0,-1 0 0,1 0 0,0-1 0,0 1-1,0 0 1,0 0 0,0 0 0,-1 1 0,1-1 0,0 0-1,0 0 1,1 1 0,10 2 6,0 2 1,0-1-1,-1 2 1,1-1-1,11 9 1,-6 2 12,78 113 12,-72-98-19,114 116 3,-107-121-10,46 30-1,11 0-4,-68-45-2,1-2 0,30 11 0,-23-12 0,43 7 0,27-4 0,-6-10 0,-69-2 0,35-6 0,-45 4 0,0 0 0,0-1 0,15-7 0,-18 7 0,-1 0 0,0-1 0,0 0 0,8-7 0,-10 7 0,-1 0 0,1-1 0,-1 0 1,9-13-1,-10 11 1,0 0 0,-1 0-1,1-1 1,-2 0 0,1 0 0,-1 1 0,-1-1-1,1 0 1,-1-15 0,-1 13 1,-1-1-1,0 1 1,0 0 0,-1-1-1,-1 1 1,0 0-1,0 0 1,-6-10 0,4 8-1,5 12-1,0 0 1,-1-1 0,1 1-1,-1 0 1,0-1-1,1 1 1,-1 0-1,0 0 1,0-1-1,0 1 1,0 0-1,-1-1 1,-7-6 0,0 1 0,-1 0 1,0 0-1,0 1 0,-1 1 1,-18-8-1,28 12-1,-1 1 1,0-1-1,1 1 1,-1 0-1,1-1 1,-1 1-1,0 0 1,1 0-1,-1 0 1,0 0-1,1 0 1,-1 1-1,-3 0 1,-15 2 2,-38 12 0,34-7-2,1 2-1,-37 21 1,16-2-2,1 3 1,-50 46-1,67-50-4,-64 109 2,88-135 3,1 0-1,0 1 0,0-1 0,0 0 1,0 1-1,1-1 0,-1 0 0,0 5 1,-1 6-2,2 1 1,-1-1-1,2 0 1,0 0-1,0 0 1,5 19-1,-6-31 1,1 0 0,-1 1 0,1-1 1,-1 0-1,1 0 0,-1 0 0,1 1 0,0-1 0,-1 0 1,1 0-1,0 0 0,0 0 0,0 0 0,0-1 0,2 3 1,21 16-7,2-2 1,48 27 0,-70-42 4,0 0 0,0 0-1,1 0 1,-1-1 0,9 2 0,181 25-16,-188-28 17,0 0 0,0 0-1,-1 0 1,12-2 0,45-10-4,72-25 0,-98 21 0,53-28 4,13-7 1,-13-3 0,-67 38 0,29-25 0,-39 30 1,1-1-1,-1-1 1,-1 1 0,0-2 0,-1 0 0,-1 0 0,0-1 0,11-23 0,-15 27 0,12-25 15,36-60 0,-51 97-15,-1-1-1,0 1 1,0 0 0,0-1 0,-1 1-1,1 0 1,0-1 0,0 1 0,0 0-1,0 0 1,-1 0 0,1 0 0,0 0-1,-1 0 1,1 0 0,-1 0 0,1 2-1,5 6 1,-3-4 1,-1 1-1,1-1 1,-1 1-1,0 0 0,2 7 1,11 36 4,2 16-3,-3 1 2,-2-2-3,16 138-10,-16-143 5,-5-37-9,1-4 8,2-1-1,0 0 1,18 22 0,-27-38 1,0 0 0,0 0 0,0 0 1,0 0-1,0 0 0,0 0 0,0 0 1,0-1-1,0 1 0,0 0 0,1-1 1,-1 1-1,2 0 0,10 3-152,0-1 1,1 0-1,0-1 1,0 0-1,0-1 1,0-1-1,-1 0 1,18-3-1,61-4-6591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21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21 418 7176,'-21'-11'80,"34"5"80,136-32-32,21 4 164,-106 24-32,209-41 577,-247 47-796,-5 1 93,35-2-1,-42 4-45,9 0 4,-1 0-1,0 1 1,32 5 0,-39-3-30,-1 1 0,0 0-1,0 1 1,-1 0 0,1 1 0,19 11 0,-24-11-44,-5-2-5,-1 0 1,1 0-1,-1 0 1,1 0-1,-1 0 1,5 7-1,80 93 184,-51-60-130,-25-31-31,28 20 0,-29-28 12,4-3-24,-1-1 1,24-4-1,-24 0 30,3-7-13,-1 0 0,0-1 0,-1-1 0,0 0 0,18-22 0,-13 8-10,-15 16 37,-5 0-48,0 0 0,-1 0 0,0 0 0,-5-18 0,-1 12 47,-10-7-22,-28-31 0,30 42 10,0 4-35,-1 0-1,-1 1 1,-19-6 0,18 11 21,7 3-24,-1 0-7,1 0 0,-1 1-1,0 0 1,0 1-1,1 0 1,-1 1 0,1 0-1,-15 7 1,-95 48 51,97-44-26,-31 27 4,43-30-36,0 0 0,-19 24 0,23-24-2,0 0 1,1 1-1,-10 21 0,12-20 0,0 0-1,1 1 0,-4 22 1,6-15-2,1 0 1,1 0-1,0 0 1,7 34-1,0-32-11,3-4 8,2 0 1,0-1-1,19 22 0,-13-26-22,87 34-21,-82-43-26,97-5-21,-93-5 68,127-39-9,-121 31 23,53-29 4,-56 25 7,38-27 1,-48 28 0,0 0 0,22-25 0,-24 20 0,26-39 0,33-71 1,-72 122 1,-1-1 0,0 0 0,0 0 0,-1 0 0,0 0-1,-1 0 1,2-17 0,-2 15 0,-1 4 2,0 0-1,-1 0 1,0 0 0,-1 0-1,1 0 1,-1-1-1,-3-8 1,1 3-1,1 3 7,-1 0 0,0 0 1,-1 0-1,-6-13 0,0 2 10,10 20-12,2 25 7,11 3-15,-1-15-4,-1 1 0,2-1 0,-1-1 0,2-1 0,-1 1 1,25 11-1,-5-2-12,-15-5-37,0 0 1,-1 1-1,-1 1 0,0 0 1,14 20-1,-21-26 38,-7-7 2,1 0 1,-1 0-1,0 0 1,0 0-1,0 0 1,0 0-1,0 1 1,1 4-1,9 30-135,14 68 0,-24-90 134,-1-10 0,0 0 0,0 0 1,1-1-1,0 1 0,3 8 0,2 2-16,0 1 0,1-1 1,0-1-1,2 1 0,0-1 1,0-1-1,14 14 0,-21-25 26,0-1 1,1 1-1,-1-1 0,0 0 0,1 0 0,-1-1 0,1 1 0,0-1 0,-1 1 0,1-1 0,0-1 0,0 1 0,0 0 0,4-1 1,-4 1 0,7-3-10,55-35-9,-51 25-3,-6 3 12,3-2 0,-2-1 1,1 0-1,-2 0 0,1-1 0,12-24 1,81-179-258,-94 194 248,-4 10-51,-1 1 1,-1-1-1,4-22 0,17-162-710,-20 155 631,4-6-385,-6 47 508,-1 1 0,0-1-1,0 1 1,0 0 0,0-1 0,1 1-1,-1 0 1,0 0 0,0-1 0,0 1 0,0 0-1,1 2 1,30 32-199,43 58 23,35 46-21,-92-114 160,9 25 23,20 56 0,-35-70 17,16 54-1,3 12 23,-31-99 5,7 19 9,-2 1 0,-1-1 0,-1 1 0,0 0 0,-2 0 0,-2 35 0,-24 165 318,13-139-63,8-60-120,-10 28 1,14-51-132,0-1 0,0 1 0,0 0 0,-1 0 1,1 0-1,0 0 0,-1-1 0,1 1 0,-1 0 0,1 0 1,-1-1-1,1 1 0,-1 0 0,0-1 0,1 1 0,-1 0 0,0-1 1,1 1-1,-1-1 0,0 1 0,0-1 0,0 0 0,1 1 1,-1-1-1,0 0 0,0 0 0,0 1 0,0-1 0,0 0 1,1 0-1,-1 0 0,0 0 0,0 0 0,0 0 0,0 0 1,0 0-1,0-1 0,0 1 0,1 0 0,-1 0 0,0-1 1,-1 0-1,-3-1 38,0-1 1,0-1 0,0 1 0,1-1-1,-6-4 1,10 7-48,-11-8 32,-28-33 216,-52-73 23,38 42-32,37 48-208,-29-45 12,29 39 52,-53-156 32,59 146-72,-20-154 18,28 161-43,9-105 16,-2 117-31,39-84 5,-43 104-24,0 0 0,0 0 0,0 0 0,0 0-1,1 0 1,-1 0 0,0 0 0,3-2 0,40-39 11,-34 35-11,0 1 0,1-1 0,20-9 0,-20 12 0,0 1 0,0 0 0,0 0 0,14-1 0,-13 3 0,1 0-1,0 2 0,20 0 1,-14 2-1,34 7 0,-41-6 0,0 1 0,0 0 1,15 7-1,-20-7 1,1 1 0,-1-1 0,0 1 0,0 1-1,6 6 1,-7-6 0,0 1-1,0 0 0,-1 0 0,7 12 1,-7-10-1,-1 0 0,0 0 0,4 15 0,-6-16 0,0 0 0,-1 0 0,0 0 0,0 11 0,-1-13 0,-1 1 0,1-1 0,-1 0 0,-1-1 0,1 1 0,-3 7 0,1-6 0,0-1 0,-1 1 0,0-1 0,-8 12 0,6-10 0,-1-1 0,0-1 0,-12 11 0,-28 12 0,-4-6 0,0-2 0,-16 6-1204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54.8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693 697 7896,'0'-5'18,"-2"1"0,1-1 1,0 1-1,-1-1 0,0 1 0,0 0 1,0-1-1,-1 1 0,1 0 1,-1 0-1,0 1 0,0-1 0,0 1 1,-1-1-1,1 1 0,-1 0 1,0 1-1,0-1 0,0 0 0,-5-2 1,8 5-3,0 0 1,0-1-1,1 1 1,-1 0-1,0 0 1,0-1 0,0 1-1,0 0 1,1 0-1,-1 0 1,0 0-1,0 0 1,0 0-1,1 0 1,-1 0 0,-1 1-1,-27 5 115,0 2-1,-30 12 1,-121 62 410,151-68-502,-6 4 109,7-3-66,-3 0-6,1 2 1,-53 39 0,11 8 71,65-54-81,6-3-52,0-1 0,0 1 0,0-1 0,1 0 0,0 12 0,5-11 40,-2-4-47,1-1 0,1 0 0,-1 0 0,0-1 0,0 1 0,1-1 0,-1 0 0,1 0 0,-1 0 0,1-1 0,-1 1 0,1-1 0,-1 0-1,1-1 1,0 1 0,-1-1 0,6-1 0,12-3 27,41-14 0,-51 15-43,18-6 39,-1 0 0,47-26-1,-40 18 16,16-11 64,61-44 1,-112 71-102,1 1-1,0 1 1,-1-1-1,1 0 1,0 0-1,0 0 1,0 1-1,0-1 1,0 1-1,0 0 1,0 0-1,0-1 1,0 1-1,0 0 1,0 1-1,0-1 1,-1 0-1,1 0 1,0 1-1,0-1 1,0 1-1,0 0 1,0 0 0,0-1-1,2 3 1,3 2 4,-1-1 0,1 1 1,-2 0-1,9 8 1,-10-9-15,27 30 61,-26-27-56,1-1 0,-1 1 0,2-1 0,-1 0 0,9 6 0,28 16 15,-33-24-18,0 0 0,0 0 0,0-1 0,12 3 0,-1-3 1,0-1-1,0-1 1,-1-1-1,33-4 1,-28-2 5,85-49 2,-108 54-8,0 0-1,0-1 1,-1 1 0,1 0 0,0-1-1,0 0 1,-1 1 0,3-4 0,15-21 4,29-52 0,-40 55 9,18-114 4,-23 122-8,-1-1-1,-1-27 1,-1 19-5,2 0-2,-2 16-1,1 1 1,-1-1 0,0 0-1,-1 1 1,0-1-1,-2-9 1,-17-61 22,19 76-23,0 0 0,0 0 0,0 0 0,0 0 0,-1 0 0,1 0 0,0 0 0,-1 0 0,0 0 0,1 1 0,-1-1 0,0 1 0,0-1 0,0 1 0,0 0 0,0 0 0,0 0 0,-3-1 0,4 1-1,0 1-1,1 0 0,0-1 1,0 1-1,0 0 0,0 0 0,0 0 0,-1 0 1,1 0-1,0 0 0,0 0 0,0 0 0,0 0 0,-1 0 1,1 0-1,0 0 0,0 0 0,0 0 0,0 0 1,-1 0-1,1 0 0,0 0 0,0 0 0,0 0 1,0 0-1,-1 0 0,1 1 0,0-1 0,0 0 1,0 0-1,0 0 0,0 0 0,-1 0 0,1 0 0,0 0 1,0 1-1,0-1 0,0 0 0,0 0 0,0 0 1,0 0-1,0 1 0,-18 21 12,11-11-11,1 0 1,-7 20-1,6-12 1,1 0 0,-4 24-1,5-12 0,-1 41 0,6-39-1,4 45 0,0-55 0,0 0 0,11 33 0,-8-35 0,1-1 0,18 32 0,-18-37 0,1-1 0,1 0 0,0-1 0,13 13 0,-14-18 0,1 1 0,0-1 0,0-1 0,0 0 0,1 0 0,12 5 0,-9-6 0,-1-1 0,1 0 0,0-1 1,1-1-1,21 3 0,-9-6 1,0 0 0,0-2 0,0-1 1,0-1-1,-1-1 0,33-12 0,-53 16 0,0-1 1,-1 0-1,1-1 0,9-4 1,144-98 7,-156 103-8,1-1 0,-1 0 0,0 1 0,-1-1 0,1 0 0,0-1 0,1-3 0,98-169 15,-86 135-9,44-170 3,-52 170 4,-4 21-8,3-24 5,-2 1 1,0-74 0,-5 94 1,1 2-3,-1 0 1,-1 0-1,-1 0 0,-7-28 0,8 43 0,1 4-8,0 0-1,0 0 1,-1 0 0,1 0 0,-1 0 0,1 0 0,-1 0 0,0 0 0,0 0 0,0 0 0,0 1 0,0-1-1,0 0 1,0 1 0,-1-1 0,1 0 0,-3-2 0,3 4-2,1 0 1,0 0-1,0 0 1,0 0-1,0 0 1,0 0-1,-1 0 1,1 0-1,0 0 1,0 0-1,0 0 1,0 0-1,0 0 1,-1 0-1,1 0 1,0 0-1,0 0 1,0 0-1,0 0 0,0 0 1,-1 0-1,1 0 1,0 1-1,0-1 1,0 0-1,0 0 1,0 0-1,0 0 1,0 0-1,-1 0 1,1 0-1,0 0 1,0 1-1,0-1 1,0 0-1,0 0 1,0 0-1,0 0 1,0 0-1,0 0 0,0 1 1,0-1-1,0 0 1,0 0-1,0 0 1,0 0-1,0 0 1,0 1-1,0-1 1,0 0-1,0 0 1,0 0-1,0 0 1,0 0-1,0 1 1,-8 18 10,0 1 0,-6 28 0,13-42-10,-6 24 13,-8 58-1,7 28-9,10 13 1,12 4-3,-5-86-3,3-1 0,30 78 0,-26-92-12,85 117-7,-79-123 0,15 7 6,45 31 0,-59-52-6,2-3 6,46 10 1,-54-19 0,1-4 9,0 0 0,-1-1 0,0-1 0,0 0 0,0-1 1,-1-1-1,21-14 0,19-22-1379,-1-3-5523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55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474 1 7088,'-42'52'287,"-55"53"0,60-66-143,-76 75 294,77-80-314,4-5-49,1-2 56,-53 60 1,84-87-126,0 1-1,-1-1 0,1 1 0,0 0 0,0-1 0,-1 1 0,1-1 1,0 1-1,0-1 0,0 1 0,0 0 0,0-1 0,0 1 1,0 0-1,0-1 0,0 1 0,1-1 0,-1 1 0,0 0 1,0-1-1,0 1 0,1-1 0,-1 1 0,0-1 0,0 1 0,1-1 1,-1 1-1,1-1 0,-1 1 0,0-1 0,1 1 0,-1-1 1,1 0-1,0 1 0,0 0 8,3 2 4,-1-1-1,1 0 1,-1 0 0,1 0 0,0-1 0,0 1 0,0-1-1,0 0 1,0 0 0,0 0 0,0 0 0,1-1 0,-1 0-1,0 0 1,5 0 0,2 0 3,-6 0-4,-1 0-1,1-1 1,-1 0-1,0 1 1,1-2-1,-1 1 1,0 0 0,5-3-1,16-4 101,-1-1 1,1-2-1,38-22 0,-54 26-89,-7 6-14,1-1 1,-1 0-1,0 1 0,0-1 1,0 0-1,0 0 0,0 0 1,0-1-1,0 1 0,-1 0 1,1-1-1,-1 1 0,2-4 1,2-5 53,-1-1 0,0 0 0,0-1 0,-2 1 0,1-1 0,-1 1 0,0-14 0,-5-25 134,-8-22 250,20 86-227,15 37-107,-8-23-71,1-2-1,1 0 1,38 40 0,-43-52-41,-7-8-1,-1 0-1,1 0 0,0 0 0,0-1 1,9 5-1,-13-8-2,117 68 35,-85-58-33,-5-11 2,-27 0-5,1-1 1,0 0-1,-1 0 0,1 0 0,0 0 0,-1 0 0,4-2 1,18-19-1,1-13 1,-10 8 10,-2-1 0,-2 0 1,12-40-1,-11 30-4,-1 6 17,14-32 47,-23 58-59,1 0 0,0 1 1,1-1-1,-1 1 0,1 0 0,0 0 0,6-5 0,-10 9-7,1 1 0,0-1-1,0 1 1,0 0 0,-1-1 0,1 1 0,0 0 0,0 0 0,0 0-1,-1 0 1,1-1 0,0 1 0,0 0 0,0 0 0,0 1-1,0-1 1,-1 0 0,1 0 0,0 0 0,0 0 0,0 1 0,-1-1-1,1 0 1,1 1 0,0 0 7,5 3 1,0-1-1,0 1 1,-1 1 0,1-1-1,-1 1 1,0 0-1,-1 1 1,1-1-1,-1 1 1,0 0-1,-1 1 1,1-1 0,3 9-1,0-3-8,3 4 21,2 4-11,2 0 1,0-1-1,32 31 1,-6-10-3,9 5-9,-12-17-7,46 28 1,-41-29 0,-40-25 2,1 0 0,-1-1 0,1 1 0,-1-1 0,1 0 0,-1 0 0,1 0 0,0 0 0,-1-1 0,1 1 0,0-1 0,-1 0 0,6 0 0,-4-1-1,-3 1 2,0 0 0,0 0-1,0 0 1,0 0-1,0-1 1,0 1 0,0-1-1,-1 1 1,1-1-1,0 0 1,0 0 0,0 0-1,-1 0 1,1 0-1,2-2 1,4-2 0,2-1-1,-4 3 0,-1-1 0,0 1 0,0-1 0,0 0 0,6-7 0,23-21 0,8-6 1,3-2 0,4 0 1,1 0 4,-4 1-2,-9 11 2,-34 26-4,-1 0-1,1 0 0,0 1 1,0-1-1,1 1 0,-1 0 1,5-1-1,-5 2 1,0-1-1,0 2 1,1-1 0,-1 0-1,0 1 1,0-1-1,0 1 1,0 0 0,1 0-1,-1 1 1,0-1 0,-1 0-1,1 1 1,5 3 0,0 1 1,0 1 1,0 0 0,10 10 0,7 19-1,-3 2-2,0 3 0,3-2 0,1-9 0,-19-20 0,-3-4 0,0-1 0,0-1 0,1 1 1,0 0-1,7 5 0,-10-9 1,0 1-1,0 0 1,1-1 0,-1 0 0,0 1-1,1-1 1,-1 0 0,1 0 0,-1-1-1,6 2 1,-2-5 6,-1-4-253,0-1 1,-1 1 0,0-1-1,0-1 1,4-13 0,9-25-7155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56.3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96 8696,'0'0'232,"-4"16"-40,19 13 0,16 25-152,17-7 8,20-15-48,0-2-6576</inkml:trace>
  <inkml:trace contextRef="#ctx0" brushRef="#br0" timeOffset="1">700 0 8608,'5'18'-2,"3"15"76,-6-14-42,0 0 0,-1 0 1,-2 0-1,-3 30 0,-9 115 107,11-126 81,5 162 85,1-161-98,-2-21-132,4 31 104,20 82 0,7-12-1200,-15-61-5039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56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0 435 8696,'6'0'64,"97"-5"176,68-3-22,-129 7-4,200-12 92,-190 7-52,201-53 94,-244 57-293,0-1 0,-1-1 0,11-5 0,168-101 246,-158 86-114,45-54 80,-67 70-218,0 0 0,-1 0 0,0 0 0,0-1-1,-1 0 1,-1 0 0,1-1 0,-1 1 0,4-19 0,-8 28-43,0 0 1,0-1 0,0 1-1,0-1 1,0 1-1,-1 0 1,1-1 0,0 1-1,0 0 1,-1-1 0,1 1-1,0 0 1,0 0 0,-1-1-1,1 1 1,0 0 0,-1 0-1,1-1 1,0 1-1,-1 0 1,1 0 0,-1 0-1,1 0 1,0 0 0,-1-1-1,1 1 1,0 0 0,-1 0-1,1 0 1,-1 0 0,1 0-1,0 0 1,-1 0-1,1 0 1,-1 0 0,1 1-1,0-1 1,-1 0 0,1 0-1,-1 0 1,1 1 0,-1-1 0,-19 7 45,12 1 62,-1 7-76,1 2 0,0-1 0,-6 23 0,8-14 43,-5 128 31,12-122-64,0-9-24,0-1-10,1 0 1,0 0-1,2 0 1,9 30-1,-12-48-12,21 56 38,-20-54-37,1 0 0,-1 0-1,1 0 1,0-1 0,0 1-1,1-1 1,-1 0 0,1 0 0,0 0-1,6 5 1,-9-9-2,1 1 0,-1-1 0,0 1-1,1-1 1,-1 1 0,0-1 0,1 0 0,-1 0 0,0 0 0,1 0 0,-1 0 0,1 0-1,-1 0 1,0 0 0,1 0 0,-1-1 0,0 1 0,1 0 0,1-2 0,2 0 1,4 0 0,-5 1-1,0 0 0,0 0 0,0-1 0,0 0 0,0 0 1,0 0-1,-1 0 0,5-4 0,30-20 24,60-53 1,-83 66-23,-8 6 5,1 0 0,-1 0 1,10-14-1,10-18 15,-10 14-7,0 1 1,28-29 0,-45 53-17,1 0 0,-1 0 1,0 0-1,0 0 0,1 0 1,-1 0-1,0 0 0,0 0 0,1 0 1,-1 0-1,0 0 0,0 0 1,0 0-1,1 1 0,-1-1 0,0 0 1,0 0-1,1 0 0,-1 0 0,0 0 1,0 0-1,0 1 0,0-1 1,1 0-1,-1 0 0,0 0 0,0 0 1,0 1-1,0-1 0,1 0 1,-1 0-1,0 0 0,0 1 0,0-1 1,0 0-1,0 0 0,0 1 0,0-1 1,0 0-1,5 12 2,5 30 0,-4 16-2,-4 5 0,0-25-389,1-1 0,2 0 0,16 63 0,-9-54-7351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57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112 159 7352,'-65'-34'-63,"61"32"68,1 0 1,0 0-1,-1 0 0,1-1 1,0 1-1,0-1 0,1 0 1,-1 0-1,0 0 0,1 0 1,0-1-1,0 1 0,0 0 1,0-1-1,0 0 0,-1-6 1,3 9 3,1 0 1,-1 0-1,0 0 0,1 0 1,-1 0-1,1 0 0,0 0 1,-1 1-1,1-1 1,0 0-1,0 0 0,-1 0 1,1 1-1,0-1 1,0 0-1,0 1 0,0-1 1,0 1-1,2-1 1,-1-1 8,5-2 5,28-13 168,57-9 50,-85 25-194,1 0-1,-1 0 1,1 0 0,-1 1-1,1 1 1,-1-1 0,1 1-1,-1 0 1,1 1-1,-1 0 1,9 3 0,-9-2-7,8 4 208,-2 4-152,1 1-1,-2 1 1,0 0 0,-1 0-1,0 2 1,11 17-1,8 24 92,23 30 308,-47-84-375,6-5-65,1 0 1,18-8-1,-22 8-26,-1-1-1,1-1 0,-1 0 1,0 0-1,-1-1 1,1 0-1,-1 0 0,8-9 1,-6 6-7,32-34 170,-30 31-143,0 1 0,19-16 1,37-22 119,-57 43-139,0 0 1,1 0-1,-1 1 1,1 1-1,20-6 1,-27 10-20,0 0 1,1 0-1,-1 0 0,1 0 1,-1 1-1,1-1 1,-1 1-1,1 0 1,-1 1-1,0-1 1,0 1-1,1-1 1,-1 2-1,5 2 0,-4-2-2,8 6 11,17 21 0,-25-23-19,0 0 0,0 1 0,6 14 0,9 32-1,-5 8 0,19 173-42,-34-235 42,0 0-1,0 0 1,0 1-1,1-1 1,-1 0-1,0 0 1,0 0-1,1 0 1,-1 0-1,0 1 1,0-1-1,1 0 0,-1 0 1,0 0-1,0 0 1,1 0-1,-1 0 1,0 0-1,0 0 1,1 0-1,-1 0 1,0 0-1,1 0 1,-1 0-1,0 0 1,0 0-1,1-1 1,-1 1-1,0 0 0,0 0 1,1 0-1,-1 0 1,0 0-1,0-1 1,0 1-1,1 0 1,10-7-2,28-30-6,2-2 7,15-12 1,-18 22 0,53-30 1,-65 45 6,205-74 89,-208 81-89,-14 4 5,0 0 1,0 1-1,0 0 0,0 0 1,13 1-1,-8-1 17,2 0-8,0 1 0,0 0 0,0 1-1,0 1 1,0 0 0,27 7 0,-29-6 19,-2 1-15,0-1 0,0 1 1,0 1-1,0 0 0,-1 0 1,21 13-1,-20-9 16,-1 0 1,-1 1-1,0 0 1,0 1-1,0 1 1,-2-1-1,12 17 1,5 32 42,-24-59-84,-1 1 1,0 0-1,1 0 1,-1-1-1,0 1 0,1 0 1,-1-1-1,1 1 0,-1-1 1,1 1-1,-1-1 1,1 1-1,-1-1 0,1 1 1,0-1-1,1 1 1,-2-1-1,1 0 0,0 0 0,0 0 0,0 0 0,0-1 0,0 1 0,0 0 0,0-1 0,0 1 0,0-1 0,0 1 0,-1-1 0,1 0 0,0 1 0,0-1 0,0 0 0,28-25-1502,2-2-6004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58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20 356 7264,'-14'-49'60,"13"80"-42,-3 40 25,7 49 13,2-98-8,3-5-29,1-1-1,0 0 1,22 27 0,-30-42-14,0 1 1,0-1-1,1 0 1,-1 1-1,1-1 0,-1 0 1,1 0-1,0 0 1,-1 0-1,3 1 1,125 49 83,-98-43-1,124 9 51,-127-17 2,90-20 64,-100 12-50,-5 1-98,-2-1 1,1 0-1,19-20 0,-23 14 137,-5 4-137,-1 1 0,0-2 0,0 1 1,-1 0-1,0 0 0,-1 0 0,0-1 0,-1 1 1,0 0-1,0 0 0,-5-14 0,-10-11 19,7 25 99,5 7-153,0 1 1,0-1-1,-1 1 0,1 0 1,-1 0-1,0 1 0,1-1 0,-1 1 1,0 0-1,-6 0 0,-2 3 132,1 5-113,0 1 0,1 0 0,0 0 0,-17 18 0,11-8 19,2 1-1,0 0 1,-21 37-1,24-35-41,10-19-11,1 0 1,-1 0-1,1 0 1,0 0-1,0 1 0,0-1 1,0 0-1,0 5 1,-2 8 4,1 0 0,0 0 1,2 0-1,-1 1 1,2-1-1,2 16 0,-3-28-7,1-1-1,0 1 0,0 0 0,0-1 0,0 1 0,0-1 1,3 5-1,88 137 40,-67-116-23,118 88 14,-140-114-32,1 1 0,-1-1 0,1 0 0,-1-1 0,1 1 0,5 1 0,29 7 9,0-1-1,43 4 1,-78-13-10,1 0 1,-1 0-1,0 0 1,0 0-1,1 0 1,-1-1-1,6-1 1,13-3 7,33-13 0,-32 9-8,28-19 1,-51 28-3,4-2 1,0-1 0,-1 1 0,1 0 0,-1-1 1,6-5-1,2-3 3,4-1 0,-2-2 0,1 0 0,-2 0 0,0-1 0,-1 0 0,17-31 0,20-58 36,-42 89-12,-1-1 0,0 0 1,-1 0-1,-1-1 0,0 1 0,0-19 0,-5 16-3,2 16 49,-7 4-25,6-1-42,0 0 0,0 1 0,0-1 0,0 0 0,0 0 1,1 0-1,-1 1 0,0-1 0,0 1 0,0-1 0,0 0 1,0 1-1,0 0 0,1-1 0,-1 1 0,0-1 0,1 1 0,-1 0 1,0 0-1,1-1 0,-1 1 0,1 0 0,-1 0 0,1 0 1,-1 0-1,1-1 0,-1 3 0,-1 3 10,1 0 1,0 0-1,0 0 0,0 1 1,1-1-1,-1 0 0,2 8 1,3-8 3,44 26 11,-34-27-24,29 3 4,-34-7-11,-1-1-1,0 0 1,0 0-1,14-3 1,-9 0-1,1-1 0,17-8 0,35-19 0,-43 18 0,23-18 0,-25 15 0,23-23 1,-23 19 2,-2-2 0,0 0 1,-1-1-1,25-44 0,79-152 53,-120 216-54,-1 0 0,1 0 0,0 0-1,0 0 1,0 1 0,0-1 0,1 1 0,-1-1 0,1 1 0,-1 0 0,1 0-1,0 0 1,0 0 0,0 1 0,0-1 0,0 1 0,0 0 0,0 0-1,0 0 1,1 0 0,4 0 0,0 1 1,1 0 0,0 1 0,0 0 0,-1 1 0,1-1-1,10 5 1,-17-5-3,65 19 10,-27-10 1,0-3 0,70 4 0,-105-12-9,1 1 0,-1-1 0,1 0 0,-1-1 0,0 1 0,1-1 0,-1 0-1,0-1 1,0 1 0,0-1 0,7-5 0,-5 3 0,-3 3 0,0-1 0,0 0 0,0 0 0,0-1 0,-1 1 0,1-1 0,-1 0 0,0 0 0,0 0 0,-1 0 0,1 0 0,-1 0 0,0-1 0,0 1 0,2-8 0,-2 8 1,-1-1 2,1 0 0,0 0 0,-1 0 0,0-1 1,-1 1-1,1 0 0,-1 0 0,0-1 0,0 1 0,-1-7 0,-1-20 31,1 23-10,0-10-34,16-28 211,-14 45-160,1 6-4,15 35-11,-1 1 1,15 59-1,-12-15-25,23 132-10,38 63-21,-72-259 15,55 75-6,-49-81 7,-13-13-22,1 1-26,0 0-1,0-1 0,0 1 0,0-1 0,0 1 0,1-1 0,-1 0 0,1 0 1,-1 0-1,1 0 0,-1 0 0,1 0 0,-1-1 0,1 1 0,0-1 0,-1 0 0,1 0 1,0 0-1,-1 0 0,1 0 0,-1 0 0,1-1 0,4-1 0,21-7-7365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58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86 622 8432,'-58'6'17,"33"-3"-6,23-3 51,3 2-42,1-1 0,0 0 0,-1 0 0,1 0-1,0 0 1,0 0 0,0-1 0,0 1-1,0 0 1,0-1 0,2 1 0,6 1 4,-4-1 2,-1 0 1,1 0-1,0-1 1,0 0-1,0 0 1,8-1-1,135-9 191,-113 5-82,149-44 61,-147 35-48,168-65 63,-165 61-71,-13 7-68,26-12 80,83-49 0,-131 69-137,92-61 243,-79 50-68,-1 0 0,-1-1 0,31-35 0,-43 44-135,4-4 48,-1 0-1,0-1 1,0 0-1,-1-1 1,0 1-1,-1-1 0,-1 0 1,5-14-1,-9 22-132,-1-1-1,1 1 1,-1 0-1,0 0 1,-1-1 0,1 1-1,-2-6 1,1-2-1172,-2-20-6171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5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27 6640,'-3'-2'10,"-9"-14"44,11 14-22,0 0 2,0-2-41,0 6 116,-3 84-84,0 68-4,5-117 14,1-15-12,21 182 130,8-5 19,-23-158 16,-7-36-165,65 225 521,17 14 517,-55-157-625,-9-20-1223,-15-48-5019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59.3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1 581 8696,'31'-4'10,"49"-2"125,118 1 72,-149 4 74,222-10 135,-213 7-49,223-24 133,-229 21-200,181-41 106,-194 36-171,-20 5-138,31-10 110,71-37 1,-119 53-198,22-11 128,0 1-1,1 0 0,26-6 1,-51 16-136,1 1 1,-1 0-1,0 0 1,0 0 0,0 0-1,1 0 1,-1 0-1,0 0 1,0 0-1,0 0 1,1 1-1,-1-1 1,0 0-1,0 0 1,0 0-1,1 0 1,-1 0-1,0 0 1,0 0-1,0 0 1,0 0-1,1 1 1,-1-1-1,0 0 1,0 0-1,0 0 1,0 0-1,0 1 1,1-1-1,-1 0 1,0 0-1,0 0 1,0 0-1,0 1 1,10 13 35,-1 0 1,12 24-1,-18-32-30,6 14 19,0 0 1,-2 0 0,0 1 0,7 37 0,-10-40-18,16 78 83,2-13-50,-15-58-26,26 110 46,-33-135-61,0 1 0,1-1 0,-1 0 0,0 1-1,0-1 1,0 1 0,0-1 0,1 0 0,-1 1 0,0-1 0,0 1 0,0-1 0,0 0 0,0 1 0,0-1 0,0 1-1,0-1 1,0 0 0,0 1 0,0-1 0,-1 1 0,1-1 0,0 0 0,0 1 0,0-1 0,0 1 0,-1-1-1,1 0 1,0 1 0,0-1 0,-1 0 0,1 0 0,0 1 0,-1-1 0,1 1 0,-9-7-1628</inkml:trace>
  <inkml:trace contextRef="#ctx0" brushRef="#br0" timeOffset="1">1380 1 8968,'0'0'112,"14"16"-104,34 18 0,47 19-8,23 4-32,16 5 32,2-2-6320</inkml:trace>
  <inkml:trace contextRef="#ctx0" brushRef="#br0" timeOffset="2">2867 306 7896,'-14'-7'1,"11"5"0,-1 1 1,0-1-1,0 1 1,0 0-1,0 0 1,0 0-1,0 0 1,0 1-1,-5-1 1,-21 1 5,-1 0 0,-30 5 0,29 3 20,-25 15-5,-55 32 0,78-32 38,-134 110 28,138-105-8,-1 7-22,-41 59 0,71-92-52,0-1 0,1 0 1,-1 0-1,0 0 0,1 1 1,-1-1-1,1 0 0,-1 0 1,1 1-1,-1-1 0,1 1 1,0-1-1,0 0 0,0 1 1,0 2-1,0-4-6,-1 7 18,2 1-1,-1-1 1,1 1-1,0-1 1,3 12-1,0-9-8,0-1 0,1 0 0,0 0 0,7 10-1,-10-16 7,-1-1-1,1 1 0,0-1 0,1 0 0,-1 1 0,0-1 1,5 3-1,140 99 142,-141-100-136,-1-1 0,0 0 1,1-1-1,8 4 0,16 4 33,44 11-1,66-3-946,-133-17 752,145 14-5144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8:59.8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1 112 8696,'69'254'832,"-50"-191"-620,20 88 632,-38-149-684,3-2 0,2-1-100,0 1 0,0-1 0,1 0 0,-1 0 0,-1-1 0,11-3 0,23-17 168,-23 12-154,-1-1 129,0 2 1,24-12-1,-36 20-150,1 0 0,0 1-1,-1 0 1,1-1 0,0 1 0,0 1 0,0-1 0,-1 0 0,1 1 0,0 0 0,-1 0 0,7 2 0,34 17 76,-42-19-133,101 56 308,-84-49-216,108 27 39,-96-29-47,127 8 24,-130-15-64,7-4-12,47-15 0,-65 11 12,-6-1-29,0-1 1,-1 0-1,0 0 0,10-15 1,-13 6 35,-2-17-15,0-50 0,-8 58 8,-32-126 16,24 125-16,-5-4-12,-35-53 0,50 86-25,0-1 1,0 1 0,0-1 0,-1 1-1,1 0 1,0-1 0,-1 1 0,1 0-1,-1 0 1,-2-2 0,-15-7 11,0 1 0,0 1 0,-23-6 0,40 13-13,1 1 1,-1-1 0,0 1-1,1 0 1,-1 0-1,0 0 1,1 0-1,-1 0 1,0 0-1,-2 1 1,-11 1 5,-1 2 0,1 0 0,0 1 0,-15 7 0,29-11-8,0-1 1,0 0-1,1 1 0,-1-1 1,0 1-1,0-1 0,1 1 1,-1-1-1,0 1 1,1 0-1,-1-1 0,0 1 1,1 0-1,-1-1 0,1 1 1,-1 0-1,1 1 1,-3 3 0,0 0 0,0 0 0,1 0 0,0 1 0,-2 6 0,4-7-1,-1-1 0,1 0 1,0 0-1,0 1 0,0-1 0,0 0 0,1 0 0,0 0 0,0 1 0,0-1 0,2 4 1,0 0-1,2 0 0,-1 0 0,1 0 0,0 0 0,1-1 0,10 11 1,31 26-6,-21-27-15,125 50-20,-119-59-40,5-3-517,-1-2 0,66-3 0,-6-7-7876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22.0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62 721 2784,'-5'3'7,"1"0"0,0 0 0,0 1 0,0-1 0,1 1 0,-1 0 0,1-1 0,0 2 0,0-1 0,0 0 0,1 1 0,-1-1 0,1 1 0,0-1 0,-2 9 0,-4 15 58,7-27-57,4-2 4,0-1-10,0 1 0,0-1-1,0 0 1,0 0 0,0 0-1,-1-1 1,1 1 0,-1-1-1,1 1 1,-1-1 0,0 0-1,3-5 1,4-4 28,88-120 369,-57 71-71,28-38 33,-61 89-218,0 1 1,0-1-1,14-12 0,-8 9-62,24-22 37,-21 25 149,5 3-147,0 1 1,26-5-1,-28 11 87,3 5-113,0 0-1,26 10 1,-31-5 74,-8-3-99,-1-1-38,0 0-1,-1 0 1,0 1-1,0 0 0,0 0 1,0 1-1,-1 0 0,8 14 1,3 12 65,-2 0 1,15 45-1,-26-65-85,4 28 50,0 105 95,-7-140-128,1 4 11,-1-7 1,2 2 0,2-8 0,67-65 33,-45 46-45,1 0 0,1 3 0,44-23 0,-56 33-22,-9 4-1,-1 1 1,1 0 0,0 0 0,0 1-1,10-2 1,75-10 38,-90 14-40,0 0 1,0-1-1,1 1 0,-1 1 1,0-1-1,0 0 0,0 1 1,1-1-1,-1 1 0,0 0 1,4 2-1,6 2 4,1-2-2,-9-2-2,-1 1 0,1-1 0,0 1 0,0 0 0,-1 0 0,1 0 1,6 6-1,71 55 47,-20-13-5,-8-13-34,-29-23 15,116 36 10,-112-45-9,2-4-12,0-2-1,31-4 1,-42-1 24,-18 4-33,6-2 6,0 0 0,0-1-1,0 0 1,-1 0 0,0-1 0,0 0 0,0-1 0,-1 1 0,0-1-1,0 0 1,5-10 0,29-55 140,-36 59 21,-4 1-107,-1 0 0,0 1 1,0-1-1,-1 0 0,-1 1 1,-7-23-1,1 11 61,-22-42-1,18 48 68,-9-1-107,-2 2 1,-25-15-1,47 29-74,0 1-1,0 0 1,0 1-1,0-1 1,-1 0-1,1 0 1,0 1-1,0 0 1,-4-1-1,-29-1 50,0 1-1,-42 4 1,46 5 45,-7 8-35,-64 38-1,100-52-64,-1 0 0,0 0 0,0 0 0,1 0-1,-1 1 1,-3 4 0,-15 21 17,1 1 0,-22 44 0,41-70-23,-1 0 0,1 0 0,0 0 1,0 0-1,0 0 0,1 0 0,-1 0 0,1 4 1,-4 42 9,6 79 1,-1-123-12,-1 0 0,1-1 0,0 1 0,0 0 1,3 7-1,-4-12-1,10 27 3,14 30 0,-17-45-2,1 1-1,0-1 0,0 0 0,1-1 0,11 12 1,-9-13-1,1 0 0,-1-1 0,2 0 0,-1 0 0,15 6 0,-4-4 0,0-1 0,41 11 0,-33-12 0,54 6 0,-56-12 0,55-2 0,-48-4 0,43-9 0,-45 5 0,49-18 1,-40 7 1,-1-3 0,-1-1 0,49-35 0,-84 53-1,0 0 1,0-1-1,-1 0 0,8-7 1,66-75 4,-57 58-4,33-56-1,7-39 4,-8-5-3,-32 68-10,-2-1 0,18-103 0,-10 19-24,-27 141 25,0 0 0,-1-1 0,1 1 0,-1-1 0,0 0-1,-1 1 1,1-1 0,-1 1 0,0-1 0,-1 1 0,1 0 0,-5-9 0,4 7-3,1 5 5,0 0-1,1 1 1,-1-1 0,0 0-1,0 1 1,0-1-1,0 1 1,-1-1-1,1 1 1,0-1-1,-1 1 1,1 0-1,-1 0 1,1 0 0,-1 0-1,1 0 1,-1 0-1,0 0 1,0 0-1,1 1 1,-1-1-1,0 1 1,0-1-1,0 1 1,0 0-1,-2-1 1,2 1-2,1 0 0,-1 0 0,1 0 0,-1 0 0,1 0 0,0 0 1,-1 1-1,1-1 0,0 0 0,-1 1 0,1-1 0,0 1 0,-1-1 1,1 1-1,0 0 0,0-1 0,0 1 0,0 0 0,0 0 0,-2 2 1,-1 0-11,0 1 6,0 0 0,0 0 0,1 1 0,-1 0 0,1-1 0,0 1 0,0 0 0,1 1 1,-1-1-1,1 0 0,1 1 0,-1-1 0,1 1 0,-1 0 0,2-1 0,-1 1 0,0 6 0,0 2 0,-3 18-49,1 1 0,2 40 0,1-53 44,7 123-126,-4-98 127,0-15-37,30 123-13,23 14-22,-47-142 80,4 6-19,-5-12 15,7 14-2,1-1 1,26 39 0,-41-69 11,13 19-9,0 0 0,2-2-1,0 0 1,1 0-1,24 20 1,-37-36-77,-3-1 22,1 0 0,0 0 1,0-1-1,0 1 0,0-1 1,0 1-1,0-1 0,1 0 1,-1 0-1,0 0 0,1 0 1,-1 0-1,1-1 0,3 1 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9:00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1 610 7352,'5'2'2,"0"0"0,1 0 0,-1 0 0,0 1 0,0 0 1,-1 0-1,1 0 0,-1 0 0,6 5 0,-3-1 4,-4-3 5,1 0 1,-1 0-1,0 0 0,0 1 0,0-1 0,2 6 0,50 93 84,-30-50-28,32 56 35,-43-84-80,5 11 125,1-1 1,33 41-1,-47-66-119,-2-5-118,0 1-1,0-1 1,0 0-1,0 0 1,1-1-1,5 5 1</inkml:trace>
  <inkml:trace contextRef="#ctx0" brushRef="#br0" timeOffset="1">32 32 8344,'7'-7'5,"-3"3"48,-1 0 1,1 1-1,0-1 0,9-5 1,-9 10 147,6 6-43,-4-4-111,-1 0 0,0 1 0,-1 0 0,1 0 0,-1 1 1,1-1-1,6 11 0,-8-11-5,9 11 25,-1 0-1,-1 1 1,0 0-1,-1 1 1,7 19-1,73 197 337,-80-217-343,5 2-440,2-1 0,31 28 0,3 0-5680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9:00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6640,'7'79'-1353,"8"97"1387,23 59 409,-15-118-71,54 198 622,-47-244-1234,-20-47-4226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9:00.9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7352,'0'0'0,"12"30"0,18 49 32,6 24 0,-3 14 40,-13 24 8,-17 33-80,-15-8 0,-15-20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9:01.8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1091 4488,'-6'0'160,"-16"0"49,44 0 389,145-6 1372,-54-12-1405,-103 16-526,0-1 0,0 0 0,0-1 0,-1 0 0,1 0 0,-1-1 0,0-1 0,15-11 0,-15 10-6,-8 6-16,1 0-1,-1 0 0,0 0 0,0 0 1,0 0-1,0 0 0,0 0 0,0 0 0,0 0 1,0-1-1,1-1 0,7-17 45,-1 1 1,0-2-1,-1 1 0,4-24 1,-7 12 278,-5-266 852,-12 173-751,-39-236 838,44 305-1002,2 73 23,3-6-276,-4 39 104,-3 105 11,9-119-78,7 175 20,-2-165-66,8 74 4,6 26-14,-12-108-4,1 11-2,1-1 1,24 73 0,44 76-37,-75-197 36,-1 1 0,0-1 0,0 0 1,0 1-1,0-1 0,0 0 1,0 0-1,0 1 0,1-1 0,-1 0 1,0 0-1,0 1 0,0-1 0,1 0 1,-1 0-1,0 0 0,0 1 0,1-1 1,-1 0-1,0 0 0,1 0 1,-1 0-1,0 0 0,0 1 0,1-1 1,-1 0-1,0 0 0,1 0 0,-1 0 1,0 0-1,0 0 0,1 0 1,-1 0-1,0 0 0,1 0 0,-1 0 1,0 0-1,1-1 0,-1 1 0,0 0 1,0 0-1,1 0 0,-1 0 1,0 0-1,0-1 0,1 1 0,-1 0 1,0 0-1,0 0 0,1-1 0,-1 1 1,0-1-2,5-4-5,-1-1 0,-1 1 0,1-1 0,-1-1 0,0 1 0,3-10 0,-5 15 8,17-46-20,-2 12 11,12-7 7,11 0 1,16-2 0,-43 36 0,0 0 0,25-11 0,-28 16 0,0 0 0,0 0 0,-1 1 1,18-3-1,-20 5 1,0 0-1,0 0 1,-1 1-1,1-1 1,0 1-1,-1 0 1,1 1 0,-1-1-1,1 1 1,-1 0-1,1 1 1,-1-1-1,6 5 1,-1 3 6,7 25-1,-14-28-6,-1 1 1,-1 0-1,0-1 0,0 1 0,0 10 1,-1-4-1,-1 1 0,-1-1 0,-3 14 0,-1-3 0,-12 34 0,-3-12-1,-32 53 0,38-77-5,-3-2 2,-1-1 0,-27 22 1,30-32-9,2-5 9,0-1 1,-1 0-1,-15 2 0,30-6 3,-1 0 0,1 0-1,-1 0 1,1 0 0,-1 0 0,1 0-1,-1 0 1,1 0 0,-1 0-1,1 0 1,-1 0 0,1 0-1,-1 0 1,1-1 0,-1 1 0,1 0-1,-1 0 1,1-1 0,-1 1-1,1 0 1,-1-1 0,0 1 0,-5-6-2,0 0 1,1 0-1,-1 0 1,1-1-1,0 0 1,1 0-1,-5-9 1,3-3-19,5-3 10,0 0 1,1 0 0,4-26-1,3 24-56,5 0-334,2 0 0,0 1 1,23-27-1,14-12-7193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9:02.2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 7712,'51'50'40,"93"78"138,-85-76-51,18 5 26,-72-54-123,1 0 0,-1 0 0,1-1 0,0 0 0,0 0-1,0 0 1,1-1 0,-1 0 0,0 0 0,1-1 0,-1 1 0,9-2-1,-7 1 6,9-3 173,-1-4-119,0 0-1,-1-1 1,0 0 0,0-2-1,-1 0 1,0 0 0,12-13-1,2-9-4,-20 19 131,-7 8-183,0-1 1,0 0-1,0 0 0,0 1 1,-1-1-1,0 0 0,-1 0 1,1 0-1,-1 1 1,0-1-1,0 0 0,-1 0 1,0 1-1,0-1 0,0 1 1,0 0-1,-1 0 0,-5-8 1,1 1-6,4 8-6,1 0 1,-1 0-1,0 0 1,0 0 0,0 1-1,-1-1 1,-6-4 0,0-1 25,-1 2 1,0-1 0,-14-6-1,14 13 67,-4 5-77,1 0 0,0 1 1,-21 11-1,15-4 31,-79 78 29,82-68-43,-49 117 16,58-107-36,-1 144 10,9-171-41,0-1 1,1 1-1,0-1 1,-1 1-1,4 7 1,9 27 7,2-1 0,22 42 0,-35-77-9,-1 0 0,1 0 0,0-1 0,0 1 0,1 0 0,4 4 0,50 43 11,-41-38-12,1-1 1,34 15-1,-23-13 2,46 12-1,-45-17-1,58 7 0,-59-13-197,1-2 1,-1-1-1,0-2 1,1 0 0,-1-2-1,46-14 1,50-14-6645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9:02.7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0 108 8160,'10'-15'0,"9"-11"1,-10 19 0,0 0 0,1 0 1,-1 1-1,1 0 0,1 1 0,16-6 0,-7 6 7,10 5 8,56 5 0,-85-5-9,1 1 0,0-1-1,-1 0 1,1 1 0,-1-1 0,1 1-1,0-1 1,-1 1 0,1 0 0,-1 0 0,1 0-1,2 2 1,-4-3-7,10 6 23,-1 2 0,1-1 0,12 15 0,-9-7-5,-1 1 1,9 18-1,-18-30 18,0 1 0,-1-1 0,0 1 0,4 9 0,45 174 218,-46-147-60,-2 207 78,-4-193-72,-9 212 77,9-216-90,15 212 65,-6-212-111,52 153 62,-45-176-62,0-7-70,2-1 0,30 29 0,-47-49-59,1 1 1,0 0-1,0 0 0,-1-1 0,1 1 0,0-1 0,0 1 1,0-1-1,0 1 0,0-1 0,0 1 0,0-1 0,0 0 1,0 0-1,2 1 0,9 0 44,1 0-1,0-1 1,0 0 0,14-2 0,-26 2-46,0 0 1,0-1-1,-1 1 1,1 0 0,0 0-1,0 0 1,-1-1-1,1 1 1,0 0 0,-1-1-1,1 1 1,0 0-1,-1-1 1,1 1 0,-1-1-1,1 1 1,-1-1-1,2 0 1,3-6 20,0 0-1,0-1 1,0 1 0,-1-1-1,0 0 1,-1 0 0,1 0-1,1-9 1,-3-6 116,-26-119 41,13 109-128,-75-133 18,63 134-44,-47-47-1,-29-13-26,72 69-8,-14-12-6,0 2-1,-71-42 1,106 71 17,-76-41-77,75 42 48,-1-1 0,1 1 0,-1 0 1,1 1-1,-1 0 0,0 0 0,0 1 0,0 0 1,0 0-1,-11 1 0,19 0 17,-1 0-1,1 0 1,0 0-1,0 0 1,-1 0 0,1 0-1,0 0 1,-1 0 0,1 0-1,0 0 1,0 1 0,0-1-1,-1 0 1,1 0-1,0 0 1,0 0 0,-1 0-1,1 1 1,0-1 0,0 0-1,0 0 1,-1 0 0,1 1-1,0-1 1,0 0-1,0 0 1,0 0 0,0 1-1,0-1 1,-1 1 0,-1 4-9,1 0 0,-1 0 0,1 1 0,0-1 0,0 0 0,1 1 0,-1-1 0,2 7 0,-1-12 9,0 1-1,0 0 1,0-1 0,0 1-1,0 0 1,0-1 0,0 1-1,0-1 1,0 1 0,1 0-1,-1-1 1,0 1 0,0-1 0,1 1-1,-1 0 1,1-1 0,-1 1-1,0-1 1,1 1 0,-1-1-1,1 0 1,0 2 0,7 5-7,1-1 0,0 1 0,0-1 0,1-1 0,-1 1 1,1-2-1,19 7 0,0-5-24,165 0-9,-149-10 36,72-17-1,25-20 6,-3-16 1,-14-9 1,-91 44 1,-1-2 1,-1-1-1,37-38 0,-66 60 0,0 0 0,-1 0 1,1 0-1,-1 0 0,0 0 0,2-4 0,11-22 8,-2-1 0,12-39 1,-21 41 29,4-129 20,-9 76 44,-1 54-88,-3-52 76,4 21-3,1 55 10,0 9-62,2 117 18,3-39-42,5 21-10,12 125-10,-1-39 3,-16-151-9,24 143-11,-22-153-15,5 1 14,30 56-1,-42-85 23,1-1-1,0 0 1,0 1-1,0-1 0,0 0 1,0 0-1,0 0 1,0 0-1,0 0 0,1 0 1,-1 0-1,1 1 1,10 5-212,0-1 0,1 0 1,-1-1-1,1 0 0,0-1 1,21 4-1,31 4-7018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9:03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85 7448,'7'-14'13,"8"-20"133,-15 32-134,1 0 1,-1 1 0,0-1-1,0 0 1,0 0 0,0 0-1,0 0 1,0 0 0,0 1-1,-1-1 1,1 0-1,0 0 1,-1 0 0,0 1-1,-1-4 1,2 5-1,0-1-1,0 1 1,0 0-1,-1 0 1,1-1-1,0 1 1,0 0-1,0 0 1,-1-1-1,1 1 1,0 0-1,0 0 1,0 0-1,-1 0 1,1-1-1,0 1 1,0 0-1,-1 0 1,1 0-1,0 0 1,-1 0-1,1 0 1,0 0-1,0 0 1,-1 0-1,1 0 1,0 0-1,-1 0 1,1 0-1,0 0 1,-1 0-1,-14-1 119,0 1-1,0 1 1,-26 5 0,17 0 231,-106 53 119,104-40-273,-2 10-117,1 2 0,-26 37 0,37-38 25,-41 121 45,50-124-72,6-12-67,0-1 0,1 0 0,0 1 0,1-1-1,4 19 1,-5-32-16,0 0 0,0 0 0,1 0 0,-1 0 0,0 0 0,1-1 0,-1 1 0,1 0 0,-1 0 0,1 0 0,-1 0 0,1 0 0,0-1 0,1 2 0,3 3 7,1 0 0,0-1 0,0 0 0,0 0 0,0-1 0,1 1 0,0-1 0,10 3 0,-16-6-6,1 1-1,-1-1 1,1 0-1,-1 0 1,1 0-1,-1 0 1,1 0-1,-1 0 1,1 0 0,-1 0-1,3-1 1,135-33 84,-106 21-36,135-84 20,-138 73-20,89-103 24,-102 103-4,-5 2-37,0 0 0,10-32 1,-21 52-23,0-1 0,0 1 0,0-1 0,-1 1 0,1-1 0,-1 1 0,0-1 0,0 1 0,0-1 0,0 0 0,0 1 0,0-1 0,-2-4 0,0-2 15,-5-19 24,7 27-47,0 1 0,0 0 0,-1-1 0,1 1 0,0-1 0,0 1 0,0-1 0,0 1 0,-1 0 0,1-1 0,0 1 0,-1-1 0,1 1 0,0 0 0,-1-1 0,1 1 0,0 0 0,-1 0 0,1-1 0,0 1 0,-2 0 0,-6-5 28,0 2 1,-1-1-1,0 1 1,0 1-1,-14-3 1,6 5 112,1 3-79,0 1 0,-25 9 0,41-13-65,-1 1 1,1-1-1,0 0 1,-1 0-1,1 0 1,-1 0-1,1 1 1,0-1-1,-1 0 1,1 0-1,0 1 1,-1-1-1,1 0 1,0 1-1,-1-1 1,1 0-1,0 1 1,0-1-1,-1 0 1,1 1-1,0-1 0,0 1 1,0-1-1,0 0 1,-1 1-1,1 0 1,-1 7-139,-1 0 0,1 0 0,1 0-1,0 0 1,0 0 0,0 0 0,1 0 0,0 0 0,3 11 0,8 43-7326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9:03.6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773 752 7536,'-6'-5'10,"0"1"0,-1-1 0,1 1 0,-1 1 0,0-1 0,0 1 0,0 0 0,0 1 0,-1 0 1,1 0-1,-1 0 0,1 1 0,-1 0 0,0 1 0,1 0 0,-1 0 0,-7 1 0,-56 7 38,38-2 140,-145 52 97,143-42-10,-120 82 104,129-76-158,18-14-145,-19 18 149,-44 55 1,65-73-169,0 1-1,0 0 1,1 0 0,-5 11 0,10-20-52,0 1 1,0-1-1,0 0 1,0 1-1,0-1 1,0 0-1,0 0 1,0 1-1,0-1 1,0 0-1,0 0 1,1 1-1,-1-1 1,0 0-1,0 0 1,0 1-1,0-1 1,0 0-1,0 0 1,1 1-1,-1-1 1,0 0-1,0 0 1,0 0-1,1 0 1,-1 1-1,0-1 1,0 0-1,0 0 1,1 0-1,-1 0 1,0 0-1,0 0 1,1 1 0,-1-1-1,0 0 1,1 0-1,-1 0 1,0 0-1,0 0 1,1 0-1,-1 0 1,13 0 43,-5 0-25,-5 0-14,0 0 1,0 0-1,0-1 1,0 1-1,0-1 0,0 0 1,0 0-1,-1 0 0,1 0 1,0 0-1,0-1 1,4-2-1,120-65 141,-96 49-71,129-95 26,-128 91-51,-13 10-28,118-93 81,-126 98-78,4-4 29,0 0 0,23-27 1,-38 40-58,0 0 0,0-1 0,0 1 1,0 0-1,1 0 0,-1 0 1,0 0-1,0 0 0,0-1 0,1 1 1,-1 0-1,0 0 0,0 0 1,0 0-1,1 0 0,-1 0 0,0 0 1,0 0-1,1 0 0,-1-1 0,0 1 1,0 0-1,0 0 0,1 0 1,-1 1-1,0-1 0,0 0 0,1 0 1,-1 0-1,0 0 0,0 0 0,1 0 1,-1 0-1,0 0 0,0 0 1,0 0-1,1 1 0,-1-1 0,0 0 1,0 0-1,0 0 0,0 0 1,1 1-1,-1-1 0,0 0 0,0 0 1,0 0-1,0 1 0,0-1 0,0 0 1,0 0-1,1 0 0,-1 1 1,0-1-1,0 0 0,0 0 0,0 1 1,8 70 118,5-16-102,-4-32 22,6 0-26,1 0-1,1-2 1,23 23 0,-38-42-14,-1 0 1,1 0 0,1-1 0,-1 1 0,0-1 0,0 1-1,1-1 1,-1 0 0,0 0 0,4 1 0,17 8 8,40 10 0,37-6-5,-95-13-4,0 0 0,0-1 0,0 0 1,0 0-1,0-1 0,7-1 0,96-19 11,-77 12-11,0-1 0,31-16 0,60-40-1,-6-13 0,-85 53 0,35-35 0,-51 45 0,-1 0 0,0-1 1,13-21-1,-17 18 1,-1-1 0,-1 0 0,0 0 0,-2-1 0,-1 1 0,0-1 0,2-31 0,-6 12 7,-7-14 1,-16-72 1,11 98 10,-6 0-8,-36-48 1,38 64-5,8 8-6,-1 1 1,1 1-1,-1-1 0,0 1 0,0 1 1,-14-4-1,22 6-2,-1 0 0,1 0 1,0 0-1,-1 0 0,1 0 0,-1 0 1,1 0-1,0 0 0,-1 0 0,1 0 1,-1 0-1,1 0 0,0 1 0,-1-1 1,1 0-1,-1 0 0,1 0 0,0 0 1,-1 1-1,1-1 0,0 0 0,-1 0 0,1 1 1,0-1-1,-1 0 0,1 1 0,-1 0 1,-25 28 5,18-17-5,0 0-1,-12 25 1,10-10-2,1 1 1,1 0 0,2 0 0,-4 41-1,8-30-4,13 144-2,-5-148-18,39 140-10,-9-49-58,-25-91 86,11 55-26,-22-89 16,8 37-331,-1 0 0,-2 0 0,0 56 0,-6-62-6372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9:04.0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8608,'0'0'0,"12"0"0,19 3 216,34 5 0,37 4 264,26-2 8,19 1-408,32-2 0,27 3-80,1 0-7152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9:04.4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865 236 7352,'1'-1'-6,"-1"1"0,1 0 1,-1 0-1,1-1 0,-1 1 0,1-1 1,-1 1-1,1 0 0,-1-1 0,1 1 1,-1-1-1,0 1 0,1-1 0,-1 1 1,0-1-1,0 0 0,1 1 0,-1-1 1,0 1-1,0-1 0,0 0 0,0 1 1,0-1-1,0 1 0,0-1 0,0 0 1,0 1-1,0-1 0,0 1 1,0-1-1,0 0 0,0 1 0,0-1 1,-1 1-1,1-1 0,-1 0 0,1-1 4,0 2 2,0 0 0,0 0 1,0 0-1,0-1 0,-1 1 0,1 0 0,0 0 1,0 0-1,0-1 0,0 1 0,0 0 0,-1 0 0,1 0 1,0 0-1,0 0 0,0 0 0,0-1 0,-1 1 0,1 0 1,0 0-1,0 0 0,0 0 0,-1 0 0,1 0 0,0 0 1,0 0-1,0 0 0,-1 0 0,1 0 0,0 0 1,0 0-1,0 0 0,-1 0 0,1 0 0,0 0 0,0 0 1,-1 0-1,-15 0 4,0 0-1,0 1 1,-18 4 0,30-5-1,-188 42 122,157-33-114,-9 3 44,-168 64 34,174-59 5,24-9-58,-12 5 10,1 1 0,1 2 0,0 0-1,-41 38 1,40-29 47,-24 33 1,48-58-88,1 1 0,0-1-1,-1 1 1,1-1 0,-1 1 0,1-1 0,0 1 0,0-1 0,-1 1 0,1-1 0,0 1-1,0-1 1,0 1 0,-1-1 0,1 1 0,0 0 0,0-1 0,0 1 0,0-1 0,0 1-1,0-1 1,0 1 0,0 0 0,2 3 7,-1 0 0,0 0 0,1 0 0,0 0 0,0-1 0,0 1 0,0-1 0,1 1 0,-1-1 0,1 0 0,0 0 0,0 0 0,0 0 0,0-1 0,6 4 0,-8-5-1,0 0 0,0-1 0,0 1 0,1 0 0,-1-1 0,0 1 0,0 0 0,1-1 0,-1 0 0,0 1 0,0-1 0,1 0 0,0 1 0,18 0 47,0 1 1,-1-2-1,39-5 0,-31-3 95,131-72 60,-125 61-60,1-3-103,13-6 118,-2-3 0,0-1 1,61-60-1,-97 82-88,-3 2-3,1 1-1,0 0 1,0 0-1,15-11 1,-22 18-75,0 0-1,0 0 1,1 0-1,-1 0 1,0 0-1,0-1 1,0 1-1,0 0 1,0 0-1,0 0 1,1 0-1,-1 0 1,0 0-1,0 0 1,0 0-1,0 0 1,0 0-1,1 0 1,-1 0-1,0 0 1,0 0-1,0 0 1,0 0-1,1 0 1,-1 0-1,0 0 1,0 0-1,0 0 1,0 1-1,0-1 1,0 0-1,1 0 1,-1 0-1,0 0 1,0 0-1,0 0 1,0 0-1,0 0 1,0 0-1,0 1 1,0-1 0,1 0-1,9 9 49,0 0-1,15 19 1,7 6 17,1-3-52,-17-20 12,86 34 13,-78-39-26,5-3-7,1-1 1,32-3-1,-38-4 6,-13 1-9,-2 1-3,0 0-1,0 0 1,-1-1 0,1 0 0,-1-1 0,0 1 0,0-2-1,0 1 1,-1-1 0,13-13 0,-11 10 4,-3 3-4,0 0 1,0-1-1,-1 0 1,1 0-1,-1 0 1,-1-1-1,0 1 1,0-1-1,5-13 1,-1-15 24,-1 1 0,3-45 0,-11 62-22,1 14 2,0-1 1,0 0-1,0 0 0,0 1 0,1-1 0,0 0 0,2-6 1,19-53 60,-21 62-64,0 1 1,1-1 0,-1 1 0,0-1-1,1 1 1,-1 0 0,1-1-1,-1 1 1,1 0 0,-1 0 0,1 0-1,0 0 1,0 0 0,0 1 0,-1-1-1,1 1 1,0-1 0,0 1-1,0-1 1,0 1 0,0 0 0,0 0-1,0 0 1,0 0 0,0 0 0,0 1-1,0-1 1,1 1 0,-1-1 2,10 5 54,1 6-32,0-1-1,-1 1 1,0 1-1,19 26 1,107 131 152,-76-98-153,-16-22-9,10 12-15,38 36-6,-89-92 2,-1-1-1,1 0 1,0 0-1,1 0 1,-1-1-1,1 0 0,-1 0 1,1 0-1,0-1 1,0 0-1,0 0 1,0 0-1,1-1 1,5 1-1,-8-2 0,-3 1 0,0-1 1,0 0-1,0 0 0,0 0 1,0 0-1,-1 0 0,1 0 1,0 0-1,0 0 0,0 0 1,0 0-1,-1-1 0,1 1 1,0 0-1,0 0 0,0-1 1,1 0-1,0 0 0,6-2-1,0-1 0,0 0 0,0-1 0,0 0 0,-1 0 0,0 0 1,0-1-1,0 0 0,-1-1 0,0 1 0,8-11 0,102-151-22,-73 114 23,1 6 1,0 8 1,14 1 7,-56 38-7,-1 1 0,0 0 0,0-1 0,1 1 0,-1 0 0,0 0-1,1-1 1,-1 1 0,0 0 0,1 0 0,-1 0 0,0 1 0,1-1 0,-1 0 0,0 1 0,1-1 0,-1 0 0,0 1 0,0-1 0,1 1-1,-1 0 1,0-1 0,0 1 0,0 0 0,0 0 0,0 0 0,0 0 0,0 0 0,0 0 0,0 0 0,0 0 0,0 2 0,17 26 18,-1 0 0,24 59 1,-33-70-20,-1 0 14,9 30-1,-11-30-7,15 31-1,10 13 1,-30-62-6,0 1 0,1-1 0,-1 1-1,1-1 1,-1 1 0,1-1 0,-1 1 0,1-1-1,0 1 1,-1-1 0,1 0 0,-1 1 0,1-1-1,0 0 1,-1 0 0,1 1 0,0-1 0,-1 0-1,1 0 1,0 0 0,0 0 0,-1 0-1,1 0 1,0 0 0,-1 0 0,1 0 0,0 0-1,-1 0 1,1-1 0,1 1 0,-1-1 0,1 1 13,0-1 0,0 1 0,1-1 0,-1 0 0,0 0 0,0 0 0,0 0 0,-1-1 0,1 1 0,0 0 0,0-1 0,-1 1 0,1-1 0,-1 0 0,1 1 0,-1-1 0,0 0 0,1 0 0,-1 0 0,0 0 0,0 0 0,-1 0 0,2-4 0,1-3-248,-1-1 0,0 0 0,1-19 0,-2 17-587,5-55-6144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0:58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2696,'1'-1'0,"0"1"0,0 0 0,0 0 0,0 0 0,1 0 0,-1 0 0,0 0 0,0 0 0,0 1 0,0-1 0,0 0 0,0 0 0,0 1 0,0-1 0,0 1 0,0-1 0,0 1 0,0-1 0,0 1 0,0 0 0,1 0 0,7 7 16,-1-4-8,-4-2-4,0 0 1,0 0-1,-1 0 1,1 0 0,-1 1-1,1 0 1,-1 0-1,0 0 1,0 0 0,0 0-1,0 1 1,0-1 0,-1 1-1,0-1 1,0 1-1,0 0 1,0 0 0,0 0-1,1 7 1,-1-2 4,-1 0 1,0 0-1,-1 0 1,1 0-1,-2 1 1,-2 15-1,-14 57 28,10-53-21,-10 48 21,8-39-23,3-17 9,1 0 1,1 0-1,1 1 0,1-1 1,1 1-1,2 37 0,5-18 71,22 79-1,-23-107-83,-4-9-4,0 0 1,1 0-1,-1 0 1,1 0-1,0 0 0,0-1 1,1 1-1,3 3 1,13 18 10,2 1 17,19 32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22.8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0 739 7000,'3'-2'6,"0"0"-5,0 0-1,0 1 0,0-1 0,0 1 0,0-1 0,1 1 0,-1 0 1,0 0-1,1 0 0,6 0 0,7-1 0,69-21 96,78-15 33,-126 32 38,194-27 77,-181 25-24,202-42 84,-205 38-103,211-53 215,-47 9 4,-205 54-352,1 1 13,-28 11 19,3-1-85,-1-1-7,-37 19 43,-68 52 5,103-60-16,0 4-22,2 2 0,-17 30 0,34-53-14,0 0-1,0-1 0,0 1 1,0 0-1,1 0 0,-1 0 1,1 0-1,-1 0 0,1 2 1,-1 7 2,0 0 1,1 1-1,1-1 1,0 0-1,0 0 1,5 17-1,-5-27-4,-1 0-1,0 0 1,1 0-1,-1-1 1,0 1-1,1 0 1,-1 0 0,1 0-1,0 0 1,-1 0-1,1-1 1,0 1-1,-1 0 1,1 0 0,0-1-1,1 1 1,12 9 5,0 0 0,1-1 0,0-1-1,19 7 1,-9-10 7,10-6-4,65-8 0,-73 0 10,-19 6-15,7-3 0,1-1 1,-1-1-1,0 0 1,-1-1 0,0-1-1,-1 0 1,21-20-1,117-152 59,-145 175-58,-2 3-3,0-1 1,0 1-1,-1-1 0,5-8 1,-8 13-4,0 0 0,0 0 0,0 0 1,-1 0-1,1 0 0,0 0 1,0 0-1,0 0 0,-1 0 0,1 0 1,0 0-1,0 0 0,0 0 0,-1 0 1,1 0-1,0 0 0,0 0 0,0 0 1,-1 0-1,1 0 0,0 0 0,0 0 1,0 0-1,-1 0 0,1 0 1,0-1-1,0 1 0,0 0 0,0 0 1,-1 0-1,1 0 0,0 0 0,0-1 1,0 1-1,0 0 0,0 0 0,0 0 1,0 0-1,-1-1 0,1 1 0,0 0 1,0 0-1,0 0 0,0-1 0,0 1 1,0 0-1,0 0 0,0-1 1,0 1-1,0 0 0,0 0 0,0 0 1,0-1-1,0 1 0,1 0 0,-3 2 1,0 0-1,0 0 0,0 0 0,1 0 0,-1 1 0,1-1 1,-3 5-1,1 2 0,1 1-1,0-1 1,0 0 0,1 0 0,0 1 0,1-1 0,1 16-1,2-4-4,44 91 0,-33-90-15,5-1 9,1 0-1,41 30 1,-37-38-35,5-2 12,47 10 1,-75-21 29,0 0 1,0 0-1,0 0 1,0 0-1,0 1 1,1-1-1,-1 0 1,0-1-1,0 1 0,0 0 1,0 0-1,0 0 1,0-1-1,2 0 1,12-5-12,0-2-1,-1 1 1,1-2 0,12-10 0,-10 2-45,4-11 33,-2-2 1,16-32 0,-23 32-7,20-115-10,-30 118 31,-4-44 4,-8-20 7,-9-6 1,-5 1 0,17 74 0,-18-36 0,20 48 0,0 1 0,-1-1 0,0 2 0,-10-12 0,11 14 0,0 1 0,-1 0 0,0 0 0,0 0 0,-11-5 0,11 7 0,0 0 0,0 1 0,0-1 0,0 1 0,0 1 0,-9-2 0,9 2 0,0 1 0,-1 0 0,1 0 0,0 0 0,0 1 0,-7 1 0,9-1 0,-1 1 0,1-1 0,0 1 0,-1-1 0,1 1 0,0 0 0,0 1 0,-4 2 0,3 0 0,1 0 0,0 0-1,0 0 1,0 1 0,1-1 0,0 1 0,0 0 0,0 0 0,0 0 0,1 0 0,0 1 0,-1 8 0,2-13-1,-1 20-4,7 17 4,12 51-1,-14-74 0,2-1 1,11 28-1,-5-17 1,22 54 1,-2 0 0,-2 6 0,-2 7 0,-3 4 0,-16-59 0,20 101 8,-24-109-367,-1 1 0,-2 45 1,-1-60-5182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9:04.8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2 8160,'0'0'0,"-9"-1"320,25 23-120,35 22-168,17 6 8,10-5-40,-1-1-6088</inkml:trace>
  <inkml:trace contextRef="#ctx0" brushRef="#br0" timeOffset="1">821 2 7448,'14'111'1084,"-2"119"1,-12-125-978,0-61 74,24 283 291,-12-197-344,7 52 8,-8-100-1360,-6-52-5049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9:05.2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6 643 8520,'-5'-4'45,"9"2"56,20 1 71,54 5-106,93-5-2,-131-2 16,191-25 37,-183 20-9,171-40 40,-214 47-137,0 0 0,0 0 0,0-1 0,0 0 1,6-3-1,20-14 19,0 0 0,45-38 0,-74 55-23,1 0 0,-1-1 0,1 1 0,-1-1 0,0 0-1,0 0 1,2-3 0,34-64 52,-30 50-55,0 0 1,6-28-1,-9 27-1,4-42-1,-9-12 0,-1 56-3,-2 0 1,-7-29-1,10 47 1,0 1 0,0-1 0,0 0-1,-1 0 1,1 0 0,0 1-1,0-1 1,-1 0 0,1 0 0,0 1-1,-1-1 1,1 0 0,-1 1 0,1-1-1,-1 1 1,1-1 0,-1 0-1,1 1 1,-1-1 0,0 1 0,1-1-1,-2 1 1,0-1 0,2 1 0,0-1 0,0 1 0,-1 0 0,1 0 0,0 0 0,-1 0 0,1 0 0,0 0 0,-1 0 0,1 0 0,0 0 0,0 0 0,-1 0 0,1 0 0,0 0 0,-1 0 0,1 0 0,0 0 0,-1 0 0,1 0 0,0 0 0,0 1 0,-1-1 0,1 0 0,0 0 0,0 0 0,-1 0 0,1 1 0,0-1 0,0 0 0,-1 0 0,1 1 0,0-1 0,0 0 0,0 0 0,0 1 0,-1-1 0,1 0 0,0 1 0,-16 31 0,-9 31 0,17-34 0,-6 38 0,1 57 0,13 8 0,3-95 0,11 48 1,0-31 3,41 98 0,-38-118 3,90 113 2,-84-122-2,82 56 3,-104-80-8,0 0-1,1 0 0,-1 0 0,0-1 0,1 1 1,-1 0-1,1-1 0,-1 1 0,1-1 0,2 1 1,5 0 1,1 0-1,-1-1 1,1 0 0,-1 0 0,0-1 0,12-3 0,-21 4-2,1 0 0,0 0 0,0 0 0,0-1 1,-1 1-1,1 0 0,0-1 0,-1 1 0,1-1 0,0 1 1,-1-1-1,1 1 0,0-1 0,-1 0 0,1 1 1,0-2-1,10-12 6,-1-1 1,-1 1 0,14-31-1,-11 16 24,8-35 0,8-18 77,11-9 35,-33 79-104,0 0-1,1 0 1,0 1-1,1 0 1,18-20-1,-24 30-25,-1 0 1,1-1-1,0 1 0,-1 0 0,1 0 0,0 0 0,0 0 0,0 1 0,0-1 0,0 0 0,0 1 0,0-1 0,0 1 1,0 0-1,0 0 0,0 0 0,0 0 0,0 0 0,2 0 0,-2 1 0,6 3 75,2 7-57,0 0 0,-1 1 0,9 14 0,-9-6 37,22 116 25,-29-105-58,-2-7-18,1 27 6,-7 62 0,1-56-10,5-52-12,-1 0-1,1 0 1,0 0-1,1 0 1,-1 0-1,3 8 1,-1-9-38,0-1 1,0 0-1,0 0 0,1 0 1,-1 0-1,1 0 0,0 0 1,0-1-1,0 1 0,0-1 1,0 0-1,0 0 0,1 0 1,-1 0-1,1-1 0,0 1 1,6 1-1,-1 1-610,42 17-5919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9:05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8248,'0'0'126,"2"2"-28,-1-1-89,1 0 1,-1 1-1,0-1 1,0 0-1,1 1 1,-1-1-1,0 1 1,0-1-1,1 4 1,9 12 215,24 30-24,-1-6 6,53 74 13,-75-97-122,21 27 83,44 50 1,-63-79-105,5 8 94,26 23 0,-45-46-162,1-1-1,0 1 1,-1-1 0,1 1 0,0-1 0,0 1 0,-1-1 0,1 0-1,0 1 1,0-1 0,0 0 0,0 0 0,0 1 0,-1-1 0,1 0 0,0 0-1,0 0 1,0 0 0,0 0 0,0 0 0,0 0 0,0-1 0,-1 1 0,1 0-1,0 0 1,0-1 0,0 1 0,0 0 0,-1-1 0,1 1 0,0-1-1,0 1 1,-1-1 0,1 1 0,0-1 0,-1 0 0,1 1 0,-1-1 0,1 0-1,-1 0 1,1 1 0,0-2 0,12-16 88,-1-1 0,0 0 0,-1-1 1,-1 0-1,-1-1 0,12-40 0,-11 27 43,2 0-1,1 1 1,20-34 0,-32 66-128,-1-1 0,1 1 0,0-1 0,0 1 0,0-1 0,1 1 0,-1 0 1,0 0-1,0-1 0,1 1 0,-1 0 0,1 0 0,-1 1 0,1-1 0,-1 0 0,1 0 1,0 1-1,-1-1 0,1 1 0,0-1 0,-1 1 0,1 0 0,2-1 0,-3 1-10,7 4 99,8 9-54,-1 2-1,14 16 1,-15-11 20,-6-7-42,7 9 1,-2 1-1,-1 0 1,17 47 0,-9-12 36,18 97 0,-38-154-61,1-1 0,-1 1 0,1 0 0,-1 0 0,1-1 0,-1 1 0,1-1 0,-1 1 0,1 0 0,0-1 0,-1 1 0,1-1 1,0 1-1,0-1 0,-1 0 0,1 1 0,0-1 0,0 0 0,0 1 0,-1-1 0,1 0 0,0 0 0,0 0 0,0 0 0,0 0 0,-1 0 0,1 0 1,0 0-1,0 0 0,0 0 0,0 0 0,1-1 0,27-5 0,-27 5 1,13-2 5,-1-1-1,0 0 0,0-1 0,-1-1 1,21-11-1,-24 12-4,10-6 8,-1-1-1,0-1 0,26-22 1,-32 23-8,49-44 23,-42 37-6,24-19 0,56-35 29,-79 62-1,-3 6-31,1 1 0,0 0 1,29-2-1,-47 6-13,0 0 1,1 0-1,-1 0 1,0 0-1,0 0 1,1 1-1,-1-1 0,0 0 1,0 1-1,0-1 1,1 0-1,-1 1 1,1 0-1,9 6 8,0 0 0,0 0 0,-1 1 0,0 1 0,10 10 1,-9-2 9,10 30 5,25 83-1,-41-115-21,4 7-4,-8-21 0,-1 1 0,1-1 0,0 0 0,-1 0 0,1 0 0,0 0 0,0-1 0,-1 1 0,1 0 0,0 0 0,0 0 0,0-1 0,2 2 0,2-1-45,-1 0 0,1 0 1,-1-1-1,1 0 1,0 0-1,-1 0 1,1 0-1,-1-1 1,1 1-1,0-1 0,4-2 1,5 0-1005,37-6-6871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9:06.3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1 485 8968,'3'0'3,"0"0"1,0 1 0,0 0 0,0-1 0,-1 1-1,1 0 1,0 1 0,0-1 0,-1 0-1,1 1 1,-1-1 0,1 1 0,3 3-1,-2 0 7,0 1-1,-1-1 1,1 1-1,-1 0 1,4 10-1,22 44-6,9 9-3,-24-50 0,23 27 0,-14-22 1,1-2 0,39 29 1,-40-39 18,10-2-2,66 12 1,-70-23 48,13-7-11,52-18 1,-91 26-38,-1-1-1,1 0 1,-1 0 0,0 0-1,0-1 1,0 1 0,0 0-1,2-3 1,13-10 65,-1 0-1,27-34 1,-43 47-68,1 0-1,0 0 1,-1 0 0,1 0 0,0 0 0,-1 0-1,1 0 1,-1 0 0,0 0 0,1 0 0,-1-1-1,0 1 1,1-2 0,-1-7 29,1 0 0,-2-1-1,1 1 1,-1 0 0,-1 0 0,-3-12-1,5 21-30,0 0-1,-1 0 0,1 0 1,-1 0-1,1 0 0,-1 0 1,1 0-1,-1 0 0,1 0 1,-1 0-1,0 1 0,1-1 1,-1 0-1,0 0 0,-1 0 1,-11-9 45,-1 0 1,0 1 0,0 1 0,-29-12-1,17 13 156,-114-5 80,111 15-135,-2 6-86,0 2 0,-46 23 0,52-16 81,-91 102 48,98-93-142,1 8-20,-21 65 1,37-98-41,1-1 1,-1 1 0,1 0-1,0-1 1,-1 1-1,1 0 1,0-1 0,0 1-1,0 0 1,0-1 0,1 1-1,-1 2 1,2 8 6,1 0 1,5 18-1,-5-23-7,0 0 0,1-1 0,0 1 0,0-1 0,0 1 0,10 10 0,-5-9 0,0 1 0,1-1 0,-1-1 0,13 8 0,-6-6 0,0 0-1,30 11 1,-26-14-1,0 0 0,31 5 0,-23-8 0,44 1 0,-14-7-1,89-16 0,-110 9-4,47-21 4,-71 25 1,-1 0 0,0-1 0,-1-1 0,19-14 0,-22 15 0,0-1 0,-1 0 0,0 0 0,0 0 0,-1-1 0,6-11 0,-4 5 0,-2 0 0,0-1 1,8-27-1,-5-3 3,-2-1-1,1-49 1,-9 60 4,-7-52-1,-12-12-3,-6-2 2,-1-4-2,15 51 0,5 20 3,-23-63 0,2 26 3,27 70-8,0 1 0,1 0 0,-1-1 0,0 1 0,0-1 0,0 1 0,0 0 0,0 0 0,0-1 0,0 1 0,0 0 0,0 0 0,-1 0 0,1 0 0,0 0 0,-1 1 0,1-1 0,-1 0 0,1 1 0,-1-1 0,1 1 0,-1-1 0,-2 0 0,3 1-1,1 0 0,0 0 0,0 0 1,0 0-1,0 0 0,-1 0 0,1 0 0,0 0 0,0 0 1,0 0-1,0 0 0,-1 0 0,1 0 0,0 0 1,0 0-1,0 0 0,0 0 0,0 0 0,-1 0 0,1 1 1,0-1-1,0 0 0,0 0 0,0 0 0,0 0 1,0 0-1,-1 0 0,1 0 0,0 0 0,0 0 0,0 1 1,0-1-1,0 0 0,0 0 0,0 0 0,0 0 1,0 0-1,0 1 0,0-1 0,0 0 0,0 0 0,0 0 1,-1 0-1,1 1 0,-1 2 2,-1 0 0,1 0-1,-1 0 1,1 1 0,0-1 0,-1 6 0,2 0 0,-1-1 1,1 0 0,3 16 0,21 111 14,2-24 10,-3-16-23,-2 8 1,-3 11-2,10 140 12,-24-217-143,14 111 414,-12-110-823,2-1 0,16 47 1,0-18-6844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9:06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0 228 10312,'8'7'29,"-7"-5"119,-1-2-119,1 1 1,-1 0-1,0-1 1,1 1-1,-1-1 0,1 1 1,-1-1-1,1 1 1,-1-1-1,1 1 0,-1-1 1,1 1-1,0-1 1,-1 0-1,1 1 0,-1-1 1,1 0-1,1 1 1,9-1 228,-3 0-165,-1 0 0,0-1 0,0 0 0,0 0 0,10-3 0,78-27 395,-87 28-418,-1 0 0,0 0 0,0-1 1,0 0-1,9-7 0,3-2-5,0 1-26,32-23 189,-19 11-60,2 2 0,0 1 0,53-24 0,-82 43-128,0 1 0,0-1 1,0 1-1,0 0 0,1 1 0,-1 0 0,0-1 1,6 2-1,-4-1-6,4 3 113,4 5-84,-1 2 0,26 20 0,-27-18-38,0 1 1,-1 1-1,0 0 0,-2 1 1,18 30-1,-17-27-14,16 24 19,2-1 1,39 42 0,-44-58-10,39 31 4,7 0-18,25 13-2,-93-67-57,1 0 0,0 0 0,0 0 0,0-1 0,1 1 0,-1-1 0,0 0-1,0 0 1,1 0 0,-1 0 0,1 0 0,-1-1 0,1 0 0,-1 1 0,1-1 0,-1-1-1,6 0 1,-2 1-796,25-2-8012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9:07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8520,'0'0'0,"0"12"56,8 9 0,7 17-16,16 12 8,19 12-48,16-4 8,9-12-8,0-1-6072</inkml:trace>
  <inkml:trace contextRef="#ctx0" brushRef="#br0" timeOffset="1">801 188 6008,'-14'-24'6,"14"24"-4,0-1 0,0 1-1,-1-1 1,1 1 0,0-1-1,-1 1 1,1-1 0,0 1-1,-1 0 1,1-1 0,-1 1-1,1 0 1,-1-1 0,1 1-1,-1 0 1,1-1 0,-1 1-1,1 0 1,-1 0 0,-15-6 11,0 1 0,1 1 1,-26-3-1,16 6 54,-114 18 30,109-10-9,-135 52 61,130-41 46,-127 110 90,158-124-251,0-1-1,1 1 0,0-1 1,-1 1-1,1 0 0,-3 6 1,6-10-34,-16 25 116,-14 32 1,22-37-72,-10 40 1,17-58-29,0 0 0,1 0 0,-1 0-1,1 0 1,0 0 0,0 1 0,-1-1 0,1 0 0,1 0 0,-1 0 0,0 0 0,1 3 0,1 8 38,1 0 0,1 0 0,6 16 0,-4-17-36,1 0 0,0 0 1,10 13-1,-15-23 2,0 1 0,0-1 0,0 1 0,1-1 0,-1 0 0,0 0 0,4 2 0,122 76 214,-100-69-94,21 1-41,0-3 1,0-1-1,65 2 0,-3-14-1126,3-1-4214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9:07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 8 8696,'13'1'108,"-7"-1"66,0 0-1,0 0 1,0-1 0,0 0-1,0 0 1,11-4 0,-13 5 359,4 0-9,-14 11 163,2-8-644,0-1 1,0 0 0,0-1-1,0 1 1,0-1 0,-1 1-1,1-1 1,0 0 0,-1-1 0,1 1-1,-10-1 1,2 1-12,5 0-52,-5 1-129,1-1 0,-1 0 0,1 0-1,-1-1 1,-17-3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9:08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483 90 1624,'6'5'8,"-2"-1"-4,0 1 0,1-1 0,0 0-1,1-1 1,-1 1-1,0-1 1,1 0 0,0-1-1,0 1 1,0-1 0,0 0-1,10 2 1,101 20 72,45 2 363,-148-24-374,0 0-1,0 0 1,0-2 0,0 0 0,0 0 0,0-1 0,0-1 0,16-4 0,-6 2 108,-3 0 3,-1-1 0,0-1 0,0 0 0,29-14 0,-48 19-150,-1 0 0,1 0 0,-1 0 0,0 0 0,0 0 0,1 0 0,-1-1 0,0 1 0,0 0 0,0 0 0,0 0 0,0 0 0,-1 0 0,1 0 0,0 0 1,0-1-1,-1 1 0,1 0 0,-1 0 0,1 0 0,-1 0 0,1 0 0,-1 0 0,0 1 0,1-1 0,-1 0 0,0 0 0,0 0 0,1 0 0,-1 1 0,-1-2 0,-4-1 15,1 1-1,-1-1 1,1 1-1,-1 0 1,0 1-1,0-1 1,0 1-1,0 0 0,0 1 1,0-1-1,0 1 1,0 0-1,-7 2 1,-119 5 259,2 7 66,28-2-112,81-10-174,-143 18 217,141-15-206,3-1 7,1 0 0,-39 1 0,114-11 68,99-10-122,-113 12-24,69-8 0,22-4-15,1-5 0,-5-3-3,-19-1-2,-35 5 0,-27 8 0,-28 5 0,-36 8 0,10 0 0,-78 5-7,-108 24 4,149-21-2,-75 12 4,-38 4 1,14-6 0,35-5 0,78-11 0,17-2 1,0 1 1,-1 0-1,1 1 0,0 0 1,-23 10-1,22-7 9,11-5 0,7 1 2,7 0-7,1 1-1,-1-2 1,1 0 0,0-1 0,12-1 0,-22 1-4,45-2 41,174-12 30,10-6-38,-189 16-20,-6 1-7,143-7 11,-121 8-6,-22 0-9,-82 8-3,27-2-2,-92 13-4,-3 1 6,-143 16-2,207-27-3,-63 9 4,6 2 1,33-4 0,34-4 0,38-10 0,0 0 0,0 0 0,1 1 0,-1-1 0,0 0 0,0 1 0,1-1 0,-1 0 0,0 1 0,0-1 0,1 1 0,-1-1 0,0 1 0,1-1 0,-1 1 0,1-1 0,-2 2 0,3-1 0,-1-1 0,0 0 0,0 1 0,0-1 0,1 1 0,-1-1 0,0 1 0,1-1 0,-1 0 0,0 1 0,1-1 0,-1 0 0,0 1 0,1-1 0,-1 0 0,1 0 0,-1 1 0,0-1 0,1 0 0,-1 0 0,1 0 0,-1 1 0,1-1 0,-1 0 0,1 0 0,-1 0 0,1 0 0,-1 0 0,1 0 0,13 2 0,0-1 0,0-1 0,0 0 0,0 0 0,16-4 0,-15 3 1,177-23 14,-109 10-6,17-3 3,8-4-8,-93 18-2,9-1 4,0-2-1,0-1 0,-1-1 0,27-12 0,-49 20-5,-1 0 0,0 0 0,1 0 1,-1 0-1,0-1 0,0 1 0,1 0 0,-1 0 0,0 0 0,1 0 0,-1 0 0,0 0 0,0 0 1,1 0-1,-1-1 0,0 1 0,0 0 0,0 0 0,1 0 0,-1-1 0,0 1 0,0 0 0,0 0 1,1-1-1,-1 1 0,0 0 0,0 0 0,0-1 0,0 1 0,0 0 0,0 0 0,0-1 0,0 1 1,0 0-1,0 0 0,0-1 0,0 1 0,0-1 0,-22-6 5,9 3-3,5 2-1,1 1 0,-1 0 1,1 0-1,-1 0 0,-9 1 1,-132 0 8,46 2 24,79-2-30,-39 4 29,-3 8 11,61-11 21,9 0-31,2-1-30,1 1 0,-1-1 0,0 0 0,0 0 0,0-1 0,0 0 0,0 0 1,0 0-1,0-1 0,8-3 0,-1 2 8,201-82 43,-205 81-54,46-18 15,-81 21-3,10 0-12,5 1 2,1 0-1,-1 0 0,-17 3 0,-187 27 7,160-19-2,-89 25-1,-25 15-3,108-34-304,0-2 0,-79 9 0,35-12-4245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3:05.3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332 1 3592,'-5'5'24,"-20"14"-23,7-5 119,-32 32-1,47-42-100,1 0 0,-1-1 0,1 1 1,0 0-1,0 0 0,0 0 0,1 1 0,-1-1 1,1 0-1,0 1 0,0-1 0,1 1 0,-1-1 1,1 9-1,-9 97 108,4 50 42,5-101-88,2 120 30,0 78 90,-2-209-113,-14 187 39,9-187-46,-25 221 39,23-209-33,-25 251 41,27-249-8,-5 236 48,10-240-48,4 232 44,-4-233-63,0-19-51,-6 222 123,-24 86 32,14-215-153,-30 178 53,44-295-99,1 0-1,0 1 0,1-1 0,1 0 1,0 1-1,1-1 0,5 19 0,1 5 15,-2-2 39,3 1 1,0-1-1,3-1 1,26 57-1,-10-47 257,-27-44 19,0 1-130,4 4 12,-4-5 243,0 1-234,4 4-1,-3-4 235,-2-1-240,2 5-3,-1-4-19,28 4 272,16 7-364,68 17-21,-87-23-64,164 34 33,48-9-37,-179-25-10,100 9-1,56 3-3,270 13 6,-381-23 5,472 52 6,-452-46 1,528 51 15,-518-53-8,558 51 17,-550-52-10,583 44 21,-582-47-8,532 33 27,-547-35-14,491 22 35,-500-24-9,460 12 38,-466-13-18,433 18 43,-442-18-36,397 5 44,-406-8-44,350 5 40,-360-5-59,312 3 38,-327-4-59,260 0 119,-274 0-158,46-1 227,135 16 1,-196-12-158,-16-2 113,0 1 0,49 12 0,-68-12-335,9 2-96,0 0-1,0-1 1,1 0 0,18 0 0,-10-3-8700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3:07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86 2784,'0'0'1233,"0"-5"-934,0-10 104,2 0-1,6-24 1,-8 38-183,4-9 513,-10 40-570,2 0 1,1 1-1,2-1 0,0 1 1,5 34-1,27 175 204,-24-198-361,-5-24 39,1 1-1,7 22 1,-3-17-25,18 61 44,-11-40-31,29 89 90,-24-88-94,-18-34-973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23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1 367 6368,'0'-1'-1,"0"0"0,0 0 0,0 0 0,1-1 0,-1 1 0,0 0 0,1 0 0,-1 0 0,0 0 0,1 0 0,0-1 0,-1 1 0,1 0 0,0 0 0,-1 1 0,1-1 0,0 0 0,0 0 0,0 0 0,1 0 0,30-18-48,-30 19 47,107-46-81,-16 9-184,24-8 194,-26 16 38,31-5 29,-68 20 12,1 0 47,80-31 1,0-7 599,-130 48-614,-4 3 5,0 1-1,0-1 1,1 1 0,-1-1 0,0 0-1,0 1 1,0 0 0,1-1 0,-1 1-1,0 0 1,0 0 0,1 0 0,-1 0-1,2 0 1,1 4 232,-3 3-223,0 1 0,-1 0 0,0 0 0,0 0-1,0 0 1,-1-1 0,-2 11 0,-16 61 158,12-51-210,3-2 53,0-1-1,2 1 1,2 45 0,0-46-40,2 4 34,2 3-111,-2-2-51,1-1-1,2 0 1,1 0 0,2 0 0,0-1 0,17 36-1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3:08.7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1 536 4040,'35'0'37,"1"0"-35,-34 0-9,1 0 0,9-2 6,-1-2 1,-1-3 1,-6 3 11,0 0 0,0-1 1,-1 1-1,1-1 0,-1 0 0,0 0 0,0 0 0,-1-1 0,0 1 0,2-6 1,1-6 81,5-29 1,-10 43-87,3-11 10,1-28 160,-4-2 108,-9-73 0,-4 54-18,-24-53 893,37 114-1002,3 38 123,24 80-202,-21-92-76,4 21-2,-3 2-2,-1 1 0,0-1 0,4 1 1,-1 7 4,1 4-3,0 2-2,0 2 0,-1-3 0,0-8 0,-6-38 0,1 6 4,0 0 1,1-1-1,1 0 0,10 22 0,-15-38 23,1 0-66,1 3 353,-4-14-56,-11-98 321,9 90-569,1 8 1,1 0 0,0 0 0,1-1 0,0 1 0,0 0 0,2-12-1,-1 10-11,0 9 0,0 1 0,-1-1 0,1 1 0,0 0 0,0-1 0,0 1 1,0 0-1,0-1 0,-1 1 0,1 0 0,0 0 0,0 0 0,0 0 0,0 0 0,0 0 0,0 0 0,0 0 0,0 0 0,0 0 0,1 1 0,-2-1 1,40 10-40,115 27-119,-92-22 30,-43-10 40,0-1 0,1-1 0,34 1 0,-46-5 74,-1 0 0,1-1-1,-1 0 1,1-1 0,-1 0 0,0 0-1,0-1 1,9-5 0,-15 8 12,-1 0 1,1 0 0,-1-1 0,1 1-1,-1 0 1,0 0 0,0-1-1,0 1 1,0-1 0,0 1 0,0-1-1,2-3 1,1-3-2,17-32 2,-12 22 2,11-35 1,-19 49 1,-1 1-1,0 0 1,0-1-1,0 1 1,0-1 0,-1 1-1,1 0 1,-1-1-1,0 1 1,0 0-1,0-1 1,-1 1 0,1 0-1,-1 0 1,-3-5-1,3 4 3,-1-1 4,0 1 0,1 0-1,-1-1 1,-1 1 0,1 0-1,-1 1 1,1-1 0,-1 1-1,0 0 1,-7-5 0,5 4 2,4 3-2,-1 0-1,1 0 1,-1 0-1,1 0 1,-1 1-1,0-1 1,1 1-1,-1-1 1,0 1-1,0 0 1,1 0-1,-1 0 0,0 0 1,0 1-1,1-1 1,-1 1-1,0 0 1,1 0-1,-4 1 1,3-1 3,-4 1 7,1 1 1,0-1-1,0 1 0,0 0 0,0 1 0,0 0 0,0 0 0,-7 7 0,8-6-5,-1-1 2,1 1 0,0 0 0,1 0-1,-1 1 1,1 0 0,0-1-1,1 1 1,-1 0 0,1 1 0,-4 11-1,5-12-4,-1 1 1,1-1-1,0 1 1,1-1-1,0 1 1,0 0-1,0 0 1,1-1-1,0 1 0,0 0 1,0 0-1,3 11 1,-1-10-5,-1 0 4,1 0 0,0-1 0,1 1 0,-1 0 0,2-1 0,-1 0 0,8 13 0,-4-9-4,-4-5-1,1 0 1,-1 0 0,1 0 0,1-1-1,-1 0 1,1 0 0,0 0-1,6 5 1,-5-5-3,-3-3 0,0 0 0,0 0-1,0 0 1,0 0 0,0-1-1,0 0 1,0 1 0,0-1-1,1 0 1,-1-1-1,0 1 1,1 0 0,6-1-1,-6 1 0,8-3 6,23-11 4,16-14-8,-4-3 7,75-62-1,-109 81-8,-8 7 0,-1 1 0,0-2 1,0 1-1,0 0 0,0-1 0,3-5 1,8-12 53,-1-1 0,0-1 1,19-49-1,-33 72 144,2 0-81,4-2-6,-5 3-107,-1 0 0,1 0 0,-1 0 0,1 0 0,0 0 0,-1 1 0,1-1-1,-1 0 1,1 0 0,0 1 0,-1-1 0,1 0 0,-1 1 0,1-1 0,-1 0 0,1 1 0,-1-1 0,1 1 0,-1-1 0,0 1-1,1-1 1,-1 1 0,0-1 0,1 1 0,-1-1 0,1 1 0,14 34 42,69 106 12,-50-93-57,-1-4-3,-5-6 0,-6-11 0,-9-14 0,-12-12 0,-1-1 0,1 0 0,-1 0 0,1 1 0,-1-1 0,1 0 0,-1 0 0,1 0 0,-1 0 0,1 0 0,0 0 1,-1 0-1,1 0 0,-1 0 0,1 0 0,-1 0 0,1 0 0,-1 0 0,2 0 0,-1-1 0,0 0 1,0 1-1,0-1 0,0 0 1,0 0-1,0 1 0,0-1 0,-1 0 1,1 0-1,0 0 0,0 0 1,-1 0-1,1 0 0,0 0 0,-1-1 1,0 1-1,1 0 0,0-2 1,9-20 16,67-106 64,-28 36 70,-48 90-135,0 1 0,0 0 1,1 0-1,-1 0 0,1 1 0,-1-1 1,1 0-1,0 1 0,0-1 1,-1 1-1,1-1 0,0 1 1,0 0-1,1 0 0,-1 0 0,0 0 1,0 0-1,4-1 0,0 1 2,0 0 1,1 0-1,-1 0 0,8 1 0,-12 0-20,11 3 77,-4 1-56,1 1-1,-1-1 1,0 2 0,0 0-1,-1 0 1,0 0 0,0 1-1,10 11 1,-12-12-2,114 104 59,-86-89-73,-9-9 2,-24-11-4,0-1-1,0 0 0,0 0 0,0 1 0,0-1 0,0 0 0,0 0 1,0 0-1,0 0 0,0 0 0,0 0 0,0 0 0,0 0 1,0-1-1,0 1 0,1-1 0,2-2 1,1 0-1,-1 0 1,-1-1 0,1 1 0,0-1-1,-1 0 1,0 0 0,0-1-1,5-8 1,-4 7 0,5-7 4,-1 0-1,-1 0 1,0-1-1,7-22 1,-8 21-3,-3 6 4,0-1 0,0 1 0,-1-1-1,0 0 1,0 0 0,0-12-1,-2 13 2,1 2 4,-2-1 1,1 1-1,-1 0 1,0 0-1,0 0 0,-1 0 1,0 0-1,-3-7 1,2 4 0,-3-2 49,3 9-52,1 0-1,-1 1 1,0-1 0,0 1-1,0-1 1,0 1 0,-1 0-1,1 0 1,0 1 0,-1-1-1,1 1 1,-1-1 0,0 1-1,0 0 1,1 1 0,-1-1-1,0 1 1,0-1 0,0 1-1,1 0 1,-1 1 0,0-1-1,0 0 1,0 1 0,-5 2-1,-28 12 19,22-5 40,-8 13-25,-29 38 1,40-38-15,-10 43 4,19-49-30,0-1 0,1 1 0,-1 18 0,3-22-1,1 0 0,0 1 0,1-1 0,3 16 0,-1-17 0,0 0-1,1 0 0,0-1 0,7 13 1,1-4-2,2-1 0,-1-1 0,28 27 0,-23-30-18,83 40-6,-78-47-14,130 21-1302,-64-17-5159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3:09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6368,'13'151'158,"-11"-35"105,-4-73-132,0-5-44,-1-13-38,2 0-1,0 0 1,2 0 0,5 29-1,0-32-870,0-1-3318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3:09.6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133 687 8248,'6'2'-115,"0"0"-1,0-1 1,0 1 0,0-2 0,0 1 0,0 0 0,12-2-1,-15-4 110,5-20 1,-3 8 9,0-1 0,3-29 1,5-99 35,-14 70 173,-1 48-180,1 3-8,-3-38 328,2 47-298,-12-150 1315,15 156-1208,0 5-92,-1-1 0,1 1 1,-1 0-1,-1 0 0,1-1 1,-1 1-1,0 0 0,-1-5 1,-7 31 263,8-14-314,-2 34 79,13 208 110,0-138-182,2-23-23,3-15 1,-1-22-3,-2-20-2,-1-11 0,-6-19 0,-3-1 0,11-4 0,13-11 0,14-16 0,2-8 0,-8 3 0,-3 0 0,-1 0 1,-24 29 0,1 1 0,0 0 0,1 1 0,-1 0 0,1 0 0,0 1 0,11-5 0,-6 6 6,-7 4-6,-1-1 0,1 2 0,0-1 0,0 0 1,-1 1-1,1 0 0,-1 0 0,10 6 0,-14-8 0,-1 1 0,1-1-1,-1 0 1,1 1 0,-1-1-1,1 1 1,-1-1 0,1 1-1,-1-1 1,1 1 0,-1-1-1,0 1 1,1-1 0,-1 1-1,0-1 1,1 1 0,-1 0-1,0-1 1,0 2 0,11 36 12,-10-30-12,0 1-1,-1 0 1,0-1-1,-3 16 1,0-9-1,0 0 0,-9 22 0,5-19 0,-16 29 0,13-30-2,0 0-1,-2-1 1,0-1 0,-1 0 0,0 0 0,-24 19 0,33-31 2,-1 0 0,1-1-1,-1 0 1,0 0 0,-9 3 0,-28 1 0,-3-8 0,-3-9 0,-3-9 1,17 5 15,0-1 1,2-2-1,-33-23 0,53 32-9,2 1 15,1 0-1,-14-15 0,-44-53-1146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3:10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0 7624,'3'84'214,"-1"-39"27,-3 49 0,-4-43-178,-4 110 106,12-90 55,8-69-1186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3:10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8160,'0'0'0,"0"12"0,5 21 144,5 14 0,7 10-144,10 1 0,10-7 0,15-10-272,14-8 272,-2 0-5656</inkml:trace>
  <inkml:trace contextRef="#ctx0" brushRef="#br0" timeOffset="1">666 390 5472,'-85'6'-16,"60"-3"0,0 1 0,1 1 0,-1 1 0,-30 12 0,31-9 7,-11 4-37,19-5 35,-8 3 6,1 1 0,0 1 0,1 1 1,1 1-1,-27 24 0,29-21 17,1 2 0,-22 30 0,39-49-4,0 0 1,1 0-1,-1 0 0,0 0 0,1 0 0,-1 0 1,1 0-1,0 0 0,-1 0 0,1 0 0,0 0 1,-1 2-1,1 6 19,0 0 0,0 0 0,0 0 0,1 0 0,3 14 0,-3-22-16,-1 0-1,0 0 0,0-1 0,1 1 0,-1 0 1,0 0-1,1-1 0,-1 1 0,1 0 0,-1-1 1,1 1-1,-1-1 0,1 1 0,-1-1 0,1 1 1,1 0-1,17 14 71,1-2 0,27 15 1,127 51 595,-89-33-342,-85-46-328,1 0 1,-1 0-1,0 0 0,0 0 1,1 0-1,-1 1 1,0-1-1,0 0 0,1 0 1,-1 0-1,0 0 1,0 0-1,1 0 0,-1 1 1,0-1-1,0 0 1,0 0-1,0 0 0,1 1 1,-1-1-1,0 0 1,0 0-1,0 0 0,0 1 1,0-1-1,0 0 1,1 0-1,-1 1 0,0-1 1,0 0-1,0 0 1,0 1-1,0-1 0,0 0 1,0 1-1,0-1 1,0 0-1,-1 3 12,0-1 1,0 1-1,0-1 0,-1 0 0,1 0 0,0 0 0,-1 0 1,0 0-1,1 0 0,-1 0 0,0 0 0,0 0 1,0-1-1,0 1 0,0-1 0,0 0 0,-1 1 1,-2 0-1,1 0 15,-104 54 548,49-27-1500,-32 19-3882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3:11.0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425 287 8072,'0'0'753,"0"-7"-381,-8-106 504,6 106-846,1 0 1,-1 0-1,0 1 0,-1-1 0,0 1 1,0 0-1,0-1 0,0 1 0,-1 1 1,0-1-1,-6-5 0,4 3-5,1 2-1,0 0-1,0 0 1,-1 0-1,0 0 1,-1 1-1,1 0 1,-1 0 0,0 1-1,-10-5 1,11 5-11,1 2 1,1 0-1,-1-1 1,0 2-1,0-1 0,0 0 1,0 1-1,0 0 1,0 0-1,0 1 0,0-1 1,-6 1-1,6 0-6,4 0-4,0 0 0,0 1 0,0-1-1,0 0 1,0 0 0,0 0 0,-1 1-1,1-1 1,0 1 0,0-1 0,0 1-1,0-1 1,1 1 0,-1-1 0,0 1-1,0 0 1,0-1 0,0 1 0,1 0-1,-1 0 1,0 0 0,1 0 0,-2 1-1,0 1 6,-1 3-6,0 0-1,0 0 1,1 0 0,0 1 0,0-1 0,1 0 0,-1 1 0,1-1 0,1 1 0,-1 0-1,2 12 1,3 59 0,9 26-2,9 26 0,9 9 0,4-1 0,31 113-3,-56-207-9,13 148 0,-23-161 0,-4 1 7,-18 61-1,12-73 0,-4-2 2,0-1 1,-28 26-1,26-33-8,9-8 9,0 0 0,0 0 0,0 0 0,-1-1 0,1 0 0,0-1 0,-1 1 0,-10-2 0,2-5-82,-90-65-1268,43 24-4927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3:11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1043 6008,'3'-34'0,"0"27"0,1 4 0,-3 1 2,1 0 0,-1 1 1,1-1-1,0 1 0,-1-1 1,1 1-1,0 0 0,0 0 1,0 0-1,0 0 0,0 0 1,0 0-1,0 1 0,0-1 1,0 1-1,1-1 0,-1 1 1,0 0-1,3 0 0,1-1 2,60-8 107,60-13 28,72-19 270,-160 31-262,160-39 102,-158 37-201,53-29 4,-74 30-49,1 0 0,-2-2 0,20-16 0,-11 5-166,-2-2-1,-2-1 1,0-1-1,27-44 1,15-25-3957</inkml:trace>
  <inkml:trace contextRef="#ctx0" brushRef="#br0" timeOffset="1">1187 1 4312,'-23'18'0,"13"-8"1,0 1 1,0 0-1,1 0 0,0 1 1,-8 15-1,-14 21 6,-8 17-5,-1 9 4,2 13-5,4 11-1,6 10 1,11-4 5,15-76-5,0 33 0,3-37 2,7 39 0,-1-34-3,10 33 1,20 30-1,-24-67 0,22 34 0,-25-45-58,1 0 0,1-1 0,0-1 0,0 1 0,1-2 0,1 0 0,24 15 0,26 16-2262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3:11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271 47 4128,'-9'3'29,"-83"57"247,47-36-197,33-18-59,1 1 0,0 0-1,0 1 1,1 0 0,0 1 0,1 0 0,-16 18 0,8 5-4,16-30-13,0 0 1,0 0 0,0 0-1,0 0 1,0 0 0,1 0-1,-1 0 1,1 0 0,-1 0-1,1 0 1,0 0 0,0 0-1,0 0 1,0 0 0,1 4-1,0 2 5,-1-5-3,1 1-1,-1 0 0,1-1 1,0 1-1,0-1 0,0 0 1,1 1-1,-1-1 0,1 0 1,-1 0-1,1 0 0,0 0 1,1 0-1,-1 0 0,0 0 1,1-1-1,0 1 0,-1-1 1,1 0-1,0 0 0,0 0 1,4 2-1,4-1 24,5-5-10,0 0 0,19-4 0,-21-1 56,2-4 14,-2 0 0,0-2 0,0 0-1,-1 0 1,-1-1 0,14-19 0,-8 0 33,-17 31-81,0 0 1,0 0-1,0 0 1,0 0-1,0 0 0,-1 0 1,1 0-1,-1-1 0,0 1 1,1 0-1,-1 0 0,0 0 1,0 0-1,0-1 0,-1-2 1,0-5 46,1-1-23,0 7-26,0 1 0,0-1 0,-1 0 0,1 1 0,-1-1 1,0 1-1,0-1 0,0 1 0,0-1 0,-3-4 0,-3-6 122,-1 0-1,-17-25 1,23 37-120,1 0 0,-1 0 0,0 1 0,1-1 0,-1 0 0,0 1 0,0-1 0,0 1 0,0 0 1,0 0-1,0-1 0,0 1 0,-5-1 0,-2-1 39,7 1-48,-1 1 1,0 0-1,0-1 0,0 1 1,0 0-1,-1 1 0,1-1 1,0 0-1,0 1 1,0 0-1,-1 0 0,1 0 1,0 0-1,0 0 1,0 1-1,-1-1 0,1 1 1,0 0-1,0 0 1,0 0-1,0 1 0,0-1 1,-4 3-1,7-4-27,0 0 1,0 0-1,-1 0 1,1 0-1,0 1 1,0-1-1,0 0 0,0 0 1,-1 0-1,1 0 1,0 0-1,0 0 1,0 1-1,0-1 0,0 0 1,0 0-1,0 0 1,0 0-1,-1 1 0,1-1 1,0 0-1,0 0 1,0 0-1,0 1 1,0-1-1,0 0 0,0 0 1,0 0-1,0 1 1,0-1-1,0 0 1,0 0-1,0 0 0,0 0 1,1 1-1,-1-1 1,0 0-1,1 5-62,1-1 0,0 1 0,0-1-1,1 0 1,-1 0 0,1 0 0,0 0 0,0 0 0,0 0 0,0-1-1,5 4 1,-7-5-109,31 31-5193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3:12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356 601 7264,'-12'12'0,"-11"1"0,-159 81 105,160-84-29,0 0-1,-36 24 1,46-24 65,10-7-98,0-1-26,0 0-1,0 0 0,0 0 0,0 1 0,1-1 1,-1 1-1,1 0 0,-1-1 0,1 1 0,0 0 1,0 0-1,0 0 0,1 0 0,-1 0 0,1-1 1,-1 1-1,1 0 0,0 1 0,0-1 0,0 0 1,1 0-1,0 5 0,1-3 21,0 0-1,1 0 1,-1-1-1,1 1 1,0-1-1,0 0 0,0 0 1,1 0-1,-1 0 1,1-1-1,0 1 1,0-1-1,0 0 1,1 0-1,-1 0 1,1-1-1,-1 0 1,1 1-1,0-2 1,0 1-1,5 1 1,-1-5 144,10-13-63,0 0 0,-1-1 0,21-25 0,-31 33-93,14-24 282,-20 28-159,1-2-3,-3 6-135,1 0 0,-1-1-1,0 1 1,1-1-1,-1 1 1,1 0 0,-1-1-1,1 1 1,-1 0 0,0 0-1,1-1 1,0 1-1,-1 0 1,1 0 0,-1 0-1,1 0 1,-1 0 0,1-1-1,-1 1 1,1 0-1,-1 0 1,1 0 0,-1 1-1,2-1 1,18 3 58,-17-2-18,22 6 32,-9-3-53,0 0-1,26 3 1,107-4 38,-114-6-46,53-13 4,-61 9-21,44-17-1,-50 15-1,0-1 0,25-16-1,-32 17 0,-1 0-1,0-2 0,20-20 1,-20 15-2,0-2 1,-1 0-1,-1-1 0,-1 0 1,-1 0-1,8-22 1,-9 8-19,6-141-8,-16 141-18,1 20 28,-3-23-20,-2 0 0,-14-52 0,-7 7-52,26 79 80,1 1 1,-1 0 0,1 0 0,-1 0 0,1 0 0,-1 0-1,0 0 1,1 0 0,-1 0 0,0 0 0,0 0-1,0 0 1,0 0 0,0 0 0,-1 0 0,1 1 4,1-1 1,-1 1-1,1 0 1,-1 0-1,1 0 1,-1 0-1,1 0 1,-1 0-1,1 0 1,-1 0-1,1 0 1,-1 1-1,1-1 1,-1 0-1,1 0 1,-1 0-1,1 1 1,-1-1 0,1 0-1,0 0 1,-1 1-1,1-1 1,-1 0-1,1 1 1,-1-1-1,-1 3-11,0 0-1,-1 1 1,1-1-1,0 0 1,1 0-1,-1 1 1,-1 6-1,-2 1 3,3-6-2,1 0 0,-1 1 0,1-1 1,0 0-1,0 1 0,0 9 0,-4 132-101,7-111 24,25 154-32,-20-154 31,72 231-210,-43-162 215,-30-89 73,14 38-39,25 108-1,-44-154 43,-1 1-1060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3:12.6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20 5208,'-1'-1'0,"1"1"0,-1-1 0,0 0 0,1 1 0,-1-1 0,1 0 0,-1 1 0,1-1 0,0 0 0,-1 0 0,1 1 1,-1-1-1,1 0 0,0 0 0,0 0 0,0 1 0,-1-1 0,1 0 0,0-2 0,0 3-1,1 0 0,-1 0 0,0-1 1,0 1-1,1 0 0,-1 0 0,0 0 0,0 0 0,1-1 0,-1 1 1,0 0-1,0 0 0,1 0 0,-1 0 0,0 0 0,1 0 1,-1 0-1,0-1 0,0 1 0,1 0 0,-1 0 0,0 0 0,1 0 1,-1 0-1,0 1 0,1-1 0,-1 0 0,28 4-13,27 3 11,27 0 3,25-5 0,144 6-567,-119-4-2266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23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7896,'0'0'0,"18"15"16,3 2 8,15 1-24,18-1-32,23-2 32,1-1-5448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3:12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1 3592,'12'79'112,"-2"49"23,-4-25 98,2-10-104,-5-56-69,8 116 108,-14-80-116,-7 33 59,10-106-110,0 0-1,0 0 1,0 0-1,0 0 1,0 1 0,0-1-1,0 0 1,0 0 0,0 0-1,0 0 1,0 0 0,0 1-1,0-1 1,-1 0-1,1 0 1,0 0 0,0 0-1,0 0 1,0 1 0,0-1-1,0 0 1,0 0 0,0 0-1,0 0 1,0 0 0,-1 0-1,1 1 1,0-1-1,0 0 1,0 0 0,0 0-1,0 0 1,-1 0 0,1 0-1,0 0 1,0 0 0,0 0-1,0 0 1,0 0-1,-1 0 1,1 0 0,0 0-1,0 0 1,0 0 0,0 0-1,-1 0 1,1 0 0,0 0-1,0 0 1,-6 0-60,0-1 0,0 0 0,0 0 1,0 0-1,0 0 0,0-1 0,-8-4 0,-21-9-2454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3:13.7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1 341 2784,'0'1'0,"-1"0"0,1-1 0,0 1 0,0-1 0,0 1 0,0 0 0,0-1 0,0 1 0,0 0 0,0-1 0,0 1 0,0 0 0,1-1 0,-1 1 0,0-1 0,0 1 0,1 0 0,-1-1 0,0 1 0,0-1 0,1 1 0,-1-1 0,1 1 0,-1-1 0,1 1 0,-1-1 0,1 0 0,-1 1 0,1-1 0,-1 1 0,1-1 0,-1 0 0,1 0 0,-1 1 0,2-1 0,0 1 0,22 8 0,24 0 0,27-2 0,24-3 0,22-3 0,17-1 0,10-1 1,-133 1 0,63-2 6,128-19 0,-167 15-2,151-26 30,-67 1 18,-118 29-33,1 0-1,-1 0 0,0-1 1,0 0-1,-1 1 0,1-1 1,-1-1-1,1 1 0,-1-1 1,0 0-1,0 0 0,5-7 1,-4 5 6,-2 1 4,1 0 1,-1 0 0,0-1 0,-1 1-1,1-1 1,-1 0 0,0 1 0,-1-1 0,1 0-1,-1 0 1,0 0 0,0-9 0,-1 6 15,1-9 242,-4 1-153,-1 0 0,-11-31-1,14 44-98,-1 1-1,-1-1 1,1 1 0,0 0-1,-1-1 1,1 1-1,-1 0 1,0 1 0,0-1-1,0 0 1,-1 1-1,1 0 1,-1-1 0,1 1-1,-1 1 1,-5-3-1,4 2 6,-7-1 212,2 4-185,0 0 0,0 1 0,1 0 0,-17 6 0,14 0 113,3 3-126,1 0 0,1 0 0,-1 1-1,2-1 1,0 2 0,0-1 0,1 1 0,-6 21-1,6-17-35,4-12-9,-1 0 0,1 0 0,0 1 0,0-1 0,1 0 0,-1 1 0,2 8 0,-1-6 13,-1 1-13,1-1 1,1 1-1,-1 0 1,2-1 0,-1 1-1,1-1 1,0 0-1,1 1 1,5 11-1,66 115 89,-44-78-87,19 34-12,-43-76 0,-4-14 1,0-7 3,2-16 16,1 7 27,0 1-1,1 0 1,1 0 0,0 0-1,0 1 1,2 0 0,-1 1-1,2 0 1,15-16 0,-20 24-25,0 0 1,-1 0 0,1 1-1,1 0 1,-1 0 0,0 1-1,1-1 1,0 1 0,5-1-1,-1 0 0,-1-1 11,1 0 0,0 1 0,0 1 0,1 0 1,-1 0-1,15 0 0,-19 2-21,0 0 2,0 0 1,0 0-1,0 1 1,1 0-1,-1 0 1,0 1-1,0-1 0,0 1 1,0 1-1,-1-1 1,7 4-1,-4-2-3,1 1 0,0 1 1,-1 0 0,1 0 0,-1 1-1,0 0 1,-1 0 0,0 1-1,0 0 1,10 16 0,-7-11-4,23 30-5,7-4-3,4-8 0,-34-25-1,1 0 1,0-1-1,0-1 1,12 4-1,-21-8-1,1 1 1,0-1-1,0 0 0,0-1 0,0 1 1,0 0-1,0-1 0,0 0 0,0 1 1,0-1-1,0 0 0,-1-1 0,1 1 1,0 0-1,-1-1 0,5-3 0,-4 3-9,3-2-17,0 0 1,-1 0 0,0-1-1,1 1 1,-2-1 0,1 0-1,7-11 1,-6 8-12,-1 1-54,0 0-1,-1 0 1,0 0-1,0-1 1,-1 0-1,0 0 1,0 1-1,-1-2 0,2-9 1,-2 9-70,1-1 0,-1 0 1,8-13-1,-6 16 123,0 0 0,0 1-1,1-1 1,-1 1 0,2 1 0,-1-1 0,1 1 0,-1 0 0,1 0 0,1 0-1,13-7 1,-9 6 38,1 1 0,1 0 0,-1 1 0,1 0 0,19-3 0,-16 3 1,-7 3-1,-1-1 0,1 1 0,0 1 1,11 0-1,21 1-13,71 10-1,-95-8 15,-11-2-2,0 0 1,1 1 0,-1 0 0,0 0-1,0 0 1,6 4 0,-3-2-4,-2-2 4,-1 0-1,0 1 1,0 0 0,0 0 0,0 1 0,0 0 0,-1 0-1,0 0 1,1 0 0,-1 1 0,5 7 0,11 19-11,-1 10 10,-3 9 3,-3 5 0,-2 1 0,0-7 0,-9-35 0,14 31 0,-17-45 0,0 0 0,0 1 0,0-1 0,0 0 0,0 1 0,0-1 0,0 0 0,0 1 0,0-1 0,1 0 0,-1 1 0,0-1 0,0 0 0,0 0 0,0 1 0,1-1 0,-1 0 0,0 0 0,0 1 0,1-1 0,-1 0 0,0 0 0,0 0 0,1 0 0,-1 1 0,0-1 0,1 0 0,-1 0 0,0 0 0,1 0 0,-1 0 0,0 0 0,1 0 0,-1 0 0,0 0 0,1 0 0,4-3 0,0-1 0,0 0 0,0 0 0,-1-1 0,1 1 0,-1-1 0,5-8 0,-2 5-1,109-115-597,-61 63-2355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3:14.1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43 3320,'0'0'21,"-1"2"14,-19 20-2,2 1 1,-23 37-1,37-53-28,0 0-1,1 1 1,0-1 0,1 1-1,-1 0 1,1 0 0,1 0-1,-1 0 1,1 12-1,0-11 2,1-4 1,0 1 0,0 0 1,1 0-1,-1-1 0,1 1 0,0 0 0,1-1 1,-1 1-1,1-1 0,0 0 0,1 1 0,-1-1 1,6 7-1,-5-7 1,6 7 60,-2-6-46,0-1-1,0 0 0,0 0 1,0 0-1,1-1 1,0 0-1,0-1 1,0 1-1,0-2 0,1 1 1,-1-1-1,1 0 1,0-1-1,-1 0 0,18 0 1,-14-5 98,6-9-60,0 0 0,17-17 0,-26 22-8,-1 0 0,-1-1-1,1 0 1,-1-1 0,-1 0 0,0 0 0,9-21-1,-11 23-21,1-9 170,-5 5-136,0 0 1,-1 0-1,0 0 1,-1 0-1,0 0 1,-1 0-1,0 0 1,-1 1-1,0 0 1,-7-13-1,6 15-27,3 5-10,-1 1-1,1-1 1,0 1-1,-1 0 1,0 0-1,0 0 1,0 0 0,-5-3-1,6 4-9,-34-25 259,35 26-261,-1 0-1,0 0 0,1 0 1,-1 0-1,0 0 0,1 1 1,-1-1-1,0 0 0,0 1 1,0 0-1,0-1 0,1 1 0,-1 0 1,0 0-1,0 0 0,0 0 1,0 0-1,0 1 0,0-1 1,1 0-1,-1 1 0,-2 0 1,4-1-7,-1 1 1,1-1-1,0 0 0,-1 1 1,1-1-1,0 0 0,-1 1 1,1-1-1,0 1 0,0-1 1,-1 0-1,1 1 1,0-1-1,0 1 0,0-1 1,0 0-1,0 1 0,0-1 1,0 1-1,0-1 0,0 1 1,0-1-1,0 1 1,0-1-1,0 0 0,0 1 1,0-1-1,0 1 0,0-1 1,0 1-1,1 0 0,6 12-443,-6-11 88,8 14-3546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3:14.5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5472,'0'0'-6,"8"6"18,-6-3-9,0 0 0,-1 0-1,1 0 1,-1 0 0,0 0-1,0 0 1,0 0 0,0 0-1,-1 0 1,1 0 0,-1 1-1,0-1 1,0 0-1,0 0 1,0 4 0,1 18 9,0-19-10,1 0 1,0 0-1,0 0 0,0 0 0,1-1 0,0 1 1,0-1-1,0 1 0,1-1 0,-1 0 1,2 0-1,-1-1 0,0 1 0,10 7 0,-2-5 0,0-5-1,-1-8 26,1 0-1,-1 0 1,-1-1-1,1 0 1,-1-1-1,-1 0 1,18-19-1,-22 20 90,1-1-1,-1 1 1,0-1 0,0 0-1,-1 0 1,4-10-1,0-1 192,-7 18-60,0 1-211,1 1 0,-1 0 1,0-1-1,0 1 0,0 0 1,0 0-1,0 0 0,0 0 1,-1 0-1,1 0 0,0 0 1,0 0-1,-1 1 0,1-1 1,0 0-1,-1 0 0,0 1 1,1 1-1,0-2-28,2 6 21,1 0-1,0-1 0,0 1 1,1-1-1,0 0 0,0 0 1,0-1-1,1 1 0,-1-1 1,1 0-1,11 6 0,-11-7-22,14 5 55,135 25 23,-116-30-57,177 1-965,-98-5-3908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3:15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324 555 5208,'25'-27'1,"-9"6"5,-15 20-6,-1 0 0,1-1 0,-1 1 0,1 0 0,-1 0 1,0 0-1,0-1 0,1 1 0,-1 0 0,0 0 1,0-1-1,0 1 0,-1-2 0,0 0 2,0 0-1,0 0 0,0 0 1,-1 0-1,1 1 0,-1-1 1,0 0-1,1 1 0,-1-1 1,0 1-1,-1 0 0,1 0 1,0 0-1,-1 0 0,1 0 1,-1 0-1,0 1 1,1-1-1,-7-1 0,1-1 5,0 1-1,0 1 1,0 0-1,-17-3 1,11 6 35,-6 4-6,1 1 0,0 2-1,1-1 1,-1 2-1,-32 21 1,35-20-21,11-7 3,0 0 1,0 1-1,1-1 1,-1 1-1,1 0 1,-8 9-1,3-1 19,-1 0 0,2 0 0,-11 21 0,16-18 51,3-11-62,-1 2-15,1-1 1,0 0 0,1 0-1,-1 1 1,1-1-1,0 0 1,1 0 0,-1 0-1,1 0 1,0 0-1,0-1 1,0 1 0,1 0-1,3 4 1,24 23 84,-28-29-87,1-1 1,-1-1 0,1 1 0,-1 0-1,1-1 1,0 1 0,0-1 0,0 0-1,0 0 1,0 0 0,0 0 0,0 0-1,5 0 1,-6-1-4,-1 0 0,0 0 0,0-1 1,1 1-1,-1 0 0,0-1 0,0 1 0,0-1 0,1 1 0,-1-1 0,0 0 0,0 1 0,0-1 1,0 0-1,1-1 0,4-3 6,4-1-2,19-17 72,-26 21-80,8-8 63,0 0-1,-1 0 0,-1-1 0,13-17 0,-21 26-44,0 1 0,1-1 1,-1 0-1,0 1 0,1 0 0,-1-1 0,1 1 1,0 0-1,-1 0 0,1 0 0,0 0 0,-1 0 0,1 0 1,0 1-1,0-1 0,0 0 0,0 1 0,0 0 1,0-1-1,0 1 0,0 0 0,3 0 0,38 5 123,-40-5-150,-2 0 13,-1 1 0,1-1 1,0 0-1,-1 0 0,1 0 0,0 0 1,-1 1-1,1-1 0,-1 0 0,1 1 1,0-1-1,-1 0 0,1 1 0,-1-1 1,1 1-1,-1-1 0,1 1 1,0 0-1,6 8 13,-1 0 1,0 0-1,0 1 1,-1 0-1,0 0 1,6 20-1,-6-4 29,0 133 10,-6-125-50,-5 46-1,-9 7-4,11-64-3,0-5-2,1 0 0,-2 0 0,-1-1 0,0 0-1,-1 0 1,-10 19 0,8-21-2,-1-1-1,0 0 1,-16 17 0,25-30 4,1-1 0,0 0 0,-1 1 0,1-1 1,-1 1-1,1-1 0,0 0 0,-1 1 0,1-1 0,-1 0 0,1 0 1,-1 1-1,1-1 0,-1 0 0,1 0 0,-1 0 0,1 0 0,-1 1 1,1-1-1,-1 0 0,-1 0 0,2 0 1,-2 0-2,-1 0 0,0 0 1,0 0-1,0-1 0,0 1 0,0-1 0,-3 0 0,3-1 2,0 1 0,0-1 0,1 0-1,-1 0 1,0 0 0,1 0 0,-1 0-1,1 0 1,-3-4 0,-2-3 0,0-1 0,1-1 0,0 1 1,1-1-1,-5-16 0,5 9 7,4-15 0,2-45 0,4 50 27,43-152 20,-34 138 21,77-166 37,-70 169-25,89-164 25,-88 163-72,28-54 0,-4-4-31,-4-17-5,-41 112-5,0 0-1,-1 0 0,1-1 1,-1 1-1,1 0 1,-1 0-1,0-1 1,0 1-1,-1 0 0,1 0 1,-1 0-1,1-1 1,-1 1-1,0 0 0,-2-4 1,2 4-2,-5-2-30,4 4 27,-1 0 0,0 0 1,0 1-1,0-1 0,0 1 0,0 0 1,0 0-1,0 0 0,0 0 0,0 0 1,1 1-1,-1-1 0,0 1 1,0 0-1,0 0 0,0 0 0,1 0 1,-1 0-1,0 1 0,1-1 1,-1 1-1,-2 2 0,-3 2-8,1 0 0,1 0-1,-1 1 1,1 0 0,-7 10-1,5 1-70,2 18 27,-4 56 0,11-62-35,1-11 47,0 3 5,1 0 1,1-1 0,1 1-1,14 40 1,3-10-92,3 0 0,38 60 0,-60-108 108,0 1 0,0-1 1,1 0-1,-1 0 1,1-1-1,0 1 0,0-1 1,6 5-1,-2-3-5,-3-2-76,4 0-18,-8-3 114,0 0 0,0 0-1,0 0 1,0-1 0,0 1-1,0 0 1,0 0-1,-1-1 1,1 1 0,0-1-1,0 1 1,0-1 0,-1 1-1,1-1 1,0 0-1,0 1 1,-1-1 0,1 0-1,-1 1 1,1-1 0,0-1-1,1 0-10,37-54-59,-12 20 73,-25 33 7,8-18 0,-10 20 0,1 0 0,0 0 0,-1 0-1,1 0 1,0 1 0,0-1 0,0 0 0,0 1 0,0-1-1,0 0 1,0 1 0,0-1 0,0 1 0,0 0 0,0-1-1,0 1 1,0 0 0,0 0 0,0-1 0,0 1 0,0 0-1,1 0 1,-1 0 0,0 0 0,0 1 0,0-1 0,0 0-1,0 0 1,0 1 0,0-1 0,0 0 0,2 2 0,0-1-1,8 1 2,26 12 8,8 8 2,15 12-8,67 50 4,-102-70-1,94 31 2,-117-44-8,0-1 0,0 1 0,0-1-1,0 1 1,-1-1 0,1 0 0,0 0 0,0 0-1,3 0 1,3 0 4,0 0-2,0-1 0,0 1 0,0-2 0,0 1 0,-1-1 0,1 0 0,0 0-1,-1-1 1,0 0 0,1 0 0,9-7 0,72-59 36,-83 63-28,0 1 1,0-1 0,-1 0-1,1 0 1,6-11-1,-1 1 0,2 1-4,-10 11 0,1 0 1,-1 0-1,0 0 0,0-1 1,0 1-1,-1-1 0,0 0 1,3-6-1,32-106 73,-31 93-52,-1 0 0,-1-1 0,1-43 0,-3 12 20,13-107 119,-14 162-164,-1 1 1,0-1 0,0 0-1,0 1 1,0-1-1,-1 0 1,1 1 0,0-1-1,0 1 1,0-1-1,0 0 1,-1 1-1,1-1 1,0 1 0,-1-1-1,1 0 1,0 1-1,-1-1 1,1 1 0,-1-1-1,1 1 1,-1-1-1,0 1-1,1 0-1,0-1 1,0 1-1,0 0 1,-1 0-1,1 0 1,0 0-1,0 0 1,-1 0-1,1 0 1,0 0-1,0-1 1,-1 1-1,1 0 1,0 0-1,0 0 1,-1 0-1,1 0 0,0 0 1,0 0-1,-1 1 1,1-1-1,0 0 1,0 0-1,-1 0 1,1 0-1,0 0 1,0 0-1,-1 0 1,1 0-1,0 1 1,0-1-1,0 0 1,-1 0-1,1 0 1,0 1-1,0-1 0,0 0 1,0 0-1,-1 0 1,1 1-1,0-1 1,0 0-1,0 0 1,0 1-1,0-1 1,-1 3 6,-1 2 1,0 0-1,1 1 1,-1 0 0,1-1-1,1 1 1,-1 0 0,1-1-1,0 1 1,0 0 0,1 0-1,1 9 1,18 122 55,-13-103-35,1 0 0,23 57 0,-24-71-22,43 97 63,-12-32-42,-9-17-8,-1 4-15,11 37-857,-22-64-3441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3:15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6640,'17'0'0,"-1"0"1,31 6 0,22 1-2,117-3-12,-145-5-47,180-3-744,-102 1-2856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3:16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0 10672,'0'0'0,"-12"17"0,-2-3-192,-2 1 192,-4-5-472,0 5 472,14 2-880,12 0 880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3:18.8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2160,'0'0'668,"2"9"-351,1 87 164,-2-19-202,4-6-207,-1-40 95,-2-19-134,28 123 208,-25-118-153,1 0 0,0-1-1,2 0 1,0 0 0,0 0-1,19 24 1,-26-39-76,-1 0 1,1 0-1,-1-1 0,1 1 1,0 0-1,0-1 0,-1 1 1,1 0-1,0-1 0,0 1 1,0-1-1,-1 0 0,1 1 1,0-1-1,0 0 1,0 1-1,0-1 0,0 0 1,0 0-1,0 0 0,0 0 1,0 0-1,0 0 0,0 0 1,0 0-1,0 0 0,1-1 1,1 0 10,-1 0 0,1 0 0,-1-1 0,0 1 0,1-1 1,-1 0-1,0 1 0,0-1 0,3-4 0,2-3 16,0 0 0,-1-1 0,6-11 0,-11 20-43,25-55 332,-20 41-204,16-27 0,-19 37-80,-1 0-1,1 1 1,0-1-1,0 1 1,1 0-1,-1 0 1,1 0 0,0 1-1,0-1 1,0 1-1,1 0 1,-1 0-1,1 0 1,7-3-1,17 2 31,-17 6 86,1 5-109,-1 0 0,0 0 0,20 16 0,-28-20-39,0 0 0,-1 1 0,1-1 1,-1 1-1,0-1 0,0 1 0,0 0 1,4 8-1,2 3 4,28 49 15,-14-28-12,2-8-15,7-6-6,-31-22 2,-1 0 0,1 0-1,0 0 1,1 0 0,-1 0-1,0 0 1,0 0 0,0 0-1,0 0 1,-1 0 0,1-1-1,0 1 1,0 0 0,0-1 0,0 1-1,0-1 1,0 1 0,0-1-1,0 1 1,-1-1 0,2 0-1,10-10 0,-5 1-4,4-17 5,9-39 0,-14 43 6,0-1 1,-2 1-1,-1-1 1,0-37-1,-2 33 17,-1 24-23,18-222 452,-18 225-440,0 0 0,0 0 0,0 0 1,1 0-1,-1-1 0,0 1 0,1 0 0,-1 0 1,0 0-1,1 0 0,-1 0 0,1 0 0,0 0 1,-1 0-1,1 0 0,0 0 0,0 1 0,-1-1 1,1 0-1,0 0 0,0 1 0,0-1 0,0 0 1,0 1-1,2-2 0,-2 2-29,-1 0 19,0 0 0,0 0 0,1 0 1,-1 0-1,0 0 0,0-1 0,0 1 0,0 0 1,1 0-1,-1 0 0,0 0 0,0 0 0,0 0 1,1 0-1,-1 0 0,0 0 0,0 0 0,0 0 1,0 0-1,1 0 0,-1 0 0,0 1 0,0-1 1,0 0-1,0 0 0,1 0 0,-1 0 0,0 0 0,0 0 1,0 0-1,0 0 0,0 0 0,1 1 0,-1-1 1,0 0-1,0 0 0,48 44-893,-17-12-4075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3:19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1 6008,'-1'0'-1,"0"0"-1,0 0 1,0 0 0,0 0 0,0 0 0,0 1 0,0-1-1,0 0 1,0 1 0,0-1 0,0 0 0,0 1-1,1-1 1,-1 1 0,0 0 0,0-1 0,1 1-1,-1 0 1,0-1 0,0 1 0,1 0 0,-1 1 0,-12 26-39,10-17 35,-3 4 3,-46 148-12,47-146 12,4-11 1,-1 1-1,1-1 0,0 0 0,1 0 0,-1 0 0,2 13 0,2 30-6,6 14 7,3 9 1,4 7 0,1-1 0,2-11 1,-2-14 4,-9-16-3,-7-32-2,0 0 1,1-1-1,0 1 1,0-1-1,3 7 0,-3-9 50,0-3 34,4-4-39,0-1 0,0 1 0,-1-1 0,1 0 0,-1 0 1,0 0-1,6-12 0,-1 3 99,21-25 0,-16 24-3,1 1 0,1 1 0,0 0 0,31-19 0,-8 17-50,-24 12 136,-4 5-176,0-1 1,0 2-1,0 0 1,0 0 0,13 5-1,-9 2 137,-14-8-170,5 5 15,-1-1 1,0 1-1,0 0 0,0 1 0,0-1 1,-1 1-1,0 0 0,-1 0 1,1 1-1,3 8 0,34 98 184,-32-95-211,4-8-8,-13-10 2,-1-1 0,0 0 0,0 0 0,0 0-1,0 0 1,1 0 0,-1 0 0,0 1 0,0-1-1,0 0 1,1 0 0,-1 0 0,0 0 0,0 0 0,1 0-1,-1 0 1,0 0 0,0 0 0,0 0 0,1 0-1,-1 0 1,0 0 0,0 0 0,1 0 0,-1 0-1,0 0 1,0 0 0,0-1 0,1 1 0,-1 0-1,0 0 1,0 0 0,0 0 0,1-1 0,6-2-5,0-1 1,0 0 0,0 0 1,0 0-1,-1-1 0,1 0 0,-1 0 1,0-1-1,5-7 0,20-22-17,-3-1 0,32-52 0,-34 38 19,-18 34 3,21-35 15,-28 51-15,-1 0 0,1-1 0,0 1 0,-1 0 0,1 0 0,0 1 0,-1-1 0,1 0 0,0 0 0,-1 0 0,1 0 0,0 1 0,-1-1 0,1 0 0,-1 0 0,1 1-1,0-1 1,-1 1 0,1-1 0,-1 0 0,1 1 0,-1-1 0,1 1 0,-1-1 0,1 1 0,-1-1 0,0 1 0,1 0 0,5 5 2,-3-2-1,0 0 1,0 0-1,0 0 1,0 0-1,-1 1 1,5 8-1,71 173 50,-54-115-40,2-8 5,-26-62-32,1 0 0,0 0 0,0 0 0,-1 0 0,1-1 0,0 1 0,0 0 0,0 0-1,0-1 1,0 1 0,0 0 0,0-1 0,0 1 0,0-1 0,0 1 0,0-1 0,0 0-1,0 0 1,0 1 0,1-1 0,-1 0 0,0 0 0,0 0 0,0 0 0,0 0 0,1 0-1,-1 0 1,0-1 0,0 1 0,0 0 0,0-1 0,2 0 0,0 0-481,20-3-4664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3:19.7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20 6192,'0'0'0,"-10"-20"200,5 37-56,14 27 0,9 19-128,8 8 8,13-5-24,0-1-4560</inkml:trace>
  <inkml:trace contextRef="#ctx0" brushRef="#br0" timeOffset="1">876 278 6368,'-5'4'80,"-77"41"32,59-31 48,-97 87 61,99-76-74,-61 113 37,72-110-144,1 10-15,-6 51 0,16-67-11,12 28-1,-11-43-12,1 1-1,1-1 1,-1 0 0,1-1-1,7 10 1,-6-9 0,1-1 0,0 0 0,0 0 0,1 0 0,7 4-1,-4-3 1,0-1-1,0 0 0,19 6 1,-12-7-1,0 0-1,1-1 1,0-1 0,0-1 0,24 0-1,-19-4-4,1-3-277,-2 0 1,36-14-1,-10-2-3938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24.0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74 447 1976,'-3'58'32,"5"-31"3,6 31 1,-2-40 157,3-2-97,1-1 1,18 23-1,-15-29 192,4-3-183,-1-2 0,1 0 0,32 4 0,-46-8-66,-1 0-1,1 0 1,-1 0-1,1 0 1,-1 0-1,1-1 1,-1 1-1,4-2 1,39-12 203,56-26 0,-71 23 99,14-16-98,44-45 0,-69 53 111,1-12-107,20-51-1,-39 86-214,0 0-1,0 0 1,-1 0-1,1 0 1,-1 0-1,0 0 1,1 0-1,-1 0 1,0-4-1,-2-12 57,0 1 1,-1-1-1,-1 0 0,-9-26 0,12 41-55,0 1 0,0 0-1,0-1 1,-1 1-1,1 0 1,0 0 0,-1 0-1,-3-3 1,-24-24 100,-2 1 0,-35-25 1,33 34 106,-137-50 81,138 62-153,-14 3-50,-51 3 0,73 4 29,8 2-101,0 1 0,0 0 1,-23 13-1,39-19-44,-1 0 0,1 0 0,-1 1 0,1-1 0,0 0 0,-1 0 0,1 1 0,-1-1 0,1 0 0,0 1-1,-1-1 1,1 0 0,0 1 0,-1-1 0,1 1 0,0-1 0,0 0 0,-1 1 0,1-1 0,0 1 0,0-1 0,0 1 0,0 0 0,-1 1 2,0 0 1,1 1 0,0-1-1,0 0 1,-1 0 0,1 0-1,0 1 1,1-1 0,0 3-1,-1-2-3,2-1 0,-1 1 0,0-1-1,0 1 1,1-1 0,-1 0-1,1 0 1,0 0 0,0 0 0,0 0-1,0 0 1,3 2 0,11 6-2,0-1 1,1-1 0,0 0-1,25 7 1,-38-14-1,23 6-12,127 18-14,-121-22-26,287 1-594,-154-12-120,-150 8 731,37 5-194,-3 3-40,62 20 0,-98-23 250,22 10-52,-20-5 52,0 0-1,-1 1 1,0 0 0,25 27-1,-11-2 19,-23-27 2,0 1 1,-1 0 0,9 20-1,-14-29 2,1 1 0,-1-1 0,1 1-1,-1-1 1,0 1 0,0 0-1,1-1 1,-1 1 0,0 0-1,-1-1 1,1 1 0,0-1 0,0 1-1,-1 0 1,1-1 0,-2 4-1,0 2 4,0-1 15,0 1 1,0-1 0,0 1-1,-1-1 1,0 0 0,0 0-1,-1 0 1,0 0-1,0-1 1,0 1 0,-1-1-1,1 0 1,-1 0 0,-9 6-1,8-7 16,-1-1 1,1 1-1,-1-1 0,0 0 0,0-1 0,0 0 1,0 0-1,-1 0 0,1-1 0,0 0 1,-9 0-1,10-3 7,0 0 1,0 0-1,0 0 0,0-1 1,1 1-1,-1-1 1,1-1-1,0 1 0,0-1 1,0 0-1,0 0 1,1 0-1,-1-1 0,1 0 1,0 1-1,1-1 1,-6-10-1,3 4 63,1 0 0,1 0-1,0 0 1,1-1 0,0 1-1,-3-25 1,7 30-79,0 0 0,0 1 0,0-1 0,0 0-1,1 0 1,0 1 0,0-1 0,1 1 0,-1-1 0,1 1 0,1 0 0,-1 0-1,1 0 1,-1 1 0,1-1 0,1 1 0,5-5 0,-1 0-14,11-12 98,1 1 0,37-25 0,-37 29-77,9-7 128,46-28 0,-57 39-134,-8 6-2,0 0 0,1 0 1,-1 1-1,1 1 0,0 0 0,0 0 0,0 1 1,22-2-1,-22 3-10,15 1 72,119 24 33,-115-14-66,-19-4-36,5 1-6,0 1 0,-1 0-1,0 1 1,0 1-1,-1 1 1,0 0-1,15 14 1,55 63 48,-73-69-27,-8-9-23,1 1-4,0 0-1,0 1 1,-2 0 0,1 0 0,-1 0-1,-1 0 1,0 1 0,1 20 0,-8 130 66,3-123-49,1 35 31,1-50-150,6 145-872,-4-151-5379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3:20.0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4488,'1'0'-1,"-1"0"0,0 0 0,0 0 1,1 0-1,-1 0 0,0 0 0,1 0 0,-1 0 1,0 0-1,0 0 0,1 0 0,-1 0 0,0 0 0,1 0 1,-1 0-1,0 0 0,0 0 0,1 1 0,-1-1 1,0 0-1,0 0 0,1 0 0,-1 0 0,0 1 0,0-1 1,1 0-1,-1 0 0,0 1 0,0-1 0,0 0 1,0 0-1,1 1 0,-1-1 0,0 0 0,0 1 1,4 6-23,-1 0 1,1 0-1,-1 0 0,-1 0 1,0 1-1,0 0 1,2 14-1,-1-8 21,1 3-18,13 31-1,4 14 3,-6-7 10,3 18 7,-6-14 1,16 64 9,-10-66 3,15 57 48,-32-108-13,0 1 16,-1-12-39,1 1 0,-1 0 0,1-1 0,-1 1 0,1 0 0,0-1 0,3-4 0,-2 1 1,5-24 111,11-32 1,-14 51-110,1-2 19,1 1 0,0 0 0,1 0-1,0 0 1,1 1 0,10-14 0,-10 16-18,7-6 140,3 3-87,1 2 1,39-21-1,-37 27 106,6 5-59,52 4 0,-77-3-117,-1 0 1,1 0-1,-1 0 1,0 0-1,1 1 1,-1-1-1,1 1 1,-1-1 0,0 1-1,1 0 1,-1-1-1,0 1 1,2 1-1,14 12 44,0 0-1,-1 1 1,20 24 0,-22-16 46,39 105 38,-46-102-78,-2 11 6,3 69 1,-8-90-253,2 0 0,0 0 1,7 24-1,3-1-3788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3:20.7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5744,'10'3'15,"1"1"0,-1 1 1,0 0-1,0 1 0,0 0 1,-1 0-1,0 1 0,0 0 1,15 16-1,-13-9 41,-1 1-1,0 0 0,-1 0 1,-1 1-1,0 0 1,9 29-1,-12-29-31,8 44 131,-6-9-45,-1-6 233,16 63 1,-21-106-173,-4-7-31,0-2-118,-7-22 137,-18-121 241,18 92-265,7 47-78,2-1 0,-1 1 1,1-1-1,1-16 0,1 27-53,-1 1 0,1-1 0,-1 0 0,1 0-1,0 1 1,-1-1 0,1 1 0,0-1 0,0 0 0,-1 1-1,1-1 1,0 1 0,0 0 0,0-1 0,0 1-1,0 0 1,0-1 0,-1 1 0,1 0 0,1 0 0,14-3 1,-8 3 0,0-1-1,0 1 1,0 0 0,0 1 0,0 0-1,0 1 1,0-1 0,10 5 0,-7-3-3,-2-2 1,-1 1 0,0 0-1,0 1 1,0-1 0,9 6 0,2 1 0,54 26 1,-69-33-4,10 6 0,-1 0 0,1 0 0,-1 1 0,-1 1 0,0 0 0,0 1 0,-1 0 0,10 13 0,-19-21-2,57 80-41,-57-80 8,-8-16-4,3 5 32,1 0 0,0 1 0,0-1 0,1 0 0,0 0 0,0-15 0,0 11 2,0 1-1,0 1 0,1-1 0,0 0 0,1 0 0,3-17 1,-3 20 2,0 5 3,-1 1-1,0 0 0,1 0 0,-1 0 0,1 0 0,0 0 0,-1 0 0,1 0 0,0 0 0,0 0 0,1 0 1,1-3-1,2-2-1,21-24 1,-18 24 3,-1 0 0,2 0 0,-1 0 0,1 1 0,0 0 1,0 1-1,1 0 0,-1 1 0,13-4 0,-13 5 0,-7 2-1,1 0-1,-1 1 1,0-1 0,1 1-1,-1-1 1,0 1 0,1 0-1,-1 0 1,1 0 0,-1 0-1,0 0 1,5 2 0,25 5 5,-27-5-5,1 1-1,-1-1 1,1 1-1,-1 0 1,7 5-1,-8-5 1,-1 0-1,0 0 1,1 1-1,-1-1 1,-1 1 0,1-1-1,0 1 1,2 6-1,-2-3 1,0 0-1,-1 0 0,0 1 0,2 14 1,2 38-1,-2 6 0,-3-46-2,2 0 0,0 0 0,2 1-1,0-2 1,1 1 0,1-1 0,0 0 0,19 31 0,-26-49 1,0-1 1,1 1-1,-1-1 1,0 1-1,1-1 0,-1 1 1,0-1-1,1 1 1,-1-1-1,0 0 0,1 1 1,-1-1-1,1 0 1,-1 1-1,1-1 0,-1 0 1,1 1-1,-1-1 1,1 0-1,4 2-75,-1-1-1,0 0 1,1-1-1,-1 1 1,0-1 0,1 0-1,-1 0 1,1 0-1,-1-1 1,0 1 0,1-1-1,6-2 1,29-6-4844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3:21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149 261 4488,'17'38'27,"-1"0"1,-2 1-1,-2 1 1,10 53-1,-9-13 70,14 78-264</inkml:trace>
  <inkml:trace contextRef="#ctx0" brushRef="#br0" timeOffset="1">33 70 5560,'0'0'0,"-1"-10"0,-10-17 0,-1 5-40,3 11 40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3:21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277 235 4576,'-37'38'-8,"5"-4"1,-13 19 7,24-27 50,1 1 0,1 0 0,-21 44 0,34-59 31,-3 4-9,1 0-1,0 1 1,1-1 0,1 1-1,-4 20 1,2 24 314,7-56-318,1 0 1,0 0 0,0 1 0,1-1 0,0 0-1,0 0 1,0 0 0,0 0 0,1 0 0,4 10-1,-5-13 206,3-1 60,-4-1-327,1 0 0,-1 1 0,0-1 0,0 0 0,1 0 0,-1 0 0,0 1-1,1-1 1,-1 0 0,0 0 0,1 0 0,-1 0 0,1 0 0,-1 0 0,0 0 0,1 1 0,-1-1-1,0 0 1,1 0 0,-1 0 0,1-1 0,-1 1 0,0 0 0,1 0 0,-1 0 0,0 0 0,1 0-1,-1 0 1,0 0 0,1-1 0,-1 1 0,0 0 0,1 0 0,-1-1 0,10-9 150,-4 3-106,0 1-1,0-1 1,-1-1 0,0 1-1,-1-1 1,5-9 0,-3 5 14,0 0 0,-1-1 0,0 0 0,-1 0 1,0-1-1,-1 1 0,2-23 0,-5 32-51,24-149 689,-24 153-694,0-1-1,1 1 0,-1 0 0,0 0 1,1 0-1,-1-1 0,0 1 0,1 0 1,-1 0-1,0 0 0,1 0 0,-1 0 1,1 0-1,-1 0 0,0 0 0,1 0 1,-1 0-1,1 0 0,-1 0 0,0 0 1,1 0-1,-1 0 0,0 0 0,1 0 1,-1 1-1,1-1 0,-1 0 0,0 0 1,1 0-1,-1 1 0,0-1 0,0 0 1,1 0-1,-1 1 0,0-1 0,1 0 0,-1 1 1,5 2 16,-3-2-17,0 0 1,-1 0-1,1 0 1,-1 1-1,1-1 1,-1 1-1,1-1 1,-1 1-1,0-1 1,0 1-1,0-1 1,0 1 0,0 0-1,0 0 1,0 2-1,46 103 140,-24-41-39,38 84-47,-25-71-42,5 13-15,-32-71-2,10 44-1,-17-55-1,0 0-1,-1 0 0,0 0 0,-1 0 0,-1 12 1,1-18-1,-1 0-1,0 0 1,0 0 0,0 0 0,0 0 0,-1 0 0,0 0 0,1-1 0,-1 1-1,-1-1 1,1 1 0,0-1 0,-1 0 0,0 0 0,0 0 0,0 0 0,0 0 0,0-1-1,0 1 1,-1-1 0,-3 2 0,6-3-1,0-1 1,1 1-1,-1-1 1,0 0-1,1 1 1,-1-1-1,0 0 0,0 0 1,1 1-1,-1-1 1,0 0-1,0 0 1,0 0-1,1 0 0,-1 0 1,0 0-1,0 0 1,1 0-1,-1 0 1,-1-1-1,-15-3-2,1 0 0,0-2 0,0 0 0,-18-9 0,14 0-23,-9-17 9,-24-35 0,49 62 17,0 0-1,1-1 0,-1 1 0,1-1 1,1 1-1,-1-1 0,-2-11 0,0 1 1,2 8 0,1 0 0,0-1 0,0 1 0,0-12 0,2-6 0,1 1 0,7-41 0,-7 55 1,6-20 6,53-156 5,-41 147 8,-19 40-20,59-98 20,13 6-11,-41 58 18,132-156-1150,-80 84-4650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3:21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 5656,'6'-9'-5,"-4"21"-5,-6 97-6,1-40 15,4 23 1,11 3 0,10-5 0,11 0 0,7 0 1,-26-65 2,18 26-1,-22-37-1,1 0-1,13 12 1,-20-22-1,-1 0 0,1-1 0,1 0 0,-1 0 0,0 0 0,1 0 0,-1-1 1,1 1-1,0-1 0,0 0 0,0-1 0,0 1 0,9 0 0,-14-2 1,1 0-1,0 1 0,-1-1 1,1 0-1,-1 0 1,1 0-1,0 0 0,-1 0 1,1-1-1,0 1 1,-1 0-1,1 0 0,0 0 1,-1-1-1,1 1 1,-1 0-1,1 0 0,-1-1 1,2 0-1,9-5 5,0-1 0,-1 0 0,1 0-1,-1-1 1,-1 0 0,0-1 0,12-14 0,91-111 136,-107 128-100,1 1-1,-1-1 0,1 1 1,1 0-1,12-7 1,-13 9-16,-3 1 0,1 0-1,0 1 0,0-1 1,-1 1-1,1 0 0,0 1 1,0-1-1,0 1 1,0-1-1,0 1 0,0 1 1,0-1-1,0 0 0,6 2 1,-4-1 1,8 4 102,-10-4-105,4 3 2,1 1 0,-1 0 0,0 0 0,0 0 0,0 1 0,-1 1 0,0-1-1,0 1 1,6 9 0,72 84 108,-64-76-93,1-1-1,1-1 1,26 20-1,-31-28-29,-8-5 7,0 0-1,1-1 0,11 7 0,-9-8-7,23 11 1,-36-17-9,1-1 0,-1 0-1,0 0 1,1 1-1,-1-1 1,1 0 0,-1 0-1,1 0 1,-1 0-1,1 1 1,0-1-1,-1 0 1,1 0 0,-1 0-1,1 0 1,-1 0-1,1-1 1,-1 1-1,1 0 1,-1 0 0,1 0-1,0-1 1,6-2 1,1-1 0,-1 0 0,0 0 0,-1-1 1,1 0-1,-1 0 0,11-11 0,-4-2 5,-2-4-4,-1-1 0,-2 0 1,7-26-1,-12 22 24,-2 10-11,1 0-4,-2 0 1,0 1-1,-1-1 1,-1 0 0,0 1-1,-7-23 1,3 18 22,0 1 1,-2 1-1,0-1 1,-19-30-1,4 9 31,2 2-9,-2 1 0,-30-40 0,53 78-55,-1-1 0,1 1-1,0-1 1,-1 1 0,1-1-1,0 1 1,-1 0 0,1-1-1,-1 1 1,1 0 0,-1-1-1,1 1 1,0 0 0,-1 0-1,1-1 1,-1 1 0,1 0-1,-1 0 1,0 0 0,-1-1 0,0 1 0,1 0 0,-1-1 0,1 1 0,-1 0 0,1 0 0,-1 0 0,1 1 0,-1-1 0,0 0 0,1 0 0,-1 1 0,1-1 0,0 1 0,-1 0 0,1-1 0,-1 1 0,1 0 0,0 0 0,-1 0 0,1 0 0,-2 1 0,0 2 1,1-1 1,-1 1-1,0 0 0,1 0 1,0 0-1,0 0 0,0 0 0,-1 7 1,-9 35 1,11-37-4,0 0 1,1 1-1,1 16 0,0-15 0,2 1-1,-1-1 0,6 15 1,8 12-2,25 44 0,-36-74 0,100 179-51,-59-100-881,-30-52-3607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3:22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7712,'0'0'0,"19"12"64,22 8 8,34 3-8,24 1 0,24-5-64,8-5 0,-3-5 0,3 2-5504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3:22.6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1 5560,'-5'9'33,"1"0"0,0 1 0,0 0 0,1 0 0,1 0 0,-1 0 0,2 1 0,-2 19 0,2-15 39,-3 24 235,1 78-1,4-86-270,1 0 58,0-9-55,1 1-26,0 0 0,1 0 0,2 0 0,12 33 0,82 168-36,-91-204 22,14 22 18,-22-40-14,2 2 2,0 1-1,0-1 1,0 1-1,1-1 1,-1 0-1,7 4 1,-9-7 0,-1-1-1,1 0 1,0 0 0,0 0-1,-1 0 1,1 0 0,0 1 0,0-1-1,-1-1 1,1 1 0,0 0 0,0 0-1,0 0 1,-1 0 0,1 0-1,0-1 1,-1 1 0,1 0 0,0-1-1,-1 1 1,1 0 0,0-1 0,0 0-1,2-1 9,13-8 66,-1-1 0,0 0 0,-1-2 0,-1 1 0,14-17 0,28-25 130,-49 50-169,0 0 0,0 0 1,0 0-1,0 1 0,0 0 0,1 0 0,13-3 0,-12 3-14,6 2 95,0 3-78,1 1 1,-1 1-1,18 6 0,-18-1 71,-8-3-95,0 0-1,0 0 1,-1 1 0,0 0 0,0 0 0,-1 1 0,6 11-1,-8-3 56,-5-3-58,0 0 0,-1 0 0,0 0 1,-1-1-1,-7 14 0,-1-9 31,-12 5-17,-36 25 0,41-37-10,-83 15 5,85-24-17,5-3-6,1 0 1,0-1-1,0-1 1,-14-5-1,14 0-15,6 0-7,-1-1 1,2 1-1,-1-1 1,1 0-1,1 0 1,0-1-1,0 0 1,1 1-1,0-1 1,-1-19-1,4-18-995,3-2-3971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3:22.9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4128,'13'9'0,"12"12"0,-13-8-3,0 1 0,-1 0-1,-1 0 1,0 1 0,-1 0 0,13 30 0,17 28-7,-20-45 5,35 40 1,-37-53-2,70 31 4,-70-42-4,9-4 7,45-7 0,-51 1 13,-10 2 0,-1 1-3,-1-1-1,1 1 1,-1-1-1,0-1 1,0 0-1,-1 0 1,1 0-1,-1-1 0,12-11 1,28-45 116,-42 50 26,-5 5-125,0 0-1,0 0 1,-1 0 0,0 0-1,-1 1 1,1-1 0,-5-11-1,-3 5 161,-5 3-97,0-1 0,-31-15-1,27 21 118,-9 4-63,-48 4-1,52 4 31,4 4-114,-1 1 1,2 1-1,-27 23 0,27-16 93,-49 105 48,58-99-108,-9 99 34,20-104-48,3-8-58,-1 0 0,2-1-1,-1 0 1,12 16 0,-17-27-18,1 0 1,0 0-1,-1 0 0,1 0 0,0-1 1,0 1-1,0 0 0,0-1 0,-1 1 1,1 0-1,0-1 0,0 1 0,0-1 1,0 0-1,2 1 0,35 13 47,59 14-1,-59-22 24,191 14 27,-177-20-33,263-24-821,-137 4-3447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3:23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 3232,'26'0'52,"-2"-1"26,0 1 0,0 2 0,0 0-1,36 10 1,52 19 62,-90-21-33,13 12-36,33 29-1,-51-33-2,-7-6-35,-1-1-15,1 1 0,-2 0 0,0 0 0,0 1 1,-1 0-1,8 22 0,8 44 74,-23-76-77,1 1-1,-1-1 1,0 0 0,1 0-1,-2 1 1,1-1 0,0 0-1,-1 0 1,0 5 0,-1 2 8,2-8 51,-7 5 36,4-4-32,0-12 12,3-3-60,0 0 0,1 0 0,0 1 0,0-1 0,2 0 0,-1 1 0,7-18 0,-5 16-18,1-5 33,0-1 1,1 1 0,1 1 0,0-1 0,2 1 0,0 0-1,16-22 1,35-39 141,-55 74-162,1-1 1,-1 1-1,1 0 1,0 0-1,0 0 1,0 1-1,0 0 1,0 0-1,1 1 1,0 0-1,13-3 1,-11 3-3,12-2 84,85 7 37,-85 2-64,-5 4-53,0 1 0,-1 0 0,27 22 0,-28-13 33,53 116 16,-39-61-36,-20-49-34,17 54 9,-22-66-9,-2-5-3,1-1 0,0 1 0,0-1 0,0 0 1,1 0-1,0 0 0,6 9 0,-8-14 6,-1-6 3,3-15 8,0 0 0,1 0 0,10-26 0,-10 32-12,7-21 45,2 0 0,21-39-1,-27 61-30,7-13 146,7-3-49,34-36-1,-38 52 37,3 1-82,1 2-1,36-11 0,-35 16 62,1 4-75,0 1 1,31 4-1,-36 2 36,-8 2-74,0 0 1,0 0-1,-1 1 0,0 0 1,11 16-1,-10-4 27,-2-1-30,-2 0-1,-1 1 1,0 0-1,1 39 1,-1 0 7,-2-1-18,-2-48-6,0 1 1,1-1-1,7 20 0,-9-31-23,1 1 0,0-1 1,0 0-1,0 0 0,0 1 0,0-1 0,0 0 0,0 0 0,0 0 0,1 0 0,-1 0 0,0-1 0,1 1 0,-1 0 0,0-1 0,1 1 0,-1-1 0,1 1 0,-1-1 0,1 1 0,-1-1 0,1 0 0,0 0 0,-1 0 0,2 0 0,0 0-393,20 2-4485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3:24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153 53 5112,'4'-44'51,"-4"44"-51,0 0 0,0-1 0,0 1 0,0 0 0,0-1 0,0 1 0,0 0 0,0-1 0,0 1 0,0 0 0,0-1 0,-1 1 1,1 0-1,0-1 0,0 1 0,0 0 0,0-1 0,0 1 0,-1 0 0,1 0 0,0-1 0,0 1 0,-1 0 0,1 0 1,0 0-1,0-1 0,-1 1 0,1 0 0,0 0 0,0 0 0,-1 0 0,1-1 0,0 1 0,-1 0 0,1 0 0,0 0 1,-1 0-1,1 0 0,0 0 0,-1 0 0,1 0 0,0 0 0,-1 0 0,1 0 0,0 0 0,-1 0 0,1 0 0,0 1 1,-1-1-1,1 0 0,0 0 0,0 0 0,-1 0 0,1 0 0,0 1 0,-1-1 0,1 0 0,0 0 0,0 1 0,0-1 1,-1 0-1,1 0 0,0 1 0,0-1 0,-1 1 0,1-1 0,-8 6 6,0 1 0,0-1 0,0 2 0,1-1 0,0 1 0,1 0 0,0 0 0,-6 11 0,4-7 5,-3 8 36,-33 97 24,39-93 2,1 94 41,8-97 20,3-6-87,0-1 1,0 0 0,19 24-1,-12-27 107,6-2-82,0-2 0,37 10 0,-35-16 88,103-17 64,-99 8-63,3-8-85,-1-1 0,27-22 0,-52 37-58,-1 0 1,0 0-1,0 0 0,0 0 1,0 0-1,0 0 0,2-4 1,11-21 47,0 0 1,15-41 0,-24 42 53,-5 16-71,1 0-23,0 1-1,-1-1 1,0 0-1,-1 1 0,0-1 1,-1 0-1,0 0 1,0 1-1,-1-1 1,-5-14-1,-20-35 198,26 58-210,0 0 0,0 0 0,0-1 0,-1 1 1,1 0-1,0 0 0,0 0 0,-1 0 0,1 0 1,-1 1-1,1-1 0,-1 0 0,1 1 0,-1-1 0,1 1 1,-1-1-1,1 1 0,-1 0 0,0 0 0,1 0 1,-1 0-1,1 0 0,-1 0 0,0 0 0,1 0 0,-3 1 1,2-1 2,-5 4 85,3 1-86,0 0 1,0 0-1,0 0 1,1 1-1,0-1 0,0 1 1,1-1-1,0 1 0,0 0 1,0 0-1,0 0 1,1 1-1,0 6 0,-1 5 3,1 1 0,2 31-1,3-27 10,7 3-16,0 0 1,18 29-1,-14-38 3,26 20-1,9 0-10,-8-12-3,-13-12 0,-7-11 0,-20-2 0,0 0 0,-1-1 0,1 1 0,0-1 0,0 1 0,-1-1 0,1 0 0,0 0 0,-1 0 0,3-1 0,21-22 0,9-14 1,73-105 35,-69 102-27,-20 26 25,10-3-9,34-15 0,-44 29 30,6 5-26,0 1-1,29 7 0,-32-1 47,68 45 29,-75-39-57,3 9-23,-2 2 0,21 42 0,26 52-8,-55-106-19,1 0 1,0 0 0,18 22-1,-25-34 3,0 0-1,0-1 0,0 1 1,0 0-1,0 0 0,1 0 1,-1-1-1,0 1 1,0 0-1,0-1 0,1 1 1,-1-1-1,0 0 0,1 1 1,-1-1-1,0 0 0,1 0 1,1 0-1,24-9-9,9-11 10,39-35 2,-63 42 13,-10 10-12,8-12 9,0-1 1,-2 0-1,1 0 0,9-29 0,-3 8 97,38-65-1,-30 63 18,-22 38-123,0 1 1,-1-1 0,1 1-1,0 0 1,0-1 0,0 1-1,-1 0 1,1 0-1,0-1 1,0 1 0,0 0-1,0 0 1,0 0 0,-1 0-1,1 0 1,0 0 0,0 1-1,0-1 1,0 0-1,-1 0 1,1 0 0,0 1-1,0-1 1,-1 1 0,1-1-1,0 0 1,0 1 0,-1-1-1,1 1 1,0-1-1,-1 1 1,2 1 0,49 61 37,13 13-17,-49-63-17,1-3-4,0-1 0,34 13 0,-32-19 4,8-3-3,41-6 1,-49 1 3,1-6-3,0 0 1,25-20-1,-30 16 2,35-64 3,-47 76-8,-1 0 0,1 0 0,-1 1 0,0-1 0,0 0 0,0 0 0,0 0 0,-1 0 0,1 0 0,-1 0 0,0-6 0,0-2 1,1-22 1,-1 31-3,0 1-1,0-1 1,0 0 0,-1 1-1,1-1 1,0 0-1,-1 1 1,1-1 0,-1 1-1,0-1 1,0 1-1,1-1 1,-1 1 0,0-1-1,0 1 1,0 0 0,0-1-1,-2-1 1,-1-1 0,-1-1 3,0 1-1,-1 0 0,1 0 0,-1 1 0,0 0 0,1-1 0,-1 2 1,-1-1-1,1 1 0,0 0 0,-1 0 0,1 1 0,-12-1 0,5 2 11,-6 6-4,-29 12 0,47-17-9,1-1 0,-1 0 0,0 1 0,0-1 1,1 1-1,-1-1 0,0 1 0,1-1 0,-1 1 0,0-1 1,1 1-1,-1 0 0,1-1 0,-1 1 0,1 0 1,-1 1-1,-22 40 19,18-26-19,0-1 0,-5 25 1,3 5-3,0 69 0,9-85-4,28 100 0,-20-105-14,63 85-6,-54-88-14,101 77-12,-91-82 6,-5-6 24,32 8 1,-32-13 13,34 2 0,-58-7 7,4 1-3,0-1-1,0 0 0,1 0 0,-1 0 0,0 0 1,6-2-1,218-54-1192,-90 15-4624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25.1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 1 1712,'0'0'3762,"-6"1"-3500,-10 1-158,6-1 39,0 0 0,0 1 0,0 0 0,0 1 0,-14 5 0,6 3-35,0 1 0,-17 15-1,32-24-90,0 0 1,1 1-1,-1-1 0,0 1 0,1 0 0,0 0 1,0 0-1,0 0 0,1 0 0,-1 0 1,1 0-1,0 1 0,-1 6 0,1-5-3,-1 4 4,1 0 1,0 0-1,1 1 1,0-1-1,1 0 1,1 12-1,0-9-9,22 174 146,-23-172-150,0-11-1,0 0 0,-1 0 0,0 1-1,0-1 1,0 0 0,-1 1-1,0-1 1,0 4 0,-5 12 21,-1 0 0,-17 35-1,23-51-10,0-3-14,1-1 1,0 0-1,0 1 0,0-1 1,0 0-1,0 0 1,1 1-1,-1-1 1,0 0-1,0 1 1,0-1-1,0 0 0,0 0 1,0 1-1,0-1 1,1 0-1,-1 0 1,0 1-1,0-1 0,0 0 1,0 0-1,1 0 1,-1 1-1,0-1 1,0 0-1,1 0 0,-1 0 1,0 0-1,0 1 1,1-1-1,-1 0 1,0 0-1,1 0 0,35 9 8,18-3-892,-43-4-3542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3:25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5920,'8'11'0,"-1"-1"0,11 21 0,-12-20 1,-2-5 1,0 0 0,-1 0 0,0 0 0,-1 1 0,4 10 0,0 3-1,17 59 2,-11-21 2,4 66 1,-12-90 15,31 143 27,-19-79-23,-16-94-43,1-1 0,-1 1 0,0-1-1,0 1 1,0-1 0,-1 1 0,1-1-1,-1 1 1,0-1 0,0 0 0,0 1-1,0-1 1,-1 0 0,1 0 0,-5 6-1,3-3-339,-9 15-3042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3:25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16 296 6008,'-1'1'0,"1"-1"0,-1 0 1,0 0-1,1 0 0,-1 0 0,0 0 1,1 1-1,-1-1 0,0 0 1,1 0-1,-1 1 0,0-1 0,1 1 1,-1-1-1,1 0 0,-1 1 1,1-1-1,-1 1 0,1 0 0,-1-1 1,1 1-1,0-1 0,-1 1 0,1-1 1,0 1-1,-1 0 0,1-1 1,0 1-1,0 0 0,0-1 0,0 1 1,-1 0-1,1-1 0,0 1 0,0 0 1,0 0-1,0-1 0,1 1 1,-1 0-1,0-1 0,0 1 0,0 0 1,0-1-1,1 1 0,-1 0 1,0-1-1,1 1 0,-1-1 0,0 1 1,1 0-1,0 0 0,2 3 2,1 1 1,-1-1-1,1 0 0,0 0 1,0 0-1,7 4 0,-1-1-1,0-1-1,1 0 0,12 5 1,6-1 0,1-2 1,0-1 0,44 5-1,-38-9 34,143-8 32,-143 0 33,143-39 44,-145 32-23,-11 2-54,8-2-2,-1-2 0,-1-1 1,41-27-1,-60 35-13,7-4-6,-1 0 0,0-2 0,-1 1 0,-1-2 0,20-23 0,-33 36-38,13-16 161,-1 0 0,-1-1 0,0-1 0,-1 0 0,-1 0 0,12-32 0,-22 50-40,-2 1-117,0 1 0,1 0-1,-1 0 1,0 0 0,0 0 0,0 0-1,1 0 1,-1 1 0,1-1 0,-1 1-1,1-1 1,0 1 0,-1-1 0,1 1-1,0 0 1,0 0 0,0-1 0,0 1 0,0 0-1,1 0 1,-1 0 0,0 0 0,1 3-1,-3 8-8,1-1-1,0 25 1,2-36-1,0 70 1,2 10-3,3 0 0,-3-57-3,1-1-1,1 0 1,0 0 0,2 0 0,1 0 0,0-1 0,13 23-1,-7-28-7,-9-14 9,-3-3 2,-1 1 0,1 0 0,0-1 0,0 1 0,0 0 0,0-1-1,-1 1 1,1-1 0,0 0 0,0 1 0,0-1 0,0 0 0,0 0 0,2 1 0,28-6 0,23-11 0,4-6 0,-8-4 0,-24 9 5,-1 0 0,38-34 1,-53 41 8,-2 3 3,-1 0 0,1 0 0,0 1 0,1-1 0,-1 2 0,15-8 0,-21 13-6,1 0 0,-1-1 0,0 1 0,0 0 0,0 0 1,0 1-1,0-1 0,0 0 0,1 1 0,-1-1 0,0 1 0,0 0 0,0 0 0,-1 0 0,1 0 0,0 0 0,0 0 0,0 0 1,-1 0-1,1 1 0,0-1 0,1 4 0,5 2 40,0 2 1,11 16-1,-9-8-42,-6-10 17,0 0 1,1 0-1,0 0 1,11 11 0,16 4-1118,3-3-4422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3:25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322 146 6552,'4'-15'37,"0"0"0,-1 1 1,-1-1-1,0-27 0,-5 31 58,0 7-81,-1 0 0,1 1-1,-1-1 1,0 1 0,0 0 0,-1 0 0,1 0-1,-6-2 1,-3 3 14,-1 6-19,0 0 1,0 0-1,0 2 0,-16 8 1,10-1 30,-74 71 13,78-65-25,-43 81 16,58-99-41,1 0-1,-1 1 0,0-1 1,1 1-1,-1-1 1,1 1-1,0-1 1,-1 1-1,1-1 0,0 3 1,0 6 1,1 0 1,0-1-1,1 1 1,0-1-1,0 1 1,1-1-1,4 10 1,-7-18-4,1 0 1,-1 0-1,1 0 1,-1 1-1,1-1 1,0 0-1,0 0 1,-1 0-1,1-1 1,0 1 0,0 0-1,0 0 1,2 1-1,23 16 17,47 23 0,-67-38-11,0 0-1,0 0 1,1-1 0,-1 0-1,1 0 1,11 2 0,2-1-1,28 7 1,-45-9-6,0 0 0,0-1 0,1 1 0,-1-1 0,0 1 0,0-1 0,1 0 0,-1-1 0,0 1 0,0-1 0,7-1 0,1-1 0,27-6 14,-25 2 52,50-45 41,-52 39 32,0-6-33,-1-1 1,-1 0-1,0-1 1,-2 0 0,6-24-1,-12 40 81,1-1 36,6 29 141,-2 17-178,30 73 148,-31-79-266,-4-18-1190,2 5-4579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3:26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6280,'24'0'102,"0"1"1,40 6 0,-51-2 117,67 53 65,-56-39-210,-2 1 0,28 33 0,15 16-1,-5-12-27,122 128 59,-173-173-94,0-1-1,9 18 1,-18-29-11,0 1 0,0-1 0,1 0-1,-1 1 1,0-1 0,0 0 0,0 1 0,0-1 0,0 0 0,0 1 0,0-1 0,0 0 0,0 1 0,0-1 0,-1 0 0,1 1 0,0-1-1,0 0 1,0 1 0,0-1 0,0 0 0,0 1 0,-1-1 0,1 0 0,0 0 0,0 1 0,-1-1 0,1 0 0,0 0 0,0 0-1,-1 1 1,1-1 0,0 0 0,0 0 0,-1 0 0,1 0 0,0 1 0,-1-1 0,1 0 0,0 0 0,-1 0 0,1 0 0,0 0 0,-1 0-1,1 0 1,0 0 0,-1 0 0,1 0 0,-1 0 0,-5-1 10,-1 0 0,1 0 0,-1 0 0,1-1 0,0 0-1,0 0 1,-10-6 0,13 7-12,-12-4 7,10 3 0,0 0 0,-1 0 0,1-1 0,0 1 0,0-1 0,-5-4 0,-64-49 48,71 54-41,1 0 0,-1-1 0,0 1 0,1-1-1,-1 1 1,1-1 0,0 0 0,0 0-1,-3-6 1,-2-4 6,0 3 34,0-2-1,0 1 1,2-1 0,-1 0-1,-4-17 1,10 28-39,-1 0 0,1 0 0,0 0 0,0 0 0,0 0-1,1 0 1,-1-1 0,0 1 0,0 0 0,0 0 0,1 0 0,-1 0 0,1 0 0,-1 0 0,1 0 0,-1 0-1,1 0 1,0-1 0,2-2 22,2-4 3,0 0 0,0 0 0,1 1 0,0 0 0,1 0 0,0 0 0,0 1 0,0 0 0,10-6 0,-2 0-20,4 0 116,9 1-70,0 0 0,35-7 0,-37 16 76,7 6-42,62 16-1,-72-10 17,87 63 48,-90-55-63,-2 1-55,-2 0 1,23 36 0,-38-54-40,-1 0 0,1 0 1,0 1-1,-1-1 0,1 0 0,-1 0 0,1 1 1,-1-1-1,0 0 0,1 1 0,-1-1 0,0 0 0,0 3 1,0-2-2,0 7 3,1-1 0,-1 0 0,-1 0-1,0 0 1,0 0 0,0 0-1,-1 0 1,-1 0 0,1 0 0,-1-1-1,0 1 1,-1-1 0,0 0 0,0 0-1,-6 8 1,-95 145-1200,44-63-4921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3:27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1 686 6008,'6'4'209,"40"24"86,-44-28-248,-1 1 0,1-1 0,-1 1 0,1-1 0,-1 0 1,1 1-1,0-1 0,-1 0 0,1 0 0,-1 0 0,1 0 0,-1 0 0,1-1 0,2 0 1,5 0 51,2 0-41,-7 1-35,0 0-1,0-1 0,0 0 1,0 1-1,0-2 0,0 1 0,0 0 1,6-4-1,96-45 206,-82 34 0,95-91 92,-96 80-112,73-143 88,-80 134-89,51-141 241,-23 56 360,-44 119-712,1 7-23,2 7-60,-1 0 0,2 0 1,0 0-1,0 0 0,1-1 0,1 0 0,0 0 1,0 0-1,13 15 0,28 25-9,16 4 1,13 0-3,2-1-2,-7-2 0,-13-8 0,-14-11 0,-12-4 0,-11 1 0,-20-28-1,0 1 0,0-1 1,0 1-1,0-1 1,-1 1-1,1 0 0,-1-1 1,1 1-1,-1 0 1,0-1-1,0 1 0,0 0 1,-1-1-1,1 1 0,-1 0 1,1-1-1,-1 1 1,0-1-1,0 1 0,0-1 1,-2 4-1,-4 13-5,6-15-14,1 2-3,1-2 6,4 6 2,-5-10 15,0 0 0,0 1-1,1-1 1,-1 0 0,0 0 0,0 0 0,0 0-1,0 1 1,0-1 0,0 0 0,1 0-1,-1 0 1,0 0 0,0 0 0,0 0 0,0 0-1,0 1 1,1-1 0,-1 0 0,0 0-1,0 0 1,0 0 0,1 0 0,-1 0 0,0 0-1,0 0 1,0 0 0,1 0 0,-1 0 0,0 0-1,0 0 1,0 0 0,0 0 0,1 0-1,-1 0 1,0 0 0,27-3-1,-20 1 1,1-1 0,-1 0 0,13-6 0,-6 1 0,-1-2 0,0 0 0,0 0 1,20-23-1,-20 15 8,41-100 12,-46 95-6,-1-1 0,-1 1 1,-1-1-1,2-35 0,-5 43-5,2-47 113,-5 46-104,-7-50 217,7 55-57,9 30-24,22 46-66,-19-48-47,-8-12-33,8 9 6,0 0-1,1-1 0,1 0 0,-1 0 1,29 17-1,4-1 17,60 27 0,-102-54-30,-1 0 1,0 0-1,1 0 0,-1 0 0,1-1 1,-1 0-1,1 1 0,-1-1 0,5 0 1,-5-1-1,0 0 0,0 1 0,0-1 0,-1 0 0,1 0 0,0 0 0,-1 0 0,1-1 0,-1 1 0,1 0 0,-1-1 0,1 1 0,1-3 0,28-39 0,-24 30 0,0 1 0,6-18 0,-11 22 0,1 0 0,-1-1 0,0 1 1,1-12-1,-3 14 1,0 0 0,-1 0-1,1 0 1,-1-1 0,0 1 0,-1 0-1,0 0 1,0 1 0,0-1 0,0 0 0,-5-6-1,-2 1 14,-11-1-3,-32-17 0,34 24 24,-98 9 20,92 3-14,0 4-26,1 2-1,1 0 1,-22 17 0,42-28-13,0 0 0,0-1 0,0 1 1,1 0-1,-1 0 0,0 0 0,1 0 0,-3 4 1,4-6-3,-9 15 10,-14 29 0,19-34-9,0 0-1,1 0 1,0 0 0,1 1 0,-2 17 0,3-20 0,1 1-1,1-1 1,-1 1 0,1-1-1,0 0 1,1 1 0,5 14-1,-3-13 0,1-1 1,0 1-1,0-1 0,1 0 0,0 0 0,9 9 1,-5-7-1,1 0 0,0 0 0,1-1 0,14 9 0,-8-8 0,0 0 0,35 14 0,-22-14 0,38 10 0,-40-15 0,40 5 0,-39-8 0,45-3 0,-44-2 0,48-10 0,-57 7 0,0-1 0,35-15 0,-41 14 0,-1 0 0,-1-2 0,28-19 0,-26 13-1,-1-1 1,0 0-1,-1-1 1,-1-1 0,-1 0-1,14-25 1,-12 12-12,14-36-89,-3 0 0,27-116 0,-52 180-5,-3 8-1,-1-2 87,3-2 10,-1 0 0,1 0 0,0 0 0,0 0 0,0 0 0,0 0 0,0 1 0,0-1 0,0 0 0,1 1 0,-1-1 0,0 1 0,1-1 0,-1 1 1,1-1-1,-1 3 0,-7 26-90,-4 38 1,-1 86-227,11-120 284,1 0-150,0-16 109,0 1 31,1-1-1,1 1 1,1-1 0,0 0-1,2 1 1,7 24 0,-3-18-98,1 0 1,2 0 0,26 45-1,-37-69 142,0-1-1,1 1 1,-1-1 0,1 1-1,-1-1 1,1 0-1,-1 1 1,1-1-1,-1 1 1,1-1-1,-1 0 1,1 0-1,-1 1 1,1-1-1,-1 0 1,1 0 0,0 0-1,-1 0 1,1 1-1,-1-1 1,1 0-1,0 0 1,-1 0-1,1 0 1,-1 0-1,1-1 1,0 1-1,-1 0 1,1 0 0,-1 0-1,1 0 1,0-1-1,-1 1 1,1 0-1,-1-1 1,1 1-1,18-18-40,-15 14 37,37-44-39,56-71 3,-54 64 47,17-24 2,-59 78 0,-1 0-1,1 1 1,-1-1-1,1 1 1,-1-1-1,1 1 1,0-1 0,0 1-1,-1-1 1,1 1-1,0 0 1,-1-1-1,1 1 1,0 0 0,0 0-1,0-1 1,-1 1-1,1 0 1,0 0-1,0 0 1,0 0 0,0 0-1,-1 0 1,1 0-1,0 1 1,0-1-1,0 0 1,-1 0 0,1 1-1,0-1 1,1 1-1,0 0 2,26 14 6,-16-5 20,-9-5-21,5 4-1,0 1 0,-1 0 0,-1 0 0,0 1 0,0 0 0,-1 0 0,7 22 0,8 29 7,2 20-10,22 101-6,-34-148-9,-2-8 7,6 18-5,23 54 1,-3-29-2,-34-69 11,0 0-1,1-1 1,-1 1-1,1 0 1,-1-1-1,1 1 1,-1-1 0,1 1-1,-1 0 1,1-1-1,0 1 1,-1-1-1,1 0 1,0 1-1,-1-1 1,1 0-1,0 1 1,-1-1-1,1 0 1,0 0-1,0 1 1,-1-1-1,1 0 1,0 0-1,0 0 1,0 0-1,1 0 1,-1 0-1,0-1 1,0 1 0,0-1-1,0 1 1,0-1 0,0 1-1,0-1 1,0 0 0,0 0-1,0 1 1,0-1 0,-1 0-1,1 0 1,0 0 0,0 0-1,-1 0 1,1 0-1,-1 0 1,1 0 0,-1 0-1,1-2 1,14-40-521,9-52-1,-3 0-4684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3:27.9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0 299 6280,'8'-88'64,"-7"70"-20,1-8 149,5-33 0,-7 57-116,3 6-7,4 15-24,-1 0 1,-1 0-1,4 21 1,-7-32-33,25 104 59,-20-88-63,1-1 0,1 0-1,12 25 1,-19-45-8,0 1 0,0 0 0,1-1 0,-1 0 1,0 1-1,1-1 0,3 3 0,3 2 1,12 14 1,-4-9 1,-16-12-4,-1-1-1,0 1 0,1-1 0,-1 0 0,1 1 0,-1-1 0,1 0 0,-1 0 0,1 1 1,-1-1-1,1 0 0,-1 0 0,1 0 0,-1 0 0,1 1 0,0-1 0,-1 0 1,1 0-1,-1 0 0,1 0 0,-1 0 0,2-1 0,3-1 1,1-1 0,0 0 0,-1-1 0,0 1 0,0-1 0,0 0 0,7-8 0,-3 4 3,-1 1 4,0 0 0,-1-1 0,0 0 0,0 0 0,0-1 0,-1 0 0,0 0-1,-1 0 1,0-1 0,5-12 0,-8 16 2,5-17 144,21-201 564,-27 155-387,-2 60-223,1 5-58,-1 0-1,1 0 0,0-1 0,0 1 1,0 0-1,0 0 0,3-8 1,-9 28 130,3-9-141,0 1 0,1 0 1,1 0-1,-2 10 0,-13 115 130,14-114-140,1 0 0,1 26 0,1-20-16,4 42 2,-1-43 5,13 29 0,9 3-16,-25-53-4,14 24-9,21 29 0,-28-44 7,-8-12 1,1 0 0,-1 1 0,0-1 0,0 0-1,0 0 1,1 0 0,-1 0 0,0 1 0,0-1 0,1 0 0,-1 0 0,0 0 0,1 0 0,-1 0 0,0 0 0,0 0 0,1 0 0,-1 0 0,0 0 0,1 0 0,-1 0 0,0 0 0,0 0 0,1 0 0,-1 0 0,0 0 0,0 0 0,1-1 0,-1 1-1,0 0 1,0 0 0,1 0 0,-1 0 0,0 0 0,0-1 0,1 1 0,-1 0 0,0 0 0,0 0 0,0-1 0,0 1 0,1 0 0,-1-1 0,8-10-8,7-28-1130,0-5-4527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3:28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0 6192,'0'0'24,"-8"11"0,5 26-16,3 15 0,0 14-8,0 4-4216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3:28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1 334 6104,'0'3'1,"-1"2"17,1 0 0,0-1 0,0 1 1,1-1-1,-1 1 0,1-1 0,0 1 0,0-1 0,3 7 0,-2-9 177,-2-1-169,1-1 0,-1 1-1,1-1 1,-1 1 0,1-1 0,-1 1 0,1-1-1,0 1 1,-1-1 0,1 0 0,0 1-1,0-1 1,-1 0 0,1 0 0,0 1 0,0-1-1,1 0 1,12-30 194,-2-1-40,70-165 444,-82 193-589,1 0-1,0 0 1,0 1 0,0-1-1,1 1 1,-1-1-1,1 1 1,-1-1 0,1 1-1,0 0 1,0 0-1,0 0 1,0 0 0,0 0-1,0 0 1,1 1-1,-1-1 1,0 1 0,1-1-1,0 1 1,-1 0-1,5-1 1,0 4 72,10 11-39,23 22 1,-29-24-54,0 0-1,-1 1 0,-1 0 1,0 1-1,0 0 1,7 17-1,-9-16-7,2 2 7,-1 0 0,0 0-1,7 27 1,8 19 6,-19-52-13,-2-3-4,1 0-1,-1 0 1,1-1 0,1 0 0,-1 1-1,1-1 1,0-1 0,0 1 0,1 0-1,8 7 1,-12-13-3,0 1 0,-1-1 1,1 1-1,0-1 0,-1 1 0,1-1 1,0 0-1,0 1 0,0-1 0,-1 0 1,1 0-1,0 0 0,0 0 0,0 0 0,-1 0 1,1 0-1,1 0 0,6-1 1,-1-1 0,-1-1 0,1 1 0,0-1 0,0 0-1,-1-1 1,7-4 0,-5 3 0,10-7 6,-9 6-4,3-3 1,0-1 0,-1 0-1,0-1 1,-1 0 0,0 0 0,0-1-1,10-18 1,-8 11 2,9-13 44,-1-2 0,-1 0 0,-2-2 0,14-41 0,-28 70 12,-1 3-24,-1 0-1,1 0 1,-1 0 0,0 0-1,0-1 1,-1 1 0,1 0-1,-1-1 1,0-5 0,11 60 212,-9-37-240,-2-7-4,1 0 0,0-1 0,0 1 0,1-1 0,2 9 0,12 28 20,12 10-19,6 1-8,-31-49-5,0 0 0,0 0 0,1 0 0,-1-1 0,1 0 1,-1 1-1,1-1 0,0-1 0,9 6 0,-8-10-47,42-42-18,-36 29 38,2-10 12,17-44 0,-27 50 15,-4-29-1,0 41 7,0 0 0,0 0-1,-1 0 1,0 0 0,-3-7 0,3 10 0,0-1 0,-1 0 0,0 1 0,1 0 0,-2 0 0,1 0 0,-4-4 0,3 4 0,-1 0 0,0 0 0,0 1 1,-1-1-1,-6-3 0,3 4 1,0 0 0,0 0 0,0 0 1,0 1-1,0 1 0,-16-2 0,10 5 6,1 4-5,0 0 0,1 1 1,-25 16-1,36-22-1,1 0-1,-1 0 1,1 0 0,-1 1-1,1-1 1,0 1 0,0-1-1,0 0 1,-2 4 0,-4 5 0,1 0 1,1 1 0,-6 11-1,8-11 0,-1 0-1,2 1 1,-1-1-1,1 0 1,0 15-1,2-16 1,0 1 0,1 0 0,0 0 0,0-1-1,7 21 1,-4-18 0,1-1-1,0 0 0,1 1 0,13 16 1,-12-17-1,1-2 0,1 1 0,0-1 0,16 13 0,-14-14 0,1 0 0,0-1 0,1-1 0,16 7 0,1-2-1,0-3 0,1 0 1,56 7-1,-51-13-11,180-11-1175,-92-1-4699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3:29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531 862 6456,'0'-21'0,"0"-17"1,-6-13 4,4 43-4,0 0 0,-1 0-1,0 0 1,-5-8-1,4 10 3,-1 0 0,1 0 0,-1 0-1,0 0 1,-1 1 0,1 0 0,-1 0 0,0 0-1,-12-6 1,2 4 105,-9 2-50,0 2 1,-28-1-1,30 6 142,-100 32 89,99-22-41,1 5-135,1 1 0,-36 37 0,56-53-91,0 1 1,1-1-1,-1 0 1,1 0-1,-1 1 1,1-1-1,-2 5 1,-8 24 58,2-1 0,-6 39 1,14-67-70,1 0 1,0 0 0,0 0 0,0 0-1,0 0 1,0 0 0,0 0 0,0 0-1,1 0 1,0 4 0,4 10 18,1 0 1,1-1-1,1 0 1,0 0 0,11 16-1,-3-15 77,0-5-69,0-1-1,0-1 1,25 10 0,-40-18-31,0-1-1,0 1 1,1-1 0,-1 0 0,0 1-1,0-1 1,1 0 0,-1 0 0,0 0 0,0 0-1,1 0 1,1-1 0,13-2 24,1-1-1,-2-1 0,1-1 1,23-11-1,-37 16-13,1 0-1,-1-1 0,0 1 0,0 0 0,0-1 0,0 0 1,0 1-1,3-5 0,18-23 59,0-2 1,27-50-1,-34 46 119,47-136 82,-55 138-83,15-142 55,-22 137-162,-18-159 22,11 160-82,-12-44-1,0 5-19,14 62-6,0 0 1,-1 0-1,-8-17 0,13 30-1,0 1 0,-1-1 0,1 1 0,0 0 0,0-1 0,-1 1-1,1 0 1,0-1 0,-1 1 0,1 0 0,-1 0 0,1-1 0,0 1 0,-1 0-1,1 0 1,-1-1 0,1 1 0,0 0 0,-1 0 0,1 0 0,-1 0-1,1 0 1,-1 0 0,1 0 0,-1 0 0,1 0 0,-1 0 0,1 0 0,0 0-1,-1 0 1,1 0 0,-1 0 0,1 0 0,-1 0 0,1 1 0,-1-1 0,0 1-2,0-1 0,0 1 0,1-1 1,-1 1-1,0 0 0,0-1 1,1 1-1,-1 0 0,0 0 1,1-1-1,-1 1 0,1 0 1,-1 0-1,1 0 0,0 0 0,-1 0 1,1 0-1,0 0 0,-1 1 1,0 7-12,0 0 1,1 1-1,0-1 1,0 0-1,1 0 1,0 0 0,1 0-1,4 15 1,27 111-91,-5-26-124,-1-8 38,23 108-266,-25-122 302,-14-52-448,18 37-1,-5-20-4804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3:29.4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0 8072,'-3'1'24,"-1"0"-14,1 1 0,-1 0 1,0 0-1,1 0 0,0 1 0,-1-1 0,1 1 1,0 0-1,0 0 0,-4 6 0,-12 11 402,17-19-175,1 0 120,-3 0-644,8-6 2593,-3 4-1922,1 1-225,4 0-9,-5 0 133,1 0-172,4-1-10,-6-1-83,0 1 1,0-1-1,0 0 0,0 1 1,0-1-1,-1 1 0,1-1 0,0 1 1,-1-1-1,1 1 0,-1-1 1,1 1-1,-1-1 0,-1-1 1,-2-3 75,3 3-4,0-5-1558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27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89 5208,'6'-10'-7,"3"-5"71,1 1 1,1 0-1,13-14 1,-23 27-51,0 0 0,-1 1 1,1-1-1,0 1 1,-1-1-1,1 1 1,0-1-1,-1 1 1,1-1-1,0 1 1,0 0-1,0-1 1,-1 1-1,1 0 1,0 0-1,0 0 1,0 0-1,0-1 1,-1 1-1,1 0 1,0 0-1,0 1 1,0-1-1,0 0 1,0 0-1,-1 0 1,1 0-1,0 1 1,0-1-1,0 0 1,-1 1-1,1-1 1,0 1-1,0-1 1,-1 1-1,1-1 1,1 2-1,0 1 4,1 0 0,-1 0-1,0 1 1,0-1 0,0 1-1,2 4 1,2 5 4,-3-7-3,0 1 1,-1 0-1,1 0 0,-2 0 0,1 0 0,0 8 0,17 124 130,-17-112-92,2 23 2,2 1 1,15 57-1,-16-87-30,2 15 17,2 0 1,22 56-1,-27-82-32,5 14 95,1 0 1,2-1 0,15 26-1,-27-49-107,0 0 1,0 0-1,0 0 0,1 0 0,-1 0 1,0 0-1,0 0 0,0 0 1,0 0-1,0 0 0,0 0 0,0 0 1,0 1-1,0-1 0,0 0 1,0 0-1,1 0 0,-1 0 0,0 0 1,0 0-1,0 0 0,0 0 0,0 0 1,0 0-1,0 0 0,0 0 1,1 0-1,-1 0 0,0 0 0,0-1 1,0 1-1,0 0 0,0 0 1,0 0-1,0 0 0,0 0 0,0 0 1,0 0-1,0 0 0,1 0 0,-1 0 1,0 0-1,0 0 0,0 0 1,0 0-1,0-1 0,0 1 0,0 0 1,0 0-1,0 0 0,0 0 1,0 0-1,0 0 0,0 0 0,0 0 1,0 0-1,0-1 0,0 1 0,0 0 1,0 0-1,0 0 0,0 0 1,0 0-1,0 0 0,7-11 45,0-1 1,-1 1-1,6-14 0,-8 15-19,5-10 48,-2 0 0,0 0 0,-1-1 0,4-33 0,-6 33-37,25-155 620,-2 24 73,-27 151-720,0 0 0,1 1 0,-1-1 1,0 0-1,0 1 0,0-1 1,1 0-1,-1 1 0,0-1 0,1 0 1,-1 1-1,1-1 0,-1 1 0,1-1 1,-1 1-1,1-1 0,-1 1 0,1-1 1,-1 1-1,1-1 0,0 1 0,-1 0 1,1-1-1,0 1 0,-1 0 0,1-1 1,0 1-1,-1 0 0,1 0 1,0 0-1,-1 0 0,1 0 0,0 0 1,0 0-1,-1 0 0,1 0 0,0 0 1,-1 0-1,1 0 0,0 1 0,0-1 1,-1 0-1,1 0 0,0 1 0,0 0 1,5 1 29,3 3-16,-1 0 0,1 0 0,-1 0 0,0 1 0,0 1 0,10 9 0,113 127 51,-90-91-74,12 15-6,-39-55-14,-14-12 17,1 0-1,-1 0 1,1 0 0,-1 0-1,1 0 1,-1 1 0,1-1-1,-1-1 1,1 1 0,-1 0-1,1 0 1,-1 0 0,1 0-1,-1 0 1,0 0 0,1 0-1,-1-1 1,1 1 0,-1 0-1,1 0 1,-1-1 0,1 1-1,0-2 1,1 0 0,-1 0-1,1 0 1,-1 0-1,0 0 1,1-1-1,-1 1 1,-1 0-1,2-5 1,10-36 1,17-120 71,-23 93 15,-5 54-83,2-36 163,17-85 0,-19 133-72,3 7 27,-4-3-120,1 0 0,-1 0 0,0 0 0,1 0 0,-1 0 0,1 0 0,-1 0 0,0 0 1,1 1-1,-1-1 0,1 0 0,-1 0 0,0 0 0,1 1 0,-1-1 0,0 0 0,0 0 0,1 1 0,-1-1 0,0 0 0,0 1 1,1-1-1,-1 0 0,0 1 0,0-1 0,0 0 0,1 1 0,-1-1 0,0 1 0,0-1 0,0 0 0,0 1 0,0-1 0,0 1 0,0-1 1,0 1-1,11 88-1240,-3-30-5348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5:08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 2160,'0'0'1329,"6"5"-1273,1 2-39,26 20 26,-29-25-15,4 2 14,-4-3 11,4 2 4,-6-2 282,-5-2-215,-28-11 412,27 10-327,-4-4 2,6 4-15,2-2-7,0 4-180,0-1-1,0 1 0,0 0 1,0 0-1,-1-1 0,1 1 1,0 0-1,0 0 0,0 0 1,0-1-1,0 1 0,0 0 1,0 0-1,0-1 0,0 1 1,0 0-1,0 0 0,0-1 1,0 1-1,0 0 0,0 0 1,1 0-1,-1-1 0,0 1 1,0 0-1,0 0 0,0-1 1,0 1-1,0 0 0,1 0 1,-1 0-1,0 0 0,0-1 1,0 1-1,1 0 0,-1 0 1,0 0-1,1 0 0,3-4 26,0 1 0,1 0 0,-1 0-1,1 1 1,0-1 0,0 1-1,0 0 1,6-1 0,23-9-22,-32 11-20,0 2-6,6 2-4,8-2-19,-9-2 32,30-3-687,3-2-2748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5:09.3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1 1080,'-20'7'12,"13"-5"2,0 1 0,0-1 0,-1 0 0,1-1 0,-9 2 0,14-1 58,-5 6 7,5-6-5,2 8 2198,2-11-2238,0-1-1,0 1 1,0 0 0,0-1-1,0 1 1,0 0 0,0 1-1,0-1 1,0 0 0,1 0-1,-1 1 1,0 0-1,1-1 1,-1 1 0,0 0-1,0 0 1,1 0 0,-1 0-1,0 1 1,1-1 0,-1 1-1,0-1 1,0 1-1,0 0 1,1 0 0,-1-1-1,2 3 1,4 1 21,0 0 0,0 0 1,-1 1-1,1 0 0,9 9 1,-14-11-35,0-1 0,-1 1 1,1 0-1,-1 0 0,0 1 1,0-1-1,0 0 0,-1 1 1,1-1-1,-1 1 0,0-1 1,0 1-1,1 5 0,-1-6-5,0 1 92,3-9 4,16-21-697,5-5-2455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08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 3592,'0'0'316,"7"1"-207,186-6 321,-65 9-268,-76-1-99,190-4 236,-158-1-117,25 2 342,-105 0-392,-9 1-27,-197 27 201,124-15-237,-88 19 120,164-31-185,0 0 0,0 0 0,0-1 0,0 1 0,0 0 0,0 1 0,0-1 0,0 0 0,0 0 0,1 1 0,-1-1 0,1 1 0,-1 0 0,1-1 0,0 1 0,-1 0 0,1 0 0,0 0 0,0 0 0,0 0 0,1 0 0,-1 0 0,0 0 0,0 2 0,0 4-1,0-1-1,0 1 0,1-1 0,1 14 1,-1-12 0,12 169 28,0 2 6,-12-120-9,2 100 148,-6-163-136,-12-16-3,8 9-20,0 1-1,-15-14 1,-4 1 27,-1 2 1,-1 0 0,-46-22-1,10 16 59,54 23-58,4 2-16,1-1-1,-1 0 1,1-1 0,-1 0 0,1 1-1,0-2 1,-7-4 0,14 7-22,-1 1-1,1-1 1,-1 0 0,1 1 0,0-1 0,-1 1-1,1-1 1,0 1 0,-1-1 0,1 1-1,0-1 1,0 1 0,0-1 0,-1 1 0,1 0-1,0 0 1,0-1 0,0 1 0,0 0 0,0 0-1,60-13 65,74-7 0,105-8 50,-195 22-108,54-7 36,108 0 1,-168 14-38,-1 5-8,-30-4-3,0 1 1,23 14 2,0-2-4,-21-9-2,-10-4 2,1 0-1,0-1 1,-1 1-1,1 0 1,-1 0-1,0 0 1,0 0-1,0 0 1,0 0-1,0 0 1,0 0-1,0 0 1,0 0-1,-1 2 0,1-3 0,-3 11-10,1 1 1,-1-1-1,-1 1 0,0-1 0,-9 17 1,8-19 7,2-4-22,-2 3 0,2-4 1,-5 3 1,6-6 6,11-22-7,21-42 24,-21 47 0,20-33 1,-7 19 3,29-31 0,-33 46 4,3 2-2,0 1 0,42-14-1,-61 24-3,0 1-1,0-1 1,0 1-1,0-1 1,0 1-1,0 0 1,0 0-1,0 0 1,3 0-1,17 3 5,0 1 1,-1 0-1,28 10 0,-27-2 9,80 72 12,-86-65-6,20 33 4,0 14-19,32 65-932,-35-67-3700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08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5920,'26'21'16,"-19"-16"6,1 1 0,-1 1 0,13 14 0,70 88 122,-73-81 56,3 20-62,23 81 1,-35-90 49,-2-8-78,3 16 87,5 62 0,-14-91-109,0-5 23,1 0-1,0 0 1,0 0 0,2 0 0,-1 0 0,2 0-1,0-1 1,0 1 0,1-1 0,7 12 0,-11-22 62,-1-6-34,2-13-1155,0-4-4204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09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 6816,'3'-2'48,"6"0"-19,-1 1-1,1-1 1,0 1 0,0 1 0,0-1-1,17 3 1,0 1 6,27 6-1,-1 4-56,-39-10 5,-2-1-15,0 1 1,0 0-1,14 7 0,-24-10 25,0 0 0,0 1 0,0-1-1,-1 0 1,1 1 0,0-1 0,0 1 0,0-1 0,-1 1 0,1-1 0,0 1 0,-1 0 0,1-1 0,-1 1 0,1 0-1,0 0 1,-1-1 0,0 1 0,1 0 0,-1 0 0,1 0 0,-1-1 0,1 3 0,-2-1-7,1-1 1,-1 1 0,1 0-1,-1 0 1,0-1 0,0 1-1,0-1 1,0 1-1,0 0 1,0-1 0,0 0-1,0 1 1,-1-1 0,1 0-1,-3 2 1,-5 6-8,5-5-2,-1 0 0,0 0 0,0 0 0,0-1 0,-7 4 0,-115 67-1045,107-61-2305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09.9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0 414 6728,'2'1'-1,"-1"0"1,0 1 0,0-1-1,0 0 1,0 0 0,1 0-1,-1 0 1,1 0 0,-1 0-1,1-1 1,-1 1-1,1 0 1,-1-1 0,1 1-1,0-1 1,-1 0 0,1 1-1,-1-1 1,1 0 0,0 0-1,3 0 1,37-5 0,-23 0 0,-1-1-1,0-1 1,-1-1 0,20-11-1,-30 15 1,0 1-1,-1-2 0,1 1 0,-1-1 0,12-10 0,-3-1 0,37-30 2,82-100 110,-124 135-98,4-8-3,-7 11 28,0 0 0,0 0 1,13-11-1,1 3 54,33-23 0,-39 34 69,-7 4-122,1 0 0,0 1-1,-1 0 1,1 1 0,-1 0 0,1 0-1,-1 1 1,1 0 0,-1 1 0,0-1-1,0 1 1,0 1 0,10 6 0,-5-3-13,-9-5-9,0 1 1,0-1 0,0 1-1,0 0 1,0 0-1,-1 0 1,0 0-1,5 6 1,99 114 331,-65-76-290,-36-42-54,-1 0 1,1 0-1,0-1 0,0 1 1,1-1-1,-1-1 1,1 1-1,0-1 1,0 0-1,0 0 0,0-1 1,0 0-1,10 1 1,-7-2-3,-7-1-2,1 0 0,0 0 0,0 0 0,-1-1 0,1 1 1,0-1-1,-1 0 0,7-2 0,9-3 4,1-2 0,-1 0 0,0-2 0,-1 0 0,22-15-1,-30 17-1,24-22 28,48-55 106,-79 82-89,4 0 12,-3 6-8,2 9-34,-1 0 0,-1 0 1,0 1-1,-1-1 0,3 25 0,-1-9 0,12 42-1,6-8 2,-13-41-17,19 31 0,-7-21-3,33 37 0,-52-64 0,1 0 0,0 0-1,0 0 1,0-1-1,0 0 1,1 1-1,0-1 1,-1-1-1,10 5 1,-6-4-1,-7-2 2,-1-1 0,1 0-1,-1 0 1,1 0-1,0 1 1,-1-1 0,1 0-1,-1 0 1,1 0-1,-1 0 1,1 0 0,-1 0-1,1 0 1,-1 0 0,1 0-1,-1-1 1,1 1-1,-1 0 1,1 0 0,-1 0-1,1-1 1,-1 1-1,1 0 1,-1 0 0,1-1-1,-1 1 1,1 0-1,-1-1 1,0 1 0,1-1-1,0 0 0,0 0 1,0-1 0,0 1 0,0 0 0,0 0 0,0-1-1,0 1 1,0 0 0,-1-1 0,1 1 0,-1-1 0,1-1 0,2-8 2,-1 0 1,-1 0-1,0 0 0,0 0 1,-1 0-1,-3-19 1,3 29-3,-1-24 55,-1 0-1,-1 0 1,-13-46 0,15 69-34,1 0 0,0 0 0,-1 1 0,1-1 0,0 0 0,0 0 0,0 0 0,0 0 0,0 0 0,0 0 0,1 0 0,-1 1 0,1-1 0,-1 0 0,1 0 0,0 0 0,-1 1 0,1-1 1,0 0-1,0 1 0,0-1 0,3-2 0,6-6 27,0 0 1,1 1 0,14-9-1,-6 7 47,120-35 28,-105 38-102,152-22 8,-148 24-35,-11 3-6,21-4-46,80-22 1,65-32-580,-190 60 457,-20 2-103,1 1 210,-1 1 0,1 0 0,-1 1 0,1 1 0,1 0 0,-28 14 0,38-16 58,0 0 0,0 0 0,0 0 0,0 1 0,1 0 0,-1 0 0,1 0 0,0 1 0,0-1 0,1 1 0,-5 7 0,4-5 2,1-3 4,1-1 1,0 1-1,0 0 0,0 0 0,0 0 1,1 0-1,-1 0 0,1 0 0,0 0 1,1 1-1,-1-1 0,1 0 0,0 8 1,0-10 5,0 0-3,0 1 0,1-1 1,-1 1-1,1-1 0,0 0 0,0 1 1,0-1-1,0 0 0,0 0 0,0 1 1,0-1-1,1 0 0,-1 0 0,4 3 1,-2-2-1,-2-2 4,0-1 0,-1 1 0,1-1 0,0 1 0,0-1 1,0 1-1,-1-1 0,1 1 0,0-1 0,0 0 0,0 1 0,0-1 0,0 0 1,0 0-1,0 0 0,0 0 0,0 0 0,0 0 0,0 0 0,0 0 0,0 0 1,1-1-1,16-4 0,-17 4 0,7-3-1,0 0 1,0-1-1,0 0 0,-1 0 1,0-1-1,0 0 0,0 0 1,-1-1-1,0 1 0,9-14 1,-8 10 8,-2 1 0,1-1 1,3-10-1,-6 15 0,-1-1 0,0 1-1,1 0 1,0 0-1,1 0 1,-1 1 0,8-9-1,-5 12 30,2 4-26,-1 0 1,1 0-1,-1 1 0,0 0 1,7 5-1,-2 3 38,54 82 18,-51-66-17,66 165 24,-63-148-24,25 71 4,7 10-41,-46-117-11,15 38-11,-2 1 0,20 99 1,0 60-82,-45-226 52,-12-36 36,4 6 11,2-1 0,-11-85 0,22 111-3,1 12 8,1 1 1,1-1 0,0 1-1,1-15 1,17-130 72,-11 121 22,45-141 47,-39 144-20,58-96 52,-68 122-153,1 0 1,0 0-1,0 0 0,1 0 0,0 1 0,6-6 0,3-3 2,19-21 14,-31 32-31,1 0 0,-1 1 0,1-1 0,0 1 0,0 0 0,0-1 0,0 1 0,0 1 0,0-1 0,6-2 1,4-2 9,-1 0-11,-7 3-4,1 0 0,-1 0 1,1 1-1,0 0 0,9-2 0,-13 4-9,22-8 31,1 2 0,0 1 0,31-2 0,-44 7-30,-7 0-2,0 0-1,1 0 1,-1 1 0,0 0 0,0 0-1,6 2 1,30 10 16,47 21-1,-45-13-15,-1 3 2,-7 2-3,-31-22-2,0 0 0,0 0 0,0 0 0,-1 0 0,4 7 0,-4-6 0,-1 0 0,0 0 0,0 0 0,0 0 0,1 8 0,-1 8-3,0 0 1,-2 0-1,-1 25 0,-1 2-1,2-29 3,-1-9-5,1-1 0,1 1 1,2 15-1,-1-6-3,1 0 0,1 0 1,1-1-1,0 0 0,2 0 0,0 0 0,11 18 0,-10-28-17,2-4 17,0-1 1,-1 0 0,1 0 0,18 2-1,-11-6-37,10-5-350,0-1 1,36-14-1,5-7-5257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10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183 57 6728,'-4'2'3,"1"-1"-1,-1 1 1,1-1 0,0 1-1,0 1 1,-1-1 0,1 0 0,1 1-1,-1-1 1,0 1 0,-2 3-1,-13 13 30,-12 10-6,-6 11-20,24-25-7,2 0 0,0 0 1,-11 24-1,17-23-11,3-6 10,1 0 1,0 0-1,0 1 0,2-1 0,2 12 0,3-11-4,22 13-1,-23-21 7,-1 0 0,1-1 0,-1 0-1,1 0 1,0 0 0,11 1 0,-7-2 0,1-1 0,0 1 0,-1-2 0,15-1 0,-6-1 0,0-1 0,23-9 0,-9-1 0,0 0 1,41-27-1,-54 25 7,-10 6 1,0 0 1,0 1 0,-1-2 1,0 1-1,-1-1 0,0 0 0,0-1 0,7-17 0,-14 28-2,7-17 39,-1 1 1,-1-1-1,0 0 0,3-23 1,5-25 589,-23 113-23,7-31-557,1 0 1,0 1-1,1-1 1,1 0-1,0 0 0,7 29 1,-5-31-43,-2-10-8,0 0-1,0 0 1,0-1-1,1 1 1,-1 0-1,1-1 1,0 1-1,0-1 1,5 7-1,3 2 9,0 0 1,0-1-1,20 16 0,-15-19 0,-6-6-160,0 1 1,1-1-1,-1 0 1,1-1-1,0 0 1,14-1-1,20-2-5027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10.8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6368,'9'14'60,"0"0"1,1 0 0,1-1-1,13 13 1,48 43 272,-21-23-241,-28-24-51,3 2-19,-1 0 0,-1 2 0,22 32 0,-35-43 242,-2 1 0,1 0 0,10 29 0,-29-87 0,0-5 63,-4-69-1,13 106-294,0 1 0,1 0 0,0 0 1,1-1-1,0 1 0,0 0 0,5-12 0,-4 13-15,-1 2-2,0 1 1,0-1-1,1 1 1,-1 0-1,1-1 1,1 1-1,-1 1 1,1-1-1,-1 0 1,1 1-1,7-6 1,-8 8-9,5-2 41,-2 5-38,1 0 0,-1 0 0,0 1 0,0 0 0,1 0-1,7 4 1,-2 3 25,6 12-7,-1 0 0,-1 0 0,22 42 0,-18-19-20,1 23-1,-18-59-7,3 16-2,-5-26-3,9-33 3,-4 25 3,15-35-1,-8 26 0,0 1 1,27-27-1,-31 36 2,0 1 1,0 0-1,1 1 0,0 0 0,0 1 1,20-10-1,-17 10 2,-3 0 5,1 1-1,-1 1 1,1-1-1,0 2 1,0 0-1,12-2 1,-18 4-6,6 1 18,-6 3-18,-1-1-1,0 1 0,0 0 1,0 0-1,0 0 1,0 0-1,-1 1 1,1-1-1,-1 1 1,0 0-1,0 0 1,0 1-1,-1-1 1,1 0-1,-1 1 1,0-1-1,-1 1 1,1 0-1,-1 0 1,2 9-1,2 39 1,-6 6 217,0-39-573,0 1 1,2-1 0,5 39-1,2-23-5553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11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7712,'0'0'-24,"4"4"4,14 18 17,-5 1 17,-1-1 0,-1 1 0,-1 1 0,12 44 0,-16-48-11,-2-9 18,0 0 0,1-1 1,0 1-1,0-1 0,13 17 0,-11-17-6,0 0 24,1-1 0,-1 0 1,1-1-1,1 0 0,-1 0 1,1 0-1,1-1 0,-1-1 1,19 10-1,-25-15 9,2-3 16,-5 2-63,0 0 1,0 0 0,1 0 0,-1 0 0,0 0 0,1 0-1,-1 0 1,0 0 0,1 0 0,-1 0 0,0 0-1,0 0 1,1 0 0,-1 0 0,0 0 0,0 0-1,1-1 1,-1 1 0,0 0 0,0 0 0,1 0-1,-1 0 1,0-1 0,0 1 0,0 0 0,1 0 0,-1-1-1,0 1 1,0 0 0,0 0 0,0-1 0,0 1-1,1 0 1,-1 0 0,0-1 0,0 1 0,0 0-1,0-1 1,0 1 0,2-8 35,16-64 150,26-103 373,-42 170-523,1 0 1,-1-1-1,1 1 0,0 0 0,0 0 1,0 1-1,1-1 0,0 1 0,5-6 1,-3 4-6,4-1 122,-8 6-123,0 0-18,0 0-1,1-1 1,0 1 0,-1 0 0,1 1 0,-1-1 0,1 0-1,0 1 1,0 0 0,-1 0 0,1-1 0,0 2 0,0-1-1,-1 0 1,1 0 0,0 1 0,-1 0 0,1-1 0,0 1 0,-1 0-1,1 0 1,-1 0 0,1 1 0,2 1 0,6 7 17,-1 0 0,0 1 0,-1 0 0,-1 0 0,1 1 0,-2 0 0,1 1 0,5 16 0,15 36 4,-20-48-21,20 29 0,-23-38-11,1-1 0,-1 0 0,2 0 0,-1 0 1,1-1-1,13 10 0,-19-16-1,0 1-1,0-1 1,0 1 0,1-1 0,-1 0-1,0 0 1,0 0 0,1 1 0,-1-1-1,0-1 1,0 1 0,1 0-1,-1 0 1,0 0 0,0-1 0,1 1-1,-1 0 1,0-1 0,0 1 0,0-1-1,0 0 1,0 1 0,0-1-1,0 0 1,0 0 0,0 1 0,0-1-1,0 0 1,0 0 0,0 0 0,-1 0-1,2-1 1,14-15 12,-1-1 0,13-20 0,-28 38-13,92-113 97,-82 102-91,-6 6 2,0 1 0,1 0 0,0 0 0,-1 0 1,8-4-1,3-2 9,0 2-1,22-10 1,-24 17-2,0 4-10,-1 1 0,1 0-1,-1 1 1,14 8 0,-8 0 3,27 29 4,17 18-9,82 80-11,25 25-82,-113-105 13,-8-9-7,-48-50 79,1-1 1,-1 0-1,1 1 1,-1-1-1,1 0 1,-1 0-1,1 1 1,-1-1-1,1 0 0,-1 0 1,1 0-1,-1 0 1,1 0-1,0 1 1,-1-1-1,1 0 1,-1 0-1,1-1 1,-1 1-1,1 0 0,-1 0 1,1 0-1,0 0 1,-1 0-1,1-1 1,-1 1-1,1 0 1,-1 0-1,1-1 0,-1 1 1,1 0-1,-1-1 1,0 1-1,1-1 1,-1 1-1,1-1 1,0 0-8,14-19-1221,0-3-4847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11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6456,'0'0'0,"20"9"0,8 6-216,16 9 216,8 6-640,7 8 640,1 3-3720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27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50 7712,'27'0'33,"-26"0"127,-2-1-33,-5-5 18,3 3 38,-2-3 10,5 5-176,0 0 0,1 1 0,-1-1 0,0 0 0,0 0 0,1 1-1,-1-1 1,0 0 0,1 1 0,-1-1 0,1 1 0,-1-1 0,1 0 0,-1 1 0,1-1 0,-1 1 0,1 0-1,0-1 1,-1 1 0,1-1 0,0 1 0,20-10-1022,3-1-4195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12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1 5024,'-1'42'0,"-2"-29"0,-2 2 0,2 1-2,-13 38-19,-3 4 7,-6 8 12,19-48 5,1 0 1,1-1-1,1 1 0,-1 19 0,3-33 5,1 0 0,0 0 0,0-1 0,0 1 0,0 0 0,1 0 0,-1 0-1,1-1 1,0 1 0,2 5 0,2 4 5,-3-6 8,0-1 1,0 1-1,1-1 0,-1 0 0,2 1 1,-1-1-1,1-1 0,-1 1 0,2 0 1,-1-1-1,1 0 0,0 0 0,7 6 1,-3-9 171,-2-3-135,1-1 0,0 0 1,-1 0-1,1-1 0,-1 0 1,0 0-1,0-1 0,7-4 0,11-8 177,26-24-1,-44 35-186,13-12 152,0 0 1,-1-2-1,-1 0 0,18-23 0,-33 39-10,5-4 4,-3 7 12,18 16-27,7 9 51,69 38 7,-72-50-83,134 48 48,-124-50-107,172 18 37,-164-29-64,-25 0-42,9-1-1,-1-1 0,1-1 0,-1-1 0,56-17 0,-54 10 11,30-15 1,-58 25-32,1-1 1,-1 0-1,0 1 0,0-1 1,0 0-1,0-1 0,0 1 0,0 0 1,0 0-1,-1-1 0,1 1 1,-1-1-1,0 0 0,0 1 1,0-1-1,0 0 0,0 1 1,-1-1-1,2-5 0,-2 4 5,0-8 57,-5 1-44,1 1 0,-1-1 0,-1 1 0,0 1 0,0-1 0,-1 1 0,0 0 1,-1 0-1,0 1 0,0 0 0,-11-7 0,-18-9 14,21 18 58,-5 2-51,0 1 0,-22 1 0,25 5 24,-1 4-38,1 2 0,-27 15-1,32-12-15,-10 23-1,21-31-13,1 0 1,-1 1-1,1-1 0,0 0 0,0 1 1,0-1-1,1 1 0,0 8 1,2-2-2,0 1 1,1 0-1,0-1 1,1 0-1,0 0 1,1 0-1,12 21 1,-2-11-19,15 9 4,42 33-1,-51-50-49,-8-6 34,-4-2 12,1 0 1,1-1 0,-1 1 0,1-2-1,-1 0 1,1 0 0,20 2 0,-23-5-13,0 1 1,0-2 0,0 1 0,0-1-1,1 0 1,-1-1 0,0 0 0,-1 0-1,14-6 1,57-41-141,-77 49 167,1-1 0,-1 0-1,0 1 1,1-1 0,-1 1-1,0-1 1,1 1 0,-1 0-1,1-1 1,-1 1 0,1 0-1,-1 0 1,0 0-1,1 0 1,-1 1 0,1-1-1,-1 0 1,3 1 0,2 1-7,25 5-4,-19 1-11,-4 0 20,-1 1 1,-1 0 0,1 0-1,-1 1 1,-1 0 0,5 12-1,-4-1-19,11 103-4,-17-97 10,-17 139-2,12-128 1,-34 153-8,30-156 9,-31 89 0,39-120 18,0-1 0,0 0 0,-1 1 0,1-1 0,-1 0 0,0 0 0,0 0-1,0 0 1,0 0 0,0 0 0,-1-1 0,1 1 0,-6 3 0,4-3-1,4-3 1,-1 0 1,0 0-1,1 0 0,-1 0 1,0 0-1,0 0 0,1 0 1,-1 0-1,0-1 0,1 1 1,-1 0-1,0 0 0,1-1 0,-1 1 1,1 0-1,-1-1 0,0 1 1,1-1-1,-1 1 0,1-1 1,-1 1-1,1-1 0,-1 1 1,1-1-1,-1 1 0,1-1 1,-1 0-1,1 0 0,-5-7 0,0-1 0,1 0 0,0 0-1,1 0 1,-1-1 0,2 1 0,-2-11 0,-10-56 1,5-76 6,11 125 28,24-103 22,-15 103 24,84-125 45,-68 118 22,55-53-1,39-17-1300,5 0-4766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13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0 4400,'17'33'0,"-4"7"1,-8-12 4,3 57 0,-8-52 7,-1 0 0,-10 64 1,6-67-9,-1 9 17,-29 174 14,28-170-14,-1 10-8,-5 14 27,4 0 1,3 1-1,3 71 1,3-130-66,0 4-115,2 0 0,3 17 0,-1-9-2447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15.0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1 603 4128,'12'13'15,"-10"-11"-5,0 0-1,0 1 1,0-1 0,0-1 0,1 1 0,-1 0 0,0 0 0,1-1-1,5 3 1,115 47 154,-87-41 64,185 10 99,-172-23-86,189-49 98,-194 36-119,155-92 78,-163 83-123,119-103 64,-128 103-119,-17 14-71,5-3-5,-1-2-1,-1 1 0,0-2 0,-1 0 0,-1 0 1,18-38-1,-18 28 88,0 0 0,-2-1 0,-1 0 0,5-32-1,-9 36-56,-3 20 86,-2 11 0,-3 40 48,-19 67-10,16-87-134,2 0 0,2 0-1,-2 55 1,5-69-53,2 18 30,38 122 15,-26-124-48,27 31 4,-34-52-11,0-1-1,0 1 1,1-1-1,16 11 1,-18-14-1,1 0 0,-1-1-1,1 0 1,0-1 0,0 1 0,0-1 0,0 0 0,0-1 0,0 0 0,1 0 0,13 0-1,-20-1 1,0 0 0,0 0-1,0 0 1,0 0-1,0-1 1,0 1 0,0 0-1,0 0 1,0-1-1,0 1 1,0-1 0,0 1-1,0 0 1,0-1 0,0 0-1,0 0 1,22-15-4,-2-2 1,28-27-1,-31 22-8,-16 20 11,20-29-7,-2-1 1,19-41-1,-31 58 3,33-78-7,-41 93 12,0 1 0,0-1 0,0 1 0,0-1 0,0 1 0,0 0 0,1-1 0,-1 1 0,0 0 0,0-1 0,0 1 0,0 0 0,0-1 0,0 1 0,1 0 0,-1 0 0,0-1 0,0 1 0,0 0 0,1-1 1,-1 1-1,0 0 0,0 0 0,1 0 0,-1-1 0,0 1 0,1 0 0,-1 0 0,0 0 0,1 0 0,-1-1 0,0 1 0,1 0 0,-1 0 0,2 1 0,-1 1 1,1-1-1,-1 1 1,1-1-1,-1 1 0,0-1 1,0 1-1,0 0 1,0 0-1,0-1 0,0 1 1,0 0-1,0 3 1,8 26 0,-8-26 0,13 39 8,29 65 1,-28-81 10,11 6-8,55 57 1,-56-73-6,12 1-3,51 19 1,-86-37-4,0-1 0,1 1 0,-1 0 0,0-1 0,0 0-1,1 1 1,-1-1 0,4 0 0,21-3 4,0 0 1,40-10-1,-42 1 2,98-77 2,-100 67-1,21-26-1,104-109 114,-115 131-61,-32 25-58,0 1 0,0 0 1,0 0-1,0-1 0,0 1 0,0 0 0,0 0 0,-1 0 1,1 0-1,0 0 0,0 1 0,0-1 0,0 0 0,0 0 1,0 1-1,-1-1 0,1 0 0,0 1 0,0-1 1,0 1-1,1 0 0,0 1 3,2 0-1,0 0-1,0 1 1,0 0-1,-1 0 1,1 0-1,-1 0 1,0 0-1,0 1 0,0 0 1,0-1-1,4 9 1,9 28 0,-11-28-6,1 0 1,1 0 0,0 0-1,0-1 1,1 0 0,1 0-1,10 9 1,-18-18-12,1-8-1,0 1 12,-1 3-1,0 0 1,-1 1 0,1-1 0,-1 0 0,1 0-1,-1 0 1,0 0 0,0 0 0,1 0 0,-1 0 0,-1 0-1,1 0 1,-1-2 0,-1-12-3,-1 0 1,0 0-1,-1 0 0,-1 1 0,-1 0 0,-11-22 1,-14-11 5,24 38 1,-2 1-1,1 1 1,-1-1-1,0 1 1,-1 1-1,-13-9 1,6 9 19,-4 2-8,0 1-1,-29-2 0,31 8 22,3 4-23,0 0 0,0 1 0,-22 13 0,36-19-9,1 0 0,-1 0 0,1 0-1,0 0 1,-1 0 0,1 0 0,0 1 0,0-1 0,0 0 0,-1 3 0,-28 44 23,25-39-24,1 1 1,0-1-1,1 1 0,0 0 0,-1 12 0,3-7 0,1 1-1,0-1 1,1 1 0,1-1-1,0 1 1,1-1 0,9 26-1,-12-38 0,1-1-1,0 1 0,1 0 0,-1 0 0,0-1 0,1 1 1,2 3-1,20 24-7,46 47 1,-68-75 3,0 0 1,1 0-1,-1 0 0,0-1 1,1 1-1,-1-1 0,1 1 0,3 0 1,31 12-21,73 17 1,-105-30 18,-1 0-1,0 0 1,1-1 0,-1 0-1,7 0 1,164-27-39,-139 15-9,-10 1 26,32-19 0,-33 14 21,26-24-1,-23 16-5,-17 12 9,9-7 0,-1-2 0,-1 0 0,0-1 1,20-36-1,-7 7-4,-3 7 6,6-10 1,-16 33 1,-14 19 4,-3 1-4,1 1-1,-1 0 0,0-1 1,0 1-1,0 0 0,0 0 1,0 0-1,1 0 0,-1 0 1,0 0-1,0 0 0,0 0 1,0 0-1,2 1 0,2 6 2,-4-4-1,11 27 2,0 15 2,0 10-3,-7-29-5,1-1 0,2 0 0,0 0 0,16 31 0,-4-26-4,-18-28 4,0 1 0,0-1-1,1 0 1,-1 1 0,1-1-1,-1 0 1,1 0 0,0-1 0,0 1-1,-1-1 1,1 1 0,0-1-1,1 0 1,2 1 0,-1 0-2,4-3-15,2-5 13,1-1 0,-1-1 1,14-10-1,-12 4-5,93-135-5,-74 110 17,-26 33 2,0 0-1,0 1 1,1 0 0,0 0 0,0 0 0,0 0-1,0 1 1,1 1 0,-1-1 0,1 1 0,0 1-1,0-1 1,14-1 0,-18 4 0,-1 0-1,0 0 1,0 1 0,0 0 0,1-1-1,-1 1 1,0 0 0,0 1-1,0-1 1,0 0 0,-1 1 0,1 0-1,0-1 1,-1 1 0,1 0-1,-1 1 1,3 1 0,1 1 6,17 15 1,0-1 9,47 33 0,-54-43-17,1-1 1,17 6-1,-15-7 1,1-1 0,21 3-1,-20-6 0,45 2 0,-49-6-1,-1 0 0,1 0 0,16-5 0,-19 2 0,0 0 0,-1 0 0,16-8 0,-16 5 0,-1 0 0,16-11 0,8-14 0,-31 27 0,-1-1 0,1 0 0,-1 0 0,-1 0 1,1-1-1,-1 0 0,4-10 0,-6 4 7,-4 1-5,-1 0 1,0 0-1,0 0 0,-7-11 1,10 22-2,1 0 1,-1 0 0,0 0-1,0 0 1,1 0 0,-1 0-1,0 0 1,0 0-1,0 0 1,0 0 0,0 0-1,-2 0 1,-11-8 6,0 1 0,-1 1-1,0 0 1,-26-7 0,17 10 32,-14 5-14,-57 9 0,68-1-5,-94 63 11,119-71-31,0 1 0,0-1-1,0 1 1,0-1 0,1 1 0,-1 0 0,1 0-1,-1 0 1,-1 3 0,-8 12 5,-15 28 0,20-31-5,1-1-1,1 1 1,0 0-1,-3 19 1,5-16-1,1 0-1,1 1 1,1-1 0,1 0 0,0 0 0,1 0 0,7 24-1,-9-39 1,-1 0-1,1 0 1,0 1 0,0-1-1,0 0 1,0-1-1,0 1 1,0 0-1,0 0 1,1 0-1,1 2 1,-3-4 0,12 14 0,1 0-1,17 15 1,-9-13-2,31 18 1,-18-18-11,151 44 0,-145-54-1,182-9-17,-214 3 14,0-1 0,1 0-1,11-4 1,45-15-539,106-47 1,-47 8-4626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15.4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1 610 5112,'8'11'-5,"1"0"1,-1 1-1,-1-1 1,0 1-1,9 22 1,17 58-37,-25-65 36,22 71-2,-8-13 7,-1-9 0,2-17 0,0-19 0,-22-38 0,0-1 0,0 0 0,-1 1 0,1-1 0,0 0 0,0 1 0,0-1 0,0 0 0,0 0 0,0 0 0,0 0 0,0 0 0,1 0 0,-1 0 0,2 0 0,-2-1 0,0 0 0,0 0 0,1-1 0,-1 1 0,0 0 0,1-1 0,-1 1 0,0-1 0,0 0 0,0 1 0,0-1 0,0 0 0,1 0 0,-1 0 0,0 0 0,-1 0 0,1 0 0,0 0 0,1-1 0,33-44-549,4-7-2198</inkml:trace>
  <inkml:trace contextRef="#ctx0" brushRef="#br0" timeOffset="1">385 0 2872,'0'0'0,"2"12"0,8 18 0,7 25 0,4 26 0,14 16 0,16 7 0,0 3-1680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15.8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270 1 3320,'-1'0'-31,"-8"0"27,-1 0-1,1 0 0,0 1 1,0 1-1,0-1 0,0 2 1,1-1-1,-1 1 0,0 0 1,1 1-1,-13 7 0,-57 36 63,64-36 75,2 5-64,1 0 1,-17 30-1,22-27 172,5 2-156,1 0 0,1-1-1,4 24 1,3-22 136,60 88 87,-51-88-121,-7-11-116,3 4-14,2 0-1,0-1 0,0-1 1,1 0-1,25 14 0,53 34 159,-92-60-200,0 0 0,1 0 1,-1 1-1,0-1 0,0 1 1,0-1-1,0 1 0,-1 0 0,1 0 1,0 0-1,-1 0 0,1 0 0,0 2 1,1 1 10,-3-5-24,0 1 1,0-1 0,1 1-1,-1-1 1,0 1-1,0-1 1,0 0-1,0 1 1,1-1 0,-1 1-1,0-1 1,0 1-1,0-1 1,0 1-1,0-1 1,0 1 0,0-1-1,0 1 1,0-1-1,0 1 1,-1-1-1,1 0 1,0 1 0,0-1-1,0 1 1,-1-1-1,1 1 1,0-1-1,0 0 1,-1 1 0,1-1-1,0 0 1,-1 1-1,1-1 1,0 0-1,-1 1 1,1-1 0,0 0-1,-1 0 1,1 1-1,-1-1 1,1 0 0,-1 0-1,1 0 1,-1 1-1,-27 3 102,23-4-112,-8 2 23,-47-1 68,49-1-61,-9-1 1,1 0-1,-1 0 0,-36-10 1,55 11-43,-5-1-53,1-1 1,0 1 0,1-1 0,-1 0 0,0-1 0,0 1 0,1-1 0,-7-5-1,-7-5-3433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16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251 121 6728,'-22'21'0,"-20"23"64,-43 67 12,68-85-16,-47 103 22,56-105-28,4-4-31,1 0 0,-2 33 0,5-52-21,0 0-1,0-1 1,0 1-1,0 0 0,0-1 1,0 1-1,0 0 1,0-1-1,0 1 1,1 0-1,-1-1 1,0 1-1,0-1 1,1 1-1,-1 0 1,0-1-1,1 1 1,0 0-1,0 1 6,1 1-1,0 0 0,1 0 0,-1 0 0,1 0 0,0 0-1,-1 0 1,1-1 0,0 1 0,1-1 0,-1 0 0,0 0 0,1 0 0,-1 0-1,1 0 1,0-1 0,-1 0 0,1 0 0,6 1 0,6-1 28,0-1-1,19-2 1,-23-3 73,61-57 42,-62 51-105,-1 0-1,0 0 1,-1-1-1,12-19 0,13-19 88,7 1 5,-40 48-127,0 0-1,1 0 1,-1 0-1,1 0 1,-1 0-1,1 0 1,-1 1-1,1-1 1,0 0-1,-1 1 1,1 0-1,0-1 1,0 1-1,-1 0 1,1 0-1,0 0 1,0 0-1,-1 0 1,1 0 0,0 0-1,0 1 1,2 0-1,-2 0 7,7 3 85,-4 2-82,1-1 1,-1 1 0,0 0-1,-1 0 1,0 0 0,5 9-1,7 12 61,56 73 28,-55-82-47,76 57 20,-75-63-40,6-2-14,45 11 0,-51-21-5,-3-4-12,0-1 1,0-1-1,20-10 0,-20 3 26,8-18-7,26-45 0,-34 47 20,47-129 25,-31 76 21,-20 59-81,-1-1-3,-5 10 20,2 0 0,13-21 0,-8 14 29,24-29-1,-31 43-45,1 1-1,0-1 0,0 1 1,0 1-1,1-1 1,0 1-1,0 0 1,14-7-1,-9 10 23,-3 3-26,1 0-1,-1 1 1,0 1 0,0-1 0,0 2-1,-1-1 1,1 1 0,14 9-1,-4-1 1,-1 0 0,21 19 0,-35-28-6,1 1 0,-1 0 0,0 0 0,0 1 0,0-1 0,-1 1 0,6 9 0,2 3 0,27 46 1,-4 5 1,-3 0-3,-3-9-2,-5-11 0,-6-14 0,-17-33 0,1 0 0,0 0 0,-1 1 0,1-1 0,0 0 0,0 0 0,0 0 0,0 0 0,0 0 0,0 0 0,0 0 0,3 1 0,-3-1 0,0-1 0,1 0 0,-1 0 0,0 0 0,1 0 0,-1 0 0,0 0 0,1 0 0,-1-1 0,0 1 0,1 0 0,-1-1 0,0 1 0,0-1 0,1 1 0,1-2 0,17-13 0,-17 13 1,2-1 1,-1 0-1,1-1 1,-1 0 0,0 0-1,1 0 1,5-8 0,5-6-1,53-55 17,96-117 27,-122 137-42,-12 12-37,33-57 1,-62 97 26,0 1 0,0-1 0,0 0 0,1 0 0,-1 1 0,0-1 0,0 1 0,1-1-1,-1 1 1,0 0 0,1 0 0,-1-1 0,0 1 0,1 0 0,-1 0 0,0 0 0,1 0 0,-1 0 0,1 1 0,-1-1 0,0 0 0,0 1 0,1-1-1,-1 1 1,0-1 0,0 1 0,1 0 0,-1-1 0,1 2 0,14 15-154,-1 1 0,-1 0 1,21 34-1,3 5-200,-8-22 268,-16-22-146,-2-6 168,1 0-1,0-1 1,0 0-1,0-1 1,0 0-1,1-1 1,0 0-1,0-2 1,19 3-1,-19-4 41,-9-1 13,-1 0 1,0 1 0,1-2 0,-1 1 0,0 0-1,0-1 1,1 0 0,-1 0 0,0 0-1,5-3 1,-1 2-37,-1 0 38,-1 0-1,0 0 1,1 0 0,-1-1-1,0 0 1,0 0 0,-1 0 0,1-1-1,-1 0 1,10-8 0,7-13-31,0-7 38,-13 18 24,-5 9-1,-1 1 0,0 0 0,0-1-1,0 0 1,-1 0 0,0 0 0,0 0 0,0 0 0,0 0 0,-1-1 0,0 1 0,1-9 0,-2 13 87,-12 15 23,10-11-112,0 1 0,1-1 0,-1 1 0,1 0-1,0 0 1,0 0 0,0 0 0,0 0 0,0 0 0,1 0 0,0 7 0,0-6-6,-2 30 23,3-20-24,1 32-1,13 55-44,-15-100 1,2-7-69,4-5 102,-1 2 5,0 0 0,-1-1 0,0 0 0,0 0 0,-1 0 0,3-17 0,0-3 6,-6 27 23,1 1 6,0 0 0,0 0 0,0 0 0,-1 0 1,1 0-1,0 0 0,0 0 0,-1-1 0,1 1 0,0 0 0,-1-1 0,1 1 0,-1 0 0,0-1 0,1-2 0,0 2 297,-1 1-207,2-5-13,-1 4 34,0 1-105,6-4-7,-3 5-18,-4 0-14,0 1-1,1 0 1,-1-1-1,1 1 1,-1-1 0,1 1-1,-1-1 1,1 1-1,0-1 1,-1 1 0,1-1-1,-1 0 1,1 1-1,0-1 1,-1 0 0,1 1-1,0-1 1,0 0-1,-1 0 1,1 0 0,0 0-1,1 1 1,3-1 5,12 10-3,-12-5-4,0-1 0,1 1 0,-2 0 0,1 0 0,-1 1 0,1-1 1,-2 1-1,6 10 0,3 7-7,10 34 0,8 33-18,-28-84 18,0 0 0,1 0 0,-1 0-1,1 0 1,1 0 0,-1-1-1,1 0 1,0 0 0,0 0 0,0 0-1,1 0 1,7 5 0,-8-6 1,8 3-52,-8-6-30,1 0 1,0-1-1,0 1 0,0-1 1,0 0-1,-1 0 0,1 0 1,0-1-1,0 0 0,0 0 1,8-3-1,23-8-4904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17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1 6008,'13'106'17,"-11"-74"71,-8 141 67,1-135 66,-25 184 94,24-176-94,0-4-87,-2 17 87,-2 81 0,8-116-87,1-3-47,0 0 0,2 0-1,0 1 1,6 29 0,-3-29 34,1-1-1,1 0 0,1-1 1,1 1-1,14 24 1,-22-44-129,1 0 0,-1 0 0,1-1 1,-1 1-1,1 0 0,0-1 0,-1 1 0,1-1 1,0 1-1,0-1 0,-1 1 0,1-1 0,0 1 1,0-1-1,0 0 0,0 0 0,-1 1 0,1-1 1,0 0-1,0 0 0,0 0 0,0 0 0,0 0 1,0 0-1,0 0 0,-1 0 0,1 0 1,0-1-1,1 1 0,1-1-521,12-1-4824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17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1 127 6104,'51'13'16,"89"48"102,-81-32-108,6 0-10,0 0 0,-23-14-8,0-1 1,79 15-1,-66-23 0,-50-5 2,0 0-1,0-1 1,0 0-1,0 0 1,0 0-1,0 0 1,0-1 0,7-2-1,4 0-2,28-5-4,-28 2-20,6-8 9,26-23 1,-37 24-10,10-22-1,-19 31 34,0 0-1,-1 0 0,0-1 1,1 1-1,-2 0 0,1-1 0,0 1 1,-1-6-1,-1-2 1,-1 1 1,-1 0-1,1-1 1,-2 1-1,0 0 1,0 0-1,-7-10 1,0 3 20,-1 4-8,-1 2 0,-1-1 0,-20-14 0,33 27-6,0-1-1,1 0 1,-1 1 0,0-1-1,0 1 1,0 0 0,0-1-1,0 1 1,0 0 0,0-1-1,0 1 1,0 0 0,-1 0-1,1 0 1,-1 0 0,-13 1 20,0 0 0,0 1-1,1 1 1,-1 0 0,-18 7 0,8 2 141,-124 75 77,119-66-50,-92 90 64,121-110-253,-1 0 1,1 0 0,0 1-1,0-1 1,0 0 0,0 1-1,0-1 1,0 1 0,1-1-1,-1 1 1,0 0 0,1-1-1,-1 1 1,1 1 0,0-3-7,-3 10 20,1 0 0,0-1 0,0 1 0,1 16 0,1-13-12,2 0 0,0-1 0,6 20 0,-8-32-8,0 2 4,1 0 1,0 0 0,-1 0-1,1 0 1,0 0-1,0 0 1,0 0 0,0 0-1,0 0 1,1 0 0,-1-1-1,3 4 1,-4-5-5,16 18 30,31 29 0,37 14-12,-84-61-18,5 3 6,1 1 0,-1-1 0,1 0 0,0-1-1,9 4 1,-15-6-6,135 44 39,21-9-27,-140-32-6,1 0 1,18 0 0,-35-3-7,181 8 20,39-15-883,-219 7 847,224-13-4397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21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110 569 7984,'9'27'42,"10"50"1,-5-11 97,31 117 149,-35-144 5,-4-19-177,2 10-17,2-1 0,1 0 0,1 0 0,18 29 0,-8-22 132,1-1 0,41 46 0,-61-78-144,-2-4-79,-1 0 0,1 1 0,0-1 0,-1 0 0,1 0 0,-1 1 0,1-1 0,-1 0 0,1 0 0,-1 0 0,0 0 0,1 0 0,-1 0 0,0 0 0,0 0 1,1 0-1,-1 0 0,0 0 0,0 0 0,0 0 0,-1-1 0,-29-85 85,19 62-59,-75-125 16,66 118-31,-146-206 40,125 165-55,32 53-2,-11-30-1,5-16 0,13 54-3,1 1 1,0-1 0,1 0 0,2-20-1,2 24-5,-1 6 4,1-1 0,0 1 0,-1-1 0,1 1 0,0 0 0,0 1 1,0-1-1,0 1 0,0-1 0,0 1 0,1 0 0,-1 1 0,0-1 0,1 1 0,-1 0 1,7 0-1,114 8-29,-95-2-1,127 53-15,-127-42-18,-11-5 32,11 8-18,-1 0 0,50 46 1,122 139-349,-117-105 182,21 11 6,-87-96 118,-7-8 72,0-1 0,1 0 1,-1 0-1,1-2 0,14 5 1,-25-9 16,0 0 1,-1 1 0,1-1-1,0 0 1,0 0 0,-1 0-1,1 0 1,0 0 0,0 0-1,0 0 1,-1 0 0,1-1-1,0 1 1,0 0 0,0 0-1,-1-1 1,2 1 0,10-6-10,-1 0 0,0-1 0,-1-1 0,1 1 0,9-11 0,-5-1-12,56-103 1,-60 94 31,29-131 11,-34 124 36,12-174 32,-16 163 29,-1 10-44,1-18 82,-10-96-1,6 131-112,-10-73 268,10 81-252,0 0 0,0 0 0,-1 1-1,-1 0 1,0-1 0,-7-12 0,10 22-48,1 1 0,-1-1 1,1 1-1,-1-1 1,0 1-1,1-1 0,-1 1 1,1 0-1,-1-1 0,0 1 1,0 0-1,1-1 1,-1 1-1,0 0 0,1 0 1,-1 0-1,0 0 0,0 0 1,1 0-1,-1 0 1,0 0-1,0 0 0,1 0 1,-1 0-1,0 0 1,1 0-1,-1 1 0,0-1 1,1 0-1,-2 1 0,1-1 13,-2 2-3,0-1 1,1 1-1,-1 0 1,1-1 0,-1 1-1,1 0 1,0 1-1,0-1 1,0 0 0,0 1-1,0-1 1,0 1-1,1-1 1,-1 1 0,1 0-1,0 0 1,0 0-1,0 0 1,-1 5 0,-6 41-1297,3 4-5268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21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22 3952,'-19'63'9,"-10"45"7,25-82-9,0 126 2,7-119-1,5 14 0,18 50 0,-16-74 0,0-10-4,0 0-1,1-1 1,0 0-1,17 14 1,-11-17 9,2-6-7,-1 0 1,1-1-1,20 0 0,-37-2-2,0 0 0,-1 0 0,1 0 0,-1-1 0,1 1 0,-1 0-1,1-1 1,-1 1 0,0-1 0,1 1 0,1-2 0,10-6 9,0 0-1,0-1 1,-1 0 0,-1-1-1,12-11 1,-22 19-5,0 1 1,1 0-1,-1-1 0,0 1 1,0-1-1,0 1 0,0-1 1,-1 0-1,1 1 0,0-1 1,0-3-1,8-29 50,-2-1 0,3-42 1,-9 73-20,-1 0 0,0 0 0,0 0 0,-1 0 0,1 0 0,-2-5 0,-9-37 169,-27-68 0,23 86 233,-78-88 179,74 99-193,-64-36 147,81 52-527,-1-1-1,1 1 1,-1-1-1,0 1 1,0 0-1,0 0 1,0 0-1,0 1 0,0-1 1,0 1-1,0-1 1,0 1-1,0 0 1,-3 1-1,-6-1 203,14-2-36,8-5-1145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28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1 516 3768,'0'2'145,"0"5"-1,0-5 106,1-4-77,82-125 923,-52 74-679,-19 32-197,-1 0 1,-1 0-1,-1-1 0,10-39 0,-15 46-161,-3 10-16,0 0-1,-1 1 0,1-1 1,-1 0-1,0 1 1,0-1-1,0 0 0,-1 1 1,-1-7-1,1 2 113,1 2-90,-1 0 0,0 0 0,0 1 0,-1-1 1,0 0-1,0 1 0,0 0 0,-1-1 1,-6-10-1,2 8 82,1 1 1,-15-13-1,19 20-113,-1 0-1,1 0 0,0 0 0,-1 0 0,1 1 0,-1-1 0,1 1 0,0 0 1,-1-1-1,1 1 0,-1 0 0,1 0 0,-1 1 0,1-1 0,-1 1 0,1-1 1,-1 1-1,1 0 0,-4 1 0,3-1 6,0 0-5,0 0 0,0 1 0,0-1 0,0 1 0,1 0 0,-1 0 0,0 0 0,1 0 0,-1 0 0,1 0 0,0 1 0,-1-1 0,1 1 0,1-1 0,-4 6 0,4-7-17,0 2 4,0 0 0,0-1 0,0 1 0,0 0 0,1 0 0,-1 0-1,1-1 1,0 1 0,0 0 0,0 0 0,0 0 0,0 0 0,0 0 0,1-1 0,0 1 0,-1 0 0,2 3 0,-1-3 1,0-1-9,-1 0 0,1-1 0,0 1 1,-1 0-1,1 0 0,0-1 0,0 1 1,0-1-1,0 1 0,0 0 0,0-1 1,1 0-1,-1 1 0,0-1 0,4 2 1,1 3 14,2 2-9,-4-4-4,0-1-1,0 1 1,0-1-1,0 0 1,0-1 0,1 1-1,7 3 1,44 19 114,80 26 0,-64-31-51,30 12 112,-99-29-156,0 4 4,-6-3-4,-71 38 21,44-27-36,-31 23 0,50-30-17,-20 20 8,29-26-9,-31 35 17,30-32-14,-1-1 0,1 0 0,0 1 0,1-1 0,-1 1 0,1 0 0,-3 8 0,5-10 0,-1 0 0,1 0 0,0 0 0,0 0 1,1 0-1,-1 0 0,1 0 0,-1 0 0,1 0 1,0 0-1,0 0 0,0-1 0,1 1 0,-1 0 1,0-1-1,1 1 0,0-1 0,0 0 0,0 1 0,0-1 1,0 0-1,0 0 0,0 0 0,1 0 0,-1-1 1,1 1-1,-1 0 0,6 1 0,5 3 10,0 0 0,0-1 0,0-1 0,17 3 0,-21-4-17,14 1 44,12-2-493,0-2-1,50-6 1,4-4-6608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22.3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6640,'24'122'97,"2"34"16,3 76 62,-24-178-71,2 35-14,28 251 475,-26-285-287,28 87 1,-37-141-274,0-1 1,1 0-1,-1 1 1,0-1-1,1 0 1,-1 1-1,1-1 0,-1 0 1,1 0-1,-1 1 1,0-1-1,1 0 0,-1 0 1,1 0-1,-1 0 1,1 0-1,-1 1 1,1-1-1,-1 0 0,1 0 1,-1 0-1,1-1 1,-1 1-1,1 0 0,-1 0 1,1 0-1,-1 0 1,1 0-1,-1 0 0,1-1 1,-1 1-1,0 0 1,1 0-1,-1-1 1,1 1-1,-1 0 0,0-1 1,1 1-1,0-1 1,-1 1-3,5-3 15,-3 1-10,0 1 1,0-1-1,0 1 0,0-1 1,-1 0-1,1 0 1,0 0-1,-1 0 0,0 0 1,1-1-1,1-4 1,52-93-931,-23 38-4164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22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5384,'5'6'4,"1"0"0,-2 0 0,1 1 1,-1 0-1,0 0 0,4 8 0,8 32 0,2 57-4,-4-23-1,-11-64-3,-2-10-4,0-1 1,1 1 0,0-1 0,0 0 0,5 10 0,26 47-45,-31-60 46,-1-1-1,1 0 1,0 0-1,0 0 1,0 0-1,0-1 1,0 1 0,0 0-1,0-1 1,0 1-1,1-1 1,-1 0-1,1 0 1,-1 0-1,1 0 1,3 0-1,-2 1-1,6-2-39,3-4 32,0 0-1,0-1 1,0 0 0,-1-1-1,0-1 1,0 1 0,21-18-1,-29 20 15,0 1 0,0-1 1,0-1-1,-1 1 0,4-6 0,-2 2 2,-1-1 0,-1 0 0,0 0-1,0 0 1,2-17 0,-4 21 6,0-1-1,-1 1 1,0 0-1,0 0 1,0 0 0,-1-1-1,0 1 1,0 0-1,0 0 1,-1 0-1,-3-9 1,3 9 9,-4-3 125,2 7-112,1 0-1,0 0 0,-1 0 1,1 0-1,-1 0 1,0 1-1,1 0 1,-1-1-1,1 1 0,-1 1 1,1-1-1,-1 0 1,0 1-1,1 0 0,-1 0 1,1 0-1,0 0 1,-1 0-1,1 1 1,0 0-1,-6 3 0,-4 4 57,0 0-1,1 0 1,-14 13 0,25-20-100,-13 11 100,0 1 0,2 1 0,-1 1 0,2-1 0,-12 22-1,14-23-47,-3 11 123,3 6-90,2 1 0,-4 37 0,12-42 24,7 6-32,25 64 0,-32-94-57,0-1 0,0 0 0,0-1 0,0 1 0,0 0 0,0 0 1,1 0-1,-1-1 0,1 1 0,-1-1 0,2 2 0,-3-3-5,12 11 22,0 0 0,20 12-1,-16-13-14,1-2-1,17 7 0,-30-13-2,0-1 0,-1 1 0,1-1 0,0 0 0,0 0 0,5 0 0,52 3 17,72-3 1,-127-1-19,-1-1 1,1 0-1,-1 0 1,1 0 0,8-3-1,83-30 22,-9-14-14,-57 26 17,-6 2-10,118-112 43,-116 105-54,18-17 47,-3-1-1,40-55 1,-79 95-26,0 0-1,0-1 1,-1 1 0,1-1 0,1-5-1,0-1 4,-4 11-24,0 1-1,0-1 1,0 1-1,1-1 1,-1 1-1,0-1 1,0 1 0,0-1-1,-1 1 1,1-1-1,0 1 1,0-1-1,0 1 1,0-1 0,0 1-1,0-1 1,-1 1-1,1 0 1,0-1-1,0 1 1,-1-1 0,1 1-1,0 0 1,-1-1-1,1 1 1,0-1-1,-1 1 1,1 0 0,-1 0-1,1-1 1,-1 1-1,1 0 1,-1-1-1,0 1 4,0-1-1,0 1 0,0 0 0,0-1 0,-1 1 1,1 0-1,0-1 0,0 1 0,0 0 0,0 0 1,-1 0-1,1 0 0,0 0 0,0 0 1,-2 1-1,-5 3 22,0-1 1,1 1 0,0 1 0,-10 7-1,9-2 83,5-3-93,1 0 1,-1 0-1,1 0 1,0 0-1,1 0 1,-2 14-1,7-6 54,12 17-24,27 38 1,36 34 32,0-3-72,86 145 10,-158-233-21,1 1 0,4 16 0,-10-26 0,-1 1 0,1 0-1,-1 0 1,0 0 0,-1 0 0,1 8-1,-1-11 1,0 1-1,-1-1 0,1 0 0,-1 1 0,1-1 1,-1 0-1,0 0 0,0 0 0,0 1 1,0-1-1,-1 2 0,0-3 0,1 1 1,0 0-1,0-1 1,-1 0-1,1 1 1,-1-1-1,1 0 0,-1 0 1,0 0-1,1 0 1,-1 0-1,-2 1 0,1-1 1,0-1-1,0 1 0,0 0 0,0-1 0,0 1 0,0-1 0,-1 0 1,-3-1-1,3 1 0,0-1 0,0 0 0,0 0 0,0 0 0,0-1 0,0 1 0,-4-3 0,5 2 0,-1-1 0,1 1 0,-1-1 0,1 0 0,0 0 0,0 0 0,-3-3 0,2-1 0,0 1 0,1-1 1,0 0-1,0 0 0,1 0 0,0 0 1,0 0-1,-1-8 0,3-1 14,8-17-2,14-45 0,-10 49 28,70-140 20,-62 135 1,-20 34-61,62-81 65,13 8-29,-43 47 79,157-107 141,-188 133-249,24-17 126,0-1 0,37-37-1,-62 54-124,1 1-1,-1-1 1,0 1-1,1-1 0,-1 0 1,0 1-1,0-1 1,0 0-1,1 0 0,-1 1 1,0-1-1,0 0 1,0 1-1,0-1 1,0 0-1,0 1 0,-1-1 1,1 0-1,0 1 1,0-2-1,-1 1-5,1 1 0,0 0 1,0-1-1,0 1 0,0-1 0,0 1 0,0 0 1,-1-1-1,1 1 0,0 0 0,0-1 0,0 1 1,-1 0-1,1-1 0,0 1 0,-1 0 0,1 0 1,0-1-1,-1 1 0,1 0 0,0 0 0,-1 0 0,1-1 1,0 1-1,-1 0 0,1 0 0,-1 0 0,1 0 1,0 0-1,-1 0 0,1 0 0,-1 0 0,1 0 1,0 0-1,-1 0 0,-7 4 12,0 0-1,1 1 1,0-1-1,0 2 1,0-1-1,1 1 1,-1 0-1,2 0 1,-1 1-1,1 0 1,-1 0-1,-6 14 1,9-8-6,6 21 4,-1-27-11,1-1-1,0 1 1,-1-1 0,2 0-1,3 7 1,0-4 0,-1 0 1,1-1-1,11 11 0,-3-5 0,28 18 0,103 60-5,-114-75-15,149 70-5,-144-70-9,115 61-14,-132-64 14,-9-4 21,0 1 0,-1 0 0,12 16 0,-22-27 11,0 0 0,1 1 0,-1-1 0,0 0 0,0 0 0,0 1 0,0-1 0,1 0 0,-1 0 0,0 0 0,0 1 0,0-1 0,0 0 0,0 1 0,0-1 0,0 0 0,0 0 0,0 1 0,0-1 0,0 0 0,0 0 0,0 1 0,0-1 0,0 0 0,0 1 0,0-1 0,0 0 0,0 0 0,0 1 0,0-1 0,0 0 0,-1 0 0,1 1 0,0-1 0,0 0 0,0 0 0,0 1 0,-1-1 0,1 0 0,-6 6-5,1 0 0,-1-1 0,0 1 0,-1-1 0,1-1 0,-1 1 0,0-1 0,-9 4 0,-5 2-3,0-2-1,-1 0 1,0-1-1,0-1 1,-24 3-1,25-5 7,-81 16-3,39-1 6,23-4 0,27-11 0,13-4 0,0 0 0,0 0 0,0 0 0,0 0 0,0 0 0,0 0 0,0 0 0,0 0 0,0 0 0,0 0 0,0 0 0,0 0 0,0 0 0,0 0 0,0 0 0,0 0 0,0 0 0,0 0 0,0 0 0,0 0 0,0-1 0,0 1 0,0 0 0,0 0 0,0 0 0,0 0 0,0 0 0,0 0 0,0 0 0,0 0 0,0 0 0,0 0 0,0 0 0,0 0 0,0 0 0,0 0 0,0 0 0,0 0 0,0 0 0,0 0 0,0 0 0,0 0 0,0-1 0,0 1 0,0 0 0,-1 0 0,1 0 0,0 0 0,0 0 0,0 0 0,0 0 0,0 0 0,0 0 0,0 0 0,0 0 0,0 0 0,0 0 0,0 0 0,0 0 0,0 0 0,0 0 0,13-10 0,-10 8 0,48-34-1215,7-2-4858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23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49 7984,'0'0'0,"5"17"248,-5 29 0,-9 50 160,-9 12 0,-8-8-336,4-23 0,14-27-72,1 0-6600</inkml:trace>
  <inkml:trace contextRef="#ctx0" brushRef="#br0" timeOffset="1">453 1 7712,'0'0'0,"-12"27"40,-9 18 0,-15 35-40,-11 15 0,-4 5 0,2 0-5368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17.9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7624,'13'12'15,"-8"-8"5,-1 0 0,1 0 0,-1 1 0,0 0 1,4 6-1,43 72 169,-42-65-70,0 1-1,-2 0 0,0 0 1,7 37-1,-10-38-67,20 105 450,-2-6-273,-16-94-153,36 141 193,-16-85-106,-26-78-156,0-1 0,1 1-1,-1-1 1,0 1-1,0-1 1,1 1-1,-1-1 1,0 1 0,0-1-1,1 1 1,-1-1-1,1 1 1,-1-1 0,0 0-1,1 1 1,-1-1-1,1 1 1,-1-1-1,1 0 1,-1 0 0,1 1-1,-1-1 1,1 0-1,0 0 1,-1 0 0,1 0-1,-1 1 1,1-1-1,-1 0 1,1 0-1,0 0 1,-1 0 0,1 0-1,-1 0 1,2-1-1,-1 1 1,0-1 0,0 1-1,0-1 1,0 0 0,0 1 0,0-1-1,0 0 1,-1 0 0,1 0-1,0 0 1,0 1 0,-1-1 0,1 0-1,0 0 1,-1 0 0,1 0-1,-1-1 1,1 1 0,-1 0 0,0 0-1,1-1 1,17-132-722,-17 122 347,9-89-5651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18.3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0 6192,'-13'46'62,"9"-34"-27,0 0 0,1-1-1,-3 21 1,-4 40 50,5 34-67,14 100-26,-4-172-31,7 23-43,3-1 0,32 80-1,-11-66 43,-18-43-66,14 12 33,46 41 0,-52-62-12,-9-7 51,3 1 14,0 0-1,0-2 1,1 0 0,40 12-1,-26-13 4,43 4-1,-59-14 13,-8-2 5,0 0 0,-1 0 0,0-1 0,1-1 0,9-5 0,-19 10 1,-1-1-1,1 1 0,0-1 1,0 1-1,-1-1 1,1 0-1,0 1 0,-1-1 1,1 0-1,-1 1 1,1-1-1,-1 0 1,1 0-1,-1 0 0,1 0 1,12-29 5,10-34 1,-18 46 4,-1-1 1,-1 1-1,0-1 0,-2 0 0,0-27 1,-1 27-5,0-37-80,-9-67 0,6 89-336,-6-68-2844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18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 38 2784,'0'-38'353,"-25"64"-246,20-19-104,3-5-2,0 0 0,0 1 0,0 0 0,1-1 0,-1 1 0,1 0 0,0 0 0,0 0 0,-1 3 0,-13 40 11,10-28-10,-3 32-1,4 48-1,6 35 0,10 14 0,7-3 0,8-3 0,9 1 0,-16-77-165,39 86 1,-20-62-1483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19.1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180 1 4488,'-16'19'0,"-13"12"1,-42 68 9,62-85-6,0 1 1,1 0-1,1 0 1,1 0 0,0 1-1,-6 26 1,9-32-1,0 14 30,4 1-16,0-1 1,7 29-1,-8-52-15,0 0 0,1 0 0,-1 0 0,0 1 0,1-1 0,-1 0 0,1 0 0,-1 0 1,1 0-1,0 0 0,0 0 0,0 1 0,4 3 3,-1 0 1,1 0-1,0 0 0,0-1 1,0 0-1,1 0 0,-1 0 1,12 4-1,-17-7-3,1-1 0,0 0 0,0 0 0,-1 1 0,1-1 0,0 0 0,0 0 0,0 0-1,-1 0 1,1 0 0,0 0 0,0 0 0,0 0 0,0 0 0,1-1 0,11-2 10,1-1 0,-1-1 0,0 0 0,15-9 0,-13 1 35,2-10-6,24-45 0,-34 46 65,-1-12-29,1-42 0,-10 56 63,2 15-108,-2-5 0,0 1 0,0-1 1,-1 1-1,0 0 1,-1 0-1,0 0 1,0 1-1,-1-1 0,-11-12 1,-29-28 191,44 48-201,0-1 0,1 1 0,-1 0 0,0 0 0,0-1 0,0 1 0,0 0 1,0 1-1,0-1 0,0 0 0,0 0 0,0 1 0,-1 0 0,-2-1 0,1 0-2,4 1-19,0 0 1,-1 0 0,1 0-1,0 0 1,-1 0 0,1 0 0,-1 0-1,1 0 1,0 0 0,-1 0-1,1 0 1,0 1 0,-1-1-1,1 0 1,0 0 0,-1 0-1,1 0 1,0 0 0,-1 1-1,1-1 1,0 0 0,-1 0-1,1 1 1,0-1 0,0 0-1,-1 0 1,1 1 0,0-1-1,0 0 1,-1 1 0,1-1-1,0 0 1,0 1 0,0-1-1,0 1 1,0-1 0,0 0-1,0 1 1,-1-1 0,1 0-1,0 1 1,0-1 0,0 1-1,1-1 1,-1 0 0,0 1-1,0-1 1,0 0 0,0 1-1,4 15-746,4 1-2937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19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5656,'17'8'96,"1"-1"0,0-1 0,0 0 0,0-1 0,1-1 0,21 1 0,-2 2 29,-17-2-110,0 0-1,0 2 0,20 10 1,-27-11-12,-9-5 0,-1 1 0,0 0 0,0 0 0,0 0 0,0 0 0,0 0-1,-1 1 1,1 0 0,4 4 0,4 4 2,23 20 1,-23-15 9,-8-9-8,3 4-2,-1 0 0,0 0 0,-1 1 0,0 0 1,-1 0-1,0 0 0,2 18 0,0-1 84,-2 0-1,-1 0 0,-2 0 1,-1 0-1,-3 32 1,-4-76 236,2 6-300,2 5 3,1-1 1,1 1-1,-1 0 0,0 0 0,1-1 1,-1-6-1,-12-86 192,15 76-79,0 11-81,0 1-35,0 1 0,1-1 0,-1 1 0,2-1 0,-1 1 0,1 0 0,1 0 0,-1 0 0,1 0 0,6-8 0,4-2 55,1 0 0,1 1 1,0 1-1,37-29 0,-13 22-49,-24 16 9,-2 5-32,-1 0 1,1 0 0,0 1-1,-1 1 1,1 0-1,0 1 1,-1 1-1,16 3 1,-23-3-8,1 1-1,-1-1 0,0 1 1,-1 0-1,7 4 1,-6-1-1,0-1-1,0 1 1,0 1 0,-1-1 0,0 1 0,0 0 0,0 0 0,4 11-1,-7-15 0,0 1 0,0-1 0,-1 1 0,0 0 0,1 0-1,-1-1 1,0 1 0,-1 0 0,1 8 0,1 3-1,6 53-23,-8-65 23,11 136-114,-17-161 99,1-23 17,2-44 12,6 76 16,2 4-13,0 0 0,1 1 1,0-1-1,0 1 0,0 1 0,1-1 0,1 1 0,12-10 1,1 2 41,41-25 0,-44 31 21,0 0 0,1 1 0,33-9 0,-35 12-52,-11 3-4,-1 0 0,1 0 1,-1 1-1,1-1 0,0 2 0,-1-1 0,1 0 0,7 1 0,5 1 6,33 0 12,-45-1-23,-1 0 1,0 1-1,1 0 0,-1 0 1,0 0-1,0 0 1,0 1-1,7 3 0,5 2 7,35 13 8,-32-10 35,6 11-23,28 27 0,-53-46-40,0-1 0,1 0 0,-1 1 0,0-1 0,0 1 0,0 0 0,0-1 0,0 1 0,1 2 0,4 11 7,-1-1 0,0 1 0,-1 0 0,0 0 1,-1 0-1,-1 1 0,1 19 0,8 139 65,-11-171-76,0 0 1,1-1-1,-1 1 0,1-1 1,-1 1-1,1-1 0,0 1 0,2 4 1,-2-6-1,0-1 0,-1 1 0,1-1 0,0 0 0,0 1 0,-1-1 0,1 1 0,0-1 0,0 0 0,0 0 0,-1 1 0,1-1 0,0 0 1,0 0-1,0 0 0,0 0 0,0 0 0,-1 0 0,1 0 0,0 0 0,0-1 0,0 1 0,0 0 0,-1 0 0,1-1 0,0 1 0,1-1 0,25-14-621,-22 11 41,34-20-5420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20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0 148 6368,'3'-5'7,"12"-15"14,-15 20-21,0 0 0,0 0 0,0 0 0,0 0 0,0-1 0,0 1 0,0 0-1,0 0 1,0 0 0,0 0 0,0 0 0,1 0 0,-1 0 0,0 0 0,0 0 0,0 0 0,0 0 0,0 0 0,0 0 0,0 0 0,0 0 0,0 0 0,0 0 0,0 0 0,0-1 0,0 1 0,0 0 0,0 0 0,1 0 0,-1 0 0,0 0 0,0 0-1,0 0 1,0 0 0,0 0 0,0 0 0,0 0 0,0 0 0,0 0 0,0 0 0,0 0 0,0 0 0,0 1 0,1-1 0,-1 0 0,0 0 0,0 0 0,0 0 0,0 0 0,0 0 0,0 0 0,0 0 0,0 0 0,0 0 0,0 0 0,0 0 0,0 0-1,0 0 1,0 0 0,0 0 0,0 0 0,0 0 0,0 1 0,0-1 0,0 0 0,0 0 0,6 12 0,-5-8 1,0 0-1,-1 0 1,0-1 0,1 1-1,-2 0 1,1 0-1,0-1 1,-1 1 0,-1 5-1,-4 27 9,-4 77 1,11-86 5,29 118 13,-29-142-25,0 0 1,0 0-1,0 0 0,0 0 1,1 0-1,-1 0 0,4 4 1,12 17 8,2-1 1,42 42-1,-36-50 15,101 33 14,-102-45 6,-7-4-30,1 0 1,-1-2 0,31-8-1,-47 11-12,0-1-1,0 1 0,0 0 1,0-1-1,0 1 0,0-1 1,-1 1-1,1-1 0,0 1 1,0-1-1,0 0 0,-1 1 1,1-1-1,0 0 0,-1 1 0,2-2 1,4-9 12,1 0 0,-1 0 0,-1-1 0,0 1 0,0-1 0,3-17-1,-5 2 138,-10-116 74,1 115-7,3 15-135,-2-5-13,0 0 1,-1 1-1,-1 0 1,-1 0-1,-13-23 1,15 30 10,0 0 25,1 1-1,-1-1 1,0 1-1,-1 1 1,0-1-1,-1 1 1,1 1-1,-1-1 1,-16-10-1,24 19-91,-1 0-1,1 0 1,-1 0-1,1 0 1,-1 0-1,1 0 1,-1 0-1,1 0 1,0 0-1,0 0 1,0 0-1,0 0 1,-1 0-1,1 0 1,1 2-1,-1 3-6,1-1 0,0 1 0,0 0 0,1 0 0,-1 0 0,1-1 0,1 1-1,-1-1 1,1 0 0,0 1 0,0-1 0,0 0 0,5 4 0,8 10 8,34 30 0,-30-30-6,-2-1-10,29 26-23,120 78-224,-151-112 224,32 15-209,-22-12 56,1-1 1,0-2-1,53 14 0,-77-24 163,1 0-1,-1-1 0,-1 1 0,1-1 0,0 1 1,0-1-1,0 0 0,0 0 0,0-1 0,-1 1 0,1 0 1,0-1-1,-1 1 0,1-1 0,-1 0 0,0 0 1,0 0-1,4-4 0,-4 3-1,6-8-40,8-30-1,2-24 44,-15 52 12,1-2 2,-1-1 1,0 0-1,-2 0 0,1 0 0,-2 0 1,-1-21-1,-2 5 0,-6-70 266,9 96-136,-2-3 32,1 7 225,4 1-204,0 0-163,0 0 1,0-1 0,1 1-1,-1 1 1,0-1-1,1 0 1,-1 1 0,1 0-1,-1 0 1,1 0 0,-1 0-1,0 1 1,1-1-1,4 2 1,43 7 119,0 3-1,76 27 1,-95-27-95,46 25 0,-75-35-47,3 2 2,0-1 1,-1 1 0,1 0-1,-1 1 1,0 0 0,0-1-1,0 2 1,-1-1-1,1 0 1,4 9 0,-4-5-3,-3-7 0,0 0-1,0 1 1,0 0-1,-1-1 1,1 1-1,-1 0 1,0 0-1,0 0 1,0 0-1,1 6 1,1 2 1,5 30 1,-5 29 3,0-46-7,-2-23 0,-1-1 0,0 1 0,0 0 0,1-1 0,-1 1 0,0 0 0,1-1 0,-1 1 0,1 0 0,-1-1 0,1 1 0,-1-1 0,1 1 0,-1-1 0,1 1 0,-1-1 0,1 0 0,0 1 0,-1-1 0,1 0 0,0 1 0,2 0 0,-1-1 0,1 0 0,-1 0 0,1 1 0,-1-1 0,1-1 0,-1 1 0,0 0 0,4-1 0,41-14 0,12-11 0,3-10 0,131-98 14,-177 123-12,42-23 15,84-34 20,-113 59-34,-9 10 2,-1 8-2,-13-6-1,1 1 0,17 22 1,-5-4-3,5 3 0,-21-22-2,-1 0 1,1-1 0,0 1 0,0 0 0,0-1 0,0 0-1,1 0 1,-1 0 0,1 0 0,-1 0 0,1-1-1,0 1 1,-1-1 0,1 0 0,0 0 0,0-1-1,0 1 1,6-1 0,-2-1-2,0-2 1,-1 1-1,1-1 0,0 0 1,-1-1-1,0 0 0,1 0 0,-2 0 1,1-1-1,8-7 0,1-2-1,0-2 0,19-24-1,-32 38 4,-1-1 0,0 1-1,0-1 1,0 0 0,0 0 0,-1 0-1,1 0 1,1-6 0,1-2-1,-2 6 2,0 0-1,0 0 1,0-1 0,1-10 0,-3 12 0,0 0 0,0 1 0,0-1 0,0 0 0,-1 0 0,0 1 0,0-1 0,-1-5 0,0 4 0,0 1 0,-1-1 0,1 0 0,-1 0 1,0 1-1,-6-7 0,4 6 1,-1 0 0,0 1-1,0-1 1,0 2 0,0-1 0,-1 1-1,1-1 1,-1 2 0,0-1 0,0 1 0,-9-2-1,14 4 2,0-1-1,1 1 0,-1 0 1,0 0-1,1 0 0,-1 0 1,1 0-1,-1 0 0,0 0 1,-2 1-1,-33 7 14,-46 18 1,58-14 24,-87 65 16,96-59-15,10-8-33,0 1 0,1-1 1,0 1-1,1 1 0,0-1 0,-4 24 0,8-33-6,0 0-1,0 0 0,0 0 1,0 0-1,0 0 0,0 0 1,0-1-1,1 1 0,-1 0 1,2 3-1,3 14 8,13 29 1,-8-27-9,2 0 1,19 28 0,-10-21 1,32 33-1,-27-35-1,35 28 0,-24-28-2,2-1 0,67 31 0,-70-41-12,150 39-11,-182-53 17,0 1 1,1-2-1,-1 1 1,1 0-1,7-1 1,13-1-205,-1-1 0,1-1 0,-1-1 0,0-1-1,26-9 1,42-19-5915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21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 1 11384,'0'0'0,"-8"30"0,-16 57 0,-7 42-120,-2 25 120,6-9-208,14-43 208,1-2-7816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28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 9144,'0'0'425,"1"0"-129,5-2 13,9 3 199,-2 2-374,6-3-131,11 0-431,57-6 1,-60 1-6233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23.9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5656,'4'0'12,"1"0"0,-1 0 0,0 0 0,0 0 0,1 1 1,-1 0-1,0 0 0,0 0 0,0 0 0,0 1 0,0-1 0,0 1 1,0 0-1,-1 0 0,1 1 0,-1-1 0,1 1 0,-1 0 0,0-1 0,0 2 1,0-1-1,0 0 0,-1 0 0,1 1 0,-1-1 0,0 1 0,0 0 1,0 0-1,1 4 0,2 5 13,-2-8 1,-1 1-1,-1-1 1,1 1-1,-1 0 1,0 0-1,1 11 1,2 43 133,-3-30-44,8 55 0,-9-84-111,1-1 0,-1 1-1,0 0 1,1-1 0,-1 1 0,0-1-1,1 1 1,-1 0 0,1-1 0,-1 1-1,1-1 1,-1 1 0,1-1 0,-1 0-1,1 1 1,-1-1 0,1 1 0,-1-1-1,1 0 1,0 0 0,-1 1 0,1-1-1,0 0 1,-1 0 0,1 0 0,0 0-1,0 0 1,-1 0 0,1 0 0,0 0-1,-1 0 1,1 0 0,0 0 0,0 0-1,0 0 6,28-10-761,2-5-3081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24.2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6456,'0'0'0,"11"5"0,13 10 40,15 23 0,12 33-32,11 24 0,11 23-8,2 4-4440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28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0 598 5656,'0'0'53,"6"3"71,12 5-6,1-1 0,1-1 1,-1-1-1,26 3 0,3 0-23,-8-1-6,73 2 0,69-5-21,-137-3-41,217 4 10,-202-4-10,290-2 11,-263-1-3,165-1 4,32 4-22,-158-1 30,573 7 18,-551-7-17,622-7 27,-608 3-14,699-20 28,-676 18-35,799-31 22,-777 28-15,878-35 28,-858 35-35,964-26 18,-945 31-31,993-3 22,-987 8-22,401 1 4,26-1-29,-406-2 19,1068-5 20,-1074 5-14,1078 0 19,-1074 0-32,1083-5 17,-1087 5-11,1033 7 16,-1047-3 4,986 12 23,-997-11-10,933 20 27,-951-18-19,842 25 37,-861-26-25,773 12 35,-792-16-28,256-2-1,-20-4-57,-259 1 51,630-34 39,-643 26-11,543-69 53,-567 63-40,433-71 48,-462 73-88,324-55 36,-350 60-57,217-33 18,-282 43-81,-1 0 1,0 0-1,1 0 1,-1 0-1,10-5 1,2-1 1,-1 0 1,-1-1 0,16-11-1,-19 9-250,-1 0-1,0-1 1,0 0-1,11-16 1,38-47-5896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29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1 337 7536,'4'1'104,"55"4"280,87 21 0,4 16-159,-39-1-52,-6 4-34,39 7 0,-116-45-78,111 4 34,-112-14-14,102-32 35,-105 24-49,-12 5-38,-1 0-12,0 0-1,-1 0 1,1-1-1,-1-1 0,0 0 1,-1 0-1,0-1 1,14-17-1,44-71 109,-57 75-10,5-26 30,-1-1 1,6-51-1,-14 37 58,0 18-1,-5 42-67,-4 10 4,0 1-117,-8 29 120,-12 80 6,-3 75 0,22-159-131,-4 59 8,-2 29-18,-2 4-2,-3-2-3,-21 127-18,5-58-6,26-155-4,2-21 24,-22 255-111,25-265 98,0-1 1,0 1-1,1-1 1,-1 1-1,1-1 1,1 1-1,3 9 0,-3-10 7,-2-5 7,0 0 0,0 0 1,0 0-1,0 0 1,0 1-1,0-1 1,0 0-1,0 0 0,0 0 1,0 0-1,0 0 1,0 0-1,0 0 1,0 1-1,0-1 0,0 0 1,0 0-1,0 0 1,0 0-1,0 0 0,0 0 1,1 0-1,-1 0 1,0 0-1,0 0 1,0 1-1,0-1 0,0 0 1,0 0-1,0 0 1,0 0-1,1 0 1,-1 0-1,0 0 0,0 0 1,0 0-1,0 0 1,0 0-1,0 0 0,0 0 1,1 0-1,-1 0 1,0 0-1,0 0 1,0 0-1,0 0 0,0 0 1,0 0-1,0 0 1,1-1-1,-1 1 0,0 0 1,0 0-1,0 0 1,0 0-1,0 0 1,0 0-1,0 0 0,0 0 1,0 0-1,0 0 1,1-1-1,-1 1 1,0 0-1,0 0 0,0 0 1,0 0-1,0 0 1,7-6-60,1 0 1,-1 0-1,-1-1 1,1 0-1,-1 0 1,6-8-1,5-7-887,34-38-5633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29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 0 8160,'-3'3'0,"0"1"1,1-1-1,-1 1 0,1-1 1,0 1-1,0 0 1,0 0-1,-2 6 1,-1 4 1,-3 2 0,-13 33 31,-15 62 30,34-105-40,0-1 0,1 1 1,-1 0-1,1 0 0,0 0 1,1 0-1,0 0 0,0 6 1,0 7 6,-1-1-9,1-8 6,0 0 1,1 0 0,0 0 0,3 13 0,22 115 133,-18-110-33,1-6-23,23 40 1,-28-55-75,0 0 0,0 0 0,1-1 0,0 0 0,0 0 0,0 0 0,1-1 0,0 0 0,0 0 0,1 0 0,8 4 0,-7-8 130,-1-4-115,0 0 0,0-1 0,-1 0 1,1 0-1,-1-1 0,0 0 0,0 0 0,-1 0 0,0-1 0,5-6 1,6-7 59,17-29 0,-19 24 43,-1 0-1,13-36 1,-16 37-106,-4 8 35,0-1-1,0 0 1,-2 0 0,4-25-1,-5 26-38,-2 12-12,0-1 0,-1 1 1,1 0-1,-1-1 0,0 1 0,0-1 0,0 1 1,0-1-1,0 1 0,-1 0 0,-1-6 1,-1-3 18,1 2 20,-1 0 0,0 0 0,0 0-1,-1 0 1,0 1 0,-6-10 0,0 0 64,6 11 33,4 8-155,-1 0 0,1 0 1,-1 0-1,0 0 0,1 0 1,-1 1-1,1-1 1,-1 0-1,0 0 0,1 0 1,-1 1-1,1-1 0,-1 0 1,1 0-1,-1 1 1,1-1-1,-1 1 0,1-1 1,-1 0-1,1 1 0,-1-1 1,1 1-1,0-1 1,-1 2-1,-1 0 0,0 1-1,0 0 1,0 1-1,1-1 1,-1 0-1,1 0 1,0 1 0,0-1-1,0 1 1,0-1-1,1 1 1,0-1 0,-1 1-1,1-1 1,1 5-1,8 28-1517,3 0-6090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29.9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 8344,'2'19'84,"0"1"1,-1 0-1,-1 0 1,-5 34 0,2-17 36,-2 40 71,-1 59-20,7 17-43,1-129-120,-2-13 6,0 0-1,2 1 1,3 16-1,-1-8-5,-1-2-4,-3-13-2,1 0-1,0 1 1,0-1 0,0 0 0,1 0-1,3 7 1,-1-4 2,0 0 0,0-1 0,0 1 0,7 7 0,-11-15-4,1 1 1,0-1-1,0 0 0,-1 1 0,1-1 0,0 0 0,0 0 0,0 1 0,-1-1 0,1 0 0,0 0 0,0 0 0,0 0 0,0 0 0,-1 0 0,1 0 1,0 0-1,0 0 0,0-1 0,0 1 0,-1 0 0,1 0 0,0-1 0,0 1 0,-1-1 0,1 1 0,0-1 0,0 0 0,1 1 2,3-5 2,0 1 1,0 0 0,0-1 0,0 0 0,-1 0-1,0 0 1,6-9 0,20-38 24,-25 41-17,0 0 0,-1 0 0,0 0 0,-1 0 0,-1-1 0,3-18 0,1-9 48,7-127 215,-12 158-175,0-3 26,-1 8 133,-12 28-44,10-17-201,2-5-8,-1 1-1,0-1 1,1 0-1,0 0 1,0 1-1,0-1 1,0 0-1,0 0 1,1 1-1,-1-1 1,1 0-1,1 4 1,4 12 22,0 0-1,16 30 1,-21-48-26,-1 1 0,1-1 0,0 0 0,0 0 0,0 1 1,0-1-1,0 0 0,0 0 0,0 0 0,3 1 0,11 9 7,1-1 1,0-1 0,26 10-1,-21-14 4,36-2-1,-45-3-12,1-2 0,-1 0 0,21-5 0,-21 3 0,-1 0 1,0-1-1,21-11 0,-21 9 0,-1-1-1,1 0 0,11-12 1,-12 9-1,-1 0 1,0 0-1,-1-1 0,0 0 1,7-16-1,-12 22 4,-1 0-1,0 0 1,0 0-1,-1 0 1,1-1-1,-1 1 1,-1 0 0,1 0-1,-1-1 1,-1-11-1,0 8 2,-2-4 30,1 10-22,-1-6-5,-1 1 0,-1-1-1,1 1 1,-8-10 0,-9-6 270,-35-34 0,54 57-206,5 5-48,-1 1-1,1 0 1,0-1-1,0 0 1,0 1 0,6 4-1,37 22 11,103 51 11,-103-56-41,-40-21-3,0 1 0,0-1 0,0 1 0,5 6 0,-8-8 0,0 0-1,-1 0 0,0 1 1,0-1-1,0 1 0,0 0 1,2 6-1,-2-3 1,-1-1 0,1 1 0,-1 0 0,0 12 0,-4 44 2,-4 9 2,-1-3-2,6-6 2,2-56-4,1 0-1,0 0 1,0 1-1,0-1 1,4 10-1,-3-14 0,-1 1 1,1-1-1,0 0 1,0 1-1,0-1 1,0 0-1,1 0 1,-1 0-1,1-1 0,0 1 1,3 2-1,1 0 1,0-1-1,1 0 1,-1 0-1,1-1 1,15 5-1,0-2 3,38 5-1,-26-7 0,36-1-1,-30-5-287,1-2 1,-1-3-1,0 0 1,55-20-1,47-13-6887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30.4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0 5384,'8'168'829,"-4"-136"-322,32 138 178,-26-137-298,92 217 626,-58-146-769,-29-68-155,29 79 123,-38-98-133,-1 1 0,-1-1 0,-1 1 0,3 36 0,-6-53-72,0 0 0,0-1 0,0 1 0,0 0 0,0 0 0,0 0 0,0-1 1,-1 1-1,1 0 0,0 0 0,0-1 0,-1 1 0,1 0 0,-1-1 0,1 1 0,0 0 0,-1-1 0,1 1 0,-1-1 0,0 1 0,1 0 0,-1-1 0,1 1 1,-1-1-1,0 0 0,1 1 0,-2-1 0,0 1 3,0 0 0,0-1 0,0 0 0,0 1 0,0-1 0,0 0 0,0 0 0,0 0 0,0 0 0,-2-1 0,-5-1 3,0 0 1,1-1 0,-11-4 0,18 6-16,-16-7 56,-13-13-20,-29-27 1,43 29-8,-23-34-1,28 36-24,1-1 0,-7-18 0,9 16-2,-8-35 0,12 41 0,2 1 0,-2-27 0,4 29 0,0 0 0,1 1 0,4-20 0,-2 19 0,1-1 0,9-20 0,-7 19 0,1 1 0,11-16 0,-10 17 0,1 1 0,18-17 0,-17 19 0,0 1 0,1-1 0,17-9 0,-11 10 0,0-1 0,27-6 0,-22 8 0,42-4 0,-42 8 0,-1 1 0,22 3 0,-22 0 0,-1 1 0,24 6 0,-30-5 0,-1 1 0,0 0 1,22 11-1,-26-10 1,0 0 0,0 0 0,0 0 0,13 15 0,-16-14 0,1 0-1,-2 1 1,1 0-1,-1 0 1,4 9-1,-6-11 1,0 0-1,-1 0 1,0 1 0,0-1-1,-1 0 1,1 1 0,-1 6-1,-1-6 1,0-1-1,0 1 0,-1-1 1,0 0-1,0 0 1,-5 13-1,0-5 1,-2 0 1,1 0-1,-2 0 0,0-1 1,-17 20-1,6-15 6,-8 1-4,-1-1 1,-43 18-1,42-27 11,-17-4-5,-61 0 0,105-5-7,1 0 0,-1 0-1,1-1 1,-1 1 0,1-1-1,-1 1 1,1-1-1,-5-1 1,1 0-82,0-1 0,0 0 1,0 0-1,1 0 0,-1 0 0,1-1 0,-1 0 0,1 0 1,1 0-1,-1-1 0,0 0 0,1 0 0,0 0 1,-6-11-1,-16-32-6020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30.9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15 495 7176,'0'0'14,"-1"0"0,1 1 0,-1-1 0,1 1 0,0-1 0,-1 0 0,1 1 0,-1-1 0,1 0 0,-1 1 0,0-1 0,1 0 0,-1 0 0,1 0 0,-1 1 0,1-1 0,-1 0 0,0 0 0,1 0 0,-1 0 0,1 0 0,-1 0 0,0 0 0,1 0 0,-2-1 0,2 0 15,1 0 0,-1-1 0,0 1 0,0 0 0,0 0 0,1-1 0,-1 1 0,1 0 0,-1 0 0,1-1 0,0 1 1,-1 0-1,1 0 0,1-2 0,4-7 12,17-23 351,49-56 44,-47 61-191,50-44 0,-50 49-198,-8 7 88,134-117 380,-119 109-393,39-22 0,-70 46-113,0-1 0,0 1 1,0-1-1,0 1 0,0-1 1,0 1-1,0 0 0,0-1 1,0 1-1,0 0 0,0 0 1,0 0-1,0 0 0,2 0 1,2 0 5,0 1-1,0-1 1,0 1 0,0 1 0,0-1 0,0 1 0,0 0 0,0 0 0,-1 0 0,1 0-1,7 7 1,-2 3 40,4 23-19,-1 0-1,16 65 1,-14-29-31,2-1 0,6 2-3,-15-52-2,15 30 0,-15-37 0,1 0 0,17 22 0,-19-27 0,1 0 0,0 0 0,1-1 0,11 8 0,-13-10 0,1-1 0,0 1 0,0-2 1,0 1-1,15 3 0,-11-5 1,0-1 0,0 0 0,0-1 0,0 0 0,0 0 0,0-2 0,0 1 0,15-5 0,-6-3 13,3-7-3,44-38 0,-64 50-3,1-1-1,-1 1 0,0-1 0,0 0 1,-1 1-1,1-2 0,3-7 0,2-4 2,1 2-3,16-31 52,-15 16 4,0 0 0,8-38 1,-19 64-65,4-12 49,-1 0 0,-1-1 0,-1-20 0,-1 36-33,0-1-1,0 1 1,0 0 0,0-1-1,0 1 1,0 0-1,-1-1 1,1 1-1,-1 0 1,1 0 0,-1-1-1,1 1 1,-1 0-1,0 0 1,0 0-1,1 0 1,-1 0 0,0 0-1,0 0 1,0 0-1,-2-1 1,2 2-9,0-1 1,0 1-1,1 0 0,-1 0 1,0 0-1,0-1 1,0 1-1,0 0 0,0 0 1,0 1-1,0-1 1,0 0-1,0 0 0,0 0 1,0 1-1,0-1 0,0 0 1,1 1-1,-1-1 1,0 1-1,0-1 0,0 1 1,1-1-1,-1 1 1,-1 1-1,-4 3-169,1 0 0,-1 1 0,1 0 1,0 0-1,1 1 0,0-1 0,-4 8 0,-2 3-6842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31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0 7800,'-4'5'-1,"0"-1"1,1 1-1,-1-1 1,1 1-1,0 0 1,1 0-1,-1 0 1,1 1-1,0-1 1,0 1 0,0-1-1,1 1 1,0 0-1,0-1 1,1 1-1,-1 0 1,2 6-1,-2-2-1,-2 63-21,4-42 19,-1 76 3,0-67 5,0 12 9,11 80 1,37 118 119,-25-161-42,-19-71-72,16 50 92,-17-60-83,0 0 0,1 0 0,0 0 0,1-1-1,-1 0 1,1 0 0,9 10 0,38 28 101,-41-39-35,-7-6-154,1 0 0,-1 1 1,0-1-1,0-1 0,0 1 0,0-1 1,0 1-1,0-1 0,0 0 0,0-1 1,-1 1-1,1-1 0,0 1 0,3-4 1,25-14-4981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31.8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0 735 6552,'3'1'8,"-1"1"-5,0-1 0,0 0 0,0 0 0,0 0 0,0 0 0,0 0 0,1-1 0,-1 1 0,0-1 0,1 1 1,-1-1-1,0 0 0,1 0 0,-1 0 0,1 0 0,-1 0 0,0-1 0,1 1 0,-1-1 0,0 1 0,0-1 0,1 0 0,-1 0 0,0 0 0,0 0 0,0 0 1,0 0-1,0-1 0,2-2 0,3-1 32,-1-1-1,0 0 1,-1 0 0,0-1 0,0 1 0,0-1 0,4-9-1,-2 4 0,-3 4 26,0 1 0,-1 0 0,0-1 0,3-13 0,46-172 910,-38 85-588,-13 104-352,4-35 157,2 0 0,15-45 1,-17 64-68,3-8 158,0 1 0,18-38 0,-25 64-152,-1 1-120,0 1 0,0 0 0,0 0 0,0-1 0,0 1 0,0 0 0,0 0 0,-1-1 0,1 1 0,0 0 0,0-1 0,-1 1 0,1 0 1,0-1-1,-1 1 0,1 0 0,0-1 0,-1 1 0,0 0 0,0 1 4,-1-1 0,1 1 1,0 0-1,0 0 0,0 0 1,0 0-1,0 0 0,1 0 0,-2 4 1,-17 82 105,17-70-89,0 0 1,1 0-1,1 0 0,2 19 1,-1-14-16,0-9 4,0-1-1,1 0 1,0 0-1,1 0 1,0 0 0,6 12-1,-4-9-7,3 2 26,7 6-21,2-1 1,0 0 0,40 39-1,-13-27-11,-39-31-2,12 9-2,-1 1-1,19 22 1,-29-29 1,0 1 0,-1 0 0,0 0 0,0 1 0,0-1 0,-1 1 0,-1 0 0,5 17 0,-3-3-8,1 37 0,2 19-20,-7-72 24,-1-2 3,1 0 0,0 0 0,0-1 0,1 1 0,-1 0 0,1 0 0,0-1 0,1 1 0,4 6 0,-7-11 1,0 1 1,1-1 0,-1 0-1,1 0 1,-1 0 0,1 0-1,-1 0 1,1 0-1,-1 0 1,1 0 0,-1 0-1,1 0 1,-1 0 0,1 0-1,-1 0 1,1 0 0,-1 0-1,1 0 1,-1 0 0,1-1-1,-1 1 1,1 0-1,-1 0 1,1-1 0,-1 1-1,0 0 1,1-1 0,-1 1-1,1 0 1,-1-1 0,0 1-1,0 0 1,1-1 0,-1 1-1,0-1 1,0 1-1,1-1 1,-1 1 0,0-1-1,0 0 1,25-79-1281,-10 25-5119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28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199 1 8696,'-1'3'-152,"0"6"129,1 1 1,0-1 0,0 1-1,1-1 1,0 0 0,5 18-1,-3-11 20,9 44 4,22 136 20,-31-174-19,3 38 22,4 89 9,-2-39 60,-2-12 6,2-49 32,22 84 1,-7-71-36,37 76 221,-60-137-312,1 0 1,-1-1-1,0 1 0,1 0 1,-1 0-1,1 0 0,-1-1 1,1 1-1,0 0 0,-1 0 1,1-1-1,0 1 0,-1-1 1,1 1-1,0 0 0,1 0 1,-1-1 4,-1 0-1,1 0 1,-1 0 0,1 0 0,-1 0 0,1 0 0,-1 0 0,1 0 0,-1 0 0,1 0-1,-1 0 1,1-1 0,-1 1 0,1 0 0,-1 0 0,1 0 0,-1-1 0,1 1 0,-1 0-1,0 0 1,1-1 0,15-21-1171,-6 4-4439</inkml:trace>
  <inkml:trace contextRef="#ctx0" brushRef="#br0" timeOffset="1">44 857 5472,'-25'-2'1,"9"0"6,14 1 10,8 2-1,1-1 0,-1 0 1,1 0-1,-1 0 0,1-1 0,0 0 0,9-4 0,21-4 111,175-36 190,-192 40-303,-12 3 5,1 1 0,0-1 0,16 1 0,78 5 90,-82 0 79,85 40 96,-101-41-225,0-1 0,0 1 0,0 0-1,-1 0 1,1 0 0,-1 1 0,7 7 0,1 1 10,1-2-22,-9-6-3,0-1 0,0 1 0,0-1 0,-1 1 0,1 0 0,-1 0 0,4 7 0,59 104 711,-30-49-586,-30-58-66,2 7 17,1-1 0,0 0 0,1-1 1,21 22-1,-31-34-115,1-1-1,-1 1 1,0-1 0,1 0 0,-1 1 0,1-1 0,-1 0-1,1 1 1,-1-1 0,1 0 0,-1 1 0,1-1-1,-1 0 1,1 0 0,-1 0 0,1 1 0,-1-1 0,1 0-1,0 0 1,-1 0 0,1 0 0,-1 0 0,1 0 0,0 0-1,-1 0 1,1 0 0,-1-1 0,1 1 0,16-13 132,-13 8-145,8-5 27,-6 4 9,0 0 1,0 0-1,0 0 0,8-14 0,46-79 145,-53 78-18,-4-8-44,1-47 1,-8 54 49,-10-9-45,-29-48 0,42 77-101,0 1 0,0-1 0,0 0 1,-1 1-1,1-1 0,0 1 0,-1-1 0,0 1 0,1 0 1,-4-3-1,-8-4 40,1 0 1,-24-10-1,18 11-26,-36-8 0,23 11 91,-9 5-518,1 1 0,-57 12 0,4 4-6288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32.4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315 197 3504,'0'0'27,"-2"-1"3,-6-3 22,6 3 56,2 0-81,-1-1-1,1 1 0,-1 0 0,0 0 1,0 0-1,1 0 0,-1 0 0,0 0 1,0 0-1,0 0 0,0 0 1,0 0-1,-3-1 0,-3-1 232,4 2 44,-5-1 20,6 1 11,-2 2-53,-3 2-206,1 1 0,-1-1 0,1 1 0,-1 0 0,1 1 0,0 0 0,1 0 0,-1 0 0,1 0 0,-6 9 0,5-7-39,-9 9 230,-5 7-89,0 1-1,1 0 1,-16 29 0,-25 61 104,53-89-112,1 18-51,2 56 1,4-96-103,0 0 1,0 0 0,0 0 0,1-1-1,-1 1 1,1 0 0,0 0-1,1 4 1,5 11 57,18 35-1,-14-36-46,24 30 0,-33-45-13,0 1 0,0-1-1,0 0 1,1 1-1,-1-1 1,1 0 0,-1-1-1,6 4 1,37 19 69,84 32 1,-123-54-53,0 0-1,0 0 1,0-1-1,9 1 1,36 2 78,85-5 0,-133 1-91,0-1 0,0 1-1,-1-1 1,1 1 0,0-1 0,0 0 0,-1 0-1,1 0 1,4-2 0,8-5 40,0 0 1,23-17-1,-24 14-33,-2-1 0,19-21 0,-31 33-24,2-3 27,1 0 0,-1 1 0,0-1-1,0-1 1,0 1 0,3-6 0,-5 9-27,8-18 64,0-1 0,5-19 0,-8 18-25,3-40 1,-8 60-40,1-4 28,-1 1 1,0-1 0,0 0 0,0 0 0,0 0-1,-2-5 1,1 4 0,-1-13 36,-2 0-1,0 0 0,-1 1 0,-1-1 0,-1 1 0,0 1 1,-19-31-1,-66-109 282,71 124-91,11 17-154,-22-32 136,-46-51 1,11 26 70,65 70-287,-1 0-1,1 1 1,0-1-1,-1 0 1,0 1-1,1-1 1,-1 1 0,0 0-1,0 0 1,0 0-1,0 0 1,0 1-1,0-1 1,0 1 0,0-1-1,0 1 1,0 0-1,0 1 1,-4-1-1,2 1 8,5-1-23,-1 0 0,1 0 0,-1 0 0,1 0 1,0 0-1,-1 0 0,1 0 0,-1 0 0,1 0 0,0 0 1,-1 0-1,1 0 0,0 0 0,-1 0 0,1 1 1,-1-1-1,1 0 0,0 0 0,-1 1 0,1-1 0,0 0 1,0 0-1,-1 1 0,1-1 0,0 0 0,-1 1 1,-1 3 9,-1 1 0,1-1 0,-1 0 0,1 1 0,1 0 0,-1-1 0,1 1 0,0 0 0,0 0 0,0 0 0,0 6 0,1-10-11,0 0 1,0 0 0,0 1-1,0-1 1,0 0 0,0 0 0,0 1-1,1-1 1,-1 0 0,0 0 0,1 0-1,0 3 1,7 10 8,-1-1 1,2 1 0,0-2-1,0 1 1,15 14-1,-23-25-11,1 0-1,0-1 1,0 1-1,1 0 1,-1-1-1,0 1 1,1-1-1,3 2 1,24 10-388,0-2 1,1-1 0,55 10-1,20-1-7400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33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11 9056,'-19'2'5,"0"1"0,0 0 0,0 2-1,0 0 1,1 1 0,0 0 0,-31 17 0,35-16-3,1-1 3,0 1-1,0 1 1,1 0-1,-17 14 1,16-11-4,4-5 2,1 1 1,1 0-1,-1 1 1,1 0-1,0 0 0,-7 12 1,8-11-1,2-4 2,1 1-1,0-1 1,0 1 0,1 0 0,-1 0 0,1 0 0,0 1-1,1-1 1,0 0 0,-1 11 0,1-8 0,0 0 4,0 0-1,1-1 0,0 1 0,1 0 0,0-1 1,0 1-1,1-1 0,4 16 0,-2-13 0,2 5 32,1-6-28,0-1 0,1 0 0,0 0 0,15 12 0,-10-15 49,-4-6-48,1 1 1,-1-1-1,0-1 0,0 0 1,0 0-1,13-4 0,-7-2 61,1-5-39,0-1 1,25-29-1,-37 38-14,0-1 0,0 1 0,-1-1 0,0 0 0,0 0 0,0-1 0,3-8 0,1-4 5,1 2-8,-3 7 16,-1 0 1,0 0 0,3-13 0,-3 9 58,-1 0 0,-1 0 0,0-1 0,-1 1 0,0-1 0,-1 1 0,-1-1 0,-3-19 0,-2 55 202,2-10-274,2-5 3,1 1 0,0-1-1,0 1 1,0 13 0,4 152 109,1-128-59,27 188 20,-22-187-59,47 184 14,-44-186-35,41 174 10,-40-162-18,-2-11-4,-4-17-2,-5-20 0,-4-6 0,-6-10 0,5 6 0,-23-23-2,14 8-3,-17-40 4,18 30 1,-9-38 0,-14-130 1,33 158 7,26-174 15,-15 164 17,64-181 20,-57 187 1,-16 40-60,98-187 142,-92 176-119,13-22 113,-1-2 0,24-66 0,-42 100-64,-3 1-46,2 1-27,0 0 1,-1 0 0,1 0-1,0 0 1,0 0 0,-1 0-1,1 0 1,0 0 0,0 0-1,-1 0 1,1 1 0,0-1-1,0 0 1,-1 0 0,1 0-1,0 0 1,0 0 0,0 0-1,-1 0 1,1 1 0,0-1-1,0 0 1,0 0 0,-1 0-1,1 1 1,0-1 0,0 0-1,0 0 1,0 0 0,-1 1-1,1-1 1,0 2 0,-1 0-1,0-1 1,1 1 0,0 0 0,-1 0-1,1-1 1,0 1 0,0 0-1,0 0 1,0 0 0,0 0 0,1 2-1,0 1 0,1 0 1,-1 0-1,1-1 0,0 1 0,1 0 0,2 4 1,4 4-2,0-1 0,1-1 0,1 1 0,-1-2 0,2 1 0,23 16 0,71 38-10,-94-58 10,15 10-12,89 85-9,-97-79-4,-11-11 14,1 0 6,-1 0-1,0 1 1,-1 0 0,0 0-1,-1 1 1,-1-1-1,8 30 1,-10-29-4,1 0 6,-1 0-1,-1 0 1,0 0-1,-1 0 1,-1 1-1,-1 14 1,-2 4-8,-5 48 0,9-53 12,7-5 0,-7-22 0,0 0 0,-1 0 0,1 0 0,0 0 0,0 0 0,0 0 0,0 0 0,0-1 0,0 1 0,0 0 0,0-1 0,0 1 0,1-1 0,-1 1 0,2 0 0,0 0 0,-1-1 0,1 0 0,0 0 0,0 1 0,0-2 0,0 1 0,-1 0 0,1 0 0,4-2 0,1 0 0,-1 0 0,1-1 0,0-1 0,8-4 0,10-8-249,-1-2 1,43-38-1,-56 46-484,62-55-6660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33.5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493 189 8072,'-3'-33'-3,"3"27"21,-1 1-1,1-1 0,-2 0 1,1 0-1,0 1 0,-1-1 0,-3-6 1,-1 0 12,0 0 1,0 0 0,-1 0-1,-1 1 1,-13-16 0,20 27-16,0-1 0,1 0 0,-1 0 0,0 0 0,0 0 0,0 1 0,0-1 0,0 0 0,0 1 1,0-1-1,0 1 0,0-1 0,-1 1 0,1 0 0,-1-1 0,-13-2 41,0 1 0,0 1 0,0 0 0,-1 0 0,-24 4 0,37-3-30,1 1 0,-1-1 0,0 1-1,1 0 1,-1 0 0,0 0 0,-4 2 0,-24 15 67,1 1 1,-34 27 0,43-23 74,-62 91 57,72-92-130,4-1-51,1 0 1,-5 35-1,11-55-38,0 0 1,0 1-1,0-1 0,0 0 0,0 0 0,0 1 0,0-1 0,0 0 0,1 1 0,-1-1 1,1 2-1,5 10 13,-1-1 1,2-1 0,0 1 0,16 20-1,-22-31-14,0 0-1,0 0 1,0 0-1,0 1 1,1-1-1,-1 0 0,0-1 1,1 1-1,-1 0 1,1 0-1,2 0 1,25 11 19,1-3 0,48 11 0,-43-17 16,147-16 14,-149 6-20,93-46 15,-124 52-44,-1 0 0,1 0-1,0 0 1,-1 0 0,1 0 0,-1 0 0,1 0-1,-1-1 1,2-1 0,1-2 13,0 1-10,0 0 0,-1 0 0,1 0 0,-1-1 0,0 1-1,0-1 1,0 0 0,-1 0 0,0 0 0,0 0 0,0 0 0,-1 0 0,1-1 0,-1 1-1,-1 0 1,1-1 0,-1-9 0,-1-9 46,-1-1-1,-2 0 1,-1 1-1,0 0 1,-17-44-1,22 67-48,-1 1 0,1-1-1,0 1 1,-1 0 0,1-1 0,-1 1-1,1-1 1,-1 1 0,1 0-1,0-1 1,-1 1 0,1 0 0,-1-1-1,0 1 1,1 0 0,-1 0-1,1 0 1,-1 0 0,1-1-1,-1 1 1,1 0 0,-1 0 0,0 0-1,1 0 1,-1 0 0,1 0-1,-1 0 1,1 1 0,-1-1 0,0 0-1,1 0 1,-1 0 0,1 0-1,-1 1 1,1-1 0,-2 1 0,1-1 7,-4 4 5,0-1 1,0 1-1,0 0 1,1 0-1,-1 0 1,1 1-1,0 0 1,1-1-1,-1 1 0,1 1 1,-4 7-1,-1 0-3,5-9-7,0 0 1,1 1 0,0-1 0,0 1-1,0 0 1,0 0 0,1 0-1,-2 7 1,-12 95 65,17-85-58,10 37 4,14 18-15,38 71-8,-52-125-15,-3-12-180,0-1 0,0 1 0,1-1 1,0-1-1,1 0 0,13 9 0,24 13-6674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34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78 9776,'-4'-75'528,"4"75"-509,0 0 1,1 0-1,-1-1 1,0 1-1,1 0 1,-1 0-1,0 0 1,0 0-1,1-1 1,-1 1-1,1 0 1,-1 0-1,0 0 1,1 0-1,-1 0 1,0 0-1,1 0 0,-1 0 1,0 0-1,1 0 1,-1 0-1,0 0 1,1 0-1,-1 0 1,0 0-1,1 1 1,-1-1-1,0 0 1,1 0-1,-1 0 1,1 1-1,-1-1 4,6 3 11,0 0-1,-1 0 0,0 1 1,1 0-1,-1 0 0,-1 1 1,1-1-1,4 6 0,29 33-11,5 11-22,-1 8 0,-3 2 0,-8-3 1,-19-29 4,-1 0 1,-1 0-1,6 45 0,-8-24-2,1 8 5,-9-58 15,-2-6-7,-1-1-14,0 0 0,0 0-1,0 0 1,1 0 0,0 0 0,-1-1 0,-1-6 0,-9-21 24,-46-122 49,53 140-72,4 9-1,1 1 0,-1-1 0,1 1 0,0-1 0,1 1 0,-1-1 1,1-8-1,0-14 6,6-39 1,-6 62-7,1 0-1,-1 0 1,1 1-1,0-1 1,0 0-1,1 1 1,-1-1-1,1 1 1,-1 0 0,5-7-1,0 1 2,-4 6-3,0 0 1,0 1-1,0-1 1,0 0-1,1 1 0,-1-1 1,1 1-1,0-1 1,2-1-1,-2 3 0,-1 0 1,0 0-1,0 0 1,1 0-1,-1 0 0,0 0 1,1 1-1,-1-1 1,1 1-1,-1-1 0,1 1 1,3 0-1,0 1 1,-1 0-1,1 0 0,-1 1 0,0-1 0,0 1 0,7 3 1,37 24-1,1 9 0,-1 7 0,-5 4 0,-32-35-1,-1 1 0,0 0 0,-1 0 0,-1 1-1,-1 1 1,0-1 0,-1 1 0,7 26 0,-13-39-1,0 0 0,-1 0 0,1 0 0,-1 0 0,0 0 0,-1 6 0,1 0 0,0-7-4,-10 0-3,4-2 2,-2-14 0,3-4 3,1 0 1,1-1-1,0 1 0,0-21 0,5 25-2,13-20-1,12-13 6,13-7 1,10-4 1,-23 31 3,50-39 0,-72 61-2,0 1-1,0-1 1,0 1 0,1 0 0,-1 0-1,1 0 1,0 1 0,0 0 0,0 0-1,0 1 1,0-1 0,0 1 0,1 1-1,-1-1 1,6 1 0,-11 0 0,0 0-1,0 0 1,0 0 0,0 0 0,0 0-1,-1 0 1,1 1 0,0-1 0,0 0-1,0 0 1,-1 1 0,1-1 0,0 0-1,0 1 1,0 0 0,8 5 10,0 1 0,0 1-1,-1-1 1,0 1 0,-1 1 0,0 0-1,0 0 1,-1 0 0,0 0 0,0 1 0,7 20-1,-5-14-2,-5-9 2,0 0 0,-1 0-1,0 0 1,0 1 0,2 13 0,10 129 111,-12-129-107,3 32-3,-5-52-10,0 1 0,0-1 1,0 1-1,1-1 0,-1 1 0,0-1 1,1 0-1,0 1 0,-1-1 0,1 1 0,1 0 1,1 4-102,1 0 1,0-1-1,0 0 0,1 0 1,0 0-1,0 0 1,0-1-1,0 0 1,1 0-1,-1 0 0,1 0 1,0-1-1,9 3 1,40 18-6962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34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813 7 8072,'-22'-4'1,"17"3"22,1 0 0,0 1 0,0 0 0,-1 0 0,1 0 1,0 0-1,0 0 0,-6 2 0,-105 25 245,87-17-1,-126 67 89,120-56-175,-141 117 60,142-106-146,22-19-65,-15 13 2,2 2 0,1 1 0,2 0 1,-21 39-1,-16 50 46,58-117-76,-1 0 0,1-1 0,0 1 0,-1 0 0,1 0 0,0 0 0,0 0 0,-1 0 0,1 0 0,0 0 0,0 0-1,0 0 1,0 0 0,0 0 0,0-1 0,1 1 0,-1 2 0,2 4 3,1 0 0,0 0 0,0-1 0,0 1 0,1-1 1,0 1-1,0-1 0,1 0 0,0-1 0,6 7 0,-10-11 0,1 0 0,-1 1-1,1-1 1,0 0 0,0 0 0,0 0 0,-1 0-1,1 0 1,3 1 0,149 47 64,-117-43-34,156 2 17,-153-11-24,196-34-1200,-100 10-4881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34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337 49 7896,'-2'-6'42,"-1"1"1,1-1 0,-1 1-1,0 0 1,0-1 0,0 1-1,-5-5 1,6 10-19,1 0 0,0 0 0,0 0 0,-1 0 0,1 1 0,0-1 0,0 0 0,0 1 0,0-1 0,0 1 1,0 0-1,0-1 0,0 1 0,0 0 0,0-1 0,-2 3 0,0-1 20,-7 3-4,6-3-9,1 0 0,-1 1 0,1-1 0,0 1 0,0-1 0,-1 1 0,2 0 0,-1 0 0,-3 4 0,-83 100 306,70-80-170,-53 96 85,59-100-185,2 0 1,0 1-1,-13 50 0,23-73-59,1 0 0,0 0 0,0 0 0,0-1 0,-1 1 0,1 0-1,0 0 1,0 0 0,0 0 0,0 0 0,1-1 0,-1 1 0,0 0 0,0 0 0,1 1 0,2 5 17,0 0 0,1 0 0,-1-1 0,2 1 0,-1-1 1,10 11-1,-2-9 95,0-4-88,0 0 1,0 0 0,0-1 0,13 1 0,-9-6 68,1-5-48,0-1 0,30-19 0,-31 12 107,62-92 68,-38 39 91,-27 44-272,33-64 207,-30 55-62,3 0 1,30-42-1,-49 75-187,1 1 1,-1-1-1,0 0 0,1 0 0,-1 0 1,0 0-1,1 1 0,-1-1 1,0 0-1,0 0 0,1 1 0,-1-1 1,0 0-1,0 1 0,1-1 1,-1 0-1,0 1 0,0-1 1,0 0-1,0 1 0,1-1 0,-1 0 1,0 1-1,0-1 0,0 0 1,0 1-1,0-1 0,0 1 0,0-1 1,0 0-1,0 1 0,0-1 1,0 1-1,1 6 9,-2 25 56,-12 97 7,7-47-19,5-53-49,-2 44 0,5-47 5,13 31-1,-12-49-13,0-1 1,0 1-1,1-1 1,0 1-1,8 9 1,-8-12-104,0-1 0,1 0 1,-1 0-1,1 0 1,-1-1-1,1 0 1,0 0-1,0 0 0,0 0 1,1-1-1,-1 0 1,1 0-1,-1 0 1,12 1-1,27 7-7590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35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0 8880,'-11'4'36,"10"-3"-34,0 0 0,-1 1 0,1-1 0,0 0 0,0 1 1,0-1-1,0 0 0,0 1 0,1 0 0,-1-1 0,0 1 0,1-1 0,-1 1 1,1 0-1,-1-1 0,1 1 0,0 0 0,-1-1 0,1 1 0,0 0 1,0 0-1,1 3 0,8 40 94,-6-33-87,-2-8 0,0 1 1,0-1-1,0 1 1,1-1-1,0 0 0,3 6 1,28 48 104,58 78 1,-50-86 4,-31-39-92,-1-1 0,0 2 0,-1-1 0,-1 1 0,1 0 0,9 23 0,-17-34-18,0 0 0,1 0-1,-1 0 1,0 0 0,0 0 0,1 0 0,-1 0-1,0 0 1,0 0 0,0 0 0,0 0 0,0 0-1,0 0 1,0 0 0,-1 0 0,1-1 0,0 1-1,0 0 1,-1 0 0,1 0 0,-1 0 0,1 0-1,-1 0 1,1-1 0,-1 1 0,1 0 0,-1 0-1,0-1 1,1 1 0,-1 0 0,0-1 0,0 1-1,0-1 1,1 1 0,-1-1 0,0 1 0,0-1-1,0 0 1,0 1 0,-2-1 0,1 1 11,-1-1 1,0 1-1,0-1 1,0 0-1,0 0 1,0 0-1,0 0 1,0-1-1,0 1 1,0-1-1,1 0 1,-1 0 0,-3-1-1,1-1 5,-1 0 0,1-1-1,0 0 1,0 0 0,0 0 0,0 0 0,1-1-1,0 0 1,0 0 0,0 0 0,0 0 0,1-1-1,0 1 1,-4-12 0,1 4-11,3 7-4,1 0 1,0 0-1,0-1 0,1 1 1,-2-11-1,0-13 25,0-39-1,6 49 1,7-3-17,1 1 0,17-26-1,-12 30 17,10-1-11,51-32 0,-53 42 12,10 2-9,62-2 0,-93 8-23,0 1 1,-1 0-1,1 1 1,0-1-1,0 1 1,-1-1-1,5 2 1,16 6 7,-1 1 0,0 2 0,26 15 0,-29-8 16,67 98 11,-71-89-3,45 107 21,-52-109-8,-4-4-10,0 0-1,-1 1 1,0 38 0,-3-52-222,0 0 1,0 0-1,1 0 1,1 0 0,-1 0-1,5 10 1,3 8-6677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35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7448,'10'116'90,"-8"-93"-62,21 234 254,-20-230-236,1 17 11,2-1-1,15 55 1,28 74 68,-21-89 66,-18-56-162,26 64 130,-31-74-79,-3-7 1,1 0 0,0-1 0,1 1 0,1 0-1,-1-1 1,11 15 0,-15-24-76,0 0 0,0 0-1,0 0 1,0 0-1,0 1 1,0-1 0,0 0-1,0 0 1,0 0 0,0 0-1,1 0 1,-1 0-1,0 0 1,0 0 0,0 1-1,0-1 1,0 0-1,0 0 1,0 0 0,0 0-1,0 0 1,1 0 0,-1 0-1,0 0 1,0 0-1,0 0 1,0 0 0,0 0-1,0 0 1,1 0 0,-1 0-1,0 0 1,0 0-1,0 0 1,0 0 0,0 0-1,0 0 1,0 0-1,1 0 1,-1 0 0,0 0-1,0 0 1,0 0 0,0 0-1,0 0 1,0 0-1,0 0 1,0 0 0,1-1-1,-1 1 1,0 0-1,0 0 1,0 0 0,4-2 31,-1-1 0,1 1 1,-1-1-1,0 0 0,0 0 0,0 0 1,0-1-1,0 1 0,-1-1 1,1 1-1,-1-1 0,3-6 0,3-9 186,8-33 0,-10 30-72,2-4 0,-5 10 18,1 0 1,1 1 0,1 0-1,0 0 1,1 0-1,0 1 1,16-21 0,-23 35-159,0-1 0,1 1-1,-1 0 1,0 0 0,1 0 0,-1 0 0,0 0 0,0 0 0,1 0 0,-1 1 0,0-1 0,1 0 0,-1 0 0,0 0 0,1 0 0,-1 0 0,0 0 0,1 1-1,-1-1 1,0 0 0,0 0 0,1 0 0,-1 1 0,0-1 0,0 0 0,1 0 0,-1 1 0,0-1 0,0 0 0,0 0 0,1 1 0,7 10 42,-2-4-28,-4-4-16,0 0 0,0 0 1,-1 0-1,1 0 0,-1 0 0,1 1 0,-1-1 0,0 0 0,0 0 0,0 1 0,0 3 1,4 24 37,2 49 1,-9-56-20,-9 36-1,7-46-23,0 0-1,-10 21 0,9-26-1,0 0-1,0-1 1,-1 1-1,-1-1 1,0-1 0,0 1-1,0-1 1,-9 6-1,10-9 0,0 1-1,-1-1 0,1-1 0,-1 1 1,0-1-1,0 0 0,0-1 0,-1 0 0,-12 2 1,10-1-3,3-2-3,0 1 1,0-1 0,0 0 0,-1 0 0,1-1 0,-13-1 0,12 1 1,8 0 3,0 0 1,0 0-1,-1 0 1,1 0-1,0 0 1,0 0-1,0 0 1,0 0 0,-1 0-1,1 0 1,0 0-1,0 0 1,0 0-1,-1 0 1,1 0-1,0 0 1,0-1-1,0 1 1,0 0 0,0 0-1,-1 0 1,1 0-1,0 0 1,0 0-1,0 0 1,0-1-1,0 1 1,0 0-1,-1 0 1,1 0 0,0 0-1,0 0 1,0-1-1,0 1 1,0 0-1,0 0 1,0 0-1,0 0 1,0-1-1,0 1 1,-1-5-138,0 0 1,1 0 0,0 1-1,0-1 1,0 0-1,0 0 1,1 0-1,0 1 1,0-1-1,2-6 1,6-29-7336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35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7896,'1'1'1,"0"1"1,0-1 0,0 0-1,0 0 1,-1 1-1,1-1 1,0 1-1,-1-1 1,1 0 0,-1 1-1,0-1 1,1 1-1,-1 2 1,6 23 49,85 202 380,-88-222-391,0 0 1,0 0 0,0 0-1,1-1 1,1 0-1,6 9 1,2 1 1,-2-1-16,-6-7-2,0-1 0,1 0 0,0-1 0,9 8 0,-2-2 19,2 0 0,18 11 0,-21-20 44,0-4-64,-1 0 1,1-1 0,-1-1 0,11-4-1,-8-1 52,3-12-18,26-36-1,-34 37 38,-2-6-28,6-46 1,-14 52 41,-6-8-27,-13-32 1,12 45 59,-49-42 60,43 49-66,-1 5-97,-1 0 0,1 1 0,-1 0-1,-19 2 1,13 4 77,-89 40 48,109-44-154,0 0 0,1 0 0,-1 0 0,1 0 0,-1 0 0,1 0 0,-1 0 0,1 0 0,0 0 1,-3 3-1,-4 8 12,-1-1 0,2 1 1,0 1-1,0 0 0,-9 24 1,16-35-20,-1-1 1,1 1 0,0-1 0,-1 1-1,1-1 1,0 0 0,0 1 0,0-1-1,0 1 1,0-1 0,0 1 0,0-1-1,1 1 1,0 2 0,2 8 8,0 0 1,0 0-1,9 19 0,-1-13-4,23 34 0,-34-52-7,3 4 3,0 0-1,0-1 1,0 1 0,0-1 0,1 0 0,4 4 0,167 113 23,-134-100-12,197 54 3,-227-71-15,-1-1 0,20 2 1,47 2-663,108-7 0,-47-8-5980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36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328 392 4664,'17'-9'28,"-13"8"-7,-1-1 1,1 0 0,-1 0 0,0 0 0,0-1 0,0 1 0,0-1 0,3-3 0,57-65 290,-52 53 95,-5-1-277,-1 0 1,-1 0 0,4-28-1,-10 27 45,-4-2-60,-18-40-1,13 49-39,-2 4-49,0 0 1,-1 1-1,-27-12 0,20 16 28,-18 4-16,-41 5 0,78-5-33,0 1 0,0-1 0,0 0 0,0 1 0,0-1 0,1 1 1,-1 0-1,0-1 0,0 1 0,1 0 0,-3 2 0,-15 10 18,0 1 1,2 1-1,-31 32 0,32-21 51,-6 26-24,-16 61 1,31-75 17,10 170 43,5-163 9,70 199 48,-56-193-48,117 203 50,-109-205-36,101 191 62,-110-194-16,49 143 77,-63-161-49,-5-15-159,-1 1-1,-1-1 0,0 0 1,-1 1-1,-2 16 1,3-30-42,-1 1 0,1 0 0,0-1 1,0 1-1,0-1 0,0 1 0,-1-1 1,1 1-1,0-1 0,0 1 0,-1-1 1,1 1-1,0-1 0,-1 1 1,1-1-1,-1 1 0,1-1 0,0 0 1,-1 1-1,1-1 0,-1 0 0,1 1 1,-1-1-1,0 1 0,-10 3 25,1 1 0,-1-2 0,1 1-1,-1-2 1,0 1 0,-1-1 0,-11 0 0,20-2-18,1 0 1,0 0-1,0 0 1,0 0-1,0 0 1,-1 0 0,1-1-1,0 1 1,0-1-1,-3-1 1,-20-7-210,1-2-1,1-1 1,0-1 0,-33-23 0,-26-23-5645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0:59.0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154 9 2784,'7'6'75,"0"0"-1,0-1 1,1 0 0,0-1-1,0 0 1,0 0 0,0-1-1,1 0 1,-1 0-1,1-1 1,0 0 0,9 1-1,36 9 201,-43-7-249,0-1 0,0 1 0,0 1 0,-1 0 0,0 0 0,0 1 0,0 1-1,-1 0 1,0 0 0,0 0 0,-1 1 0,0 1 0,7 11 0,-5-6 40,0 0 1,-1 1 0,-1-1-1,0 2 1,-2-1-1,8 26 1,-8-24 54,-6-17-4,3-10 3,-2 8-110,0 0 1,0 0-1,-1 0 1,1 0 0,-1 0-1,1 0 1,-1 0-1,1-1 1,-1 1 0,1 0-1,-1 0 1,0 0-1,0-1 1,1 1 0,-1-2-1,20-117 413,-15 88-115,-2-1 1,-1-60-1,-2 86-40,0-4 47,0 7-47,0-2-16,0 4-16,-1 2-222,0 1-1,0-1 1,1 0 0,-1 0 0,0 0-1,0 0 1,0 1 0,1-1 0,-1 0-1,0 1 1,0-1 0,1 1 0,-1-1-1,0 1 1,0-1 0,1 1 0,-1-1-1,1 1 1,-1 0 0,1-1 0,-1 1-1,1 0 1,-1-1 0,1 1-1,-1 0 1,1 1 0,-6 23 73,4-13-71,1-6-6,1 0 0,0 0 0,0 0 0,0 0 0,0 0 0,3 9 0,18 123 58,-1-34-22,-5-11-32,-2-35-8,8 10-3,-2 4 2,-3 8-3,-7 5-2,-9-2 0,-1-65 0,-1 0 0,-5 19 0,4-27 0,0 0 0,-1 0 1,-7 16-1,6-18 1,0 0 0,-1-1 0,0 1 0,0-1 0,0 0 0,-1 0 0,-13 9 0,6-9 6,0-2-3,0-1 1,0-1 0,-1 0-1,1-1 1,-1-1 0,0 0-1,-25-3 1,26 1-3,8 0 1,-1 0 0,1-1 0,0 1 0,-1-1 0,-6-3 0,-35-13 26,-54-29 1,87 39-24,-30-23 80,-62-47-1053,44 33-4306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30.2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 3232,'6'-3'9,"1"0"33,0 0 1,1 0-1,0 1 0,0 0 0,-1 0 0,1 1 0,14 0 1,-14 2 33,0 1 1,-1 1 0,0-1-1,1 1 1,-1 1 0,0-1 0,0 1-1,-1 1 1,1-1 0,-1 1-1,0 0 1,0 0 0,-1 1-1,9 10 1,-8-9-38,-2-2 1,0 0 0,-1 0 0,1 0 0,-1 0 0,3 8 0,12 28 255,18 58 0,-30-83-269,-3-10-4,-1 0 0,-1-1 0,1 1 0,-1 0-1,0 0 1,0 6 0,14 137 430,-14-144-344,2 1 28,2-23 133,5-29-83,1 0 51,25-63 0,-30 94-212,-5 11-6,1-1-1,0 1 0,0 0 0,0 0 0,0 0 0,1 1 1,-1-1-1,1 0 0,4-3 0,62-62 189,-65 65-183,0 0-1,0 1 1,1-1 0,-1 1 0,1 0 0,0 0 0,0 0 0,6-1-1,5-3 9,-2-1-12,-10 5-9,0 1 1,0 0-1,0 0 0,0 1 0,0-1 0,0 1 0,0 0 0,1 0 0,6-1 0,3 1 18,1-1-1,-1 2 1,1 0-1,0 1 1,-1 0 0,0 2-1,1-1 1,16 7-1,-18-5-17,-9-3-5,0 1 1,0 0-1,0 0 1,1 0-1,-2 1 1,1-1 0,7 7-1,0 0 7,-1 0 1,0 0-1,0 1 0,-1 0 0,0 1 0,-1 0 1,0 1-1,0-1 0,-2 2 0,1-1 1,-2 1-1,1-1 0,2 15 0,-6-21 1,-1-1 0,0 1 0,0-1 0,-1 1-1,0-1 1,1 1 0,-2-1 0,1 1-1,-1 0 1,0-1 0,-3 10 0,3-13 82,0-5-40,-1-4-44,1 0 1,-1 1-1,1-1 1,1 0-1,-1 0 1,1 0-1,1 0 1,-1 0-1,3-11 1,0 3 6,1-1-1,8-23 1,-7 27 7,0 1-1,1 0 1,1 0-1,-1 0 1,10-10-1,-7 9-10,-5 7-3,0 1 0,0-1 1,0 1-1,1-1 0,-1 2 0,1-1 1,0 0-1,0 1 0,0 0 0,1 0 1,-1 0-1,12-3 0,-11 4-2,0 0 3,0 0 1,0 1-1,1 0 0,-1 0 0,0 0 0,1 1 0,-1 0 0,1 0 0,-1 1 0,0-1 0,1 2 0,7 1 0,-6-1-1,0 0 0,0 0 1,-1 1 0,1 0-1,-1 0 1,0 1 0,0 0-1,0 0 1,0 1-1,-1-1 1,9 10 0,-7-8-4,4 4 9,-1 0 1,-1 1 0,0 0 0,15 21-1,-13-15-11,-8-13-2,0 1 0,-1-1 0,0 1 0,0 0 0,0 0 0,4 9 0,0 2 0,14 34-1,-12-16-9,-1 0 0,7 62 0,-11-39-20,-4-56 23,0 6-4,1 0 1,-1 0-1,1 0 0,3 8 0,-4-14 4,1-1 1,-1 0-1,0 0 0,1 0 1,-1 0-1,1 0 0,-1 0 1,0 0-1,1 0 0,-1 0 1,0 0-1,1 0 0,-1 0 1,0 0-1,1 0 0,-1-1 1,1 1-1,-1 0 0,0 0 1,1 0-1,-1 0 0,0-1 1,0 1-1,1 0 0,-1 0 1,0-1-1,1 1 0,-1 0 1,0 0-1,0-1 0,0 1 1,1 0-1,-1-1 0,0 1 1,0-1-1,16-21-1158,2-5-4613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36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0 344 8248,'86'-3'57,"93"-5"23,-136 6 7,170-19 46,-174 12 14,136-63 37,-144 53-143,110-113-1036,-68 54-4251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37.1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97 311 6552,'-23'-3'1,"2"8"4,19-4-4,-1 1-1,1-1 0,0 1 1,0 0-1,0 0 0,0-1 1,-3 5-1,2-1 1,0-1 0,0 1 0,1-1 0,-1 1 0,-1 5-1,-7 39 2,8-12-3,3 67 1,1-101-1,2 30-4,13 54 4,14 10 1,6-15 0,-30-68 0,2-1 1,10 16-1,-13-23 1,0-1-1,0 0 1,0 0 0,0-1-1,1 0 1,-1 0 0,1 0-1,1-1 1,-1 1 0,0-1-1,10 2 1,0-2 6,-2-4 10,1 0 1,-1-1 0,0-1-1,-1 0 1,1-1-1,0-1 1,-1 0 0,0-1-1,23-14 1,15-17 36,-31 19 140,19-27 218,54-84 1,-54 61-38,-9 16-14,-30 51-353,0 1-1,0 0 1,0 0 0,0 0 0,0 0-1,1 0 1,-1-1 0,0 1-1,0 0 1,0 0 0,0 0-1,1 0 1,-1 0 0,0 0-1,0 0 1,0 0 0,1 0-1,-1 0 1,0 0 0,0 0 0,0 0-1,1 0 1,-1 0 0,0 0-1,0 0 1,1 0 0,-1 0-1,0 0 1,0 0 0,0 0-1,0 0 1,1 0 0,-1 0 0,0 0-1,0 0 1,0 0 0,1 1-1,-1-1 1,0 0 0,0 0-1,0 0 1,0 0 0,0 1-1,1-1 1,6 8 58,-7-8-58,5 6 25,-3-3-15,0-1 0,0 1 0,0 0-1,-1 0 1,1 0 0,-1 0 0,0 0-1,0 0 1,1 4 0,31 99 171,-27-85-141,1-1 0,1 1 1,0-1-1,16 24 0,-17-30-32,7 6 59,12 6-24,32 23 1,-40-39-12,-1-4-23,-1-1 0,34 4 1,-34-11 3,11-9-5,39-22 0,-47 17-8,8-13 0,38-59 0,-50 59 0,35-123 8,-46 122-8,-4 17-4,1-3-1,0 1 0,-2 0 0,0-1 0,0 1 0,-2 0 0,0 0 0,-1 0 0,-7-21 0,-52-111 17,13 43 20,37 75-37,-19-34 54,19 42-26,-25-33 0,38 54-29,-1-1 0,1 1 0,-1-1-1,1 1 1,-1 0 0,0-1 0,1 1-1,-1 0 1,1-1 0,-1 1 0,0 0-1,1 0 1,-1-1 0,0 1 0,0 0-1,1 0 1,-1 0 0,0 0 0,1 0-1,-1 0 1,0 0 0,0 0 0,1 0-1,-1 1 1,0-1 0,1 0 0,-1 0-1,0 0 1,1 1 0,-1-1 0,0 1-1,1-1 1,-1 0 0,1 1 0,-1-1-1,1 1 1,-1-1 0,1 1 0,-1 0-1,0 0 3,-15 23 9,12-8 14,-6 105 7,9-102-24,1-1-1,3 25 1,0-16-5,12 71 0,43 116 0,-43-173-10,79 149 1,-73-157-8,-15-25 9,113 142-18,-57-83-1204,-37-41-4855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37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1 480 6816,'1'-2'48,"0"-1"-34,1 0 0,0 1 0,0-1 0,0 1 0,0-1 0,0 1 0,0 0 1,1-1-1,-1 1 0,1 0 0,0 1 0,0-1 0,-1 0 0,1 1 0,0 0 0,6-2 0,-3 0-15,65-30 268,64-36 26,35-16 146,-162 81-419,4-2 54,1 1 0,-1 0 0,15-4 0,-7 4-30,-12 2-16,1 1 0,1-1-1,-1 2 1,0 0 0,0 0 0,1 0-1,-1 1 1,1 0 0,-1 1 0,16 3-1,-14 2 48,-1 5-54,-1 0 0,1 1 0,-2 0 0,9 14 0,-14-20-7,1 0 0,-1 1 0,0-1 0,0 1 0,-1-1 0,3 13 0,0 3 2,17 63 53,-18-70-44,-1-1-11,0-1-1,1 0 1,1-1-1,0 1 1,1-1 0,11 19-1,19 20 62,-36-50-70,1 0 1,-1-1-1,1 1 1,0 0-1,-1-1 1,1 1-1,-1-1 1,1 1-1,0-1 1,0 1-1,-1-1 1,1 1-1,0-1 1,0 0-1,-1 0 1,1 1-1,0-1 1,0 0-1,0 0 1,0 0-1,-1 0 1,1 0-1,0 0 1,1 0-1,0 0 4,0-1-1,-1 0 0,1 1 0,0-1 0,-1 0 1,1 0-1,0 0 0,-1 0 0,1 0 0,1-2 1,3-3 7,-1 0 0,0 0 0,7-12 0,-10 16-19,6-12 71,1-12 3,-1-1 0,-2 0 0,7-55 0,-8 13 61,10-31 212,-15 98-239,1 6-66,2 15-9,-1-9-25,0-1 0,0 0 0,0 0 1,7 14-1,14 28 14,-13-32-17,17 23 1,-15-26 0,22 24-1,-24-31-1,0-1-1,20 14 1,-19-15-2,0-1 1,1-1 0,-1 0 0,23 7-1,-22-12-4,2-5 4,-1 0 1,0-1-1,20-11 0,-18 4-4,17-30 4,-25 30 1,0 1 0,9-24 0,-2-16 14,14-82 1,-19 75 29,-4 21-15,0 6 183,0-57 0,-4 85-113,1-2 1,5 25 64,-1-5-142,0 0 0,0-1 0,10 15 0,22 21-14,60 59-3,-66-74-8,41 56 0,-55-67 1,-9-12-1,0 1 0,0 0 1,8 17-1,-5-9 1,-4-5 0,23 47-21,31 88-161,-62-148 145,2 0-26,4 3 43,-5-6 21,0 1 0,0 0 0,1-1 0,-1 1 0,0-1 0,0 0 0,0 1 0,0-1 0,0 0 0,0 0 0,0 0 0,0 1 0,-1-1 0,1 0 0,1-2 0,-1 2 0,5-5 0,-3 4 0,-1-1 0,1 1 1,-1-1-1,0 0 0,0 0 0,0 0 1,-1 0-1,3-5 0,18-36 0,-1-21 1,-1-12 0,-3-4 0,1 4 0,0 12 0,-14 47 0,-2 10 0,0 1 0,1-1 0,0 1 0,0 0 0,7-10 0,-4 7-2,-1 10-3,28 27 3,-9-7-13,-24-19 15,155 126-104,-101-91 81,-32-26-50,72 18-34,-78-28 15,1-4 53,0-1 1,24-10-1,-28 6-14,-6 2 44,-2 0 1,1 0 0,-1 0-1,0-1 1,0 0 0,-1 0 0,0 0-1,0-1 1,-1 1 0,0-1-1,-1 0 1,3-16 0,-10-9 1,-1 22-5,-18-18 4,18 25 8,0-1 0,-1 2-1,1-1 1,-1 1 0,-8-4 0,1 2 0,-1 0 0,-26-7 0,14 8 0,-38-5 0,38 8 0,-48 3 0,53 1 0,1 1 0,-35 9 0,37-6 0,0 1 0,0 0 0,-18 11 0,19-8 0,1 1 0,0 1 0,-16 14 0,3 3-1,1 2 1,-43 61-1,54-62-4,4 1 4,2 0-1,-12 45 1,23-74 0,1 0 0,-1 0-1,1 0 1,0 0 0,0 0 0,0 0 0,0 0-1,0 0 1,0 0 0,1 3 0,4 14-4,0-1 1,1 0 0,1-1 0,13 24-1,-4-21-20,13 3 8,56 34 1,-55-44-23,164 34-13,-148-43-1,224-5-1210,-119-6-4730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38.6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0 615 8072,'0'0'16,"5"-2"-10,7-3 12,1-2-1,-1 1 0,-1-1 0,1-1 0,11-10 0,-14 10-1,7-7 131,0-9-71,-1-1 1,18-41-1,-24 38 191,3-20-135,8-29 502,34-89 0,-9 76 347,-45 90-964,1 0-1,0 0 1,-1 0-1,1 0 1,-1 0-1,1 0 1,0 0 0,-1 0-1,1 0 1,-1 0-1,1 0 1,0 0-1,-1 0 1,1 0 0,-1 0-1,1 1 1,0-1-1,-1 0 1,1 0-1,0 1 1,0 0 15,2 0-12,0 1 0,0 0-1,0 0 1,0 0 0,0 0 0,-1 0 0,1 1 0,-1-1-1,1 1 1,-1-1 0,0 1 0,0 0 0,2 5 0,16 36 14,-17-35-23,8 21 32,-2 0 0,11 60 0,-15-64-34,19 76 52,-19-84-55,20 61 3,-12-50 6,26 35 4,-27-47-18,1-1 1,19 18 0,-15-18 1,30 22-1,-31-27-1,32 17 0,11-5-1,-52-21 0,-1 0 0,1 0 0,0-1 0,-1 0 0,10 0 0,-10-1 0,0-1 0,0 0 0,0 0 0,-1 0 0,1-1 0,9-4 0,1-1 0,26-17 0,-28 14 0,25-20 0,-32 23 0,1 0 0,-1-1 0,8-12 0,-4 1-1,-1 0 1,12-29 0,-20 44-1,3-8 0,0-1 0,-1 1 0,-1-1 0,0 0 0,2-20 0,5-30-14,41-139-38,-50 201 51,-1 0 0,0 0 0,1 0 1,-1 1-1,0-1 0,1 0 0,-1 1 0,1-1 1,0 0-1,-1 1 0,1-1 0,-1 0 0,1 1 1,0-1-1,0 1 0,-1-1 0,1 1 1,0 0-1,0-1 0,-1 1 0,1 0 0,0 0 1,0-1-1,0 1 0,0 0 0,-1 0 1,1 0-1,0 0 0,0 0 0,0 0 0,0 0 1,0 0-1,27 9-27,-23-7 29,49 21-44,-30-11 28,16 8-26,62 21 0,-95-39 37,0 0 0,1-1 0,0 0-1,-1-1 1,1 1 0,14-2 0,-13 0 2,2-2-9,16-17 4,3-18 7,-6-6 1,-21 38 0,-1 0 0,0 0 0,0 0 0,1-10 0,-2 12 0,-1 0 0,0 0 0,0 0 0,0-1 0,0 1 0,-1 0 0,-1-5 0,1 4 0,-1 0 0,0 1 0,0-1 0,0 1 1,0-1-1,-7-7 0,3 6 1,0 0 0,-1 0-1,0 0 1,0 1 0,0 0 0,-1 0 0,0 1-1,0 0 1,-12-5 0,-2 4 7,-112 0 8,105 9-9,-43 18-1,60-18-5,0 1-1,0 1 0,1 0 0,-19 13 1,18-9-1,1 0 0,1 0 0,0 1 0,1 1 0,-12 16 1,-23 48-6,41-71 1,0 0 0,0 1 0,1-1 1,-3 11-1,-34 172-21,39-184 19,-1 0 1,1 0-1,0 0 1,0 0-1,0 1 0,2 6 1,10 45-22,20 62 1,-30-113 16,-1 0 0,2 0 0,-1 0 0,1 0 0,3 4 0,121 161-81,-122-164 73,0-1-1,-1 0 1,2-1-1,7 7 1,180 111-102,-189-119 111,1-1 0,-1 0-1,1 0 1,-1-1 0,1 1 0,0-1 0,8 1 0,-13-2 9,32 6-37,58 3 0,-42-10-631,62-10-1,50-8-5944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39.0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652 64 7536,'-11'-10'3,"8"7"3,-1 0 0,0 0 0,0 0 0,0 0 0,0 1 0,0 0 0,0 0 1,-1 0-1,-4-2 0,-18-4 38,-44-10 1,47 17 83,-123 19 59,115-10-46,-6 8-50,-65 37 1,80-35-51,-63 79 15,74-77-49,-9 30-1,18-39-5,0 0 0,-3 21 0,6 8 4,0-38-4,1 0-1,-1 0 0,1-1 0,-1 1 0,1 0 0,0 0 0,-1 0 0,1-1 0,0 1 0,0-1 1,0 1-1,3 2 0,-3-3 0,1 1 0,0-1 0,0 1 0,0-1 0,0 0 0,0 0 0,1 0 0,-1 0 0,0-1 0,0 1 0,5 0 0,49 4 1,-36-6 1,0-1 0,0 0 0,-1-2 0,25-7-1,-22 2 13,-10 3-5,2-2 0,0 1 0,-1-2 0,0 1 0,0-2 0,-1 0 0,17-17 0,61-97 295,-88 121-183,-2 6 4,0 7-73,-1-1 1,0 1-1,-1-1 0,0 0 0,-3 12 0,-10 40 102,0 60 2,16-96-49,9 13-35,23 53 0,-32-89-64,0 0 0,0 1 0,0-1 0,1 0 0,-1 0 0,1 0 0,-1 0 0,1 0 0,3 3 0,23 20-281,0-1 0,2-2 0,40 24 0,32 13-5667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39.4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850 1319 7896,'-89'-82'218,"72"72"-3,-19-2-70,-57-12 1,59 19-5,-159-4 56,153 10-82,-131 21 42,144-14-82,2 4-40,0 2 0,-26 19 0,37-19 20,8-5-42,1 0 1,-1 0-1,2 1 0,-1-1 1,-3 14-1,8-10 34,1-9-40,-1 0 0,1 0 0,1-1 1,-1 1-1,1 0 0,-1-1 0,1 1 0,0-1 1,0 1-1,0-1 0,1 0 0,-1 0 1,1 0-1,0 0 0,0-1 0,0 1 0,0-1 1,0 1-1,1-1 0,-1 0 0,1 0 1,-1-1-1,5 2 0,32 5 10,-20-8 18,10-7-16,0-1-1,30-12 1,-33 5 28,10-14-15,53-53 1,-67 52 14,74-157 18,-83 144-18,33-173 17,-42 172-24,3-196 14,-9 190-19,-26-171 17,19 185-24,8 33-27,-33-100 43,27 85-30,0 1-1,-2 0 1,0 0 0,-14-20-1,22 36-12,0 1-1,-1 0 1,1 0 0,0 0-1,0 0 1,0 0-1,-1-1 1,1 1-1,0 0 1,-1 0-1,1 0 1,0 0-1,0 0 1,-1 0-1,1 0 1,0 0 0,0 0-1,-1 0 1,1 0-1,0 0 1,-1 0-1,1 0 1,0 0-1,0 0 1,-1 0-1,1 0 1,0 0-1,0 1 1,-1-1 0,1 0-1,0 0 1,0 0-1,-1 0 1,1 1-1,0-1 1,0 0-1,0 0 1,-1 0-1,1 1 1,0-1 0,-8 10 3,6-6-3,-1 1-1,1 0 1,0 0 0,1 0-1,-3 9 1,2-5 0,1 0 0,1-1 0,-1 1 0,2 15 0,2 1 0,9 30 0,15 48-1,8 22 0,62 156-7,-33-79 0,-52-163-19,-6-18 11,6 15-7,1 0 0,2-1 0,23 39 0,-28-56-298,1-1-1,1 0 1,19 21 0,0-5-5760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39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1 244 8344,'7'5'11,"1"0"0,-1 0 1,0 1-1,0 0 0,-1 0 1,1 0-1,-2 1 0,1 0 1,-1 1-1,0-1 0,0 1 1,4 10-1,3 3-205,23 30 1,36 28-310,-58-65 374,0-1 0,2-1 0,0-1 0,19 13 0,-34-24 126,1 0 1,-1 1-1,0-1 1,1 0 0,-1 0-1,1 0 1,-1 1-1,1-1 1,-1 0-1,1 0 1,-1 0-1,1 0 1,-1 0 0,1 0-1,-1 0 1,1 0-1,-1 0 1,1 0-1,-1 0 1,1 0-1,-1 0 1,1 0 0,0-1-1,34-11-52,-27 7 53,1-1 0,-1 1 0,0-1 0,9-9 0,-4 1 3,-1 0 0,-1-1-1,0-1 1,0 0 0,12-28 0,-12 17 27,-8 18-13,6-16 23,-1 0 0,-1-1 0,6-49 0,-11 49 45,-2 0 0,0 0 1,-2 0-1,0 0 0,-7-26 1,8 50-64,1 0 0,-1 1 0,1-1 0,-1 0 0,0 1 0,0-1 1,1 1-1,-1-1 0,0 1 0,0-1 0,0 1 0,-1 0 0,0-2 0,1 2-16,0 1 0,0 0 0,1-1 0,-1 1-1,0 0 1,0-1 0,0 1 0,0 0 0,0 0-1,1 0 1,-1-1 0,0 1 0,0 0 0,0 0 0,-1 1-1,-3 3 131,1 3-79,-1 1-21,1 1-1,0 0 0,0 0 1,1 1-1,0-1 1,-2 14-1,-17 113 115,19-101-80,10 169 27,-3-159-54,28 177 19,-25-178-33,26 194 7,-28-189-20,-1-15-8,3 38 4,-2 80-1,-5-143-7,-14 198 19,12-181-18,-2 12 4,-16 66-1,-2-24 4,21-79-8,1 1-1,-1-1 0,1 1 0,-1-1 0,0 0 1,1 1-1,-1-1 0,0 0 0,0 0 1,0 0-1,0 0 0,0 0 0,0 0 0,0 0 1,-1 0-1,1 0 0,0 0 0,0-1 0,-1 1 1,1 0-1,0-1 0,-1 1 0,1-1 1,-1 1-1,1-1 0,-2 0 0,2 0 1,0 0 0,0 0 0,0-1 0,0 1 0,0 0 0,1-1 0,-1 1 0,0-1 0,0 1 1,1-1-1,-1 0 0,0 1 0,1-1 0,-1 0 0,0 0 0,1 1 0,-1-1 0,1 0 0,-1 0 0,1 0 0,0 1 0,-1-1 0,1 0 0,0 0 0,0 0 0,-1-2 0,-3-34-1036,2-6-4166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40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6368,'50'14'424,"56"23"1,-50-17-184,-54-20-210,0 1-1,0 0 0,0 0 0,0 0 0,0 0 0,-1 0 1,1 0-1,0 0 0,0 0 0,-1 1 0,1-1 0,-1 1 1,1-1-1,-1 1 0,0 0 0,1-1 0,-1 1 0,1 2 1,-1-2-9,-1-1-6,0 0 0,0 0-1,0 0 1,0 0-1,0 1 1,0-1 0,0 0-1,0 0 1,0 0 0,0 0-1,-1 0 1,1 0-1,0 1 1,-1-1 0,1 0-1,-1 0 1,0 0-1,1 0 1,-1-1 0,1 1-1,-1 0 1,0 0 0,0 0-1,0 0 1,0-1-1,1 1 1,-1 0 0,0-1-1,0 1 1,0-1-1,0 1 1,0-1 0,-1 1-1,1-1 1,0 0 0,0 1-1,-2-1 1,-9 1 35,-1 0 0,0 0 0,1-2 0,-1 0 1,1 0-1,-1-1 0,-19-6 0,1-5-12,30 12-35,1 1 0,-1 0 0,1 0 0,-1-1 0,1 1 0,-1 0 0,1-1 0,-1 1 0,1 0 0,0-1 0,-1 1 0,1-1 0,-1 1 0,1-1 0,0 1 0,0 0 0,-1-1 0,1 0 0,0 0 0,-2-4-34,0 0 0,0 0 0,1 0 1,0 0-1,0 0 0,0-1 1,1 1-1,0 0 0,0-10 0,0 3-616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55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7448,'2'5'72,"13"32"162,15 64 1,-28-91-195,-1-1-1,0 1 0,-1 0 1,0 0-1,0-1 1,-1 1-1,0 0 1,-1 0-1,-3 12 0,-2 9 36,7-30-61,0-5-1,2-18-992,0-6-3927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56.1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14 8432,'0'0'0,"-9"-13"40,30 35-8,10 24 0,21 20-32,2 5-24,-5-9 24,2 3-5904</inkml:trace>
  <inkml:trace contextRef="#ctx0" brushRef="#br0" timeOffset="1">560 812 7352,'0'0'0,"13"16"8,7-4 8,10-4-16,-4-11-16,-7-6 16,1-2-5040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3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1 6008,'2'6'3,"2"0"0,-1 0 0,1 0 0,0 0 0,0-1 0,0 0 0,7 6 0,37 33 40,-36-34-33,31 26 114,-36-30-117,108 83 463,-64-61-139,-4-4 9,-47-24-327,1 1 1,-1-1-1,1 0 0,-1 0 0,1 0 1,0 1-1,-1-1 0,1 0 0,-1 0 1,1 0-1,0 0 0,-1 0 0,1 0 1,-1 0-1,1 0 0,0-1 0,-1 1 1,1 0-1,-1 0 0,1 0 0,-1-1 1,1 1-1,-1 0 0,1-1 0,-1 1 1,1 0-1,-1-1 0,1 1 0,-1-1 1,1 1-1,-1 0 0,0-1 0,1 1 1,-1-1-1,0 1 0,1-1 0,-1 0 1,0 0-1,5-20 329,-5 12-255,-1-1 1,-1 0-1,0 1 0,0-1 1,-1 1-1,0-1 0,0 1 1,-1 0-1,-1 0 1,1 1-1,-2-1 0,-8-11 1,4 13 152,-9 0-129,0 2 0,-21-5 0,19 10 117,-18 5-73,-47 12-1,83-16-134,0 0-1,0 0 0,0 0 0,0 0 0,1 1 0,-1-1 1,-3 3-1,-26 18 82,-49 44 0,64-45-7,6 0-64,1 1 1,1 0 0,-9 31-1,17-51-24,0 1-1,1-1 1,0 0-1,-1 0 1,1 0-1,0 0 1,0 0-1,0 0 1,1 3-1,2 13 14,1 0-1,1 0 1,13 33 0,-17-50-18,-1 0 0,1 0 1,0 1-1,-1-1 0,1 0 1,0 0-1,0 0 0,0 0 1,0 0-1,0 0 0,0 0 1,0 0-1,0-1 0,1 2 1,16 9 3,1-2 0,0 1 0,0-2 0,29 8 0,-15-10 3,59 2 4,22-6-9,6-11-3,-3-13 0,-81 11-1,-1-2 1,0-1 0,42-23-1,-51 18-5,-8 1 0,-1-1 1,0-1 0,17-27-1,-24 26-60,-7 10 29,0 4 19,0 0-1,-1 0 1,0 0-1,0-1 1,0 1-1,-1-1 1,-1 1-1,1-1 1,-1 0-1,-1-13 1,-1 11-27,-1-1 1,0 1-1,-5-13 1,-34-66-1018,41 88 1057,1 1 0,0 0 1,0-1-1,0 1 1,0 0-1,0-1 0,0 1 1,0-1-1,0 1 0,0 0 1,0-1-1,0 1 0,0-1 1,0 1-1,0 0 1,0-1-1,0 1 0,0-1 1,0 1-1,0 0 0,0-1 1,1 1-1,-1 0 1,0-1-1,0 1 0,0 0 1,1-1-1,-1 1 0,0 0 1,1 0-1,-1-1 0,0 1 1,1 0-1,-1 0 1,0-1-1,1 1 0,-1 0 1,0 0-1,1 0 0,-1 0 1,0 0-1,1-1 1,-1 1-1,1 0 0,-1 0 1,0 0-1,1 0 0,-1 0 1,1 0-1,-1 0 0,0 0 1,1 1-1,-1-1 1,0 0-1,1 0 0,22 3-45,18 7-23,30 19 10,-65-26 58,-1 0 0,0 1-1,0-1 1,0 1 0,0 0-1,-1 1 1,1-1 0,-1 1 0,0 0-1,6 9 1,-5-6-1,-1-2 1,-1 0 0,0-1 0,0 1-1,0 0 1,-1 1 0,0-1 0,0 0-1,-1 1 1,0-1 0,1 13 0,-1-9 1,2 5 0,-2 1-1,0-1 1,0 0 0,-4 26-1,1-12-1,-1 6 5,-4-4 1,0-11 1,-2-11 8,7-8 1,1-6 2,-2-7 2,0 3-7,1 0 0,1 0 1,0 0-1,0 0 0,1-1 1,1-16-1,4-12 22,10-37-1,-7 53 26,53-75 23,-46 81-10,16-6-23,37-19 1,-45 32 3,7 4-13,50-3-1,-60 10 0,75 27 10,-78-20-24,6 12-8,23 28 1,-35-32-6,11 35-1,-1 15-4,-8 1-2,-7-7 0,-5-12 0,-2-15 0,-3-12 0,-6-8 1,2-7 11,7-6 24,-1-3 3,-1-5-19,1 0 1,0 0-1,0 0 1,0-1 0,1 1-1,0 0 1,1-1-1,-1 1 1,2-11-1,-1 5-3,0-1 19,0-1 0,1 1 0,1 1-1,0-1 1,1 0 0,9-26-1,-7 25-11,4-7 97,8-4-35,31-39 0,-32 52 21,4 0-62,1 2 1,32-13 0,-32 19 2,81-2 17,-82 10-51,25 14-1,-38-14-13,0 1 1,0 0-1,0 0 1,-1 1-1,9 7 1,-4 1-2,1 1 1,-2 0 0,0 1 0,13 25 0,-21-36-1,8 19-4,41 181-19,-48-185 23,2 26-14,-8 62-12,3-102 22,2 3 2,-2-8 3,0 1 0,0-1 0,0 0 0,0 0 0,1 0 0,-1 0 0,0 0 0,0 0 0,0 0-1,0 0 1,0 0 0,0 0 0,0 1 0,0-1 0,0 0 0,0 0 0,0 0 0,0 0 0,0 0 0,0 0 0,0 0-1,0 0 1,1 0 0,-1 0 0,0 0 0,0 0 0,0 0 0,0 0 0,0 0 0,0 0 0,0 0 0,0 0-1,0 0 1,0 0 0,1 0 0,-1 0 0,0 0 0,0 0 0,0 0 0,0 0 0,0 0 0,0 0 0,0 0 0,0 0-1,0 0 1,1 0 0,-1 0 0,0 0 0,0 0 0,0 0 0,0 0 0,0 0 0,0 0 0,0 0 0,0 0 0,0-1-1,0 1 1,0 0 0,0 0 0,0 0 0,0 0 0,13-6-429,-1-1-1,17-14 1,9-6-6004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56.5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9 103 7000,'-2'8'-9,"0"0"1,0 0-1,1 0 1,0 0-1,1 0 1,-1 0-1,2 1 1,-1-1-1,1 0 0,0 0 1,1 0-1,0 0 1,0 0-1,4 9 1,5 2 4,20 25 1,-19-33 50,7 0-4,34 16 0,-36-24 111,3-4-37,0-1 0,0-1 0,35-8 0,55-22 251,-98 29-388,15-6 260,-15 4-157,5-2-27,0-1 1,-1 0 0,0-1 0,-1-1-1,0-1 1,18-17 0,-9 4 48,24-34 0,-47 58-98,-1 1-1,1-1 0,0 0 1,-1 0-1,1 0 0,-1 0 1,0 1-1,1-1 0,-1 0 1,0 0-1,1 0 0,-1 0 0,0 0 1,0-2-1,0-2 5,0-1 0,0 1 0,-1 0 0,1-1 0,-1 1 0,-1 0 0,1 0 0,-1 0 0,0 0 0,0 0 0,-3-6 0,5 10-7,-1 1-1,1-1 1,-1 0-1,1 1 1,-1-1-1,1 1 1,-1-1-1,1 0 1,-1 1-1,1-1 1,-1 1-1,0 0 1,1-1-1,-1 1 1,0-1-1,0 1 1,1 0-1,-2-1 1,-9-2 7,1 0 0,-1 1 0,0 0 0,0 1 1,0 0-1,0 1 0,-17 1 0,25-1-5,0 0 0,0 1 0,1-1-1,-1 1 1,0 0 0,0 0 0,-4 2 0,-40 19 24,-46 32 1,67-34-3,10-6-15,-9 9 4,0 1 0,-41 54 0,-1 21 16,59-82-18,6-3-9,0 0 1,1 0-1,0 23 0,1-36-5,0 0 0,0 0 0,0 0 0,0 0 0,1 0 0,-1-1 0,0 1 0,0 0 0,1 0 0,-1 0-1,1 0 1,-1 0 0,1 0 0,-1-1 0,2 2 0,8 10 6,0 0-1,1-1 1,24 20 0,-13-20 13,151 38 6,-165-47-22,0-1-1,0 1 0,13-1 1,57 0-561,118-13 0,-42-7-5089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56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 9416,'29'-4'-2,"57"-7"-20,80-5-13,-37 2-72,-1 1 2,-83 8 104,7-3-496,2 3 0,-1 2 0,57 4 0,-63 5-4163</inkml:trace>
  <inkml:trace contextRef="#ctx0" brushRef="#br0" timeOffset="1">355 536 6552,'2'4'-7,"0"0"1,1 0-1,-1 0 0,1 0 1,0-1-1,0 1 1,0-1-1,0 0 1,0 0-1,1 0 0,0 0 1,-1-1-1,1 1 1,0-1-1,0 0 1,1 0-1,-1-1 0,0 1 1,9 1-1,5 0-33,2-2 0,-1 0 0,37-3 0,-43 2 36,152-14 17,-52 0 360,-87 11-337,-18 3 58,0-1 0,0-1-1,0 1 1,0-1-1,11-4 1,-12 3-5,1 0 0,-1 0 1,1-1-1,-1 0 0,0 0 1,11-9-1,-17 13-78,-1-1 0,0 1 0,1 0 0,-1-1 0,0 1-1,0 0 1,1-1 0,-1 1 0,0 0 0,0-1 0,0 1 0,1 0 0,-1-1 0,0 1-1,0-1 1,0 1 0,0 0 0,0-1 0,0 1 0,0-1 0,0 1 0,0 0 0,0-1-1,0 1 1,0-1 0,0 1 0,0-1 0,0 1 0,-1-1 0,-2-14-97,-1 1 0,-1 0 0,-1 0 0,0 0 0,0 1 0,-12-18 0,-26-46-4880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57.2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7712,'7'1'24,"0"0"1,1 0 0,-1 1-1,0 0 1,0 1 0,0-1-1,-1 1 1,1 1 0,-1-1-1,1 1 1,7 6 0,-3-2 20,6 5 102,3 11-37,33 47 0,-41-46 110,35 144 84,-40-129-103,48 286 442,-32-212-415,-18-87-184,47 218 473,-52-244-512,0-1 0,0 1 0,1-1 1,-1 1-1,0-1 0,0 1 0,1-1 0,-1 0 0,1 1 0,-1-1 0,0 0 1,1 1-1,-1-1 0,1 0 0,-1 1 0,1-1 0,-1 0 0,1 0 0,-1 0 1,1 1-1,-1-1 0,1 0 0,-1 0 0,1 0 0,-1 0 0,1 0 0,-1 0 1,1 0-1,-1 0 0,1 0 0,-1 0 0,1 0 0,-1 0 0,1-1 0,-1 1 1,1 0-1,-1 0 0,1 0 0,-1-1 0,1 1 0,-1 0 0,1-1 0,-1 1 1,1 0-1,-1-1 0,0 1 0,1 0 0,-1-2 0,1 2 4,28-31-1261,3-7-5141</inkml:trace>
  <inkml:trace contextRef="#ctx0" brushRef="#br0" timeOffset="1">504 67 9056,'-11'12'8,"9"-10"-1,0 1 1,0-1-1,0 0 1,1 1-1,-1-1 0,1 1 1,-1-1-1,1 1 1,0 0-1,0 0 1,-1 4-1,-28 107 132,20-57 64,-4 84 0,13-113-143,-1 13 294,5 146 124,2-154-204,8 8-86,27 59 1,-24-77 58,-4-11-430,1 0 0,1 0 0,0-1 0,0-1 0,23 12 0,21 10-6783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58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849 479 8792,'-2'0'49,"-40"-7"211,-66-18-1,49 10-22,36 8-204,13 5 9,0-1 0,0 1 0,0 0 0,-15 0 0,-117 0 192,138 2-205,0 0 1,0 0-1,0 1 0,0 0 0,-7 2 0,-39 15 94,-56 28 1,103-44-101,-1 0-1,1 0 1,0 0 0,-1 0 0,1 1 0,-5 5 0,-13 12 57,-21 27 0,-12 33-20,37-47 81,-38 100 59,51-113-72,4-14-110,1 0 0,0 1 0,0-1 0,1 0 0,0 1 0,0-1 0,0 0 0,1 0 0,6 11 0,-9-17-13,0 1 1,1-1-1,-1 1 0,1 0 1,-1-1-1,1 1 0,-1-1 1,1 1-1,-1-1 0,1 1 1,0-1-1,-1 0 0,1 1 1,0-1-1,-1 0 0,1 1 1,0-1-1,-1 0 0,2 1 1,10 1 18,0 1 0,1-2 0,-1 1 0,1-2 0,22-1 0,-33 1-16,0 0 0,0-1 0,0 1 0,1-1 0,-1 1 0,0-1 0,0 0 0,0 0 0,4-2 0,141-91 101,-141 90-95,-1-1-1,0 1 1,0-1-1,4-5 1,118-156 82,-108 130-49,51-147 15,-60 148-27,16-149 17,-24 149-25,-2-94 9,0 128-34,1 0 0,-1 0 0,0 0 0,0-1 0,0 1 0,0 0 1,-1 0-1,1 0 0,0 0 0,0-1 0,-1 1 0,1 0 0,-1 0 1,1 0-1,-1 0 0,1 0 0,-1 0 0,0 0 0,1 0 0,-1 0 1,-2-1-1,3 2-2,-1 1 1,0-1-1,0 1 1,0-1-1,0 1 1,1 0 0,-1-1-1,0 1 1,0 0-1,1 0 1,-1-1-1,1 1 1,-1 0-1,1 0 1,-1 0-1,1 0 1,-1 0 0,1 0-1,0 0 1,0 0-1,-1-1 1,1 1-1,0 0 1,0 0-1,0 2 1,-12 48 11,-6 39-8,4 17 1,10 2-2,13 4 2,15 8-3,-17-96-2,2 0 0,14 33 0,-16-44 0,1-1 0,0 0 0,0-1 0,17 19 0,-16-22 0,-1-1 0,2 0 0,-1 0 0,1-1 0,16 9 0,-14-9 0,0-2 0,1 0 0,-1 0 0,23 5 0,-22-8 0,0 0 0,1-1 0,-1 0 0,19-2 0,-21 0 0,1 0 0,-1-1 0,0-1 1,19-6-1,-20 4 1,0 0 0,0-1 0,0 0 0,-1-1 0,0 1 0,-1-2-1,0 1 1,0-1 0,9-12 0,-4-1 13,-10 13-9,5-9 2,-1 1 1,-1-2-1,-1 1 0,0-1 1,4-33-1,-6-13 39,-3 54-27,0 0 0,-1 0 0,0 0 1,0 0-1,-4-13 0,5 23-18,0 0 0,0 0 0,0 0-1,0 0 1,0 0 0,0 0 0,-1 0-1,1 0 1,0 0 0,0 0 0,0 0-1,0 1 1,0-1 0,0 0 0,0 0-1,0 0 1,0 0 0,0 0 0,0 0 0,0 0-1,0 0 1,0 0 0,0 0 0,0 0-1,0 0 1,0 0 0,-1 0 0,1 0-1,0 0 1,0 0 0,0 0 0,0 0-1,0 0 1,0 0 0,0 0 0,0 0-1,0 0 1,0 0 0,0 0 0,0 0 0,-1 0-1,1 0 1,0 0 0,0 0 0,0 0-1,0 0 1,0 0 0,0 0 0,0 0-1,0 0 1,0 0 0,0 0 0,0 0-1,0 0 1,0 0 0,-1 0 0,1 0-1,0 0 1,0 0 0,0 0 0,0-1 0,0 1-1,0 0 1,0 0 0,0 0 0,0 0-1,0 0 1,0 0 0,0 0 0,-6 5 11,0 1 1,0 0 0,0 0 0,-8 13 0,6-8-4,-4 4 12,2 1-1,-1 0 1,2 0-1,-13 34 1,16-38-13,3-4 0,-1 1 1,1-1 0,1 0 0,0 1 0,0 0 0,0 0 0,1-1-1,1 1 1,-1 11 0,2-13-4,1 5 23,1-8-24,0 1 1,0-1 0,0-1-1,0 1 1,1 0-1,-1-1 1,1 0-1,0 1 1,6 3-1,-9-7-2,-1 0-1,0 0 0,1 1 0,-1-1 1,1 0-1,-1 0 0,0 0 1,1 0-1,-1 0 0,1 1 0,-1-1 1,1 0-1,-1 0 0,1 0 0,-1 0 1,0 0-1,1 0 0,-1 0 1,1 0-1,-1-1 0,1 1 0,-1 0 1,0 0-1,1 0 0,0 0 1,6-4 3,0 1 1,1-1 0,-1 0 0,-1-1 0,1 1 0,-1-1-1,8-8 1,-2-4 28,-1-13-13,14-50 0,-22 55-6,-3-8-3,-8-50 0,3 65-4,-1 7-5,0 1 0,0 0 0,0 0 0,-2 0-1,1 1 1,-1 0 0,0 1 0,-1-1 0,0 2 0,-11-9 0,20 16-3,-1 0 1,1 0-1,0 1 1,-1-1-1,1 0 1,0 0-1,0 0 0,-1 0 1,1 0-1,0 0 1,0 0-1,-1 1 1,1-1-1,0 0 0,0 0 1,-1 0-1,1 1 1,0-1-1,0 0 1,0 0-1,-1 0 0,1 1 1,0-1-1,0 0 1,0 1-1,0-1 1,0 0-1,0 0 1,0 1-1,0-1 0,-1 0 1,1 0-1,0 1 1,0 0-1,-3 12 5,1-3-3,1-7 0,0 1-1,1-1 0,-1 1 1,1-1-1,0 1 0,0 0 1,0-1-1,0 1 1,1-1-1,0 1 0,1 4 1,9 39 7,18 48 0,-14-64 5,15 14-6,45 51 1,-73-93-8,1-1-1,-1 1 1,1-1 0,-1 0 0,1 1-1,0-1 1,0-1 0,4 3 0,14 8 2,42 17 0,-37-20-2,-1-2-1,46 7 1,-36-10-1,56 1 0,-64-6 0,-1-1 0,37-7 0,-48 5 0,0 1 0,-1-2 0,1 0 0,24-13 0,-27 11 0,-1 0 0,-1-1 0,1 0 0,-1-1 0,10-11 0,-7 5 0,0 0 0,17-29 0,-17 21 0,15-34 0,-1-19 0,-12 10 1,-11 33 15,-1-58 0,-3 72 7,-4 25-3,0 0-17,2-4 0,1 0-1,-1 1 1,1-1-1,0 0 1,-1 0-1,1 1 1,0-1-1,1 1 1,-1-1-1,0 1 1,1-1-1,-1 6 1,-15 124 30,14-95-26,1 68-1,4 28-4,26 141-4,-19-223-3,-5-25 2,6 26-4,3 0 0,34 85 0,35 40-26,-76-161 25,-2-3 5,0-1 1,1 0-1,0 0 0,1-1 0,9 13 1,-7-17 2,-5-10 0,-3-7 0,-10-23 1,-2 13 2,-1-1-1,-28-36 1,39 55-3,-40-51 15,-77-110 18,112 155-29,-38-54 13,-60-64 1,50 67-12,0 4-3,35 37 1,-19-25 0,37 43-4,1-1 0,0 1 1,0 0-1,0 0 0,-1-1 0,1 1 0,0 0 1,0 0-1,0-1 0,-1 1 0,1 0 0,0-1 1,0 1-1,0 0 0,0-1 0,0 1 1,0 0-1,0 0 0,0-1 0,0 1 0,0 0 1,0-1-1,0 1 0,0 0 0,0-1 1,0 1-1,0 0 0,0-1 0,0 1 0,1-1 1,0-3-1,0 0 1,1 1 0,-1-1 0,1 0 0,0 0 0,0 1-1,4-6 1,3-1 3,0 0-1,17-12 1,27-21 8,22-12-8,90-46 3,-146 90-6,19-11 7,-17 11-4,179-97 15,-163 90-16,128-64 19,-165 82-22,0 0 0,0 0 1,0 1-1,1-1 0,-1 0 0,0 0 1,0 0-1,1 0 0,-1 0 0,0 0 1,0 0-1,0 0 0,1 0 0,-1 0 1,0 1-1,0-1 0,0 0 0,0 0 1,0 0-1,1 0 0,-1 1 0,0-1 1,0 0-1,0 0 0,0 0 0,0 1 1,0-1-1,0 0 0,1 0 0,-1 0 1,0 1-1,0-1 0,0 0 0,0 0 1,0 0-1,0 1 0,0-1 0,0 0 1,0 0-1,0 1 0,0-1 0,-1 0 1,1 0-1,0 13 2,-9 30 0,-2 31-2,-1 29 0,9-71-1,-2 23-2,4 97 0,36 150-8,-34-295 10,0-1-1,1 1 0,0-1 1,0 0-1,0 0 0,1 1 0,0-1 1,3 5-1,-1-2-1,-5-9 2,0 0 1,0 0 0,0 0-1,0 0 1,0 0 0,0 0 0,0 0-1,0 1 1,0-1 0,0 0-1,0 0 1,0 0 0,0 0 0,0 0-1,0 0 1,1 0 0,-1 0-1,0 1 1,0-1 0,0 0 0,0 0-1,0 0 1,0 0 0,0 0-1,0 0 1,0 0 0,0 0 0,1 0-1,-1 0 1,0 0 0,0 0-1,0 0 1,0 0 0,0 0 0,0 0-1,0 0 1,0 0 0,1 0-1,-1 0 1,0 0 0,0 0 0,0 0-1,0 0 1,0 0 0,0 0-1,0 0 1,1 0 0,-1 0 0,0 0-1,0 0 1,0 0 0,0 0-1,0 0 1,0 0 0,0 0 0,0 0-1,0 0 1,0 0 0,1-1-1,-1 1 1,0 0 0,0 0-1,0 0 1,0 0 0,4-4-59,0 0 1,0 0-1,-1 0 1,1 0-1,-1 0 1,0-1-1,0 0 1,4-8-1,1-4-1063,21-35-7038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58.7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65 8696,'-5'-17'60,"-5"-31"202,27 66 290,17 36-257,41 48-32,-56-82-182,25 13-634,49 29-1,-9-12-5492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59.1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96 8520,'-1'-1'153,"-5"-2"36,4 8 126,7 88 445,3 52-300,-2-63-63,-3-59-341,-1 2-20,-1-13 19,1 0 0,0 0-1,5 15 1,15 56 186,-21-80-228,0-1-1,0 0 1,0 0-1,0 1 1,1-1-1,-1 0 1,1 0-1,-1-1 1,1 1-1,0 0 0,-1 0 1,1-1-1,0 1 1,0-1-1,0 0 1,0 1-1,1-1 1,-1 0-1,0 0 1,0 0-1,1-1 1,-1 1-1,4 0 1,-3 0 5,3 0 3,-1 0-1,1-1 1,-1 0 0,1 0 0,0 0 0,-1-1 0,1 1 0,-1-1-1,1-1 1,-1 1 0,0-1 0,8-3 0,-6 2-3,7-4 70,-2-2-57,-1-1 0,0-1 0,0 0 0,-1 0 0,0-1 0,-1 0 0,-1 0 0,13-25 0,-13 21-17,-5 10 0,0 0 0,0 0 0,-1-1 0,0 1 0,0-1 0,1-10 0,3-14 72,-2 0 0,-1 0 0,-2 0 1,-1-1-1,-4-30 0,4 87 123,-1-17-189,1-1-1,0 0 1,0 1 0,2 9 0,22 104 104,-16-97-56,6 5-21,32 47-1,-30-60-11,9 3-9,32 17 0,-40-30 1,-11-5-17,-1 0-7,0 0 1,-1 0-1,1 0 0,0-1 1,0 0-1,-1 0 0,1 0 1,0-1-1,0 1 0,-1-1 1,1 0-1,0-1 0,-1 1 1,1-1-1,6-3 1,-3-1 2,-1 0 0,0 0 1,0-1-1,-1 0 0,0 0 1,0-1-1,-1 0 0,1 0 1,-2 0-1,1 0 1,-1-1-1,4-14 0,-3 9-1,-2 8 1,-2 0 0,1 0 0,-1 0-1,0 0 1,0 0 0,0-9 0,7-156 136,-7 164-108,1-3 3,-2 8-9,-2 3 3,2-1-30,-1 0-1,1 0 0,0 0 1,0 0-1,0 0 0,-1 0 1,1 0-1,0 0 0,0 0 1,0 0-1,0 0 0,-1 0 1,1 0-1,0 0 1,0 0-1,0 0 0,0 0 1,-1 1-1,1-1 0,0 0 1,0 0-1,0 0 0,0 0 1,0 0-1,-1 0 0,1 1 1,0-1-1,0 0 0,0 0 1,0 0-1,0 0 0,0 0 1,0 1-1,0-1 0,0 0 1,0 0-1,0 0 0,0 1 1,0-1-1,0 0 1,0 0-1,0 0 0,0 1 1,-1 15 11,1-11-11,0-1 0,0 1 0,0 0 1,0 0-1,1 0 0,0-1 0,0 1 0,0 0 0,3 4 1,10 26 4,-12-30-6,1 0 1,-1-1-1,1 0 0,1 0 0,-1 0 0,4 4 1,-3-4-1,1-1 0,-1 1 0,1-1 0,-1 0 0,10 4 0,-7-4 0,0 0 0,0-1 0,1 0 0,10 1 0,-9-2 0,-1 0 0,0-1 0,0 0 0,13-2 0,-12 0 0,1 0 0,-1-1 0,18-6 0,-18 4 0,0 1 0,0-2 0,16-10 0,-15 8 0,-1-1 0,0 0 0,10-12 0,-12 12 0,0-1 0,0-1 0,5-12 0,-8 16 0,-1 0 0,-1 0 0,1-1 1,2-14-1,-5 14 1,1 1-1,-2-1 1,1 1 0,-1-1 0,0 1-1,-1-1 1,1 1 0,-1 0-1,-1 0 1,-4-11 0,-4 2 6,-10-4-3,-44-33 1,42 42 3,-5 2-3,-1 1 1,-43-6-1,45 15 2,-41 9-1,55-6-5,-1 0-1,1 1 0,-19 10 1,19-8-1,1 0 0,0 1 0,-15 12 0,21-14 0,-1 1 0,1-1 0,0 1 0,0 0 0,1 0 0,-6 10 0,8-10 0,0 0 0,0 1 0,0-1 0,1 1 0,0-1 0,1 1 0,0 0 0,-1 11 0,2-2-1,4 32 0,-3-46 1,-1 0-1,0 0 0,1 0 1,0 0-1,0 0 1,0-1-1,0 1 0,2 4 1,15 25-1,1 0-1,33 40 1,-50-70-1,1 1 1,-1 0-1,1-1 1,-1 0-1,1 1 1,0-1 0,0 0-1,4 2 1,-7-4 1,22 13-7,45 21 0,45 2-3,-62-27-29,213 11-16,-254-19 42,0-1 0,1-1 0,-1 1 0,9-3 0,127-25-48,26-26-1475,-166 52 1396,173-59-8180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59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9776,'19'100'256,"7"92"93,-20-147 119,32 298 971,-29-224-1118,-9-115-300,15 180 515,-5-205-389,5-30-131,12-90-1597,-15 69-6359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0:59.9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92 282 7624,'-24'-27'-21,"-18"-24"-48,38 47 66,1-1 1,0 0 0,0 0-1,1 0 1,-1 0 0,1 0 0,0 0-1,-1-7 1,5 4 89,6-2-47,1 1 1,0-1 0,14-10-1,-6 8 255,110-43 129,-97 47-97,119-12 133,-146 19-422,-1 1 0,1 0-1,0 0 1,-1 0 0,1 1 0,0-1 0,-1 1 0,4 0 0,12 5 56,-1 0 0,0 2 0,-1 0 1,32 20-1,-47-27-63,1 0 0,0 1 0,0-1 1,-1 1-1,1-1 0,-1 1 1,1 0-1,1 3 0,5 9 47,0 0 1,-1 0-1,-1 1 1,8 25-1,-14-39-57,0 1-1,1-1 1,-1 1 0,0-1-1,0 1 1,0-1 0,0 1-1,0-1 1,0 1 0,0-1-1,-1 2 1,-4 19 93,-2-1 0,-14 32-1,10-36 81,-7 1-78,0 0 1,-1-2 0,-1 0 0,-39 24 0,54-38-186,1 1 0,-1-1 0,0 0 1,0 0-1,0-1 0,0 1 0,0-1 0,0 0 1,0 0-1,0-1 0,-1 1 0,1-1 0,0-1 1,0 1-1,-1-1 0,-4-1 0,-8-2-7297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1:00.3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0 191 9688,'3'5'2,"0"2"29,1 0 0,0 0 0,0 0 0,10 11 0,-12-15-17,1-1-1,-1 0 0,0 0 1,1 0-1,0 0 1,-1-1-1,1 1 1,0-1-1,0 1 1,0-1-1,0 0 1,0 0-1,0 0 1,0-1-1,1 1 1,-1-1-1,5 0 1,8-1 72,-1-1 0,1 0-1,-1-2 1,0 0 0,0 0 0,0-2 0,0 1 0,14-9 0,52-31 157,128-74 242,-146 85-329,-15 10-5,-44 23-71,-4 1-73,0 1 0,1-1 1,-1 1-1,0 0 0,1-1 1,-1 1-1,0-1 0,0 1 1,0 0-1,0-1 0,0 1 1,0 0-1,0-1 0,0 1 1,0 0-1,0 0 0,0-1 1,0 1-1,0-1 0,0 1 1,-1 0-1,1-1 0,0 1 0,0 0 1,-1-1-1,1 1 0,0-1 1,-1 1-1,1-1 0,-1 1 1,1-1-1,-1 1 0,0 0 1,-18 23-15,17-21 23,-12 15 26,1 2-1,-18 32 0,21-32-29,-2 1 17,2 0 0,0 0 0,-11 37 0,16-41-19,-3 5 13,1 0-1,1 1 1,1 0 0,1 0 0,-1 26 0,-5 75 29,4 75 31,-2-75-66,8-119-16,0 0 1,0 0-1,-1 0 0,0 0 0,0 0 1,0 0-1,-1 0 0,-3 9 1,-1 1-1,2-6 0,0 0 0,0 0-1,-9 13 1,8-15 0,0 0 1,-1 0-1,-12 11 0,-24 13 1,-4-8-2,-1-7 0,1-9 0,6-8 0,9-5 0,30 6 0,0 0 0,0 0 0,0 0 0,-1 0 0,1 0 0,0-1 0,0 1 0,0-1 0,0 1 0,0-1 0,-1 1 0,1-1 0,0 1 0,0-1 0,1 0 0,-1 0 0,0 0 0,-1 0 0,6-6 0,-4 7 0,17-17 0,15-2 0,14 5 0,20 2 0,21 3 1,17 2 4,15 3-2,106-16 5,-185 12-1,189-73-1525,-103 28-6108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1:06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124 425 3232,'-7'-3'112,"-4"-2"-194,4 2 223,0 0 0,0 0 0,0 1 1,0-1-1,-1 1 0,1 1 1,-1 0-1,-10-1 0,12 3 327,-3-1 73,5-1-98,-4-3-42,6 3-82,2 1-301,0 0 1,0 1-1,-1-1 0,1 1 0,0-1 1,0 1-1,0-1 0,0 1 0,0-1 1,0 1-1,0-1 0,0 1 0,0-1 0,0 0 1,1 1-1,-1-1 0,0 1 0,0-1 1,0 1-1,1-1 0,-1 1 0,0-1 1,0 0-1,1 1 0,-1-1 0,0 0 1,1 1-1,10 1 104,48 4 117,70 0-60,46-6 46,-109-3-142,155-5 15,-171 7-43,223 1 26,-213 1-27,269-1 22,-255-2-16,336-10 24,-320 9-24,389-12 21,-378 11-33,415-23 23,-410 22-31,436-28 16,-433 26-16,443-23 14,-441 25-20,427-16 12,-433 18-11,403 3 18,-412 1-18,356 0 20,-369-2-15,284-10 24,-300 7 17,255-16 62,-262 16 58,-49 2-160,286-35 486,-40-5 65,-230 39-478,16-3 65,66-18 0,30-30 606,-122 47-581,-13 5-268,-1 0-1,1 0 0,0 0 1,-1 0-1,0 0 0,1-1 1,-1 1-1,0-1 0,3-4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32.3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0 469 7264,'20'-34'1,"5"-1"20,-23 33 53,-2 1-36,0 0 1,0 1 0,0-1-1,0 0 1,1 1-1,-1-1 1,0 0-1,1 1 1,-1-1 0,0 0-1,1 1 1,-1-1-1,1 1 1,-1-1 0,0 1-1,2-1 1,-18 40 201,11-29-195,1 1 0,0-1 0,0 1 0,-3 18 0,-5 76 142,13-83-47,0-14-89,0-2-32,0 1 1,1-1-1,-1 1 1,1-1 0,1 0-1,-1 0 1,1 0-1,0 0 1,0 0-1,0 0 1,1-1-1,0 0 1,0 0-1,6 5 1,0-1 37,0-1 0,1 0 0,1 0 0,-1-1 0,1-1 0,0 0 0,1-1 0,25 8 0,-25-10-32,-9-2-10,0 0-1,0 0 0,0-1 1,-1 1-1,1-1 0,0 0 0,0 0 1,0 0-1,0-1 0,5 0 1,12-4 45,-1 0 1,24-9-1,-30 4 87,-4-2-105,-1 0-1,-1-1 1,0 0 0,6-14 0,-9 7 126,5-100 83,-9 104-182,-2-1 0,0 1 0,-1-1 0,0 1 0,-2 0 0,-5-19 0,4 18-23,0-3 126,-2-1 0,0 1 0,-1 1 0,-1-1 0,-12-18 0,20 37-157,1 0-1,-1 0 1,1 0-1,-1 0 1,0 1 0,1-1-1,-1 0 1,0 0-1,0 0 1,0 1 0,1-1-1,-1 0 1,0 1 0,0-1-1,0 1 1,0-1-1,0 1 1,0 0 0,0-1-1,0 1 1,0 0-1,0 0 1,-1-1 0,1 1-1,0 0 1,0 0 0,0 0-1,0 0 1,0 1-1,0-1 1,0 0 0,0 0-1,0 1 1,0-1-1,0 0 1,0 1 0,0-1-1,0 1 1,0 0 0,0-1-1,0 1 1,0 0-1,-1 0 1,-3 4 6,1-1-1,-1 1 1,1-1-1,-7 11 1,10-13-24,-6 12 63,4 0-50,1 0 0,1 1 0,0-1 0,1 0 0,1 0 0,0 0 1,1 1-1,0-1 0,7 20 0,13 25-7,-16-46-13,1 0 0,1 0 0,0 0 0,1-1 1,0 0-1,1-1 0,0 0 0,16 13 1,-24-22-5,1-1 0,0 1 0,1-1 0,-1 1 1,0-1-1,0 0 0,1 0 0,-1-1 1,0 1-1,1-1 0,-1 0 0,7 0 0,-6 0-6,3 0-2,-1 0 1,0 0 0,0-1-1,0 0 1,0-1 0,0 1-1,0-1 1,0 0 0,0-1-1,-1 1 1,7-4 0,-5 2-2,6-3-11,0 0 0,-1 0 1,0-2-1,0 1 0,-1-1 0,11-11 1,-10 8 17,6-7-37,-7 6 32,0-1 13,0-1-1,0 0 1,-1 0 0,-1-1-1,-1 0 1,7-19 0,8-26 0,-4-9 7,-9 9 1,-12 10 0,-1 27 3,-2 0 1,0 1 0,-2-1 0,-10-24-1,16 45 11,0-3-1,1 4-7,1 5 35,2 3-38,0 0 1,1 0 0,0 0 0,0 0 0,0-1 0,0 0-1,1 0 1,0 0 0,9 7 0,57 37 13,-68-47-15,61 38-7,83 52-55,-129-81 56,-11-8-5,-1 1-1,1 1 0,-1-1 0,10 10 1,-1 1-10,0 0-1,15 23 1,-23-24-27,-5-4 34,-1-1 0,-1 1 0,1-1 0,-1 1 0,-1 0 0,0-1 0,0 1 0,-1-1 0,0 0 0,-1 0 0,-6 15 0,-12 27-36,18-44 38,1 0 1,0 0 0,0 0 0,0 11-1,1-15 8,1-1 0,0 1 0,0 0 0,0 0-1,0 0 1,1 0 0,-1 0 0,1 0 0,0 0-1,0-1 1,0 1 0,0 0 0,0 0 0,1-1 0,1 4-1,5-2-2,9-3 4,36-2-1,-33-3-3,36-16 4,-39 13 1,0-2 0,19-12 0,-20 9 0,0 0 0,17-16 0,-19 14 0,-1 0 0,12-18 0,14-30 0,-12 10 0,-9 9 0,-8 9 0,-6 25 0,4-25 0,-8 24-3,0 7-9,4 9 4,-4-6 5,1 1-1,0-1 1,-1 1-1,1-1 1,0 1-1,-1 0 1,1-1-1,-1 1 1,1 0-1,-1-1 1,1 1-1,-1 0 1,1-1-1,-1 1 0,1 1 1,11 27-61,2-2 1,1 1-1,34 45 0,-34-59-42,2-3 68,-1-1 1,1 0 0,26 10-1,-23-16-67,-5-3 73,1-1-1,-1-1 1,26-4 0,-25-2-8,4-10 27,-1 0 1,-1-1-1,-1-1 1,23-31-1,-16 8 12,-11 16 6,-8 17-1,0 0 1,-1 0 0,1-1-1,-2 1 1,0-1 0,0 0 0,0 0-1,-1 0 1,0-14 0,0 18 42,1 23 14,0 97-4,1-31-38,5 43-14,5 10 0,2-8-3,7 148-17,-23-100 0,-4-149-11,-5 6 6,-17 41 0,16-59-19,-41 29-9,40-41 15,4-3 27,-1-1 1,0 0 0,1 0-1,-1-1 1,1 0 0,0-1-1,0 1 1,0-1 0,0-1-1,0 1 1,0-1 0,-9-8-1,13 9 6,0 0 0,0 0-1,0 0 1,1 0 0,0-1 0,0 1-1,0-1 1,-2-4 0,1 1 0,1 0 0,0 0 0,0-1 0,1 1 0,-1-11 0,1 1 0,2 1 1,2-26-1,4 8 2,1 1 1,2 1-1,13-33 0,-7 36 13,83-97 16,-75 105 10,124-71 28,-116 77 5,-9 6-40,5-2-7,0 1 1,0 1-1,59-10 1,-71 17-9,2-1-5,1 0 0,-1 1 0,1 1 0,0 1 1,34 5-1,29 10 36,-78-15-47,-1 1-1,0 0 1,0-1 0,0 1-1,0 1 1,-1-1-1,1 0 1,0 1 0,0-1-1,2 3 1,6 3 2,26 14 0,-27-16-199,0-1-1,1-1 1,0 1 0,-1-2 0,1 0-1,22 2 1,22 1-6639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1:00.7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75 9144,'0'0'442,"18"-16"716,-2 6-1024,1 1 1,0 0-1,0 1 0,1 1 1,24-7-1,-35 13-109,0 1 0,-1-1 1,1 1-1,0 0 0,0 1 0,0-1 0,0 1 0,-1 1 0,13 3 0,-12-3-6,6 4 82,-6-1-82,-1-1 1,0 1-1,0 0 1,0 1-1,-1-1 0,0 1 1,0 0-1,0 1 1,-1-1-1,0 1 0,0-1 1,-1 1-1,0 1 1,0-1-1,0 0 0,-1 1 1,2 11-1,-4-15-7,-1 1 0,1-1 0,-1 0 0,0 0 0,0 0 0,-1 0 0,1 1 0,-1-2 0,0 1 0,0 0 0,0 0 0,-1-1 0,-3 6 0,2-4-1,1 1 4,-1-1 0,-1 1 0,1-1 0,-1 1 0,0-1 0,0-1 0,0 1 0,-1-1-1,0 0 1,0 0 0,0 0 0,0-1 0,0 0 0,-1 0 0,0-1 0,1 0 0,-1 0 0,-9 1 0,15-3 44,4 0-27,7 0-13,-4 0-14,0 0 0,-1 0-1,1 1 1,-1 0 0,1 0 0,-1 0-1,7 3 1,11 2 13,0 2 0,0 1 0,-1 0-1,31 19 1,-21 1-8,-22-15 11,-4 3-10,0 1 0,6 31 0,-13-30 4,1-13-11,-1 1-2,0 0 0,0 0-1,-1 0 1,0-1 0,0 1 0,-1 0 0,1-1 0,-2 1 0,1-1 0,0 0-1,-1 0 1,0-1 0,-1 1 0,-7 7 0,-26 21 10,-10-5-8,0-6 1,4-7-2,9-6 2,33-10-5,1 1 0,-1-1 1,0 0-1,1 0 0,-1 0 0,1 0 0,-1 0 0,1 0 0,-1 0 0,1 0 0,-1-1 0,1 1 0,-1-1 1,-1 0-1,2 0 16,0 0 1,0 1 0,0-1-1,0 0 1,0 0-1,1 0 1,-1-1 0,0 1-1,1 0 1,-1 0 0,1 0-1,-1 0 1,1-1 0,-1 1-1,1 0 1,0 0-1,0-1 1,0 1 0,0 0-1,0-1 1,0 0 0,4-31-829,-3 23-302,7-39-6686</inkml:trace>
  <inkml:trace contextRef="#ctx0" brushRef="#br0" timeOffset="1">743 321 10760,'0'0'0,"-12"11"216,-3-2 8,2 0 184,-4 1 0,2 1-392,8 1 8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1:01.1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 1 9240,'-3'4'248,"-6"12"-72,-1 0 6,0 0-1,-6 19 1,-37 84 359,37-84-177,2-4-202,2 0 1,-12 45-1,18-51-71,-4 47-1,12-56-16,5 2-42,1-1 0,15 24 0,-23-40-30,1 0 1,-1-1-1,1 1 1,0 0 0,-1 0-1,1 0 1,0-1-1,0 1 1,-1 0-1,1-1 1,0 1 0,0-1-1,0 1 1,0-1-1,1 1 1,11 5-232,0-1 1,1 0-1,0-1 0,-1-1 1,23 3-1,27 0-6904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1:01.4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0 8968,'-7'24'36,"1"0"0,1 0 0,-3 35 0,7-49-19,-15 200 428,15-183-315,-2 5 12,0 9 43,3 55 1,8-14 73,-7-79-245,0-1 1,0 1 0,0-1-1,0 1 1,0-1 0,0 0-1,1 1 1,-1-1 0,1 0-1,0 0 1,-1 0 0,1 0-1,0-1 1,0 1 0,0 0-1,0-1 1,1 1 0,-1-1-1,0 0 1,1 0 0,3 2 0,-3-2 7,9 1 126,9-5-45,35-10 1,-51 12-81,-1-1 0,1 1 0,-1-1 1,1 0-1,-1 0 0,0-1 1,0 1-1,7-6 0,2-2 8,2 2-11,-11 5-5,0 1 1,0-1-1,0 0 1,0 0 0,0 0-1,-1-1 1,1 1-1,4-8 1,72-101 398,-78 110-340,-2 2-69,1 0-1,0 1 1,-1-1 0,1 0 0,-1 1 0,1-1 0,-1 0 0,1 1 0,-1-1 0,1 1 0,-1-1 0,0 1-1,1-1 1,-1 1 0,1-1 0,-1 1 0,0-1 0,0 1 0,1 0 0,-1-1 0,0 1 0,0-1 0,0 1-1,0 0 1,1-1 0,-1 1 0,0 0 0,0-1 0,0 2 0,0 23 50,0-20-52,0 54 65,2 136 95,-2-192-224,0 0 0,0 0 0,0-1 0,0 1 0,1 0 0,-1-1 0,1 1 0,-1 0 0,1-1 0,0 1 0,0-1 0,1 1 1,-1-1-1,0 0 0,1 1 0,2 2 0,-3-3-347</inkml:trace>
  <inkml:trace contextRef="#ctx0" brushRef="#br0" timeOffset="1">813 180 9240,'26'100'129,"13"109"628,-36-191-709,-1-11 9,-2 0 1,1-1 0,-1 1-1,1-1 1,-3 11 0,-5 40 326,-23 77 0,27-119-383,-15 71-1089,14-59-5745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1:01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0 120 8160,'30'32'176,"85"114"721,-102-129-784,1 0 0,0 0 0,24 20 0,-22-22-78,39 32 204,-41-37-180,0 2 0,15 16 0,-15-12-4,-1 0 0,10 18 0,-21-32-41,-1 0 0,0 0-1,1 1 1,-1-1 0,0 1-1,-1-1 1,1 1 0,0-1 0,-1 1-1,1-1 1,-1 1 0,0 0 0,0 3-1,0 4 15,2 1-8,-2-8-7,1 0-1,-1 0 0,0 0 1,0 0-1,0 0 0,0 0 1,0 0-1,-1 0 0,0 0 0,1 0 1,-3 4-1,-1 6 52,-1 0-1,-8 17 1,10-24-35,0 0 0,-1-1 0,0 1 0,0-1-1,0 0 1,0 0 0,-1 0 0,-5 4 0,-22 8 13,19-15 33,8-3-179,0 0 0,1 0 1,-1-1-1,0 0 0,0 0 0,1 0 1,-1 0-1,1 0 0,0-1 0,0 0 0,-7-6 1,-19-16-6597</inkml:trace>
  <inkml:trace contextRef="#ctx0" brushRef="#br0" timeOffset="1">125 53 8608,'44'-7'148,"0"1"0,0 2 0,0 2 0,53 5 0,-64-1-116,49 0 12,191-23 53,-176 11-1202,2 1-4455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1:02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368 0 7712,'-84'86'73,"-115"109"206,192-189-244,0 1 0,0 0 0,1 1 0,0 0 1,-6 11-1,3-3-6,-13 27 20,20-39-30,1-1-1,-1 1 0,1 0 1,0-1-1,1 1 1,-1 0-1,1 0 1,-1 0-1,1 0 1,0 0-1,0 0 1,1-1-1,-1 1 1,1 0-1,2 6 1,-2-7-3,-1-2-11,0-1 0,0 0 0,0 1 0,0-1-1,0 1 1,0-1 0,1 0 0,-1 1 0,0-1 0,0 1 0,0-1 0,1 0-1,-1 1 1,0-1 0,1 0 0,-1 0 0,0 1 0,1-1 0,-1 0 0,0 0-1,1 1 1,-1-1 0,0 0 0,1 0 0,0 0 0,15 8 37,0-2 1,0 0 0,25 6-1,-16-8 52,101-2 36,-103-6-36,3-7-31,43-26 0,-54 24 11,-9 6-44,-1 2-16,0-1 0,0 1-1,-1-2 1,1 1 0,-1 0-1,-1-1 1,1 0 0,-1 1-1,0-1 1,-1-1-1,0 1 1,2-8 0,-2-9 95,-2 1 0,0 0 0,-7-46 0,6 67 71,-1 7 0,-2-1-147,3-2-17,0-1 0,0 1-1,0-1 1,0 1 0,0 0-1,1-1 1,-1 1 0,0 0-1,1-1 1,-1 1 0,1 0-1,0 0 1,-1-1 0,1 1-1,0 0 1,0 2 0,-3 107 292,4-68-146,2-1 1,8 45 0,-6-59-115,1 10 173,38 201 98,-31-185-79,21 40-850,50 99 0,-9-43-6930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1:19.2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103 215 2248,'0'0'633,"-4"-3"-281,-12-8-210,12 9 211,3 0-312,1 1 1,-1 0 0,0-1-1,0 1 1,0 0-1,0 0 1,0 0-1,0-1 1,0 1-1,0 0 1,-1 0 0,-14-16 689,0-2-388,-5-28 977,20 45-1101,0 1-168,0 1 1,0-1 0,1 1-1,-1-1 1,0 0-1,0 1 1,1-1-1,-1 0 1,1 0 0,-1 0-1,0 0 1,1 1-1,0-1 1,-1 0-1,1 0 1,-1 0 0,1 0-1,0-2 1,-1 2 276,1-1-179,2-5-2,-1 5-15,8-10 193,2 5-277,0 1-1,1 0 1,-1 0-1,1 1 1,0 1 0,14-4-1,-18 6-44,13-2 24,45-3-1,34 4-19,177 10-1084,-121-3-4343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1:20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68 311 1440,'0'0'137,"-5"-3"-18,-14-11-39,14 10 201,3 3-176,0 0 0,0 0-1,0-1 1,1 1 0,-1 0-1,0-1 1,1 1 0,-1-1-1,1 0 1,-1 0 0,1 1-1,0-1 1,0 0 0,-2-3-1,-5-7 2221,2 2-1253,203 10-131,-177 0-884,0-1 0,0-1 0,24-4 1,15-4 53,107-12 13,-127 19-57,314-28 151,-239 26-196,-68 5 18,186 7 13,-185-4-25,194 7 17,-193-8-11,202 5 11,-199-6-18,221 2 10,-216-4-9,229-9 16,-227 8-17,246-9 10,-242 10-9,238-10 17,-242 8-11,246-6 16,-239 8 4,263-11 23,-264 9-10,240-22 29,-244 19-16,250-20 30,-248 21-35,255-28 108,-79 15-82,-191 16-34,187-7 77,-201 7-123,169-2 158,-44 23-95,-106-12-79,81 6 11,-128-12-76,-1-1-1,0 0 1,0 0-1,0 0 1,1 0 0,-1-1-1,0 1 1,0-1-1,0 0 1,0 0 0,0-1-1,0 1 1,0-1-1,0 0 1,-1 0 0,7-5-1,-8 6-157,23-16-6082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1:20.8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0 594 6280,'31'-2'168,"50"-7"0,-59 5-130,283-33 588,-7-1-408,-229 30-123,335-35 34,-313 35-75,405-36 23,-390 35-10,450-29 25,-441 32-31,484-17 32,-476 19-19,502-30 35,-501 26-2,471-33 38,-484 33-58,399-45 33,-419 41-40,300-35 28,-322 40-47,231-17 27,-252 19-41,-20 0-251,-1 0 0,0-2 0,0-1 0,35-15 0,9-11-5176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07.9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252 289 6104,'-11'0'8,"8"0"-1,0 0 0,0 0 1,0 0-1,1 0 0,-1 1 1,0-1-1,1 1 0,-1-1 1,-5 3-1,-10 6 59,-33 18 0,36-15 162,-6 14-61,-33 48-1,43-50 108,4-7-138,1-1-69,0-1 0,1 0-1,1 1 1,1 0 0,-3 30 0,7 36 174,0-80-225,-1 1 0,1 0-1,0 0 1,0 0 0,0 0-1,0-1 1,1 1 0,-1 0-1,1-1 1,-1 1 0,1-1 0,0 0-1,0 0 1,0 0 0,0 0-1,1 0 1,-1 0 0,4 2-1,-3-2 5,7 2 100,4-4-80,-1-1 1,1-1 0,17-3-1,-16-2 55,-3-5-67,0 1 0,-1-2 0,-1 1 0,11-17 0,-10 5 80,25-120 60,-33 113 0,-13-107 76,4 116-56,-3 0-43,-1 0-1,-1 2 1,-1-1-1,-22-28 1,33 48-130,1 0 0,-1 1 0,1-1 0,-1 0 0,0 1 1,1-1-1,-1 1 0,0-1 0,1 1 0,-1-1 0,0 1 0,0 0 0,1-1 1,-1 1-1,0 0 0,0 0 0,0-1 0,1 1 0,-1 0 0,0 0 1,0 0-1,0 0 0,1 0 0,-1 0 0,0 0 0,0 0 0,0 0 1,0 1-1,1-1 0,-1 0 0,0 1 0,0-1 0,1 0 0,-1 1 1,0-1-1,0 1 0,1-1 0,-2 2 0,1-1-3,-1 0 0,1 1 0,0 0-1,0-1 1,0 1 0,0 0 0,0-1 0,0 1 0,0 0 0,1 0-1,-1 0 1,1 0 0,-1 0 0,1 0 0,0 3 0,7 42 76,-1-38-48,-1-3-35,1-1 0,1 0 1,-1 0-1,1-1 0,0 0 1,0 0-1,0 0 0,0-1 1,0 0-1,1-1 0,0 1 1,13 1-1,-14-3-4,0-1-1,0 0 1,0-1-1,9-1 1,28-9-1,-3-8 0,-30 12-1,-1 0 0,0-1 0,0 0 0,-1-1 0,0 0 0,-1 0 0,0-1 1,13-19-1,-1-9 1,-6 1 0,-8 7 0,-4 22 0,-2-6-1,0-18 0,0 31 1,0 1-1,1 0 0,-1-1 1,0 1-1,0-1 0,1 1 1,-1 0-1,0-1 0,1 1 1,-1 0-1,1 0 0,-1-1 1,0 1-1,1 0 0,-1 0 1,1 0-1,-1-1 0,1 1 1,-1 0-1,1 0 0,-1 0 1,1 0-1,-1 0 0,1 0 1,-1 0-1,0 0 0,1 0 1,-1 0-1,1 0 0,-1 0 1,2 1-1,-1 0-1,0 1 0,0 0 1,0 0-1,-1-1 0,1 1 0,0 0 0,-1 0 1,1 0-1,-1 0 0,0 0 0,1 0 0,-1 0 1,0 0-1,0 0 0,0 0 0,-1 3 0,-1 7-10,-2 1 0,-8 23 0,9-28 5,-1 1 0,2 0 0,-1 1 1,-1 17-1,4-22 3,0 0 1,1 1-1,0-1 1,0 0-1,1 0 1,0 0 0,-1 0-1,1 0 1,1-1-1,-1 1 1,1-1-1,4 6 1,-4-4-2,3 3-3,1 0-1,0 0 1,0-1-1,0 0 0,1 0 1,15 11-1,-12-9-1,25 21-80,-18-15 60,0 1-1,-1 0 0,25 34 1,37 64-76,-69-94 20,-6-10 68,-1 1 0,-1-1 0,0 0 0,0 1 0,-1 19 0,-5-15-1,-17 19 4,-17 6 13,-26 29 4,64-69-1,0-1-1,-1 0 1,1 1 0,0-1-1,-1 1 1,1-1-1,0 0 1,-1 1-1,1-1 1,0 1 0,0-1-1,0 1 1,-1-1-1,1 1 1,0-1-1,0 1 1,0 0 0,0-1-1,0 1 1,0-1-1,0 1 1,0-1-1,0 1 1,0-1-1,0 1 1,2 8 2,1-1 0,0 0 1,0 0-1,0 0 0,1-1 0,0 1 0,1-1 1,-1 0-1,8 8 0,-11-14-1,0 0 1,0 0-1,0 0 1,0 0-1,0 0 1,0 0-1,0 0 1,0 0-1,0 0 1,0 0-1,1-1 0,-1 1 1,0 0-1,1-1 1,-1 1-1,0-1 1,1 0-1,1 1 1,-3-1-3,14 4 9,1 1 0,0-2 1,0 0-1,18 0 0,14-2-573,55-8 0,-96 6 444,159-12-6166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08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88 258 5296,'-13'19'27,"9"-13"15,-1 1 1,1-1 0,1 1-1,-6 14 1,-22 60 302,26-67-260,1-1 1,1 1 0,1-1-1,-2 26 1,4-39-78,-1 0 0,1 1-1,0-1 1,0 1 0,0-1 0,1 1 0,-1-1-1,0 0 1,0 1 0,0-1 0,0 1-1,0-1 1,0 1 0,1-1 0,-1 0 0,0 1-1,0-1 1,0 0 0,1 1 0,-1-1-1,0 0 1,1 1 0,-1-1 0,10 9 53,0 0 1,0-1 0,13 8-1,-6-10 53,14 0-39,48 2 0,-53-9-1,101-24 32,-124 24-95,-1 1-1,0-1 1,0 0 0,0 0-1,0 0 1,0 0-1,0 0 1,3-2-1,13-11 26,-1 0 0,-1-2 0,17-18 0,-22 14 91,-5-1-79,0-1 0,-2 1 1,3-35-1,-10 29 160,-8-8-55,-31-67 1,26 78 107,-3 1-138,-1 1 0,-31-24 0,32 35 131,-2 4-138,1 1 0,-38-5 0,40 12 105,8 3-171,0 0 1,0 0-1,0 1 1,0 0-1,-9 7 1,11-1 110,5-4-139,2-1 1,-1 1-1,1-1 1,0 1-1,0-1 0,1 1 1,0 0-1,1 11 0,-1-17-21,0 0 0,1 0 0,-1 0 1,0 0-1,0 1 0,1-1 0,-1 0 0,1 0 0,-1 0 0,1 0 0,0 0 0,-1 0 0,2 1 0,8 10-201,1 1 0,1-1 0,0-1 0,1 0 0,18 12 0,29 19-5913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33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1 937 7536,'0'2'73,"2"4"18,-1-5 223,7-17 74,0 6-329,-1-1-25,-3 5 4,-1 0 0,1 1-1,-2-1 1,1 0-1,3-11 1,39-132 226,-38 115-57,3-44 133,0-121 0,-11 182-309,-9-74 179,-35-166 457,42 244-454,0-11 114,-11 44-181,10-12-136,2-4-6,0 0 0,1 1 0,0-1 0,0 0 0,0 0 1,0 1-1,1-1 0,-1 7 0,-1 32 16,3 1 0,10 79 0,3-39-17,2 11-3,1 16 0,-10-62-1,1 11-3,16 59 1,-23-117 3,6 28-18,1-1 0,2 1 0,18 37 0,-27-66 14,0 0-1,0 0 1,0 0 0,0 0 0,0 0 0,0 0 0,0-1 0,1 1 0,-1 0 0,0-1 0,1 1 0,-1-1 0,0 1-1,1-1 1,-1 0 0,0 1 0,1-1 0,-1 0 0,1 0 0,-1 0 0,0 0 0,1 0 0,-1-1 0,1 1-1,-1 0 1,0-1 0,1 1 0,-1 0 0,0-1 0,1 0 0,1-1 0,5-1 0,-1-1 0,0 0 1,10-8-1,-15 10 3,28-20-7,-1-2 0,-1-1 1,-1-1-1,-1-2 0,26-35 0,-1 1 2,-15 26 6,-32 33 0,0 0 0,0 0 0,0 0 0,0 1 0,6-3 0,-9 4 0,1 1 0,-1-1 0,0 1 0,1 0 0,-1-1 0,1 1 0,-1 0 0,1 0 0,-1 0 0,1 0 0,-1 0 0,1 0 0,-1 0 0,0 1 0,2-1 0,-1 1 0,0 0 0,0 0 0,-1 0 0,1 0 0,-1 1 0,1-1 0,-1 0 0,1 1 0,-1-1 0,0 1 0,0-1 0,0 1 0,2 2 0,1 3 0,0 1 0,-1 0 0,4 13 0,-4-7-1,0-1 1,-1 1 0,-1 0 0,-1 0 0,0-1 0,-2 17-1,-2-8-4,-36 73 2,28-79-3,6-9 3,-2 1 2,0 1-1,-1-2 1,1 1-1,-2-1 1,1 0-1,-1-1 1,-15 8-1,-17 5 1,-6-1 1,38-14-1,0 0 0,0-1 0,0-1 0,0 0 1,0 0-1,-1-1 0,1 0 0,-1 0 0,-11-2 1,20 0 0,1 1 0,-1-1 0,0 1 0,0-1 0,1 0 0,-1 0 0,1 1 0,-1-1 0,1 0 0,-1-1 0,1 1 0,-2-2 0,1 1-36,1 0 0,1 0 0,-1-1 0,0 1 0,1 0 0,-1-1 1,1 1-1,-1 0 0,1-1 0,0 1 0,0 0 0,0-1 0,0 1 0,1-1 0,-1 1 1,1 0-1,-1-1 0,1 1 0,0 0 0,0 0 0,0 0 0,2-4 0,-1 1-466,13-34-6138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08.9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 5744,'3'-11'0,"-3"11"0,0-1 0,0 1 0,0-1 0,1 1 0,-1-1 0,0 1 0,0-1 0,1 1 0,-1-1 0,0 1 0,1-1 0,-1 1 0,0-1 0,1 1 0,-1 0 0,1-1 0,-1 1 0,1 0 0,-1-1 0,1 1 0,0-1 0,5 4 0,-6-3 0,4 1 0,1 1 0,-1 0 0,-1 0 0,1 0 0,0 0 0,0 1 0,5 5 0,1 0 0,0-1 0,24 23 9,47 61 10,-61-66-6,-2 0 0,-1 2 0,15 31 0,-23-39-8,33 66 48,-11-19 66,-27-56-37,1 1 0,-1 0 0,-1 0 0,0 0 0,0 0 0,-1 0 0,1 20 0,-3-31-59,-1 1 0,1 0 0,0-1-1,0 1 1,0 0 0,0 0 0,-1-1 0,1 1-1,0 0 1,-1-1 0,1 1 0,0-1 0,-1 1-1,1 0 1,-1-1 0,1 1 0,-1-1-1,1 1 1,-1-1 0,0 0 0,1 1 0,-1-1-1,1 1 1,-1-1 0,0 0 0,1 0 0,-1 1-1,0-1 1,0 0 0,1 0 0,-1 0 0,0 0-1,1 0 1,-1 0 0,0 0 0,0 0 0,1 0-1,-1 0 1,-1 0 0,0-1 6,1 1 1,-1 0-1,0-1 0,1 0 0,-1 1 1,0-1-1,1 0 0,-1 0 0,1 0 1,-1 0-1,1 0 0,0 0 0,-1 0 1,1-1-1,0 1 0,0 0 0,-1-2 1,0-1 16,0 0 0,0 0 1,1 0-1,-1 0 0,1-1 1,0 1-1,1 0 0,-1-1 0,1 1 1,0 0-1,0-1 0,0-6 1,2 2 15,0 0 1,0 0 0,1 1 0,0-1 0,0 1-1,7-14 1,6-5 88,0 0 0,2 1 0,21-24 0,-4 15-98,-19 24 41,-3 5-69,0 1 0,0 0 0,1 1 0,14-2 0,-27 5-20,0 1 0,0 0-1,0 0 1,0 0 0,1 0 0,-1 0-1,0 0 1,0 0 0,0 0 0,0 1-1,0-1 1,0 0 0,2 1 0,19 9 39,43 24 0,-54-26-33,-1-1-1,0 1 1,-1 1 0,0 0 0,0 0 0,-1 1 0,12 18-1,-12-16-4,1-1 4,0 1 1,-1 0 0,0 0-1,-1 1 1,-1-1 0,0 2-1,8 25 1,12 67-1148,-25-91-4983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09.3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80 314 7088,'25'-59'129,"-16"35"-56,-6 15-16,0 0 0,1 0-1,0 0 1,0 0 0,1 1 0,9-13 0,-13 21-46,0 0 0,0 1 0,0-1 0,0 0-1,0 0 1,-1 0 0,1 1 0,0-1 0,0 0 0,0 1 0,0-1 0,0 1 0,0-1 0,-1 1 0,1 0 0,0-1 0,0 1 0,-1 0 0,1-1 0,0 2 0,0-1 5,5 4 3,16 22 69,59 107 101,-51-92-167,-16-28 39,-6-8-35,0 1-12,0 0 0,1-1 0,0-1 0,0 1 0,1-1 0,-1-1 1,1 0-1,0 0 0,11 2 0,9 1 53,0-2 1,0-1 0,61 1-1,-47-13-29,-28 1 63,-2-4-61,-2-1 0,1 0 0,15-20 0,-18 13 127,-1-12-49,9-49 1,-18 58 69,-3 2-99,-2 0 1,-13-37-1,7 41 99,-8-2-100,0 1-1,-25-17 1,21 23 73,-122-28 55,112 35-128,-22 4-27,-63 9-1,113-9-51,1 1 0,-1 0 0,1 0 0,-1 0 0,-6 4 0,-15 5 17,-27 16 1,34-14-19,-29 23 0,48-35-8,-2 2 3,0-1 0,0 1-1,-1 0 1,1 0 0,0 0 0,1 1 0,-1-1-1,0 0 1,-1 5 0,-22 39 18,-27 70-1,51-112-18,0-1 0,0 0 0,0 1 0,0-1-1,0 1 1,1-1 0,-1 7 0,1 12 7,2 37 1,1-43-8,0 1 0,8 22 0,-11-39-2,1 2 2,-1 0-1,1 0 0,0 0 1,0 0-1,0 0 0,0 0 1,0 0-1,0 0 0,1 0 1,2 3-1,22 21 7,0-1 1,46 34-1,-37-41 6,170 66 6,-160-72 0,173 20 6,-178-31-11,171-20-1330,-97 7-5371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09.6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9952,'16'23'24,"-11"-16"16,0 1 0,0 0 0,-1 0 0,4 11 0,46 117 261,-44-104 87,-8-26-328,45 181 784,-42-166-654,2 4 15,3 35 0,-9-57-187,-1 0 0,0 0 0,0 0-1,0 0 1,-1 0 0,1 1 0,-1-1 0,1 0 0,-2 3 0,1-6-14,0 1 1,1-1-1,-1 0 1,0 0-1,1 0 1,-1 0-1,1 0 1,-1 0-1,0 0 1,1 0-1,-1 0 1,0 0-1,1 0 1,-1 0-1,0 0 1,1 0-1,-1 0 1,0-1-1,1 1 1,-1 0-1,1 0 1,-1-1-1,1 1 1,-1-1-1,1 1 1,-2-1-1,2 1 1,-23-19-1498,-1-2-6040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10.0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7896,'0'0'0,"7"21"96,5 7 8,5 13-96,5 9 8,2 16-16,0 1-5616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10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0 382 6552,'15'23'0,"-11"-15"4,0-1 0,0 1 0,-1 0 0,0 0 0,0 0 0,-1 1 0,0-1 0,-1 1 0,1 14 0,8 107 70,-6-78 131,13 69-1,-16-114-186,7 20 209,2-8-148,1 0 0,1-1 0,24 30 0,-34-46-57,-1 0 0,1-1 0,-1 0 0,1 1 0,-1-1 1,1 0-1,0 0 0,0 0 0,3 2 0,26 9 85,0-1-1,36 7 1,-37-14 140,124-14 91,-125 3-124,-4-2-98,1-2 0,-1 0 1,34-22-1,37-27 128,-76 49-96,0 4-96,0 1 1,0 1-1,29-3 0,-26 10 82,-19-1-113,13 3 17,-1 0 1,1 2-1,-1 0 0,0 1 0,-1 1 1,22 13-1,72 56 113,-92-65-122,0 1 1,1-2-1,1 0 1,-1-2 0,27 10-1,-32-13-16,15 2 61,127 14 34,-121-22-8,133-25 30,-163 24-122,-1 0 0,1 0 0,0 0 0,-1-1-1,1 1 1,4-4 0,24-14 19,-1-2-1,39-34 1,-48 29 20,2-15-15,31-74 0,-46 80 9,6-131 22,-19 134-22,-47-150 20,37 145-26,-60-131 17,59 140-24,-3 0-6,-32-37 0,38 56 5,8 7-25,1 1 1,0 0 0,0 1-1,0-1 1,-1 0 0,1 1-1,0 0 1,-1 0 0,1 0-1,0 0 1,-1 0 0,-5 2-1,8-2-1,1 0-1,0 0 1,-1 0-1,1 0 1,0 1-1,-1-1 1,1 0-1,0 0 1,-1 0 0,1 0-1,0 1 1,0-1-1,-1 0 1,1 0-1,0 1 1,0-1-1,0 0 1,-1 1-1,1-1 1,0 0-1,0 0 1,0 1-1,0-1 1,-1 0-1,1 1 1,0-1-1,0 1 1,-3 9 3,1 0 0,0 0 0,1 0 0,0 0 0,0 17 0,4-5 3,14 44-1,12 16-3,10 2 2,3-3-3,1 0-2,-3-1 0,-6 2 0,-8-6 0,-7-13 0,-7-12 0,-7-11 0,-7-23 176,0-21 1,-2-15-1945,-1-21-5305</inkml:trace>
  <inkml:trace contextRef="#ctx0" brushRef="#br0" timeOffset="1">1643 296 10136,'0'0'0,"22"0"0,34 3 8,21 9 0,13 11 56,14 4 0,11-2-64,-20-5 8,-47-11-8,0 0-7240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11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258 33 4576,'-14'8'7,"10"-6"3,-1 1-1,1-1 1,0 1-1,0 0 0,0 1 1,-6 5-1,-60 68 98,56-59-44,1 2 0,0 0 0,1 0 0,-10 27 0,13-27-31,-2 7 122,-30 119 79,37-116-18,4 5-68,7 57 1,-1-73 12,-1-10-124,2 1 0,-1-1 0,1-1 1,0 1-1,11 8 0,-18-16-29,1 0 0,0-1-1,-1 1 1,1-1 0,-1 0 0,1 1-1,0-1 1,-1 0 0,1 1 0,0-1-1,0 0 1,-1 1 0,1-1-1,0 0 1,0 0 0,-1 0 0,1 0-1,1 0 1,10 0 32,0 0 0,1-1 0,-1-1 0,21-5 0,-14-2 142,13-15-48,37-36-1,-49 35 82,64-117 84,-72 112-83,17-117 88,-30 120-102,-6-8-59,-16-48 0,13 63 46,-7 0-100,0 0-1,-21-17 1,23 28 72,9 7-140,0 0 0,-1 1 0,1 0 0,0 0 0,-1 1 1,1-1-1,-1 2 0,1-1 0,-10 2 0,4 4 27,-14 17-1,24-20-45,0-1 0,-1 1 0,1 0 1,0 0-1,0 0 0,1 0 0,-1 0 0,-1 4 0,2 0-35,0 0-1,0 0 1,1 0 0,-1 0 0,1 0 0,1 0 0,0 0 0,0 0-1,2 9 1,0-3-742,6 43-4810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11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1 285 5920,'30'28'54,"-26"-22"-30,1-1 0,1 1-1,-1-1 1,1 0 0,0-1-1,0 0 1,0 0 0,0 0-1,1-1 1,11 5-1,-10-10 72,-1-3-60,1 0 1,-1-1-1,0 0 1,0-1-1,-1 0 0,0 0 1,10-14-1,-4 4 22,-2-1 0,10-20-1,6-35 424,-22 59-374,1 0 0,0 1-1,10-19 1,8 1-15,-12 20 150,8 1-74,36-15 1,-37 21 32,14 3-64,39 4 1,-49 1 30,86 38 58,-89-31-97,5 11-39,30 32 1,-43-34 11,3 19-31,11 50 0,-21-59-3,-1 155 78,1-58-65,1-104-33,12 11-16,29 44 0,-45-76-28,0-1-1,0 1 1,0-1-1,1 1 1,-1-1-1,0 0 1,0 1-1,1-1 1,-1 0-1,1 0 1,0 0-1,-1 0 1,3 1-1,6 3 6,0 1-1,1-2 1,-1 1 0,18 3 0,-11-5-278,0-1-1,0-1 1,26-1 0,-40-1 157,99 0-5893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11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222 61 8968,'-14'4'-2,"10"-3"1,1 0-1,0 0 1,-1 0-1,1 0 1,0 1-1,0 0 1,0-1 0,0 1-1,-4 3 1,-5 5-16,1 0 1,0 1 0,1 0 0,0 0-1,1 1 1,0 0 0,1 1 0,0 0-1,-6 16 1,-19 50 4,20-38 23,-10 45-1,22-68 65,3-10-59,0 1 1,0-1-1,0 0 0,1 1 1,1-1-1,-1-1 0,8 13 1,1-8 163,-2-7-136,0 0 1,1 0-1,-1-1 0,1 0 1,14 3-1,-8-8 211,6-6-139,0-1 1,25-12-1,-46 19-98,-1 0 0,1 0-1,-1 0 1,1 0 0,-1 0 0,1 0-1,-1 0 1,0 0 0,0-1-1,2-1 1,9-13 37,-2 0 1,0 0-1,0-1 1,10-28-1,-14 18 140,4-117 84,-12 116-79,1 13-107,0 2-44,-1 0-1,0 1 0,-1-1 0,0 0 1,-1 1-1,0 0 0,-9-19 1,6 20 19,0 1 1,0-1 0,-13-12-1,19 22-48,-1 0 0,0 0 0,0 0 0,0 0 0,0 0 0,0 0 0,0 1 0,0-1 0,0 1 0,0-1 0,0 1-1,-1 0 1,1 0 0,0 0 0,0 0 0,0 0 0,0 1 0,-3 0 0,2-1 7,-4 4 93,-3 5-71,1 1-1,-12 16 1,15-12-34,5-4-200,0 0 0,0-1-1,1 1 1,1 0 0,0 0 0,0 0 0,5 17 0,8 30-7335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12.1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 7264,'21'-8'5,"0"1"0,23-4-1,-44 11-4,47-9 3,-21 9-1,-1 1 0,35 5-1,-39-1-6,28 17 4,-41-17 1,0 0 0,0 1 0,-1 0 0,12 10 0,-11-6 0,0 0 1,-1 0 0,0 0 0,0 1-1,-1 0 1,5 14 0,1 6 14,9 34 1,-2 8 68,-16-59-49,-2-3 61,1 0 0,1 0 1,-1 0-1,2-1 0,0 1 1,0-1-1,9 14 0,-23-25 244,7-2-313,0-1 0,0 0-1,0 0 1,1 0 0,-1 0 0,1 0 0,0-1-1,0 1 1,1-1 0,-1 1 0,1-1 0,0 0 0,-1-8-1,1 5-9,0 0 18,0 0 0,0 0 0,1 0 0,0 0 0,1 0 0,0 0 0,0 0 0,0 0 0,1 0 0,1 0 0,-1 1 0,1-1 0,0 1 0,1-1 0,0 1 0,6-8 0,-8 11-7,1 0 1,1 0 0,-1 0-1,0 0 1,1 0-1,0 1 1,0 0 0,0 0-1,0 0 1,8-4 0,-6 3-7,-3 3-8,0-1 0,1 1 0,-1-1 0,1 1-1,-1 0 1,1 0 0,-1 1 0,1-1 0,-1 1 0,1 0 0,0 0 0,-1 0-1,1 0 1,0 0 0,-1 1 0,7 1 0,-5-1 1,-2 0-5,0-1 1,0 1 0,0 0 0,-1 0 0,1 0-1,0 0 1,0 0 0,-1 1 0,1-1 0,0 1-1,-1-1 1,3 4 0,5 2 9,-1-1-8,31 29 64,-18-11-32,21 31 1,-4-5-12,-29-36-29,-5-9-2,-1 1-1,1-1 1,1 1-1,-1-2 1,7 6 0,24 19 4,5 4-4,17 18-1237,-34-30-4938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12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1 208 7800,'0'0'49,"-1"-5"6,1 5-54,1 0 0,-1 0 0,0 0-1,0 0 1,0 0 0,0 0 0,0 0 0,0 0-1,0 0 1,0 0 0,0 0 0,0 0 0,0 0 0,0 0-1,0 0 1,0 0 0,1 0 0,-1 0 0,0 0 0,0 0-1,0 0 1,0 0 0,0 0 0,0 0 0,0 0-1,0 0 1,0 0 0,0 0 0,0 0 0,0 0 0,0 0-1,0 0 1,0 0 0,0 0 0,0 0 0,0 0-1,1 0 1,-1 0 0,0 0 0,0-1 0,0 1 0,0 0-1,0 0 1,0 0 0,0 0 0,0 0 0,0 0 0,0 0-1,0 0 1,0 0 0,0 0 0,0 0 0,0 0-1,0 0 1,0 0 0,0 0 0,0-1 0,38 55 255,12 7-8,-39-51-48,-6-7-148,4 3-7,0 0 1,0-1 0,0 0 0,1-1 0,0 0 0,0 0 0,0-1 0,16 3 0,91 12 219,-105-17-216,1-1 0,0 0 0,-1 0 0,1-1 0,-1-1 0,1 0 0,21-7 0,-22 6-21,6-5 126,-2-3-102,-1 0 0,0-2 0,15-15 0,-19 12 68,-3-4-55,0-1 1,-1 0-1,-1 0 1,-2-1-1,5-33 1,-9 14-25,-3 27 53,-1 8-78,-1-1 0,1 1 0,-1 0 0,0 1 0,0-1 0,-1 1 0,-7-5 0,-2 3 65,-13 1-24,-49-2-1,52 10-2,-107 31 15,129-33-66,0 1 1,1 0-1,-1 1 0,0-1 1,1 0-1,-1 1 0,-3 2 1,-7 5 5,1 1-1,-19 17 1,20-14-6,1 0 1,-13 21-1,23-34-3,-13 27 20,-20 113 6,33-114-12,6 3-8,1-1 0,10 30 0,-16-56-4,0-1-1,-1 1 0,1 0 1,0-1-1,0 1 0,0-1 1,0 1-1,0-1 0,1 0 1,0 2-1,25 22 14,39 28-1,-43-40 21,105 46 17,-101-48-25,126 20-1365,-69-20-5508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33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7088,'0'20'5,"3"175"195,-3-173-189,0-14 18,0 0 1,1-1-1,0 1 0,0-1 0,4 13 1,3 6 79,17 39 0,-16-51 106,4-1-114,0-1 1,1 0-1,0-1 0,0 0 1,1-1-1,18 8 0,-19-11-66,-10-5-7,1 0 0,-1 0 0,1 0 0,0-1 0,0 0 0,-1 0 0,8 1 0,1-1 70,0 0-1,0-1 1,0 0 0,1-1 0,-1 0-1,22-6 1,-23 4-60,-8 2 3,0 0-1,-1 0 1,1-1-1,0 0 1,0 1 0,-1-1-1,5-3 1,68-48 333,-60 38-100,23-37 124,33-57 1,-43 52-124,-7 16-5,-21 40-257,-1 1 0,0 0 0,1-1 0,-1 1 0,0 0 0,1-1 0,-1 1 0,1 0 0,-1-1 0,1 1 0,-1 0 0,1 0 0,-1 0 0,1-1 0,-1 1 0,1 0 0,-1 0 0,1 0 0,-1 0 0,1 0 0,-1 0 0,1 0 0,-1 0 0,1 0 0,-1 0 0,1 0 0,-1 0 0,1 1 0,-1-1 0,1 0 0,-1 0 0,1 0 0,0 1 0,9 5 3,-8-5-4,-1 0 1,1 0-1,0 0 1,-1 0 0,1 1-1,-1-1 1,0 1-1,1-1 1,-1 1 0,0-1-1,0 1 1,0-1-1,0 1 1,0 0 0,0 0-1,0 2 1,2 3 13,2 3-9,-2-4-7,-1 0 0,0-1 0,0 1 0,0 0 0,-1 0 0,0 0 0,0 7 0,33 212 149,-21-122-135,-5-17-11,9 26-9,4-5 1,0-16-3,-10-57-8,2 0 0,1 0 1,32 55-1,-44-86-26,7 2-1525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13.2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688 705 7088,'-7'-4'6,"0"1"1,0 1-1,-1-1 1,1 1-1,0 1 1,-1-1-1,0 1 1,1 0-1,-1 1 1,0 0-1,-11 1 1,11 0 1,-16 1 24,-1 1-1,0 1 0,1 2 1,-35 12-1,35-11-24,-12 5 7,-133 57 15,141-54 38,-133 105 431,161-120-486,-1 1-1,1-1 0,0 0 1,-1 1-1,1-1 1,0 0-1,0 1 0,0-1 1,-1 0-1,1 1 0,0-1 1,0 0-1,0 1 0,0-1 1,0 1-1,-1-1 0,1 1 1,0-1-1,0 0 0,0 1 1,0-1-1,0 1 0,0-1 1,1 0-1,-1 1 0,0-1 1,0 1-1,0-1 1,0 0-1,0 1 0,1-1 1,-1 1-1,0-1 0,0 0 1,0 1-1,1-1 0,-1 0 1,1 1-1,0 0 6,0 0-1,0-1 1,0 1 0,0 0 0,0 0-1,0-1 1,0 1 0,0-1-1,0 1 1,1-1 0,-1 1 0,0-1-1,0 0 1,1 0 0,-1 0-1,2 1 1,100-12 282,-75 6-218,-1-1-1,0-1 1,0-2 0,39-18 0,-47 19-51,16-9 125,11-13-46,63-54-1,-105 81-85,-1 0-1,1-1 0,-1 1 0,0-1 0,5-7 1,20-38 71,32-73 0,-49 83 46,-5 14-71,1-6-11,-1 0 0,-2-1 0,-1 1 1,-1-41-1,-3 52 12,0-20 24,-2 0 0,-10-49 0,-13-14 87,26 102-176,0 0-1,0 1 1,-1-1-1,1 1 1,0-1-1,0 1 1,-1-1-1,1 0 1,-1 1-1,1-1 1,0 1-1,-1 0 1,1-1-1,-1 1 1,1-1-1,-1 1 1,1 0-1,-1-1 1,1 1-1,-1 0 1,0-1-1,1 1 1,-1 0-1,1 0 1,-1 0-1,0 0 1,1 0-1,-1-1 1,0 1-1,1 0 1,-1 0-1,0 1 1,1-1-1,-1 0 1,1 0-1,-1 0 1,0 0-1,1 0 1,-1 1-1,1-1 1,-1 0-1,0 1 1,1-1-1,-1 0 1,1 1-1,-1 0 1,0-1 3,-20 22 36,13-7 63,-1 13-37,-9 51 1,18-54-4,20 111 21,-12-107-47,52 129 20,-44-127-27,82 102 7,-77-113-34,-21-20-7,12 10 2,1-1 0,16 8 0,-22-13-2,0-2 1,0 1-1,0-1 0,0 0 0,0 0 0,0-1 0,11 1 1,-8-2-2,-1-1 1,1 0-1,0-1 1,0 0-1,-1 0 1,0-1-1,1 0 1,-1-1-1,0 0 1,10-6-1,0-4-24,-14 9 16,8-6-6,-1-1 0,-1-1 1,0 0-1,0 0 0,-1-1 1,10-19-1,-14 22 9,31-57-121,-34 60 95,1 0 0,-1 0 0,0 0 1,-1 0-1,0-1 0,3-15 0,-6 24 22,0 0-1,1 0 1,-1 0-1,1 0 1,-1 0 0,1 1-1,-1-1 1,1 0-1,-1 0 1,1 1 0,-1-1-1,1 0 1,-1 1-1,1-1 1,-1 1 0,1-1-1,0 0 1,-1 1-1,1-1 1,0 1 0,-1-1-1,1 1 1,0-1-1,-1 2 1,-4 4-13,2-4 7,1 1 0,0-1 0,1 1 0,-1 0 0,0 0 0,1-1-1,0 1 1,0 0 0,0 0 0,-2 5 0,-29 106-177,28-87 73,3 103-43,1-128 153,0 0 0,0 0-1,0 0 1,1 0 0,-1 0 0,1 1-1,-1-1 1,2 3 0,6 12-20,1-1 1,0 0-1,19 23 0,-13-26-36,67 28-25,-65-37 39,8-3 20,46-7 0,-51 1 0,-5-3 22,0 0 1,0-1-1,20-15 0,-24 10-15,-7 2 21,1 0-1,-2 0 1,1-1-1,-2 1 1,2-16-1,-5 7-1,-11-32-1,-11-10 6,-31-43-2,51 100-55,-1 0 0,0 0 0,0 1 0,0 0 0,0 0 0,-1 0 0,0 0 0,0 0 0,0 1 0,-1 0 0,-11-6 0,10 5-427,-28-16-5315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13.9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0 481 7800,'40'18'24,"-28"-9"96,2 8-55,0 0 0,20 35 1,-26-39 16,-1 0-1,-1 0 1,-1 1 0,1 0 0,-2 1-1,5 23 1,3 18 255,15 45 36,-26-96-330,1 0-1,0 0 1,0 0-1,0 0 1,0 0-1,1 0 1,0 0-1,0-1 1,6 7-1,-3-4-5,2-2 104,8-1-75,-1-1 0,19 2-1,-30-5-47,0 0 0,-1 1 0,1-1 1,0-1-1,-1 1 0,1 0 0,-1-1 0,1 0 0,0 0 0,5-2 0,4-2 10,2 2-10,-10 2-7,0-1 1,-1 1-1,1-1 0,0 0 1,-1 0-1,0 0 0,1-1 1,4-3-1,27-19 103,-1-2 0,39-38 1,-42 36 83,-32 29-192,1 0 1,0 0-1,-1 0 0,1 0 0,-1 1 0,1-1 0,0 0 1,-1 0-1,1 0 0,-1 1 0,1-1 0,-1 0 0,1 1 1,-1-1-1,1 1 0,-1-1 0,1 0 0,-1 1 0,1-1 1,-1 1-1,0-1 0,1 2 0,0-1 6,48 54 140,-26-27-82,36 34 0,-46-50-62,-9-8-3,0 0 0,0-1-1,1 1 1,-1-1-1,1 0 1,0-1-1,7 4 1,91 36 36,-79-38-26,17-3-3,58-5 0,-69-3-4,43-17 4,-59 19-11,0-2 0,-1 0 0,23-16 0,-25 15 0,-1 0 0,0-1 0,0-1 0,15-19 0,-14 12 0,-1 1-1,0-1 0,9-23 1,-8 12-1,12-45 0,-17 47 0,6-51 1,-11 51 1,-2 0-1,-1-1 1,-1 1-1,-11-47 1,4 42 6,-64-130 9,56 129-2,-68-98 9,85 129-23,-1-1 0,1 0-1,0 0 1,-1 1 0,1-1 0,-1 1 0,0-1-1,1 1 1,-3-1 0,4 2-1,-7-5 3,0 1 0,0 0 0,-14-6 0,18 9-3,0 0 1,0 0-1,1 1 0,-1-1 0,0 1 1,0 0-1,0 0 0,0 0 0,0 0 1,0 1-1,0-1 0,0 1 0,0-1 1,-3 3-1,2-2 0,1 1 1,0 0-1,0 0 1,0 0-1,0 0 0,0 1 1,1-1-1,-1 1 1,1 0-1,-1-1 0,1 1 1,0 0-1,-3 5 0,-13 36 1,17-41-2,-4 22-4,1 106 1,8-106-9,32 93-10,-25-95-9,-4-11 20,5 8 0,0-1 0,1 0 0,1 0 0,20 19 0,34 28-29,-68-66 39,0 1 0,1-1 0,-1 0 0,1 1 0,-1-1 1,1 1-1,-1-1 0,1 0 0,-1 0 0,1 1 0,-1-1 1,1 0-1,-1 0 0,1 0 0,0 1 0,-1-1 0,1 0 1,-1 0-1,1 0 0,0 0 0,7 0-6,0-1 1,0 0-1,0 0 1,-1 0-1,1-1 1,-1 0-1,1-1 1,-1 1-1,0-1 1,10-6-1,3-3-13,35-26 0,3-13-112,-46 39 106,1 0-1,0 1 1,21-13-1,-32 22 25,-1 1 1,0 0 0,1 0 0,-1 0 0,0 0 0,1 1 0,-1-1 0,1 0 0,-1 1 0,1-1 0,-1 1 0,1-1 0,0 1 0,-1 0 0,1-1 0,-1 1 0,1 0 0,0 0 0,-1 0 0,1 0 0,0 1 0,-1-1 0,1 0 0,-1 1 0,1-1 0,1 2 0,0 0 1,-1 1 0,0-1 0,0 1 0,0 0 0,0 0 0,-1 0 0,1 0 0,-1 0 0,1 0 0,-1 0 0,0 0 0,-1 0 0,1 1 0,0-1 0,-1 0 0,0 4 0,-1 49-1,1-48 1,-3 19-4,-36 121 2,27-121-2,-5 1 4,-42 52-1,41-65-3,-5-2 4,1-1 0,-26 8 0,29-16-5,-29-5-1,38 0 7,0-1-1,0 0 1,0 0 0,-10-5 0,10 2-1,0 0 0,1 0 1,-1-1-1,1-1 1,0 1-1,1-1 1,0-1-1,-9-10 0,16 17 0,0 0-1,0 0 0,0 0 1,0 0-1,1 0 0,-1 0 1,0 0-1,1-1 0,-1 1 0,1 0 1,-1 0-1,1-1 0,0 1 1,-1-3-1,-2-18-263,1-1-1,0 1 1,2-1 0,5-44-1,7-32-6240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14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8432,'18'15'12,"-14"-12"-3,0 0 1,0 1 0,-1-1-1,1 1 1,-1-1 0,0 1-1,4 7 1,60 107 86,-55-85-89,43 166 49,-46-157 184,55 286 840,-43-236-946,-12-56 181,46 116 124,-42-130-159,2-2-102,34 36 0,-48-55-172,-1-1 0,1 1 0,0 0 1,0-1-1,-1 1 0,1-1 0,0 1 1,0-1-1,0 1 0,0-1 0,0 0 1,0 1-1,0-1 0,0 0 0,1 0 1,14 3-261,1-1 0,-1-1 1,1-1-1,27-3 1,24-3-6687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14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 61 7448,'3'23'-79,"-1"-1"-68,-10 58 69,6-66 79,0-4 4,0 0 0,1 1 0,0-1 1,1 0-1,0 0 0,1 0 0,3 20 0,-3-28 49,0-2-45,0-1 0,0 1 0,0 0 1,0-1-1,0 1 0,0 0 0,0-1 0,0 1 0,0-1 1,0 0-1,0 1 0,0-1 0,0 0 0,0 1 1,-1-1-1,1 0 0,0 0 0,-1 0 0,1 0 1,-1 0-1,1 0 0,-1 0 0,1 0 0,-1 0 1,1 0-1,-1 0 0,1-2 0,2-5 24,21-47 142,-22 49-172,26-71 243,-23 64-183,-2 0 0,0 0 0,0 0 0,0-20 0,-3 31-45,0-1 1,0 1-1,-1-1 0,1 1 1,-1-1-1,0 1 1,1 0-1,-1 0 0,0-1 1,0 1-1,-1 0 0,1 0 1,0 0-1,-1 0 0,1 0 1,-1 0-1,-3-2 0,4 2-1,0 2-8,0-1 1,0 0-1,1 1 0,-1-1 1,0 1-1,0-1 1,0 1-1,0 0 1,0-1-1,0 1 1,0 0-1,0 0 0,0-1 1,0 1-1,0 0 1,0 0-1,1 0 1,-1 0-1,0 0 0,0 1 1,0-1-1,-2 0 1,0 1 13,-4-1-3,5 1-11,0-1 0,-1 0 0,1 1 0,0-1 0,-1 1 0,1 0-1,0 0 1,0 0 0,0 0 0,0 0 0,0 0 0,0 1 0,-2 1 0,-20 14 63,-25 25 0,35-24 15,-9 26-29,-17 47 0,31-58 3,-17 133 34,25-137-15,5 8-24,11 41 1,-13-71-37,0 0 0,1 0 0,0 0 0,0 0 0,1-1-1,0 1 1,0-1 0,1 0 0,8 9 0,-6-7-2,-1-2 8,0 0-1,0 0 1,1-1-1,-1 0 1,1 0-1,0 0 1,12 5-1,-10-5-9,2 0-30,0 0-1,0 0 0,1-1 0,-1 0 1,1-1-1,21 3 0,-4-1-928,39 10-5097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16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596 62 4848,'0'-4'160,"0"3"-144,0 0 0,0-1 0,0 1-1,0 0 1,0 0 0,0-1 0,0 1 0,-1 0 0,1 0 0,0 0 0,-1-1 0,1 1-1,-1 0 1,0 0 0,1 0 0,-1 0 0,-1-1 0,0 0 65,0 0 0,-1 0 1,1 0-1,-1 1 0,1-1 0,-1 1 1,0-1-1,-2 0 0,-6-2 95,1 1 0,-1-1 0,0 2 0,0 0 0,0 0 0,-16 0 0,21 2-155,-13 1 334,-100 27 110,92-18-291,-115 68 56,117-59-116,-74 82 39,97-100-143,1 1 0,-1 0-1,1 0 1,0 0 0,-1 0 0,1 0 0,0 0-1,-1 3 1,-3 11 15,0 1-1,1-1 1,1 1-1,-1 24 1,7-20 36,2-4-39,2 0 1,0 0-1,10 15 0,-17-31-19,1 0 0,-1 0 0,1-1 1,-1 1-1,1 0 0,-1-1 0,1 1 0,0 0 0,-1-1 0,1 1 0,0-1 0,0 1 0,-1-1 0,1 0 0,0 1 0,0-1 0,1 1 0,26 9 37,53 13 0,-53-21 7,16-5-13,67-13 0,-82 6 27,-8-2-38,0-2-1,-1 0 1,33-29 0,-38 22 38,1-12-8,15-43 1,-28 55 86,-2 12-95,-1 0 1,0 0 0,0 0 0,-1 0 0,0 0-1,-1 1 1,0-1 0,0 0 0,-1 1-1,0-1 1,-7-11 0,2 7 44,8 13-84,0 0-1,0 0 0,0 0 0,0 0 1,-1 0-1,1 0 0,0 0 0,0 0 0,0 0 1,0 0-1,0 0 0,0 0 0,0 0 1,0 0-1,0 0 0,0 0 0,-1 0 1,1 0-1,0 0 0,0 0 0,0 0 1,0 0-1,0 0 0,0 0 0,0 0 1,0 0-1,0 0 0,0 0 0,-1 0 1,1 0-1,0 0 0,0 0 0,0 0 0,0 1 1,0-1-1,0 0 0,0 0 0,0 0 1,0 0-1,0 0 0,0 0 0,0 0 1,0 0-1,0 0 0,0 0 0,0 0 1,0 1-1,0-1 0,0 0 0,0 0 1,0 0-1,0 0 0,0 0 0,0 0 1,0 0-1,0 0 0,0 0 0,0 1 0,0-1 1,0 0-1,3 28 308,-1-17-295,9 24 85,27 58 6,-34-82-97,2 1 0,-1-1 0,2-1 0,-1 1-1,10 10 1,-6-8-5,25 30 49,-34-43-54,1 1 1,-1-1-1,1 1 0,-1-1 1,1 1-1,-1-1 1,1 0-1,-1 0 1,1 0-1,-1 0 1,1 0-1,-1 0 0,1 0 1,-1 0-1,1-1 1,-1 1-1,1-1 1,-1 1-1,0-1 1,1 1-1,1-2 1,-2 1-1,6-4 18,3-10-8,0 0 1,-1-1-1,0 0 1,-2-1-1,0 0 1,0 0-1,6-34 1,-9 36 1,0 1 0,11-24 0,-9 25-10,-3 4 14,-2 7-15,0-1-1,0 0 1,1 1-1,-1-1 1,1 1-1,-1-1 1,1 1-1,0-1 1,3-2-1,12-15 65,-12 14-45,-4 5-3,-1 0-18,1 1 1,-1 0-1,1-1 0,-1 1 1,1 0-1,-1 0 1,1-1-1,-1 1 0,1 0 1,-1 0-1,1 0 0,-1 0 1,1 0-1,-1 0 1,1 0-1,-1-1 0,1 2 1,-1-1-1,1 0 0,-1 0 1,1 0-1,-1 0 1,1 0-1,-1 0 0,1 0 1,-1 1-1,1-1 0,0 1 1,19 5 10,33 16 7,-30-13-15,-2-2 5,-1 1 0,0 1 0,0 1-1,-1 0 1,23 17 0,20 30 4,-51-43-19,50 130-74,-49-115 61,-11-24 11,1-1 0,-1 1 0,0 0 1,-1 0-1,1 0 0,-1 0 0,0-1 0,0 1 0,0 0 0,-1 0 1,0 0-1,0 0 0,-2 7 0,1-5-2,0 2-2,0-1-1,-1 1 1,0 0-1,-1-1 1,0 0 0,0 0-1,0 0 1,-7 8-1,10-14 12,-1 0-1,0 0 0,0 0 0,0 0 0,-1 0 0,1 0 0,0 0 0,-1 0 1,1-1-1,-1 1 0,0-1 0,0 0 0,1 0 0,-1 0 0,0 0 0,0 0 0,0-1 1,0 1-1,0-1 0,0 0 0,0 0 0,0 0 0,-3-1 0,2 1 0,1 0 1,0 0 0,0 0 0,0 0 0,0 0 0,0-1 0,0 1 1,1-1-1,-1 0 0,0 0 0,0 0 0,-4-2 0,-4-2-1,-32-16 1,24 9 4,0-2 0,1 0-1,0-1 1,-25-27 0,3 0 23,6 9-1,34 33-25,0 0 1,0-1-1,0 1 1,0 0-1,0-1 0,0 1 1,0 0-1,0 0 1,0-1-1,0 1 1,0 0-1,0-1 0,0 1 1,0 0-1,0 0 1,0-1-1,0 1 0,0 0 1,1 0-1,-1-1 1,0 1-1,0 0 0,0 0 1,0-1-1,1 1 1,-1 0-1,0 0 0,0 0 1,1 0-1,-1-1 1,0 1-1,0 0 1,1 0-1,-1 0 0,0 0 1,1 0-1,11-7 5,33-9-1382,6 0-5523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16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0 112 7000,'15'-26'4,"-8"14"3,1 1-1,0-1 0,0 1 1,1 0-1,14-13 0,-23 24-3,1-1 0,0 1 0,0-1 0,-1 1 0,1-1 0,0 1 0,-1 0 0,1-1 0,0 1 0,0 0 0,0 0 0,-1-1 0,1 1 0,0 0 0,0 0 0,0 0 0,0 0 0,0 0 0,-1 0 0,1 0 0,0 1 0,0-1 0,0 0 0,-1 0 0,1 1 0,1 0 0,13 8 14,-14-8-11,5 7 89,24 79 60,-24-62-74,0 0 0,-2 0 0,-1 0 0,0 44-1,-3-45-39,1 15 167,-7 308 507,5-340-682,0 0 1,0 0-1,-1 0 0,1 0 1,-1 0-1,-1 0 0,0-1 1,-3 8-1,2-7-13,3-6-34,0 0 0,0 0 1,0 0-1,0 0 1,0 0-1,-1 0 0,1 0 1,0 0-1,-1-1 0,1 1 1,0 0-1,-1-1 0,1 0 1,-1 1-1,1-1 0,-1 0 1,1 1-1,-1-1 0,1 0 1,-1 0-1,1 0 1,-1-1-1,1 1 0,-1 0 1,1 0-1,-1-1 0,1 1 1,-2-1-1,-2 0-524,-23-4-4828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17.2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80 6904,'12'-13'0,"-7"8"2,0 0-1,0 1 1,0-1-1,8-4 1,2 0 1,0 1 1,20-9-1,-18 14 11,39 2-1,33 10-10,108 28 1,-161-28 17,-2 3 2,63 32-1,-80-32 52,0 6-36,-1 1 1,14 21 0,-23-22 101,-5-9-111,-1 1 0,0 0 1,-1 0-1,0 0 0,-1 0 1,-2 14-1,-4-10 158,-11 6-59,-29 26 1,30-36 39,-73 25 83,86-33-216,0-1 0,0 0 0,0 0 0,0 0 0,0 0 0,0-1 0,0 1 1,0-1-1,0 0 0,-6-1 0,-3-1 19,-25-3-1,26 0-5,8 1-124,1 1 0,0-1 1,0 0-1,0 0 0,0 0 0,0 0 1,1 0-1,0-1 0,0 1 0,0-1 0,1 1 1,-2-7-1,-6-29-5164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17.6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1 270 6640,'6'-2'2,"-2"1"4,0-1 1,0 1-1,0 0 0,0 0 1,0 0-1,0 1 0,1-1 0,-1 1 1,6 1-1,-7 0-4,0 1-1,-1 0 1,1-1 0,-1 1-1,0 0 1,0 1 0,0-1-1,0 0 1,0 1 0,0-1-1,2 5 1,-2-5 6,8 12 67,0 0 0,0 1 0,10 24 0,-7-16 29,-10-17-68,0 0-1,1 0 1,0-1-1,1 1 1,-1-1-1,1 0 0,0-1 1,0 1-1,0-1 1,10 6-1,-6-5 10,0-1 0,1 0-1,-1-1 1,1 0 0,-1 0-1,16 1 1,-6 0-19,-11-2 0,0-1 0,0 1 0,0-2 0,0 1 0,0-2 0,10 0 0,97-11 176,-109 10-179,1 1 0,-1-1 0,0-1 0,1 1 0,-1-1 0,0 0 0,0 0 0,-1-1 0,1 0 0,-1 0 0,0 0 0,6-7 0,-5 6 0,-3 2-4,0-1 1,0 1 0,0 0 0,-1-1-1,1 0 1,-1 0 0,0 0 0,0 0-1,0 0 1,-1 0 0,1 0-1,-1-1 1,0 1 0,0 0 0,0-9-1,-1 9-1,-2-9 110,-1 8-108,-1-1 0,1 0 0,-1 1 0,-1-1 0,1 1 0,-1 0 0,0 1 0,-7-6 0,-4 3 87,-96-14 39,85 21-52,-17 5-30,-45 11 0,66-6 16,2 5-43,0 0-1,-23 24 1,43-38-31,0 0 1,-1 0-1,1 1 0,0-1 0,1 0 0,-1 1 0,0-1 0,0 0 0,1 1 0,-1-1 1,0 3-1,-4 13 18,0 1 0,2 0 0,-3 36 0,6-53-21,0 1 0,0 0 0,0 0 0,0-1 0,0 1 0,1 0 0,-1-1 0,1 1 0,-1-1 0,1 1 1,-1 0-1,2 1 0,12 23 14,1 0 0,25 33 1,-38-57-16,0 0 1,0 1 0,0-1-1,0 0 1,1 0 0,-1 0-1,5 2 1,36 21 14,69 30-1,-75-44-2,140 23 3,-173-33-16,0-1 0,0 0 0,0 1-1,-1-2 1,1 1 0,0 0 0,4-1 0,41-10 4,81-29 0,-95 23 9,117-94 7,-129 86 6,-1-6-7,34-62 1,-48 68 27,-7 15-30,2-2-6,-2 0 0,1 0-1,-2 0 1,1 0 0,-2 0-1,0-1 1,0 1-1,-1 0 1,-4-14 0,-36-100 72,30 102-24,0 8-39,0 1 0,-1-1 1,-27-23-1,24 29 47,-1 4-35,-1 1 1,-26-4-1,30 10 34,9 1-56,-1 0 0,1 1 1,0 0-1,0 0 0,0 0 1,0 1-1,-7 6 0,12-10-8,0 1-1,-1-1 0,1 0 0,0 1 1,0-1-1,-1 0 0,1 1 1,0-1-1,0 1 0,0-1 0,-1 0 1,1 1-1,0-1 0,0 1 0,0-1 1,0 0-1,0 1 0,0-1 1,0 1-1,0-1 0,0 1 0,0-1 1,0 1-1,1 7 8,0 0 0,1 0 0,0-1 0,0 1 0,1 0 0,0-1 0,4 8 0,6 2 37,105 73 11,-86-70-43,138 74 10,-137-76-10,113 75 9,-124-73-17,-6-2-5,-1 1 0,0 1 1,16 30-1,-24-28 6,-6-17-4,0 3-1,0-1 1,0 0-1,0 0 0,-1 0 0,0 1 1,-1-1-1,1 0 0,-1 0 1,-1 0-1,1 0 0,-1 0 0,-6 12 1,-38 108 184,45-125-177,1-1 1,-1 0-1,1 1 1,0-1-1,0 0 1,-1 1-1,1-1 1,0 1-1,0-1 1,0 0-1,0 1 1,1-1-1,-1 0 1,0 1-1,1-1 1,-1 0-1,1 1 1,-1-1-1,1 0 1,-1 0-1,1 1 1,0-1-1,0 0 1,-1 0 0,1 0-1,0 0 1,0 0-1,0 0 1,0 0-1,0 0 1,1 0-1,1 1 1,92 53 172,-92-53-164,0-1 0,1 1 0,-1-1 0,0 1 0,0-1 0,1 0 0,4 0 0,13 5 33,1-2 0,28 2 1,-10-6-768,49-6 1,-88 6 680,137-12-7427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19.0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33 340 5472,'-4'-7'168,"-1"-2"-94,1 1 1,0-1-1,1 1 1,0-1 0,0 0-1,1-1 1,0 1-1,1 0 1,0-1-1,0-14 1,2 12-23,-1 7-1,1 0-1,0 0 0,0 0 1,1 0-1,-1 0 1,4-6-1,28-62 337,-31 70-361,-1 0 1,1 0 0,0 0 0,0 1-1,0-1 1,0 0 0,1 1-1,-1-1 1,1 1 0,-1 0-1,4-3 1,4-2 19,-1-2-15,-6 7-14,-1 0-1,0-1 1,1 1-1,0 0 1,-1 1 0,1-1-1,0 0 1,0 1 0,0 0-1,6-2 1,62-17 184,-70 19-193,0 1-1,-1 0 1,1 0-1,0 0 1,-1 0-1,1 0 1,0 0-1,0 0 1,-1 0-1,1 0 1,0 0-1,-1 0 1,1 0-1,0 0 1,-1 1 0,2 0-1,3 0 10,-1 1 0,0 1 1,0-1-1,0 1 0,0 0 0,0 0 0,-1 0 0,1 0 0,-1 0 1,0 1-1,3 4 0,1 2 20,0 0 1,-2 0-1,1 1 1,4 12-1,18 55 90,19 35-10,-37-94-83,53 55 8,-60-71-39,-1 0-1,1 0 0,0 0 0,1-1 0,-1 1 0,0-1 0,1 0 0,-1 0 1,1 0-1,5 1 0,4 3 1,-5-3-2,0 0 0,0 0-1,0-1 1,11 2 0,-12-3 0,0 0 0,0-1 0,0 0 0,1 0 0,8-2-1,-8 1 1,0-1-1,0 0 0,0-1 0,12-5 1,-15 6-1,1-1 0,-1-1 0,1 1 0,-1-1 0,0 0 0,7-7 0,-8 6 0,0 0 0,0 0 0,0-1 0,-1 1 1,0-1-1,4-10 0,-2 0 2,-1 0 0,-1 0-1,0 0 1,-2 0 0,1-26 0,-4 18 18,2 24-19,-4-21 16,-1 1 1,0 0-1,-1 0 0,-10-19 1,-9-11 60,25 50-76,0 0-1,0 0 0,0 0 0,0 0 1,0 0-1,0 0 0,0 0 0,0-1 0,0 1 1,0 0-1,0 0 0,0 0 0,0 0 1,-1 0-1,1 0 0,0 0 0,0 0 0,0 0 1,0 0-1,0-1 0,0 1 0,0 0 1,0 0-1,0 0 0,-1 0 0,1 0 0,0 0 1,0 0-1,0 0 0,0 0 0,0 0 1,0 0-1,0 0 0,-1 0 0,1 0 0,0 0 1,0 0-1,0 0 0,0 0 0,0 0 1,0 0-1,0 0 0,-1 0 0,1 0 0,0 0 1,0 0-1,0 0 0,0 1 0,0-1 1,0 0-1,0 0 0,0 0 0,0 0 0,0 0 1,-1 0-1,1 0 0,0 0 0,0 0 1,0 1-1,-4 2 8,1 0 0,-1 1 0,1 0 0,-1 0 0,1 0 0,1 0 0,-1 0 0,0 1 0,-2 7 0,0-3 5,-3 14 66,-1 21-26,-5 67 0,15-75 7,28 170 27,-20-162-40,48 190 23,-46-187-31,4 8-13,31 128 42,-39-151-47,-2 1 0,-2 0 0,0 54 0,-7 8 26,4-92-44,-1-1 1,1 1 0,-1-1 0,0 0 0,1 1-1,-1-1 1,0 0 0,0 0 0,-1 1-1,1-1 1,0 0 0,-1 0 0,1 0-1,-1-1 1,1 1 0,-1 0 0,0-1 0,0 1-1,0-1 1,-4 3 0,3-2 3,3-2-6,0 0 0,0 0 0,-1 1 0,1-1 0,0 0 0,0 0 0,-1 0 0,1 0 0,0 1 0,-1-1 0,1 0 0,0 0 0,-1 0 0,1 0 0,0 0 0,-1 0 0,1 0 0,0 0 1,-1 0-1,1 0 0,0 0 0,-1 0 0,1 0 0,0 0 0,0 0 0,-1 0 0,1 0 0,0-1 0,-1 1 0,-4-2 7,0-1-1,0 0 0,0 1 1,1-2-1,-1 1 1,1-1-1,0 1 1,0-1-1,0 0 1,-6-9-1,0-5 67,1-11-16,-9-59-1,17 59 56,28-138 46,-18 128-40,47-196 44,-43 185-63,62-236 91,-26 86-105,-38 152-74,-11 47-13,5-18 2,-5 18-2,0 1 0,0 0 0,0 0 0,0-1 0,0 1 0,0 0 0,0 0 0,0-1 0,1 1 0,-1 0 0,0 0 0,0-1 0,0 1 0,0 0 0,0 0 1,1-1-1,-1 1 0,0 0 0,0 0 0,0 0 0,1 0 0,-1-1 0,0 1 0,0 0 0,1 0 0,-1 0 0,0 0 0,0 0 0,1 0 0,-1-1 0,0 1 0,8 7 1,3 25-26,15 86-10,-20-93 11,0-1 0,2 0 0,1 0 1,12 23-1,-15-33 14,7 10-49,-4-10 33,3 5 6,1-1-1,0 0 1,1-1-1,21 19 1,-19-20 4,48 44-53,-60-56 63,1 0 0,-1-1 0,1 1 0,0-1 0,0 0 0,0-1 0,0 1 0,0-1 0,1 0 0,-1 0 0,12 1 0,-17-2 5,1-1 0,-1 0 1,0 0-1,1 0 0,-1 0 1,0 0-1,0 0 0,1-1 1,-1 1-1,0 0 0,1 0 1,-1 0-1,0 0 0,0 0 1,1 0-1,-1 0 0,0-1 1,0 1-1,1 0 0,-1 0 1,0 0-1,0-1 0,0 1 1,1 0-1,-1 0 0,0 0 1,0-1-1,0 1 0,1-1 1,14-21-20,-12 17 19,-1-1 0,1 1 0,-1-1 0,2-10 1,-2 3 2,-1 0 1,-1-1 0,0 1-1,0 0 1,-2 0 0,1-1-1,-2 1 1,0 0 0,0 1-1,-7-18 1,5 18 2,2 6 2,0 0 1,0-1 0,-1 1 0,0 0 0,-4-6 0,5 8-15,-36-46 126,35 46-97,1 0 0,-1 1 0,0-1 0,0 1 0,0 0 0,0 0 0,0 0 0,-1 0 1,1 1-1,-10-4 0,6 7 119,6 0-121,-13 3 45,1 1-1,0 1 1,-24 14 0,22-11-12,-27 21 0,39-22-39,4-5-113,1 1 0,-1 0 0,1-1 0,0 1 0,0 0 1,0-1-1,0 1 0,1-1 0,0 0 0,-1 1 0,1-1 0,0 0 1,3 3-1,17 25-6901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19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63 7800,'-1'-4'259,"4"-13"1188,5 34 592,-5-9-1913,3 31 267,7 136 103,-11-158-485,8 32 26,-8-40-27,-1-3-8,0 0 1,1 0-1,-1-1 1,1 1-1,1 0 1,-1-1-1,1 1 1,0-1-1,0 0 1,0 0-1,6 6 1,11 7 3,7-4-4,-25-13-2,1-1 0,0 1 0,0-1 0,-1 1 0,1-1 0,0 0 0,4-1 0,-5 1 0,-1 0 0,1 0 0,-1-1 0,1 1 0,0-1 0,-1 0 0,1 1 0,-1-1 1,1 0-1,-1 0 0,0 0 0,2-1 0,0-1 1,-1 0 1,1 0-1,-1 0 1,0 0-1,0 0 1,0-1-1,0 1 1,-1-1-1,0 1 0,1-1 1,-1 0-1,0 1 1,-1-1-1,2-6 1,-2 1 2,1 0 0,-1 0 0,-1 0 0,-1-10 1,-11-34 86,11 48-78,1 4 7,3 0-18,0 0 0,-1 0 1,1 0-1,0 1 1,-1-1-1,1 1 0,0-1 1,-1 1-1,1 0 1,0 0-1,0-1 1,0 1-1,-1 0 0,1 1 1,0-1-1,0 0 1,0 0-1,-1 1 0,1-1 1,0 1-1,2 1 1,-3-2-3,33 12 4,0 4 1,-4 3-3,-2 3-2,30 27 0,17 21-200,-72-68 137,4 3 11,-4-20 9,1-41 33,0 12 10,1-7 0,-1-7 1,-1 24 9,-2 1-1,-1-1 1,-9-62 0,4 76-4,-3 3-3,0 8 4,-2 5 1,3 1 0,3 3-2,-5 4-4,-7 18-2,3 12 0,4 12 0,8-30-1,2 0-1,0-1 1,1 1 0,1 0 0,0-1 0,1 0 0,0 0 0,2 0 0,7 16 0,-8-21-4,1 0-1,1 0 1,-1-1 0,2 0-1,-1 0 1,1-1 0,1 0-1,10 8 1,-16-13 2,1 1 2,11 8-29,-1 1 0,-1 0 0,15 19 0,77 100-81,-98-122 104,-1 0 0,0 0 0,-1 0 0,0 1 0,0 0 0,3 16 0,-3-12 4,7 26-3,-10-28 6,3 24 0,-4 23-1452,-1-31-5808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33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79 7624,'5'-51'27,"-1"26"-8,-4 23 16,1 2-27,0 1 0,1 0-1,-1-1 1,0 1 0,0 0 0,0-1 0,0 1-1,-1 0 1,1 0 0,0 0 0,0 0-1,0 0 1,-1 0 0,1 0 0,0 0 0,-1 1-1,1-1 1,-1 0 0,0 0 0,1 0 0,-1 1-1,0-1 1,0 0 0,1 0 0,-1 3-1,1 0-9,2 7 14,4 30 72,2 174 160,-8-154-227,0 3 103,1-17-43,9 68 0,-8-96-34,1 12 17,1 0 1,11 34 0,-14-55 2,1 1 12,1 0 0,0-1 1,1 0-1,9 17 0,-13-24 45,6-12-1108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20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331 0 7264,'-30'18'241,"1"1"0,-42 34 0,16-11-63,12-15-6,-13 17 1,52-40-155,-1 0 0,1 0 0,1 1 0,-1-1 0,1 1 0,0 0 0,0 0 1,0 0-1,1 0 0,-1 0 0,1 0 0,1 1 0,-2 5 0,1-5-5,1 8 68,3 6-43,2-1 0,6 20-1,-2-23 18,11 9-15,25 24 0,-43-47-35,0-1 0,0 0-1,1 0 1,-1 0 0,1 0 0,-1 0 0,1 0-1,0 0 1,2 1 0,22 7 19,-1-1 1,45 8-1,-67-16-16,0 1 0,1-1 0,-1 0 0,0 0-1,1 0 1,5-1 0,71-13 51,-51 7-53,39-16 1,-44 13-188,-1-2 1,0 0-1,0-1 0,-1-2 1,22-18-1,25-21-5272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20.6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1 7264,'-1'0'5,"0"0"-1,0-1 1,0 1 0,0 0 0,0 1 0,0-1 0,0 0 0,0 0-1,0 0 1,0 1 0,0-1 0,0 0 0,0 1 0,0-1 0,0 1-1,0-1 1,0 1 0,0-1 0,1 1 0,-1 0 0,0-1 0,0 1-1,1 0 1,-1 0 0,0-1 0,1 1 0,-1 0 0,1 0 0,-1 1-1,-10 27 25,10-25-14,-5 14 51,2 0 0,0 0 0,1 1 0,-2 30 0,4-35-32,0 16 79,1 1 0,1-1 0,7 43 0,-5-50-74,23 146 357,-17-114-355,-2-16 127,-3-14-84,5 20 77,24 74 1,-2-41 90,-25-67-182,-1 1 0,2-1 0,-1 0 0,2-1 0,10 14 0,-17-24-59,-1 0-1,1 1 1,0-1 0,0 1 0,0-1 0,0 0-1,0 0 1,-1 0 0,1 1 0,0-1 0,0 0-1,0 0 1,0 0 0,0 0 0,0 0 0,0-1 0,-1 1-1,1 0 1,0 0 0,0-1 0,0 1 0,0 0-1,0-1 1,-1 1 0,1-1 0,1 0 0,0 0 17,5-1-1,-3 0-8,-1 0 1,1 0-1,-1 0 0,0 0 1,0 0-1,0 0 0,0-1 1,3-2-1,8-9 58,0 0-1,-1-1 1,-1 0 0,0-1-1,14-26 1,-2-15 94,9-5-5,-32 60-159,-1 1 0,1 0 0,0 0 0,0 0 0,0 1 0,0-1 0,0 0 0,0 0 0,0 0 0,1 1 0,-1-1 0,0 0 0,0 1 0,1-1 0,-1 1 0,0 0 0,0-1 0,1 1 0,-1 0-1,0 0 1,1 0 0,-1 0 0,0 0 0,1 0 0,-1 0 0,0 0 0,1 1 0,-1-1 0,0 0 0,1 1 0,-1-1 0,0 1 0,0 0 0,0-1 0,1 1 0,-1 0 0,2 1 0,-3-1 0,8 7 107,5 11-31,-1 0 0,15 35 0,77 131 153,-93-164-228,-6-12 1,0 0-1,1 0 1,12 14 0,13 13 17,-27-32-25,0 0 0,0 0 0,1 0 0,-1-1 0,9 5 0,-12-7-1,0-1 0,1 1 0,-1 0 0,0-1 0,1 1 0,-1-1 0,1 0 0,-1 0 0,1 1 0,-1-1 0,1 0 0,-1 0 0,1 0 0,-1 0 0,1-1 0,-1 1 0,0 0 0,3-1 0,-1-1 0,0 0 0,0 0 0,0 0 0,0 0 0,-1 0 0,1-1 0,-1 1 0,4-5 0,11-14-2,-1-2 0,-1 0 0,18-35 0,-15 15 2,-14 30 0,25-40 0,-18 34 2,-11 18-1,0 1-1,0 0 1,0 0-1,0-1 1,0 1-1,0 0 1,0 0-1,1-1 1,-1 1-1,0 0 1,0 0-1,0-1 1,0 1-1,0 0 0,0 0 1,1 0-1,-1-1 1,0 1-1,0 0 1,0 0-1,0 0 1,1 0-1,-1 0 1,0-1-1,0 1 1,1 0-1,-1 0 1,0 0-1,0 0 1,0 0-1,1 0 1,-1 0-1,0 0 1,0 0-1,1 0 0,-1 0 1,0 0-1,0 0 1,1 0-1,-1 0 1,0 0-1,0 0 1,1 0-1,-1 0 1,0 0-1,0 0 1,1 0-1,-1 1 1,0-1-1,0 0 1,0 0-1,1 0 1,-1 0-1,0 0 1,0 1-1,0-1 1,1 0-1,3 12 2,-4-12 0,13 120 36,-5-53-32,7 15-3,6-1 2,5-11-3,-3-17-2,-22-50 0,1 1 0,-1-1 0,1 0 0,0 0 0,0 0 0,4 5 0,0-8 0,1-11 0,9-36-1463,1-8-5850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21.0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7448,'0'0'0,"13"32"56,-1-2 8,6 6-56,2-3 0,4-7-8,0 0-5208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21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510 13 6104,'0'-1'0,"1"1"0,-1 0 0,0 0 0,1 0 0,-1 0 0,0 0 1,0-1-1,0 1 0,1 0 0,-1 0 0,0-1 0,0 1 0,1 0 0,-1 0 0,0-1 0,0 1 1,0 0-1,0 0 0,0-1 0,0 1 0,1 0 0,-1-1 0,0 1 0,0 0 0,0-1 0,0 1 1,0 0-1,0-1 0,0 1 0,0 0 0,0 0 0,0-1 0,0 1 0,-1 0 0,1-1 0,0 1 1,-12-2 12,-13 8 60,25-6-69,-16 4 211,0 1 0,1 0-1,0 1 1,-26 15 0,34-16-123,0-1-1,0 2 1,1-1 0,-1 1 0,1 0 0,0 0 0,1 0 0,0 1 0,-6 10-1,9-15-51,1 0 0,0 0-1,0 0 1,0 1 0,0-1 0,0 1-1,0-1 1,1 1 0,-1-1-1,1 1 1,0 3 0,-2 7 30,0 1-25,-4 36 237,-6 140 386,0-103-471,-9 81-9,17-130-80,-6 142 51,11-149-39,3-4-65,1 0 1,11 32-1,-16-58-47,1 0-1,-1 0 1,0 0 0,1 0-1,-1 0 1,1 0-1,-1 0 1,1 0-1,0 0 1,-1-1-1,1 1 1,0 0 0,0 0-1,1 0 1,6 5 14,0 0-1,0-1 1,0 0 0,1-1 0,-1 0 0,16 4 0,-6-7 65,7-6-48,0-1 0,33-13 0,-36 6 28,4-10-38,-1 0 1,26-34 0,-32 29 18,-12 15-18,6-8 10,-1-1 0,-2 0 1,0-1-1,-1 0 1,9-41-1,11-105 231,-27 132 10,-23-170 120,21 200-352,-1 1 1,-1 0-1,1 0 0,-1 0 0,-3-6 0,-7-19 100,-19-34 1,19 44-90,-30-37 0,40 56-33,0-1 0,0 1 0,0 0 1,0 0-1,0 0 0,0 0 1,0 0-1,-1 0 0,1 1 0,-4-2 1,-14-9 122,-37-16 0,32 20-98,-36-8 0,57 14-25,1 2 1,-1-1 0,0 0-1,0 1 1,0 0 0,0 0-1,-4 0 1,-28 4 70,1 1-1,-56 16 1,89-20-87,0 0-1,-1 0 0,1 0 1,0 0-1,-1 0 1,1 0-1,0 1 1,0-1-1,0 1 0,-2 1 1,-27 26 66,-45 57 1,74-83-68,-1 1 0,1-1 0,0 1 0,0 0 0,-3 6 0,-24 65 50,23-56-56,1 0 0,-4 29 0,8-32-227,1-1 0,0 1 0,1-1 0,0 1 0,1-1 0,1 1 0,6 18 0,8 29-8697</inkml:trace>
  <inkml:trace contextRef="#ctx0" brushRef="#br0" timeOffset="1">832 229 10488,'4'69'88,"-6"-20"63,-2 0 1,-12 58-1,-9-15 219,-27 138 302,51-224-592,6-10 0,20-18-1516,6-3-5824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21.7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0 8792,'0'0'0,"0"12"0,-3 20 48,-2 24 8,1 35-56,1 1 0,0-6 0,1 0-6192</inkml:trace>
  <inkml:trace contextRef="#ctx0" brushRef="#br0" timeOffset="1">752 618 8160,'-21'29'0,"-20"26"0,-103 101 20,110-123 80,-131 131 68,137-132 73,2 11-74,-36 77 1,60-118-150,1 0 0,0 1 0,1-1 0,-1 1 1,0 0-1,1-1 0,-1 1 0,1-1 0,0 1 1,0 3-1,1 18 37,1-1 0,1 0 0,2 0 1,7 25-1,-12-47-46,0 0 0,0 1 0,1-1 0,-1 0 0,1 0 0,-1 0 0,1 0 0,0 0 0,-1 0 0,1 0 0,0 0 0,0 0 0,0 0 0,0 0 0,-1 0 0,1-1 0,0 1 0,1 0 0,1 0 0,6 6 27,0-2 0,1 1 0,0-2 0,14 6 0,-7-5-18,0-1 0,29 2 0,-46-6-18,4 0 12,0 1 0,0-1 0,0 0 0,0 0 0,0 0-1,0-1 1,4 0 0,26-7-279,-1-1 0,0-1 0,55-27 0,11-10-5666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22.1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97 6904,'7'-97'26,"-7"101"-21,0 0-1,0 0 0,0 0 0,-1 0 0,1 0 0,-3 5 0,1-1 3,0-1 0,1 1-1,0 0 1,0 8 0,0 105 44,3-97 9,0-14-31,0 0-10,0 0 0,1 0 0,-1 0-1,2 0 1,0-1 0,0 1 0,0-1 0,1 0-1,11 14 1,30 30 164,-39-46-133,1 0-1,0 0 1,0 0-1,1-1 1,13 8-1,15-2 30,-21-11 161,0-4-157,0 0 1,0-1 0,16-7-1,-16 2 152,5-10-70,23-24-1,-36 28 50,-5 2-155,0 0 0,-1 0 0,-1-1-1,0-21 1,-5 16 135,0 10-119,0-2-34,0 1 1,-1-1 0,0 1-1,-1 0 1,0 1-1,-1 0 1,-14-17 0,-36-28 170,56 54-205,1 0 0,0-1-1,0 1 1,-1 0 0,1 0 0,0-1 0,-1 1 0,1 0 0,-1 0 0,1-1 0,0 1 0,-1 0 0,1 0 0,0 0 0,-1 0-1,1 0 1,-1 0 0,1 0 0,-1 0 0,1 0 0,0 0 0,-1 0 0,1 0 0,-1 0 0,0 0 0,-2 0 10,-1 1 1,0-1-1,1 1 1,-1 0-1,1 0 1,-1 1-1,1-1 1,-1 1-1,1 0 1,0-1-1,0 2 1,0-1-1,0 0 1,0 0 0,0 1-1,1 0 1,-1-1-1,1 1 1,0 0-1,-4 6 1,4-6-2,-9 12 24,1 1 0,0 0 1,1 0-1,1 1 0,-9 29 0,-23 75 87,34-97-47,3 105 26,6-103-51,1-6-25,0 1-11,0-1 0,2 0 1,0 0-1,17 35 1,36 52 44,-45-90-23,11 3-10,44 27 1,-67-46-28,0 0 1,0 0-1,0 0 1,0 0 0,1 0-1,-1-1 1,0 1-1,4 0 1,30 4-682,70 2 1,-26-7-6364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22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1 9864,'1'1'353,"7"4"2492,-11-5-2522,0 0-359,2 0 47,-1 0 0,1 0 0,-1 0 0,1 0 0,-1 1 1,1-1-1,-1 1 0,1-1 0,-1 1 0,1-1 0,0 1 1,-1 0-1,1-1 0,0 1 0,-2 1 0,-17 10-1212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25.0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167 264 6456,'-9'-2'36,"5"1"24,0 0 0,0 0-1,0 0 1,0 0 0,1 0-1,-1-1 1,0 0 0,1 0 0,-1 0-1,1 0 1,-1 0 0,1-1 0,0 1-1,0-1 1,-4-5 0,3 0 79,0 0 0,0 0 0,1-1 0,0 1 1,0-1-1,1 1 0,0-1 0,1 0 0,0 0 1,0 0-1,1 0 0,0 0 0,1 0 0,0 0 0,0 0 1,1 0-1,4-13 0,-5 18-103,0 0-1,0 1 0,0-1 1,1 1-1,-1 0 1,1-1-1,0 1 1,0 0-1,0 0 1,0 0-1,1 0 1,-1 1-1,1-1 1,-1 1-1,1-1 1,0 1-1,5-3 1,-1 6 124,-5 0-139,5 3 14,-1 0-1,1 0 1,-1 1 0,0 0 0,0 0 0,-1 0 0,1 0-1,-1 1 1,8 11 0,60 86 173,-55-75-112,-1 0 0,22 53 0,-32-65-73,2 11 98,23 128 40,-29-122-106,-5 13-17,-10 68 0,11-111-35,1 0 1,-1 0-1,0 0 0,0 0 1,0 0-1,-1 0 0,-1 5 1,-11 14 4,-1 0 0,0-1 1,-28 28-1,21-32 0,-8 1-299,-1-1-1,-1-1 1,0-2-1,-64 18 1,55-21-6869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25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1 589 6456,'8'-9'1,"-4"6"8,-1-1 1,1 1-1,0 0 0,0 0 0,0 0 0,8-4 1,7-5 20,176-83 175,-172 87-197,-15 5 1,0 0 0,0-1 0,0 1-1,10-8 1,1 1-7,-5 3 54,0-1 0,0 0 0,0-1-1,-1-1 1,-1 0 0,1-1 0,-2 0-1,11-13 1,-15 13 53,0-1 0,-1 1 0,0-1 0,-2 0 0,6-16-1,3-75 636,-13 101-733,-3-114 1564,2 132-1472,-1 0 1,-1 0-1,-6 22 1,5-18-81,2-10 2,-6 30 40,2 0-1,0 54 1,-1 62 4,8-122-42,30 142 7,-20-143-20,65 105 3,-58-115-9,-7-12-3,0 0-2,0 0 1,0 0-1,1-1 0,1 0 0,0-1 0,0-1 0,18 8 1,-9-7-438,0-1 1,46 10 0,-7-6-6147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25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 1 9328,'-2'1'5,"0"0"-1,-1 0 1,1 0 0,0 1 0,0-1-1,0 1 1,0 0 0,0 0 0,0-1 0,0 1-1,1 0 1,-2 3 0,-16 25 112,16-24-80,-17 28 141,-20 43 0,26-47-133,-32 60 375,34-69-388,8-16-6,0 1-1,1 0 1,0 1-1,1-1 1,0 0-1,-3 9 1,-1 12 64,-4 38 0,10-64-86,0 0 0,0 0 0,0 1 0,0-1 0,0 0 0,0 0 0,0 0 0,0 0 0,0 0 0,1 0 0,-1 0 0,0 0 0,1 0 0,0 1 0,3 5 4,0 1 1,1-1 0,0 0 0,1 0-1,-1-1 1,1 0 0,1 0 0,6 5-1,3-2 27,1-5-22,0 0-1,0-1 1,23 1 0,-23-7 7,-9-1-15,1 0 0,-1 0 0,0-1-1,0 0 1,0-1 0,8-7 0,-7-1 50,-1-8-9,10-46 0,-16 46 62,-12-106 53,4 102-27,0 3-90,-23-74 159,25 84-135,-1 1-1,-1 0 1,0 0-1,-1 0 1,0 1-1,-8-11 1,8 14 117,5 6-25,0 11-1523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34.4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1 440 6640,'0'0'54,"3"-2"-28,23-4 37,0 1 1,0 1 0,47-2-1,-57 5-73,16-1 101,-1 1 0,1 1 1,41 7-1,-69-7-76,30 3 131,0 2 1,0 1 0,-1 1-1,0 2 1,34 14 0,-55-18-45,1 0 1,-1-1 0,1 0-1,0-1 1,0 0 0,17 0-1,-17-2-68,-8-1-3,0 0 0,0 0 0,0-1-1,1 0 1,-1 0 0,7-2 0,28-9 256,59-27 0,-41 10-20,-48 23-159,0-1 0,0 1 1,0-2-1,-1 1 0,0-1 0,16-18 0,-25 24-87,1 0-1,0 0 0,-1 0 1,1 0-1,-1 0 0,1 0 0,-1 0 1,0 0-1,0 0 0,0 0 1,0 0-1,0 0 0,-1 0 0,1 0 1,-1 0-1,0-2 0,0 1 6,1 1-14,0 1 1,-1-1-1,1 1 1,-1-1-1,0 1 1,1-1-1,-1 1 1,0-1-1,0 1 1,0 0-1,0-1 1,0 1-1,0 0 1,-1 0-1,1 0 0,0 0 1,-3-1-1,-1-3 17,-2-2-8,5 5-10,-1 0-1,1 0 1,-1 0-1,1 0 1,-1 0-1,0 0 1,1 1-1,-1-1 1,0 1-1,0 0 1,-4-1-1,-11-3 37,1 1 0,-29-4 0,29 10 27,-9 5-27,1 1 0,0 1-1,1 2 1,-33 18 0,44-21-38,7-5-5,1 1-1,-1 0 1,1 0 0,0 0-1,-6 7 1,-21 22 15,-3 14-15,20-22-7,1 2 0,2 0 0,1 0 0,-10 36 0,16-46 1,3-11-1,0 0 0,1 0-1,0 0 1,0 0-1,0 0 1,1 7 0,-1 3-6,2-1 0,4 27 0,0-31-4,6-1 6,0 0 1,22 14 0,-16-19-7,17-3 3,44-2 0,-49-5-10,133-45-10,-128 34 5,120-87-3,-127 78 15,-10 6 7,5-5 2,-1-2-1,0 0 1,25-44 0,-8 3 3,3-8 1,-30 53 1,-1-1 1,0 0-1,-2 0 1,7-33 0,-9 25 24,3-60 1,-9 88 0,-3-5 21,-1 12-46,0 1 0,1 1 1,0-1-1,0 0 0,0 1 1,1-1-1,0 1 1,0 0-1,0 0 0,1 0 1,0 0-1,-1 6 0,2-6-1,-1 0-1,1 0 0,0 0 0,2 11 1,1-8-2,0 0 1,0 0 0,1 0 0,0 0 0,1-1-1,10 15 1,-3-10-5,132 97-19,-125-98 23,26 21-15,-31-21 9,-1 1 0,-1 0 1,0 1-1,0 1 0,-2 0 1,0 0-1,15 31 0,-12 2 1,-12-28-13,-4-1 14,-1 0-1,0-1 1,-9 23 0,2-23-14,-11 4 9,-41 31 0,43-42-3,-200 68-75,236-94 19,-2-1 58,46-41-1365,8-9-5464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26.2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10224,'1'3'-2,"1"-1"0,-1 1 1,0-1-1,-1 1 1,1 0-1,0 0 1,-1-1-1,1 1 0,-1 0 1,0 0-1,0-1 1,0 1-1,-1 0 0,0 3 1,-1 23 26,2 96 22,4-46 92,-2-55-118,-1 1-8,-1-14 20,1-1 0,0 1-1,5 18 1,-3-14 57,11 29 0,-12-39-59,0 0-1,0-1 0,0 1 0,1-1 0,0 1 0,0-1 1,0 0-1,1 0 0,-1 0 0,1 0 0,4 3 0,-7-7-19,0 1 0,-1-1 0,1 0 0,0 0 0,0 1 0,-1-1-1,1 0 1,0 0 0,0 0 0,0 0 0,-1 0 0,1 0 0,0 0 0,0 0 0,-1 0-1,1-1 1,0 1 0,0 0 0,-1 0 0,1-1 0,0 1 0,0 0 0,-1-1-1,1 1 1,0-1 0,1-1 20,3 0-4,-1 0 1,0-1 0,0 0-1,0 0 1,0 0 0,-1 0-1,1-1 1,-1 1 0,0-1-1,0 0 1,0 0 0,-1 0-1,3-5 1,2-7 87,-1 0 1,7-27-1,5-18 217,10-2-68,-28 62-255,0 0 0,0 1 0,1-1 0,-1 0-1,0 0 1,1 1 0,-1-1 0,1 0 0,-1 1 0,1-1 0,-1 0 0,1 1 0,-1-1 0,1 1 0,-1-1 0,1 1-1,0-1 1,-1 1 0,1-1 0,0 1 0,0 0 0,-1-1 0,1 1 0,0 0 0,0 0 0,-1-1 0,1 1-1,0 0 1,0 0 0,0 0 0,-1 0 0,1 0 0,0 0 0,0 0 0,-1 0 0,1 1 0,0-1 0,0 0-1,0 0 1,-1 1 0,1-1 0,0 0 0,-1 1 0,1-1 0,0 1 0,-1-1 0,1 1 0,0-1 0,0 2 0,3 2 26,0 1 1,-1 0 0,1 0-1,-1 0 1,3 6 0,19 40 119,12 29-13,-35-75-129,1 0 1,0 0-1,0-1 0,1 1 0,-1 0 0,1-1 0,0 0 1,0 0-1,1 0 0,-1-1 0,1 1 0,8 3 0,-8-3-2,9 1 49,1-4-41,1-1 0,0 0 0,19-3 0,-17-3 2,7-12-4,39-34-1,-47 33-1,-9 8-7,0 0-4,0 0 1,-1 0-1,0-1 0,-1 0 1,0 0-1,0-1 1,-2 0-1,6-20 1,-6 18 6,-1 3-7,0 0 1,0 0-1,-1-1 1,-1 1-1,0 0 1,-1 0-1,-2-22 1,-1 18 1,0-1 0,-11-24 0,14 40-5,0 1 0,0-1 0,-1 0-1,1 1 1,0-1 0,-1 1 0,1-1-1,0 1 1,-1-1 0,1 1 0,-1-1-1,1 1 1,-1-1 0,1 1 0,-1 0 0,1-1-1,-1 1 1,0-1 0,-31-14 18,26 14-19,0-1 1,0 1 0,0 0 0,-1 0 0,-10 1 0,3 2 0,0 0-1,0 1 1,0 0 0,1 1 0,-1 1-1,-13 7 1,25-12-1,1 1-1,-1 0 1,0 0-1,1 0 1,-1 0-1,1 0 1,-1 0-1,1 0 0,-3 3 1,-3 3-170,1 0-1,0 1 1,0-1-1,1 2 1,0-1 0,0 0-1,1 1 1,0 0-1,-3 13 1,-10 35-8343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26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13 201 9776,'-4'41'-221,"-2"3"-30,4 5 124,3 12 102,-1-41 36,7 58 142,-6-70-136,0 0 1,1 0 0,0 0 0,1-1 0,0 1 0,0-1 0,6 11-1,-8-17 0,0 0 0,-1 0 0,1 0-1,0 0 1,0 0 0,0 0 0,-1 0 0,1 0-1,0 0 1,0-1 0,0 1 0,0 0-1,0-1 1,1 1 0,-1-1 0,0 1-1,0-1 1,0 1 0,0-1 0,1 0 0,-1 0-1,2 1 1,-1-2 9,0 1 0,0-1 0,0 1 0,0-1 0,0 1 0,0-1 0,0 0 0,0 0 0,0 0 0,0 0 0,-1 0 0,3-2 0,2-3 33,0 0 0,0 0-1,0-1 1,6-9 0,4-8 221,2 0 1,0 2 0,25-24-1,-33 35-239,-7 7-5,1 1 1,-1 0-1,1 0 0,0 0 0,0 0 0,0 1 1,6-4-1,4 0 45,-1 0 0,0 1 0,18-4 0,-28 8-58,0 1 1,0 0-1,0 0 1,1 0-1,-1 1 1,0-1-1,0 1 1,0-1-1,1 1 1,-1 0-1,0 0 1,0 0-1,-1 1 1,1-1-1,0 1 1,0 0-1,3 3 1,-3-4-3,13 11 142,-5-4-103,0 0 0,1-1 0,0-1 0,13 7 0,-21-12-52,-1 0 1,0 0-1,1 0 1,-1-1-1,1 1 1,-1-1-1,1 0 1,-1 0-1,1 0 1,0 0-1,-1-1 0,1 1 1,-1-1-1,0 0 1,1 0-1,-1 0 1,0-1-1,6-2 1,-3-4 39,-2-5-28,0 0 0,-1-1 1,-1 1-1,0-1 0,0 0 0,-2 0 0,0 0 1,-2-16-1,1-21 29,2 24-24,0 6 9,-1 0-1,0 1 1,-2-1 0,0 1 0,-2-1-1,-6-25 1,9 45-20,1-1 0,-1 1 0,0 0 0,1-1-1,-1 1 1,0-1 0,0 1 0,0 0 0,0 0 0,0-1 0,0 1 0,0 0 0,-3-2 0,-2 12-1,1 1 0,0-1 0,0 1 0,-5 13 0,10-22-12,0 0 0,0 1-1,-1-1 1,1 1 0,0-1 0,0 0 0,1 1-1,-1-1 1,0 0 0,0 1 0,1-1 0,-1 1-1,0-1 1,1 0 0,-1 0 0,1 1 0,0-1-1,-1 0 1,1 0 0,0 0 0,1 2 0,1 0 1,-1 1-2,0-1 1,1 0-1,-1 0 1,1-1-1,0 1 1,0-1-1,0 1 0,6 3 1,-2-3-96,1-1-1,0 1 1,-1-1 0,1 0 0,0-1-1,0 0 1,0 0 0,0-1-1,0 0 1,0-1 0,11-1 0,-11 2-445,60-5-7906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27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114 587 9592,'-3'14'79,"0"0"1,1 1-1,1-1 1,0 28-1,8 65 586,-4-59-474,-2-21-148,-1-16 4,0 0-1,1 0 0,4 21 0,-3-19 20,-1-1-28,1-1 1,0 0-1,1 0 1,0 0 0,1 0-1,9 17 1,23 25 150,-36-52-183,1-1-1,-1 0 1,0 1-1,1-1 0,-1 1 1,1-1-1,-1 0 0,0 1 1,1-1-1,-1 0 1,1 1-1,-1-1 0,1 0 1,-1 0-1,1 0 1,-1 1-1,1-1 0,-1 0 1,1 0-1,0 0 1,3 0-97,1 1 1,-1-1 0,1 0-1,0 0 1,-1-1-1,1 0 1,-1 1 0,0-1-1,1-1 1,-1 1-1,0-1 1,0 0 0,8-4-1,29-15-6915</inkml:trace>
  <inkml:trace contextRef="#ctx0" brushRef="#br0" timeOffset="1">0 1 9504,'0'0'0,"0"7"0,3 4-8,-1 6 8,13 11 0,16 16 0,17-2-32,20-4 32,0 0-6624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27.4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19 7712,'4'9'10,"-1"1"-1,0-1 1,0 1 0,-1 0 0,0 0 0,0 0 0,-1 0 0,-1 0 0,-1 18-1,1-16 11,-1 24 67,-1 0 0,-14 66 0,11-79-44,-17 84 469,12-62-255,-6 68 0,12-83-69,-1 15 38,2 1-1,2 56 1,2-83-56,-2-2-77,2-1 0,0 1 1,1 0-1,1-1 0,0 0 0,7 20 1,-8-31-47,0 0 0,1 1 0,-1-1 0,1 0-1,0 0 1,0 0 0,1 0 0,4 5 0,-7-10-41,-1 0-1,0 1 0,0-1 1,0 0-1,0 0 0,0 0 0,1 0 1,-1 0-1,0 1 0,0-1 1,0 0-1,1 0 0,-1 0 1,0 0-1,0 0 0,0 0 0,0 0 1,1 0-1,-1 0 0,0 0 1,0 0-1,1 0 0,-1 0 1,0 0-1,0 0 0,0 0 0,1 0 1,-1 0-1,0 0 0,0 0 1,0 0-1,1 0 0,-1 0 1,0-1-1,0 1 0,0 0 1,0 0-1,1 0 0,-1 0 0,0 0 1,0 0-1,0-1 0,0 1 1,8-6-113,0-1 1,-1 0 0,0 0 0,-1 0 0,1-1 0,-1 0-1,5-10 1,-8 14-158,33-51-6702</inkml:trace>
  <inkml:trace contextRef="#ctx0" brushRef="#br0" timeOffset="1">324 1 10040,'30'132'512,"4"19"-308,-11-40 82,-17-82-263,7 43 112,14 170 190,-25-215-310,-2-17 5,1 0-1,1-1 1,-1 1-1,2-1 0,3 11 1,-2-6-232,1-1 0,0-1-1,1 1 1,0-1 0,14 20 0,12 11-6748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27.8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1 103 10136,'15'0'167,"1"1"0,-1 1 0,0 0 0,0 0 0,0 2 0,0 0 0,0 1 0,-1 0 0,18 10 0,-24-11-48,-1 1 0,1 1-1,-1-1 1,-1 1 0,1 1-1,8 10 1,5 4 41,-16-18-144,0 0-1,0 0 1,0 0 0,0 0-1,1-1 1,-1 1 0,1-1 0,0-1-1,-1 1 1,1-1 0,0 1-1,0-1 1,0-1 0,0 1-1,0-1 1,0 0 0,0 0 0,0 0-1,0-1 1,0 1 0,0-1-1,0-1 1,0 1 0,0-1 0,-1 1-1,9-5 1,-4 1 0,-6 5-8,-1-2 0,1 1-1,-1 0 1,0 0 0,1-1-1,-1 0 1,0 1 0,0-1-1,0 0 1,0 0 0,0 0 0,0 0-1,1-3 1,8-11 51,0 0-1,-1 0 1,-1-1 0,10-27-1,3-41 224,-22 83-202,1 1-77,-1 1 0,0 0 1,0 0-1,0 0 0,0-1 0,0 1 1,0 0-1,1 0 0,-1 0 1,0-1-1,0 1 0,0 0 1,1 0-1,-1 0 0,0 0 1,0 0-1,0 0 0,1 0 1,-1-1-1,0 1 0,0 0 1,1 0-1,-1 0 0,0 0 1,0 0-1,1 0 0,-1 0 1,0 0-1,0 0 0,0 0 0,1 0 1,-1 0-1,0 0 0,0 1 1,1-1-1,-1 0 0,0 0 1,0 0-1,0 0 0,1 0 1,-1 0-1,0 0 0,0 1 1,0-1-1,1 0 0,-1 0 1,0 0-1,0 1 0,0-1 1,0 0-1,15 89 124,10 63-77,-18-115-36,11 60-1,4 18-10,-18-97-4,45 173-5,-41-167 9,26 77-18,-30-90 12,1 0-1,0-1 1,1 0-1,0 0 1,0 0-1,1 0 0,8 8 1,-15-18 2,1 0 0,-1 1-1,0-1 1,1 1 0,-1-1 0,0 0 0,1 0-1,-1 1 1,1-1 0,-1 0 0,0 1 0,1-1-1,-1 0 1,1 0 0,-1 0 0,1 0 0,-1 0 0,1 1-1,-1-1 1,1 0 0,-1 0 0,1 0 0,-1 0-1,0 0 1,1 0 0,0-1 0,5 1-133,0-2 1,-1 1-1,1-1 0,-1 0 1,1 0-1,-1 0 0,1-1 1,-1 0-1,0 0 1,0 0-1,-1-1 0,8-6 1,32-26-8387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28.2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 1 9056,'-45'106'282,"35"-79"-119,0 0-1,2 0 0,-5 34 0,8-37-96,-13 71 547,11-45-521,8-35 63,3-1-102,1-1-1,1-1 1,10 19 0,-5-20 48,-5-7-85,1 0-1,-1 0 1,1-1 0,0 0 0,0-1-1,0 1 1,0-1 0,10 1-1,-16-3-9,1 0-1,-1 0 0,0 0 0,0 0 1,0 0-1,0 0 0,0 0 0,1 0 0,-1 0 1,0-1-1,0 1 0,0 0 0,1-2 1,4 0 15,4-1-2,-1-1 1,1 0-1,-1 0 1,0-1-1,0-1 1,-1 1-1,0-2 1,0 1-1,13-14 1,75-91 132,-79 84-31,43-109 55,-59 134-160,0 0 0,0-1-1,-1 1 1,1-1 0,-1 1 0,1-1 0,-1-4 0,0-7 13,-1 0 1,-1 0 0,0 0 0,0 0 0,-7-19-1,8 31-20,1 1 0,0 0 0,-1 0 0,1 0 0,-1 0 0,0 0 0,1 0 0,-1 0 0,0 1 0,1-1 0,-1 0 0,0 0 0,0 0 0,-1 0 0,-10-8 27,-1 0 0,0 2 0,-1-1 0,-14-5 0,8 10 31,-3 5-37,0 0 0,0 2 0,1 0 1,-1 1-1,1 2 0,-33 14 1,-9 15-1567,1 2-6204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28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41 10400,'0'2'289,"-8"18"95,-6 18 539,10-26-850,3-8-33,0-1 0,0 1-1,0 0 1,1 0-1,0 0 1,-1 0 0,1-1-1,0 1 1,1 0-1,0 4 1,1 7 75,1 1-1,1-1 1,9 25 0,-12-39-103,-1 0 1,1 0 0,-1 0 0,1 0 0,-1-1 0,1 1 0,-1 0-1,1 0 1,0 0 0,0 0 0,-1 0 0,1-1 0,1 2 0,7 4 26,1 0 1,-1 0-1,1-1 1,0 0-1,12 3 1,-4-7 68,4-5-71,-1-1-1,0-1 1,24-10 0,-30 10-15,-1-1 0,0-1 1,-1 0-1,0-1 1,24-20-1,15-13 49,125-73 109,-161 106-171,27-10 50,-42 18-56,5-1 8,1 0 0,-1 0 0,1 0 0,-1 1 0,9-1 0,-15 2-10,0 0 0,0 0 0,0 0 0,1 0 0,-1 0 0,0 0 0,0 0 0,0 0 0,1 0 0,-1 0 0,0 0 0,0 1 0,0-1 0,0 0 0,1 0 0,-1 0 0,0 0 0,0 0 0,0 0-1,0 0 1,1 0 0,-1 1 0,0-1 0,0 0 0,0 0 0,0 0 0,0 0 0,0 0 0,0 1 0,1-1 0,-1 0 0,0 0 0,0 0 0,0 0 0,0 1 0,3 4 4,-1 0 1,1 0 0,-1 0-1,0 0 1,-1 1-1,1-1 1,-1 1-1,0-1 1,0 1-1,-1-1 1,0 1-1,0 8 1,0 136 27,0-114-19,19 142 3,-10-148-10,-2-12-292,2 0 1,0-1 0,2 0 0,-1-1-1,19 20 1,18 17-8282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29.0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807 781 9416,'0'-2'0,"0"-1"9,0 0 0,0-1 0,0 1-1,0-1 1,-1 1 0,0 0 0,1-1 0,-1 1 0,-1 0-1,1 0 1,0 0 0,-1 0 0,-2-4 0,0-1 1,3 6-5,0 0 0,-1 0 0,1 0 0,0 0 0,-1 0 0,0 0 0,1 1 0,-1-1 0,0 0 1,0 1-1,0 0 0,-3-3 0,-17-8 51,-45-21 0,42 26 185,-132-16 108,122 22-74,11 0-145,-13 1 34,0 1 0,-73 12 1,93-10-62,-6 1-18,-1 1 0,1 1 0,0 1 1,-32 14-1,-25 19 186,80-40-267,-1 0 0,1 0 1,0 1-1,-1-1 0,1 0 1,0 0-1,-1 0 0,1 0 1,0 1-1,-1-1 0,1 0 1,0 0-1,0 1 0,-1-1 1,1 0-1,0 0 0,0 1 1,0-1-1,0 0 0,-1 1 1,1-1-1,0 0 0,0 1 1,0-1-1,0 0 0,0 1 1,0 0-1,-1 4 14,1 0 1,1 0 0,-1 0-1,1 0 1,0 1-1,0-1 1,0 0-1,5 9 1,-6-13-15,0-1 0,0 1 0,1 0 0,-1-1 0,0 1 0,1 0 0,-1-1 0,0 1 0,1-1 0,-1 1 0,1-1 0,-1 1 0,1-1 1,-1 1-1,1-1 0,-1 1 0,1-1 0,0 0 0,0 1 0,5 2 6,0-1-1,0 1 1,0-1 0,1 0-1,-1-1 1,0 0 0,1 0-1,-1 0 1,1-1 0,-1 0-1,12-1 1,5-5 58,114-61 25,-107 49-58,114-79 20,-140 95-50,-1 0 1,0-1 0,0 1-1,0-1 1,0 0 0,3-4 0,11-12 14,18-29 0,-21 24-12,13-30 0,-27 54-8,12-34 41,-1-23-10,4-62 1,-15 86 9,-24-105 22,17 118-23,3 14-35,1 1 1,-1 0-1,0-1 1,0 1-1,0 0 0,-1 1 1,0-1-1,-6-4 1,10 9-6,1-1 1,0 1-1,-1 0 0,1 0 0,0-1 1,-1 1-1,1 0 0,-1 0 1,1 0-1,0 0 0,-1 0 0,1 0 1,-1 0-1,1 0 0,0 0 1,-1 0-1,1 0 0,-1 0 1,1 0-1,-1 0 0,1 0 0,0 0 1,-1 0-1,1 0 0,-1 0 1,1 1-1,-34 12 12,27-8-12,-1 0 1,1 1 0,0 0-1,-11 12 1,6-3-2,1 0 1,1 2-1,1-1 1,0 1 0,1 0-1,-10 34 1,9-16-13,-3 136-10,12-168 20,0 0-1,0-1 1,0 1 0,0 0-1,1 0 1,-1-1 0,1 1-1,0 0 1,1 3 0,5 12-9,0-1 1,11 18 0,-7-18 5,25 30 0,-36-47 6,3 3-4,0 0-1,0 0 1,0 1-1,0-2 1,7 5 0,137 88-35,-116-81 6,15 2 10,51 10 0,-72-24-3,-16-2 18,3 0 3,0-1 0,-1 0 1,1 0-1,-1-1 0,1 0 1,-1-1-1,0-1 0,0 0 1,15-7-1,-15 6-1,-2 1 3,0 0 0,-1-1 1,1 0-1,-1-1 1,0 1-1,0-1 1,-1-1-1,1 0 1,6-8-1,-10 10 0,-1 1 2,1 0 0,-1 1 0,0-2 0,0 1 1,-1 0-1,1 0 0,-1-1 0,0 0 0,0 1 0,-1-1 0,0 0 1,1 0-1,-1 0 0,0-7 0,-3-19 0,-7-1 1,7 29 0,1 0 0,-1 1 0,1-1 0,-1 0 0,0 1 0,0 0 0,-3-3 0,4 4 0,0 0 0,0 0 0,0 0 0,0 1 0,0-1 0,-1 0 0,1 1 0,0-1 0,-1 1 0,1-1 0,0 1 0,-1 0 0,1 0 0,0-1 0,-3 1 0,2 0 0,-1 1 0,1-1 0,-1 1 0,1-1 0,-1 1 0,1 0 0,0 0 0,-1 0 0,1 0 0,-4 2 0,-1 2 0,1 0 0,-1 0 0,-9 11 0,-17 25 0,30-35 0,-1 0 0,1 0 0,0 0 0,0 1 0,-1 6 0,3-9 0,0 1 0,0 0 0,1-1 0,-1 1 0,1 0 0,0 0 0,2 8 0,-1-7 0,1 1 0,-1 0 0,2-1 0,-1 1 0,5 9 0,-1-7-1,1-1 1,-1 1 0,1-1 0,0 0 0,1-1 0,0 0 0,0 0-1,18 11 1,-24-17 0,0 0-1,0 0 1,-1 0-1,1 0 1,0 0-1,0 0 1,0-1-1,0 1 0,4 0 1,22 3-1,0-1 0,50-2 0,-51-7-5,-5-2 2,0-2 1,40-23 0,-60 32 3,-1 0-1,0 0 1,0 0 0,0 0-1,0 0 1,0 0-1,0 0 1,0 0-1,0 0 1,0 0-1,1-2 1,18-35-1,-18 34 1,-1 0 0,0 0 0,0-1 0,0 1 0,0 0 0,-1-1 0,1 1 0,-2-8 0,0 4 0,-2-1 0,1 1 0,-1 0 0,0 0 0,0 0 0,-1 1 1,-1-1-1,1 1 0,-10-13 0,-2 5 8,-85-58 12,93 67-10,-1 0 1,1 1-1,-1 1 0,-13-6 1,5 3-3,-1 0 23,-1 1 1,-23-6 0,26 9-1562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29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6192,'21'123'412,"4"89"181,-19-172-526,67 301 277,-63-278-204,-8-45-120,-1-10-94,0 1 0,0 0 0,-1 0 0,0 0-1,-1 0 1,1 0 0,-2 0 0,1 0 0,-2-1 0,-4 16 0,-3-3-4439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29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0 591 8344,'66'3'-20,"-48"-1"-15,-1-1 0,1-1 0,32-3 0,102-21-89,76-26 241,-188 37 210,8-9-73,74-49 1,-95 48 333,2-12-187,40-62-1,-56 69 54,-7 13-265,4-10 50,-1 0-1,10-48 1,-14 28 161,-5 42-375,0 1-1,0-1 0,0 1 1,0 0-1,-1 0 1,1-1-1,-1 1 1,1 0-1,-1-1 0,0 1 1,0 0-1,0 0 1,0 0-1,0 0 1,0 0-1,-1 0 1,1 0-1,-1 1 0,1-1 1,-3-2-1,3 4-9,0 0-1,0 0 0,0 0 0,0 0 1,0 0-1,0 0 0,0 0 0,0 0 1,0 0-1,0 0 0,0 0 0,0 1 1,0-1-1,0 0 0,0 1 0,0-1 1,0 1-1,0-1 0,-2 2 0,-10 8 13,7-2 67,5-7-84,-2 7 7,-1 0 0,1 0-1,1 0 1,-1 0 0,1 1-1,1-1 1,-1 1 0,2-1-1,-1 10 1,1 118 62,0-121-56,1 1 0,6 29 0,-2-20-12,-1 0-5,-3-16-2,0 0 1,1 0-1,0 0 1,1-1-1,4 11 1,29 71 30,-26-77-15,2-3-12,1 0 1,27 15 0,-25-21 6,9-4-6,-1 0 0,1-2-1,-1-1 1,38-10 0,-44 9-7,32-11 16,-14 1-6,-7 3 9,1 0 0,32-6 0,-59 16-19,-1 1 1,1-1-1,0 1 1,0 0 0,0 0-1,0 0 1,-1 0 0,1 0-1,0 0 1,0 1-1,0-1 1,-1 0 0,1 1-1,0 0 1,0-1-1,-1 1 1,1 0 0,0 0-1,-1 0 1,1 0 0,-1 0-1,1 0 1,-1 0-1,0 1 1,1-1 0,-1 0-1,2 4 1,15 24-1,-16-22-1,1 4-1,26 38 0,-16-30-1,21 25 0,-24-37-4,7 0 4,-1-2 0,20 5 0,-20-10-4,24-12 4,-31 8 1,0-1 0,0-1 0,12-9 0,26-26 0,-4-8 0,-3-2 0,-4 2 0,-6 6 0,-6 9 1,4-2 8,-28 35-8,1 1 0,-1 0-1,0 0 1,1 0 0,-1 0 0,0 0-1,1 0 1,-1 0 0,1 0-1,-1 0 1,0 0 0,1 0 0,-1 0-1,0 0 1,1 0 0,-1 0-1,1 0 1,-1 1 0,0-1 0,1 0-1,-1 0 1,0 0 0,1 1 0,-1-1-1,0 0 1,0 0 0,1 1-1,-1-1 1,0 0 0,0 0 0,1 1-1,-1-1 1,0 0 0,0 1-1,0-1 1,1 1 0,1 6 2,1 0 0,-1 0 0,0 0 0,-1 0 0,0 1 0,0-1 0,0 0 0,-1 1 0,0-1 0,0 0 0,-2 8 0,1-5-2,-2 32 21,2-22-14,0 0 0,3 26 0,-1-33-143,1-5-31,-1 0 1,-1 0-1,1 0 0,-1 0 1,-1 0-1,0 0 1,0 0-1,-3 13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34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1 8344,'0'0'0,"3"9"0,8 16 0,-19-2-112,-28-18 112,-1-1-5696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30.3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10672,'0'0'0,"18"1"152,5 11 8,4 8-112,11 10 8,25 13-56,0 0-7840</inkml:trace>
  <inkml:trace contextRef="#ctx0" brushRef="#br0" timeOffset="1">761 239 8968,'-2'4'8,"-1"0"-8,0 0 1,0 1 0,0-1 0,-1 0-1,-3 3 1,-19 19 67,-92 110 128,93-103-174,19-20 33,3 1-33,1-1-1,0 1 1,1 23 0,6-19 59,8 8-20,34 46-1,7-8 118,-38-47-123,0 1 0,13 22 0,11 26 138,-39-64-163,0 0 1,0 0-1,-1 1 0,0-1 0,1 0 0,-1 1 0,0-1 0,0 1 1,0-1-1,0 0 0,-1 1 0,1-1 0,-1 0 0,1 0 0,-1 1 1,0-1-1,0 0 0,-1 3 0,0-2 17,-3 3 227,-4-3-199,0-1 0,0 0 0,0 0 0,-14 0 1,22-2-60,0 0 0,0 1 0,0-1 0,0 0 0,1-1 0,-1 1 0,0 0 0,0 0 0,0 0 0,0 0 0,0-1 0,0 1 0,0 0 0,-1-2 0,-4-1-119,-1-1 1,1 0 0,0-1-1,0 0 1,1 0 0,-1 0 0,1 0-1,1-1 1,-1 0 0,-7-12-1,-19-32-6963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30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105 146 11208,'0'0'97,"5"0"-18,-3 0-22,-4 0 327,-3 0-348,-1 0 0,1 0 1,0-1-1,0 1 0,0-1 0,0-1 1,0 1-1,0-1 0,0 1 0,0-1 1,0-1-1,1 1 0,-1-1 0,1 0 1,-1 0-1,1 0 0,0 0 0,0-1 1,1 1-1,-1-1 0,-5-8 0,9 10-28,-1 1-1,1 0 0,-1-1 1,1 1-1,0-1 0,0 1 1,-1-1-1,1 1 0,0 0 1,0-1-1,0 1 0,1-1 1,-1 1-1,0-1 0,0 1 1,1-1-1,-1 1 0,1 0 1,0-1-1,0-1 1,14-17 0,-14 18 1,1 0-2,-1 0-1,0 1 0,1-1 0,0 0 1,-1 1-1,1-1 0,0 1 0,-1 0 1,1 0-1,0-1 0,0 1 0,0 0 1,0 1-1,4-2 0,3-1 7,1-2-5,-8 3-4,1 1-1,0-1 1,1 1-1,-1 0 1,0 0-1,0 1 1,0-1-1,1 1 1,-1-1 0,0 1-1,4 0 1,16 1 6,1 0-1,-1 2 1,0 0 0,0 1 0,0 2 0,21 8 0,-20-5-8,25 14 0,-35-15 0,0 0-1,24 20 1,-30-21-1,-1 0-1,0 1 1,0 0-1,0 0 0,7 13 1,-8-10 0,-1-1 0,0 1 0,0 0-1,-1 0 1,3 15 0,-3-5 0,-1 0 0,1 37 0,-4-33 1,-2 0-1,-4 29 1,1-31-1,0-1 0,-12 30 0,8-27 2,-26 43-1,-25 24 1,49-77-2,-118 188 13,59-80-1562,41-74-6232</inkml:trace>
  <inkml:trace contextRef="#ctx0" brushRef="#br0" timeOffset="1">434 1351 12728,'0'0'0,"9"3"216,-17 9 0,-22 6-136,-19-6 0,-19-12-80,1 0-9512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28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109 239 5472,'0'0'60,"-3"4"-8,0 0-31,2-3-16,0 0 1,0 0-1,0 0 1,0 0-1,1 1 1,-1-1-1,0 0 1,1 0 0,-1 1-1,1-1 1,-1 0-1,1 1 1,0-1-1,-1 0 1,1 1-1,0-1 1,0 0-1,0 1 1,0-1-1,0 1 1,1-1-1,-1 0 1,1 2-1,0 12 45,0-1-1,0 1 1,-2-1-1,-2 23 1,-12 46-9,14-77-38,-5 24 26,-22 153 42,1 25-19,22-168 16,4-29-45,-9 169 186,12-47 1166,6-249-838,6-73-226,-11 145-111,39-327 486,-27 256-603,-8 71 124,-2 14-108,4-17 7,1 0 0,19-53 0,8-2 91,-37 99-186,1 1 0,1-1 0,-1 1 0,0-1 0,1 1 0,-1 0-1,1 0 1,-1 0 0,1 0 0,0 0 0,0 0 0,0 0 0,0 0 0,0 1-1,1-1 1,-1 1 0,0 0 0,1-1 0,-1 1 0,1 0 0,-1 1 0,5-2-1,-4 1-1,7 1 39,-4 3-41,-1 0 1,0 0-1,1 0 1,-1 1-1,0 0 1,-1 0-1,1 0 1,-1 0-1,1 1 0,-1 0 1,-1 0-1,6 7 1,6 13 4,14 29 1,-22-40-15,45 95 22,5 10-9,104 148 11,-99-185-18,-35-48 10,120 138 19,-104-124-14,-5-5-15,-33-38 43,-3-3-122,0-1 0,-1 1 0,1 0 0,-1-1 0,1 1 0,-1 0 0,0 0 0,0 0 1,0 0-1,0 0 0,0 0 0,0 0 0,-1 0 0,1 1 0,-1-1 0,1 0 0,-1 3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29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1 266 5296,'-1'1'1,"1"0"1,0 0-1,0 0 0,0 0 1,0 0-1,1 0 0,-1 0 1,0 0-1,0-1 0,0 1 1,1 0-1,-1 0 0,0 0 1,1 0-1,-1-1 0,1 1 1,-1 0-1,1 0 0,-1-1 1,1 1-1,0 0 0,-1-1 1,1 1-1,0 0 0,-1-1 1,1 1-1,1 0 0,21 6 58,-20-6-50,13 0 39,41-1 4,35-9-40,13-9-7,-1-5-2,89-36 10,-158 49 22,132-29 32,-137 36 33,-6 3-49,0 2 1,43 9-1,-66-10-40,0-1 0,0 0 0,0 0 0,0 1 0,0-1-1,0 1 1,0-1 0,0 1 0,0-1 0,0 1 0,-1 0-1,1-1 1,0 1 0,0 0 0,1 1 0,13 17 71,0 1 1,17 32 0,-21-28 118,43 211 478,-38-131-439,-15-101-235,48 280 523,-48-278-502,0 0-1,0 0 1,-1 0 0,0-1-1,0 1 1,0 0 0,0 0-1,-3 7 1,2-6-2,0-6-11,-1 0 0,1-1 0,0 1-1,0-1 1,0 1 0,0-1 0,0 0 0,0 0 0,0 1 0,0-1 0,0 0 0,0 0 0,0 0 0,0 0-1,-1-2 1,-5-5 6,4 4-4,-1 0 1,1-1-1,1 1 0,-1-1 1,1 0-1,-1 1 0,-1-9 1,-47-125 118,44 107-59,3 10-36,0 0-13,1-1-1,1 0 1,0 1-1,2-1 1,3-26-1,23-119 90,-16 132-54,66-139 27,-74 170-80,1 0 0,-1 0 0,1 0 0,-1 0 0,7-6 0,5-6 9,1 1 1,18-16-1,-16 19-10,0 0-1,22-10 1,-39 22-7,4-2 7,-1 0 0,1 0 0,0 0-1,-1 1 1,1 0 0,6-2 0,30-4 28,79-5 1,-117 12-33,0 0-1,0 0 1,0 0 0,0 0 0,0 1 0,0-1 0,0 1 0,0-1-1,-1 1 1,1-1 0,0 1 0,0 0 0,2 1 0,10 5 10,0 1 0,22 16 1,-20-10-8,27 30 1,-40-41-3,0 1 1,-1-1-1,1 1 1,-1 0-1,4 7 1,63 151 33,-61-129-4,12 118 11,-18-142-36,-1 0-1,-1-1 1,0 1-1,0 0 1,-2 13 0,-1-1-1,1-3-2,2-9 4,-1 1 0,-1 0 0,-3 12 1,-11 32 35,15-54-43,1 1 0,-1-1-1,1 1 1,0-1 0,-1 0-1,1 1 1,-1-1 0,1 0-1,-1 1 1,1-1-1,-1 0 1,0 0 0,1 1-1,-1-1 1,1 0 0,-1 0-1,1 0 1,-1 0 0,0 0-1,1 0 1,-1 0 0,1 0-1,-1 0 1,0 0-1,1 0 1,-1 0 0,1 0-1,-1-1 1,0 1 0,-11-4 8,10 3-5,0 0 1,0 0-1,0 0 0,0 0 0,0 0 1,0 0-1,1 0 0,-1-1 0,0 1 1,1-1-1,-1 1 0,-1-4 0,-6-5 6,-3 0-4,7 5 1,0 1-1,0-1 0,0 0 1,1 0-1,0 0 1,-4-7-1,-8-12 33,-18-39-1,30 45 54,4-8-54,2 0 1,9-47-1,-3 42 8,71-161-1221,-28 82-5007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29.5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226 0 6104,'22'19'11,"-17"-15"-2,-1 0-1,1 0 1,-1 0 0,0 0-1,0 1 1,4 6 0,63 108 80,-59-88-1,24 153 43,-33-145-30,-16 159 38,8-159-78,-24 160 23,24-162-56,1-7-20,-26 179 144,29-208-145,1 0 1,0 0-1,0 0 0,-1 0 0,1-1 1,0 1-1,-1 0 0,1 0 0,-1 0 1,1-1-1,-1 1 0,1 0 0,-1-1 0,0 1 1,1 0-1,-1-1 0,0 1 0,1-1 1,-1 1-1,0-1 0,0 1 0,0-1 1,1 0-1,-1 1 0,0-1 0,0 0 1,0 0-1,0 0 0,0 1 0,1-1 1,-1 0-1,0 0 0,0 0 0,0-1 0,0 1 1,0 0-1,0 0 0,0 0 0,1-1 1,-1 1-1,-2-1 0,-17-15 71,-28-29 1,48 44-77,-18-20 198,-10-24-56,-26-56 0,40 67 96,-50-139 92,54 140-112,-20-143 92,29 140-72,25-134 89,-14 140-121,6-5-63,28-41-1,-43 75-129,-1 0-1,1 0 1,0 0-1,0 0 1,0 0-1,0 0 0,0 0 1,0 0-1,0 0 1,0 0-1,2-1 1,4-1 10,0-1 0,0 1 0,0 1 0,0 0 1,0 0-1,1 0 0,-1 1 0,9-1 0,-15 2-18,0 0-1,0 0 0,0 0 0,0 0 0,0 0 1,0 0-1,0 0 0,-1 1 0,1-1 1,0 0-1,0 1 0,0-1 0,0 0 0,1 2 1,12 7 23,0 0 0,-1 1 1,19 18-1,-31-26-26,0-1 0,0 0 1,0 1-1,0-1 0,0 1 0,0-1 1,0 1-1,0-1 0,0 1 0,0 2 1,7 21 14,-1 0 1,7 49-1,-14-47-5,0-13-9,0-1-3,-1 1 1,0-1-1,-1 0 0,0-1 1,-1 1-1,-1 0 0,-8 20 1,-5 2 3,-2-9-4,8-16-1290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29.9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0 6640,'-4'54'35,"1"-33"-4,1 1 1,1 26-1,11 98 50,-5-90-19,17 76 0,-9-72-12,34 209 64,-43-240-109,6 56 45,1 73 53,0-84-51,-10-72-83,-1-1 0,1 1 0,-1-1 1,1 1-1,-1-1 0,1 1 0,0-1 1,-1 0-1,1 1 0,0-1 0,0 0 1,0 0-1,0 1 0,0-1 0,1 0 0,-1 0 1,0 0-1,0 0 0,1-1 0,-1 1 1,1 0-1,-1 0 0,0-1 0,1 1 1,2 0-1,11 3-4189</inkml:trace>
  <inkml:trace contextRef="#ctx0" brushRef="#br0" timeOffset="1">327 794 5112,'25'-22'0,"-18"17"0,0 1 0,1-1 0,-1 2 1,1-1-1,0 1 0,9-3 0,-3 4 8,-3 4-4,1 0 0,-1 0 0,1 1 0,-1 0 0,0 1 0,0 0 0,0 1 0,11 6 0,-19-8-3,0-1-1,-1 0 0,1 1 1,-1-1-1,1 1 0,3 5 1,-5-6-1,0 0 0,0 0 0,0 1 0,0-1 0,0 0 0,0 1 0,-1-1 0,1 1 0,0 4 0,-1-3 0,0 0 0,-1 0 0,1 0 0,-1 0 0,0 0 0,-2 5 0,1-2 18,1-4-51,0 1-1,0-1 1,-1 0-1,1 0 0,-1 0 1,0 0-1,0-1 1,0 1-1,0 0 1,0-1-1,-1 1 1,1-1-1,-1 0 1,1 0-1,-1 0 1,0 0-1,-5 3 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30.3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3 4760,'0'0'0,"-9"-3"0,-3 12 8,-4 19-8,-2 23 0,9 27 0,-2 1-3096</inkml:trace>
  <inkml:trace contextRef="#ctx0" brushRef="#br0" timeOffset="1">1186 619 5656,'0'0'-24,"-6"2"5,-117 24 87,-30 8 36,122-26 63,-135 52 91,133-45 37,-109 79 108,120-73-182,10-4-160,0-1 0,2 1 0,0 1-1,-9 20 1,19-37-48,-1 1 0,1-1 0,-1 0 0,1 0 0,0 0 0,-1 1 0,1-1-1,0 0 1,0 1 0,0-1 0,0 0 0,0 2 0,1 3 10,1 1 1,-1-1-1,1-1 0,0 1 0,0 0 0,1 0 0,-1-1 1,1 1-1,7 8 0,-10-13-15,1-1-1,0 1 1,-1 0-1,1 0 1,0-1-1,0 1 1,-1-1-1,1 1 1,0-1-1,0 1 1,0-1-1,0 0 1,-1 1 0,1-1-1,0 0 1,2 1-1,29 6 78,64 7-1,-64-14-29,12-7-349,0-1 1,54-18-1,6-7-4466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30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51 287 5384,'-1'25'36,"-1"-1"-1,-1 1 1,-9 35-1,-3-8-32,10-27-1,0-1 0,-2 43-1,6-53-1,2-1-1,0 0 0,0 1 0,1-1 0,1 0 1,0 0-1,5 14 0,-3-13-1,3 5-4,1-8 4,-1 0 0,1-1 0,1 0 0,17 15 0,-11-18-3,4-4 4,-1-1-1,35-1 1,-36-6-11,-11 2 9,0 1 2,-1-1 0,1-1 0,-1 1 0,0-1 0,0 0 0,0-1-1,-1 1 1,1-1 0,-1 0 0,0 0 0,0-1 0,4-7 0,30-52-7,-26 43 8,-13 22 0,1-1 0,-1 0 0,0 0 0,1 1 0,-1-1 0,1 0 0,-1 1 1,1-1-1,-1 0 0,1 1 0,0-1 0,-1 1 0,1-1 0,0 1 0,-1-1 0,1 1 0,0-1 0,0 1 1,1-1-1,3 7 3,-5-5-2,5 5 3,-1 1 0,0 0 0,0 0-1,-1 0 1,0 1 0,4 13 0,-2-7 8,0 0 0,0-1 0,9 14 0,-3-9 7,1 0 0,29 29 0,-25-35 35,0-6-40,-1-1 1,0 0-1,1-1 0,20 2 1,-34-5-11,0-1-1,-1 0 1,1 0 0,0 0 0,0 0-1,0-1 1,-1 1 0,1 0 0,0-1-1,2 0 1,26-11 17,0 0-1,29-18 0,-35 12 15,95-108 16,-97 96-30,60-112 24,-70 116 29,26-108 42,-34 105 25,4-138 74,-7 70 185,-1 12 157,6 101-177,8 32-181,39 83-26,52 87-2,-99-205-163,38 72 12,7 24-15,-6-6 0,-8-17-3,15 34-978,-31-70-3904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31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93 6816,'46'57'26,"-36"-48"-11,5-3-8,0 0-1,0-1 1,24 5 0,-37-9-5,0-1 0,0 0 0,0 0 0,0 1 0,0-1 0,0-1 0,0 1 0,0 0 0,3-1 0,133-33 24,-117 27-14,35-15 0,-27 10-9,73-31 8,-43 17-5,-5 4-3,-17 8 2,-15 8-2,-21 6-3,-1 0 1,1 0-1,0 1 0,0-1 0,-1 0 1,1 0-1,0 0 0,-1 1 1,1-1-1,0 0 0,-1 1 0,1-1 1,0 1-1,-1-1 0,1 0 0,-1 1 1,1-1-1,-1 1 0,2 1 0,-1 0 1,0 0-1,1 0 0,-1 0 1,0 0-1,0 1 0,0-1 1,0 0-1,1 3 0,-1 8 1,1 0 1,-1 0-1,-1 0 0,0 1 1,-4 17-1,4-30-1,-19 178 48,18-163-35,1-4-4,-2-1-1,1 1 1,-1 0-1,-1 0 1,-7 19-1,9-27-71,1-3 27,-1 1 0,1-1 1,-1 1-1,0-1 1,1 1-1,-1-1 0,0 0 1,0 1-1,0-1 0,0 0 1,0 0-1,0 0 1,0 1-1,0-1 0,0 0 1,-1-1-1,1 1 0,0 0 1,-3 1-1,-8 2-4037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31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6456,'10'8'0,"28"26"35,-16-13-13,76 80 57,-75-80 2,110 70 38,-103-76-38,225 87 95,-198-75-157,-39-15 42,-13-7-49,1 1 0,-1 0 0,0 0 0,0 0 0,0 1 0,-1 0 0,7 14 0,-11-20-7,0-1-1,1 1 1,-1 0-1,0-1 1,0 1-1,0 0 1,1 0 0,-1-1-1,0 1 1,0 0-1,0 0 1,-1-1-1,1 1 1,0 0 0,0-1-1,0 1 1,0 0-1,-1 0 1,-5 15 25,-1 0 0,0-1 0,-17 26 0,-5 1 61,-50 53 1,58-71-73,-61 68 168,64-72-173,11-12-3,0 1-1,1-1 1,0 1 0,-9 18 0,7-13 4,2 1 0,0 0 0,-7 25 0,14-27 12,1-7-23,1-1-1,0 0 1,0-1 0,0 1 0,0 0 0,1-1 0,0 0 0,5 5-1,-9-9-2,1 1 0,-1-1 0,1 1 0,0-1-1,-1 1 1,1-1 0,0 0 0,-1 0-1,1 1 1,0-1 0,-1 0 0,1 0 0,0 0-1,0 1 1,-1-1 0,2 0 0,18 1 4,-1 0 0,1-2 1,-1 0-1,0-1 0,1 0 1,28-9-1,-37 7-4,0 0 0,0 0 0,16-10 0,-19 8 0,0 0 0,0-1 0,-1 0-1,1 0 1,-2-1 0,1 1 0,-1-2 0,0 1 0,-1-1 0,5-10-1,-9 17 2,1-1 0,-1 1-1,0 0 1,-1-1 0,1 1-1,0-1 1,-1 1-1,1-4 1,5-43 20,-2-55 0,-8 70 85,-8-17-25,-19-50 1,18 77 105,6 14-101,1 1-43,-1 0 0,1 0 0,-2 0 0,1 1 0,-1 0 0,0 1 0,-1 0 0,1 0 0,-13-7 0,-29-10 296,45 22-288,-1 0 1,0 0 0,1 0-1,-1 1 1,0 0-1,0 0 1,0 0-1,-9 1 1,13 0 55,7 3 4,-1 1-95,-3-3-13,0 0 0,0 1 0,0-1 0,1 0 1,-1 0-1,0 0 0,1 0 0,-1-1 0,1 1 1,-1 0-1,1 0 0,-1-1 0,1 1 0,0-1 1,-1 0-1,3 1 0,18 3 22,-1 0 0,1-2 0,22 1 0,177 2 27,-139-7-51,3 2-2,-2 4 0,-43 1-1,47 11 0,-80-14 0,0 0-1,0 1 1,0 0-1,0 0 1,0 0-1,-1 1 1,0 0-1,1 0 1,5 6-1,-3-3 0,1 4-10,-4 3 3,0 0-1,-1 1 1,0 0-1,-1-1 1,-1 1-1,0 0 1,1 30-1,-3-27 5,-2 34-42,-3-26 23,-6 29 0,9-53 21,1-1 0,-1 1 0,0 0 0,0 0 0,1-1-1,-1 1 1,-1-1 0,1 1 0,0-1 0,0 1 0,0-1 0,-1 1 0,1-1 0,-1 0 0,1 0 0,-1 0 0,1 0-1,-1 0 1,0 0 0,1 0 0,-1-1 0,0 1 0,0-1 0,-3 1 0,5 0 1,-8-2-23,-53-22-2,46 14 21,-28-23-1,-5-16 6,12-1 1,31 42 0,1 0 0,0 0 0,-5-16 0,7 13 0,0-1 0,0 1 0,1-1 0,0 0 1,1 0-1,2-15 0,-2 25 1,0-1-1,0 1 1,1 0 0,-1-1-1,0 1 1,1-1 0,-1 1-1,1-1 1,-1 1 0,1 0-1,0-2 1,8-12 3,1 1-1,1 0 1,-1 1 0,18-16 0,-8 14 17,103-44 14,-95 50-14,129-12 16,-123 21-2,156 28 24,-153-18 1,124 61 24,-159-70-78,1 0 1,-1 1 0,0-1 0,1 1 0,-1 0 0,0 0-1,0-1 1,3 5 0,6 6 15,-1 0 0,12 19-1,-13-15-11,-1-1-1,6 20 0,-14-35-9,1 3 11,1 0-1,-1 1 1,0-1-1,-1 0 1,1 1-1,0 4 1,3 133 93,-8-116-23,-6 8-420,-2-1 0,-25 50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37.0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31 125 2072,'-4'-2'97,"-12"-8"23,12 8 72,-2 0 141,6 4 130,14 6-181,-7-5-255,-5-2-13,1-1 0,0 1 1,0 0-1,-1-1 1,1 0-1,0 1 0,0-1 1,0 0-1,-1 0 1,7-2-1,110-9 158,38-12 40,-65 8-116,128-22 7,-173 30-29,-13 2-34,180-16 96,-65 17-38,-143 3-89,-1 1 0,1 0 0,-1 0 0,0 1 0,1 0 0,-1-1 0,0 2 0,1-1 0,-1 1 0,0-1 0,0 1 0,0 1 0,0-1 0,6 5 1,-10-6-6,0 0 0,0-1 0,0 1 1,0 0-1,0 0 0,0 0 1,0 0-1,0 0 0,-1 0 0,1 0 1,0 0-1,-1 0 0,1 0 1,-1 0-1,1 0 0,-1 1 0,0-1 1,1 0-1,-1 0 0,0 0 1,0 1-1,0-1 0,0 0 0,0 0 1,0 1-1,0-1 0,0 0 1,0 0-1,-1 0 0,1 1 0,-1-1 1,1 0-1,0 0 0,-1 0 1,0 0-1,1 0 0,-1 0 0,0 0 1,0 0-1,1 0 0,-2 1 1,-3 4 4,-1 0 1,1 0 0,-1-1 0,-8 6-1,11-9-9,-5 5 11,-1-1 0,0 1 0,0-1 0,0-1 0,-1 0 0,0 0 0,-10 2 0,-4 3 15,-129 44 120,93-34-21,-67 25 765,124-43-675,-3 2 18,5-3-198,0 0 0,0 0-1,0 0 1,0 1-1,0-1 1,0 0 0,1 0-1,-1 1 1,1-1-1,-1 0 1,1 1 0,-1-1-1,1 1 1,0-1-1,0 1 1,0-1 0,-1 0-1,2 1 1,-1-1-1,0 1 1,0-1 0,0 1-1,1-1 1,-1 1-1,1 1 1,13 35 542,-12-33-604,2 5 79,-1 0 0,0 1 0,-1 0 0,0-1 0,0 17 0,-1-13-26,19 174 321,8 55-150,-19-153-163,29 151 15,-34-221-36,-2-13-4,-1 0 1,0 0 0,0 0-1,-1 0 1,0 13 0,-6-21 16,0 1-20,4 0-3,0 0 1,0 0-1,0 0 1,0 0-1,0 0 1,0-1-1,0 1 1,0-1-1,0 1 1,0-1-1,0 0 1,0 0 0,-2-1-1,-99-50 140,52 25 7,-75-27 0,107 47-132,10 4 6,0 1 0,1 0 1,-1 0-1,0 0 0,-12 1 1,-265-18 383,239 15-338,42 4-36,-2 2 2,10 1-15,2-1-18,1 0 1,-1 0-1,1-1 0,0 0 0,6 1 1,52-2 15,94-7-2,-116 6-8,0-3 0,64-13-1,-50 6 6,139-23 14,-155 29 0,-33 4-30,300-15 180,-285 19-122,0 0 1,-1 1-1,27 8 0,-7-1 24,-30-9-37,-1-1-1,1 0 0,0 0 0,20-3 1,-16 2-21,13-1-21,41-5 1,-39 2-1148,30-4-5707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32.3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391 198 5744,'-5'18'0,"3"-14"20,1 0 1,-1 0-1,1 0 1,-1 0 0,0 0-1,-4 5 1,-19 27 137,-1-2-1,-37 37 1,45-55-135,11-10-7,1 1 0,-1-1 0,1 1 0,-5 7 0,-8 15 24,-18 33 0,30-42 0,5 2-23,0 0 0,2 30-1,5-37-1,-2-10-12,0-1-1,0 1 0,1-1 1,0 0-1,0 0 1,0 0-1,0-1 0,0 1 1,9 4-1,-12-7-1,-1-1-1,1 0 0,0 1 1,-1-1-1,1 0 1,0 0-1,-1 0 1,1 1-1,0-1 1,0 0-1,-1 0 0,1 0 1,0 0-1,-1 0 1,1 0-1,0 0 1,0-1-1,10-1 4,0-1-1,0 0 1,-1 0-1,1-1 1,9-6-1,-5-1 31,-8 3-12,1 0-4,0 0 0,-1-1 0,0 1 0,0-2 0,-1 1 0,0-1 0,-1 1 0,6-14 0,-4 1 76,9-39 0,-16 46 126,-6-5-114,0 1 1,-18-35 0,10 32 173,-6-2-150,-2 1-1,-26-23 1,27 34 137,4 6-195,-1 2 0,1 0 1,-1 1-1,-21-2 0,18 8 136,7 1-140,-1 0 1,1 2-1,-23 11 0,36-17-63,1 0-1,-1 1 1,1-1-1,-1 0 1,1 1-1,-1-1 1,1 0-1,0 1 1,-1-1-1,1 0 1,-1 1-1,1-1 1,0 1-1,-1-1 1,1 1 0,0-1-1,0 1 1,-1-1-1,1 1 1,0 0-1,-1 0 1,1 1 0,-1 0 1,1-1-1,0 1 0,-1-1 0,1 1 0,0 0 1,0-1-1,0 1 0,0 0 0,1-1 0,-1 1 0,0-1 1,1 1-1,-1 0 0,1-1 0,-1 1 0,1-1 1,0 1-1,-1-1 0,2 2 0,1 0 3,-1 0-1,1 0 1,0 0-1,0-1 1,0 1-1,0-1 1,1 0-1,5 3 1,6 2 1,0-1 0,1 0 1,18 4-1,-25-8-11,19 3 16,54 1-1,-50-6-11,43-6 0,-45 2 1,46-13-1,-51 9-1,-1-1 0,23-11 0,-25 8 0,-2-1 1,0 0-1,0-1 0,-1-2 1,21-21-1,-23 16 6,-11 13-5,6-9 2,0-1 0,-1 0 0,-1 0 0,13-35 0,-22 49-5,2-4 11,0 0 1,0 0-1,0 1 1,1 0-1,8-12 1,-12 19-9,1 0 0,0 0 0,0 1 0,0-1 0,0 0 0,0 1 1,0-1-1,0 1 0,-1-1 0,1 1 0,0-1 0,0 1 0,-1-1 0,1 1 1,0 0-1,-1-1 0,1 1 0,-1 0 0,1 0 0,0 1 0,0-2 0,17 25 6,-11-9 7,23 108 9,-16-43-7,-10-47-14,10 73 0,3 137-5,-16-195-3,-1-14 3,-6 186-12,-25 84-58,31-303 70,-1 5-2,1 1 0,0-1-1,1 13 1,-1-18-2,8-15-4,-7 10 9,0 1 0,0 0 0,0-1 1,0 1-1,0 0 0,-1-1 0,1 1 0,-1-1 0,0 1 0,0-1 0,0-3 0,1-10-1,2-3 1,3-41-7,-8-73-8,-3 105-24,-43-112-30,43 126 9,-2-1-1,-14-23 0,7 15 34,-27-50-184,33 61 134,3 5 47,0 0 0,0 0 0,1-1 1,-6-15-1,8 12-4,2 10 35,0 1 0,1-1 0,-1 1-1,0-1 1,0 1 0,1-1 0,-1 1-1,0-1 1,0 1 0,1-1 0,-1 1-1,1-1 1,-1 1 0,0 0 0,1-1-1,-1 1 1,1 0 0,-1-1 0,1 1-1,-1 0 1,1 0 0,-1-1 0,1 1-1,-1 0 1,1 0 0,0 0 0,15-5 0,1 2 0,-1 0 0,21 0 0,-19 1 2,222-23 39,-203 22-30,23-2 63,296-27-1061,-157 12-4386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33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945 25 2968,'-1'3'8,"0"0"0,0 1 0,0-1 0,0 0 0,0 1 0,1-1 0,0 1 0,0-1 1,0 0-1,0 1 0,0-1 0,1 1 0,-1-1 0,1 0 0,0 1 0,0-1 0,0 0 0,2 4 0,9 28 48,-11-32-48,-1-1-1,0 1 1,0-1 0,0 0-1,0 1 1,-1-1 0,1 0-1,-1 1 1,1-1 0,-1 0-1,0 0 1,0 1-1,0-1 1,0 0 0,-2 3-1,-1 4 39,-4 6 37,-1 1 0,-17 22 1,24-36 9,0-1 0,-2 1-8,-1 0-1,1-1 1,-1 0-1,1 1 1,-1-2 0,-8 2-1,10-2 63,-4-7 208,6 7-323,0-1 0,0 1 0,0-1 0,0 0-1,0 0 1,0 0 0,0 0 0,0 1 0,0-1 0,1 0-1,-1 0 1,-1-2 0,-2-22 1110,-2-47 0,6 62-1040,0 0-1,0 0 1,-4-14-1,3 19-64,-1 0 0,0 0-1,0 1 1,0-1 0,-1 1-1,1-1 1,-1 1-1,-6-7 1,8 10-9,-17-26 44,16 25-64,-10-6 21,11 8-28,0-1-1,0 1 0,-1 0 1,1-1-1,0 1 0,0 0 0,-1 0 1,1 0-1,0 0 0,0 0 1,-1 1-1,1-1 0,0 0 0,0 0 1,-1 1-1,1-1 0,0 1 1,0-1-1,0 1 0,0-1 1,0 1-1,-2 1 0,-1 2 1,-16 10 7,-26 25 0,32-26-7,-21 19 8,-12 2-3,-23 6-3,-116 40 12,159-70-11,-90 39 17,96-41-7,13-5-9,-1 1 1,1-1-1,0 1 1,0 1-1,0 0 1,-12 10-1,5 4-2,10-8-5,1 0 0,0 0 0,1 0 0,-4 20 0,-5 56-53,7-54 37,1-10 13,-3 47-51,-4 82-10,10-123 21,4 0 16,14 57 1,-7-68-11,2-4 27,0-1 1,2 0-1,21 17 0,-14-21-13,20 1 12,60 7-1,-11-12 3,-58-5 9,55 1 2,-53-3 7,124-19 9,-129 13 24,114-46 16,-117 40-16,69-62 9,-92 73-47,0 0-1,0 1 1,-1-1-1,1 0 1,-1-1-1,1 1 1,-1 0-1,0-1 1,0 1-1,2-6 1,1-4 1,14-30-964,-3 1-3859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33.7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830 202 4400,'4'10'1,"-4"-8"7,1 0 4,2 4-2,-9 0 63,5-2-58,1 0-1,0-1 1,1 1 0,-1 0 0,0-1-1,1 1 1,0 0 0,0-1 0,0 1-1,0-1 1,1 1 0,2 3-1,-2-2 0,0 1 23,1 0-1,-1 0 1,1-1-1,1 1 1,-1-1-1,1 1 1,0-1-1,0 0 1,1-1-1,0 1 1,-1-1-1,2 0 1,-1 0-1,0 0 1,10 4-1,-15-8-25,1 0 0,0 1 0,0-1 0,0 0 0,-1 0 0,1-1 0,0 1 0,0 0 0,-1 0 0,1 0 0,0 0 0,0-1 0,0 1 0,-1 0 0,1-1 0,0 1 0,-1 0 0,1-1 0,0 1 0,-1-1 0,1 1 0,-1-1 0,2-1 0,0 0 18,3-2 15,0-1 0,-1 0 0,0-1 0,1 1 0,-2-1 0,1 0 0,-1 0 0,0 0 0,0 0 0,0-1 0,-1 1 0,2-9 0,-1 0 68,0 1-1,-1-1 0,-1 1 0,0-23 0,-2 33-64,1-1-1,-1 0 0,0 0 0,-1 1 0,1-1 0,-1 0 0,0 1 0,0 0 0,-1-1 0,1 1 0,-1 0 0,0 0 0,-3-3 0,1 1 8,-3-5 71,-1 0 0,0 1 0,-1 1 0,0-1 0,0 2 0,-1-1 0,0 1 0,-22-10 0,29 15-83,-1 1 0,0 0 0,0 1-1,0-1 1,0 1 0,0 0-1,-1 1 1,-7-1 0,3 0-11,3 1 4,-1-1 0,1 2 0,-1-1 0,0 1 0,1 0 0,0 1 0,-1 0 0,1 0 1,0 0-1,-8 5 0,2-3 19,-165 50 197,111-31-205,9-6-39,0-2-2,0-2-3,14-3-12,0 2 0,-46 20 0,76-26 7,11-5 0,0 0-1,0 0 0,-1 1 1,1 0-1,0-1 1,0 1-1,1 0 0,-1 1 1,0-1-1,-2 3 1,1-1-142,0 0 0,0 0 0,0 1 0,1-1 1,0 1-1,-1 0 0,-2 7 0,-3 9-5448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34.3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528 1 8968,'0'3'-7,"0"-1"1,-1 1-1,1 0 1,0-1-1,-1 1 0,0 0 1,0-1-1,1 1 1,-1-1-1,-3 4 1,-22 30-130,-49 57 6,18-18 123,-42 45 17,47-65-13,-114 133 317,123-131-44,42-55-227,18-12-1087,1 1-4369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34.8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88 6008,'1'24'0,"1"-14"0,5 30 0,8 12 0,-10-39 0,0-1 0,11 19 0,-10-22 0,0 0 0,0 0 0,1-1 0,13 12 0,-4-6 0,0-1 0,21 11 0,13 6 8,101 43 1,-126-62 3,123 59 47,-142-67-59,60 29 70,-58-28-54,1-1 0,0 0-1,0 0 1,0-1 0,0 0 0,13 1 0,-21-3-13,0 0-1,0-1 0,1 1 1,-1 0-1,0-1 0,0 1 1,0-1-1,0 1 0,0-1 1,1 0-1,-1 1 1,0-1-1,0 0 0,0 0 1,-1 1-1,1-1 0,0 0 1,0 0-1,1-2 0,1-1 4,24-30 0,-14 10-7,0 0 1,9-27-1,-15 28-5,-5 14 3,2-12-3,0 0 1,-1 0-1,-2-1 1,0-34-1,-2 46 1,0-19-7,-1 0 1,-12-54-1,6 59 11,8 23 1,0 0 0,0 1 0,0-1 0,0 0 0,-1 1 0,1-1 1,0 0-1,0 1 0,-1-1 0,1 0 0,-1 1 0,1-1 0,0 1 0,-1-1 0,1 1 0,-1-1 1,1 1-1,-1-1 0,1 1 0,-1 0 0,0-1 0,1 1 0,-1 0 0,1-1 0,-1 1 1,0 0-1,1 0 0,-1 0 0,0-1 0,1 1 0,-1 0 0,0 0 0,0 0 0,1 0 0,-1 0 1,0 0-1,0 1 0,-1 0 1,0 0 0,1 1 0,0-1 0,-1 1 1,1-1-1,0 1 0,-1 0 0,1-1 0,0 1 0,0 0 1,1 0-1,-1 0 0,0 0 0,0 2 0,-4 9 1,2-7-1,1-1 1,1 1-1,-1 0 0,1 0 0,0 0 1,0 0-1,1 9 0,-6 140 15,7-119-9,9 60-1,7 25-4,-16-113-2,9 49-2,1-1-1,26 73 1,33 52-47,-115-295 18,12 31 23,-4-19 7,27 74-1,-14-37 10,-30-129 0,44 104 2,9 54 30,19-127 28,-10 136 32,-1 13-76,1 0 1,0 1-1,1 0 1,0 1-1,16-16 0,-24 26-13,0 1-1,1 0 0,-1 0 0,0 0 1,1 1-1,-1-1 0,0 0 1,1 0-1,-1 1 0,1-1 0,-1 1 1,3-1-1,135-27 166,-107 27-95,128 16 32,-133-7-59,-4 4-31,0 1 0,39 30 0,-61-42-21,0 0 0,1 0 1,-1 0-1,0 0 0,0 0 0,0 0 0,0 0 0,-1 1 0,1-1 1,0 0-1,0 1 0,0 2 0,3 8 4,0 0 0,-1 1 0,0 0 0,-2-1 1,1 1-1,-1 17 0,-1-27-4,0-1 0,-1 0 0,1 0 0,0 0 0,-1 0 1,1 0-1,-1 0 0,0 0 0,-1 2 0,-8 17 6,-1 0 1,-2-2-1,-19 26 0,30-43-6,0 0 0,0 0 0,0 0 0,0 0 0,0 0-1,0-1 1,-5 3 0,-25 14 11,-68 25-1,70-36 2,8-3-9,0 1-4,0-1 0,0-1-1,-1-1 1,-31-1 0,24-3-426,-29-6 1,23 2-3816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35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7352,'15'25'0,"14"24"0,8 30 0,-4 22 1,-18-49 31,-3 1-1,6 59 1,8 154 364,-24-238-370,0 62 192,2 157 639,-4-244-793,10-7-1063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35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24 552 6104,'12'-18'0,"-3"6"-3,-9 12 2,1 0 0,0 0 0,0 0 0,0 0 0,-1 1-1,1-1 1,0 0 0,0 0 0,0 0 0,-1 1 0,1-1 0,0 0 0,-1 1 0,1-1-1,0 1 1,-1-1 0,1 1 0,0-1 0,-1 1 0,1-1 0,-1 1 0,1-1 0,0 2-1,12 22 0,-2 16 2,-6 17 0,-8-11 1,-9 49 0,11-94-1,-5 27 15,4-21-11,-10 36 10,-20 44 0,28-78-29,-14 41-643</inkml:trace>
  <inkml:trace contextRef="#ctx0" brushRef="#br0" timeOffset="1">34 1 3592,'0'0'0,"0"29"0,5 19 8,7 27-8,19 10-8,28 6 8,-2 1-2216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36.0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564 728 5296,'0'0'-40,"-2"-1"7,-11-5 27,2 4 9,-1 2 0,1-1 0,-17 2 0,15-1 12,-22 1 101,-66 10 0,84-8-79,-10 3 211,-4 5-125,0 1-1,-30 18 1,41-14 204,18-14-304,-10 10 52,0 1 0,1 0 1,0 1-1,2 1 0,-1 0 1,2 0-1,-10 22 0,-31 88 193,43-102-121,4 6-49,2 46 0,0-73-91,0-1 1,0 0 0,0 1 0,1-1-1,-1 0 1,0 0 0,1 1-1,-1-1 1,1 0 0,-1 0-1,1 0 1,0 2 0,5 6 14,1 0 0,0-1 0,0 1 0,0-1 0,14 10 0,-20-17-18,0 0 0,0-1 1,0 1-1,0 0 0,0-1 0,0 1 1,0-1-1,0 0 0,0 1 1,0-1-1,0 0 0,0 0 0,2 1 1,21 1 21,1-2 1,35-2 0,-33-4 14,133-52-926,-71 21-3815</inkml:trace>
  <inkml:trace contextRef="#ctx0" brushRef="#br0" timeOffset="1">788 559 4040,'2'4'0,"3"35"0,-3-21-1,-2 0-1,0-1 1,-4 30 0,1-17-1,-11 146-2,12-138-9,1-19 6,3 152-34,-1-167 40,5 73-41,-4-63 28,0-1-1,0 1 1,2-1 0,4 14-1,-6-24 2,1-3 0,12 0-389,3 0-1591</inkml:trace>
  <inkml:trace contextRef="#ctx0" brushRef="#br0" timeOffset="2">799 1 2696,'0'0'0,"19"10"0,-2 7-8,2 2 8,1 3-1536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36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1 2160,'-1'89'-7,"-6"50"-3,3-77-35,5 69 1,0-99 46,1 9 39,0-12-1,0 9 59,1-1-1,16 68 0,15 6 258,-32-105-279,1 0 0,-1-1 0,1 1 0,1-1 0,-1 1 0,1-1 0,0 0 0,0-1 0,0 1 0,7 4 0,-5-3 0,30 22 315,-26-20-2872</inkml:trace>
  <inkml:trace contextRef="#ctx0" brushRef="#br0" timeOffset="1">0 505 4312,'0'2'10,"1"0"0,-1 0 0,1 0 0,-1-1-1,1 1 1,0 0 0,-1 0 0,1-1 0,0 1 0,0-1 0,0 1 0,0-1 0,1 1 0,-1-1 0,0 0-1,0 1 1,1-1 0,-1 0 0,1 0 0,-1 0 0,1 0 0,2 1 0,4 2 59,1 0 0,0 0 0,14 3 0,30 6 0,-25-9 118,161 0 49,-144-8-175,179-31 22,-181 25-63,188-55-604,-106 26-2456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36.8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1 101 8160,'88'8'-16,"60"-11"1,-15-4-52,-2-1 69,-117 6 8,159-18 92,-152 18-73,41-6 110,-54 7-102,-1 0 0,0-1 0,0 1 0,0-2 0,11-4 0,-18 6-34,0 1-1,0-1 0,0 1 1,1-1-1,-2 1 0,1 0 0,0-1 1,0 1-1,0-1 0,0 1 1,0-1-1,0 1 0,0 0 0,0-1 1,-1 1-1,1-1 0,0 1 1,0 0-1,0-1 0,-1 1 1,1 0-1,0-1 0,-1 1 0,1 0 1,0 0-1,-1-1 0,1 1 1,0 0-1,-1 0 0,1-1 0,-1 1 1,-22-15-997,-4-2-4012</inkml:trace>
  <inkml:trace contextRef="#ctx0" brushRef="#br0" timeOffset="1">518 159 4400,'14'78'16,"1"-13"-3,8 25-10,-20-77-3,10 37 12,9 89 0,-1 127 247,-17-162-6,-3-76-87,2-1 0,1 1 0,1-1 0,10 28 0,-14-55-146,0-1 0,0 1-1,-1 0 1,1 0 0,0-1-1,0 1 1,0 0 0,-1-1-1,1 1 1,0-1 0,0 1-1,-1-1 1,1 0 0,0 1-1,-1-1 1,1 0 0,-1 1-1,1-1 1,0-1 0,4-4 7,-3 3-14,1-1 1,-1 1-1,0-1 1,0 0-1,0 0 1,1-6-1,40-121-646,-19 46-2967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38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71 153 7536,'-58'16'177,"55"-15"-49,-7 2 504,15-6-619,-1 1 1,1-1-1,0 1 0,-1 0 1,1 0-1,0 1 0,0-1 1,0 1-1,8-1 0,21-4 30,-10 1-15,1 1 0,0 2 0,42 0 0,-54 3-22,-8-1 0,0 1-1,0 0 1,0-1 0,0 2 0,0-1 0,5 2 0,10 4 41,-1 0 0,0 2-1,0 0 1,0 1 0,32 23 0,-48-30-35,0-1 0,0 1 0,0 0 0,0 0 0,-1 0 1,1 1-1,-1-1 0,0 0 0,0 1 0,0 0 0,0-1 0,0 1 0,-1 0 0,0 0 0,0 0 0,0 0 0,0 7 0,-1-8 0,-1 0-1,1 1 0,-1-1 1,0 0-1,0 0 0,0 0 1,-1-1-1,1 1 0,-1 0 1,1 0-1,-1-1 0,0 1 1,0-1-1,0 0 0,-3 3 1,3-4 0,0 0 0,0-1 0,0 1 0,0-1 0,0 1 1,0-1-1,0 0 0,0 0 0,0 0 0,0 0 0,0 0 1,0 0-1,0 0 0,-3-2 0,3 2 10,-1-1 4,0 1 1,0-1-1,0-1 0,0 1 1,1 0-1,-1-1 1,0 1-1,1-1 0,-1 0 1,1 1-1,-3-4 1,1 2 10,2 1-10,0 0 0,0 0 1,0-1-1,0 1 0,0-1 0,0 1 0,1-1 0,-1 1 0,1-1 0,0 0 0,0 0 0,0 1 0,0-1 0,0 0 0,0-5 0,0 4 11,1-1 8,-1-1-1,1 1 1,0-1-1,0 1 1,0-1-1,1 1 1,0 0-1,0-1 1,0 1-1,3-6 1,-1 2-6,2-4 135,5-1-95,0 0 1,19-17-1,-15 21 55,-1 4-94,0 1 0,0 0-1,1 0 1,0 2 0,0-1 0,0 2 0,0 0-1,0 1 1,16 0 0,-13 2-24,-10-1-5,0 1 1,1 0-1,-1 0 0,0 0 0,0 1 0,10 4 1,20 8 43,-1 1 0,67 39 0,-90-46-50,-9-6-3,0 0 0,-1 1 0,1 0 0,-1-1 0,0 1 0,0 0 0,0 0 0,4 6 0,14 21 22,-18-23-23,0 0-1,0 0 0,-1 0 1,2 8-1,1 25 4,-8-10-2,0-14 4,2-11 1,-1 2 2,0-9 12,-1-4-15,0 0 0,1 0 1,0-1-1,0 1 1,1-1-1,-1 1 1,1-1-1,1 1 0,0-1 1,0 0-1,0-7 1,2-2 11,0-1 0,8-29 0,-7 36-4,1-1 0,0 0 0,0 1 0,1 0 0,1 0 0,0 0-1,9-11 1,-10 14-6,1-1 5,1 0 0,0 0 0,0 1 0,0 0 0,1 0 0,0 1 0,1 0 0,10-5 0,-8 4-4,-2 2 3,0 0-1,0 0 1,0 1 0,0 0-1,1 1 1,-1 0-1,1 1 1,0 0 0,13-1-1,-12 2-3,10 0 38,-13 2-33,1-1-7,0 1 1,0 1-1,-1-1 1,1 1-1,0 1 1,-1 0-1,0 0 0,0 1 1,0 0-1,12 7 1,-1 2 3,-1 0 1,0 2-1,-1 0 1,0 1-1,19 24 1,-27-27-10,-5-8-1,0 1 1,-1 1-1,1-1 1,-1 0-1,4 13 1,11 30 4,3 13-4,-4-1-2,-6-8 0,7 12-3,-15-59-10,3 1-7,-6-7 19,0 0 1,0 0-1,0 1 0,0-1 1,0 0-1,0 0 1,0 0-1,0 0 1,0 0-1,0 0 1,1 0-1,-1 0 1,0 0-1,0 0 1,0 0-1,0 0 1,0 0-1,0 0 1,0 0-1,0 0 0,0 0 1,1 0-1,-1 0 1,0 0-1,0 0 1,0 0-1,0 0 1,0 0-1,0 0 1,0 0-1,0 0 1,1 0-1,-1 0 1,0 0-1,0 0 1,0 0-1,0 0 0,0 0 1,0 0-1,0 0 1,0 0-1,0-1 1,0 1-1,0 0 1,1 0-1,-1 0 1,0 0-1,0 0 1,0 0-1,0 0 1,0 0-1,0 0 1,0-1-1,0 1 0,0 0 1,0 0-1,0 0 1,0 0-1,0 0 1,0 0-1,0 0 1,0 0-1,0-1 1,0 1-1,0 0 1,0 0-1,0 0 1,4-9-32,0 0 1,0-1 0,-1 1-1,-1-1 1,1 0 0,-1 0-1,0-15 1,1-61-190,-4 49-548,-15-71 1,9 68-207,7 39 775,-1 27-209,0-18 397,1 1 1,0-1-1,1 0 0,0 0 1,3 14-1,21 106-31,-6-21 30,-2-19 12,-5-34 3,1-1 11,8 81 0,-21-123 1,0 0 1,0 1 0,-2-1 0,1 0 0,-1 0-1,-1 0 1,0 0 0,0-1 0,-1 1 0,-6 10-1,10-20-6,0 0-1,-1 0 0,1 0 0,-1 0 0,0-1 0,1 1 1,-1 0-1,0 0 0,1 0 0,-1 0 0,0-1 0,0 1 0,1 0 1,-1-1-1,0 1 0,0-1 0,0 1 0,0-1 0,0 1 1,0-1-1,0 0 0,0 1 0,0-1 0,0 0 0,0 0 1,0 0-1,0 0 0,-1 0 0,1 0 0,0 0 0,0 0 1,0 0-1,0 0 0,0-1 0,0 1 0,0 0 0,0-1 1,0 1-1,0-1 0,0 1 0,0-1 0,1 0 0,-1 1 0,0-1 1,0 0-1,0 1 0,0-2 0,-5-4 22,0 1 0,1-1 1,-1 0-1,-4-9 0,8 13-43,-8-11 65,0 0 0,1-1-1,1 0 1,0 0 0,-6-16-1,9 18-23,-3-11 121,-12-122 72,19 111-32,15-149 83,-7 146-71,50-115 74,-44 129-100,63-64 64,-60 75-84,6 1-85,0 2 0,37-10 1,-35 15 50,11 3-67,1 1 1,-1 2-1,0 1 1,40 9 0,-23 7-37,-36-10 10,-9-3-23,0 1 1,-1-1 0,0 1 0,-1 0-1,1 1 1,5 10 0,-8-5 2,-4 21-1,-6 4-3,-11 1 2,-7 0-3,-4-7-2,-1-9 0,-7-7 0,-11-5 0,32-9-1,1 0 0,-1-2 1,-16 0-1,28-1-1,0 0 0,0 0 0,0 0 0,1-1-1,-1 1 1,0-1 0,0 0 0,1 0 0,-1 0 0,1 0 0,0-1 0,0 1 0,-5-6 0,3 3-1,4 4-29,-1-1 1,0 0-1,1 0 1,-1 0-1,1 0 0,0-1 1,0 1-1,0 0 1,0-1-1,0 1 1,0 0-1,1-1 0,-1 1 1,1-1-1,-1 1 1,1-1-1,0 1 1,0-1-1,0 1 0,1-1 1,-1 0-1,0 1 1,1 0-1,0-1 0,0 1 1,1-4-1,0-1-668,7-31-6960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37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80 4216,'41'-56'-15,"-21"38"14,-19 17 1,1 0 0,0 0 0,-1 1 0,1-1 0,0 1 0,0-1 0,0 1 0,0 0 0,-1 0 0,1 0 0,4 0 0,-2 0 0,1 1 0,0 0 1,-1 0-1,1 1 0,5 2 0,0 1 2,0 1 0,0 0 0,-1 0 0,0 1 0,0 0-1,12 14 1,39 49 10,-46-54-10,8 11 12,-1 1 1,-1 1-1,18 34 1,-34-57-12,90 132 275,-94-138-276,0 0 1,0 0-1,0 0 1,0 0-1,0 0 0,0-1 1,0 1-1,0 0 1,0 0-1,0 0 1,0 0-1,0 0 1,0 0-1,0 0 1,0 0-1,0 0 1,0 0-1,0-1 1,0 1-1,0 0 1,0 0-1,0 0 1,0 0-1,0 0 1,0 0-1,0 0 1,0 0-1,1 0 1,-1 0-1,0 0 1,0 0-1,0 0 1,0 0-1,0 0 1,0-1-1,0 1 1,0 0-1,0 0 1,0 0-1,0 0 1,1 0-1,-1 0 1,0 0-1,0 0 1,0 0-1,0 0 1,0 0-1,0 0 1,0 0-1,0 0 1,0 0-1,0 1 1,1-1-1,-1 0 1,0 0-1,0 0 1,0 0-1,0 0 1,0 0-1,0 0 1,0 0-1,6-16 119,-2 6-68,0-1 1,-2 1-1,1-1 0,-1 0 0,1-21 0,0 4 176,-1 1 0,-2-1 0,0 0-1,-10-55 1,6 56 126,4 25-134,-1 6 4,-5 31 41,-2 67-1,7-92-241,3 186 300,-1-161-301,2 7 57,21 183 25,-17-180-58,39 195 18,-36-177-44,17 80-974,-21-121-3860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37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0 5208,'40'58'153,"24"56"62,-45-77 81,26 70 0,-15-25-16,-19-56-220,17 44 244,26 94 1,-52-146-198,-4-2-61,-1 0 1,-9 29 0,4-33 14,0-5-47,0 0 0,0-1-1,-1-1 1,0 1 0,-11 4 0,19-10-13,0 0 1,0 1-1,0-1 0,0 0 1,0 1-1,0-1 1,0 0-1,0 0 1,1 0-1,-1 0 0,0 0 1,0 0-1,0 0 1,-2-1-1,-39-7 24,31 4-23,0 0 0,1-1-1,-12-6 1,-85-64-727,103 73 590,-51-40-4198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37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80 3864,'28'-13'-3,"31"-11"-26,64-14-6,-96 34 22,51 4 0,-46 2 11,37 9 1,-23 0 2,81 31 1,-124-41-1,-1 0 1,1 0 0,0 1-1,0-1 1,0 1 0,-1 0-1,3 2 1,11 9 5,-1 2-1,0 0 1,22 30 0,-36-44-3,0 1 0,0-1 1,-1 1-1,1-1 1,0 1-1,-1-1 1,1 1-1,0 0 1,-1-1-1,0 1 0,1 2 1,1 17 15,-1 1 0,-2 0 0,-4 39 0,-3-34 60,-12 12-15,-38 54-1,37-70 103,-11 2-53,-57 33 0,63-47 27,-97 15 55,100-26-88,12-1-63,1 1-27,0-1-1,1-1 0,-1 1 0,1-2 0,0 1 0,0-1 0,0-1 0,0 1 0,-14-9 0,8 1 7,0-1 0,1 0 0,-12-15 0,16 12 24,7 6-124,0 0-1,0 0 1,1 0 0,0 0-1,1-1 1,-1-15 0,2-17-2911</inkml:trace>
  <inkml:trace contextRef="#ctx0" brushRef="#br0" timeOffset="1">949 71 4576,'16'3'0,"14"7"0,0 7 0,-28-15 0,1 0 0,-1 0 0,0 0 0,-1 0 0,1 0 0,0 1 0,0-1 0,1 4 0,5 23 0,-7 5 1,0-2 5,3-5-4,-3-25-1,-1 0-1,1 0 1,0 0 0,-1 0-1,1 0 1,0-1-1,1 1 1,-1 0 0,0 0-1,0-1 1,1 1-1,-1-1 1,1 1-1,-1-1 1,1 1 0,0-1-1,0 0 1,-1 0-1,1 0 1,0 0 0,0 0-1,0 0 1,0-1-1,0 1 1,4 0 0,5 0 4,-1 0 0,0-1 0,0 0 0,0-1 1,12-2-1,11-1 41,-1-1 1,0-2-1,58-21 0,-87 27-3,1 0 0,-1 0 0,0-1 1,-1 1-1,1-1 0,0 1 0,0-1 0,-1 0 0,1 0 0,-1-1 0,0 1 0,1 0 0,-1-1 1,0 1-1,0-1 0,-1 0 0,1 1 0,0-1 0,-1 0 0,0 0 0,0 0 0,0 0 0,0-1 0,0 1 1,0 0-1,-1 0 0,0 0 0,0-1 0,0 1 0,0-4 0,0 6-23,-1 0 0,1 0 0,-1 0 1,1 0-1,-1 0 0,1 0 0,-1 0 0,1 0 0,-1 1 0,0-1 0,0 0 0,1 0 1,-1 1-1,0-1 0,0 0 0,0 1 0,0-1 0,0 1 0,1-1 0,-1 1 0,0 0 1,0-1-1,0 1 0,0 0 0,-1 0 0,1-1 0,0 1 0,0 0 0,0 0 0,0 0 1,0 0-1,0 1 0,0-1 0,-2 1 0,-34 7 52,35-8-45,-17 7 194,-90 52 79,88-42-153,2 4-101,2 1 0,0 0 1,-13 26-1,28-45-39,0 0-1,1 1 1,0-1 0,-1 0-1,1 1 1,0 4 0,-19 138 51,19-144-56,1 1-1,0-1 0,0 0 1,0 1-1,1-1 0,-1 0 1,0 1-1,1-1 0,1 4 1,-2-6-2,4 14 4,1 0 1,11 19-1,-12-25-4,1 0 1,0-1-1,1 0 1,0 0-1,0-1 0,12 10 1,1-2-2,1-2 1,1 0 0,0-1 0,36 12-1,-25-15-4,169 8-908,-83-14-3647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38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754 0 4936,'-127'48'58,"106"-40"-41,-10 7 37,-133 86 29,131-77-22,-131 103 31,133-101-25,-103 116 41,132-140-92,0 1-1,-1 0 1,1-1 0,1 1-1,-1 0 1,0 0 0,1 0-1,-3 6 1,-3 11 33,1 0-1,-5 22 0,8-23-28,1 0-1,1 26 0,1-43-9,0 0 0,0 0 0,0 0 0,0 0 0,1 0 0,-1 0 0,0 0 0,1 0 0,0 0 0,-1 0 0,1 0 0,0 0 0,2 3 0,3 8 25,1-1 0,1 0 0,14 17 0,-11-17-22,1-1 1,0-1 0,15 10-1,-24-17 4,0-1 0,0 0 0,1 0 0,-1 0 0,1-1-1,-1 1 1,6 1 0,-9-3-17,32 11 69,34 6 1,66 1-748,-131-18 656,135 14-3618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38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627 286 5472,'3'-32'17,"-3"31"-10,0 0-1,0 0 0,0-1 1,-1 1-1,1 0 1,0 0-1,0 0 1,-1-1-1,1 1 1,0 0-1,-1 0 1,1 0-1,-1 0 0,0 0 1,1 0-1,-1 0 1,0 0-1,0 0 1,1 0-1,-1 0 1,0 0-1,0 1 0,0-1 1,-2-1-1,2 1 6,-28-12 31,12 10 84,-112 15 45,98-6-71,-128 48 50,129-39-30,-10 13-33,-41 35 0,63-44 40,-44 66 61,59-83-169,1 1 1,1 1-1,-1-1 0,0 0 0,1 0 0,0 1 0,0-1 0,0 1 0,0-1 0,0 1 0,1-1 0,-1 1 0,1-1 0,0 1 0,0 0 0,1 6 0,0-6-1,3 5 96,-3-8-105,1 1 0,0-1 1,-1 1-1,1-1 0,0 0 0,0 0 0,0 0 0,0 0 1,0 0-1,0 0 0,0 0 0,1-1 0,-1 1 0,0-1 0,0 1 1,1-1-1,2 0 0,0 0 5,-1-1 0,1 0 0,0 0 0,-1 0 0,1-1 0,-1 0 0,1 1 0,-1-1 0,6-4 0,4-2 4,-6 3 15,0 1-1,0-2 1,-1 1-1,12-12 1,-13 12 6,18-15 64,-2-2 0,39-44 0,27-42 489,-86 105-418,-2 3-168,0 0 0,1 0-1,-1 0 1,0 0 0,0 0-1,1 0 1,-1 0 0,0 0 0,0 0-1,1 0 1,-1 0 0,0 0 0,0 0-1,0-1 1,1 1 0,-1 0 0,0 0-1,0 0 1,0 0 0,0 0-1,1-1 1,-1 1 0,0 0 0,0 0-1,0 0 1,0-1 0,0 1 0,0 0-1,0 0 1,1-1 0,-1 1 4,0-1-1,0 1 1,0 0 0,0-1-1,0 1 1,1 0 0,-1-1-1,0 1 1,0 0 0,0 0-1,1-1 1,-1 1 0,0 0-1,0 0 1,1-1 0,-1 1-1,0 0 1,1 0 0,-1 0 0,0 0-1,1-1 1,-1 1 0,0 0-1,1 0 1,-1 0 0,0 0-1,1 0 1,-1 0 0,1 0-1,1 0 6,-1 0-1,1 0 1,-1 1-1,1-1 1,0 1-1,-1-1 1,1 1-1,-1-1 1,0 1-1,1 0 0,-1 0 1,1 0-1,-1 0 1,0 0-1,0 0 1,0 0-1,2 2 1,18 27 89,-5-6-21,-7-13-70,-5-5-1,0-1 1,0 0 0,1-1-1,8 8 1,-8-8 3,-2-1-11,0 1-1,1-1 0,-1 0 0,1-1 1,0 1-1,0-1 0,0 1 0,0-1 0,0 0 1,0-1-1,0 1 0,1-1 0,-1 0 0,9 2 1,17-4 20,2-6-19,-15-2-10,-1-1 0,0 0 0,28-24 0,-31 23-1,25-20-22,-19 15 8,26-17-1,-36 26 17,-7 6 1,-1-1 0,1 1 0,0-1 0,0 1 0,0 0 0,0 0 0,-1 0 0,1 0-1,0 1 1,1-1 0,-1 0 0,0 1 0,3-1 0,5-1-3,-1 0 3,0 0-1,0 1 1,0 0-1,0 1 1,1 0-1,-1 0 1,18 3-1,29 8 1,-42-7 1,0 0 0,22 10 0,-24-8 0,-1 0 0,-1 0 0,19 15 0,-17-11 0,-1 1 0,21 26 0,-19-21-1,-1 1 0,0 1 0,-1 0 0,-2 1 1,1 0-1,-2 1 0,7 23 0,-9-27 0,-1-4 0,-1 1 0,0-1 0,0 1 0,-2 0 0,1 0 0,-2 1 0,1 19 0,-2-22-2,-1 1 0,-1 0 1,-5 18-1,7-29 2,-1 0 0,1 0 1,-1 0-1,1 0 0,-1 0 0,1-1 0,-1 1 0,0 0 1,1 0-1,-1-1 0,0 1 0,0 0 0,0-1 1,1 1-1,-1-1 0,0 1 0,0-1 0,0 1 0,0-1 1,0 0-1,0 1 0,0-1 0,0 0 0,0 0 0,-1 0 1,-19-1-1,20 0-1,-10-4-10,-17-23 4,17 14 7,-16-26 1,15 21 0,-14-36 0,15 25 0,-8-33 0,12 32 0,-4-32 0,10 50 0,0-1 0,1 1 0,2-21 0,-1 24 0,1 0 0,1 0 0,0 0 0,4-10 0,-2 8 0,1 0 0,12-18 0,-4 11-1,1 2 1,0 0 0,2 1 0,18-15-1,23-13-4,-37 30 4,33-21-1,-33 24-3,12 2 4,56-8-1,-87 16 2,1 1-1,0 0 0,-1 0 0,1 0 1,-1 0-1,1 0 0,0 1 0,2 0 1,25 7-4,-1 2 1,37 16-1,-44-11-8,75 80 0,-81-73-1,13 31-7,-3 0 0,26 79 0,-44-107 14,16 67-55,39 140-234,-63-231 255,1 0-1,-1 0 0,1 0 0,-1 0 0,1 0 0,-1 1 0,0-1 0,0 0 1,1 0-1,-1 0 0,0 0 0,0 0 0,0 0 0,0 0 0,0 1 0,-1-1 1,1 0-1,0 0 0,0 0 0,-1 0 0,1 0 0,-1 0 0,1 0 0,-1 0 1,1 0-1,-1 0 0,1 0 0,-1 0 0,0 0 0,0 0 0,-1 1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39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1 169 6104,'1'1'1,"0"1"0,0 0 1,0-1-1,1 1 0,-1-1 0,1 1 1,-1-1-1,1 0 0,0 1 1,-1-1-1,1 0 0,0 0 0,0 0 1,0 0-1,0-1 0,0 1 0,0-1 1,0 1-1,0-1 0,0 1 1,0-1-1,2 0 0,46-4 3,24-7 1,29-6-3,7-6-2,-12-3 0,-69 17 0,13-3 5,56-25-1,-80 29 2,48-21 22,-57 26-1,-1 0 1,1 0-1,0 1 0,0 0 1,0 1-1,11 0 0,-15 1-10,0 1-1,-1 0 1,1 0-1,-1 1 1,1-1-1,-1 1 1,0 0-1,0 0 1,0 1-1,0-1 1,0 1-1,0 0 1,-1 0-1,1 0 1,-1 1-1,6 6 1,-3-3-8,6 7 91,4 16-32,18 45 1,-27-55-30,-1 1 1,0 0-1,-2 0 0,3 30 0,-5-33-24,0 0 17,-1 1 0,0-1 0,-3 26 0,2-33-26,-4 1 9,2-9-65,0-1-1,0 1 0,0 0 1,0-1-1,-1 1 1,1-1-1,-1 0 0,0 0 1,0 0-1,0 0 1,0 0-1,0-1 1,0 1-1,0-1 0,-5 1 1,-26 10-4110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39.9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62 5560,'19'-13'0,"19"-10"1,-23 18 0,-1 0 0,1 1 1,0 0-1,0 1 0,0 1 0,17 0 0,-5 2 6,41 11-1,-49-7-5,-1 1-1,24 9 1,-24-5-3,0 1 0,0 0-1,-1 2 1,30 24 0,-39-29-16,0 0-1,-1 0 1,0 1-1,9 12 1,0 2 3,47 49-155,67 87-357,-117-141 500,-7-10-27,0 1 1,-1 1-1,7 15 1,79 171-548,-85-186 475,4 6-8,-8-12 43,2-5 8,-4 2 83,1 0-1,-1 0 0,0 0 1,1 0-1,-1 0 0,1 0 1,-1 0-1,0 0 0,1 0 1,-1 0-1,0 0 1,1 0-1,-1-1 0,0 1 1,1 0-1,-1 0 0,0 0 1,1-1-1,-1 1 0,0 0 1,1 0-1,-1-1 0,0 1 1,0 0-1,0-1 0,1 1 1,-1 0-1,0 0 0,0-1 1,0 1-1,0-1 1,1 1-1,21-99 42,-18 87 107,1 0 0,1 0 0,-1 1 0,2-1-1,-1 1 1,2 0 0,-1 1 0,2 0 0,10-11 0,-12 14-21,-5 5 267,1-1 5,0 2-360,-1 0 0,1 0 0,0 0 1,0 1-1,0-1 0,0 1 0,0-1 0,0 1 1,0 0-1,0 0 0,0 0 0,0 1 0,0-1 1,0 1-1,0-1 0,0 1 0,-1 0 1,1 0-1,4 2 0,9 5 61,1 1-1,16 11 1,-21-12-30,8 6-41,-9-6 17,0-1 1,24 12-1,130 52 101,-126-60-86,149 15 27,-184-26-81,0 0-1,0 0 1,0 0 0,0 0-1,0-1 1,6-1 0,2-1 5,10-1-1,0-1 0,0-2-1,0 0 1,0-1 0,-1-1 0,24-15 0,54-38 23,-95 59-31,0 0-1,0 0 1,0 0-1,-1 0 0,0-1 1,1 1-1,-1-1 1,-1 0-1,1 0 0,0 0 1,-1 0-1,0-1 1,0 1-1,0-1 0,1-4 1,-2 5-2,0-9 14,-3 6-12,-1 0 0,0 0 1,0 0-1,0 0 0,-1 1 0,0 0 0,-7-9 0,-1 5 11,-4 4-10,0 1 1,-1 0 0,-17-2-1,15 7 11,-9 7-2,-40 16-1,49-11 3,-9 16-2,-28 35-1,42-38 3,-3 24-2,-15 68-1,28-81 2,5 51-1,1-68-12,1 0 0,9 33 0,-8-37-1,2 0 0,11 23 0,14 11 0,-4-19 0,-11-17 0,-15-12 0,4 2 0,11-11 0,-11 6 0,16-19 1,-16 16 3,1 0 0,0 0 0,0 1 0,0-1 0,0 1 0,1 0 0,0 1 0,-1 0-1,1 0 1,0 0 0,1 1 0,-1 0 0,0 1 0,1-1 0,-1 1 0,1 1 0,-1 0 0,8 0 0,28 4 4,-26 1 12,26 18 0,-36-19-19,0 2 0,0-1-1,-1 1 1,0 0 0,9 11 0,-8-8 0,-1 1 0,0 0 0,0 1 0,6 16 0,-3-2 0,10 44 0,-3 39-1,-14-81 0,-2 50 0,-4-53 0,0-1-1,-2 0 1,0 0 0,-2 0 0,-14 30-1,6-26-4,-87 106 1,82-111-9,1-6 7,-1 0 0,-30 17 0,51-32 6,-1-1 0,1 0 0,-1 1-1,1-1 1,-1 0 0,0 1 0,1-1-1,-1 0 1,1 0 0,-1 0 0,0 0 0,1 1-1,-1-1 1,0 0 0,1 0 0,-1 0-1,1 0 1,-1 0 0,0-1 0,1 1-1,-2 0 1,-2-1 0,0-1-1,0 0 1,0 1-1,0-2 1,0 1 0,0 0-1,1-1 1,-1 1-1,1-1 1,0 0 0,-1 0-1,-3-7 1,0-4-19,3-3 14,1 1 0,1-1 0,1 0 0,0-1 0,1 1 0,1 0 0,4-24 0,9-14 2,-4 32-3,23-44-1,23-21 6,-27 51-228,2 0 0,2 2 0,45-37 0,21-16-4351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40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1 7448,'0'0'128,"5"16"0,-10 9 136,-16 12 0,-21 18-256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45.7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391 179 7000,'-9'7'30,"0"-1"0,-1 0 0,0-1 0,0 0 1,0-1-1,-14 5 0,-9 3 15,-84 41 12,94-38-49,0 5-2,0 2 1,-27 33-1,48-53-4,1 0 0,-1 0 0,1 0 1,-1 0-1,1 1 0,0-1 0,0 1 1,-1 2-1,-6 24 8,1 1 0,-4 43 0,11-70-5,-1 0-1,1 0 0,0 0 1,1 0-1,-1 0 0,0 0 1,2 3-1,2 11 8,2-1 1,0 0-1,0 0 0,18 29 0,-23-44-5,0 0-1,0 1 0,0-1 0,0 0 1,0 0-1,0 0 0,0 0 0,1 0 0,-1 0 1,0 0-1,2 1 0,9 4 13,1 0 0,-1-1 0,1 0 0,0-1 0,21 4-1,-12-9 77,7-6-25,54-22 0,-61 15 37,-18 10-85,7-5 5,-1 0-1,0-1 1,0 0-1,-1-1 1,0 0 0,-1 0-1,0-1 1,-1 0-1,6-15 1,-9 18 18,6-11 25,-2 0-1,0-1 0,-1 0 0,7-36 1,-8-3 374,-1-92 1,-5 88 43,0 62-377,5 5-25,1 0-73,-3-3-8,-1 1-1,0 0 1,0 1-1,1-1 1,-1 0 0,0 1-1,0-1 1,0 1-1,3 3 1,17 14 10,-1 1 1,0 2-1,21 28 0,-33-37-15,-4-6-2,-1-1 0,0 1 0,-1-1-1,1 1 1,2 10 0,18 47-10,22 53-91,-45-115 97,0 0 0,0 1 0,0-1 0,0 0 1,1 0-1,-1 0 0,1 0 0,-1 0 0,1 0 0,0 0 0,0 0 0,-1-1 0,1 1 0,1-1 0,-1 1 0,0-1 0,0 0 0,4 2 0,3-4-47,1-3 40,0-1 0,0 0 0,0-1 0,0 0 1,-1 0-1,0-1 0,13-13 0,143-122-35,-117 98 47,0 1 1,13-2 0,-42 32 0,-5 3 1,0 0 0,0 2 0,1 0 0,0 0 0,1 1 1,26-7-1,4 3 5,-40 10-5,-1 0-1,1 1 0,0-1 0,0 2 0,9 0 1,-10 0-1,0 1-1,-1-1 1,1 1 0,-1 0 0,1 0 0,-1 1-1,0-1 1,0 1 0,0 0 0,0 0 0,-1 0-1,1 1 1,-1-1 0,4 6 0,3 4-2,-2 0-1,12 22 1,-16-28 1,36 62-34,-35-61 25,0-1 1,1 0-1,0 0 0,1 0 0,10 8 1,-17-15 5,1 1 1,0 0 0,0-1 0,0 0 0,0 1-1,0-1 1,0 1 0,0-1 0,0 0-1,0 0 1,0 0 0,0 0 0,0 1 0,0-1-1,0 0 1,0-1 0,0 1 0,0 0-1,0 0 1,0 0 0,1-1 0,2 0-6,5 1 3,-6-1 3,0 1 1,0 0-1,0-1 0,0 0 1,0 0-1,0 0 1,-1 0-1,1 0 0,3-2 1,22-11-11,0-1 0,50-36 0,-39 15 12,-7 1 1,-5 0 1,-21 27 4,-1 0 0,0 0 0,0 0 0,-1 0-1,0 0 1,0-1 0,-1 0 0,3-12 0,-6 21-3,0-1 0,0 0 0,0 1 0,0-1 0,0 1 0,0-1 0,0 1 0,-1-1 0,1 0 0,0 1 0,0-1 0,0 1 0,-1-1 0,1 1 0,0-1 0,-1 1 0,1-1 0,0 1 0,-1-1 0,1 1 0,0 0 0,-1-1 0,1 1 0,-1-1 0,1 1 0,-1 0 0,1 0 0,-1-1 0,1 1 1,-1 0-1,1 0 0,-1 0 0,0-1 0,1 1 0,-1 0 0,1 0 0,-1 0 0,0 0 0,0 0 0,-25 3 56,15 2-50,-1 0 1,1 0 0,0 1 0,-14 10 0,-14 16-5,27-20-18,0 0-1,0 0 1,1 1 0,-10 16 0,18-24 8,0 0 0,0 0 1,0 1-1,1-1 0,0 1 0,0 0 1,0 0-1,1 0 0,0 0 0,0 0 0,1 0 1,0 0-1,0 0 0,1 10 0,0-7-4,-1-6 0,1 0 0,-1 0 1,1 1-1,0-1 1,0 0-1,0 0 0,0 0 1,3 5-1,1 1-12,0 1 0,1-1 0,0 0 0,1-1-1,-1 1 1,2-1 0,-1-1 0,1 1 0,13 8 0,-11-8 12,-7-6 4,0 0 1,0 0-1,0 0 1,0-1 0,0 1-1,1-1 1,-1 0 0,0 0-1,1 0 1,-1 0-1,5 0 1,89 12-58,-92-13 58,0 1 0,0-1 0,0 0 0,0 0 0,0-1-1,-1 0 1,1 1 0,6-3 0,3-1-2,-1 2 3,26-10-12,-20 4 12,0-1-1,-1 0 1,20-15 0,-37 24 8,0-1 1,1 0 0,-1 0-1,0-1 1,0 1 0,1 0-1,-1 0 1,0 0 0,-1-1-1,1 1 1,0-1 0,0 1-1,0-1 1,-1 1 0,2-3-1,0-2 16,0 1 0,1-1 0,0 1-1,5-8 1,-5 7 27,0 1 0,0-1 1,-1 1-1,0-1 0,0 0 0,-1 0 0,0 1 0,1-1 1,-2 0-1,1-12 0,1-2 77,1-21 78,-1 0 1,-2 0 0,-5-42-1,4 80-187,0 0-1,0 0 0,0 0 0,0 1 0,-1-1 1,1 0-1,-1 1 0,0 0 0,0-1 1,1 1-1,-1 0 0,-1 0 0,1 0 0,-3-2 1,2 1 1,-8-1 65,-8 2-43,1 2 0,-34 4 1,29 2 22,-105 49 24,103-38-51,-83 86 8,91-80-27,-16 43 4,27-50-18,0 0 0,2 1 0,-5 23 0,6-6-2,2 0 1,1 0 0,6 49-1,-6-79 1,1 0-1,-1-1 0,1 1 1,0 0-1,0-1 0,0 1 1,2 3-1,-3-7 1,8 19-1,18 33 1,-16-37-2,1-1 1,16 17 0,-27-31 1,1 2-2,1 0 0,0-1 1,-1 1-1,1 0 0,0-1 0,0 1 1,0-1-1,1 0 0,-1 1 1,4 0-1,41 17-11,78 21-1,-82-34-31,187 2-22,-181-11-19,230-44-1337,-125 14-5170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46.3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637 0 8248,'-127'52'271,"100"-42"-190,-90 40 239,5-1-71,-23 17-8,113-53-146,3 2-51,1 1 1,-24 27-1,33-27 30,6-7-60,1 1 0,1-1 0,0 0 0,0 0 0,0 1 0,2 14 0,-1-23-10,0-1-1,1 1 0,-1 0 0,0 0 0,0 0 1,0-1-1,1 1 0,-1 0 0,0 0 1,1-1-1,-1 1 0,0 0 0,1-1 0,-1 1 1,1 0-1,0 0 0,4 4 7,1 0 0,0 0 0,0 0-1,0-1 1,0 0 0,1 0 0,11 5 0,-17-8-7,0-1 0,0 1 0,0-1 0,0 0-1,0 0 1,0 1 0,0-1 0,0 0 0,0 0 0,0 0 0,0 0 0,0 0 0,2-1 0,4 1 13,1-1-8,0 0 0,-1 0 0,1 0 0,-1-1 0,1 0 0,-1 0 0,0-1 0,0 0 0,0-1 0,11-6 0,135-97 164,-137 95-164,25-14 59,-23 16-25,2 0 0,-1 1 0,1 1 0,23-5 0,-7 10-19,-21 5 24,-7 1-38,0 1 0,0 0 0,0 1-1,-1 0 1,0 0 0,9 8 0,-15-12-6,0 0 0,0 0 0,0 0 0,0 0 0,0 1 0,0-1 0,0 0-1,-1 0 1,1 1 0,-1-1 0,1 2 0,41 134 48,-37-101-30,3 61 4,-8 21-19,-4-71-7,-3 1 1,-14 55-1,9-72-5,-67 118-5,61-123-2,2-9 8,-2 0 0,1-1 0,-27 18 0,43-33 4,0 0-1,0-1 1,1 1 0,-1-1 0,0 1 0,0-1 0,0 0 0,0 1 0,0-1 0,0 0-1,0 0 1,0 1 0,0-1 0,0 0 0,0 0 0,0 0 0,-1 0 0,-5-1-2,0-1 0,0 1 1,0-1-1,0 0 0,0 0 1,1-1-1,-1 0 0,1 0 1,0-1-1,-11-7 0,15 10 1,1-1 0,0 1-1,-1 0 1,1 0 0,0-1 0,0 1-1,0 0 1,0-1 0,0 1-1,-1-4 1,-26-51-19,22 39 19,0-1 1,-5-28 0,7 8 1,1 0 1,3-58-1,5 60 8,51-165 15,-38 159 18,103-152 26,-91 161-7,126-112 22,-125 122-27,14-4-16,48-21-1,-92 48-35,1-1-1,-1 0 1,1 1-1,0-1 1,-1 1-1,1-1 1,0 1-1,-1 0 1,1 0-1,0 0 1,-1 0-1,1 0 1,2 0-1,19 4 12,0 0-1,0 2 1,42 15 0,-38-5 27,101 78 23,-105-73-17,80 102 18,-85-95-18,-9-13-27,8 14 11,-1 1 0,20 55 0,-30-70-5,0-1-15,-1 0 1,0 1-1,-1-1 1,-1 1 0,0-1-1,0 19 1,-2-33-12,-1 1 0,0-1 0,0 0 0,0 0 0,0 0 0,0 1 0,0-1 0,0 0 1,0 0-1,0 0 0,0 1 0,0-1 0,0 0 0,0 0 0,0 1 0,0-1 0,0 0 0,0 0 1,0 0-1,0 1 0,0-1 0,0 0 0,0 0 0,0 1 0,0-1 0,0 0 0,-1 0 0,1 0 1,0 0-1,0 1 0,0-1 0,0 0 0,0 0 0,-1 0 0,1 0 0,0 1 0,0-1 0,0 0 0,-1 0 1,1 0-1,0 0 0,0 0 0,0 0 0,-1 0 0,1 0 0,0 0 0,0 0 0,0 0 0,-1 0 1,1 0-1,0 0 0,0 0 0,-1 0 0,-3-3-30,-1 0-1,1-1 1,0 0 0,0 0-1,1 0 1,-1 0 0,1 0-1,-6-10 1,-4-6-1069,-26-27-5794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0:59.5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41 5384,'-2'-4'184,"1"1"-149,0 0-8,0-1 0,0 1 1,-1 0-1,0 0 0,1-1 0,-4-2 0,4 4 180,1 3-189,0-1 0,1 0 0,-1 0 1,0 0-1,0 0 0,0 0 0,1 0 0,-1 0 1,0 0-1,0 0 0,1 0 0,-1 0 0,0 0 1,0 0-1,0 0 0,1 0 0,-1 0 0,0 0 1,0 0-1,1 0 0,-1 0 0,0 0 0,0-1 1,0 1-1,0 0 0,1 0 0,-1 0 0,0 0 1,0 0-1,0-1 0,0 1 0,1 0 0,-1 0 1,0 0-1,0 0 0,0-1 0,0 1 0,0 0 1,0 0-1,0 0 0,0-1 0,0 1 0,1 0 0,-1 0 1,0-1-1,0 1 0,0 0 0,0 0 0,0 0 1,0-1-1,-1 1 0,1 0 0,0-1 0,5 6 14,-1-1 0,0 0 0,0 1 0,-1 0-1,1 0 1,-1 0 0,4 9 0,17 43 100,-18-42-121,-3-8 1,0 1 0,-1 1 0,0-1 0,2 14 0,22 117 49,-9-35-8,-14-78-49,8 36 7,37 120 33,-33-115-32,-6-15 9,2 69-1,-10-119-17,-1 0 0,0 0 0,0 1 0,-1-1 0,1 0 0,-1 0 0,1 1-1,-1-1 1,1 0 0,-1 0 0,0 0 0,0 0 0,-2 3 0,2-4-2,0 1 20,-1-1 4,1-1-22,0 0 0,0 0 0,0 0-1,0 0 1,0 0 0,0-1 0,0 1-1,0 0 1,0 0 0,0-1 0,0 1-1,0-1 1,1 1 0,-1-1 0,0 1 0,0-1-1,0 1 1,1-1 0,-1 0 0,0 0-1,1 1 1,-1-1 0,1 0 0,-1 0-1,1 0 1,-1 1 0,1-1 0,-1 0-1,1-2 1,-16-36-366,12 28-186,-16-39-3944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38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8344,'8'-1'33,"0"1"0,0 0 0,0 0 0,0 1-1,-1 0 1,1 0 0,0 1 0,0 0 0,0 0 0,-1 1 0,1 0 0,-1 0 0,0 0 0,0 1 0,0 1 0,10 8 0,-8-4 88,-5-3-88,2 2-10,0 1-1,0 0 1,-1 0 0,-1 1 0,1-1-1,-2 1 1,5 16 0,29 103 47,13 63 36,-6-9-46,-25-105-23,36 158 106,-51-221-69,1-1 1,0 1 0,13 23-1,-5-12 53,-12-26-120,-1 1 0,1-1 0,-1 1-1,1-1 1,-1 1 0,1-1 0,0 1 0,-1-1-1,1 0 1,0 1 0,-1-1 0,1 0 0,0 0 0,0 1-1,-1-1 1,1 0 0,0 0 0,0 0 0,-1 0 0,1 0-1,0 0 1,0 0 0,-1 0 0,1 0 0,0-1-1,0 1 1,-1 0 0,1 0 0,0-1 0,-1 1 0,1 0-1,0-1 1,-1 1 0,1-1 0,-1 1 0,1 0 0,0-1-1,-1 0 1,1 1 0,-1-1 0,1 0 0,38-68-1147,-15 20-5000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46.7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7712,'0'0'0,"10"2"0,14 8 0,20 13-8,20 15 8,15 7-32,3 9 32,-2 13-160,-8 11 160,-1 1-5160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47.1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21 272 5024,'3'4'4,"0"1"1,0 0-1,0 0 0,-1 0 1,1 1-1,-1-1 0,-1 0 1,1 1-1,-1 0 0,0-1 1,0 1-1,-1 0 0,1-1 1,-1 1-1,-1 0 0,1-1 1,-1 1-1,-2 11 1,-13 44 25,6-5 48,-5 80-1,15-117 61,5 34 0,-2-30-41,-2-24-62,0 1 0,1-1 0,-1 0 0,0 0 0,0 0 0,1 0 0,-1 0 0,0 0 0,0 0 0,0 0 0,1-3 0,33-45 305,31-64 11,-10-2 159,-29 51-156,37-69 24,-23 60 64,-25 48-377,24-40 24,-24 44 106,-9 12-150,1 1 1,1 0-1,-1 0 0,2 1 1,18-12-1,-28 19-38,1-1 0,-1 1 0,1 0 0,-1-1 0,1 1 0,-1 0 0,1 0 0,-1 0 0,1 0-1,-1 0 1,1-1 0,-1 1 0,1 0 0,-1 0 0,1 0 0,-1 0 0,1 1 0,-1-1 0,1 0 0,-1 0 0,1 0 0,-1 0 0,2 1 0,3 0 12,1 1 0,-1 1 0,1-1 0,-1 0 0,0 1 0,0 0 0,0 1 0,-1-1 0,1 1 1,-1 0-1,1 0 0,-1 0 0,-1 0 0,1 1 0,3 5 0,61 93 102,-45-64-62,30 37 0,-46-67-54,-5-5 1,2 1-1,-1-1 1,1 0 0,-1 0 0,1 0-1,0 0 1,0-1 0,6 4 0,5 4 2,-1 2-3,-10-9-4,1 0 1,1 0 0,-1 0-1,0 0 1,1-1-1,6 3 1,9 5 3,1-2 1,1 0-1,-1-1 0,1-1 1,38 6-1,-51-15 2,-1-2-5,0-1 0,0-1 0,0 0 1,-1 0-1,0 0 0,0-1 1,-1 0-1,0-1 0,8-10 0,-12 13 1,0 1-1,0-1 0,-1 0 0,0 0 0,0 0 1,0 0-1,-1 0 0,1-1 0,-1 1 0,0 0 0,-1-1 1,1 1-1,-2-11 0,-5-32 3,0 26 10,-12-15-2,-23-35 1,24 53 7,1 6-12,-1 2 0,-1 0 0,-37-17 0,53 27-7,0 0 1,0 0-1,0 1 1,0-1-1,0 1 1,0 0-1,0-1 0,0 1 1,0 0-1,-2 0 1,-20 2 6,1 1 0,-1 1 0,-28 9 0,50-13-7,-1 1 0,1 0 0,0 0 1,-1 0-1,1 1 0,0-1 0,0 0 0,-3 3 1,-104 96 22,89-76-18,-59 103-1,69-102-11,4 6 2,-4 63-1,13-70-22,10 14 4,23 47 1,-35-83 15,1 1-1,-1-1 1,1 1-1,-1-1 1,1 0-1,0 0 1,4 4-1,19 17-17,2-1 0,36 23 0,-61-44 16,1 1 0,0-1 0,0 1 0,0-1 0,-1 0 0,1 0 0,0 0 0,4 0 0,32 5-25,1-1-1,50-1 1,-86-4 17,1 0 1,0-1-1,-1 1 1,1-1-1,8-3 1,34-12-61,74-37 1,-118 51 48,1 0-1,-1 0 1,1-1-1,-1 1 1,0-1-1,4-3 1,25-27-618,51-68 1,-30 26-4676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47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21 303 4664,'-4'-24'0,"0"-25"0,-1-12 0,0 3 0,4 41 0,0 11 1,1-1 0,-1 0 0,1 1 0,1-1 0,-1 0 0,1 0 0,0 1 0,3-8 0,1-1 6,-5 14-5,1 1-1,-1-1 1,0 0 0,1 1-1,-1-1 1,1 0-1,-1 1 1,1-1-1,-1 1 1,1-1 0,-1 1-1,1-1 1,0 1-1,-1-1 1,1 1 0,0-1-1,0 1 1,-1 0-1,1-1 1,0 1-1,0 0 1,-1 0 0,1 0-1,0 0 1,0-1-1,-1 1 1,1 0-1,0 0 1,0 1 0,1-1-1,22 7 30,41 20 0,-40-14 43,114 92 48,-112-78 12,-11-10-67,15 15 35,-2 2 1,33 50 0,-36-41 152,-2 1 0,23 60 0,-42-90-207,8 37 300,-2 2 55,-10-50-142,-3-10 4,-1 0-222,1 3-2,0 0-1,1 1 0,0-1 1,0 0-1,0 0 0,-1-7 1,0-4 54,1 0 1,0-1-1,1 1 0,1 0 1,0 0-1,6-24 1,-4 24-69,-2 11-14,0-1 1,0 1-1,1-1 1,0 1 0,-1 0-1,2 0 1,-1 0-1,5-8 1,62-84 121,-49 75-55,106-83 29,-97 88-42,-3 5-44,0 2 0,0 1 0,33-6 0,-57 14-19,-1 0 0,1-1 0,-1 1 0,1 0 0,-1 0 0,1 0 0,-1 0 0,1 1 0,-1-1 0,1 0 0,-1 0 0,1 1 0,-1-1 0,2 2 0,11 4 7,-2 1 1,1 1 0,-1 0-1,0 1 1,0 0-1,12 13 1,-22-20-7,0 0 0,-1-1-1,1 1 1,-1 0 0,1 0 0,-1 1 0,0-1-1,0 0 1,1 4 0,10 29 19,-1 1-1,8 46 1,-18-43 16,-32 210 13,20-195-26,-2 22-573,-3 83 0,11-55-5074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41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4312,'0'0'25,"7"6"1,23 18-10,-28-22-8,0 0 0,1 0 0,-1 0 0,1 0 0,-1 0 1,1-1-1,0 1 0,0-1 0,0 0 0,0 0 0,4 1 1,7 2 6,2 3-3,-10-4 14,1 0-1,0-1 1,-1 0-1,1 0 1,12 1-1,193 35 427,-132-26-345,-46-9-30,-1-2-1,1-1 1,0-1 0,40-8 0,-55 4 109,-12 4 90,-18 4-98,4-1-144,-1 1 0,1-1 1,0 2-1,0-1 0,0 0 0,0 1 1,0 1-1,1-1 0,-8 7 1,4 0-3,0-1 0,1 2 0,0-1 1,-13 22-1,16-22-23,0-1-1,0 1 1,1 1 0,0-1 0,1 0-1,-3 17 1,4 20-5,5 14 1,3 13-3,2 8-2,2 0 0,-1-7 0,-4-18 0,-7-19 0,-6-14 0,-6-12 0,14-13 0,0 1 0,0-1 0,0 0 0,0 1 0,0-1 0,0 0 0,0 0 1,-1 0-1,1 1 0,0-1 0,0-1 0,0 1 0,-2 0 0,-2-2 2,0 0 0,-1 0 1,1-1-1,0 1 0,0-1 0,1 0 0,-1-1 0,1 1 1,-1-1-1,1 0 0,0 0 0,-4-6 0,-6-7 12,-16-26 0,27 38-14,-2-4 11,-1 0 0,2-1 0,-1 0 0,1 0-1,0 0 1,1 0 0,1 0 0,-1-1 0,0-12 0,2 14-1,1-11 70,4-2-43,1 0 0,9-26 1,-5 33 43,0 5-51,1 0-1,0 1 1,16-12 0,-13 15 50,0 4-61,-1 1 1,0 0-1,1 1 0,-1 0 1,0 0-1,1 2 1,-1-1-1,0 2 0,0 0 1,16 5-1,-9-1-10,50 21 41,86 41 2,-40-20-12,-87-36-38,-12-6-4,1-1 0,29 7 0,-1-3-451,61 7 0,-25-10-4033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41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 3680,'0'-2'6,"0"1"0,0 0 1,1 0-1,-1 0 0,0 0 0,0 0 1,0 0-1,1 0 0,-1 0 0,1 0 1,-1 0-1,1 0 0,-1 0 0,1 0 1,-1 0-1,1 0 0,0 0 0,0 0 0,-1 1 1,1-1-1,0 0 0,0 0 0,0 1 1,1-2-1,1 1 10,0 0 1,0 0-1,0 0 1,0 1-1,0-1 0,0 1 1,0-1-1,0 1 1,3 0-1,10 2 54,0 0 1,28 7-1,-34-7-65,7 1 7,-12-2-4,1 0-1,-1 0 0,1 0 1,-1 1-1,0 0 1,0 0-1,9 5 1,78 48 56,-77-42-24,3 11-6,24 43 0,-33-45 67,3 21 55,10 64 0,-13-69 55,1 0 0,18 45 0,-27-81 180,1-85 280,15-132-74,-6 153-533,-3 39 84,3 3-81,1 0 0,24-30 0,-21 36 28,3 5-51,0 0 0,33-10 0,-33 16 24,10 5-21,39 8 1,-49-3-7,-1 5-21,0 1-1,25 23 1,-29-18 1,14 37 4,2 23-19,-14-32-10,14 83 1,-20-78 2,-1-8 1,-7-32 0,6 14 1,-10-36 10,1 0 0,0 0 1,1-1-1,0 1 0,1-1 0,1-13 0,-1 20-5,2-27 46,2 0-1,7-33 1,-9 54-38,5-9 100,1 2-61,2 0 0,22-29 1,-19 35 67,4 5-63,0 0 1,32-9-1,-48 16-50,1 0 1,-1-1 0,0 1-1,0 0 1,1 0 0,-1 0-1,0 0 1,0 0 0,1 0-1,-1 0 1,0 1 0,1-1-1,0 1 1,23 7 46,-1 1-1,35 19 1,-37-10 13,91 111 27,-92-98-54,75 145 39,-32-60-1161,-31-61-4479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42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535 0 5744,'-89'7'338,"-53"13"-136,124-16-189,-12 3 34,-6 8-12,-57 32 0,72-30 39,0 8-22,-35 53 0,46-56 29,4 5-20,-7 50-1,16-58 34,0-12-79,0 0-1,0-1 1,1 1 0,0-1 0,1 1 0,0-1-1,0 0 1,8 7 0,-12-12-7,0 0-1,-1-1 1,1 1 0,0 0-1,0-1 1,0 1-1,0-1 1,0 1 0,1-1-1,-1 0 1,0 1 0,0-1-1,1 0 1,27 5 66,49 2 1,-53-10 32,104-36 39,-106 27-52,-5-3-52,-1 0 1,32-36 0,-38 32 38,-11 18-78,6-13 38,-1 0-1,0-1 1,-1 0 0,-1 0 0,0 0-1,1-27 1,-7-60 660,3 101-286,-4 15-96,3-7-298,1-4-10,0 0 0,0 1 0,1-1 0,-1 0 0,1 0 0,-1 0 1,1 1-1,0-1 0,3 5 0,32 91 99,-31-88-101,1 1 0,0-1 0,0 0 0,1 0 0,0-1 0,1 0 0,0 0-1,11 8 1,-12-10-6,-6-6-2,1-1 0,-1 0-1,1 1 1,-1-1 0,1 0 0,0 0 0,-1 0-1,1 0 1,3 2 0,22 8-287,0-1 0,1-2 0,37 7 0,24 2-5507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42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426 67 6728,'22'-15'-2,"-18"13"45,1-1 0,-1 0 0,1-1 0,-1 1-1,0-1 1,0 0 0,5-6 0,-11 9-8,1 0-1,-1 0 1,1 0-1,-1 0 1,0 0-1,1 0 1,-1 1-1,0-1 1,1 1 0,-4-1-1,-5-3-3,6 3-12,0 0-1,0 0 1,0 0-1,0 0 1,0 1-1,0-1 1,0 1-1,0 0 1,-4 1-1,-31 2 87,-44 8 1,58-3 34,-11 8-43,-45 30 0,61-28 37,-9 17-46,-25 38 1,42-49-2,1 9-28,-10 51 0,20-63 16,5-2-38,0 0 0,13 33 0,-7-39 43,-1-7-58,0 1 1,0-1-1,1 0 0,15 6 1,-24-11-18,0-1 1,0 0-1,0 1 0,0-1 1,0 0-1,0 0 1,0 0-1,0 1 1,-1-1-1,1 0 0,0 0 1,0-1-1,0 1 1,1 0-1,17-4 34,-1 0-1,26-11 1,-28 5 28,23-26 24,54-63 0,-79 80-84,-7 10 8,2-1-1,14-14 0,46-35 32,-56 53-12,-6 5-28,0 1 1,1 0-1,-1 0 1,0 0-1,0 1 1,14 3-1,-20-4-4,0 0 0,0 1 0,-1-1 0,1 0-1,0 1 1,0-1 0,0 1 0,0-1 0,0 1 0,-1 0 0,1-1-1,0 1 1,-1 0 0,2 0 0,4 5 2,0 0-1,0 1 1,-1-1 0,1 1-1,-2 0 1,1 1 0,-1-1 0,0 1-1,0 0 1,-1 0 0,0 0-1,3 13 1,11 48 8,0 27-9,-5 18-3,-7 22 0,-1-2 0,-1-17 0,-10 51-2,7-163 1,0 1-1,-1-1 1,1 0 0,-1 0-1,-1 0 1,1 0-1,-4 9 1,-1-2-1,-5 14-1,10-26 3,1 1-1,-1-1 1,1 1 0,0-1-1,-1 1 1,0-1-1,1 1 1,-1-1-1,1 1 1,-1-1 0,1 0-1,-1 1 1,0-1-1,1 0 1,-1 1-1,0-1 1,1 0-1,-1 0 1,0 0 0,0 0-1,1 0 1,-1 0-1,0 0 1,1 0-1,-1 0 1,0 0 0,0 0-1,1 0 1,-1 0-1,0 0 1,1-1-1,-2 1 1,-12-8-2,7 1-4,-6-25-1,10 21 7,1 1-1,1 0 1,-1-17 0,2 4 0,6-35 0,14-46 1,41-110 8,-60 213-9,14-42 15,80-172 14,-72 173 5,110-148 15,-104 160-2,4 2-25,1 3 0,40-23 0,-72 47-17,0 0 0,0 0 0,0 0 0,0 0 0,0 0-1,0 0 1,0 1 0,0-1 0,0 1 0,3 0 0,5-1 2,-1 1 1,0 0-1,1 1 1,-1 0-1,0 1 0,0-1 1,0 2-1,0-1 1,11 6-1,-19-7-3,0-1-1,0 1 0,0-1 0,0 1 0,0 0 1,0-1-1,0 1 0,0 0 0,0 0 1,0-1-1,-1 1 0,1 0 0,0 0 0,-1 0 1,1 0-1,0 2 0,14 27 35,23 62 0,-31-62-10,-5-17-23,7 32 19,-2 1 1,-2-1-1,-3 86 1,-5-105-19,3-25-6,-1 1 1,1 0-1,0 0 0,-1-1 0,0 1 0,1 0 0,-1-1 0,0 1 0,0-1 1,-2 4-1,1-4-26,-1 1 0,1-1 1,-1 0-1,1 0 0,-1 0 1,1 0-1,-1 0 1,0 0-1,0-1 0,1 1 1,-1-1-1,0 0 0,0 0 1,1 0-1,-1 0 0,0 0 1,-3-1-1,-1 0-735,-33-2-5352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43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7176,'0'0'0,"15"3"0,18 6 0,26 20-32,25 22 32,3 18-320,-7 18 320,-2-3-4640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43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51 6008,'3'4'7,"0"1"1,0-1-1,-1 1 1,0 0-1,0 0 0,0 0 1,-1 0-1,1 0 1,-1 6-1,1-4 0,2 14-3,-1 0 1,-1 0-1,0 0 0,-3 32 0,0-31 12,-3 112 197,0-20 112,4-99-288,0 79 332,0-76-236,1-1 1,1 0-1,6 26 1,-8-42-113,1 0 1,-1 0 0,0 0-1,0 0 1,1 0-1,-1-1 1,1 1 0,-1 0-1,0 0 1,1 0-1,0-1 1,-1 1 0,1 0-1,-1 0 1,1-1-1,0 1 1,0-1 0,-1 1-1,1 0 1,0-1-1,0 0 1,0 1 0,0-1-1,-1 1 1,1-1-1,0 0 1,0 0 0,0 1-1,0-1 1,0 0-1,0 0 1,0 0 0,0 0-1,0 0 1,0 0-1,0 0 1,0-1 0,0 1-1,-1 0 1,1 0-1,0-1 1,0 1 0,0-1-1,0 1 1,1-2-1,1 0 19,1 0-1,-1 0 1,0-1 0,0 0-1,0 1 1,0-1-1,-1 0 1,1-1-1,-1 1 1,1 0-1,1-5 1,21-56 327,20-84 0,-45 148-368,8-28 139,1 0-1,22-43 1,-25 60-112,5-9 115,-2 9-100,1 0-1,0 1 1,1 0-1,21-15 1,-17 19 100,-13 6-127,2-1 0,0 1-1,1-1 1,-1 1 0,1 0-1,-1 0 1,1 0-1,-1 1 1,1 0 0,-1 0-1,0 0 1,1 0 0,-1 0-1,0 1 1,0 0 0,0 0-1,0 0 1,0 1-1,-1-1 1,7 5 0,15 20 64,-2 2 1,32 46 0,-19-18-35,-15-26-18,0-4-19,-19-25-7,1 0 1,-1 0-1,1-1 0,0 1 1,0-1-1,0 0 0,-1 0 1,1 0-1,0 0 0,0-1 1,0 1-1,0-1 0,1 0 1,-1 1-1,3-2 0,-6 1 0,12-3-6,2-5-330,-1-1 0,0-1 0,20-19 0,11-11-6344</inkml:trace>
  <inkml:trace contextRef="#ctx0" brushRef="#br0" timeOffset="1">992 108 7000,'37'-27'1,"-32"22"5,1 2-1,-1-1 1,1 1-1,0 0 1,0 0-1,0 0 1,0 1-1,0 0 1,0 0 0,1 1-1,-1 0 1,11-1-1,-8 3 1,0 0-1,0 0 0,-1 1 1,1 0-1,0 1 1,-1 0-1,1 0 1,-1 1-1,0 0 0,0 0 1,-1 1-1,11 8 1,12 11 0,10 6-4,-25-20-4,1-1 0,0 0 0,0-1 0,1-1 1,0 0-1,0-2 0,33 8 0,-32-10 0,-10-1-4,-1-1 1,0 0 0,1-1-1,-1 0 1,0 0-1,11-2 1,4 0-4,0-1-1,-1-1 0,1 0 1,37-16-1,-56 19 10,0-1 0,0 0 0,0 0-1,0-1 1,0 1 0,3-5 0,-4 5 0,-1 0 0,0-1 0,1 1 0,-1 0 1,0-1-1,-1 1 0,1-1 0,0 1 0,-1-1 0,1 1 1,-1-1-1,0 0 0,0 1 0,0-1 0,0-2 0,-5-5 14,-8-4-4,-1 1-1,-24-19 1,17 20 58,-14-1-14,-63-16 0,69 27 53,-103 12 45,110-3-32,4 3-69,0 1 0,-31 27 0,48-38-48,0 1 0,0 0 1,0 0-1,0 0 0,0 0 0,1 0 0,-1 0 1,0 0-1,1 0 0,-1 0 0,1 0 0,-1 0 1,1 0-1,-1 3 0,-3 14 14,0 1-1,2-1 1,-2 37 0,4-52-15,0-1 0,1 1 1,-1-1-1,0 1 1,1-1-1,0 0 0,-1 1 1,3 3-1,12 28 14,40 64 0,-53-95-15,-1-1 0,1 1 0,1 0 0,-1-1 0,0 0-1,1 1 1,-1-1 0,5 3 0,18 13 5,33 20 0,-25-21-5,63 24 1,169 28-6,-217-63-15,230-5-913,-120-8-3641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43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 5656,'109'104'324,"-71"-66"-215,-36-35-107,8 8 41,0-1 0,1 0 0,1 0 0,0-1 0,0-1 0,0 0 0,21 10-1,-22-17 52,4-4-46,1-1 0,-1 0 0,-1-1 0,1-1 0,-1 0 0,1-1 0,-2-1 0,1 0 0,-1-1 0,22-18 0,0-6 404,61-72 0,-93 101-465,-3 3 20,0 1-1,0 0 1,0-1-1,0 1 1,1 0-1,-1-1 1,0 1-1,0 0 1,0-1-1,1 1 1,-1 0-1,0-1 1,0 1-1,1 0 1,-1-1-1,0 1 1,1 0-1,-1 0 1,0 0-1,1-1 1,-1 1-1,1 0 1,-1 0-1,0 0 1,1 0-1,-1 0 1,0 0-1,1 0 1,-1 0-1,1 0 1,-1 0-1,0 0 1,1 0-1,-1 0 1,1 0-1,-1 0 1,0 0-1,1 0 1,-1 0-1,1 0 1,-1 1-1,0-1 1,1 0-1,-1 0 1,0 0-1,1 1 1,-1-1-1,0 0 1,0 1-1,1-1 1,-1 1-1,5 4 12,0 0-1,0 0 1,-1 1 0,0 0 0,0 0-1,-1 0 1,0 0 0,0 0-1,0 1 1,-1 0 0,1-1-1,1 13 1,-2-9-13,7 28 26,-1 0 1,2 45-1,-6-47-25,3 6 15,29 165 11,-27-167-25,15 53-1,7 11-3,0-6 2,-5-13-3,-7-19-2,-18-61 0,0-1 0,1 1 0,-1 0 0,1-1 0,5 9 0,-7-13 0,1 1 0,-1-1 0,1 1 0,-1-1 0,1 0 0,-1 1 0,1-1 0,-1 0 0,1 0 0,-1 1 0,1-1 0,-1 0 0,1 0 0,-1 0 0,1 1 0,-1-1 0,1 0 0,0 0 0,-1 0 0,1 0 0,-1 0 0,1 0 0,-1 0 0,1-1 0,0 1 0,-1 0 0,1 0 0,-1 0 0,1 0 0,-1-1 0,1 1 0,-1 0 0,1-1 0,-1 1 0,1 0 0,-1-1 0,1 0 0,29-29-1008,1-5-4032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38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18 303 7800,'0'0'97,"-1"3"-12,-3 6-6,1 1 0,0 0 0,1 0 0,0 0 0,1 0 0,0 0 0,1 15 0,1 3-32,5 28 0,-4-43-27,0 0 0,2 0-1,-1 0 1,2-1 0,-1 1 0,8 12 0,-7-16-11,73 138 112,-53-96-103,57 121 129,-81-169-133,1 0 0,-1-1 0,-1 1 0,1 0 0,0 0 0,-1 0 0,1 0 1,-1 0-1,0 5 0,2 10 95,-6-18-20,4 0-87,0 0 0,0 0 1,-1 0-1,1 1 0,0-1 0,0 0 0,-1 0 0,1 0 0,0 0 1,-1 0-1,1 0 0,0 0 0,-1 0 0,1 0 0,0 0 0,-1 0 0,1 0 1,0 0-1,0 0 0,-1 0 0,1-1 0,0 1 0,-1 0 0,1 0 0,0 0 1,0 0-1,-1 0 0,1-1 0,0 1 0,0 0 0,-1 0 0,1 0 1,0-1-1,0 1 0,0 0 0,0 0 0,-1-1 0,1 1 0,0 0 0,0-1 1,0 1-1,0 0 0,0 0 0,0-1 0,-7-19-208,2 1 0,0-1 0,-2-20 0,6 35 2,-11-72-5449</inkml:trace>
  <inkml:trace contextRef="#ctx0" brushRef="#br0" timeOffset="1">192 1 7624,'0'0'272,"3"17"-224,2 2 0,2 11-48,7 2 0,8-11 0,-1 0-5520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44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569 1 5744,'-5'13'12,"-1"1"1,0-1 0,-1 0-1,-1-1 1,0 1-1,-14 16 1,12-17-1,-8 9 89,-109 85 48,-61 41 119,159-118-173,-75 113 45,92-116-33,7-8-70,1 0 0,0 0 1,-1 35-1,4-52-31,1 0-1,0-1 0,0 1 1,0 0-1,0 0 1,1 0-1,-1 0 0,0-1 1,0 1-1,0 0 1,1 0-1,-1 0 0,0-1 1,1 1-1,-1 0 1,1 0-1,-1-1 0,1 1 1,0 0-1,4 5 12,0-1 1,0 0-1,1 0 0,0-1 0,-1 1 0,2-1 1,-1-1-1,0 1 0,14 4 0,-18-7 0,-1-1 0,1 1 0,0-1 0,-1 1 0,1-1 0,0 0 0,-1 0 0,1 0 0,0 0 0,3 0 0,24-5 70,-1 0 0,44-14 0,-45 5 100,16-16-61,40-39 1,-60 44 21,-13 13-91,6-8-10,0-1 1,-1 0 0,-1-2 0,-2 1 0,11-26 0,-13 28 27,-1 2-20,-1-1 0,0 1 0,-2-2 1,7-30-1,-8 35 36,-3 7-42,1-1 1,-1 0-1,-1 1 1,0-1-1,0 0 1,0-11-1,-2 20-46,1-1 1,0 1-1,0 0 0,0 0 1,0 0-1,0-1 0,-1 1 0,1 0 1,0 0-1,0 0 0,0 0 1,0-1-1,-1 1 0,1 0 0,0 0 1,0 0-1,-1 0 0,1 0 1,0 0-1,0 0 0,0 0 1,-1 0-1,1-1 0,0 1 0,0 0 1,-1 0-1,1 0 0,0 0 1,0 0-1,-1 1 0,1-1 1,0 0-1,0 0 0,-1 0 0,1 0 1,0 0-1,0 0 0,-1 0 1,-9 4 16,7-2-15,-1 0 0,1 0-1,0 1 1,-1-1 0,1 1 0,1 0-1,-1 0 1,0 0 0,1 0-1,-1 1 1,1-1 0,0 1-1,0-1 1,0 1 0,1 0-1,-1 0 1,1-1 0,0 1 0,0 0-1,1 0 1,-1 0 0,1 1-1,-1-1 1,2 4 0,12 58 12,-6-53-10,4-1-285,1 0 0,0 0 0,27 18 0,10 6-5322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44.6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7088,'3'5'17,"7"17"-7,-1-1 0,-1 2 0,-1-1 0,-1 1 1,-1 0-1,4 37 0,-3-9-4,-1 13-4,4 5-2,6 2 0,-9-51 0,12 28 0,-14-38 0,1-1 0,1 1 0,11 14 0,-13-19 0,1 0 0,0 0 0,0-1 0,0 1 0,1-1 0,0 0 0,0-1 1,0 0-1,0 1 0,0-2 0,0 1 0,9 1 0,-14-3 1,0-1-1,0 0 1,0 1-1,0-1 1,0 0-1,0 0 1,0 0-1,0 0 1,0 0-1,0 0 1,0 0-1,-1 0 1,1 0-1,0-1 1,2 1-1,6-4 4,-1 1 0,1-1 0,-1 0 0,0-1 0,0 0 0,0 0 0,10-11 0,-5 0 83,12-25 251,-2-2 1,35-88 0,-57 127-249,0 0 0,1 0 0,0 0 0,0 1-1,0-1 1,0 0 0,1 1 0,-1 0 0,1-1 0,0 1 0,0 0 0,5-4 0,-7 7-65,0 0-1,0 1 0,0-1 1,0 0-1,0 0 1,0 1-1,0-1 1,-1 0-1,1 1 1,0-1-1,0 1 1,0-1-1,-1 1 1,1 0-1,0-1 1,0 1-1,0 1 0,2 0 29,3 2-15,-4-3-27,0 0 0,-1 0 1,1 0-1,0 0 0,-1 1 1,1-1-1,-1 0 0,0 1 1,1-1-1,-1 1 0,0 0 1,0-1-1,0 1 0,0 0 1,1 2-1,11 26 85,14 42 0,-18-46-9,0-8-277,1 0 0,0 0 0,1-1 0,1-1 0,18 20 0,26 26-6030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48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70 5832,'0'0'73,"9"-3"-8,40-13 206,-12 4-22,1 2 0,42-6 0,-61 13-214,-11 2 5,1 0 1,-1 0-1,1 1 1,15 2-1,90 12 184,-92-8-97,-2 4-84,-1 1 0,0 1 0,22 17 0,-24-11 58,2 8-47,-1 1-1,-1 1 1,15 33 0,-5-12 4,47 98 72,-71-139-109,0 3 7,-3-7-8,-2 2 3,-4-21 27,2 6-45,-5-25 53,3-58 21,9 72 1,29-91 37,-22 89-10,3 1-58,1 0 0,25-28 1,-22 37 50,-2 5-74,0 1-1,0 1 1,0 0 0,20-2 0,-34 6-23,0 1 1,1 0-1,-1 0 0,0 0 1,0 0-1,1 0 0,-1 0 1,0 0-1,0 0 0,1 1 1,-1-1-1,0 0 0,2 2 1,10 4 5,0 0 1,-1 1 0,-1 0 0,1 1 0,14 13-1,-24-19-7,-1-1 0,1 1-1,-1 0 1,1-1 0,-1 1-1,0 0 1,0 0-1,2 3 1,25 53 17,-19-34-17,7 31 0,-12-39-3,4 15-1,-1 1 0,3 44 0,-10-57 0,0-4-6,1 0 0,4 29-1,-4-41-4,-2-3 13,0 0-1,1 0 1,-1 0-1,1 0 1,-1-1 0,1 1-1,-1 0 1,1 0 0,-1 0-1,1 0 1,-1 0-1,0-1 1,1 1 0,-1 0-1,1 0 1,0-1-1,-1 1 1,1 0 0,-1-1-1,1 1 1,-1-1 0,1 1-1,0-1 1,-1 1-1,1 0 1,0-1 0,0 1-1,-1-2 1,-2-19-6,3 18 6,0-51 0,11-14 0,7-7 1,27-65 11,-43 134-6,0-1 0,0 1 0,0 0-1,1 0 1,0 0 0,0 1 0,6-9 0,1 1 0,19-24 12,-27 35-11,0-1 0,0 1 1,1 0-1,-1 0 0,1 0 0,-1 0 1,1 0-1,0 1 0,0-1 0,0 1 1,0 0-1,0-1 0,0 1 0,0 1 1,0-1-1,1 0 0,-1 1 1,0 0-1,0 0 0,4 0 0,-5 0-2,10 3 82,3 7-47,0 0 1,23 20-1,-24-13 47,52 103 25,-39-52-43,-18-42-58,17 41-2,14 30-1178,-23-53-4711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49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 1 7984,'-1'1'88,"1"0"-85,0 0 1,-1-1-1,1 1 1,0 0-1,0 0 1,0 0-1,0-1 1,0 1-1,0 0 1,0 0-1,0 0 1,0-1-1,0 1 1,0 0-1,0 0 1,1 0-1,-1-1 1,0 1-1,1 0 1,-1 0-1,0-1 1,1 1-1,0 1 0,8 16 75,-1 4-11,6 33 0,-9-33-40,1 0 1,0 0-1,2-1 0,11 22 1,-6-21-11,27 35 0,-26-45-2,-2-5-7,1 0 0,0-1 1,1-1-1,-1 0 0,1 0 0,0-1 0,1-1 0,24 2 0,6-7 4,-40 2-7,-1 0 1,0-1-1,0 0 0,0 0 0,0 0 0,0 0 0,0-1 0,0 0 0,-1 1 0,1-2 0,0 1 0,-1 0 0,1-1 0,-1 1 0,0-1 0,4-4 0,-5 5-1,3-8 37,-4-2-29,0 1 1,0 0-1,-2-1 0,-1-11 0,-3 7 23,-3 1-21,0 0-1,-1 1 1,-16-18 0,10 20 26,-3 5-25,-1 0 0,1 2 1,-34-7-1,50 12-7,-1-1-1,1 1 1,0 0-1,-1 0 1,1 0-1,0 0 1,-1 1 0,-2 0-1,-16 4 14,1 2-1,0 0 1,0 1-1,-21 13 1,38-20-10,1 1 1,-1 0 0,0 0-1,1 0 1,0 0-1,-5 4 1,-20 28 43,-36 54-1,55-74-34,0 0-1,-11 29 0,9-19-10,-19 49-1,24-55-7,0 1 0,2-1 0,0 1 0,-1 28 0,7-27-7,7 5-2,23 41 1,-32-65 4,-1 0 1,1 1-1,0-1 0,0 0 1,0 0-1,0 0 0,0 0 1,0 0-1,1 0 0,-1 0 1,3 2-1,15 8-8,1-1 1,0 0-1,27 8 0,-45-17 7,1-1-1,-1 1 1,0-1-1,1 1 1,-1-1-1,1 0 1,-1 0-1,1 0 1,2 0-1,36-6-15,-1-1-1,43-13 1,-48 5-40,114-78-40,-125 72-39,2-12 39,34-54 0,-49 62-92,23-119-80,-26 69-127,-6 46 338,6-60-64,-2 19 42,-5 66 70,0 10-1,3 10 13,-1 0 3,1 1-1,1-1 1,10 22 0,42 80 10,-42-94 9,-9-16-13,6 9 3,2 0 0,-1 0 0,2-2 0,27 24 0,74 42 202,-112-79-106,2-2 29,-2-5 32,18-34 242,23-64 1,-10 23 20,-28 65-389,-3 8 10,-1 0 0,1 0-1,1 0 1,7-9 0,45-48 235,-55 62-270,0 0 0,0 0 0,1 1 0,-1-1 0,0 1 0,0-1-1,1 1 1,-1 0 0,1-1 0,-1 1 0,1 1 0,0-1 0,-1 0 0,1 1 0,0-1 0,-1 1 0,1 0 0,0 0 0,0 0 0,-1 0 0,4 1 0,2 2 91,-3 3-83,0-1-1,0 1 1,0 0 0,-1 0-1,0 0 1,0 1 0,0-1-1,4 13 1,20 73 83,-23-75-95,30 126 71,-25-110-79,-1-10 0,-9-22-4,1 0-1,-1 1 0,1-1 1,0 0-1,-1 0 0,1 0 1,0 1-1,-1-1 0,1 0 1,0 0-1,0 0 0,0 0 1,0-1-1,1 2 1,5-4 0,-6 1 0,17-10 1,12-9-2,10-8 0,6-11 0,2-11 0,2-1 0,-1 4 1,33-19 8,-79 64-7,-1 0 0,1 1-1,0-1 1,0 0-1,0 1 1,0 0-1,0 0 1,0 0 0,0 0-1,1 0 1,-1 1-1,0-1 1,0 1 0,1 0-1,-1 0 1,0 0-1,1 0 1,4 2-1,-7-2 0,8 4 6,13 17-1,-17-14-5,0-1 0,-1 1-1,6 14 1,10 36 4,-4 7-3,1-3-2,5-11 0,-19-44 0,1 0 0,0 0 0,1 0 0,9 10 0,-10-13 0,0 0 0,0 1 0,0-1 0,0-1 0,1 1 0,-1-1 0,8 3 0,1-2 0,-1 0-1,1-2 1,0 1 0,-1-1 0,1-1 0,24-3 0,-34 3-1,23-5-4,103-36 0,-105 29-14,81-62-13,-87 57-41,-8 5 32,2-1 8,0-1 0,-2 0 0,1-1 0,-2 0 0,10-20 0,-15 26 25,21-50-209,-23 55 196,-1-1 0,1 0-1,-1 1 1,0-1-1,-1 0 1,1 0 0,-1 0-1,0 0 1,0 1-1,-1-1 1,-1-7 0,2 11 12,-1-1 0,1 1 0,-1 0 1,0-1-1,0 1 0,0 0 0,0 0 1,0-1-1,0 1 0,0 0 0,0 0 1,0 0-1,0 0 0,-1 0 0,1 1 1,0-1-1,-1 0 0,1 1 0,-2-2 1,1 2-1,2 0 8,0 0 0,0-1 0,-1 1 0,1 0 0,0 0 0,0 0 0,0 0 0,0 0 1,-1 0-1,1 0 0,0 0 0,0 0 0,0 0 0,0 0 0,0 0 0,-1 0 0,1 0 0,0 0 0,0 0 1,0 0-1,0 1 0,0-1 0,-1 0 0,1 0 0,0 0 0,0 0 0,0 0 0,0 0 0,0 0 0,0 0 1,-1 0-1,1 1 0,0-1 0,0 0 0,0 0 0,0 0 0,0 0 0,0 0 0,0 1 0,0-1 0,0 0 1,0 0-1,0 0 0,-39 61-53,30-42 28,-2 19 8,-7 43 0,18-57-2,4-7 14,0-1 0,1 1 0,0-1 0,10 19 0,-14-34 4,-1 0 0,1 1-1,0-1 1,0 0 0,0 0 0,0 0-1,0 1 1,0-1 0,0 0-1,2 1 1,12 8-6,0 0 1,1-2-1,30 13 0,-24-16-18,94-1-9,-93-8 22,-4-3 8,0 0 1,0-2 0,23-14-1,-27 8-1,-8 6 3,0 0 1,8-17 0,-10 17 2,-2-1 0,1 1-1,-1-1 1,2-16 0,-3 13 0,0-1 0,-1 1 0,-2-20 0,0 16 0,-1-1 1,-8-26-1,10 42 0,-3-11 4,-1 0 0,0 1 0,0-1 0,-1 1 0,-1 0-1,0 0 1,-1 0 0,0 1 0,-14-17 0,-33-30 37,51 55-30,0 1-1,0-1 1,-1 1-1,1 0 1,-1 0 0,1 0-1,-1 0 1,0 1 0,-5-3-1,0 1-4,7 2-38,0 1-1,0-1 1,0 1-1,0-1 1,1 1-1,-1 0 1,0-1-1,0 1 1,0 0 0,0 0-1,0 1 1,0-1-1,0 0 1,0 1-1,1-1 1,-1 1-1,0-1 1,-3 3-1,1-2-494,-16 7-5306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50.4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54 5832,'13'11'26,"-1"1"1,11 14-1,-14-15-17,-6-9 14,0 1 0,0-1-1,0 1 1,0-1 0,0 0 0,1 0 0,-1 0 0,1-1 0,-1 1 0,1-1-1,0 0 1,-1 0 0,1 0 0,0 0 0,0-1 0,0 0 0,0 1 0,-1-1-1,1-1 1,0 1 0,0 0 0,0-1 0,0 0 0,-1 0 0,6-2-1,41-13 216,-9 2-106,78-25 428,-50 24-252,-21 6 79,84-7 0,-129 17-364,0-1-1,0 1 0,0-1 0,-1 1 0,1 0 0,0 0 1,0 1-1,0-1 0,-1 0 0,1 1 0,-1 0 0,1 0 1,-1-1-1,4 6 0,-2-4-1,2 5 60,-4-1-63,0 1 0,0-1 0,-1 1 0,0-1 0,0 1 0,0-1 0,-1 1 0,-1 9 0,-14 70 80,6-41-71,0 4 19,-4 66 0,13-114-44,1 0 0,-1 0 0,0 0 0,1 0 1,0-1-1,-1 1 0,1 0 0,0-1 0,0 1 0,0 0 1,0-1-1,0 1 0,0-1 0,0 0 0,1 1 0,-1-1 1,0 0-1,1 0 0,-1 0 0,3 2 0,-2-2 2,7 1 24,0-1-13,0-1-7,-1 1 0,1-2 0,0 1 0,0-1 0,0-1 0,-1 1 0,18-7 0,96-35 41,-96 31-2,91-74 19,-99 66-12,-8 7-29,1-2-7,-1 1 1,0-2 0,-1 1 0,-1-1-1,12-32 1,-14 34 4,0-3 19,0 0 0,-1 0 0,-1 0 0,-1-1 0,3-30 0,-6 46-21,2 8-2,11 29-7,2 1-6,12 16-4,7 4-2,-27-47 0,1 0 0,0 0 0,15 12 0,-13-14 0,1 0-1,0-1 1,0 0 0,0-1 0,1 0 0,-1-1 0,19 5-1,-29-9 1,1 1-1,0-1 0,0 0 1,0 0-1,-1 1 0,1-1 1,0 0-1,0 0 0,3-1 1,52-10-7,-46 7 7,1 0-1,-1-1 1,0-1 0,11-7 0,-5 2 0,29-26 0,10-20 1,-21 16 68,41-64-1,-75 105-66,-1 0 0,0-1 1,0 1-1,0 0 0,1 0 0,-1 0 0,0 0 0,0 0 0,1 0 0,-1 0 0,0 0 0,0 0 0,1 0 0,-1 0 0,0 0 0,0 0 1,1 0-1,-1 0 0,0 0 0,0 0 0,1 0 0,-1 0 0,0 0 0,0 0 0,0 0 0,1 1 0,-1-1 0,0 0 0,0 0 0,0 0 1,1 0-1,-1 1 0,0-1 0,0 0 0,0 0 0,0 0 0,1 1 0,-1-1 0,0 0 0,0 1 0,7 9 13,-3-3-7,-2-2-3,0-1-1,-1 0 1,1 1 0,-1-1 0,0 0 0,-1 1-1,1-1 1,-1 8 0,10 138 44,-9-112-34,-1 66 4,0 26-15,2 11-4,-2 9 0,-6 98-3,3-210-9,-36 123-1,38-158 10,0 0 1,0-1 0,0 1-1,0 0 1,-1 0 0,1-1-1,-5 6 1,-3 4-3,-1 1 0,-17 16 0,16-20 3,0 0-1,-23 13 0,32-21 2,1 0-1,-1 0 0,0 0 0,1 0 0,-1-1 0,1 1 1,-1 0-1,0-1 0,0 0 0,1 1 0,-1-1 1,0 0-1,-2 0 0,-8 2-3,-1-2-1,0 0 1,-14-1 0,14-2 3,0 0 0,1 0 1,-14-6-1,24 8 1,0 0 0,0 1-1,0-1 1,0 0 0,0 0 0,1-1 0,-1 1-1,0 0 1,0 0 0,-1-3 0,-45-42-13,39 35 14,0-1-1,1 0 0,-9-18 1,5 4 1,2 0 0,1-1 1,-7-31-1,13 29 26,13-150 22,-2 139 39,54-141 52,-60 177-116,0 0 1,0 0-1,0 0 1,0 1-1,5-7 1,13-13 44,0 2 0,46-38 1,-65 57-54,1 1 0,0 0 0,0 0 0,0-1 0,0 1 0,0 0 1,0 1-1,0-1 0,3 0 0,2-2 30,-2 1-33,1 1 0,-1-1 0,0 1 0,1 0 0,-1 0 1,1 0-1,-1 1 0,1 0 0,0 0 0,-1 0 1,1 1-1,-1-1 0,1 2 0,-1-1 0,0 0 0,1 1 1,-1 0-1,7 4 0,73 49-1282,-41-24-5591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51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1 991 9504,'21'12'111,"-9"-4"119,1 0 0,0-2-1,0 0 1,22 7 0,-26-13-9,-2-4-175,1 1 1,-1-1-1,1-1 1,-1 0-1,8-7 1,-14 11-45,0 1 1,0-1 0,0 0 0,0 0-1,-1 0 1,1 0 0,0 0 0,-1 0-1,1 0 1,-1 0 0,1 0 0,-1 0-1,1 0 1,-1-2 0,38-134 54,-32 102-42,13-270 58,-24 212-61,1 56 22,-20-148 15,7 80 51,13 84-33,-14-41 1,18 62-64,0-1 1,-1 0-1,1 0 1,0 0 0,-1 0-1,1 0 1,-1 0-1,1 1 1,0-1 0,-1 0-1,0 0 1,1 1 0,-1-1-1,1 0 1,-1 1-1,0-1 1,-1 0 0,1 1-1,0 0 1,-1 0 0,1 1 0,0-1-1,0 1 1,0-1 0,0 1-1,0-1 1,0 1 0,0 0 0,0-1-1,0 1 1,0 0 0,0 0 0,0 1-1,-24 22 20,13-6 31,-5 27-18,-16 68 1,26-72-17,-3 69 4,10 34-18,37 136-2,-26-231-11,-5-27 1,4 17-6,2-1 1,2 0-1,32 65 1,31 17-31,-75-116 34,1 0 1,0 0-1,0 0 1,0 0-1,0-1 1,1 0-1,0 0 1,-1 0-1,8 4 1,1 1-3,24 12-4,-21-15-20,4-5 17,0-1 1,-1 0 0,1-1 0,-1-2-1,0 1 1,21-9 0,25-9-6,70-29-3,-96 41 24,-34 9 0,1 0 0,-1 0 0,0 0 0,0 1 0,0 0 0,7 1 0,-8-1 0,1 0 0,-1 1 0,0-1 0,0 1 0,0-1 0,0 1 0,0 0 0,5 5 0,-4-2 0,0 0-1,0 1 1,-1 0 0,0 0 0,0 0 0,-1 0 0,1 1 0,-1-1 0,-1 0 0,1 1 0,0 11-1,-2-17 1,1 22-5,-18 118 0,9-112-14,-6 7 8,-28 49-1,41-83 10,0 0-1,0-1 0,0 1 1,-1 0-1,1-1 0,0 1 1,-1-1-1,1 0 0,-3 2 1,-3 3-8,0 0 5,-1 0-1,1-1 0,-1 1 1,-1-1-1,1-1 1,-1 0-1,0 0 1,1-1-1,-2 0 1,-17 4-1,-94 3-31,96-13 17,-97-36-8,119 38 26,1 0-1,0 0 1,-1 0 0,1 0 0,0 0 0,0-1 0,0 1 0,-3-4 0,-17-16-6,2-2-1,-29-40 1,35 37-32,-32-119-1356,27 67-5344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51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6552,'0'0'226,"3"23"125,5 17-161,17 50 0,-17-74-83,4-1-57,0-1-1,27 23 1,-23-28 58,73 18 48,-83-25-136,1-1 1,0 0-1,-1-1 0,1 0 1,0 0-1,-1 0 0,1-1 1,0 0-1,-1-1 0,1 1 1,9-4-1,-9 2 4,6-4 143,-1-6-1,0 0 0,-1-1 0,0 0 0,16-31 0,-22 36 26,-1-1-1,0 0 1,-1-1-1,0 1 1,0-1-1,-1 1 1,1-13-1,-3 22 277,2 2-249,-1-1-211,0 1 1,0 0-1,0-1 0,0 1 0,0 0 1,0 0-1,-1 0 0,1 0 1,0 0-1,0 0 0,-1 0 0,1 0 1,0 0-1,-1 1 0,1-1 1,-1 0-1,1 0 0,-1 0 0,0 1 1,0-1-1,1 0 0,-1 1 1,0-1-1,0 0 0,-1 2 0,5 20 104,20 126 9,-19-111-74,43 285 30,-30-223-74,23 102-34,-7-11-114,-33-187 105,9-14-1407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51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6008,'18'119'48,"-8"61"13,-9-138 6,-3 198 42,2-190 38,-2-4-58,2 181 199,20 109 352,-18-314-517,2-1 0,10 41 0,-9-46-87,-2-6 29,0 0 0,0-1-1,1 0 1,7 11 0,-4-5-25,-6-14-31,-1 0 0,1 0-1,-1-1 1,1 1 0,-1 0-1,1-1 1,-1 1-1,1 0 1,0-1 0,-1 1-1,1-1 1,0 1-1,-1-1 1,1 0 0,0 1-1,0-1 1,-1 1 0,1-1-1,0 0 1,0 0-1,0 0 1,0 1 0,-1-1-1,1 0 1,0 0-1,0 0 1,0 0 0,1-1-1,0 1 16,28-6-983,1-4-3974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5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26 529 6368,'-5'0'5,"3"0"-3,1 0 0,0 0 0,-1 0 0,1 0 0,-1-1 0,1 1-1,0 0 1,0-1 0,-1 1 0,1-1 0,0 0 0,0 1 0,-2-2 0,7-2 14,29-10-3,35-6-9,21-2 1,10-1-2,106-5 16,-164 25 41,-11 2-20,9-2 32,1 3 1,71 7-1,-97-5-13,9 1 1,0 0 0,0 2 0,-1 1 0,38 14 0,-18-2 4,14 6 209,65 19-1,-104-39-199,0-1-1,-1-1 1,1 0 0,20-2 0,-22 0-41,-3 1 9,-1-2 0,0 0 0,0 0 0,0-1 0,0 0 0,0-1 0,19-7 0,-22 7-20,3-1 22,0-1-1,-1 0 1,1-1 0,-1 0-1,0-1 1,13-11-1,-11 8-17,2-4 83,1-4-24,-1-2-1,-1 0 1,-1-1-1,0 0 1,15-43-1,-21 47-55,-3 9 0,-1-1 0,0 1 0,0-1-1,-1 1 1,0-11 0,0 8 26,1 2-29,-1-1 0,-1 1 0,0-1 0,0 1-1,-1-1 1,0 1 0,0-1 0,-1 1 0,-5-15 0,0 9 26,-1 0 1,-11-17-1,19 31-45,-1 1-1,1-1 0,-1 0 0,1 1 1,-1-1-1,1 1 0,-1-1 0,1 1 1,-1 0-1,0-1 0,1 1 0,-1-1 1,0 1-1,1 0 0,-1-1 1,0 1-1,0 0 0,-18-5 29,1 0-1,-1 2 1,-22-2 0,15 7 47,-118 38 31,115-26-65,-6 10-18,-59 53 0,73-52-14,-22 46 4,3 19-15,-18 64-6,51-128-4,-11 112-6,17-126 5,1-1 0,0 1 0,0 0 0,3 14 0,0-2 2,-1-1 1,-1-13 0,0 0-1,0 0 0,1 0 1,5 14-1,-1-6-2,1 1 1,14 27-1,-21-46 6,0 1 1,1 0-1,-1-1 0,1 1 1,-1 0-1,1-1 0,-1 1 1,1-1-1,-1 1 0,1-1 1,-1 1-1,1-1 0,0 1 1,-1-1-1,1 0 0,0 1 1,0-1-1,8 4 0,0-2-1,-1 1 1,1-1-1,0-1 1,0 0-1,0 0 1,14-1-1,2-4-10,130-63 0,-120 46 0,165-114-1225,-91 54-4903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52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453 81 6456,'11'-35'50,"-9"32"-38,-1 0 0,0-1-1,0 1 1,0-1 0,0 1-1,0-1 1,0-4 0,-5 4 108,-3 2-91,0 0 0,-1 0 0,1 1 0,-16-1 0,17 1-17,-13 2 56,-20 6 3,0 2 0,1 1 0,-37 16 0,18-1-30,36-14 73,-5 9-34,-36 36 1,61-55-68,0 1 0,-1-1 0,1 0-1,0 1 1,0 0 0,0-1 0,0 1-1,1-1 1,-2 4 0,-4 14 24,1-1 0,1 1-1,0 0 1,0 20 0,4-37-23,0 1 1,0-1-1,0 1 0,0 0 0,1-1 0,-1 1 1,1-1-1,1 4 0,11 30 47,2-1 1,19 34-1,-14-43 66,99 88 46,-93-97-66,58 29 7,85 49 162,-159-84-201,-9-10-65,0 2-4,1-1 0,-1 1 0,0-1-1,0 1 1,0-1 0,0 1 0,0-1 0,-1 1 0,1 0 0,-1 0 0,1-1 0,-1 1 0,0 0 0,0 0 0,-1-1 0,1 1 0,0 0 0,-1-1 0,0 1 0,1 0-1,-1-1 1,0 1 0,-1-1 0,1 1 0,0-1 0,-1 0 0,-2 4 0,-78 91 91,57-71-58,-1-1-1,-50 37 1,28-24-21,-78 65-1106,61-47-4432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39.2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416 27 8520,'-6'-12'-4,"5"9"-15,1 3 9,0-1-1,0 1 1,-1-1-1,1 0 1,0 1 0,0-1-1,0 1 1,0-1-1,-1 1 1,1-1 0,0 1-1,0-1 1,-1 1-1,1-1 1,0 1 0,-1-1-1,1 1 1,0 0-1,-1-1 1,-37 0-2,29 0 23,0 1-1,0 1 0,0 0 1,-10 2-1,-24 5 126,0 2-1,-57 21 1,50-8-55,47-22-41,-1 1 0,0 0-1,1 0 1,-1 0 0,1 0 0,0 0 0,-1 1 0,1 0-1,0-1 1,-3 5 0,-2 2 22,-13 17 35,17-14 137,3 5-130,0 0 1,4 27-1,2-27 64,2-5-129,0-1 0,1 0 0,1-1 0,-1 0-1,12 10 1,-2-8 95,22 6-48,43 12 1,-54-23-19,119 10 28,-117-17-48,25-6-661,69-17 1,-25-1-5828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53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1 171 7448,'10'4'51,"1"-1"0,-1 0 0,1 0 0,0-1 0,0 0 1,0-1-1,0-1 0,19 0 0,97-13 666,-84 8-578,59-6 50,139-3 278,-233 14-327,2-3 29,-10 3-165,-1 0-1,1 0 1,0 0-1,0 0 1,0-1-1,0 1 1,0 0 0,0 0-1,0 0 1,0 0-1,0 0 1,0 0-1,0 0 1,0 0 0,0 0-1,0 0 1,0 0-1,0 0 1,0 0-1,-1 0 1,1 0-1,0 0 1,0 0 0,0-1-1,0 1 1,0 0-1,0 0 1,0 0-1,0 0 1,0 0 0,0 0-1,0 0 1,0 0-1,0 0 1,0 0-1,0 0 1,0 0-1,0 0 1,0-1 0,0 1-1,0 0 1,1 0-1,-1 0 1,0 0-1,0 0 1,0 0 0,0 0-1,0 0 1,-5-3 14,0 1 0,0 0-1,0 0 1,0 0 0,0 1 0,0-1 0,0 1 0,-1 0 0,-6 0 0,1 0 7,-22-3 124,-59-1 0,26 3 14,-141-5 449,244 6-443,2-4-103,126-11 6,-124 12-31,-5 0-15,164-23 52,-176 24-52,-6 1-10,1-1 0,-1-1 1,0 0-1,0-1 1,25-11-1,-75 10 44,-25 3-47,26 3 21,-163 20 8,153-14-27,-161 21-1406,101-15-5675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55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172 91 3144,'0'0'23,"-4"4"59,-12 10 48,11-9 107,0 2 51,3-6-227,0 0 1,0-1-1,0 1 1,0-1 0,0 1-1,0-1 1,0 0-1,0 0 1,0 1-1,0-2 1,0 1-1,-3 0 1,4-1-13,-4 2 205,1-1-1,0-1 1,0 1 0,0 0-1,0-1 1,0 0-1,1 0 1,-1 0 0,-5-2-1,7 1-46,1 4-1,-3 3-100,-9 13 377,-32 31 0,44-47-408,14-32 181,19-22-35,-31 49-146,4-3 81,-5 10-95,-1 4-51,-4 33 50,0 6-24,-22 119 86,26-163-96,-9-14 3,7 1-1,4-13-12,0-1-1,5-24 1,2 22 25,9-8-416,1 1 0,34-45 0,8-3-5525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56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24 278 6368,'-4'-4'208,"-11"-12"28,15 15-214,-1 1 0,1-1 0,-1 1 0,1-1 0,0 1 0,-1-1 0,1 0 0,0 1 1,-1-1-1,1 1 0,0-1 0,0 0 0,0 1 0,0-1 0,-1 0 0,1 1 0,0-1 0,0 0 0,0 1 0,0-1 1,1 0-1,-1 1 0,0-1 0,0 0 0,0 1 0,0-1 0,1 1 0,-1-1 0,0 0 0,1 1 0,-1-1 0,0 1 1,1-1-1,-1 1 0,1-1 0,-1 1 0,1-1 0,-1 1 0,1-1 0,-1 1 0,1 0 0,-1-1 0,1 1 0,0 0 1,-1 0-1,1-1 0,0 1 0,18-12 238,-10 5-160,2 0 1,18-8-1,-10 6-23,0 1 0,1 0 0,0 2 1,0 0-1,0 1 0,38-3 0,-53 8-61,-1 0-1,1 1 1,-1 0 0,0 0-1,0 0 1,0 1 0,1-1 0,-1 1-1,-1 0 1,1 0 0,0 0-1,0 1 1,-1-1 0,5 5-1,-4-4 1,4 4 9,0 0 0,0 1 0,-1 0 0,0 0 0,0 0 0,8 16 0,-9-14-11,2 1 32,-1 1 0,10 22 0,-13-24-34,0-1 0,1 0 0,0 0 0,1 0 1,10 11-1,1 0 22,28 22 1,-30-35 33,-5-5-53,1-1-1,-1 0 1,1-1 0,0 0-1,0-1 1,11-2 0,-3-4 65,83-66 33,-82 53-25,129-152 264,-94 110-193,20-45 223,-74 105-218,-4 25-34,-17 28-77,-19 59-2,31-81-39,0 0 1,2 1 0,-4 48 0,7-52-11,-1 11 5,-4 56-1,0 14-3,2 3 2,-2 5-2,-26 137 12,24-201-12,-27 157 16,32-141-16,6-42 5,3 0-3,2-1 1,11 35-1,-16-58-4,-1 0-1,1 0 1,-1 0-1,1 0 1,-1 0-1,1 0 1,-1 0 0,1 0-1,0 0 1,-1 0-1,1 0 1,0 0-1,2 1 1,0 1-76,1-1-1,0 1 1,0-1 0,-1 0-1,2 0 1,-1 0 0,0-1-1,0 1 1,0-1 0,1 0-1,-1 0 1,1-1 0,-1 1-1,1-1 1,-1 0 0,1 0-1,5-1 1,41-4-6778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57.1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 13 6368,'3'-2'72,"1"0"-1,-1 1 1,1-1 0,-1 1 0,1 0-1,0 0 1,-1 0 0,1 0 0,0 1-1,6 0 978,-12 1-767,-44 28 14,-27 27-220,58-41-56,-46 92 5,52-81-17,-16 121 9,24-144-15,1 0 0,0 0-1,0 0 1,0 0 0,0 0-1,1 0 1,-1 0-1,1 3 1,6 17 6,0-1 0,2 0 0,19 37 0,-27-57-3,0 0 0,0 0-1,0-1 1,1 1 0,-1 0 0,1-1 0,-1 1-1,1-1 1,3 3 0,18 11 19,0 0-1,46 19 1,-43-27 16,11-4-11,49-3 0,-66-4 25,-4-3-31,-2 0 0,1-1 0,19-15 0,-33 22-14,0 0-1,0 1 1,-1-1 0,1 0 0,0 1 0,-1-1 0,1 0-1,0 0 1,-1 0 0,1 1 0,-1-1 0,1 0 0,-1 0-1,0 0 1,1-2 0,5-19 61,-1 0 0,4-33-1,-10 32 106,-32-94 76,23 96-70,3 11-100,0-1-33,0 0 0,-1 0 0,0 1 0,-1 0-1,0 0 1,-13-9 0,-41-29 444,61 46-424,1 13-1341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57.5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 7352,'4'-5'33,"-2"11"48,-4 23 108,2-24-164,0 63 119,11 87 1,-11-149-134,1 0 0,0 0 0,-1-1 0,2 1 0,-1 0-1,1-1 1,4 12 0,0-3 2,13 24 7,-10-26 27,-6-10-39,0 1-1,0-1 1,1 0 0,-1 0 0,0 0 0,1 0 0,-1 0-1,1-1 1,0 1 0,0-1 0,-1 0 0,1-1-1,0 1 1,0 0 0,0-1 0,0 0 0,0 0 0,0 0-1,0-1 1,0 1 0,-1-1 0,7-2 0,20-11 18,-19 4 49,-9 6-57,3-2 0,0 0 0,-1 0-1,0-1 1,0 0 0,-1 1-1,0-2 1,0 1 0,0 0 0,-1 0-1,0-1 1,1-13 0,15-210 583,-13 165-46,-5 63-382,2 9-28,2 0-121,-3-4-10,1 1 0,-1 0 1,0-1-1,0 1 0,0 0 1,0 0-1,0 0 0,0 0 1,0 4-1,22 113 149,-14-78-86,1 0 0,20 49-1,-29-88-72,0 0 7,1 0-1,-1 0 1,0 0-1,1 0 1,-1 0-1,5 4 1,4 6-181,1 0 0,0-1 1,1 0-1,1-1 0,0-1 0,23 15 1,32 18-6211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57.8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863 79 7352,'-2'-4'27,"1"1"1,-1-1 0,0 1 0,0 0-1,-1 0 1,1 0 0,-1 0-1,0 0 1,1 1 0,-1-1 0,0 1-1,0 0 1,-1-1 0,1 1-1,0 1 1,-1-1 0,1 1 0,-8-3-1,-8-2 227,-1 0 1,-20-3-1,27 7-166,-13-2 200,-130 10 104,122 0-185,-121 43 73,126-33-120,-115 98 56,117-85-95,-86 133 50,111-159-159,0 0 1,0 0 0,1 0-1,-1 0 1,1 1 0,0-1-1,-2 6 1,-1 12 13,0 0 1,1 0-1,1 0 1,1 27-1,1-47-25,0 0 0,1 0 1,-1 0-1,0 0 0,0 0 0,0 0 1,0 0-1,1-1 0,-1 1 0,0 0 0,1 0 1,-1 0-1,1 0 0,-1 0 0,1-1 0,-1 1 1,1 0-1,-1-1 0,1 1 0,0 0 1,0-1-1,1 2 0,11 8 5,0-1 1,2 0-1,-1-1 1,1 0-1,0-1 1,25 7-1,-37-13-2,0 0 0,1 0-1,-1 0 1,1-1 0,-1 1 0,0-1-1,1 0 1,5-1 0,-9 1-4,104-7 33,36-23-1314,5-6-5159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58.2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512 0 7536,'-46'21'32,"26"-12"52,-34 20 1,-91 61 150,124-76-110,-29 24-1,29-20-87,-34 29 25,49-42-22,0 0 1,0 1 0,0-1-1,1 1 1,0 0 0,-6 9-1,0 1 2,-18 28 14,28-42-42,-1 0 0,1 0 0,-1 0-1,1 1 1,0-1 0,0 0-1,0 1 1,0-1 0,0 0-1,0 1 1,1-1 0,0 1 0,-1-1-1,1 5 1,0 0 14,2 16 10,-2-22-36,0-1 0,0 0 0,0 0 0,0 0 0,0 1 0,0-1 0,0 0 0,0 0 0,0 1 0,0-1-1,1 0 1,-1 0 0,0 0 0,0 0 0,0 1 0,0-1 0,0 0 0,0 0 0,1 0 0,-1 0 0,0 1 0,0-1-1,0 0 1,1 0 0,-1 0 0,0 0 0,0 0 0,0 0 0,1 0 0,-1 0 0,0 0 0,0 0 0,0 0-1,1 0 1,-1 0 0,0 0 0,0 0 0,1 0 0,9 1 20,0 0-1,-1-1 1,1-1-1,19-2 1,-9-3 46,116-56 31,-103 45-38,142-88 31,-140 84-24,141-82 115,-54 35 175,-120 66-243,-1 3-103,-1-1 0,1 1 1,-1 0-1,1-1 0,-1 1 0,0 0 0,1-1 0,-1 1 0,0 0 1,0-1-1,0 1 0,1 0 0,-1-1 0,0 1 0,0 0 1,0 0-1,0-1 0,0 1 0,0 0 0,0 0 0,-1-1 1,1 2-1,-2 23 115,1-22-127,-5 58 129,6 50-5,4-89-56,-1-11-241,1 0 0,0 0 0,1 0 0,1 0 0,0-1 0,13 19 0,15 13-6313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58.6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 7800,'26'-31'181,"-25"30"-169,-1 1 0,1-1 0,-1 1 0,1-1-1,0 1 1,-1-1 0,1 1 0,-1 0 0,1-1 0,0 1 0,-1 0 0,1-1-1,0 1 1,0 0 0,-1 0 0,1 0 0,0 0 0,0 0 0,-1 0 0,1 0-1,0 0 1,0 0 0,-1 0 0,1 0 0,1 0 0,19 11 162,-9-3-138,1 2 0,-2-1 1,1 1-1,-1 1 1,-1 0-1,0 0 0,0 1 1,-2 1-1,1-1 0,7 17 1,47 112 141,-52-115-144,-2-7-25,9 27 66,-5-1 23,-13-41-75,1 0 1,0-1 0,-1 1-1,0 0 1,0 0-1,0-1 1,0 1 0,-1 0-1,0 0 1,1-1-1,-4 8 1,4-11-6,-1 1-1,0-1 0,1 1 1,-1-1-1,0 1 1,0-1-1,0 1 1,1-1-1,-1 0 1,0 1-1,0-1 1,0 0-1,0 0 1,0 0-1,1 0 1,-1 0-1,0 0 0,0 0 1,0 0-1,0 0 1,0 0-1,0 0 1,1 0-1,-1-1 1,0 1-1,0 0 1,0-1-1,0 1 1,-1-2-1,-2-4 28,0-1 0,0 0 0,1 0-1,0 0 1,0 0 0,1-1 0,-1 0 0,2 1 0,-2-14-1,1 7 4,1 0 0,1 1-1,3-28 1,2 20 113,11-14-47,23-37 0,-23 52 33,13-6-47,40-28 0,-47 42 20,94-27 38,-112 37-144,0 1-1,1 0 1,-1 0-1,1 0 0,0 0 1,-1 1-1,1 0 1,-1 0-1,10 1 0,0 1 7,28 6 6,-28-1 29,0 4-31,-1 2 0,19 22 0,-24-18-16,-1 10-3,-1 1 1,2 37-1,-6 35 8,0-30-10,-2-68-50,0 1-1,1 0 1,-1 0-1,1 0 1,-1 0-1,1-1 1,0 1 0,0 0-1,0 0 1,0-1-1,1 1 1,-1-1 0,1 1-1,-1-1 1,1 0-1,0 0 1,0 0-1,0 1 1,0-2 0,0 1-1,0 0 1,1 0-1,-1-1 1,1 1-1,-1-1 1,1 0 0,0 0-1,-1 0 1,5 1-1,30 10-7098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59.2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38 439 6192,'-1'-1'12,"0"1"1,0-1-1,0 1 1,0-1-1,0 1 1,0-1-1,0 1 1,0 0-1,0 0 1,0 0-1,0-1 1,0 1-1,-1 0 1,1 0-1,0 0 1,0 0-1,0 1 1,0-1-1,0 0 1,0 0-1,0 1 1,0-1-1,0 1 1,0-1-1,0 1 1,0-1-1,0 1 1,0-1-1,0 1 1,-1 1-1,1-1 20,1 1-1,-1-1 0,1 1 1,-1-1-1,1 1 0,0 0 1,-1-1-1,1 1 1,0-1-1,0 1 0,0-1 1,0 1-1,1 2 0,-1-4-12,1 0 0,0 1-1,0-1 1,0 0-1,0 0 1,0 0-1,0 0 1,0 0-1,0 0 1,0 0 0,0 0-1,0 0 1,-1 0-1,1 0 1,0-1-1,1 1 1,0-1 12,7 0-1,-6 1-1,1 0-1,-1-1 0,0 1 0,0-1 0,0 0 1,0 0-1,0-1 0,4-1 0,10-5 59,0 0-1,-1-1 1,0-1 0,0-1-1,-1-1 1,17-16 0,-21 17-54,-6 7 11,-1-1-1,0 0 0,0 0 0,0-1 0,-1 1 1,5-10-1,10-24 332,0-2 0,14-55 0,-17 34 76,-8 13-25,-6 45-171,3 5 4,3 2-221,0 1 1,-1-1-1,1 1 0,-1 0 1,0 1-1,0-1 1,-1 1-1,1 1 1,-1-1-1,0 1 0,7 10 1,-4-6-24,98 120 313,-5 12-222,-71-93-91,-23-35-7,-4-7-5,0 1 1,1 0-1,1-1 1,-1 0 0,8 9-1,-11-15-3,-1-1 1,1 1-1,0-1 0,-1 1 0,1-1 0,0 1 0,-1-1 0,1 1 1,0-1-1,-1 0 0,1 0 0,0 1 0,0-1 0,0 0 1,-1 0-1,1 0 0,1 1 0,5-2 1,-1 0 0,0-1 0,1 1 1,-1-1-1,0 0 0,11-6 0,-11 6 0,6-3 4,-1-1 1,0 0-1,-1-1 0,1 0 0,11-10 0,-11 8 2,11-10 57,0-1 0,33-42 0,-43 48-22,26-31 134,-36 45-168,0-1 0,0 1 0,0-1 0,-1 1 0,1 0 0,0-1 0,0 1 0,0 0 0,0 0-1,0 0 1,0 1 0,0-1 0,-1 0 0,1 1 0,0-1 0,0 1 0,0-1 0,3 3 0,-3-2 8,4 1-5,0 0 0,0 0 1,0 1-1,7 4 0,16 9 3,1-1-1,32 10 0,-4-4-8,5-5-3,-33-12-3,58 2 0,-84-6 1,0 1-1,1-1 0,-1-1 1,0 1-1,0 0 0,0-1 1,1 0-1,7-3 0,-1 0 1,-6 3 0,0-1 0,-1 0 0,1 0 0,-1 0 0,9-5 0,-11 5 0,1-1 0,0 1 0,-1 0 0,1-1 0,-1 0 0,0 1 0,0-1 0,3-6 0,-1 0 0,0 0 0,-1 0 1,3-11-1,-4 8 3,0 0 1,0 1-1,-1-1 0,-1 0 0,0 0 1,-1 0-1,0 1 0,0-1 0,-2 0 1,1 1-1,-2-1 0,-4-11 1,-14-20 6,22 42-7,-1-1 1,0 1-1,0 0 0,0 0 0,0-1 0,0 1 0,0 0 0,0 0 1,0 0-1,-3-2 0,-11-7 11,-1 0-1,-1 0 1,-30-11 0,24 17 27,-2 5-27,0 1 0,0 1 0,-31 8 0,53-10-13,0 0 0,0 0 0,1 0 0,-1 0 0,0 1 0,0-1 0,-3 3 0,-55 38 11,47-29-11,-1 0 0,-20 25 0,24-22-2,0 0 1,1 1 0,0 0 0,2 0-1,-11 28 1,19-43 0,-1 0-1,0 0 0,1 0 1,-1 0-1,1 0 0,0 0 1,0 0-1,-1 0 0,1 2 1,2 12-3,0 0 0,0 0 0,2-1 0,8 26 0,-12-40 1,1 0-1,-1 1 1,1-1 0,0 0 0,-1 1 0,1-1-1,0 0 1,0 0 0,0 0 0,0 0-1,0 0 1,0 0 0,0 0 0,2 1 0,23 17-15,2-1 0,46 22 0,-39-27-36,206 38-1535,-103-28-6032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4:59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815 60 7896,'-9'-23'16,"9"23"-13,0 0 1,0-1 0,0 1 0,0-1-1,-1 1 1,1-1 0,0 1-1,0 0 1,-1-1 0,1 1-1,0 0 1,0-1 0,-1 1 0,1 0-1,0-1 1,-1 1 0,1 0-1,-1 0 1,1-1 0,0 1-1,-2 0 1,-12-7 31,-1 1-1,0 1 1,-19-5 0,9 8 145,-124 22 40,117-11-200,-243 90 77,244-88-92,11-4 28,-31 17 0,-16 12 46,55-28-42,0-1 1,0 1-1,1 1 1,-12 12-1,23-21-33,0 0-1,0 0 0,0 0 0,0 0 0,0 0 0,0 1 1,0-1-1,0 0 0,0 0 0,0 0 0,0 0 0,0 0 1,0 1-1,0-1 0,0 0 0,0 0 0,0 0 0,0 0 1,0 0-1,1 1 0,-1-1 0,0 0 0,0 0 0,0 0 1,0 0-1,0 0 0,0 0 0,0 0 0,1 0 0,-1 0 1,0 1-1,0-1 0,0 0 0,0 0 0,0 0 0,0 0 1,1 0-1,-1 0 0,0 0 0,0 0 0,0 0 0,0 0 1,0 0-1,1 0 0,-1 0 0,0 0 0,0 0 0,0 0 1,11 1 27,-4-1-15,-3 0 0,1 0-1,-1 0 0,0-1 1,0 1-1,0-1 1,7-2-1,46-14 132,58-26-1,-94 36-131,-12 3 32,0 0-1,1 0 1,11-7 0,97-73 538,-95 67-476,-20 15-65,0-1 0,1 1-1,-1 0 1,0 0-1,1 1 1,-1-1 0,1 1-1,0 0 1,5-2 0,-7 3-21,-1 0-9,0 0-1,0 0 1,0 0 0,0 0-1,0 0 1,0 0-1,-1 0 1,1 0 0,0 1-1,0-1 1,0 0-1,0 1 1,-1-1-1,1 1 1,0-1 0,0 1-1,-1-1 1,1 1-1,0-1 1,-1 1 0,1 0-1,1 1 1,0 0 20,5 5 26,-1 1 0,1 0 0,-1 1 0,-1 0 0,6 11 0,-6-11-26,0-1-1,0 0 0,0 0 0,1 0 1,10 10-1,17 7-5,-15-17 20,41 8 4,-32-11-46,31 2 0,135-8-1221,-187 1 1017,97-5-6902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39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288 618 6904,'-4'14'59,"1"-1"-1,1 1 1,0 0 0,0-1 0,2 1-1,0 0 1,0 0 0,1 0 0,1-1-1,0 1 1,1-1 0,7 21 0,-5-20-14,1-1 1,0 0-1,16 23 1,5 13 44,-9 2 59,-15-38-69,-1-3 20,1 0 0,0-1 0,0 1 0,7 12 0,-9-20 315,-4-7-226,-5-10-417,2-1-1,0 0 1,-7-33 0,-5-20-5292</inkml:trace>
  <inkml:trace contextRef="#ctx0" brushRef="#br0" timeOffset="1">1 1 8432,'0'0'0,"9"16"120,10 4 0,13 6-32,1 4 8,4 6-96,-4-1-8,-8-6 8,-1 2-6160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00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565 741 7000,'1'0'0,"-1"-1"1,1 1-1,0-1 0,-1 1 1,1-1-1,-1 1 0,1-1 1,-1 0-1,1 1 0,-1-1 1,0 0-1,1 0 1,-1 1-1,0-1 0,0 0 1,1 0-1,-1 1 0,0-1 1,0 0-1,0 0 1,0 0-1,0 0 0,0 1 1,0-1-1,0 0 0,0 0 1,-1 0-1,1 1 0,0-1 1,0 0-1,-1 0 1,1 1-1,0-1 0,-1 0 1,0 0-1,-1-1 3,0 1-1,0-1 0,0 1 1,-1 0-1,1 0 1,0 0-1,-1 0 1,1 0-1,0 0 1,-1 1-1,-2-1 1,-9-1 13,0 0 0,-19 1 1,9 2 7,-43 8 0,8 0 12,-114 16 240,167-25-117,1 0 0,-1 0 0,0 0 0,1-1 0,-1 1 0,1-1 0,-1-1 0,1 1 0,-6-3 0,9 3-119,0 1-1,0-1 0,0 1 0,0 0 0,0 0 1,0 0-1,0 0 0,0 0 0,1 1 1,-1-1-1,0 0 0,0 1 0,0-1 0,0 1 1,1 0-1,-1 0 0,0 0 0,0 0 1,1 0-1,-1 0 0,-2 2 0,-24 26 169,25-26-212,1 1 25,0-1 0,0 1 0,0-1 0,0 1-1,0 0 1,1 0 0,-1-1 0,1 1 0,0 0 0,0 0 0,1 0 0,-1 1-1,1-1 1,0 0 0,0 5 0,0-5-2,3 9 96,3-2-84,0-1 1,0 0-1,1-1 1,11 13-1,-4-12 43,6-3-43,0-1 1,40 8-1,-35-13 4,120-27 17,-114 17-25,111-59 11,-139 66-34,0 1 1,0-1-1,-1 0 0,1 0 0,-1 0 0,1-1 0,2-1 1,-5 4-5,11-12 11,0 0 0,15-22 0,-16 18-6,-1-1 0,7-21 0,-5 7 36,15-147 28,-25 140 6,0 7-30,0-7 12,-2 0 0,-8-60 0,-3 22 170,-27-95 1,39 171-225,0-1 1,0 1 0,0 0 0,-1-1 0,1 1-1,0 0 1,0-1 0,0 1 0,0 0 0,0 0-1,0-1 1,0 1 0,-1 0 0,1 0 0,0-1-1,0 1 1,0 0 0,-1 0 0,1-1-1,0 1 1,0 0 0,-1 0 0,1 0 0,0 0-1,0-1 1,-1 1 0,1 0 0,0 0 0,-1 0-1,1 0 1,-1 0 0,-2-1 8,-1 1 1,0 0-1,0 0 0,0 0 0,0 0 1,0 1-1,1 0 0,-1 0 1,0 0-1,1 0 0,-1 0 0,0 1 1,-4 2-1,-7 7 95,-2 10-61,0 0 1,-15 26 0,22-23 13,-13 125 17,22-145-72,1 1-1,0-1 1,0 1 0,0-1-1,2 7 1,14 78 27,-9-63-30,1 0 0,14 31 1,-9-33-4,0-1 1,2-1 0,0 0 0,1-1 0,34 33-1,-48-51 0,1-1 1,-1 1-1,1-1 0,0 0 0,0 0 0,0 0 0,6 3 1,6 2-3,0 1 1,29 8 0,-25-12-502,0-1 0,38 1 0,40 1-7049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00.4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397 7 7176,'-3'-1'9,"-2"0"1,1-1-1,-1 1 0,1 1 1,-1-1-1,1 1 1,-1 0-1,-8 0 1,-46 7 97,-28 14-39,68-13-47,-6 8-4,-43 38-1,52-34-2,-45 93 11,54-90 22,4-1-24,1 1 1,1 29-1,1-51-18,0 0 0,0 0 0,0 0 0,0 0 0,0 0 0,1 0 0,-1 0 0,0 0 0,1 0 0,-1-1 0,0 1 0,1 0 0,-1 0 0,2 1 0,6 9 18,1-1-1,0 0 1,0-1 0,19 14-1,-9-14 72,120 18 50,-106-26 16,132-15 65,-137 6-57,-5-3-106,-1-2-1,-1 0 1,22-18 0,-41 30-40,-1 0 0,1-1 1,-1 1-1,1-1 1,-1 0-1,0 1 0,0-1 1,3-3-1,6-16 76,-1-1 0,12-42-1,-21 61-71,1 1 0,-1 0 0,0 0 0,1 0 0,-1 0 0,0-1 0,0 1 0,-1-4 0,-3-19 81,-2 1 0,-13-39 0,8 44 101,-3 4-112,-1 0 1,-30-23-1,28 30 79,-5 3-95,-1 1 1,-25-2-1,30 8 54,13 0-230,-1 0 0,0 0 0,0 1 0,1-1 0,-1 1 0,1 1 0,0-1 0,0 1 0,0 0 0,1 0 0,-7 8 0,-18 21-6464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00.8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 7896,'7'-18'352,"-6"14"-63,0-4 12,-1 8-297,0 0 0,0 0-1,0 0 1,0 0-1,0 0 1,0-1-1,0 1 1,0 0-1,0 0 1,0 0 0,0 0-1,0 0 1,0 0-1,0 0 1,0 0-1,0 0 1,0 0-1,0 0 1,0-1 0,0 1-1,1 0 1,-1 0-1,0 0 1,0 0-1,0 0 1,0 0-1,0 0 1,0 0 0,0 0-1,0 0 1,0 0-1,0 0 1,0 0-1,1 0 1,-1 0-1,0 0 1,0 0 0,0 0-1,0 0 1,0 0-1,0 0 1,0 0-1,0 0 1,0 0-1,1 0 1,-1 0 0,0 0-1,0 0 1,0 0-1,0 0 1,0 0-1,0 0 1,0 1-1,0-1 1,0 0 0,0 0-1,0 0 1,0 0-1,0 0 1,0 0-1,1 0 1,-1 0-1,0 0 1,0 0 0,0 1-1,30 10 184,-4-1-100,0 1 1,-1 0-1,45 30 0,41 54-30,-90-71-42,62 105 14,-79-122-19,0 0 0,0 1-1,-1-1 1,0 1 0,4 15 0,-2-4-2,1-3-1,-4-12-1,-1 0 0,1 1 1,-1-1-1,0 0 1,-1 0-1,1 1 0,-1-1 1,1 0-1,-2 5 1,1 3 18,-1 0 1,-5 22 0,5-32-18,-1 0-1,1 0 1,0 0 0,-1 0-1,0 0 1,1-1-1,-1 1 1,0-1 0,0 1-1,0-1 1,0 0-1,0 0 1,0 0 0,0 0-1,0 0 1,0 0 0,0 0-1,-1-1 1,1 1-1,-4 0 1,4-1 4,-2 1 3,0-1-1,0 0 1,0 0 0,1 0-1,-1 0 1,0 0 0,0-1-1,0 0 1,0 1 0,0-2-1,1 1 1,-5-2 0,2 1 3,2 0 1,0 1 0,1-1 0,-1 1 0,1-1 0,0 0 0,-1-1 0,1 1 0,0 0 0,0-1-1,-4-4 1,4 3 0,2 3-8,0 0 1,0 0-1,0-1 0,0 1 1,0 0-1,0-1 0,1 1 1,-1 0-1,1-1 0,-1 1 1,1-1-1,-1 1 0,1-1 1,0 1-1,0-1 0,-1-2 0,0-4 17,-1-2-8,0 5 2,1 0 0,1 1 0,-1-1 0,1 0 0,0 0 1,0-6-1,1-12 48,1 0 1,2 1-1,0-1 0,1 1 1,10-27-1,-9 33-47,-2 7 18,0 0-1,0 0 1,9-13 0,1 0 51,18-21 1,-22 35 35,3 3-84,1 0 1,-1 1-1,15-2 0,-11 6 50,4 5-52,0 1 0,32 14 0,-33-7 32,76 73 18,-88-79-84,-1 1 0,0 0 0,0-1 0,10 18 0,-5-6-2,32 49 9,-9-3 0,-23-47-15,-11-18 0,-1 1 0,1-1 0,-1 1 0,1-1 0,-1 1 0,1-1 0,0 1 0,-1-1 0,1 0 0,-1 1 0,1-1 0,0 0 0,-1 0 0,1 1 0,0-1 0,-1 0 0,1 0 0,1 0 0,2 0-5,1-1 1,-1 0 0,1-1 0,-1 1 0,0-1 0,1 0-1,-1 0 1,0 0 0,6-5 0,4-1-1436,29-16-5966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01.2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0 157 7448,'14'-37'1,"2"-20"54,-17 62-28,1-1 0,-1 1 1,1-1-1,0 1 0,0-1 1,1 0-1,-1 1 0,1-1 1,3 8-1,18 60 134,-14-57-27,7 2-76,0-1 1,20 16 0,-17-21 21,3-1-46,1-2 0,1 0 0,-1-2 1,1 0-1,37 4 0,-20-12-17,-26-2 18,-4-3-13,1 0 0,-2-1 1,1 0-1,-1 0 0,0-1 0,-1 0 0,0 0 1,0-1-1,-1 0 0,7-13 0,0-15 33,-12 23 125,-3 1-95,-1 0 1,-8-27 0,2 28 122,-2 3-148,1 1 0,-2 0-1,1 1 1,-16-9 0,8 10 161,-91-9 80,85 16-147,0 5-85,0 1 0,-37 14 1,43-9 50,6 2-80,0 1 0,0 0 0,-14 26 0,19-20 41,4 7-42,1 1 0,3 35 0,-1-60-31,0-1 1,1 1-1,-1-1 0,1 1 0,0-1 0,-1 1 0,1-1 1,2 4-1,11 20 17,1 0 0,1-1 0,22 26 0,-13-27 36,124 75 19,-117-83-73,55 18-1,-55-24-5,44 10 0,-43-15-273,1-2 0,0-1 0,-1-2 0,64-7 0,21-5-6528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01.6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416 97 8160,'0'-4'24,"-1"0"-1,0 1 1,-1-1 0,1 0 0,0 0-1,-1 1 1,0-1 0,0 1 0,0 0-1,-1-1 1,1 1 0,-1 0 0,1 0-1,-1 1 1,-4-5 0,2 3 9,1 0-8,-1 1 1,1 0-1,-1 0 1,0 0-1,0 1 1,0-1-1,0 1 0,0 1 1,0-1-1,-1 1 1,1 0-1,-8-1 0,6 1 0,-3-1 9,0 1-1,0 0 1,0 1 0,0 0 0,0 1 0,1 0-1,-14 3 1,10-2-7,-6 3 101,-9 7-41,-41 25-1,52-22-11,8-4-57,0 1 1,2 0-1,-1 1 1,1-1-1,-9 27 1,15-37-13,0 0 1,1-1 0,-1 1-1,1 0 1,0-1 0,0 1-1,-1 0 1,1 0 0,0-1-1,1 1 1,-1 3 0,4 12 11,0 0 0,0 0 0,2-1 1,0 0-1,10 19 0,-14-33-10,-1 1-1,0-1 1,1 0-1,-1 0 1,1 0-1,0 0 1,0 0-1,3 2 1,20 16 22,1-1 0,44 23-1,-40-32-15,52 6-1,-62-15-12,0 1-1,0-2 1,25-3 0,-14-3-198,-1 0 0,0-3 0,-1 0 0,1-2 0,42-22 0,41-21-5709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02.0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7800,'25'124'142,"17"102"293,25 57-114,-51-198-299,1 39 64,-13-93-78,0-6 13,7 33 0,-8-48-20,5 29 54,3 0-1,18 47 1,-29-85-49,1 0 1,-1 0-1,1 0 0,-1 0 1,1 0-1,-1 0 1,1 0-1,0 0 0,0 0 1,-1 0-1,1-1 0,0 1 1,0 0-1,0 0 0,0-1 1,0 1-1,0-1 0,0 1 1,0-1-1,0 1 0,0-1 1,0 0-1,0 1 0,0-1 1,0 0-1,0 0 0,0 0 1,1 0-1,-1 0 1,0 0-1,0 0 0,0 0 1,0 0-1,0 0 0,0-1 1,0 1-1,0 0 0,0-1 1,0 1-1,0-1 0,0 1 1,0-1-1,1-1 0,4-2 12,-1 0 0,0 0 0,-1 0 0,1-1 0,4-6 0,-7 8-24,7-6 49,-1-1-1,-1 0 1,1-1-1,-2 1 1,0-1-1,6-14 1,-6 13-7,5-11 160,9-30-1,-13 35-113,0 0 1,1 0-1,14-22 0,-14 26 25,2-4-32,1 1 1,0 0-1,1 1 1,1 0-1,15-15 1,22-12 272,-44 39-301,-1 0 0,1 1 0,-1-1 0,1 1 0,0 0 0,0 1 0,1 0 0,-1 0 0,8-2 0,-4 6 127,1 6-97,1 0 0,12 12 1,-15-8 42,-4-1-91,-1 0 0,0 0 0,0 0 0,-1 1 0,-1 0 0,0-1 0,1 23 0,-2-7 6,4 53 57,-5-73-83,1 0-1,0 0 1,1-1 0,0 1-1,0-1 1,0 1 0,1-1-1,6 11 1,-9-17-8,0 1 0,0-1 0,1 0 0,-1 1 0,0-1 0,0 0 0,1 1 0,-1-1 0,0 0-1,1 0 1,-1 1 0,0-1 0,1 0 0,-1 0 0,0 0 0,1 0 0,-1 1 0,1-1 0,-1 0 0,0 0 0,1 0 0,-1 0 0,1 0 0,-1 0 0,0 0 0,1 0 0,0 0 0,15-1-163,0 0 1,-1 0 0,1-2 0,0 0-1,16-5 1,-21 5-367,76-19-7112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02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466 64 8160,'0'-2'1,"0"0"1,-1-1-1,1 1 1,0 0-1,-1-1 1,0 1-1,0 0 0,1 0 1,-1 0-1,-1 0 1,1 0-1,0 0 1,0 0-1,-1 0 1,1 0-1,-1 0 1,0 0-1,1 1 1,-4-3-1,0 0 6,3 2-1,0 1 0,0-1 1,0 1-1,0 0 0,0 0 0,0 0 0,0 0 0,0 0 0,0 0 0,-1 1 0,1-1 0,0 1 1,0-1-1,-5 1 0,-18-2 31,-1 2 0,-26 2 1,34 0-13,1 1 1,-1 1-1,0 1 1,1 0-1,0 1 0,-17 9 1,19-8-10,-9 6 79,2 6-50,0 0 1,-29 34-1,50-51-38,0-1 1,-1 1-1,1-1 0,0 1 0,0-1 0,1 1 1,-1 0-1,0 0 0,0-1 0,1 1 1,-1 4-1,-5 25 35,2 0-1,0 54 1,4-82-30,0 0 0,0 0 0,1 0-1,-1 0 1,1 0 0,-1 0 0,1-1 0,2 6 0,-3-8-12,7 18 35,1-1 1,10 19-1,-7-19-16,0-1-1,14 14 0,-25-30-18,3 3 28,0 0 0,-1 0 0,1 0 0,0 0 0,6 3 0,3 3 35,2 2-24,1-1 0,0 0 0,0-1 0,1-1 0,1-1 0,-1 0 0,22 6 0,75 10 161,-111-23-188,-1 0 1,0 0-1,1 0 0,-1 0 1,0 0-1,1 0 1,-1 0-1,0 0 0,0 0 1,1-1-1,-1 1 1,2-1-1,12-5 36,0-1 1,-1-1-1,0 0 0,17-13 0,-15 3 167,2-10-62,24-52 1,-35 56 66,2-99 88,-9 117-260,0 0 1,0 0-1,-1 0 1,1 0 0,-1 0-1,-1 0 1,-2-9-1,-1-1 10,1 1 76,0 1 1,-1 0-1,-1-1 0,-13-24 0,15 32 49,3 7-175,1 0 1,0 0-1,-1-1 1,1 1-1,-1 0 1,1 0-1,-1 0 1,1 0-1,0 0 1,-1 0-1,1 0 1,-1 0 0,1 0-1,-1 0 1,1 0-1,-1 0 1,1 1-1,0-1 1,-1 0-1,1 0 1,-1 0-1,1 0 1,0 1-1,-1-1 1,1 0-1,0 0 1,-1 1-1,1-1 1,-1 1 0,1-1 13,0 1-14,-1 0-1,0 1 0,1-1 0,-1 0 1,1 0-1,0 1 0,-1-1 0,1 0 1,0 1-1,0-1 0,0 1 0,0-1 1,0 0-1,0 1 0,0-1 0,0 0 1,1 1-1,-1-1 0,0 0 0,1 1 1,0 1-1,14 26 39,0-16-41,1-3 0,1-6-3,-13-4-2,0-1 0,0 0 0,0 1 0,0-2 0,1 1 0,-1 0 0,-1-1 0,1 0 0,7-4 0,26-12-7,-4 5 2,-1 1-1,67-14 1,-80 23 4,41-3-7,-3 4 1,9 1 6,-2 2 1,0 8 0,-32-1 0,42 15 1,-58-14 7,23 23 4,-32-25-11,0 0 0,0 1-1,-1 0 1,6 11 0,-8-13 0,0 1-1,-1 0 1,0 0 0,-1 0 0,1 1 0,1 8-1,-3-7 0,0-1 1,-1 1-1,0-1 0,0 1 0,-3 13 1,1-10-1,-1 0 0,0 0 0,-7 16 0,-20 30 0,6-21 0,17-28-3,1-1 1,0 1-1,1 1 1,0-1-1,-7 21 1,11-16-1579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03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3 5560,'-2'0'40,"0"-1"0,1 1 0,-1-1 0,0 1-1,0 0 1,0 0 0,0 0 0,0 0 0,0 0 0,0 0 0,0 1 0,0-1 0,0 1 0,0-1 0,1 1 0,-1 0 0,0-1 0,0 1 0,1 0-1,-1 0 1,0 0 0,1 1 0,-1-1 0,1 0 0,0 1 0,-1-1 0,1 1 0,0-1 0,0 1 0,0-1 0,0 1 0,0 0 0,0 0 0,0-1-1,1 1 1,-1 0 0,0 0 0,1 0 0,-1 2 0,1 3-4,0 1 0,0-1 0,0 0 0,1 0 1,0 0-1,0 0 0,1 0 0,4 12 0,-2-5-21,29 139 313,-17-88-225,-5-25 74,-2 0-1,6 64 0,-15-70 94,-5 35-1,2-30 79,3-15-88,4-22-80,58-10-1135,-19 2-4898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03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378 799 7352,'0'0'2001,"2"-5"-1753,1-1-157,5-8 62,-2-1 1,10-27-1,20-76 195,-29 94-200,0 0 1,-2-1 0,-1 0-1,0 0 1,-1-42 0,-3 33 66,-1 0 1,-1 0 0,-11-52-1,9 71-171,1 7 13,0-1 0,0 1 0,-1-1 0,-4-7 1,-45-68 259,40 69-129,-3 4-125,1 1 1,-2 0-1,-18-8 0,16 13 51,13 5-89,-5-2-2,-1 2 0,1-1 0,-1 1 0,1 1 0,-1 0 0,1 1 0,0 0 0,-17 6 0,-41 18 77,61-23-88,0 1 1,0 0-1,1 0 0,-1 0 0,1 1 1,0 0-1,-7 8 0,13-12-11,0 0-1,0 0 1,1 0-1,-1 1 1,0-1 0,0 0-1,1 1 1,-1-1-1,1 0 1,-1 1-1,1-1 1,0 1 0,0-1-1,-1 1 1,1-1-1,0 1 1,0-1-1,1 4 1,0-2-1,0 0 1,0-1-1,0 1 1,1 0-1,-1 0 0,1-1 1,0 1-1,0-1 1,0 1-1,0-1 1,0 0-1,3 3 0,27 19 1,-26-20-2,25 16-1,1-1-1,41 19 1,-48-26-3,8 3-21,159 53-17,-152-55-9,148 65-16,-158-61 16,71 59-17,-90-63 9,-7-5 48,0 0 1,-1 1-1,0-1 1,0 1-1,-1-1 1,1 10 0,-5-5-29,-1-6 31,-1 0 0,0 0 0,0 0 0,-1-1 0,0 0 0,0 0 1,-8 7-1,-49 37-48,12-12 25,40-31 18,2-2 9,1 1-1,0-1 1,0 1-1,1 0 1,-1 1-1,2 0 1,-1 0-1,-6 9 1,10-11 1,0 0 1,0 0-1,0 0 1,0 0-1,1 1 1,0-1-1,-1 6 1,2-11 2,0 1 1,0-1-1,0 1 1,0-1-1,1 0 1,-1 1-1,0-1 1,0 1-1,0-1 1,0 0-1,0 1 1,0-1-1,0 0 0,1 1 1,-1-1-1,0 0 1,0 1-1,1-1 1,-1 0-1,0 1 1,0-1-1,1 0 1,-1 0-1,1 1 1,10 9-5,1-1 0,0 0 1,19 11-1,-6-7-1,0-2 1,1 0-1,36 10 1,-42-15 0,15 2-21,195 17-16,-176-24-4,240-27-1546,-139 3-6088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33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107 105 1264,'-7'-1'73,"-36"1"41,22 1 218,16-1-322,3 0 21,1 0-1,0 0 0,-1 0 0,1 0 0,0 0 1,-1 0-1,1 0 0,0 0 0,-1 0 0,1 1 1,0-1-1,0 1 0,-1-1 0,1 1 0,0-1 1,0 1-1,0 0 0,0 0 0,-1-1 0,1 1 1,0 0-1,-1 2 0,1-2 291,3 4 81,-2-5-393,0 0 0,-1 1 0,1-1 0,0 0 0,0 0 0,0 1 0,0-1 0,0 0 0,1 1 0,-1-1 0,0 0 0,0 1 0,0-1 0,0 0 0,0 0 1,0 1-1,0-1 0,1 0 0,-1 1 0,0-1 0,0 0 0,0 0 0,0 0 0,1 1 0,-1-1 0,0 0 0,1 1 0,38 3 352,67 0 0,-87-4-308,21 0 141,206-3 85,-188 1-79,292 0 88,-269 2-47,373-4 96,-357 3-122,385 0 94,-389 1-75,338 0 91,-354 0-97,296 0 340,-75 0 864,-296 0-1169,-6 1-50,-12 3-136,16-4-71,0 0 0,0 0-1,-1 0 1,1 0 0,0 0-1,0 0 1,-1 0-1,1 0 1,0 0 0,0 0-1,-1 0 1,1 0 0,0 0-1,0 0 1,-1 0 0,1 0-1,0 0 1,-1 0-1,1 0 1,0 0 0,0 0-1,0 0 1,-1-1 0,1 1-1,0 0 1,0 0 0,-1 0-1,1 0 1,0-1-1,0 1 1,-5-4-45,2-1 1,-1 0-1,0 1 0,1-1 1,0 0-1,0-1 0,0 1 0,1 0 1,-1-1-1,0-6 0,-1 2-495,-19-45-5339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40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0 6104,'28'29'10,"-12"-16"13,-9-8-10,-1-1 1,1 1-1,-1 0 0,0 1 1,-1 0-1,0 0 0,1 0 1,-2 0-1,1 1 0,-1 0 1,0 0-1,4 11 0,-7-16-4,-1 0 0,1 0-1,-1 0 1,0 0-1,1 1 1,-1-1-1,0 0 1,-1 0 0,1 0-1,0 0 1,-1 1-1,1-1 1,-1 0-1,-1 3 1,-1 5 9,0 4-5,-14 36 77,-33 68 10,36-84-30,-19 65 1,27-75-48,0 1 97,-1 86 50,9-92-35,6 7-27,2-1-1,0 0 1,24 38 0,2-3 12,-10-19-56,52 86 296,-75-120-320,1 0 1,0-1-1,0 0 1,1 0-1,0 0 1,0 0-1,8 6 1,-7-7-1,1-1 1,0 1 0,0-2-1,10 5 1,-14-7-22,1 1-1,-1-1 1,1 0 0,0-1 0,-1 1-1,1-1 1,0 1 0,0-1-1,-1 0 1,1 0 0,0-1 0,0 1-1,-1-1 1,5-1 0,9-5-325,-1-1 1,25-17 0,2-4-5035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34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332 19 5024,'-6'-4'320,"3"2"-264,1 1-38,0-1-1,1 1 1,-1 0-1,0 0 1,0 0-1,-1 0 1,1 0 0,0 0-1,0 1 1,0-1-1,0 1 1,-1-1-1,1 1 1,0 0-1,-1 0 1,-2 0-1,4 1 4,-1-1-1,1 0 0,0 1 0,0-1 0,0 1 0,0 0 0,0-1 0,0 1 0,0 0 1,1-1-1,-1 1 0,0 0 0,0 0 0,-1 2 0,-3 2 25,-20 19 86,0 0-1,-42 56 1,33-25-103,9-9-9,-5 16-14,21-39-2,-8 32-1,-2 40 0,9 0-2,9-72 0,3 40 0,1-43 0,1-1-1,1 0 1,1 0 0,1 0 0,9 18-1,-15-35 1,0 1-1,0-1 0,1 0 1,-1 0-1,1 0 0,-1 0 1,4 3-1,25 23-1,47 35 0,-51-46-3,0-1-1,2-1 1,33 13-1,-41-20 3,9 2-16,160 26-722,-75-21-2879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34.7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602 1 7984,'0'0'41,"-15"0"231,-43 13 128,-183 39 81,218-42-386,13-5-60,-2 1-13,0 1 1,1 0 0,0 1-1,0 0 1,0 1 0,1 0-1,-18 20 1,4 2 28,1 0 1,2 1-1,-19 37 0,38-63-47,-12 41 19,12-42-16,2-3-6,-7 25 15,1 0 0,-3 44 0,9-70-15,0 1 0,0 0 0,0-1 0,0 1 0,0 0-1,0-1 1,1 1 0,-1 0 0,1-1 0,-1 1 0,1-1 0,0 2 0,2 3 0,12 19 1,4-1-2,-16-22 0,-1 0 0,1 0 0,-1 0 0,1 0 0,0-1 0,0 1 0,5 1 0,5 0-55,-1 0 0,1-1-1,0 0 1,0-1 0,25-1 0,-20-1-758,61 1-4907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35.3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5744,'24'41'219,"29"68"0,-13-24 7,58 100 103,-68-121-266,-16-31-28,-1 0 1,12 53-1,-13-7-5,19 124 30,-27-184-57,-3-13 2,0 0 0,0 0-1,-1 0 1,0 0-1,0 0 1,-1 8 0,-6 54 193,-19 80 1,25-144-147,1 0 0,-1 0 0,0 0 1,-1 0-1,1 0 0,-1 0 0,-2 3 0,3-6-39,1 0 0,-1-1 0,0 1 0,1-1 0,-1 1 0,0 0 0,0-1 0,0 0-1,1 1 1,-1-1 0,0 0 0,0 1 0,0-1 0,0 0 0,0 0 0,0 0 0,0 0 0,0 0 0,1 0 0,-1 0 0,0 0-1,0 0 1,0 0 0,0 0 0,0 0 0,0-1 0,0 1 0,0 0 0,1-1 0,-1 1 0,0-1 0,0 1 0,0-1-1,0 0 1,-3-1 25,0-1 0,1 1 0,-1-1 0,1 0 0,0 0 0,-1 0 0,1 0-1,1 0 1,-1-1 0,0 1 0,1-1 0,0 0 0,0 0 0,0 0 0,0 0 0,1 0-1,-1 0 1,1 0 0,0-1 0,0 1 0,1-1 0,-1-6 0,1 0 38,1 0 1,-1 0 0,2 0 0,0 0-1,0 1 1,1-1 0,0 1 0,1-1-1,5-10 1,6-5 64,0 1 1,1 1-1,21-24 0,52-53 123,-39 51 80,-35 38-294,-6 3 20,1 1 1,1 0 0,0 0-1,0 1 1,22-10 0,-26 18 49,1 3-94,-2 1 0,1 0 0,0 1 0,-1 0 0,10 11 0,-16-16-24,11 15 72,-4-2-56,-1 1 0,-1 0 0,0 0 0,-1 0 0,0 0 0,-2 0 0,2 21 0,10 85 43,-12-109-53,0 0 0,1 0 1,0-1-1,1 1 0,0-1 0,12 21 0,-9-18-4,-5-9 0,0 0-1,1 1 0,0-1 1,0-1-1,0 1 0,5 6 1,1 0-1,-5-6-2,-1-1-1,1 1 1,0-1 0,0 0-1,6 4 1,-3-4-82,0 0 0,0-1 1,0 0-1,0-1 0,1 1 0,-1-1 1,1-1-1,0 1 0,13-1 0,-11 1-555,53 5-6617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36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363 144 6368,'-4'2'0,"-31"2"0,28-3 0,-35 4 0,-5-1 1,-79-1 21,113-3-20,10 1 2,0-1-1,1 1 0,-1 0 1,0-1-1,1 1 0,-1 1 1,0-1-1,1 0 1,0 1-1,-1-1 0,1 1 1,0 0-1,0 0 0,-1-1 1,2 2-1,-1-1 1,0 0-1,0 0 0,1 0 1,-1 1-1,1-1 0,-2 4 1,-3 6 27,1 0 0,0 0 1,-3 14-1,4-14-21,2-9 0,1 1-1,0 0 0,0 0 0,0 0 0,1 0 1,-1 0-1,1 0 0,0 5 0,-1 7 32,1-1 1,0 1-1,2 0 0,-1-1 1,6 19-1,-4-27-25,0-2 1,0 1-1,1 0 0,0-1 0,0 1 0,1-1 1,-1 0-1,1 0 0,0-1 0,0 0 0,1 1 1,8 4-1,-4-4 28,0 1-1,0-2 1,1 1 0,-1-1 0,1-1 0,21 4-1,-25-7 1,0 0 0,-1-1 0,1 1-1,-1-1 1,1-1 0,9-2-1,-9 2-46,-6 2 25,1-1 0,0 1 0,0-1-1,-1 0 1,1 0 0,0 1 0,-1-1 0,1 0-1,-1 0 1,1-1 0,-1 1 0,1 0 0,-1 0-1,2-3 1,3-2 24,0 1 50,1-1-1,-2 0 0,1 0 0,0-1 0,-1 0 0,0 1 0,-1-2 1,1 1-1,-2 0 0,6-12 0,-6 8 220,-3 8 198,17 26-169,-11-15-319,0 0 1,0 0-1,1-1 1,0 0-1,0 0 1,1-1-1,0 0 1,0 0-1,0-1 0,1 0 1,16 7-1,-23-12-20,0 0 0,0 0 0,0 0 0,0 0 0,0 0-1,0 0 1,-1-1 0,1 1 0,0-1 0,0 1 0,0-1-1,-1 0 1,1 0 0,0 0 0,2-1 0,-3 1 3,6-6 53,0-6-36,0 0-1,-2 0 1,9-26 0,-11 17 76,-3 20-92,1-17 39,0 0-1,-2-1 1,0 1 0,-1-1-1,-7-28 1,2 14 21,-2-10 164,-2 0 0,-25-67 0,36 110-223,-1 1 1,1 0-1,0-1 1,-1 1-1,1 0 1,0-1-1,0 1 0,0-1 1,-1 1-1,1 0 1,0-1-1,0 1 1,0-1-1,0 1 1,0-1-1,0 1 1,0 0-1,0-1 1,0 1-1,0-1 1,0 1-1,0-1 1,0 1-1,0 0 1,0-1-1,1 1 1,-1-1-1,0 1 0,0 0 1,0-1-1,1 1 1,-1-1-1,0 1 1,0 0-1,1-1 1,-1 1-1,1-1 1,0 1-1,1 0-1,-1 0 1,1 0 0,-1 0 0,0 0 0,1 0 0,-1 0 0,1 0-1,-1 1 1,0-1 0,3 1 0,32 16-22,-35-17 22,40 22 18,-25-11-22,43 26-1,3 3 0,-6 3-3,-37-27-9,-1 1 0,-1 1 1,-1 1-1,0 1 0,-2 0 1,0 1-1,16 33 0,51 145-126,-59-139 66,-21-57 55,1 0 0,-1 1 1,0-1-1,0 1 0,0 0 0,-1-1 0,1 1 0,-1-1 0,0 1 0,0 0 0,0-1 1,0 5-1,-1-6-28,2-4 0,3-8-1404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36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7176,'204'217'531,"-131"-135"-338,-8-13-109,-40-39 117,80 137 87,-103-163-258,1 1 0,-1-1-1,0 1 1,-1-1 0,1 1-1,1 8 1,19 102 182,-12 11-137,-9-118-48,-1 0 0,0-1-1,-1 1 1,1-1 0,-4 11 0,-27 136 138,-19 17-117,50-171-48,-26 73 75,-140 338-1090,69-188-4531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38.5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151 249 2336,'-14'1'41,"0"1"1,1 1 0,-21 6-1,22-6 37,0 1 1,-21 1-1,18-2 989,11 0 146,7-3-1138,0 1 0,-1-1 0,1 0-1,0 0 1,0 0 0,-1 0 0,1 0-1,0 0 1,-1-1 0,4 0 0,123-18 265,102-3 236,-179 19-387,207-12 134,-204 12-102,221-11 76,-221 12-162,226-7 58,-226 8-58,236 5 216,-58-14 482,-188 6 94,-41 3-598,6-5 0,-2 2-266,-1-1 0,1-1 0,-1 0 0,0 0 0,0 0-1,-1-1 1,0 0 0,0 0 0,-1-1 0,9-14 0,2-2-1047,32-44-6222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38.9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588 0 5208,'-4'2'96,"-143"55"288,136-52-319,0 0 1,-1 0-1,2 1 1,-1 1-1,1 0 1,0 0 0,-10 10-1,8-6-19,-15 11 113,0 2 0,-27 32-1,41-41-118,-6 9 155,-68 110 74,73-104-114,-40 143 57,47-136-104,-20 287 257,26-315-341,1-1-1,0 1 0,1 0 0,0-1 0,0 1 0,5 15 1,-4-16-12,4 2 55,4-3-49,1 1 0,0-1 0,0-1 0,15 7 0,-5-7 36,102 8 11,-98-15-58,11-7-497,69-23 0,-29 2-4450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39.3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7448,'3'2'4,"-1"1"0,1 0 0,-1-1-1,0 1 1,0 0 0,0 0 0,0 0 0,0 0 0,0 1 0,-1-1 0,0 0 0,0 1 0,0-1 0,1 8-1,5 8 4,-3-7 23,0 1 0,-1 0-1,2 17 1,-1-7 23,2 6 0,-2 1-1,-1-1 1,-1 51 0,-19 182 407,18-194-141,-1-56-256,1 0 1,-1-1-1,-1 1 0,0-1 0,-3 15 0,3-23 183,2-8-129,10-61-1110,0 25-4567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39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7984,'0'0'0,"9"15"88,6 18 0,6 26-64,1 3 8,-10-12-32,0-1-5688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40.1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1 506 7800,'0'7'-1,"-1"-1"0,1 1 0,0-1 0,1 1 0,0 0 0,0-1 0,0 0 0,4 11 0,3 9-5,4 13 45,34 76 1,-40-104-28,-4-8 3,-1 0 0,1 0-1,0 0 1,0 0 0,0 0 0,1-1-1,-1 1 1,0-1 0,6 5 0,3 1 81,1 0 0,0-1 0,0 0 0,0-1 0,1-1 0,0 0 0,19 5 0,-19-6-46,-9-3 5,0 0 0,0 0 0,1 0 0,-1-1-1,0 1 1,1-1 0,4 0 0,118-8 1065,-80 2-760,-23 1-179,4-1 93,32-4-1,-50 9-242,-6 1-15,-1-1 0,0 1 0,0 0 0,0 0 0,0 1 1,0-1-1,1 1 0,-1-1 0,0 1 0,4 2 0,57 20 181,87 46-1,-42-23-81,-93-41-107,-7-1 1,1-1 1,0 0-1,0-1 1,0 0-1,0-1 1,19 1-1,-20-2-6,6-2 12,5-7-7,0 0 1,33-22-1,-33 13 6,6-15-5,40-69 0,-53 69 5,23-129 8,-35 130 12,-9-21-10,-16-61 1,12 79 22,2 7-44,-46-121 95,38 106-40,-33-59 0,48 97-44,0 1 1,0-1 0,0 1-1,0 0 1,-5-4-1,7 7-13,0 1 0,0-1 1,0 0-1,0 1 0,0-1 0,0 1 0,0-1 0,0 1 0,0-1 0,0 1 1,-1 0-1,1 0 0,0 0 0,0-1 0,-2 1 0,2 0 0,1 0-1,0 0 0,0 0 1,0 0-1,0 0 0,0 0 1,-1 0-1,1 0 0,0 0 1,0 1-1,0-1 0,0 0 1,0 0-1,-1 0 0,1 0 1,0 0-1,0 0 0,0 0 1,0 0-1,0 0 0,0 0 1,0 0-1,-1 1 0,1-1 1,0 0-1,0 0 0,0 0 1,0 0-1,0 0 1,0 0-1,0 1 0,0-1 1,0 0-1,0 0 0,0 0 1,0 0-1,0 0 0,0 1 1,0-1-1,0 0 0,0 0 1,0 0-1,-2 7 7,0-1-4,0 0-1,1 0 0,0 0 1,0 0-1,0 0 0,1 1 1,0-1-1,0 0 0,2 11 1,4 36 3,6 22-4,0-21-5,3 1 0,27 67 1,-34-105 1,28 52-13,41 80-1,-18-36-38,-44-84 49,26 43-21,-10-21-16,49 108 0,-96-203-1479,4 8-6006</inkml:trace>
  <inkml:trace contextRef="#ctx0" brushRef="#br0" timeOffset="1">753 627 9592,'16'-4'17,"-1"1"0,1 1 1,21-1-1,-27 2-6,65-3 68,47-7 162,57-14 21,-142 18-67,-8 2-104,159-40 146,-65 7-136,-104 29-67,10-12-451,-2-2 1,28-27-1,8-15-6029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40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79 8880,'135'6'107,"-85"-3"-5,-11-2 145,188 10 71,-177-9-203,219-11 33,-214 4-121,-1-1-12,173-24 10,-59-3-1187,-89 14-4684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40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 9144,'3'-2'21,"1"0"1,0 1-1,0-1 0,0 1 1,0 0-1,0 0 1,0 1-1,0-1 1,0 1-1,0 0 0,1 0 1,-1 0-1,5 1 1,26 8 64,-19 0 208,79 76 106,-92-82-366,-1-1 0,1 1 1,-1 0-1,0 0 0,0 0 0,3 6 1,19 41 124,22 68 0,-44-114-137,-1 1 0,1 0 0,-1 0 0,-1 0 0,1 0 0,-1 5 0,-10 211 186,9-213-178,0 0 0,-1-1 1,-5 17-1,-38 102 95,-25 40-1447,-3 3-5418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42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 6552,'5'113'128,"-4"53"46,-3-41 300,-3-7 14,-2 48-12,4-78-160,1-64-272,-9 67 97,9-80-115,-11 101 219,13-111-240,0-1 0,0 1 1,0 0-1,1 0 0,-1 0 1,0 0-1,1 0 0,-1 0 0,0-1 1,1 1-1,-1 0 0,1 0 1,-1-1-1,1 1 0,0 0 1,-1-1-1,1 1 0,0 0 0,-1-1 1,1 1-1,0-1 0,0 1 1,0-1-1,-1 0 0,3 1 1,25 6 39,-21-5-38,9 2 1,-5-1 2,-1-1 1,1-1-1,14 2 1,156 4 41,-136-8 9,213-10 32,-200 9-18,280-5 34,-260 6-34,346-6 34,-338 5-35,331-8 24,-340 8-43,266-11 22,-282 11-42,-32 1-21,254-17 44,-21-24 70,-259 41-119,-1 1-1,1-1 1,-1 1 0,1-1-1,-1 0 1,0 0 0,0 0-1,1 0 1,-1-1 0,0 1 0,4-3-1,-5 3-4,0-1 59,-3 3-43,1-1-54,0 0 1,0 0 0,1 0-1,-1 0 1,0 0 0,0 0 0,0 0-1,1 0 1,-1-1 0,0 1-1,0 0 1,1 0 0,-1-1 0,0 1-1,1 0 1,-1-1 0,0 1-1,1-1 1,-1 1 0,0-1-1,1 1 1,-1-1 0,1 1 0,-1-1-1,1 0 1,-1 1 0,1-1-1,0 0 1,-1 1 0,1-1 0,0 0-1,-1 0 1,1 1 0,0-1-1,0 0 1,0-1 0,-7-16-6207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42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717 63 4400,'-11'-10'82,"-1"0"1,0 0-1,-1 2 0,-18-11 1,29 18-48,0 0 1,-1 0 0,1 1-1,0-1 1,0 0-1,-1 1 1,1 0 0,0-1-1,-1 1 1,1 0-1,-1 0 1,1 0-1,0 1 1,-4 0 0,-4 0 37,-3 0-24,8-1-19,0 1 1,0-1 0,1 1 0,-1 0 0,0 0 0,1 1-1,-1 0 1,-8 4 0,-118 58 270,101-46-147,-112 94 43,116-86-130,-78 120 18,88-112-57,-43 162 21,52-154 6,-3 144 29,14-156-17,8 8-21,26 55 1,-37-90-41,0-1 0,0 0 1,1 0-1,-1 0 0,0 0 0,1 0 0,0 0 1,-1-1-1,1 1 0,2 1 0,42 33 49,56 33-1,-64-50 61,172 64 49,-202-80-137,0 0-1,0-1 1,12 2 0,224 25 119,-235-28-122,0-1 0,0 0-1,16-2 1,52-10-415,120-33-1,-51 0-4114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42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51 653 8160,'1'4'0,"-1"-1"1,0 1-1,0-1 1,0 1-1,-1-1 1,1 1-1,-2 5 1,-1 1 1,-8 34 0,-2 16 74,-6 84 1,18-123-63,0-8 12,0-1 1,1 1-1,3 14 1,40 200 354,-37-201-360,12 41 160,8 13 21,-26-79-190,0 0 0,1 0 0,-1 1 0,0-1 0,1 0 0,-1 0 0,1 0 0,-1 0 0,1 0 0,0 0 0,-1-1 0,1 1 0,0 0 0,0 0 0,-1 0 0,1-1 0,0 1 0,0 0 0,0-1 0,0 1 0,0-1 0,0 1 0,0-1 0,0 1 0,2 0 0,-2-1-2,5-5 91,4-12-215,0-1 1,13-36-1,-14 33-561,25-60-5038</inkml:trace>
  <inkml:trace contextRef="#ctx0" brushRef="#br0" timeOffset="1">91 1 7176,'0'0'0,"4"12"0,8 21 104,8 29 0,11 30-72,11 6 8,11-4-40,-1 1-5112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43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1 7000,'5'12'9,"-1"-4"20,-1-1 0,0 1 0,0-1 0,-1 1 0,0 0 0,0 0 0,-1 0 0,1 15 0,-6 27 486,8 134 1002,-3-172-1531,0 13 365,1 0 1,6 25 0,-5-32 89,-3-18-411,0 1 0,0 0 0,0 0 1,0-1-1,0 1 0,0 0 0,0 0 1,1 0-1,-1-1 0,0 1 0,0 0 1,1-1-1,-1 1 0,1 0 0,-1 0 1,0-1-1,1 1 0,-1-1 0,1 1 1,-1 0-1,1-1 0,0 1 0,-1-1 1,1 1-1,0-1 0,-1 0 0,1 1 1,0-1-1,-1 0 0,2 1 0,-1-1-6,1-1 1,-1 1-1,1 0 0,-1-1 0,0 0 0,1 1 1,-1-1-1,0 0 0,1 1 0,-1-1 0,2-2 1,-2 1 21,1 0 0,-1-1 1,0 1-1,0 0 0,0-1 1,0 1-1,0-1 0,0 1 1,-1-1-1,1 1 0,-1-1 1,0 0-1,0 1 0,0-1 1,0-5-1,0 7-7,0 0-16,0-1 0,0 1 1,0-1-1,0 1 0,0-1 1,0 1-1,0-1 1,0 1-1,-1-1 0,1 1 1,0-1-1,-1 1 0,1-1 1,-1 1-1,0-1 0,0 1 1,1 0-1,-1-1 0,0 1 1,0 0-1,0 0 1,0 0-1,0 0 0,-1 0 1,1 0-1,0 0 0,0 0 1,-1 0-1,1 1 0,0-1 1,-1 0-1,1 1 1,-1-1-1,1 1 0,-1 0 1,1-1-1,-1 1 0,1 0 1,-1 0-1,1 0 0,-1 0 1,1 0-1,-1 0 1,1 1-1,-3-1 0,-3 1 36,-1 1 0,0 0 0,1 0 0,-1 1 0,-11 5 0,-25 9 131,40-16-168,-4 0-10,8-2-96,-1 0 1,0 0 0,1 1 0,-1-1 0,1 0-1,-1 0 1,1 0 0,-1 0 0,1 0-1,0 0 1,-1-1 0,1 1 0,0-2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44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256 1142 7352,'2'-3'49,"0"-1"0,0 0 0,-1 0 0,1 0 0,-1 0 0,0-1 0,0 1-1,0 0 1,0 0 0,-1-1 0,0 1 0,0 0 0,0-1 0,-1 1 0,1 0 0,-1-1 0,0 1 0,-2-6 0,-1-1 116,0 1 0,0 0-1,-1 1 1,0-1 0,-11-13-1,13 19-124,-1-1-1,0 1 1,0 0-1,0 1 1,0-1-1,-1 1 1,1 0-1,-1 0 1,0 0-1,-8-3 1,7 4-3,-5-1 198,7 4-203,-1 0-1,1 0 1,0 0-1,-1 1 0,1 0 1,0-1-1,0 2 1,0-1-1,0 0 1,1 1-1,-1-1 1,1 1-1,-1 0 1,1 1-1,0-1 1,0 0-1,-4 7 1,-4 6 37,1-1-1,-12 27 1,21-39-75,-7 19 126,-20 118 34,27-108-100,4 12-20,14 67 1,-17-108-32,1 0 1,0 0-1,0 0 0,0 0 1,0 0-1,1-1 0,2 5 1,13 19 8,2-1 0,34 36 0,-51-59-10,0 0 0,0 0 0,0 0 1,0-1-1,1 1 0,-1-1 0,1 1 0,3 0 1,35 15 11,73 18 0,-109-34-11,-1 0 0,0 0 1,1-1-1,-1 0 0,7 0 1,19-2 5,0-2 0,57-14 1,-84 18-8,-1-1 0,1 0 1,-1 0-1,0 0 1,1-1-1,-1 1 0,0 0 1,4-4-1,29-25 17,46-52-1,-78 78-12,0 0 0,0 0 0,0 0-1,-1 0 1,3-6 0,68-159 51,-63 133-2,22-172 37,-28 162 16,7-201 56,-8 197-16,7-200 67,-10 204-55,-1 15-80,-1-27 64,-14-94 1,-6 35 56,13 93-25,9 24-174,-1-1 0,1 1-1,0-1 1,-1 1 0,1 0-1,0-1 1,-1 1 0,1 0-1,-1-1 1,1 1 0,-1 0 0,1 0-1,-1-1 1,1 1 0,-1 0-1,1 0 1,-1 0 0,1 0-1,-1 0 1,1 0 0,-1 0-1,0 0 1,-3 5 46,-2 12-31,0 0 1,1 1-1,-5 30 1,6-26-8,-11 62 9,3 28-15,-9 134-7,16-197-9,-9 200-4,14-200-17,7 185-18,-4-190-2,20 183-74,-10-120 60,-12-105 63,-1 0 0,1 0 0,-1 0 0,1 0 0,-1 0-1,1 0 1,0-1 0,0 1 0,0 0 0,0-1 0,0 1-1,0-1 1,1 1 0,-1-1 0,0 1 0,1-1 0,-1 0 0,1 0-1,0 0 1,-1 0 0,1 0 0,2 1 0,-2-1-2,-2 0 5,0-1 0,1 0 0,-1 0 0,0 0 0,1 0 0,-1 0-1,0 0 1,0 0 0,1 1 0,-1-1 0,0 0 0,1 0 0,-1 0 0,0 0 0,0 0 0,1 0 0,-1 0 0,0-1 0,1 1 0,-1 0 0,0 0-1,1 0 1,-1 0 0,0 0 0,0 0 0,1 0 0,-1-1 0,0 1 0,1 0 0,16-10-11,-1 0 1,23-18-1,-20 10 6,27-37-1,8-25 6,24-78 2,-68 129 7,2-17 19,-2 0-1,-2 0 1,2-80 0,-10 124-21,1 0 0,-1 0 0,0 0 0,0 0 0,-1 0 0,1 0 1,0 0-1,-1-1 0,1 1 0,-1 0 0,1 0 0,-1 0 0,0 1 0,0-1 1,0 0-1,0 0 0,0 0 0,-1 1 0,1-1 0,0 0 0,-1 1 1,0 0-1,1-1 0,-4-1 0,5 3-4,0 0-1,0-1 1,-1 1 0,1 0-1,0 0 1,0 0 0,0 0-1,0 0 1,-1 0 0,1 0-1,0 0 1,0 0-1,0 0 1,0 0 0,-1 0-1,1 0 1,0 0 0,0 0-1,0 0 1,0 0 0,-1 0-1,1 0 1,0 0 0,0 0-1,0 1 1,0-1 0,0 0-1,-1 0 1,1 0 0,0 0-1,0 0 1,0 0 0,0 0-1,0 1 1,0-1 0,-1 0-1,1 0 1,0 0 0,0 0-1,0 1 1,-6 5 15,0 1 0,0-1 1,1 1-1,0 1 0,1-1 1,-1 1-1,1 0 0,-3 8 0,-1 5 12,-8 35-1,14-50-24,1 0 1,1 0-1,-1 0 1,1 1-1,0-1 1,1 0-1,-1 0 0,1 0 1,0 0-1,1 0 1,0 0-1,3 9 1,-3-9-3,-1-3-1,0 0 1,0 0-1,0 0 0,0 0 0,1-1 1,-1 1-1,1-1 0,-1 1 1,1-1-1,0 1 0,0-1 1,3 2-1,3 5 2,29 25 0,-28-28-3,-1 0 0,1 0 0,10 4 0,-11-7 0,-1 0 0,1 0 0,-1-1 0,15 2 0,-15-3 0,-1 0 0,1-1 0,-1 0 0,1 0 0,0-1 0,7-2 0,-6 1 0,-1 0 0,1-1 0,-1 1 0,0-2 1,7-3-1,-4 0 1,0 0 1,-1-1 0,0 0-1,0-1 1,14-17-1,-16 12 14,-3-4-4,-1-1 1,0-30 0,-6 31 49,-6-14-7,-2 1 1,-1 0-1,-17-29 0,23 49-43,5 9-5,-1-1-1,1 0 1,-1 1-1,0-1 1,0 1-1,0 0 1,0 0-1,0-1 1,-1 1 0,1 1-1,-6-4 1,8 4-5,-4-2 4,0 1 1,0-1-1,0 1 1,0 0-1,-1 0 1,1 0-1,-1 0 1,1 1-1,-1 0 1,0 0-1,1 0 1,-1 1-1,0-1 1,0 1-1,-5 1 1,-47 3-1639,33-1-6687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44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41 185 8696,'2'18'-3,"1"10"-10,-17 75-19,0-43-102,9-36 125,0 1 1,-2 32-1,6-31 19,2 28 1,0-50-1,0 0 1,0 0-1,1-1 1,-1 1-1,1 0 0,0 0 1,0-1-1,0 1 0,0-1 1,1 0-1,-1 1 0,1-1 1,0 0-1,4 3 0,-2-2 15,6 4 143,7-2-81,0 0-1,24 4 1,-24-11 180,10-5-81,42-15 0,-52 11 75,-15 8-216,7-5 46,0-1 1,0 0 0,0-1 0,-1 1-1,-1-2 1,14-18 0,-14 18 19,-1 0 44,1 0 0,-1 0 0,-1 0 1,0-1-1,-1 0 0,0-1 0,0 1 0,4-20 1,-9 35-110,0-1 1,1 1 0,-1-1 0,1 0 0,0 1 0,0-1 0,2 6 0,-1-3-18,4 18 64,1 9-8,19 51 1,-20-69-77,1-1 1,0 0 0,1 0 0,14 19 0,-12-27-3,21 0-1,-24-6-6,1 0 1,-1-1-1,1 0 0,-1 0 0,9-3 1,-4 0-1,-1 0 0,1-1 0,13-7 0,-10 3 0,-2 0 0,18-15 1,-14 9 1,-1-1 1,-1-1-1,21-31 0,-26 29 13,23-84 16,-31 79 9,-12-114 16,4 108-15,-40-102 20,44 127-54,0 0 0,0-1 0,-1 1 1,0 0-1,0 0 0,0 1 0,0-1 0,-5-4 0,-2-2 3,-15-15 7,16 21 30,7 5-44,0 0 1,0 0 0,0 0 0,0 0-1,0 0 1,1 0 0,-1 1 0,0-1-1,0 1 1,0-1 0,0 1 0,0 0-1,1 0 1,-1 0 0,0 0 0,1 0-1,-1 0 1,0 0 0,1 0 0,-2 2 0,0 1 3,1-1 1,-1 1 0,1-1 0,0 1 0,0 0 0,0 0-1,1 0 1,-1 0 0,1 0 0,-1 8 0,-1 2-1,1-8-6,1 1 1,0 0 0,1-1-1,-1 1 1,1 0 0,1-1-1,0 8 1,5 54 10,9 17-9,-12-71-4,0 4-1,2-1 0,0 1 0,1-1-1,0 0 1,2-1 0,12 22 0,1-3-34,1-2 0,42 48 0,-62-79 29,1-1 0,-1 1 0,1-1 0,-1 0 0,1 0 0,-1 0 0,1 0 1,0 0-1,0-1 0,-1 1 0,1-1 0,0 0 0,0 0 0,0 0 0,-1 0 0,1 0 1,0-1-1,4-1 0,-3 2-2,3-1-1,1 0 0,0 0 0,0-1 0,0 0 0,-1 0 0,1-1 0,-1 0 0,14-7 0,-3 1-3,15-7 5,1 0 7,-3 4 1,1 5 0,-22 5 1,0 1 0,0 0 0,0 0 0,1 1 1,-1 1-1,0 0 0,0 0 0,0 1 1,0 0-1,0 0 0,10 5 0,9 12 2,-28-18-3,-1-1 1,1 0-1,-1 1 0,1-1 1,-1 1-1,1-1 0,-1 1 1,0-1-1,1 1 0,-1-1 1,0 1-1,1 0 0,-1-1 1,0 1-1,1-1 0,-1 1 1,0 0-1,0-1 0,0 2 1,3 13 0,-2 0 1,0 0 0,0 0 0,-3 21 0,-3-12 5,-18 40-1,12-40-4,-15 25-1,13-28 2,-18 24-1,23-36-1,0 1-1,-1-1 0,-17 14 1,21-19-1,-1-1 0,1 1 0,-1-1 0,0 0 0,0 0 0,0-1 0,-12 4 0,10-5 0,0 0 0,-1 0 0,1-1 0,0 0 0,0 0 0,-13-2 0,6-2 0,-1 1 0,-27-11 0,29 8 0,-1 0 0,1-1 0,-15-10 0,18 8-1,0 0 1,1-1 0,0 0-1,1-1 1,0 0 0,1 0 0,0-1-1,-9-18 1,16 27-2,-1 0 0,0 0 0,1-1 0,0 1 0,0 0 1,-1-6-1,-8-46-790,-5-74 0,8 22-7048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45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9144,'23'24'-2,"19"24"-3,40 73-6,-67-89-35,45 168 2,-50-156 104,53 283 414,-42-207-123,-17-102-311,50 224 904,-53-241-953,-1 1 0,1-1 0,-1 0 0,1 0 1,-1 0-1,1 0 0,0 0 0,0 0 0,-1-1 0,1 1 0,0 0 0,0 0 1,0 0-1,0-1 0,0 1 0,0 0 0,0-1 0,0 1 0,0-1 0,0 1 1,0-1-1,0 0 0,0 1 0,1-1 0,-1 0 0,0 0 0,0 0 0,0 0 1,0 0-1,1 0 0,-1 0 0,0 0 0,0 0 0,0-1 0,0 1 0,0 0 0,3-2 1,0 1-611,23-3-6034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45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159 1053 8248,'7'2'25,"-1"0"0,0 0 0,0 1 0,1 0 0,-1 0-1,10 7 1,-15-10-8,0 1 0,0 1 0,0-1 0,-1 0-1,1 0 1,0 0 0,0 0 0,-1 0 0,1 1-1,-1-1 1,1 0 0,-1 1 0,1-1 0,-1 0-1,1 3 1,0 4 21,13 43 170,17 98 167,-23-114-271,-5-40-58,0 1-36,-2 3-4,0 0 0,0-1-1,0 1 1,0-1 0,0 1 0,0-1 0,0 1 0,-1-1 0,1 1-1,0-1 1,-1 1 0,0-1 0,1 0 0,-1-2 0,3-21 108,-2-1 0,0 1 1,-2 0-1,-1 0 0,-1 0 1,-1 0-1,-8-25 0,11 47-71,-1-1 0,1 0 1,-1 1-1,0-1 0,0 1 0,-1 0 0,1 0 0,-1 0 0,0 0 0,1 0 0,-1 0 0,-6-3 0,4 2 0,4 3-25,0 0 0,0 0-1,-1 0 1,1 0 0,-1 0 0,1 0-1,-1 0 1,1 1 0,-1-1 0,1 1-1,-1-1 1,1 1 0,-1 0 0,0-1 0,1 1-1,-1 0 1,1 0 0,-4 1 0,-1-1 24,-2-1-11,6 0-18,-1 1-1,1 0 0,-1 0 1,1 0-1,-1 0 0,1 1 1,-1-1-1,1 1 0,0-1 0,-1 1 1,1 0-1,0 0 0,0 0 1,-4 2-1,-70 41 191,62-32-102,-38 61 42,45-56-62,5 5-52,0 0 1,2 0-1,2 26 0,4-22 45,-2-14-49,3 10 0,1 0 1,1 0 0,1-1-1,26 38 1,20 16 64,-46-63-68,0 0 0,1-1 0,0-1 0,24 17 0,-35-26-22,1-1 1,-1 0-1,1 0 0,-1 1 1,1-1-1,-1 0 0,1 0 0,-1 1 1,1-1-1,-1 0 0,1 0 1,0 0-1,-1 0 0,1 0 1,-1 0-1,1 0 0,-1 0 1,1 0-1,0 0 0,0-1 1,39-7 5,-29 3-5,0 0-1,0 0 0,18-13 1,-11 4-218,0-2 0,-2 0 1,0 0-1,0-2 1,-2 0-1,19-30 1,30-43-7364</inkml:trace>
  <inkml:trace contextRef="#ctx0" brushRef="#br0" timeOffset="1">575 1 9328,'5'1'46,"0"1"0,0 0 0,-1 0 0,1 0 0,-1 1 0,1 0 1,-1-1-1,5 6 0,-1-3 0,38 29 87,-24-14 321,101 145 162,-99-123-255,85 187 160,-105-221-417,-1 0-1,0 1 0,3 15 1,21 108 309,-13 9-265,-13-127-39,-1 0 0,-2 18 0,-37 272 335,38-295-401,-1 0 1,0-1-1,0 1 1,-1-1-1,-5 10 1,-65 134 221,-27-1-167,94-142-62,0-1 1,0 0 0,-1 0 0,0-1 0,-11 9 0,-131 107 188,-42-2-1655,180-114 1143,-196 117-8526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47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1279 67 8696,'-1'-4'177,"1"3"-160,-1-1 1,1 0-1,-1 1 0,0-1 0,1 1 1,-1-1-1,0 0 0,0 1 0,0 0 1,0-1-1,-1 1 0,1 0 0,0-1 1,0 1-1,-1 0 0,1 0 0,-1 0 1,1 0-1,-3-1 0,-1 0 58,0 1 0,0-1 0,-1 1 0,1 0 0,0 1 0,0-1 0,-8 1 0,-63 4 291,-73 9-53,65-6-162,54-6-129,0 1-9,-51-1 56,-101-9 0,143 5-41,-336-38 111,367 40-136,6 0 0,1 1-1,-1 0 0,0 0 1,0 0-1,0 0 1,0 0-1,0 0 0,0 1 1,0-1-1,0 1 1,1-1-1,-4 2 0,1 4 9,-11 26 1,-7 25-8,-2 22 1,1 17-2,4 2 2,6-6-3,8-9-2,6-68 0,0 0 0,5 30 0,0-25-1,2-1 1,0 1 0,1-1 0,0-1 0,15 20-1,-22-35 1,0 0-1,0 0 0,0 0 0,1 0 1,-1 0-1,5 3 0,30 24 0,71 45-1,-71-59-3,168 50 2,-162-57-2,-17-5 4,15 3-1,1-1 0,-1-3 0,59-2 0,108-17-1305,-100 3-5186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41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604 1 4848,'-73'14'26,"30"-6"17,-53 17 0,73-18-37,12-3 3,0 0-1,0 0 0,0 2 1,-14 7-1,-96 64 41,118-75-42,0 0 0,1 0 0,-1 0 0,1 1-1,0-1 1,-5 6 0,-93 143 65,97-145-62,0-1-1,0 1 1,1 0 0,-3 7-1,5-13-9,-28 94 52,16 0-36,12-94-16,0 37 28,7 10-5,26 88 0,-31-130-18,-1 0 1,2 0 0,-1 0 0,0 0-1,5 6 1,-7-11-6,60 86 39,16-1-20,-71-79-6,1 0 1,0-1-1,13 9 1,192 120 73,-202-130-67,0 1 0,-1-1 0,12 3 0,220 70-567,-118-41-2666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48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0 272 8792,'51'-10'145,"63"0"82,144-10 687,-207 15-559,216-25 118,-215 23-259,191-39 55,-200 34-201,-18 5-40,20-6 10,79-35 0,-78 25-19,-11 2-15,-13 5-23,-17 12 4,-17 11 5,-24 18-65,-42 42-6,60-49 1,-75 111-32,76-99 32,-29 75-13,-46 100-166,86-194 78,-1 1 0,0-1 0,0-1 0,-1 0 0,0 0 0,-1 0 0,-11 8 0,3-4-6019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48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7800,'24'4'0,"30"9"0,-35-8 13,11 6 55,142 76 57,-138-64 69,-16-9-118,14 11 1,0 1 1,-2 3-1,32 36 0,46 79 299,-59-63-109,-46-76-254,0 1 1,1 0 0,0-1 0,1 0-1,-1 0 1,1 0 0,0 0 0,0-1-1,1 0 1,-1 0 0,7 4 0,5 3-823,28 22-4871</inkml:trace>
  <inkml:trace contextRef="#ctx0" brushRef="#br0" timeOffset="1">1042 200 8344,'6'-86'145,"-6"83"-57,-2 9 4,-1 1-73,-6 26 221,-11 95 32,17-96-112,3 137 65,3-134-57,31 152 64,-23-147-105,-5-19-73,1 5-13,2 0-1,0-1 0,2 0 0,1-1 0,18 29 1,-12-28 42,38 42 0,-41-56 31,0-5-76,-1-1 0,2 0 0,15 2 0,-30-6-36,-1-1 1,1 0 0,-1 0 0,1 0 0,-1 0-1,1 0 1,-1 0 0,0 0 0,1 0 0,-1 0 0,1 0-1,-1 0 1,1 0 0,-1 0 0,1 0 0,-1 0-1,1-1 1,-1 1 0,0 0 0,1 0 0,-1 0-1,1-1 1,-1 1 0,0 0 0,1-1 0,-1 1-1,0 0 1,1-1 0,1-2 5,1 1 0,-1 0 0,0-1 0,0 0 0,-1 1 0,1-1 1,0 0-1,-1 0 0,0 0 0,0 0 0,0 0 0,1-5 0,0-2-442,-1-1 1,0-21-1,-1-39-6059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49.0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93 8344,'7'-12'0,"8"-10"1,-12 18 0,1 1 0,-1 0-1,1 0 1,0 0 0,0 0 0,4-2-1,1 1 1,0 0-1,0 1 0,11-4 1,8 2 10,56-5 0,-52 9 73,1 1-1,54 7 0,-59-3-47,6 1 145,124 40 84,-155-44-243,-1-1-1,0 1 1,1 0-1,-1 1 1,0-1-1,1 0 1,-1 1-1,0-1 1,3 3-1,8 9 41,1 0 0,-2 1 0,0 1 1,19 31-1,-30-45-46,0 0 0,0 1 0,-1-1 0,1 0 0,0 1 0,-1-1 0,0 1 0,1-1 0,-1 1 0,0-1 0,0 1 0,0-1 0,0 1 0,0 1 0,-1 10 24,0 0 0,-2 0 1,1-1-1,-2 1 0,0-1 1,0 1-1,-7 11 0,10-22-25,1 0-1,-1-1 1,0 1-1,-1-1 1,1 1-1,0-1 0,0 1 1,0-1-1,-1 0 1,1 1-1,-4 1 1,-29 19 102,-61 31 0,65-42 17,-114 18 30,119-28-144,1-4-442,0 0 1,-39-12 0,10-1-6019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49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9688,'2'4'0,"0"-1"-1,0-1 1,0 1-1,0 0 0,-1 0 1,0-1-1,1 1 1,0 5-1,7 14-1,12 38 1,14 38 2,-13-37 15,58 108 0,-57-124-23,98 188 279,-76-128 23,-25-49-120,-4-9 657,38 80 0,-38-107-2050</inkml:trace>
  <inkml:trace contextRef="#ctx0" brushRef="#br0" timeOffset="1">687 648 10312,'25'87'679,"18"131"0,-40-198-646,-2-12-1,0-1 1,-1 1-1,1-1 0,-2 1 1,0 9-1,-25 142 447,26-156-398,5-36-1469,0 0-6065</inkml:trace>
  <inkml:trace contextRef="#ctx0" brushRef="#br0" timeOffset="2">859 106 9240,'0'0'0,"3"11"112,10 19 8,17 33 104,14 19 8,12 9-216,8 1 0,8-12-16,2 1-6992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49.8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559 121 7448,'-17'-2'14,"14"2"-4,1 0-1,-1 0 1,0-1-1,0 2 1,1-1-1,-1 0 0,0 0 1,0 1-1,1 0 1,-1-1-1,-3 3 1,-116 46 147,92-32-9,-117 94 80,121-87-1,-100 98 253,113-108-364,-24 31 1,37-43-105,-1-1 0,0 1-1,0 0 1,1 0 0,-1 0-1,1 0 1,0 0 0,-1 0 0,1 0-1,0 0 1,0 0 0,0 0 0,1 0-1,-1 0 1,0 0 0,1 0-1,-1 0 1,1-1 0,0 1 0,0 0-1,-1 0 1,1 0 0,0-1 0,3 4-1,-3-3 7,9 6 103,17 5-37,48 14 0,-44-20 4,168 14 37,-153-21-50,23-9-615,117-32 0,-47 1-5333</inkml:trace>
  <inkml:trace contextRef="#ctx0" brushRef="#br0" timeOffset="1">1136 0 9056,'5'8'3,"-1"-1"0,0 1 0,0 0 1,0 0-1,-1 0 0,0 1 0,-1-1 1,0 1-1,0 0 0,1 11 0,1 1 0,0 7-1,11 49 198,-10-56-122,41 143 260,-40-146-305,0 4 91,2-1 0,0 0 0,1-1 0,17 30 0,-26-50-118,1 0-1,-1 1 1,0-1 0,0 0-1,0 1 1,1-1 0,-1 0 0,0 1-1,1-1 1,-1 0 0,0 0-1,0 1 1,1-1 0,-1 0-1,0 0 1,1 0 0,-1 0-1,0 1 1,1-1 0,-1 0 0,1 0-1,-1 0 1,0 0 0,1 0-1,0 0 1,1 0 4,0 0 0,-1 0 0,1 0 0,0 0 0,0 0 0,0-1-1,0 1 1,-1-1 0,1 1 0,0-1 0,0 0 0,-1 0 0,1 0 0,-1 0 0,1 0 0,1-1 0,24-26-1254,5-13-5042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50.1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7 8520,'0'0'0,"-12"-6"312,24 22 8,24 27 8,32 32-256,19 1 8,11-19-80,-5-3-6744</inkml:trace>
  <inkml:trace contextRef="#ctx0" brushRef="#br0" timeOffset="1">853 131 8160,'-9'36'81,"-6"49"1,11-58 11,-18 128 591,16-103-587,2-16 291,-3 159 129,9-154-283,0-13-121,3 32 79,13 60 0,-16-111-164,3 20 107,1 0 0,2-1 1,13 35-1,-20-63-148,-1 1 0,0-1-1,0 1 1,1-1-1,-1 0 1,0 1 0,1-1-1,-1 0 1,1 1 0,-1-1-1,0 0 1,1 1 0,-1-1-1,1 0 1,-1 0-1,1 1 1,-1-1 0,1 0-1,-1 0 1,1 0 0,-1 0-1,1 0 1,-1 0-1,1 0 1,-1 0 0,1 0-1,-1 0 1,1 0 0,-1 0-1,1 0 1,-1 0 0,1 0-1,-1-1 1,1 1-1,-1 0 1,1 0 0,-1-1-1,0 1 1,1 0 0,-1 0-1,1-1 1,-1 1 0,0-1-1,1 0 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50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1 189 9776,'38'0'323,"70"10"0,-43-1-57,128 16 247,-152-21-186,179 5 87,-178-11-300,-13 0-65,8-1-22,1-1 1,-1-2 0,40-12 0,-55 11-21,0-1 0,36-19 0,-48 18-19,-4-1 7,-1 1 0,0-1 0,4-13 0,-8 20-2,-1 0 1,0 0-1,0 1 1,0-1-1,0 0 1,0 0-1,-1 0 0,1 1 1,-1-1-1,0 0 1,0 0-1,0 1 1,0-1-1,0 1 0,0-1 1,-3-2-1,2 1-5,1 2 1,0 0 0,0-1 0,0 1 0,-1 0-1,1 0 1,-1 0 0,0 0 0,0 0 0,0 0 0,1 0 0,-4-1 0,-22-21-164,27 23 174,-1 1 0,0 0 0,0-1 0,1 1 1,-1-1-1,0 1 0,0 0 0,1 0 0,-1-1 0,0 1 0,0 0 0,0 0 0,0 0 0,1 0 1,-1 0-1,0 0 0,0 0 0,0 0 0,0 0 0,1 1 0,-1-1 0,0 0 0,0 0 1,0 1-1,1-1 0,-1 0 0,0 1 0,1-1 0,-1 1 0,0-1 0,1 1 0,-1 0 0,0-1 1,1 1-1,-1-1 0,1 1 0,-1 0 0,1-1 0,-1 2 0,-18 27-1337,19-28 1168,-9 17-6683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52.6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0 100 3592,'0'0'3449,"5"3"-3049,-1 1-282,-3-3-97,0 0 0,0 0 0,0 0 0,0-1 0,0 1 0,0 0-1,0 0 1,0-1 0,1 1 0,-1-1 0,0 1 0,0-1 0,1 0-1,-1 1 1,0-1 0,1 0 0,-1 0 0,0 0 0,1 0 0,-1 0 0,0 0-1,1 0 1,-1 0 0,2-1 0,92-12 538,36-2-229,-11-3 188,0 0-157,-26 9-136,174-23 510,-208 24-1916,-36 5-5239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53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0 5920,'-15'27'238,"14"-25"-183,1 1 0,-1-1-1,1 1 1,0-1-1,0 1 1,0-1 0,0 1-1,0-1 1,0 1-1,1 0 1,-1-1 0,1 0-1,0 1 1,-1-1-1,1 1 1,1-1 0,-1 0-1,0 0 1,2 3-1,7 18 328,11 56 51,-18-63-329,-1-1 0,0 1-1,-1-1 1,-1 1 0,-1 0 0,-3 22-1,2-20-32,-2 16 187,-1-2 0,-12 43 0,10-49-182,-12 49 535,-3 15-181,13-44 27,-4 79 1,13-122-496,0 0 0,0 1 0,0-1 0,0 0 0,1 1 1,0-1-1,0 0 0,0 1 0,0-1 0,0 0 0,0 0 1,1 0-1,0 0 0,-1 0 0,1 0 0,0-1 0,1 1 1,-1-1-1,0 1 0,4 2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53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8520,'9'17'4,"1"0"1,0-1 0,1 0-1,14 15 1,62 65 40,-32-37-19,11 22 120,8 4 36,-69-81-138,0 1-1,0-1 0,0 0 0,0 0 0,1-1 0,0 1 0,0-1 1,0-1-1,0 1 0,0-1 0,8 2 0,-5-1 6,7-1 219,-7-4-215,0 0 0,0-1 0,0 0 0,-1 0 0,1-1 0,12-7 0,-8-1 167,-10 7-161,2-1-30,0 0 1,-1 0-1,0-1 0,0 0 1,-1 1-1,1-1 1,-1 0-1,-1 0 0,0-1 1,0 1-1,0 0 1,1-14-1,-2 7 43,1 4-43,-1-1-1,-1 1 1,0-1 0,0 1 0,-1 0 0,0-1 0,-4-14 0,4 21-9,-6-18 100,-18-38 0,24 56-67,0 7-8,-3 10-26,0 0-1,2 0 1,0 0-1,0 0 1,1 0-1,1 14 1,-1-10-13,0 13 28,13 158 10,-9-148-24,9 285 33,-11-208-49,3-6 1,3-18-3,10 34-1394,-10-74-5568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42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0 104 5656,'4'7'32,"0"0"1,0-1 0,1 0-1,0 0 1,0 0 0,1 0 0,-1-1-1,1 1 1,8 4 0,-11-8-16,14 8 143,16 3-54,59 15 1,-61-24 1,126 4 41,-129-10-74,98-26 36,-105 19-30,-13 5-49,9-6 11,0 0 1,-1 0-1,0-2 0,18-17 0,-6 6 48,42-42 377,-69 64-449,0 0 1,0 0-1,0 0 0,0 0 1,0 0-1,-1 0 1,1-1-1,0 1 1,-1 0-1,1 0 0,-1-1 1,1 1-1,-1-3 1,0 3-13,0 1 1,0-1 0,0 1-1,0-1 1,0 1-1,0-1 1,0 1-1,-1 0 1,1-1 0,0 1-1,0-1 1,-1 1-1,1 0 1,0-1 0,0 1-1,-1-1 1,1 1-1,0 0 1,-1-1-1,1 1 1,-1 0 0,1 0-1,0-1 1,-1 1-1,1 0 1,-1 0 0,-2-1 5,0 0 0,0 1 0,1 0 0,-1-1 0,0 1 0,0 0 1,1 0-1,-1 0 0,0 1 0,0-1 0,-4 2 0,-3 0-2,7-1-7,0-1 0,0 1-1,0 0 1,0 0 0,0 0 0,1 0 0,-1 0 0,0 1 0,1-1 0,-1 1 0,1 0 0,-3 2 0,-18 16 22,-31 33 0,40-32-6,-43 106 5,52-115-22,0-1 1,1 1-1,1 0 1,-2 13-1,0-1 0,0-1-1,2-13 0,1 1 0,0-1-1,1 1 1,0 15 0,1 33 4,1-42-5,8 33 0,10 17-1,6 1 0,4 5 0,-4-4 0,-6-13 0,-6-17 0,-6-14 0,-5-10 0,-3-14 0,1-1 0,0 1 0,-1 0 0,1 0 0,-1-1 0,1 1 0,-1 0 0,0-1 0,1 1 0,-1-1 0,0 1 0,1 0 0,-1-1 0,0 0 0,-1 2 0,-23 7 0,-11-3 0,-10-9 0,-6-6 0,-2-5 1,22 4 16,-38-18-1,69 27-1,4-3 4,0 0-16,-3 3-1,1 0-1,0-1 1,0 1-1,0 0 0,0 0 1,0 0-1,0 0 1,0 0-1,0 0 1,0 0-1,1 0 0,-1 0 1,0 0-1,0 1 1,1-1-1,-1 0 1,2 0-1,14-7 16,-3 1-5,1 1-1,-1 0 0,27-6 1,94-15 26,-103 25-4,150 0 10,-143 4-23,-28-2-15,206 23 43,-134-9-29,6 3-15,-38-8-520,56 2 1,-33-6-4666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53.7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53 8248,'8'16'37,"-1"0"0,-1 1 0,0-1 0,-1 1 0,-1 1 0,2 19 1,-4-22 4,32 202 745,6 9-223,-26-142-448,-11-69-79,-1-5-20,0 1-1,-1-1 0,0 0 0,-1 1 0,0-1 1,-2 13-1,2-21-83,0 0 3,0 0 1,-1-1 0,1 1-1,-1 0 1,1 0 0,-1-1 0,0 1-1,1 0 1,-1-1 0,0 1 0,0-1-1,0 1 1,0-1 0,0 1 0,-1-1-1,-2 3 1</inkml:trace>
  <inkml:trace contextRef="#ctx0" brushRef="#br0" timeOffset="1">39 137 7264,'19'-63'105,"-17"56"-33,0 0 0,1 0-1,-1 1 1,2-1 0,-1 1-1,1-1 1,0 1 0,0 1 0,8-10-1,-11 15-41,-1 0-1,1 0 0,0-1 0,0 1 0,0 0 0,0 0 1,0 0-1,0 0 0,0 0 0,0 0 0,0 1 0,0-1 1,-1 0-1,1 0 0,0 1 0,0-1 0,0 0 0,0 1 1,1 0-1,10 7 41,-7-5-22,-1 1 0,1 0 0,-1 0 0,0 1 0,-1-1 1,1 1-1,-1 0 0,0-1 0,0 2 0,0-1 0,3 10 1,-3-7-1,2 2 11,-1 0-1,0 0 0,-1 1 1,0-1-1,-1 1 0,0 0 1,0 0-1,-1 17 0,0-18-27,-1 2 43,0 0-1,0 0 1,-1-1-1,-4 20 1,2-14-36,1-6 102,-4 11-40,-17 10 129,23-32-228,0 0 1,0 0-1,0 0 0,0 0 1,-1 0-1,1 0 0,0 0 0,0 0 1,0 0-1,0 0 0,0 0 1,0 0-1,-1 0 0,1 0 1,0 0-1,0 0 0,0 0 0,0 0 1,0 0-1,0 0 0,0 0 1,-1 0-1,1 0 0,0 0 1,0 0-1,0 0 0,0 0 0,0 0 1,0 0-1,0 0 0,0 0 1,0-1-1,-1 1 0,1 0 1,0 0-1,0 0 0,0 0 1,0 0-1,0 0 0,0 0 0,0 0 1,0-1-1,0 1 0,0 0 1,0 0-1,0 0 0,0 0 1,0 0-1,0 0 0,0 0 0,0-1 1,0 1-1,0 0 0,0 0 1,0 0-1,0 0 0,-1-9 9,10-13-1285,3-2-5131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54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 7176,'1'-1'0,"4"-1"2,0 1 0,-1-1 1,2 1-1,-1 0 0,0 0 1,0 0-1,0 1 0,0-1 1,1 1-1,5 1 0,-9 1 0,0-1 0,0 1-1,0 0 1,0 0 0,-1-1 0,1 1 0,0 1-1,-1-1 1,0 0 0,1 0 0,-1 0-1,1 5 1,-1-5 8,4 6 17,-1 1-1,-1 1 0,1-1 0,-2 0 0,1 1 0,-1 0 1,1 14-1,-1-10 4,10 63 303,-7-42-17,14 51 1,-18-84-287,0 1 0,0-1 0,0 0 0,1 0 0,-1-1 0,0 1 0,1 0 0,-1 0 0,1-1 0,0 1 0,-1-1 0,1 1 0,0-1 0,0 0-1,0 1 1,0-1 0,3 1 0,-2-1 13,2 2-6,1-1 0,0 0 0,0-1-1,0 1 1,0-1 0,0-1 0,0 1 0,0-1-1,0 0 1,0 0 0,0 0 0,0-1-1,7-2 1,-5 2 6,14-4 178,4-4-68,48-27 1,-59 23 27,-8 3-139,-1 0 0,0 0 1,-1-1-1,0 0 0,6-20 0,-10 13 113,-5-2-83,-1 1 1,-10-25-1,6 30 63,-1 5-97,0 1 1,0 0-1,-1 1 1,-17-9-1,11 11 89,-1 4-86,0 1 0,-1 0 0,-18 4 0,18 3 19,2 3-40,1 2 0,0 0 1,-22 24-1,24-15 28,9-11-30,-2 2-7,1 0-1,0 1 0,1-1 0,1 1 1,0 0-1,0 0 0,2 1 0,-2 16 1,3-8 6,1 1 1,4 34 0,4-40 10,4 0-19,1-1 0,1 0 0,1-1 0,17 13 0,-4-10 25,155 54 10,-141-62-23,190 26-1422,-106-22-5759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54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457 54 3680,'1'-2'8,"0"0"0,0 1 0,0-1 0,-1 0 0,1 0 0,-1 0 0,1 1 0,-1-1 0,0 0 0,1 0 0,-1 0 0,0 0 0,0 0 0,0 0 0,-1 0 0,1 1 0,0-1 0,-1 0 0,1 0 0,-1 0 0,0 0 0,1 1 0,-1-1 0,0 0 0,0 1 0,-2-3 0,-2 2 273,-4 2-100,2 0-109,1 0 0,-1 0 1,1 1-1,-1 0 0,1 0 1,0 1-1,0 0 0,-1 0 1,-6 4-1,-114 57 588,98-44-192,-102 102 177,111-96-251,4 2-130,-26 57 1,41-83-251,1-1 1,-1 1-1,1 0 1,0 0-1,0 0 0,-1-1 1,1 1-1,0 0 1,0 0-1,0 0 0,0 0 1,0-1-1,0 1 1,0 0-1,0 0 0,0 0 1,0 0-1,1 0 1,-1 1-1,3 4 18,0 0 1,0 0-1,0-1 0,1 1 1,-1 0-1,2-1 0,-1 0 1,0 0-1,1 0 0,0-1 1,7 6-1,-10-9-13,0 0 0,0 1-1,-1-1 1,1 0 0,0 0 0,0-1 0,0 1-1,1 0 1,2 0 0,171 33-818,-69-21-4347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55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187 235 6640,'-18'17'14,"10"-10"28,1 1 0,0-1 0,1 2 0,-10 14 0,-47 83 256,57-95-133,0 1-1,0 0 0,-3 13 1,2-7-69,0-1-39,4-10-3,1 0-1,0 0 1,0 0-1,-2 12 1,2-11 41,0-4-68,1-1 0,0 1-1,1 0 1,-1 0 0,1 0-1,-1-1 1,1 1 0,0 0 0,1 0-1,-1 0 1,1 0 0,-1 0 0,2 3-1,-1-6-20,0-1-1,0 1 0,0-1 0,-1 1 0,1-1 0,0 1 0,0-1 0,0 0 0,0 1 0,0-1 1,0 0-1,0 0 0,0 0 0,0 0 0,0 0 0,0 0 0,0 0 0,0 0 0,0 0 1,1 0-1,-2 0-1,3-1 2,1 0 0,-1 1-1,0-1 1,0 0 0,0 0 0,-1 0-1,1-1 1,0 1 0,0-1-1,-1 0 1,1 0 0,-1 0-1,1 0 1,3-4 0,-1 0 0,1-1 1,-1 0 0,5-10-1,-6 9 1,1-1 11,0 0 1,-1-1-1,0 0 0,-1 1 1,0-1-1,-1-1 0,2-19 0,-1 16-3,24-128 260,-24 130-215,-1 3-3,0 0 0,0 0 0,-1 0 0,0 0-1,-1-14 1,0 24-51,0 0-1,0 0 0,1 0 0,-1 1 0,1-1 0,-1 0 0,1 0 1,0 0-1,-1 0 0,1 0 0,1 2 0,2 2 4,25 41 12,-4-18-18,3 0 2,-1-6-3,6-6-2,14-4 0,1-4 0,-10-8 0,-6-2 0,3 2 0,-21 1-1,-5-2 3,1 1 1,-1 1-1,0 0 1,1 0-1,-1 1 1,0 0-1,0 0 1,0 1 0,0 0-1,0 1 1,-1 0-1,11 6 1,-3 2 5,-1 1 0,0 0 0,-1 1 0,14 16 0,34 43 18,-54-60-12,-3 3-8,-1 1 1,5 31 0,-11-29 14,0-9-16,-2 0 0,0 0 0,0 0 1,-1 0-1,0-1 0,-7 11 0,-1-9 22,0-6-20,1 1 0,-1-2 0,0 0 0,-1-1 0,-15 3 0,7-8 48,7-2-39,-1-1 0,1-1 0,0 0 0,-23-14 0,23 5 31,5 0-32,1-2 1,0 1 0,-12-34-1,17 26 19,5-19-13,7-56 0,0 67-7,55-127 3,-61 155-16,1 0 0,-1-1 0,1 1 0,-1 0 1,5-4-1,12-16 2,23-22 0,-21 27-2,1 1 0,26-16 0,50-24 4,-5 17-2,-60 29 1,49-10 0,-68 22 4,-2 5-5,0 1 1,0 0-1,-1 1 1,13 9-1,-9-1 11,3 13-4,24 53 0,-33-54 10,31 136 8,-18-82 6,-14-52-28,18 59 23,48 103 59,-57-155-1337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55.4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94 8696,'72'-1'8,"50"-6"10,81-14 150,-167 18 47,-8 0-92,11-1 33,0-1 0,48-13 0,-70 13-75,51-14 302,-60 17-299,0 0 0,0 1 1,0 0-1,0 0 0,0 1 0,9 0 0,-15 1-56,-1-1 0,0 0 1,1 1-1,-1-1 0,0 1 0,1-1 1,-1 1-1,0 0 0,1 0 0,-1 0 0,0-1 1,0 1-1,2 2 0,3 3 30,4 0-21,20 20 196,22 32 12,-50-55-229,0 1 0,-1 0 0,1-1-1,-1 1 1,1 0 0,-1-1 0,0 1 0,-1 0 0,1 0 0,-1 0-1,1 0 1,-1 0 0,0 0 0,-1 4 0,1-1-3,0-1 14,0-1 1,-1 1 0,1 0-1,-1-1 1,0 1-1,0 0 1,-3 6 0,3-10-125,-1 1 1,1-1 0,0 0 0,-1 1 0,0-1-1,1 0 1,-1 0 0,0 0 0,0-1-1,0 1 1,0 0 0,0-1 0,-1 1-1,1-1 1,-4 2 0,-13 6-7057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55.7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8520,'10'2'31,"1"0"1,-1 1 0,0 1 0,1-1-1,16 10 1,40 28 252,-48-29-240,6 3-25,0 1-1,-1 1 0,42 40 1,-30-25-10,21 19 3,2 4-9,-32-31-16,-2 2 0,34 43 0,-35-42-28,-19-24 35,-1 1 0,0 1 0,0-1 0,0 0 0,0 1 0,-1 0 0,3 5 0,-2-2 11,-3-7 0,-1 0 0,1 0 0,-1 0 0,1 0 0,0 0 0,-1-1 0,1 1 0,0 0-1,-1 0 1,1-1 0,0 1 0,0-1 0,0 1 0,0 0 0,-1-1 0,1 0 0,0 1 0,0-1 0,0 0 0,0 1 0,0-1 0,0 0 0,0 0-1,0 0 1,0 0 0,0 0 0,0 0 0,0 0 0,0 0 0,0 0 0,0 0 0,0-1 0,0 1 0,0 0 0,0-1 0,0 1 0,0-1 0,1 0-1,3-1 42,-1-1-1,0 0 1,0 0-1,0 0 1,0-1-1,0 1 1,5-8-1,74-103 914,-78 108-679,3-2 48,-8 8-310,1-1 1,0 1-1,-1 0 1,1 0-1,-1-1 1,1 1-1,-1 0 1,1 0-1,0 0 1,-1 0-1,1 0 1,-1 0-1,1 0 1,0 0 0,-1 0-1,1 0 1,-1 0-1,1 0 1,0 0-1,-1 1 1,1-1-1,-1 0 1,1 0-1,-1 1 1,1-1-1,-1 0 1,1 1-1,-1-1 1,1 1-1,10 8 38,-11-9-50,28 21 285,-10-9-242,30 25-6,-23-22-3,18 7-740,81 27 0,-27-19-6540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5:56.1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477 209 8344,'2'-1'-1,"3"-2"8,1-1 0,-1 1-1,1-1 1,8-8 0,-13 11-5,0-1-1,1 1 1,-1-1 0,0 1-1,0-1 1,1 0 0,-1 0-1,-1 0 1,1 0 0,0 0-1,0 0 1,-1 0 0,1 0 0,-1 0-1,0 0 1,1 0 0,-1 0-1,0 0 1,0 0 0,-1 0-1,1 0 1,-1-3 0,-3-7 4,0 1 1,-2 0 0,-11-20-1,4 17 48,-4 2-14,-1 1 1,-38-17-1,54 27-8,0 0 0,0 0 0,0 1 0,-1-1 0,1 1 0,0-1 0,0 1 0,-4 0 0,-24 1 113,1 0 1,-45 10-1,47-3 283,-89 57 168,98-51-208,5 1-120,-20 26-1,30-36-207,-1 0-1,1 0 0,0 1 1,0-1-1,0 1 0,1-1 1,0 1-1,0 0 0,1 0 1,-2 12-1,3-18-41,0 1 0,0 0 0,1 0 1,-1 0-1,0 0 0,1 0 0,-1 0 0,1 0 0,-1-1 0,1 1 1,-1 0-1,1 0 0,0 0 0,-1-1 0,1 1 0,0-1 1,0 1-1,-1 0 0,1-1 0,0 1 0,1 0 0,15 6 6,-16-7-7,5 2 9,1 0 1,0-1-1,-1 0 1,1 0-1,0 0 1,0-1-1,0 0 1,11-1-1,-7 0-7,0 1 1,1-1 0,-1 0 0,1-1-1,-1 0 1,0-1 0,0 0 0,11-5 0,-11 4-12,6-3 28,32-17 0,-1 1-9,-34 22-19,-13 1-8,1 1 1,-1 0-1,1 0 1,-1 0-1,1 0 0,-1 0 1,0 0-1,0 1 1,1-1-1,-1 0 1,0 1-1,0-1 1,1 2-1,2 5 1,0-1-1,-1 0 0,6 15 1,-4 2-2,0-1 1,-1 1 0,0 37-1,-3-44-3,-1 0 1,-3 29-1,0-12 2,-2 55-5,1-54-18,1-13 11,1 0 2,-2 0-1,0 0 1,-1 0 0,-2 0-1,-9 22 1,6-21-32,-15 24-1,21-40 26,0-1 1,0 0-1,0 0 0,-1-1 1,0 1-1,0-1 0,0 0 0,-1 0 1,-11 7-1,16-12 12,0 1 0,0-1 1,0 0-1,0 0 0,0 1 0,0-1 0,0 0 1,0 0-1,0 0 0,0 0 0,0 0 0,0 0 0,0-1 1,0 1-1,0 0 0,0 0 0,0-1 0,0 1 1,0-1-1,0 1 0,0-1 0,0 1 0,1-1 1,-3-1-1,1 1-10,-18-17-7,13 6-2,1-12 10,-8-44 1,14 44 22,13-115 15,-12 136-14,-1-1 1,1 1-1,0 0 0,-1 0 0,1 0 0,1 0 0,-1 1 0,2-4 1,6-13 27,22-34 1,-16 34-9,26-27 0,-38 43-2,0 0 0,0 0 0,0 1 0,0-1 0,0 1 0,1 0 0,4-3 0,22-12 80,37-15 0,53-8-2,-63 25 203,109-18-1,59-10-1874,8 1-6578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6:05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1 324 3056,'11'5'1,"-7"-4"10,-1 0 1,0 1-1,1-1 0,-1 1 0,0 0 1,6 5-1,7 5 55,0 2-1,-1 0 1,0 0-1,-1 1 1,-1 1-1,-1 1 1,0 0 0,-1 0-1,15 32 1,43 106 130,-54-121-55,63 144 57,-60-145-85,-10-20-73,1 3-14,0 0 0,2-1 0,0-1 0,0 0 0,2 0 0,-1-1 0,27 21 0,45 20 107,-83-54-127,-1 1-1,1-1 0,0 0 1,-1 1-1,1-1 0,-1 0 1,1 0-1,0 1 0,0-1 1,-1 0-1,1 0 0,0 0 1,-1 0-1,1 0 0,0 0 1,0 0-1,-1 0 0,1 0 1,1 0-1,13-4 33,0 0 0,0-1 0,21-10 0,-34 14-27,-1 0 0,1 0 0,-1 1-1,1-1 1,-1 0 0,1-1 0,-1 1 0,0 0 0,0 0 0,3-3 0,19-26 73,34-60 0,-44 60 36,-6 13-57,4-12 27,-1 0 1,-2 0-1,8-52 0,-12 58 26,2-12 41,-2 0-1,-1-70 0,-9-83 213,5 148-75,1 14-158,5-151 376,4 90-174,-8 85-308,-1-1-1,0 1 0,1-1 0,0 1 1,0 0-1,0-1 0,0 1 0,0 0 0,0 0 1,0 0-1,1 0 0,-1 0 0,1 0 1,-1 0-1,4-2 0,-3 1 1,6 1 111,1 3-104,0 0 1,0 1-1,-1 0 0,13 5 1,-7 1 23,6 8-388,-2 2 0,31 36 0,-4 3-4973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6:05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6456,'4'6'3,"0"-1"0,-1 1 0,0 0 0,0 0 0,-1 0 0,0 0 0,0 0 0,0 0 0,1 11 0,-1-7 3,3 12 5,-2 0 1,0 1-1,0 39 1,-3-47-6,-1 57 64,0-50-60,-2 3-4,2-16-1,0 0 1,0 0-1,1 0 1,1 9-1,-1-8 7,0-2-6,0 1 0,1-1 0,0 1 0,1-1 0,-1 0 0,1 1 0,1-1 0,0 0 0,4 10 0,-5-15 2,0 1-1,0-1 0,0 0 1,0 1-1,1-1 1,-1 0-1,1-1 1,0 1-1,0 0 1,0-1-1,0 1 1,0-1-1,1 0 0,-1 0 1,1-1-1,-1 1 1,1 0-1,-1-1 1,1 0-1,0 0 1,6 1-1,1-1 4,-7 0-3,-1-1 0,1 0 0,-1 1 0,1-1 0,-1-1 0,1 1 1,-1-1-1,1 1 0,-1-1 0,5-1 0,68-25 103,-63 19-31,0-5-39,-1-1 0,16-22 1,-21 19 98,-4-2-91,0 0 0,-1 0 0,-1-24 0,-5 23 91,-5-8-27,-2 2-1,0 0 1,-2 0 0,-25-37 0,32 55-57,0 1 0,-1 0 0,0 0 0,-7-6 0,11 11-35,0 0-1,0 0 1,0 1 0,0-1 0,0 0-1,0 1 1,0 0 0,-1 0 0,1 0 0,0 0-1,-6 0 1,8 1-41,-1 0-1,1 0 1,0 0 0,0 0 0,0 0-1,-1 0 1,1 0 0,0 0-1,0 1 1,0-1 0,0 0 0,0 1-1,0-1 1,0 1 0,0 0-1,0-1 1,0 1 0,0 0 0,0-1-1,0 1 1,0 0 0,0 0-1,1 0 1,-1 0 0,0 0 0,1 0-1,-1 0 1,1 0 0,-1 0-1,1 0 1,-1 1 0,0-1-148,-6 13-5132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6:06.0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124 603 7176,'11'16'27,"0"1"1,-1 0-1,-1 1 1,12 30-1,7 26-20,4 14-7,1 2 0,3-10 0,0-21 0,-26-44 0,-6-8 0,1 0 0,1 0 0,-1-1 0,1 0 0,8 6 0,-14-11 0,0-1 0,0 0 0,0 0 0,0 1 0,0-1 0,0 0 0,1 0 0,-1 1 0,0-1 0,0 0 0,0 0 0,1 1 0,-1-1 0,0 0 0,0 0 0,1 0 0,-1 0 0,0 1 0,0-1 0,1 0 0,-1 0 0,0 0 1,1 0-1,-1 0 0,0 0 0,1 0 0,-1 0 0,0 0 0,1 0 0,-1 0 0,0 0 0,0 0 0,1 0 0,-1 0 0,0 0 0,1 0 0,-1 0 0,0 0 0,0-1 0,1 1 0,-1 0 0,1-2 1,0-1-1,-1 1 1,1-1-1,-1 1 1,1-1-1,-1 1 1,0-1-1,0 1 0,0-1 1,-1-3-1,-8-64-834,0-10-3346</inkml:trace>
  <inkml:trace contextRef="#ctx0" brushRef="#br0" timeOffset="1">0 8 5656,'0'0'0,"11"-7"24,10 11 0,14 16-24,20 18-8,17 19 8,0-3-3792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42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0 149 6368,'0'0'149,"2"-1"-9,0 0-128,0 0-1,0 0 1,0 0 0,0 0-1,0 1 1,0-1-1,0 1 1,1-1 0,-1 1-1,0 0 1,0 0-1,0 0 1,1 0 0,-1 0-1,0 0 1,0 1 0,0-1-1,5 2 1,5 0 111,36 7 90,54 18-1,-85-22-195,-11-4-4,-1 1 1,1-1-1,-1 2 1,1-1-1,-1 0 1,9 7-1,-4-3 22,-3-3-22,0 1-1,0 0 1,-1 1 0,1-1-1,-1 1 1,0 1 0,0-1 0,-1 1-1,0 0 1,8 11 0,-5-2 11,0 0 1,-2 0 0,0 1-1,0 0 1,-2 0 0,0 0-1,2 22 1,-5-24-15,-1 34 63,-6 5 12,5-49 63,-1-8-60,-1 0-75,1 0-1,0 0 1,0 0-1,1-1 1,-1 1 0,1-1-1,0 1 1,0-1-1,0 0 1,0-8-1,-1-6 81,-5-87 68,7 93-120,0 0 0,1 0 0,1 0 0,0 0 0,1 0 0,9-23 0,-7 21-13,-1 1 24,2 1 1,-1 0 0,2-1-1,0 2 1,16-23-1,-15 23-22,3-4 53,0 2 0,1-1 0,17-16-1,-20 23-52,-6 5-6,0 0 0,-1 0-1,1 1 1,1-1-1,-1 1 1,0 0-1,1 0 1,-1 0 0,1 0-1,-1 1 1,1-1-1,0 1 1,0 0 0,5-1-1,-7 2-17,6 1 69,-1 3-56,0 1-1,0 0 1,-1 0-1,1 1 1,-1 0 0,0 0-1,6 9 1,0 1-1,16 28 0,-24-38-13,0 0 0,-1 0-1,0 0 1,3 12 0,-1-2-2,12 40 1,-8 2 1,-9-1-3,-7-2-2,-6-8 0,-10 6-3,22-65-17,6-23-1197,0-5-4863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6:06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510 567 6368,'-57'40'-63,"-52"42"2,83-61 41,-106 105-7,106-98 15,-78 131 7,90-127 26,-24 100 36,37-129-35,0 0-1,1 1 0,-1-1 0,1 1 1,-1-1-1,1 1 0,0-1 0,0 0 0,1 1 1,0 5-1,2 0 12,2 13 42,-5-22-70,0 0 1,0 1-1,0-1 1,0 0-1,0 0 1,0 0-1,0 1 1,0-1-1,0 0 1,1 0-1,-1 0 1,0 0-1,0 1 1,0-1-1,0 0 1,0 0-1,0 0 1,1 0-1,-1 0 0,0 0 1,0 0-1,0 1 1,0-1-1,1 0 1,-1 0-1,0 0 1,0 0-1,0 0 1,1 0-1,-1 0 1,0 0-1,0 0 1,0 0-1,0 0 1,1 0-1,-1 0 1,0 0-1,0 0 1,0 0-1,1 0 1,-1 0-1,0 0 1,0-1-1,12 0 60,0-1 0,-1-1 0,0 1 0,19-9 0,-24 9-35,17-10 271,9-12-92,55-55-1,-66 51 46,62-129 96,-71 124-116,28-130 99,-37 130-66,-15-170 101,4 158-127,-63-200 286,63 222-456,-8-22 82,1-1 0,-10-60 0,42 120-46,-8-6-100,-4-3-3,-1 0-1,1 0 1,-1 0-1,0 1 1,3 5-1,26 42 16,12 25-15,-18-18-7,26 85 0,-40-102-23,99 270-220,-83-228 197,-16-55-104,-5-14-50,0-1 0,2-1 1,0 0-1,0 0 0,1-1 1,19 17-1,25 18-5970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6:06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7800,'-1'22'5,"6"42"1,3 6 7,12 126 12,-15-156 22,62 259 118,-39-178-81,-19-84-43,19 103 62,-17-53-998,-9-52-3931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6:07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1 465 6728,'62'-12'-16,"80"1"-11,-15 8-80,19-1 58,93-12 12,-186 12 18,74-5 4,9 5 13,-67 5 6,88 13 1,-153-14-4,30 4 39,0 2-1,59 16 0,-90-20-15,1-1-3,-1 0 0,0 0 0,1 0 0,-1 0 1,0 0-1,6-1 0,-8 0 183,0-1-197,0 0 1,0-1 0,0 1-1,0 0 1,0 0 0,0 0-1,0 0 1,1 0 0,-1 0-1,2-1 1,-1 0 1,-1 1 1,1-1-1,-1 0 1,0 0-1,0 1 1,1-1-1,-1 0 1,0 0-1,-1 0 1,3-4-1,1-5 7,14-27 16,-13 19 69,-4-2-61,0 0 0,-2 0 0,-3-23 0,-3 22 128,-66-95 77,54 95-50,-2 4-125,-1 2 1,-1 1-1,-24-13 0,45 27-50,0 0-1,1 0 1,-1 0-1,0 1 0,0-1 1,0 1-1,0-1 1,0 1-1,0 0 0,-4 0 1,-11 0 31,-1 1 0,0 1 0,1 1 0,0 0 0,-21 8 0,36-10-22,-1-1-1,1 1 0,0 1 0,-1-1 0,1 0 0,0 0 0,0 1 1,-4 3-1,-25 23 148,-44 54 0,57-54 65,-47 124 96,59-124-123,5-21-273,1-2-2,-1 0-1,1 0 1,0 0 0,0 0-1,0 0 1,1 0-1,0 0 1,0 0-1,0 0 1,1 0-1,-1 0 1,1 0 0,0-1-1,5 8 1,12 16-6119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6:07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1 362 2520,'9'-3'-8,"253"-72"-29,-16-21 187,-8 16 14,-181 65 23,277-50 72,-256 55-86,341-7 66,-392 17-162,29 3 0,-56-3-77,190 23 159,-22 16-98,-168-39-61,58 19 148,179 84 64,-199-81-64,107 94 63,-141-113-188,-1 0 1,0 0-1,0 1 0,0-1 1,3 6-1,19 36 75,27 61 0,-41-72 43,-5-15-78,4 20 27,-2-1 1,7 66 0,-12-57 55,-1 1 0,-8 68 0,3-98-125,3-13-6,-1 0 0,0 0-1,0 0 1,-1 0 0,1 0 0,-1 0-1,0 0 1,-5 7 0,-47 79 138,40-75-25,-69 43 41,66-52-115,3-3-228,0-1 0,0-1 0,-28 2 0,1-4-3626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6:08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1 262 5656,'19'1'-2,"29"6"-12,91 21-13,-104-20-26,160 44-14,-154-40 55,55 24 4,4 14 8,-90-44-32,187 116-521,-178-107-2487</inkml:trace>
  <inkml:trace contextRef="#ctx0" brushRef="#br0" timeOffset="1">1379 14 6368,'0'0'0,"-3"-13"56,-23 25 0,-32 38 48,-38 33 8,-52 30-64,-17 20 0,-17 9-48,3-2-4616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7:42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815 102 1352,'-25'-6'0,"-1"-2"4,19 4-1,-64-28 74,46 20-32,-34-12 1,43 18-37,11 4 0,-1 0 0,1 1-1,0 0 1,-1-1 0,0 2 0,1-1 0,-1 1 0,-5 0 0,-102 5 88,90 0-9,-9 7-7,0 1 0,1 2-1,-50 33 1,64-37-65,12-8 0,-1 1-1,1 0 1,0 0 0,0 1-1,1 0 1,-8 8-1,-18 29 143,-47 84 0,65-107-143,9-14 0,0 0 1,-1 1-1,2-1 1,-1 1-1,1 0 0,-4 11 1,0 8 43,-5 45 1,13-51 14,11 17-20,18 37 0,-20-52-23,1-1 0,1 0 0,0-1 0,21 22 0,-21-26-18,7 6 54,16 7-22,52 33 1,-59-47 7,-12-7-33,6 3-9,-1-1-1,1-2 1,1 0 0,42 6-1,91-1-347,-71-9-1423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7:43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198 0 3056,'6'7'14,"-1"0"0,1 0 0,-1 0 0,-1 0 1,1 1-1,-1 0 0,0 0 0,-1 0 0,0 0 0,0 1 0,1 9 0,1 14 59,3 59 0,0 7 37,-2-47-47,9 69 221,-8-93-129,-6-25-89,3-4 5,-3 2-67,-1 0 1,0 0-1,1 0 0,-1 0 1,1 0-1,-1 0 1,0-1-1,1 1 0,-1 0 1,0 0-1,1 0 1,-1 0-1,0-1 0,1 1 1,-1 0-1,0 0 0,1 0 1,-1-1-1,0 1 1,1 0-1,-1-1 0,0 1 1,1-1-1,8-21 223,-2 0-1,0 0 1,-1-1-1,-1 0 1,-1-1-1,-1 1 1,0-41-1,-1 28 24,-1 19-18,0 0 0,-2-19 1,-11-28 445,12 62-563,-1-30 900,-4 26-949,4 6-61,0 0-1,-1 0 0,1 0 0,0-1 1,0 1-1,0 1 0,0-1 0,0 0 1,0 0-1,0 0 0,-1 0 0,1 1 1,0-1-1,0 1 0,0-1 0,-1 1 1,1 0 1,-22 6 20,-10 1-1,-42-1-12,62-6-9,1 0-1,-1 1 1,0 0-1,0 1 1,-15 6-1,1 8 0,23-14-2,0 1 0,0 0 0,1 0 0,-6 8 0,-9 25 1,11-13-15,1 0 0,2 0 0,-3 40 0,4-50 8,3-11-3,-1 1 0,1 0 1,0-1-1,0 1 0,0 0 0,0-1 1,1 1-1,1 6 0,1 5-19,2 0 0,8 20 0,-5-24-53,2-3 40,0-1 0,0 0 0,1 0 0,0-1 0,0 0 0,1-1 0,-1-1 0,16 4 0,-12-3 21,-9-3-1,0 0 1,0-1-1,0 1 1,0-2-1,7 2 1,1-2 2,-1 0 1,0-1-1,1 0 0,-1-1 1,0 0-1,0-1 1,0-1-1,16-7 0,-23 9 17,0-2-1,0 1 1,-1-1-1,11-8 1,-12 7 0,1 0 0,-1 0 1,0-1-1,-1 1 0,1-1 1,-1 0-1,0 0 0,0-1 0,3-11 1,-2 0 5,0 0 0,2-23 0,-3 26-3,-2 11 2,0 0-1,-1 0 0,1 1 1,-1-1-1,0 0 0,0 0 0,0 0 1,-1 1-1,0-1 0,-1-5 1,-3-12 33,0-1 0,-2 1 0,-1 0 0,-1 1 0,0-1 0,-22-32 0,29 51-23,0 0 1,0 0-1,0 0 0,0 0 0,0 1 0,0-1 0,-1 1 0,1-1 0,0 1 0,-1 0 0,1 0 0,-1 0 0,0 0 1,1 1-1,-1-1 0,0 0 0,1 1 0,-1 0 0,0 0 0,-2 0 0,3 0 10,-55 1 115,55-1-135,0 1 0,0-1 1,0 1-1,0 0 0,0-1 0,0 1 1,0 0-1,1 0 0,-1 0 0,0 1 1,0-1-1,1 0 0,-1 1 0,1-1 1,-1 1-1,1-1 0,0 1 1,0 0-1,-1-1 0,1 1 0,0 0 1,0 0-1,1 0 0,-1 0 0,0 0 1,0 3-1,1-4-2,-1 10 25,10 21 4,-7-27-31,0 0 1,1 0-1,0 0 0,0 0 1,6 8-1,0-5-107,-1 0 0,1-1 1,0 0-1,1-1 0,0 0 0,0 0 1,0-1-1,19 7 0,-27-11 2,66 27-5209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7:44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0 107 2872,'1'-3'32,"0"0"0,0 0 0,0 0 0,0 0-1,1 0 1,-1 0 0,1 0 0,0 0 0,0 1 0,0-1 0,0 1 0,0-1 0,1 1 0,4-4 0,10-2 19,1 1 1,0 1 0,0 1 0,1 0 0,-1 2 0,1 0 0,0 1-1,31 0 1,-46 3-39,-1-1-1,1 1 0,-1 0 1,0 0-1,1 1 0,-1-1 1,0 1-1,0-1 0,0 1 1,0 0-1,0 0 1,0 1-1,3 1 0,25 32 64,-26-30-74,3 2 19,-2 1 0,1 0 0,-1 0 0,-1 1-1,1 0 1,4 14 0,-2-7 14,8 26 0,12 55 0,-23-82-34,2 26 7,-6-32-2,0 0-1,-1 0 1,0 0 0,0 1 0,-1-1 0,0 0-1,-1 0 1,-3 10 0,4-18 10,0-1 1,0 1-1,0-1 1,0 0-1,-1 1 1,1-1-1,0 0 1,-1 0-1,1 0 1,0 0-1,-1 0 1,1 0-1,-1-1 1,0 1-1,1 0 1,-1-1-1,0 1 0,1-1 1,-1 1-1,0-1 1,0 0-1,1 0 1,-1 0-1,-2 0 1,1-4 103,-7-19 7,6 16-96,1 0 0,1 0-1,-1 0 1,1-1 0,-2-11 0,-7-102 164,13 96-62,0 10-70,-1 4-32,1-1 0,0 0 0,1 0 0,0 1 1,1 0-1,1 0 0,7-15 0,-5 14 9,0 0 1,1 1-1,1 1 1,0-1-1,0 1 1,1 1 0,0-1-1,1 2 1,0-1-1,0 2 1,1-1-1,0 2 1,0 0-1,17-7 1,-18 9-29,-9 3-7,1 0 1,0 0-1,-1 0 1,1 0-1,0 0 1,-1 1-1,1-1 0,0 1 1,0 0-1,5 0 1,6 2 5,0-1 0,1 2 1,-1 0-1,0 1 0,0 0 1,-1 1-1,1 0 0,-1 2 1,-1-1-1,1 1 0,17 14 1,52 40 16,-66-46-7,-5 1-10,0 1-1,0-1 1,-2 2 0,0-1-1,-1 1 1,10 37 0,-15-42-5,-2-10-1,0 1 1,0 0 0,-1-1 0,0 1-1,0 0 1,0 0 0,0-1 0,0 1 0,-1 0-1,-1 4 1,2-2 20,-1-1-16,1-1-1,-1 1 1,0-1-1,0 1 1,0-1-1,-1 0 1,1 0-1,-1 1 0,0-1 1,0 0-1,-1 0 1,1-1-1,-1 1 1,-3 3-1,-1-2 39,-1 0 0,0 0 0,1-1 0,-2 0 0,1 0 0,0-1 0,-17 4 0,25-8-40,-1 1 0,1 0 0,0-1-1,-1 1 1,1-1 0,-1 0 0,1 1 0,0-1 0,-1 1-1,1-1 1,0 1 0,0-1 0,-1 0 0,1 1-1,0-1 1,0 0 0,0 1 0,0-1 0,0 0 0,0 1-1,0-1 1,0-1 0,2-25-863,-1-6-3511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7:44.8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1 155 4488,'15'14'-25,"0"-1"-1,2 0 1,0-1 0,0-1-1,1-1 1,23 11 0,40 23-43,-41-19 65,-33-21 5,-1 0-1,1-1 1,0 0 0,0 0-1,0-1 1,1 0 0,-1 0-1,0 0 1,1-1 0,0-1-1,-1 1 1,1-1 0,-1 0 0,10-2-1,-15 2 7,0-1 0,0 0 1,0 0-1,0 0 0,-1 0 0,1 0 0,0 0 0,-1 0 0,1 0 1,0-1-1,-1 1 0,0-1 0,1 1 0,-1-1 0,0 1 0,0-1 0,0 0 1,0 0-1,2-3 0,0-1 77,42-87 455,-38 78-448,-6 14-67,-1-1-1,1 1 1,-1-1 0,0 1-1,1-1 1,-1 1-1,0-1 1,0 0 0,0 1-1,0-1 1,0 1 0,0-1-1,-1 0 1,1 1-1,0-1 1,-1 1 0,0-2-1,-3-15 221,-19-102 938,23 118-1022,1-1 38,-1 3-190,0-1 0,0 1 0,0 0-1,0-1 1,1 1 0,-1 0 0,0-1 0,0 1 0,0 0 0,0-1 0,0 1 0,0 0 0,0 0 0,1-1 0,-1 1-1,0 0 1,0-1 0,0 1 0,1 0 0,-1 0 0,0-1 0,0 1 0,1 0 0,-1 0 0,0 0 0,0 0 0,1-1-1,-1 1 1,0 0 0,1 0 0,-1 0 0,4-1 0,0 0-1,0 0 1,1 0-1,-1 1 1,0 0 0,0 0-1,0 0 1,0 0-1,0 1 1,0-1 0,0 1-1,0 0 1,0 0-1,0 1 1,0-1 0,0 1-1,0 0 1,-1 0-1,7 5 1,-6-4-10,3 0 1,22-2-7,-27-1 31,-4-18 215,1 17-212,0 0 0,0 1 0,0-1 0,0 0 0,-1 0 0,2 1 0,-1-1 0,0 0 0,0 0 0,0 0 0,0 0 0,0-2 0,0 2-23,1 1-1,-1-1 0,1 0 0,-1 0 0,0 1 0,1-1 1,-1 0-1,0 1 0,1-1 0,-1 1 0,0-1 0,1 1 1,-1-1-1,0 1 0,0 0 0,0-1 0,0 1 0,1 0 1,-1-1-1,0 1 0,0 0 0,0 0 0,0 0 0,0 0 1,0 0-1,0 0 0,0 0 0,1 0 0,-3 1 0,1-1 0,0 0-1,0 0 0,0 0 1,0 1-1,0-1 0,0 1 0,1 0 1,-1-1-1,0 1 0,0 0 1,-2 2-1,-1 8-372,4-7-274,-3 10-4296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7:46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 4128,'1'2'39,"-1"1"1,1-1-1,0 0 0,0 0 1,1 0-1,-1 1 1,0-1-1,1 0 0,-1-1 1,3 4 211,-2-5-143,4 3-28,-3-2-24,5-2-4,-6 1 30,0-1-49,5-3-4,-5 3-9,-2 2-1,0 7-20,0-1 0,1 1 1,0-1-1,1 1 0,-1-1 1,4 9-1,0 1-1,-4-13 0,0 0 0,1 0-1,-1 0 1,1-1 0,-1 1 0,1 0-1,0-1 1,0 1 0,1-1 0,-1 1 0,1-1-1,0 0 1,0 0 0,0-1 0,0 1-1,0 0 1,0-1 0,1 0 0,-1 0-1,1 0 1,7 3 0,-5-3-1,2 0 0,-1 0 0,0-1 0,0 1 0,1-2 1,-1 1-1,0-1 0,1 0 0,-1 0 0,1-1 0,7-2 0,11-4 2,-22 5 10,0 0 1,0 0-1,-1 0 0,1 0 1,-1-1-1,1 1 0,-1-1 1,0 0-1,0 0 0,0 0 1,0-1-1,-1 1 0,0-1 1,1 1-1,-1-1 0,0 0 1,1-4-1,-2 6 111,-8-16 240,4 10-212,-1 1-1,0 1 1,0-1 0,-11-12-1,14 18-124,-1 0 0,0 0 0,0 0 0,0 1 0,0-1 0,0 0 0,0 1-1,0 0 1,0-1 0,0 1 0,0 0 0,0 0 0,0 0 0,0 0 0,0 0-1,-3 1 1,4-1 6,-5 0 2,1 1 0,0-1 0,-1 1 0,1 0 1,-1 1-1,1-1 0,0 1 0,0 0 0,0 0 0,0 1 1,0 0-1,0-1 0,1 2 0,0-1 0,-8 7 0,9-7-26,0 1-1,0-1 1,0 1-1,0-1 1,0 1-1,1 0 1,0 0-1,0 0 0,0 1 1,0-1-1,-1 6 1,0 27-1,8 8-4,10 8 0,-2-20-1,23 37 0,-25-52-4,0-8 1,-1 1 0,1-1-1,1-1 1,0 0 0,0-1-1,1 0 1,0-1 0,15 6-1,-18-9 3,-6-3 0,-1 0 0,1 0 1,0 0-1,-1 0 0,1-1 0,0 1 0,0-1 1,6 0-1,22-2-12,-27 1 14,0-1 0,0 1-1,0-1 1,0 1-1,6-4 1,23-19 0,-27 18 0,-1 1 0,-1-2 1,8-9-1,-1-5 9,-1 0 0,-1-1 0,-1-1 0,7-26 0,-9 28 3,0 4-7,4-20 68,19-109 280,-24 118-140,-4 22-163,0-1 0,-1 0 0,0 1 0,-1-1 0,0 0 0,0-7 0,0 13-45,0 1 1,0 0-1,0-1 0,0 1 1,0 0-1,0-1 1,0 1-1,0-1 1,0 1-1,0 0 0,0-1 1,0 1-1,0 0 1,1-1-1,-1 1 1,0 0-1,0-1 0,0 1 1,1 0-1,-1 0 1,0-1-1,0 1 1,1 0-1,-1 0 0,0-1 1,0 1-1,1 0 1,-1 0-1,0 0 1,1 0-1,-1-1 0,0 1 1,1 0-1,-1 0 1,0 0-1,1 0 1,-1 0-1,1 0 0,-1 0 1,0 0-1,1 0 1,-1 0-1,0 0 1,1 0-1,-1 0 0,0 0 1,1 0-1,-1 0 1,0 1-1,1-1 1,0 0-1,17 10 10,-16-9-3,24 17-5,66 58-24,-39-31-12,-39-34-3,0 1 0,-1 0-1,-1 1 1,16 20 0,-23-26 13,8 11-147,3 19-38,-1 1 1,17 64-1,-19-35-17,11-2 14,-22-62 191,-1 0 0,1 0 0,0-1 0,0 1 0,1-1 0,-1 1 0,0-1 0,1 0 1,0 0-1,-1 0 0,1 0 0,0-1 0,0 1 0,5 1 0,-4-1-2,1 0 4,-1-1 1,1 0-1,-1 0 1,1 0-1,-1 0 1,1-1 0,0 0-1,-1 0 1,1 0-1,0 0 1,-1-1-1,6-1 1,-3 1-2,2 0 0,0-1-1,0 0 0,-1-1 0,1 1 0,-1-2 1,1 1-1,-1-1 0,12-8 0,-11 7 10,7-8 0,6-11 18,-2-1 1,-1-1 0,32-56-1,-14 1 131,-31 66-125,29-73 250,-32 79-187,-1 0 0,0 0 0,0-1 0,0 1 0,-1 0 0,-1-1 0,0 1 0,-2-17 0,1 22 40,-1-2 22,2 4-30,-3-5 69,18 15-156,14 1-14,18 6-9,-33-11-4,117 42-13,-97-32-3,0 1 0,-2 2 0,45 30 0,-43-13 9,-23-19-5,25 67-5,-32-66 12,-5 28-1,-1-32 7,0 0-1,-6 18 1,-12 20 0,-6-8 0,19-34 2,1 0 0,-1-1 0,-1 0 0,1 0 0,-1 0 0,0-1 0,-1 0 0,1 0 0,-16 6 0,20-11 19,-2-1 14,5 0-30,0 0-1,1-1 1,-1 1 0,1-1 0,-1 1 0,1-1-1,-1 1 1,1-1 0,-1 1 0,1-1 0,-1 1-1,1-1 1,0 1 0,-1-1 0,1 0 0,0 1-1,0-1 1,-1 0 0,1 1 0,0-1 0,0 0 0,0 0-1,-3-12 18,4 3 59,28-85 40,-20 71-69,1 0-1,1 1 1,27-43-1,-27 48-29,6-6 93,73-78 53,-71 86-40,74-43 53,-75 51-67,77-11 40,-89 19-137,1-1-1,0 1 0,0 1 0,-1-1 0,1 1 0,0 0 1,-1 1-1,1 0 0,-1 0 0,0 0 0,0 1 0,7 3 0,-7-3-7,7 5 19,14 22 4,1 15-25,-18-21-12,-1 0 0,-1 0 0,-1 1 0,-1-1 0,3 39 0,-6-45 2,0 31-36,-2-34 15,-1-3 4,0-1 0,0 1 0,-1-1 0,-1 1 0,-3 14 0,5-26 17,-1 1 1,1-1 0,-1 1 0,1 0-1,-1-1 1,1 1 0,-1-1-1,1 1 1,-1-1 0,1 0 0,-1 1-1,0-1 1,1 0 0,-1 1-1,0-1 1,1 0 0,-1 1 0,0-1-1,0 0 1,1 0 0,-1 0-1,0 0 1,0 0 0,1 0 0,-1 0-1,0 0 1,1 0 0,-1 0 0,0 0-1,0-1 1,1 1 0,-1 0-1,0-1 1,1 1 0,-1 0 0,0-1-1,1 1 1,-1 0 0,1-1-1,-1 1 1,0-1 0,1 1 0,-1-1-1,1 0 1,0 1 0,-1-1-1,1 1 1,-1-1 0,1 0 0,0 1-1,-1-2 1,-12-26-585,-14-46 1,3 1-5194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43.3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5832,'7'0'14,"-1"1"-1,1 0 1,-1 0 0,1 1-1,-1-1 1,0 2 0,1-1-1,-1 0 1,0 1 0,-1 0-1,1 1 1,6 4 0,-1 1 29,0 0-1,-1 1 1,0 0 0,12 14 0,-13-12-21,-5-9-5,-2 0 0,1 1 0,0 0 0,-1-1 1,0 1-1,1 0 0,-2 0 0,1 1 0,2 6 0,30 99 164,-27-78-157,0 0-1,2 36 0,2 22 14,18 165 52,-17-162-58,10 53 9,-20-128-13,1 0 0,7 25 1,-3-18-17,11 38 12,-15-53-7,1 0 0,0-1-1,0 1 1,1-1 0,0 0 0,1 0-1,0-1 1,0 1 0,9 7 0,-8-8-3,8 4 68,4-3-39,0-1 1,36 11-1,-35-17 78,5-5-62,-2 0-1,33-9 1,-54 12-46,0-1 1,-1 1-1,1-1 0,-1 0 1,1 1-1,-1-1 0,1 0 1,-1 0-1,0 0 0,1 0 1,1-2-1,9-9-117,0 0 0,-1-1 0,0 0 0,-1-1-1,-1-1 1,10-18 0,18-42-4488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7:46.4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0 5744,'-1'0'1,"1"0"1,-1 0-1,0 0 1,1 0 0,-1 0-1,0 1 1,1-1-1,-1 0 1,0 0-1,1 0 1,-1 1-1,0-1 1,1 0 0,-1 1-1,0-1 1,1 0-1,-1 1 1,1-1-1,-1 1 1,1-1-1,-1 1 1,1-1-1,-1 1 1,1-1 0,0 1-1,-1-1 1,1 1-1,0 0 1,-1-1-1,1 1 1,0 0-1,0-1 1,0 1 0,0 0-1,-1 0 1,1 2 4,0 0 0,0 0 0,1 0 0,-1 0 1,0 0-1,1 0 0,2 5 0,13 26 1,-8-25-9,1 0-1,-1 0 1,2 0 0,-1-1-1,1-1 1,12 8 0,0-2-82,0 0 0,47 18 0,-30-14-468,34 16-2588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7:47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342 1 2160,'-60'54'-16,"-28"23"-8,72-63 11,0 1 0,1 0 0,1 1-1,1 1 1,-13 20 0,19-27 9,0-1 1,1 1-1,0-1 0,1 1 1,-7 16-1,3-5 2,-18 48 1,23-52 1,0 0 0,2 1 1,0-1-1,0 20 0,4-21 8,2-9-5,0 1 0,0-1-1,0 0 1,1-1 0,0 1-1,10 9 1,-2-9 18,7-3-5,1 0 0,0-1 0,1-1 0,-1-1 0,33-3 0,-2-6-1,-32 1 26,-3-4-22,-1 0 0,0-1-1,17-18 1,-20 12 82,-8 10-56,2-5-4,-1 1 1,0-1-1,-1 0 1,0 0-1,-1-1 0,-1 1 1,4-23-1,-1-70 263,-9 89-56,0 7-118,2 2-80,-1 1-1,-1 0 0,1 0 1,-1 0-1,0 0 1,-1 0-1,1 1 0,-1-1 1,-6-5-1,6 6 8,-6-5 192,0 1-1,0 0 0,-1 0 0,0 1 1,-21-13-1,30 21 148,2 0-385,1 0 1,-1 0 0,1 1-1,-1-1 1,1 0 0,0 0-1,-1 0 1,1 1 0,0-1-1,0 0 1,-1 1 0,1-1-1,0 1 1,0-1 0,0 1-1,0-1 1,0 1 0,0 0-1,0-1 1,0 1 0,0 0-1,0 0 1,0-1 0,0 1-1,0 0 1,0 0 0,0 0-1,1 1 1,4-2 82,31-8 62,-22 5-104,0 1 0,0 0 0,1 1 0,18-1 0,110 11 168,-128-6-212,32 5 12,2 4-7,13 5-10,-34-7-6,1 1 0,-2 2 0,0 0 0,43 27 0,-55-29 1,-10-6-2,1 0-1,-1 1 1,0 0 0,0 0 0,-1 1-1,7 7 1,-2-2-8,1-1 5,-1 1-1,-1 0 0,0 1 1,0 0-1,-1 1 0,10 20 1,-12-20-11,0-2 6,-1 0 0,0 0 0,-1 1-1,0-1 1,-1 1 0,3 22 0,-5-27-8,0-2 12,0 0 1,0 0 0,-1 0 0,0 1 0,0-1 0,0 0 0,-1 0 0,0 0 0,0 0 0,0 0 0,0 0 0,-4 8 0,3-10 0,0 0 0,0 0-1,0 0 1,-1 0 0,1 0 0,-1-1-1,1 1 1,-1-1 0,0 0 0,0 1-1,0-1 1,-1 0 0,1-1 0,0 1-1,-1-1 1,1 1 0,-7 0-1,2-1 2,-1 0 0,0-1 0,1 0 0,-1 0 0,-10-2 0,-17-10 4,-23-16 3,57 27 0,1 0 0,-1 0-1,1 0 1,-1 0 0,1 0-1,-1-1 1,1 1 0,0 0-1,0-1 1,-1 1 0,1-1-1,0 1 1,0-1 0,1 0-1,-1 1 1,-1-3 0,-1-4 0,-4-3 2,4 7 0,1 0 0,0 1 0,0-1 0,1-1 0,-1 1 0,1 0 0,0 0 1,0 0-1,-1-6 0,-2-17 18,-1-53 0,8 58 33,30-81 26,-23 84 1,6-1-18,1 1 0,0 0 0,2 1 0,38-28 0,-45 37-45,35-18 105,29-3 17,-71 29-127,0 0-1,0 0 1,0 1-1,1-1 1,-1 1-1,0 0 1,0 1 0,0-1-1,1 1 1,-1 0-1,5 2 1,-1-1-7,-6-1-2,1 0 1,0-1-1,-1 1 0,1 1 0,-1-1 0,7 4 0,0 0 1,23 12 0,-4 4 0,-6 7-3,-3 5-2,-2 5 0,-15-29 0,0 0 0,0 0 0,1 11 0,0 36 0,-10 122-15,10-122-10,-9 32-107,6-88 127,-1 1 0,0 0 0,1 0-1,0-1 1,-1 1 0,1 0 0,-1-1 0,1 1 0,0-1 0,-1 1 0,1-1 0,0 1 0,0-1 0,-1 1 0,1-1 0,0 0-1,0 1 1,0-1 0,1 0 0,1 1-7,9 4-47,1 0 0,-1-1-1,1-1 1,0 0 0,0-1-1,0 0 1,17 0 0,-9-1-437,39 4-3584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7:47.4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3504,'0'4'153,"10"31"248,-7-24-264,1-1 1,-2 1-1,2 11 1,8 87 3,-8-49-138,1 150-40,1-133 19,-9 83 1,3-93 17,2-8 19,18 108-1,-19-164-12,-1 1 0,1 0 0,1 0 1,-1 0-1,0-1 0,1 1 0,0 0 0,0-1 0,0 0 0,0 1 0,3 3 0,-2-4 1,-3-3-5,0 0-1,0 0 1,0 0-1,0 0 1,0 0-1,0 1 1,0-1 0,0 0-1,1 0 1,-1 0-1,0 0 1,0 0-1,0 0 1,0 0-1,0 0 1,0 1 0,1-1-1,-1 0 1,0 0-1,0 0 1,0 0-1,0 0 1,1 0-1,-1 0 1,0 0-1,0 0 1,0 0 0,0 0-1,0 0 1,1 0-1,-1 0 1,0 0-1,0 0 1,0 0-1,0 0 1,0 0 0,1-1-1,-1 1 1,0 0-1,0 0 1,0 0-1,0 0 1,5-3-53,0 1 0,0-1 0,0 0 0,-1-1 0,1 1 0,-1-1 0,0 0 0,7-8 0,17-18-2642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7:48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18 537 3144,'-9'0'0,"1"0"1,54 8 31,-10-7 8,-1-2 0,0-1 0,54-10 0,-51 5-36,-1 1 154,-1-1 0,66-22 1,-89 23-49,-1 0-1,0-1 1,16-11-1,-16 9-55,-10 8-26,0 0 0,0-1 0,0 1 0,0-1 0,0 1 0,0-1 0,-1 0 0,1 0 0,-1 0 0,1 0 0,-1 0 0,0 0 0,2-4 0,2-4 27,2-1-14,-4 8-9,-1-1 0,0 1-1,0-1 1,0 0 0,-1 0-1,1 0 1,-1 0 0,0 0-1,1-7 1,1-1 21,2-7 62,0-1 0,-2 0 0,0 0 0,-1 0-1,-1 0 1,-1 0 0,-1 0 0,-4-21 0,0 17 52,-1 1 0,-2 0 0,-10-22 0,18 43-146,-6-3 10,-1-2-17,7 7-14,0 0 0,0 0 1,0 0-1,0 0 0,-1 0 0,1 0 0,0 0 0,0 0 0,0 0 0,0 0 0,-1 0 0,1 0 0,0 0 0,0 0 0,0 0 0,0 1 0,0-1 0,-1 0 0,1 0 0,0 0 0,0 0 0,0 0 0,0 1 0,0-1 0,0 0 0,0 0 0,0 0 0,0 0 0,-1 1 0,1-1 0,0 0 0,0 0 0,0 0 0,0 0 0,0 1 0,0-1 0,0 0 0,0 0 0,0 0 0,0 0 0,0 1 0,0-1 0,1 0 0,-1 0 0,0 0 0,0 1 0,0-1 0,0 0 0,0 0 0,0 0 0,0 0 0,0 0 0,0 1 0,1-1 0,1 8-3,7 12-17,-1 0-1,7 31 1,-10-33-10,27 110-42,-8-3-167,-14-61 21,27 134-350,-28-108 336,-5-57 132,2 0-1,1 0 1,2 0 0,24 60 0,-32-90 90,1 1 0,0-1 0,0 0 0,1 0 1,-1 0-1,1-1 0,-1 1 0,1 0 1,0-1-1,0 0 0,0 0 0,0 0 1,5 3-1,-4-3 3,-3-1 4,1 0 1,-1-1 0,1 1-1,-1-1 1,1 1 0,-1-1-1,1 1 1,-1-1 0,1 0-1,0 0 1,-1 1 0,1-1-1,0 0 1,-1-1 0,1 1-1,-1 0 1,3-1 0,2 0-3,-3 1 4,1-1 1,0 0-1,0 0 1,-1 0-1,1 0 0,6-4 1,4-4 1,0 0 0,-1-1 0,20-21 0,-32 31-1,8-10 8,1-1 1,-1 0-1,-1-1 0,0 0 1,0 0-1,9-22 1,-10 19 8,38-80 230,-20 38 18,-19 45-229,16-40 324,-21 47-307,0 1 0,0-1 0,0 1 0,0-1 0,-1 1 0,0-1 0,0 0 0,0 1 0,0-1 0,-1 1 0,-2-9 0,-14-33 641,17 46-686,0-1 0,0 1 0,-1-1 0,1 1 0,0 0 0,0-1 0,0 1-1,-1-1 1,1 1 0,0 0 0,-1-1 0,1 1 0,0 0 0,-1-1 0,1 1-1,0 0 1,-1-1 0,1 1 0,-1 0 0,1 0 0,0-1 0,-1 1 0,1 0 0,-1 0-1,1 0 1,-1 0 0,1 0 0,-1 0 0,1-1 0,-1 1 0,1 0 0,-1 0-1,1 0 1,0 1 0,-1-1 0,1 0 0,-1 0 0,1 0 0,-1 0 0,1 0-1,-1 1 1,1-1 0,0 0 0,-1 0 0,1 0 0,-1 1 0,1-1 0,0 0-1,-1 1 1,1-1 0,-1 1 0,-1 1 4,0 0 1,0 0-1,1 0 0,-1 0 1,0 0-1,1 0 0,-3 5 0,3-3-8,0-1 0,0 1-1,1 0 1,-1 0-1,1 0 1,0-1 0,0 1-1,1 0 1,-1 0-1,1 0 1,-1-1-1,1 1 1,0 0 0,1 0-1,1 4 1,18 34 1,83 126-13,-67-109-9,-29-45 9,0-1 2,-1-1 0,15 18 0,-22-29 6,1-1 0,-1 0 0,0 0 0,0 0 0,0 0 0,1 0 0,-1 0 0,0 0-1,0 0 1,1 1 0,-1-1 0,0 0 0,0 0 0,1 0 0,-1 0 0,0 0 0,0 0-1,1 0 1,-1 0 0,0 0 0,0-1 0,0 1 0,1 0 0,-1 0 0,0 0 0,0 0-1,1 0 1,-1 0 0,0 0 0,0-1 0,0 1 0,1 0 0,-1 0 0,0 0 0,0 0-1,0-1 1,0 1 0,1 0 0,5-8-2,5-21-874,-2-4-3504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7:48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4488,'0'0'0,"1"16"8,7 10-8,7 7 0,6 8 0,4-2-2896</inkml:trace>
  <inkml:trace contextRef="#ctx0" brushRef="#br0" timeOffset="1">422 446 1440,'0'0'0,"-3"12"0,1 0-600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7:49.0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48 179 1176,'-4'6'1,"0"-1"7,0 0-1,1 0 0,0 1 1,0-1-1,0 1 1,0-1-1,1 1 1,-2 9-1,4-14-5,0 1 0,0-1-1,0 0 1,0 0 0,0 0 0,0 0 0,0 1 0,0-1-1,1 0 1,-1 0 0,1 0 0,-1 0 0,1 0-1,-1 0 1,1 0 0,-1 0 0,1 0 0,0 0 0,0 0-1,-1 0 1,3 1 0,-1-1 6,0 1 0,0-1-1,1 0 1,-1 0 0,0 0 0,1 0-1,-1 0 1,1 0 0,2 0 0,5 0 26,0 0 0,1 0 0,15-2 1,-14 1-24,-7 0 2,0 0 1,0 0 0,0-1 0,0 0-1,9-2 1,-7 1-24,5 0 93,-1-2 1,23-8 0,-30 10 17,1 0 1,-1-1 0,0 0 0,0 1 0,0-1 0,0-1 0,0 1 0,-1 0 0,0-1 0,1 0-1,-1 0 1,3-5 0,-2 2 67,0-1 0,0 1 0,0 0 0,-1-1-1,0 0 1,-1 0 0,0 0 0,0 0 0,0 0 0,-1-1 0,-1 1-1,1 0 1,-2-15 0,1 22-147,-1 0-1,1 0 1,-1 0-1,1 0 1,0 1 0,-1-1-1,0 0 1,1 0-1,-1 0 1,0 0-1,1 0 1,-1 1-1,0-1 1,0 0 0,1 1-1,-1-1 1,0 1-1,0-1 1,0 1-1,0-1 1,0 1-1,0-1 1,0 1 0,0 0-1,0 0 1,0-1-1,0 1 1,0 0-1,0 0 1,0 0-1,0 0 1,0 0 0,0 0-1,-2 1 1,-36 6 255,34-5-313,-7 1 96,-1 1 1,1 0-1,0 1 0,0 0 0,0 1 0,-13 10 0,19-13-42,-2 2 3,1 0 1,0 1 0,0 0-1,0 0 1,0 0 0,1 1-1,0 0 1,1 0 0,-6 9-1,6-9-12,2-2-2,0-1-1,0 1 1,0 0 0,0 0 0,1 1-1,-3 7 1,0 1-1,-11 45 1,8 6-2,8 3-3,4-36-3,12 53 0,-14-77 1,1 0-1,0 0 0,1 0 1,-1 0-1,1 0 0,1-1 1,0 0-1,0 0 0,7 8 1,-5-7-2,-5-5 2,0 0-1,0 0 1,1-1-1,-1 1 1,1-1-1,-1 1 1,1-1-1,0 0 1,0 0-1,0 0 1,5 2-1,3 1 1,-2 0 0,0-1 0,0-1 0,13 4 0,-8-3 4,-1-2 1,1 0-1,1 0 1,-1-1-1,0-1 0,0 0 1,0-1-1,0-1 1,0 0-1,0-1 1,16-5-1,-18 1 24,-3 0-13,-1-1 0,0 0 0,0 0 0,-1 0 0,0-1 0,0-1 0,8-14 0,-6 4 37,0 0 0,-1-1 0,10-39 0,-12 36-20,12-46 271,11-103 1,-5-6 520,-21 139-143,-3 40-675,0-1-1,0 1 1,0-1 0,0 0-1,0 1 1,0-1 0,1 1-1,-1-1 1,0 1-1,1-1 1,-1 0 0,0 1-1,1-1 1,-1 1 0,0 0-1,1-1 1,-1 1 0,1-1-1,-1 1 1,1 0-1,-1-1 1,1 1 0,-1 0-1,1-1 1,-1 1 0,1 0-1,-1 0 1,1 0 0,0-1-1,-1 1 1,1 0-1,-1 0 1,1 0 0,0 0-1,-1 0 1,1 0 0,-1 0-1,1 0 1,0 0 0,-1 1-1,1-1 1,-1 0 0,1 0-1,0 0 1,0 1-1,23 8 38,-23-9-48,3 2 10,1 0 0,-1 0-1,1 1 1,-1 0 0,5 4 0,3 2 0,30 20-1,92 78-12,-86-65-16,-29-23-17,0 1 0,-1 0 0,20 31 0,-29-38 27,10 23-167,-14-26 157,2 5-141,0 0 0,-1 1 0,-1-1 1,4 19-1,-7-24 104,1 0 0,0 0 1,1 0-1,0-1 0,0 0 0,1 0 0,0 0 1,1 0-1,11 13 0,-5-12-51,8-1-151,0-1-1,0 0 1,33 7 0,25 4-4357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7:51.6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595 17 3680,'0'0'169,"-5"-3"-1,0 1-129,0 0 1,-1 0-1,1 0 0,-1 0 0,1 1 1,-1 0-1,0 0 0,0 0 0,0 1 1,1 0-1,-1 0 0,0 1 0,-7 1 1,-42 6 201,-111 19 286,151-25-459,-1 2 0,1 0 0,0 1 0,0 0 0,0 1 0,1 1 0,-15 9 0,10-6-38,3-2 87,1 0 0,-25 18 0,36-23-87,0 1 0,-1 1 1,1-1-1,1 1 1,-1-1-1,1 1 0,0 0 1,0 0-1,-4 9 0,3-5-3,3-7-10,-1 1 0,1-1 0,0 1 0,0 0 0,0-1 0,0 1 0,0 0 0,1-1 0,-1 1 0,1 0 0,0 5 0,-1 5 13,-3 33 8,6-27 36,23 83 23,-24-97-88,1 1 0,-1-1 0,1 0 0,0 0 0,1 0 0,-1 0 0,1-1 1,4 5-1,2 5 2,-1-1-4,22 28 13,16 7 7,-40-42-22,0 0-1,0-1 0,1 0 1,0 0-1,0-1 0,13 7 0,-17-11-1,-1 1-1,1-1 0,-1 0 1,1 0-1,-1 0 0,1-1 1,-1 1-1,1-1 0,-1 1 0,0-1 1,1 0-1,-1 0 0,0 0 1,1 0-1,-1 0 0,3-2 0,-2 1 2,-2 1-1,1 0 0,0 0 0,0 0 1,-1 0-1,1 0 0,-1 0 0,1-1 0,-1 1 0,1-1 0,-1 1 1,0-1-1,0 0 0,0 1 0,2-4 0,2-3 3,1-1 0,-2 4-1,-1 0 1,0 0 0,-1 0 0,1 0-1,-1 0 1,2-6 0,1-4 19,0-1 1,-1 1-1,-1-1 1,0 0-1,-1 0 1,0-30-1,-3 31-12,0 5 11,0 0 0,0 1 1,-5-14-1,3 7 12,1 4 43,-1 0 0,0 0-1,0 1 1,-1 0 0,-1-1 0,0 2 0,-7-13-1,10 18 80,-1-3 3,2 6 7,1 2-154,-1 0 1,1 0-1,-1 0 1,1 0-1,-1-1 1,1 1-1,-1 0 0,1 0 1,-1 0-1,1 0 1,-1 0-1,1 0 0,-1 0 1,1 0-1,-1 1 1,1-1-1,0 0 0,-1 0 1,1 0-1,-1 1 1,0 1-5,1-1 1,0 1 0,1 0 0,-1 0-1,0 0 1,0 0 0,1 0-1,-1 0 1,1-1 0,0 1 0,1 3-1,6 12 70,71 163 88,-68-154-132,0 0 1,19 30-1,-16-39-30,-8-16-4,-3-2-1,12 0 2,1-10 2,4-12-2,3-11 13,23-51 1,-34 62-7,19-36 51,48-65 259,-58 80 254,-12 22-269,-8 20-145,0 0 0,4-8-103,-4 7 70,1 1-1,-1 0-113,1 0-1,-1 1 0,1-1 0,0 0 0,0 1 0,-1-1 1,1 1-1,0 0 0,1 0 0,-1-1 0,0 1 1,0 1-1,0-1 0,1 0 0,-1 0 0,0 1 1,0 0-1,1-1 0,-1 1 0,1 0 0,-1 0 1,0 0-1,1 0 0,-1 1 0,0-1 0,1 1 1,-1-1-1,0 1 0,1 0 0,-1 0 0,0 0 1,0 0-1,3 2 0,12 15-9,-15-14-5,0 0 1,0 0-1,0 0 1,0 0-1,-1 1 1,0-1 0,0 0-1,0 1 1,0-1-1,-1 9 1,-4 50-29,1-21 16,3-28 8,-1-6-7,1 0-1,1-1 0,0 1 0,2 9 0,1 7-33,2 0 0,0 0 0,2 0 0,14 29 0,1-16 14,-12-25-59,61 40-31,-54-45 38,-2-3 35,1-1 0,0 0 0,-1-2 0,1 0 0,0-1 0,0 0 1,0-2-1,24-4 0,25-15-1249,2-2-5034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7:51.9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351 0 5384,'-29'3'96,"-34"-2"-1,14 0 16,35 0-94,1 2-1,-1 0 0,1 1 1,0 0-1,0 1 0,1 0 0,-1 1 1,1 1-1,-19 13 0,28-19-14,0 1 0,1 0-1,-1 0 1,1 0 0,-1 0-1,1 0 1,0 0 0,0 1-1,-3 4 1,-1 1 1,-13 25 0,17-26-4,0 1 0,0-1 1,0 1-1,1-1 0,1 1 1,-1-1-1,1 1 0,1-1 1,-1 1-1,3 8 0,0 2-2,2 0-1,7 21 0,-7-27 1,0-1 0,0 0 0,2 1 0,-1-2 0,1 1 0,15 15 0,-13-14 0,7 3-9,86 48 1,-78-55 5,16-1-1,49 0 0,-64-9-18,-9-3-85,0 0-1,0-1 1,0-1-1,-1 0 1,18-12 0,22-17-3077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7:52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0 4312,'0'6'4,"0"-4"-1,0 1-1,0-1 1,1 0-1,0 1 1,-1-1-1,1 0 1,0 1-1,0-1 1,0 0-1,2 3 1,1 1-3,10 35 0,33 247 70,-41-240-59,-3-18-5,8 44 76,35 205 462,-44-265-519,3 13 76,-2 1-1,0-1 1,-2 1 0,-2 30-1,1-57-88,0 0 1,0 1-1,0-1 0,-1 1 1,1-1-1,0 0 0,-1 1 1,1-1-1,-1 0 0,1 1 1,-1-1-1,0 0 0,1 0 0,-1 0 1,0 1-1,0-1 0,0 0 1,0 0-1,0 0 0,0 0 1,0-1-1,0 1 0,0 0 1,-1 0-1,-1 1 0,2-2 5,-1 0-1,1 0 0,0 0 1,0-1-1,-1 1 1,1 0-1,0 0 1,0-1-1,0 1 1,0 0-1,-1-1 1,1 0-1,0 1 0,0-1 1,0 1-1,0-1 1,-1-1-1,-2-1 21,-9-7 65,-1-1-1,2-1 0,-1 0 0,2-1 0,-11-14 0,19 23-57,0 1 0,1-1 0,0 0-1,0 0 1,0 0 0,0 0 0,0 0 0,-1-6 0,-1-3 14,0 3 26,0 0-1,0-1 0,1 0 0,0 1 1,1-1-1,0 0 0,1 0 0,0-22 1,14-32 150,-6 53-100,8-5-46,32-27 0,-28 32-7,19-4-24,49-14 1,-58 25 2,122 1 17,-122 7-49,99 27 13,-123-28-37,1-1-1,0 1 1,-1 0 0,0 0-1,1 1 1,-1 0-1,8 5 1,1 2 1,2-2-2,-12-6-2,0 0 0,0 1 0,0-1 0,0 1 0,0 0 1,0 0-1,-1 1 0,6 5 0,-1 0 2,0 0 0,-1 0 0,0 0 0,-1 1 0,0 1 0,-1-1 0,1 1 0,-2-1-1,5 18 1,-7 22 0,-7-7 1,3-28-1,0-1 0,1 1 0,0 0-1,1 0 1,1 0 0,2 15 0,0-16-1056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7:52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 5744,'0'-4'2,"7"-13"104,-4 28 36,1 61-41,5 59-71,4-68-26,4-4 1,1-7-3,-15-43-1,1-1 0,0 0 0,1 0 0,0-1 0,0 1 0,9 9 0,-11-13 0,1-1 0,-1 0 0,1 1 0,0-2 0,0 1 0,0 0 0,0-1 0,1 0 0,-1 0 0,0 0 0,1 0 0,9 2 0,-11-4 3,0 0 0,1 0 0,-1 0 1,0-1-1,1 1 0,-1-1 0,0 0 1,1 0-1,-1 0 0,0 0 0,0 0 0,5-4 1,-3 3 4,0-1 5,0 0-1,0 0 1,0 0 0,0-1-1,0 1 1,-1-1 0,0 0 0,0-1-1,4-4 1,-2 3 10,-2 1 7,-1 0 0,1 0-1,-1 0 1,0 0 0,0-1 0,-1 1-1,1-1 1,-1 1 0,-1-1-1,3-10 1,-2 7 11,0 1 30,0 0 1,0 0-1,-1-1 1,0 1-1,-1 0 0,-1-16 1,1-25 308,4-9 19,-4 54 136,2 9-305,0 2-189,1 1-1,-1 0 1,0-1 0,0 11 0,5 22 110,37 171 93,-21-114-234,17 113-6,-36-171-10,-7 127 0,-3-139-15,-3-3 9,-2 0-1,-23 37 1,19-43-34,-7-1 19,0-1 1,-27 15-1,34-22 10,0-1 1,-1-1-1,0 0 1,0-1-1,-19 4 0,31-9 16,1 0 0,0 0-1,-1-1 1,1 0 0,-1 0-1,1 0 1,-1 0 0,1 0-1,0-1 1,-1 1 0,1-1-1,0 0 1,-1 0 0,1 0-1,-5-3 1,8 4 0,-1 0 1,1-1 0,-1 1-1,0-1 1,0 0 0,1 1 0,-1-1 0,0 0-1,1 0 1,-1 1 0,1-1 0,-1 0 0,1 0-1,-1 0 1,1 0 0,0 0 0,-1 0 0,1 0-1,0 0 1,0 0 0,0 1 0,0-3 0,-1-1 1,0-2 8,0-1 0,1 0 0,0 0 0,0 1 1,0-1-1,1 0 0,0 0 0,1 1 0,-1-1 0,1 1 0,0-1 0,1 1 0,0 0 1,3-6-1,-1 2 1,3-8 33,2 1 0,0 0 0,1 1 0,0 0 1,18-18-1,-15 17-13,9-8 129,118-106 56,-110 107-95,103-65 50,-114 80-70,-13 7-85,0 1-1,0 0 1,0 0 0,0 1 0,0 0-1,0 0 1,0 0 0,13 4-1,-20-4-12,0 0-1,1 0 0,-1 0 1,0 0-1,1 0 0,-1 0 1,1 0-1,-1 1 0,0-1 1,1 0-1,-1 0 0,0 0 1,0 1-1,1-1 0,-1 0 1,0 0-1,1 1 0,-1-1 1,0 0-1,0 1 0,0-1 1,1 0-1,-1 1 0,0-1 1,0 0-1,0 1 0,0-1 1,0 0-1,0 1 0,1-1 1,-1 1-1,1 8 9,0 0 0,0-1 0,-1 1 0,0 0 0,-1 0 0,1-1 0,-2 1 0,-2 12 0,-5 2 10,-12 16-639,-31 43 0,8-20-5715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0:59.9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41 5656,'43'-10'64,"0"3"1,60-4-1,-102 11-52,1 0 0,-1 0 0,1-1 0,-1 1 0,0 0 0,1 0 0,-1-1 0,0 1 0,1-1 0,-1 1 0,3-2 0,18-5 388,-19 8-216,5 4 8,-6-4-159,-1 0 0,0 1-1,1-1 1,-1 1 0,0-1 0,0 1 0,0 0-1,0-1 1,0 1 0,0 0 0,-1 0-1,1 0 1,0 0 0,-1-1 0,1 1-1,-1 0 1,0 0 0,0 3 0,-1 32 109,1-34-144,-1 12 44,-1 0 0,0 0-1,-1-1 1,-1 0 0,0 1 0,-9 18 0,-5 15 15,-2 0 0,-42 69 0,59-112-54,0-1 1,0-1 0,0 1 0,-1 0-1,0-1 1,0 1 0,0-1 0,0 0-1,0-1 1,-1 1 0,-5 2 0,3-1 1,5-3 0,-1 0-1,1 0 1,0 0-1,-1-1 1,1 1-1,-1 0 1,0-1-1,1 0 0,-1 1 1,1-1-1,-1 0 1,0-1-1,1 1 1,-1 0-1,1-1 1,-4 0-1,3 0 3,2 1-3,0 0-1,0-1 1,0 1 0,0-1-1,0 1 1,0-1 0,1 1-1,-1-1 1,0 1 0,0-1-1,0 0 1,1 0-1,-1 1 1,0-1 0,1 0-1,-1 0 1,1 0 0,-1 0-1,1 1 1,-1-1 0,1 0-1,-1-2 1,0 0 5,-9-26-949,1-4-3806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44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60 7536,'5'0'8,"82"-1"8,55-2 9,-84 1 80,63-8 0,-60 3 29,126-13 58,-148 16-24,-7 1-68,6-1 21,1 1 1,50 3-1,10 10 182,-95-9-273,0 0-1,0 1 1,-1-1 0,1 1 0,0-1-1,0 1 1,-1 1 0,1-1 0,-1 0 0,0 1-1,1-1 1,-1 1 0,-1 0 0,6 6-1,-4-4 3,2 1 11,-1 1-1,-1-1 1,1 1-1,-1 0 1,0 0-1,-1 0 1,3 8-1,-1-3-15,53 107 384,-34-77-330,-2 0-2,-20-39 74,1-15-90,3-5-6,-5 4-19,0 0 0,-1 0 0,-1 1 0,0-1 1,0 0-1,-2 0 0,0 1 0,0-1 0,-1 1 0,0 0 0,-9-18 0,11 28-24,0-1 0,-1 1-1,1 0 1,0 0 0,0 0-1,-1 0 1,0 0 0,1 0-1,-1 0 1,0 1 0,0-1-1,0 1 1,0 0-1,-5-1 1,4 0 1,-8 0 59,0 3-50,-1 1 0,1 0 1,-21 7-1,18-1 24,-2 4-24,0 1 0,1 0-1,1 1 1,0 1 0,-21 28 0,11 4-12,18-26 9,5-1-13,0 0 1,2 0-1,3 29 0,3-27 6,18 27-1,-19-41-12,0 0 0,1 0-1,0-1 1,13 12 0,-8-10 1,-1-1 0,24 14-1,-19-14 0,0-1-1,21 7 1,-16-8-1,0 0 0,23 2 0,-14-5 0,41 1 0,-19-7-1,92-17 0,-109 10-5,-10 1 2,29-17 1,-35 14 1,29-23 0,-47 35 2,21-21-13,63-105-5,-71 99 13,13-39 4,-22 53 1,-1-1 0,0 0 0,1-14 0,-3 19 0,-1 0 0,0 0 0,0 0 0,-3-14 0,2 16 0,-1 0 0,-1 0 0,1 0 0,-7-11 0,-15-21 0,-3 7 0,24 28 0,-1 1 0,0 0 0,1 0 0,-2 0 0,-4-3 0,6 5 0,-1-1 0,1 1 0,0 0 0,0 0 0,0 1 1,-1-1-1,-4 0 0,-24 5 5,4 7-2,7 6 2,20-16-5,0 0 0,0 0 1,1 0-1,-1 0 0,0 0 0,1 1 0,-1-1 0,1 0 0,-1 0 0,1 1 0,-1-1 0,1 0 1,0 3-1,0-1 0,1 0 0,-1 0 0,1 0 0,0 0-1,1-1 1,-1 1 0,0 0 0,1-1 0,-1 1 0,1-1 0,0 1 0,0-1 0,0 0 0,3 3 0,-2-2-1,-1 0 0,0-1 0,0 1 0,1-1 0,0 0 0,-1 0 0,1 0 0,0 0 0,0 0 0,0 0 0,5 1 0,6 4-1,50 26-38,-13-10 17,-12-7-26,56 31 0,-48-10 29,-33-19-39,-10-13 44,0 0 9,-1 1-1,1 0 0,-1 0 1,0 0-1,0 0 1,-1 1-1,0-1 1,0 1-1,0-1 0,-1 1 1,0 0-1,-1-1 1,1 1-1,-2 13 1,0-12-8,1 3 5,-2 0-1,0 0 1,0-1 0,-1 1 0,0-1-1,-1 1 1,-5 11 0,-5 3-17,4-9 4,1 1 1,-10 23-1,19-38 9,0 1-4,-1-2 17,1-1-1,0 0 1,0 1-1,0-1 1,0 1-1,0-1 1,0 0-1,0 1 0,0-1 1,0 0-1,0 1 1,0-1-1,0 1 1,0-1-1,0 0 1,0 1-1,0-1 0,1 0 1,-1 1-1,0-1 1,0 0-1,0 1 1,1-1-1,-1 0 1,1 1-1,5 1 11,1 0 0,0-1 0,0 0 1,0 0-1,0-1 0,0 0 0,10-1 0,52-8-1300,-67 8 1156,49-8-6492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7:53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55 308 2336,'-21'-2'40,"-11"0"109,30 2-108,6 1-3,21 3 23,78 10 79,-53-7-45,-4-2-13,89 0 1,119-11 59,-192 3-29,296-15 58,-273 14 2,157-8 0,24 2-99,-151 6 120,504-19 90,-487 19-56,569-21 92,-552 19-112,622-15 92,-612 17-73,651-20 101,-648 21-47,625 0 114,-636 5-135,581 12 101,-592-11-114,517 11 94,-535-12-113,432-2 91,-454-3-118,352-22 79,-372 18-112,277-33 71,-294 32-78,-22 3-77,225-37 240,-61-6 59,-89 22 322,-126 28-733,1 1-1,0 0 1,0 0-1,-11 7 1,-5 1-983,-42 18-5549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1:24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3813 56 904,'-59'3'0,"-48"2"0,-193 0 9,232-3 39,-313 7 24,296-8-24,-379 9 28,370-8-8,-364 6 28,371-7-48,-321 0 23,331-1-31,-293 0 17,302 0-10,-271 0 65,299-1-83,-170-3 94,12-9 364,217 10-94,50 1-97,134 4 0,-147-2-96,113 2 0,32-4-123,-107 1 111,459-11 66,-435 10-141,450-12 35,-465 11-88,128-5 0,-28 0-40,-137 4 21,228-13 117,-263 14-144,-26 2 14,-10 0 4,0-1-26,3 1-3,1 0 0,-1 0 0,0 1 0,0-1 0,1 1-1,-1-1 1,0 1 0,0 0 0,0 0 0,1 0 0,-1 0 0,0 0-1,0 0 1,0 0 0,1 1 0,-4 0 0,-156 20 50,116-14-26,-229 35 10,212-34-9,-273 28 23,265-31 9,-287 23 27,289-22-14,-20 2-21,-180 16 113,22-12-5,200-10-32,4 0-48,-141 3 168,88-5-55,86-1-98,0-1 22,15 0-3,124-7 0,-114 8-104,32-1 50,283-18 14,-248 15-60,152-10-1,86-2-9,14 3 1,-63 7-5,-173 7-5,113 9 4,-33 8-5,-125-14-19,-51-3 7,7 1-39,1-1 0,0-1 0,0 0 0,0 0 0,-1-1 0,1-1 0,-1 0 0,1 0-1,-1-1 1,0 0 0,0-1 0,-1 0 0,16-10 0,33-30-3903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7:57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 5296,'0'0'1224,"-2"5"-1091,-6 19-89,7-11 44,22 102 119,7 99 94,-25-195-280,0-3 39,0-1 1,8 19 0,54 148 519,-58-163-550,8 33 193,-9-15-65,-2-7 291,11 35 0,-15-63-16,9-17-75,7-23-206,27-57-1259,-19 41-5026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7:58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449 482 7448,'2'-1'32,"5"-4"5,-4 5 23,1 6 7,-3-3-14,-1 4-6,0-5-30,0 1-2,0-2-13,0-1 0,0 0 0,0 1 0,0-1 0,1 1 0,-1-1 0,0 0 0,0 1-1,0-1 1,0 1 0,0-1 0,-1 0 0,1 1 0,0-1 0,0 0 0,0 1 0,0-1 0,0 1 0,0-1 0,-1 0 0,1 1 0,0-1 0,0 0 0,-1 1 0,-3 1 7,0-1 0,-1 0-1,1 0 1,0 0 0,-1-1 0,1 0-1,-1 1 1,1-1 0,-8-2 0,-42-6 68,45 6-61,-103-27 275,5 10-118,92 17-144,0 0 0,0 1 0,-20 2 0,21 3 66,13-3-87,0 0 1,0-1-1,0 0 1,0 1-1,0-1 0,-1 0 1,1 1-1,0-1 1,0 0-1,0 0 1,-1 0-1,1 0 0,0 0 1,0 0-1,-1 0 1,1 0-1,0-1 1,-1 1-1,-2-2 71,-4-2 2,6 3 738,68-5-567,46 2-151,42-4 49,-93 4-89,160-14 9,-169 14-35,223-16 17,-215 16-25,264-19 9,-253 18-15,315-23 14,-306 22-15,318-32 8,-321 29-8,284-47 8,-293 45-8,256-49 6,-267 49-12,194-42 11,-228 48-17,71-16 2,-79 16 12,-1 1 0,0-2-1,0 0 1,24-14 0,-18 5 1322,-18 19-1263,9 27 6,-7-20-69,0 1 1,1-2-1,0 1 0,0-1 1,1 1-1,11 13 1,10 5 7,-10-11 0,24 31 1,-6 16 72,-26-46-73,-7-13-10,1-1-1,-2 1 1,1 0-1,1 9 1,3 11 15,1-6-22,-1-1-1,-1 1 0,-1 0 1,-1 0-1,0 1 1,-1 37-1,-9 12-4,-3 8 1,1 1-2,1-5 2,-1-9-3,-1-10-2,3-8 0,4 39-6,3-61 2,-1 0 0,-7 43 0,6-55 1,1-11 1,-14 37 1,11-29 8,-1 1 0,-1-1 1,0 0-1,0 0 0,-1-1 1,0 0-1,-1 0 0,0-1 1,-14 13-1,4-7 38,-1-1-1,0-1 1,-31 15 0,37-20-36,-23 7 67,-66 16 15,95-28-77,-49 14 93,-107 13 0,-29-5-6,152-20-33,-186 13 32,178-12-33,39-5-64,-374 30 235,261-28-214,72-1 24,-191 13 24,195-11-24,-187 6 21,186-9-35,-52-1-8,-258-11 52,127-2-33,144 9-33,51 3-5,-104-11 26,118 9-20,1-1 1,-22-9-1,38 12-7,0 0 0,0 0 1,1 0-1,-1-1 0,1 1 1,0-1-1,0 0 0,0 0 1,0 0-1,-4-6 0,6 8 28,-9-7 143,7 1-132,8 0-3,75-63-1817,-26 23-7298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7:58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660 53 9864,'0'-1'8,"1"-1"1,-1 0-1,0 0 0,-1 1 1,1-1-1,0 0 1,0 0-1,-1 1 0,1-1 1,-1 0-1,1 1 1,-1-1-1,0 0 0,0 1 1,0-1-1,0 1 1,0-1-1,0 1 0,0 0 1,0-1-1,0 1 1,-1 0-1,1 0 0,-1 0 1,-2-2-1,-2 1 12,1 0 0,-1 1 0,0 0 0,0 0-1,0 0 1,-11 0 0,-52-1 23,-67 5-9,-1 11 2,59-2-25,-71 18 25,131-23-29,22-2-6,-1-3 0,24 19 1,-16-15-2,-1-2 0,21 8 0,43 7 0,13-5 0,-2-4 0,-40-5-1,-19-3-1,1 1 0,50 14 0,25 17-1,-97-33 2,-1 1 0,0 0 0,0 0 0,0 0 0,0 0 0,-1 1 0,1 0 0,-1 0 0,1 0 0,-1 0 0,0 0 0,0 1 0,0-1 0,-1 1 0,1 0 0,3 7 0,-3 1-11,-3 0 7,-1-1 1,0 1-1,0 0 0,-1-1 1,-1 0-1,0 1 0,-1-1 1,0 0-1,-9 17 0,7-16 3,4-8-1,0 0 0,-1 0 0,1 0 0,-1 0 1,1 0-1,-1-1 0,-4 4 0,-5 6-9,0-2-1,-1 1 1,0-2 0,-23 15 0,27-20 8,-1-1 0,0 0 0,0-1 1,-12 3-1,0-6 3,20 0 2,0-1 0,0 1 0,0-1 0,0 1 0,0-1 1,0 0-1,0 0 0,1 0 0,-1 0 0,0 0 0,0 0 1,1 0-1,-1 0 0,1-1 0,-1 1 0,1-1 0,0 1 1,0-1-1,-1 0 0,1 1 0,0-1 0,0 0 0,1 0 0,-1 0 1,0 0-1,1 0 0,-1 0 0,1 0 0,-1 0 0,1 0 1,0 0-1,0 0 0,0 0 0,0-2 0,1-4 8,0 1 0,0-1 0,1 1 0,0-1 0,1 1 0,-1 0 0,7-11 0,22-35-1212,2-2-4850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00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0 155 6552,'12'4'44,"-11"-3"-43,0 2 0,1-1 1,-1 0-1,0 0 0,0 0 0,0 0 1,0 1-1,0-1 0,-1 0 0,1 1 0,-1-1 1,0 1-1,1-1 0,-1 6 0,1 49 33,-4 67 3,0-68 11,2-31-23,1 0 1,5 48-1,30 212 311,-20-212-111,-8-49-190,15 59 185,-16-67-107,0 3 63,-1-1 1,6 32 0,-11-47 307,0-8-422,-1 1 0,1 0 0,-1 0 0,0 0 0,0 0 0,0 0 0,-3-8 1,1 4 17,0 0 0,0 0 0,-2-16 0,-2-93 261,7 92-210,1-1 0,2 1 0,11-49 0,-11 62-96,-2 5 22,0-1 0,1 1 0,0-1 0,1 1-1,0 0 1,5-10 0,0 2-2,-2 2-16,-4 9-14,0 0-1,0 0 1,0 0 0,0 1-1,0-1 1,1 1 0,0 0-1,0-1 1,6-4 0,1-1 67,2 0 1,19-12-1,-19 18 95,-5 4-157,0 0 0,0 0 0,0 0 0,0 1 0,0 0 0,0 0 0,0 1 0,-1 0 0,1 0 1,-1 0-1,0 1 0,0 0 0,9 8 0,-6-4-17,-6-6-8,0 1 0,0 0 1,0 0-1,-1 0 0,1 0 0,-1 0 1,0 0-1,3 6 0,110 195 66,-91-162-71,-2-11 0,-5-12 0,-16-19 0,0 1 0,-1-1 0,1 1 0,0-1 0,0 1 0,-1-1 0,1 1 0,0-1 0,0 0 0,0 1 0,-1-1 0,1 0 0,0 0 0,0 1 0,0-1 0,1 0 0,1-2 0,-1 1 0,1-1 0,-1 1 0,0-1 0,0 0 0,0 0 0,0 0 0,0 0 0,0 0 0,0 0 1,-1-1-1,1 1 0,-1-1 0,2-4 0,-1 4 1,6-10 5,-1 0 0,-1 0 0,0 0 0,4-15 0,-3 9 3,58-139 240,-39 76 38,-25 80-199,1-4 104,-6 16-149,-17 50 48,20-56-82,-26 114 49,25-91-44,5 42-1,-1-49-11,10 39 0,-8-46-1,0 0 1,1-1-1,8 17 0,-8-21 0,0 0-1,0 0 0,1-1 0,12 13 1,-13-16-2,1 1 1,0-1 0,0 0 0,1 0 0,-1 0 0,1-1 0,0 0 0,0-1 0,0 1 0,0-1-1,0-1 1,10 2 0,2-4-5,-3-3 4,1-2 1,-1 0-1,20-12 0,-35 18 1,0-1 0,0 1-1,0-1 1,0 0-1,0 1 1,0-1 0,0 0-1,0 0 1,-1 0-1,1 0 1,0 0 0,0 0-1,0-1 1,22-41-1,-19 32 1,0 0 0,-1-1 0,3-21 0,-4 12 0,-1-35 0,-2 34 0,-5-34 0,3 41 0,-1 0 0,0 1 0,-8-17 0,3 13 0,-18-30 1,-37-41 11,55 77-6,0 2-1,-1 0 0,-1 0 0,1 0 1,-16-9-1,23 17-1,0 1 0,1-1 0,-1 1-1,0 0 1,0 0 0,0 0 0,0 0 0,0 1 0,0-1 0,-1 1 0,1 0-1,0 0 1,0 0 0,0 0 0,-5 1 0,6-1-1,-1 1 3,1-1 0,0 1 0,0 0 0,0 0-1,-1 0 1,1 0 0,0 0 0,0 0 0,1 0 0,-1 1-1,0-1 1,0 1 0,1-1 0,-1 1 0,-1 2-1,-15 24 53,17-27-54,-1 5 2,-1 0-1,1 0 1,1 1 0,-1-1-1,1 0 1,0 1 0,1-1-1,-1 1 1,1-1 0,0 1 0,1-1-1,0 0 1,0 1 0,0-1-1,1 0 1,0 1 0,0-1-1,0 0 1,1 0 0,0-1 0,4 8-1,8 6-2,5-4 2,7-2-3,8-3-2,4-5 0,2-2 0,1 2 0,-30-3-2,-1 0 1,0 0 0,0 2 0,0-1 0,-1 1 0,20 10 0,54 48-23,-74-55 6,-6-4-4,4 1-2,-7-4 22,-1 0 1,0-1 0,0 1-1,1 0 1,-1 0 0,0-1-1,0 1 1,1 0 0,-1-1-1,0 1 1,0 0 0,0-1-1,0 1 1,0-1 0,1 1-1,-1 0 1,0-1 0,0 1-1,0 0 1,0-1 0,0 1-1,0-1 1,0 1 0,0 0-1,0-1 1,-1 0 0,1 1-1,-1-16-8,-1 0 0,-1 0-1,-6-22 1,0 1 2,3-1 7,6-2 1,3-2 0,5 2 0,3 11 1,11-6 7,-20 32 0,-2 3-8,0 0 1,0-1-1,0 1 1,0 0-1,0 0 1,0-1-1,0 1 1,0 0-1,0-1 1,0 1-1,0 0 1,0-1-1,0 1 1,0 0-1,1 0 1,-1-1 0,0 1-1,0 0 1,0 0-1,0-1 1,1 1-1,-1 0 1,0 0-1,0 0 1,1-1-1,-1 1 1,0 0-1,0 0 1,1 0-1,-1 0 1,0-1-1,0 1 1,1 0-1,-1 0 1,0 0-1,1 0 1,-1 0-1,0 0 1,1 0-1,-1 0 1,0 0-1,0 0 1,1 0-1,-1 0 1,0 0-1,1 0 1,-1 0-1,0 0 1,1 1-1,-1-1 1,0 0-1,0 0 1,1 0-1,-1 0 1,0 1-1,0-1 1,1 0-1,14 11 8,2 14-6,-3-2-6,-6-13-4,-1 1 1,-1 0-1,0 1 1,0 0-1,-1 0 0,-1 0 1,0 0-1,4 22 1,3 119-116,-10-131 103,-2-3 13,1-14 0,0 1 1,0-1 0,1 0 0,-1 0-1,1 1 1,0-1 0,3 8 0,29 74-50,-24-72 17,6 1 15,31 26 0,-32-35-8,10-4 13,34 2-1,-40-7-5,6-6 11,37-17 0,-46 14 1,5-14 3,23-37 1,-33 40-4,56-198-11,-50 139 24,9-88 1,-16 82 16,-7 57-14,0 0-1,1-48 16,-7-43 9,4 114-23,-1 0 1,0 0-1,0 0 0,-1 0 1,0 0-1,0 0 1,-1 0-1,0 1 1,-7-13-1,6 13 0,3 3-1,-1 0 0,0 0 0,1 0 0,-1 1 0,-1-1 1,1 1-1,0-1 0,-1 1 0,1 0 0,-1 0 0,1 0 0,-1 0 1,0 0-1,-6-2 0,9 4-2,-3-1 3,0 0 0,-1 0 0,1 1 0,0-1 0,0 1 0,-1-1 0,1 1 0,0 0 0,0 1 0,-1-1 0,1 0 0,-6 2 0,5-1 0,0 0-1,0 0 0,0 1 1,0-1-1,1 1 0,-1-1 1,1 1-1,-1 0 0,1 1 1,0-1-1,0 0 0,0 1 1,-5 4-1,4-2 0,1-3 0,0 0-1,1 1 0,-1-1 1,1 1-1,0 0 0,0 0 1,0 0-1,0 0 0,-2 4 1,-3 7 0,-23 44 0,24-41-3,0 0 0,-4 25 0,6-22 0,2 1 0,-1 25 0,3-22 0,7 42 0,-2-39 0,10 33 0,10 3-4,64 120 0,-75-155 3,28 46-14,38 59-4,-76-124 14,1-1 1,0 0-1,1-1 0,12 14 1,-3-5 0,-3-1 2,-7-9-4,0 1 0,1-1 1,12 10-1,-6-7-2,0 0-1,0-1 1,1 0-1,0-1 1,0-1 0,20 7-1,-32-12 9,-1-1 0,1 0-1,-1 0 1,1 0 0,-1 0 0,1 0-1,-1 0 1,1 0 0,-1 0-1,1 0 1,-1 0 0,1 0 0,-1 0-1,1 0 1,-1 0 0,1 0 0,-1 0-1,1 0 1,-1-1 0,0 1-1,1 0 1,-1 0 0,1-1 0,0 0-1,-1 0 1,1 1-1,-1-1 1,0 0 0,0 0-1,1 0 1,-1 0-1,0 0 1,0 1 0,0-1-1,0 0 1,0 0 0,0 0-1,0 0 1,0 0-1,-1-1 1,-21-93-687,17 76-185,-16-62-6914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00.6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1 102 9776,'0'0'0,"12"-5"0,15-8 88,36-4 8,36 6 56,14 10 0,1 5-120,2-11 0,3-19-32,-4 0-7272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02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47 356 728,'0'0'9,"-1"-5"3,0-3-12,-3-12 11,-1 10-9,-1 1 0,1-1 0,-10-9 0,7 11-1,7 7 95,3 1-8,45-1 152,183-7 346,3 8-45,6 4-366,-181-3-61,265 5 50,-253-5-56,304-7 46,-294 3-61,330-15 40,-328 13-25,327-32 48,-329 29-48,299-33 46,-311 33-60,-5 2-33,208-27 142,-29-13 132,-74 10 41,-158 34-282,10-3 212,36-2-1,-51 5-42,3-3 1,-6 4 0,-2 2-229,0-1 0,0 1 0,0 0 1,0-1-1,0 1 0,0 0 0,0 0 0,0-1 1,0 1-1,0 0 0,0-1 0,0 1 0,-1 0 1,1-1-1,0 1 0,0 0 0,-1-1 0,1 1 1,-1 0-1,-7 7 48,1-1 0,0 2 0,0-1 1,1 1-1,-8 12 0,10-14-69,-4 5 33,1 1 0,0 0-1,1 1 1,0-1 0,-6 24 0,-7 20 64,-30 95 10,22-69-23,15-50-82,-16 47 2,18-47 16,-26 158 10,31-150-24,-3 260 48,9-276-64,7 48 28,24 131 73,-21-134-65,-9-58-32,7 36 47,-9-44-48,0-1 0,0 0 0,0 1 0,0-1 0,-1 1 0,1-1 0,-1 0 0,0 1 0,0-1-1,0 0 1,0 1 0,-1-1 0,-2 4 0,-4 2 11,0 0 0,-16 12-1,20-18-11,-1-1 0,1 1 0,0-1 0,-1-1 0,1 1 0,-1 0 0,0-1-1,0 0 1,1 0 0,-1-1 0,0 1 0,-9-1 0,6 0 5,-1 1 26,-1-1-1,1 0 0,-17-3 0,-24-1 94,-154 13 252,155-6-372,-165 9 270,17-5-173,151-5-47,-206 5 22,198-5-28,-249 4 20,239-5-20,-234 5 18,243-4-31,-216 12 22,220-10-22,43-4-34,-234 22 82,192-17-70,-208 29 163,150-6-105,60-13-54,11-4-18,32-10-4,-36 1 4,-9 0 2,-5-2-7,-3-4 0,9 2 0,-6 2 0,7 0 0,9 0 1,39 0 0,-1-1-1,1 0 1,0 1-1,0-1 1,0 1-1,0-1 1,0 0-1,0 1 1,1-1 0,-1 1-1,0-1 1,0 1-1,0-1 1,0 1-1,1-1 1,-1 1-1,0-1 1,1 1 0,-1-1-1,0 1 1,1-1-1,-1 1 1,1-1-1,22-22-1280,4-3-5126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03.2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51 4576,'-4'-37'1250,"4"36"-1205,0 0 0,1 1 0,-1-1 0,0 0 0,1 1 0,-1-1 0,1 1 0,-1-1 0,0 1 0,1-1 0,0 1 0,-1-1 0,1 1 0,-1 0 0,1-1 0,-1 1 0,1 0 0,0-1 0,-1 1 0,1 0-1,0 0 1,-1 0 0,2-1 0,15-2 503,-13 4-477,-1 0 1,1 0-1,0 0 1,-1 0-1,1 0 0,-1 1 1,1 0-1,-1 0 0,6 4 1,24 21 146,-27-21-199,1 1 26,0 0 0,0 1 0,-1-1-1,11 17 1,-11-14-27,2 5 56,-4-7-50,1 5-6,0-1 0,-1 1 0,-1 0 0,0 0 0,0 0 0,-1 1 0,0 13 0,-4 195 171,-8-139-130,-6 43-1,12-87-12,1 0-1,3 45 0,1-31 26,0 96 112,0-134-161,0-7 7,-1 1-1,0 0 1,0-1 0,-1 1 0,0 0 0,0-1 0,-1 1-1,0-1 1,-1 0 0,0 1 0,-4 7 0,-37 44 357,24-28 406,20-27-617,3-1-156,1 0 0,-1 0 0,1 0 0,0-1 0,0 1 0,0-1 0,0 0 0,1 0 0,4 3 0,-3-3 2,-4-2-10,-1 0 1,0 0 0,1 0-1,-1-1 1,1 1 0,-1-1-1,1 1 1,-1-1 0,1 1-1,0-1 1,2 0 0,17 2-217,0-1-1,0-1 1,0-1 0,0-1 0,24-5 0,45-10-6788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03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364 92 6104,'9'-19'215,"-6"12"-18,0 0-1,1 1 1,0-1 0,0 1 0,0 0 0,1 1 0,0-1 0,9-8-1,-17 13 122,-3-1-263,0 0 1,-1 1-1,1 0 0,0 0 1,-1 1-1,1-1 0,-1 1 1,1 1-1,-10 1 1,-8 2 87,-42 14 0,14 1-9,1 2 1,-56 32 0,103-51-125,1 0-1,0 0 1,0 0 0,0 0 0,1 0 0,-1 1-1,0-1 1,1 1 0,0 0 0,-1-1 0,1 1-1,0 0 1,1 0 0,-4 6 0,5-8-8,0 0 0,-1-1-1,1 0 1,0 0 0,0 1-1,0-1 1,0 0 0,0 0-1,0 1 1,0-1 0,0 0-1,0 1 1,0-1 0,0 0-1,0 0 1,0 1 0,0-1-1,0 0 1,0 1 0,0-1-1,0 0 1,0 1 0,0-1-1,0 0 1,0 0 0,0 1-1,1-1 1,-1 1 0,5 8 10,1 0 0,0 0 0,0-1 0,15 15 0,-20-21-10,15 14 14,0-1 1,1 0-1,1-2 0,24 16 0,-27-19-11,10 4 16,179 78 75,-148-77-83,-34-12 21,1-5-19,0 0 0,38-10 0,-42 3 13,-7-1-222,-1 1 0,0-1-1,-1-1 1,0 0 0,14-20 0,13-22-5826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44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 6192,'0'-1'3,"0"0"1,0 0-1,0 0 1,1 0-1,-1 0 1,0 0-1,1 0 1,-1 0-1,1 0 1,-1 0-1,1 0 1,-1 0-1,1 0 1,0 0-1,-1 1 1,1-1-1,0 0 1,0 0-1,0 1 1,-1-1-1,3 0 1,-1 0 14,1 0 0,-1 0 1,1 0-1,-1 1 0,1-1 0,-1 1 0,1 0 0,-1-1 1,4 1-1,5 1 77,0 1 0,0-1 1,14 5-1,-16-4-47,0 0-9,-1 1 1,1-1 0,-1 1-1,1 1 1,-1-1 0,0 1-1,0 1 1,8 5 0,-11-6-19,6 6 113,3 11-56,-1 0 0,-1 1 1,16 41-1,-8-6-14,20 110 102,-31-124-156,21 96 158,-28-124-134,-1-7 6,0 0 0,0 1 0,1-1 0,4 9-1,-17-38 150,-6-10-84,5 0-13,2 0 0,0 0 0,-6-43 0,10 20-39,6 50-27,-1-1 0,1 1 0,-1-1 1,1 0-1,1 1 0,-1-1 0,1 1 0,-1-1 0,3-5 0,1-4 13,-2-1-12,-2 9 1,1 1 0,1 0 0,-1 0 0,1 0 0,-1 0 0,5-8 0,30-60 193,-25 60-74,1 2-98,2 0 0,0 1 1,16-8-1,-13 11 58,87-8 31,-83 16-83,-9 1-30,-3-2-17,0 1 1,0 1 0,-1 0-1,1 0 1,-1 1-1,1 0 1,-1 0 0,0 1-1,14 8 1,-9-2 1,1 1-1,-2 0 1,0 1 0,0 0 0,-1 1 0,17 25 0,-21-26-8,-5-8-1,1-1 0,-1 1 0,-1 0 0,1 0 0,-1 0 0,1 0 0,-1 1 0,1 7 0,8 36 5,0 17-4,-3-1-2,0-9 0,-5-49 25,-2-2-132,1 0 1,-1 0-1,1 0 1,0 0 0,1 0-1,-1 0 1,1-1-1,0 1 1,0 0 0,0-1-1,5 7 1,5 4-6154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04.1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 0 5920,'-2'1'0,"0"-1"1,1 1-1,-1-1 0,0 1 1,1 0-1,-1 0 1,1-1-1,-1 1 0,1 0 1,0 0-1,-1 1 1,1-1-1,0 0 0,0 0 1,0 1-1,-1-1 1,1 0-1,1 1 0,-1-1 1,0 1-1,0-1 0,1 1 1,-2 1-1,2-1 4,-27 34 50,21-28-48,0-1 0,1 1 1,0 0-1,0 1 1,-4 10-1,-4 15 16,-13 52 0,22-57 5,-6 130 13,10-127 0,6 37 97,20 101 0,0-88 38,20 49 10,-24-61 49,-17-48-201,12 58 163,-13-58-112,12 58 315,-15-78-299,0 7 65,0-16-12,2-12-54,-4-21 227,2-38-52,16-56 5,-15 121-173,0 0 0,1 0 0,9-23 0,-3 12-44,-2 0-19,-3 11 37,0 1 0,2-1-1,9-17 1,8-11 148,2 2 1,44-54-1,-35 59-169,-20 24 61,-10 8-87,1 0-20,0-1 0,-1 1 0,1 0 0,0 0 0,0 1 0,0 0 0,0 0 0,0 0 0,0 0 0,0 1 0,0 0 0,0 0 0,1 0 0,-1 0 0,8 3 0,-5-1 2,0 1 0,0-1 0,-1 2 1,0-1-1,1 1 0,-1 0 0,0 1 0,-1 0 0,1 0 0,-1 0 1,0 1-1,0-1 0,9 14 0,-7-8-8,-4-5-2,-1-1 0,1 1 0,-1 0-1,-1 0 1,5 13 0,0 1 1,-2 0 1,0 0-1,-1 1 1,-1 0-1,-1 0 1,-1 25-1,-8 34-3,-3 3 2,1-7-2,3-19 2,4-21-2,4-11 2,-2-24-5,1 0 1,-1 0-1,0 0 0,1 0 0,-1-1 0,1 1 0,-1 0 1,1 0-1,-1 0 0,1 0 0,-1-1 0,1 1 0,0 0 0,0 0 1,-1-1-1,1 1 0,2 1 0,-2-2 0,0 0 1,1 0-1,-1 1 0,0-1 0,1 0 1,-1 0-1,1 0 0,-1 0 1,0 0-1,1-1 0,-1 1 0,1 0 1,-1-1-1,0 1 0,0-1 0,1 1 1,-1-1-1,2-1 0,44-28-1348,4-5-5398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04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521 206 6368,'-17'-1'7,"14"1"-1,-1 0 1,1 0 0,-1 0-1,1 0 1,-1 1 0,1-1-1,-1 1 1,1 0-1,0 0 1,-4 2 0,-16 6 77,0 1 0,-39 24 0,-38 31 176,84-54-272,-124 79 432,134-86-393,0-1 0,1 1 0,-1 0 0,1 0 0,-1 1 0,2-1-1,-7 8 1,0 0 4,-19 25 16,30-36-39,-1 0 1,0 0-1,0 0 0,1 0 1,-1 0-1,1 0 0,-1 0 1,1 0-1,-1 1 0,1-1 0,0 0 1,-1 2-1,0 10 18,0 1-1,1-1 1,0 1-1,1-1 1,4 18-1,4-9 69,3-2-62,2-1 0,1-1 0,30 30 0,-20-30 49,112 50 36,-108-60-43,1-4-40,1-1-1,44-3 1,-48-5 33,18-12-13,52-29 0,-70 27 86,-12 8-68,2-2-12,0-1 0,-2 0 0,1-1 1,-2-1-1,22-29 0,88-156 1255,-123 200-1293,-1 0 1,1 1 0,-1-1 0,1 0-1,-1 0 1,1 0 0,0 0-1,0 0 1,-1 1 0,1-1 0,0 0-1,0 1 1,0-1 0,0 0-1,1 0 1,-2 1-17,1 0 1,-1 0-1,1 0 0,-1 0 0,0 0 1,1 0-1,-1 0 0,1 1 0,-1-1 1,0 0-1,1 0 0,-1 0 0,0 0 1,1 1-1,-1-1 0,0 0 1,1 0-1,-1 0 0,0 1 0,1-1 1,-1 0-1,0 1 0,0-1 0,1 0 1,-1 1-1,0-1 0,10 29 44,-9-24-42,37 99 139,-22-68-144,-1-3-3,-14-31 0,0-1 0,0 1 0,-1-1 0,1 0 0,0 1 0,0-1 0,1 0 0,-1 1 0,0-1 0,2 1 0,-3-1 0,1-1 0,-1 0 0,1 0 0,-1 0 0,1 0 0,-1 0 0,1 0 0,-1 0 0,0 0 0,1 0 0,-1 0 0,1 0 0,-1 0 0,1 0 0,-1-1 0,1 1 0,-1 0 0,0 0 0,1 0 0,-1-1 0,1 1 0,-1 0 0,0 0 0,1-1 0,-1 1 0,0 0 0,1-1 0,-1 1 0,0 0 0,0-1 0,1 0 0,15-25 0,-4-6 7,-1 1 0,-1-1 0,8-49 1,-16 69-7,21-136 111,-20 118-62,2-11 26,1-1 0,2 1 0,25-71 0,-33 110-69,1 1 0,-1-1 0,1 1 0,-1-1 1,1 1-1,0 0 0,0-1 0,0 1 1,0 0-1,0 0 0,0-1 0,0 1 0,0 0 1,0 0-1,1 0 0,-1 0 0,0 1 0,1-1 1,-1 0-1,1 0 0,-1 1 0,1-1 0,-1 1 1,1-1-1,-1 1 0,2 0 0,-1 0-1,-1 0-1,0 0 1,0 0-1,1 1 1,-1-1-1,0 0 1,0 1-1,0-1 1,0 1-1,1-1 1,-1 1-1,0 0 1,0 0-1,0-1 1,0 1-1,-1 0 1,2 1-1,4 3 10,22 17 5,-15-9 21,-7-4-26,3 2-8,-2 0 0,1 1 0,-2 0 0,1 0 0,-2 0 0,9 26 0,2 19 5,-1 12-9,-12-51-4,-1 0 0,-1 0 0,-1 0 0,-1 0 0,0 0 0,-1 0 0,-7 31 0,-13 7-15,3-15 9,6-16-25,1 1-1,-12 42 1,24-63 25,-1-1 0,1 1 1,0-1-1,0 1 0,1-1 0,-1 1 1,1-1-1,0 1 0,0-1 1,0 1-1,1-1 0,2 4 1,-2-1-1,4 5-18,6 1 17,-1-1 1,2-1-1,14 12 0,-26-22 6,1 0-1,-1 0 1,0 0 0,1 0-1,-1-1 1,1 1-1,-1 0 1,1-1-1,-1 1 1,4 0 0,13 2-287,0 0 0,0-1 0,0-1 0,34-1 1,18-7-6772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32.5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1 161 7800,'7'-2'50,"0"1"0,1 0 0,-1 1 0,1 0-1,-1 0 1,1 1 0,-1 0 0,1 0 0,-1 1 0,0 0 0,0 0 0,7 3 0,-1-2-24,-1 0 0,0 0-1,1-2 1,-1 1 0,1-2 0,0 0-1,-1 0 1,1-1 0,-1-1 0,16-3-1,-22 4-19,170-37 40,9 6-36,-144 28 4,198-17 4,-183 18-3,252-6 10,-242 9-10,283 8 12,-276-6-7,281 5 10,-290-8 4,243-9 70,-272 11-66,73-2 28,-97 1 16,0-1-1,0-1 1,0 0 0,0 0-1,0-1 1,0-1-1,15-6 1,-23 9 6,-1 0 0,0 0 0,0-1 0,0 1 0,0 0-1,0-1 1,0 1 0,-1-1 0,1 1 0,0-1 0,-1 0 0,1 0 0,-1 0 0,2-2 0,-2 2 482,-2 1-603,0 1-1,0-1 0,0 1 0,1-1 1,-1 1-1,0-1 0,0 1 0,1-1 1,-1 0-1,0 1 0,1-1 1,-1 0-1,1 0 0,-1 0 0,1 1 1,-1-1-1,1 0 0,-1 0 0,1 0 1,0 0-1,0 0 0,-1 0 1,1 0-1,0 0 0,0 0 0,0-1 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34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805 1147 816,'-5'-3'25,"1"0"-4,0 1 0,0-1 0,0 0 0,1-1-1,-1 1 1,1-1 0,0 0 0,0 1 0,0-1-1,0-1 1,1 1 0,-1 0 0,1-1 0,0 1 0,1-1-1,-1 1 1,-1-7 0,-7-43 571,8 45-515,-1-15 379,-2 0 0,0 0 0,-10-24 0,12 39-360,2 6-56,0 1-1,0-1 1,-1 1 0,1 0-1,-1 0 1,1-1 0,-1 1 0,1 0-1,-1 0 1,0 0 0,0 1-1,-5-4 1,-3-2 92,0 0 1,-1 0-1,0 1 0,0 1 1,-1 0-1,0 0 0,0 1 0,0 1 1,-19-4-1,15 5-73,10 0-5,-1 2 0,-1-1-1,1 1 1,0 0 0,-11 2-1,-99 10 296,96-8-279,0 0 0,1 1 0,0 2-1,0 0 1,-21 10 0,23-9-43,-8 6 74,-8 12-33,-41 40 0,59-45-20,4 3-26,1 0 1,-12 40-1,21-42-2,4-4-14,2 1 0,0-1 1,8 22-1,-12-39-5,1 0-1,-1 1 1,1-1-1,-1-1 1,1 1-1,-1 0 1,1 0-1,0 0 1,-1 0-1,1 0 1,0 0-1,0-1 1,-1 1-1,1 0 1,1 0-1,10 7 3,0-1 0,0-1 0,1 0 0,0 0 0,15 4-1,-4-7 12,111-17 4,-132 13-16,0 1 0,-1-1-1,1 0 1,0 1 0,0-1-1,-1-1 1,1 1-1,3-2 1,23-16 7,0-1 1,39-35-1,-45 28 19,80-120 25,-85 115 21,53-145 36,-61 137 5,23-185 61,-30 178-8,-2 32-115,1-215 334,-2 205-311,-10-159 775,8 189-691,-2 1-136,-9 24 104,6-10-62,-20 74 45,-1 62-47,24-119-56,-3 59 4,2 20-9,5-104-3,0 25-4,1 0 0,2 0 1,12 57-1,13 15-17,-23-94 11,1 0 0,0 1 1,1-2-1,1 1 0,14 20 0,-22-35 9,0 1 0,0-1-1,1 0 1,-1 1 0,0-1 0,0 0 0,1 0 0,-1 1-1,0-1 1,0 0 0,1 1 0,-1-1 0,0 0-1,1 0 1,-1 0 0,1 1 0,-1-1 0,0 0 0,1 0-1,-1 0 1,1 0 0,-1 0 0,0 0 0,1 0-1,-1 0 1,1 0 0,7 0-3,0-1-1,0 1 1,0-2 0,0 1-1,-1-1 1,1-1 0,8-3-1,-11 5 5,0-1-1,-1 0 0,1 0 1,-1 0-1,0 0 1,0-1-1,0 0 0,6-5 1,2-2-1,1 1 1,-8 6 1,-1 1 0,0-2 0,0 1 0,-1 0 0,1-1 0,-1 0 0,4-4 0,60-75 15,-58 70-3,0-1 1,-1 0 0,0 0-1,-1 0 1,0-1 0,7-27-1,-10 30 0,0 0 46,0-1 1,4-22-1,-5 14-31,2 3-9,3-27 160,-7 37-139,-1 0 0,0 0 0,0 0 1,-1-9-1,1 17-36,0 0 0,0 0-1,-1-1 1,1 1 0,0 0 0,0 0-1,0 0 1,0 0 0,0 0 0,0 0-1,0 0 1,0 0 0,0 0 0,-1 0 0,1 0-1,0-1 1,0 1 0,0 0 0,0 0-1,0 0 1,0 0 0,-1 0 0,1 0-1,0 0 1,0 0 0,0 0 0,0 0-1,0 0 1,0 0 0,-1 0 0,1 0 0,0 0-1,0 0 1,0 0 0,0 1 0,0-1-1,0 0 1,-1 0 0,1 0 0,0 0-1,0 0 1,0 0 0,0 0 0,0 0 0,0 0-1,0 0 1,0 0 0,0 1 0,-1-1-1,1 0 1,0 0 0,0 0 0,0 0-1,0 0 1,0 0 0,0 1 0,-6 7 41,2-3-22,-8 29 117,5-9-77,1 2 1,2-1 0,0 1 0,0 30-1,5-44-51,-1-9-7,0-1-1,0 1 1,1 0-1,-1 0 1,1-1 0,0 1-1,0-1 1,1 1-1,2 5 1,0 0 2,1 0 1,0 0 0,1-1-1,-1 0 1,2 0 0,-1 0 0,1-1-1,15 13 1,-18-17-7,1-1 0,0 0 1,0 0-1,0 0 0,0 0 0,0-1 1,0 0-1,1 0 0,-1 0 0,0-1 1,1 0-1,-1 0 0,8-1 0,53-8 2,2-8 2,-56 14-4,0-2 0,17-8 0,-21 8 0,0 0 0,-1-1 0,1 0 0,-1 0 0,-1-1 0,1 0 0,7-11 0,-7 3 7,-5 3-5,-1 1 0,0-1 0,-1 0 0,0 0-1,-4-19 1,-3 13 12,-4-1-6,-1 1 0,-25-27 0,22 34 12,-23-4 4,34 14-24,0 0 0,0 1 0,-1-1-1,1 1 1,0 0 0,0 0 0,0 0-1,-7 2 1,8-1-1,-1 1 1,0-1-1,1 1 0,0 0 0,-1-1 1,1 2-1,0-1 0,0 0 1,0 1-1,0-1 0,1 1 1,-1 0-1,1 0 0,0 0 0,-1 0 1,1 0-1,-2 5 0,4-8 0,0 1 0,-1-1 0,1 1-1,0-1 1,-1 1 0,1-1-1,0 1 1,0-1 0,0 1 0,-1 0-1,1-1 1,0 1 0,0-1 0,0 1-1,0-1 1,0 1 0,0 0 0,0-1-1,1 2 1,-1 1-65,1 0 0,-1 0-1,1 0 1,0-1 0,0 1 0,1 0 0,-1-1-1,0 1 1,1 0 0,0-1 0,-1 0 0,1 1-1,0-1 1,0 0 0,0 0 0,1 0 0,-1 0-1,0 0 1,1-1 0,3 2 0,28 19-6775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35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93 332 7264,'-5'-6'0,"-17"-18"0,16 22 0,-10-1 0,14 4 0,0-1-1,0 1 1,0 0 0,0 0 0,1 0 0,-1 0-1,0 1 1,1-1 0,-1 0 0,1 1 0,-1-1-1,1 1 1,0-1 0,-1 1 0,1 0 0,0 0-1,0-1 1,0 1 0,0 0 0,1 0 0,-1 0-1,1 0 1,-2 3 0,-6 44-10,7-45 9,0 14-19,0-1 0,1 1 0,4 22 0,-3-24 10,0-5 0,1 0-1,0 0 1,1 0-1,0-1 1,0 1-1,1-1 1,1 0-1,7 13 0,-7-13 4,-3-5-1,0 0 0,1 0 1,0-1-1,0 1 0,0-1 0,0 1 1,1-1-1,4 4 0,5 5-2,-3-1 5,25 24-5,-27-29 12,0 0 1,0 0-1,1-1 0,0 0 0,0 0 0,1-1 1,0-1-1,12 5 0,-15-8 12,1-1 0,-1 1 0,1-2 0,-1 1 0,1-1-1,-1 0 1,0-1 0,1 0 0,-1 0 0,0 0 0,0-1 0,7-4 0,4-3 160,0 0 1,0-2-1,19-16 1,-1 1 463,-32 24-360,4 0-14,-1 4-32,-2 3-198,1 0 1,-1 0-1,0 0 1,0 1-1,0-1 1,-1 1-1,0 0 1,0 1-1,0-1 1,0 1-1,3 8 1,5 10 30,11 28 0,-22-49-71,27 85 125,-5-13-95,-4-25-5,5-9-14,-5-14 0,-18-27-5,-1 1 0,0-1 0,0 0 1,1 1-1,-1-1 0,0 1 0,1-1 0,-1 0 0,0 1 0,1-1 0,-1 0 0,0 1 0,1-1 0,-1 0 0,1 1 0,-1-1 0,1 0 0,-1 0 0,1 0 0,-1 1 0,1-1 0,-1 0 0,1 0 0,-1 0 1,1 0-1,-1 0 0,1 0 0,0 0 0,1-2 0,0 1 0,-1-1 0,1 0 0,-1 0 0,1 0 0,-1 0 0,1 0 0,1-3 0,5-6 0,-5 7 1,0 0 0,0 0 0,-1-1 0,1 1-1,-1 0 1,0-1 0,-1 1 0,3-9 0,0 1 2,2-2 0,-2-1 0,0 0 1,0 0-1,-1 0 0,-1-1 0,0-29 0,-21-188 129,8 117-24,-34-179 177,41 266-272,-8-36 73,11 63-84,-17-65 100,16 59-81,-1-1 0,-1 1 0,0 0 0,0 0 0,0 0 0,-8-11 0,11 19-18,1 0 0,-1 0 0,1 0 0,-1 0 0,1 0 0,0 0 1,-1 0-1,1 0 0,-1 0 0,1 0 0,-1 1 0,1-1 0,0 0 1,-1 0-1,1 0 0,-1 1 0,1-1 0,0 0 0,-1 0 0,1 1 1,0-1-1,-1 0 0,1 0 0,0 1 0,0-1 0,-1 0 0,1 1 1,0-1-1,0 1 0,0-1 0,-1 0 0,1 1 0,0-1 0,0 1 0,0 0 1,-1-1 3,-3 6 2,3-5-5,0 1-1,-1 0 1,1 0 0,0 0-1,0 0 1,0 0-1,1 0 1,-1 0 0,0 0-1,1 0 1,-1 0-1,1 0 1,0 3 0,-10 96 45,10-75-42,8 51-1,8 31-4,32 91-8,-37-168-20,-8-24 18,63 129-71,-60-122 50,-3-6 1,1 0 1,0-1-1,0 1 1,1-1 0,0 0-1,8 9 1,-7-14-41,2-3 53,0 0 0,0-1 0,0 0 0,0 0 0,0-1 0,0 0 0,-1 0 0,1-1 0,12-8 0,-2 1-2,31-12 0,0 7 5,90-18 0,-76 27 12,-4 7 0,-46 2 0,0-1 0,19 6 0,-19-3 0,-1 1 0,19 8 0,-20-7 0,0 0 0,-1 1 0,12 9 0,-13-7 0,1 1-1,-1 1 1,-1-1 0,0 2 0,0-1 0,-1 1 0,7 16-1,-6-4-4,-3 6 4,-1 0-1,0 37 1,-8-42-11,-2-2 8,-2 0 1,-18 35-1,26-56 4,-1-1-1,0 0 1,0 0-1,1 1 1,-1-1-1,0 0 0,0 0 1,0 0-1,0 0 1,0 0-1,-2 1 1,-1 1-2,0 0 1,-1 1 0,1-1 1,-1 0-1,0 0 0,0 0 0,0-1 0,-1 0 0,1 0 0,-1 0 1,1-1-1,-1 1 0,1-1 0,-1-1 0,0 1 0,1-1 1,-11-1-1,-43-4-6,31 2 6,-28-8 1,28 2-1,0-1 1,1-1 0,1-1 0,-30-19-1,53 29 1,-1 0-1,1 0 0,0 0 0,0-1 1,0 1-1,-4-6 0,-47-53 0,41 43 1,-23-39 0,29 43-176,1 1 1,0-1 0,1 0 0,1 0 0,0-1-1,-3-21 1,-1-14-5958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35.4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5656,'20'16'0,"18"15"0,17 16 0,-33-27 0,22 26 0,-29-27 0,0 1 0,17 32 0,24 66 0,-46-93 0,11 25 3,-3 1-1,18 74 1,2 132 78,-27-157-18,-10-92-60,5 37 99,20 72 1,-26-117-101,1 0 1,-1 1-1,1-1 1,-1 0-1,0 0 1,1 0-1,-1 0 1,1 1-1,-1-1 1,1 0-1,-1 0 1,1 0-1,-1 0 1,0 0-1,1 0 1,-1 0-1,1 0 1,-1 0-1,1 0 1,-1 0-1,1 0 1,-1-1-1,1 1 1,-1 0-1,0 0 1,1 0-1,-1-1 1,1 1-1,-1 0 1,0 0-1,1-1 1,0 0-1,-1 1 2,9-6 2,-1-1 0,0 0-1,-1-1 1,0 0-1,0 0 1,6-10-1,31-43-690,0-3-2755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35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366 264 4576,'36'-22'0,"-27"19"6,-1 1 5,-6 2 37,-2 1-45,0-1 1,0 1-1,0 0 0,0-1 0,0 1 1,1-1-1,-1 1 0,0 0 0,0-1 1,0 1-1,0 0 0,1-1 0,-1 1 1,0-1-1,1 1 0,-1 0 0,1-1 1,0 1-1,-1 0 2,1 0 0,-1 0 0,1-1 0,-1 1 0,1 0 0,-1 0 0,0 0 0,1-1 0,-1 1 1,0 0-1,0 0 0,1 0 0,-1 0 0,0 0 0,0 0 0,0 0 0,0 0 0,0 0 0,0-1 0,-1 2 0,-16 84 257,16-84-188,9 10 134,-1-12-168,0-1 0,-1-1-1,1 1 1,0-1 0,-1 0-1,1 0 1,-1-1 0,0 0-1,7-4 1,-3 2-8,-3 1 14,0 0-1,-1 0 0,1 0 0,-1-1 1,0 0-1,0 0 0,0-1 0,-1 0 0,9-11 1,-11 12-16,5-9 218,-3-6-129,-1 0-1,1-22 1,-7 24 148,-5-4-145,-2-1 0,-13-23 0,22 44-100,-1 0-1,0 1 0,0-1 0,0 1 0,0 0 1,0-1-1,-1 1 0,1 0 0,0 0 1,-3-2-1,-7-5 25,-1 0 0,-1 1-1,1 1 1,-1 0 0,0 1 0,-18-5 0,29 9-27,0 0 0,0 1-1,0 0 1,0-1 0,-1 1 0,1 0 0,0 0-1,0 0 1,0 1 0,-3 0 0,-31 6 112,-64 22 0,73-14-57,-12 16-29,-45 46 0,64-51-31,-25 41-1,34-49-12,1 1 0,-10 26 0,15-28-1,0 0-1,2 1 1,0 0 0,1 0 0,1 0 0,0 0 0,3 25-1,-2-40 1,1 0-1,-1 0 1,0 0-1,1-1 1,0 1-1,-1 0 1,1 0-1,0 0 1,2 3-1,7 16 0,19 33 1,-13-33-2,23 28 1,-36-47-1,0 1 1,0-1-1,1 0 0,-1 0 0,1 0 1,5 3-1,-9-6 2,87 55-8,16-7 5,-59-32-3,179 29-4,-217-44 10,-1-1-1,1 1 0,0-1 0,0 0 0,8-1 0,14-2 0,47-11 1,-45 4-502,54-25 0,30-18-4518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36.5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0 992,'0'0'0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36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242 113 1176,'-8'0'24,"-216"14"1040,215-11-861,13-2 344,22 1-152,-11-1-348,49-4 265,119-15 36,-136 14-128,251-6 87,-227 10-93,339-4 100,-318 3-61,398 1 115,-393 0-47,359-5 130,-374 4-150,321 4 394,-121-11-95,-113 4 112,-161 5-673,16-6 578,-22 5-304,6-8 826,-6 7-1055,-1 0-1,1 0 1,-1 0-1,1-1 1,-1 1-1,0 0 0,1-1 1,-1 1-1,0 0 1,1-3-1,5-19-1457,1-4-5686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38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0 970 3320,'0'0'361,"4"4"-302,29 28-36,-30-27-25,16 26-78,-19-31 80,0 0-1,0 0 1,0 0-1,0 0 1,0 0 0,0 1-1,1-1 1,-1 0-1,0 0 1,0 0-1,0 0 1,0 0-1,0 0 1,0 0-1,0 0 1,0 0 0,1 0-1,-1 0 1,0 0-1,0 0 1,0 0-1,0 0 1,0 0-1,0 0 1,1 0-1,-1 0 1,0 0 0,0 0-1,0 0 1,0 0-1,0 0 1,0 0-1,0 0 1,1 0-1,-1 0 1,0 0-1,0 0 1,0 0 0,0 0-1,0 0 1,0 0-1,0 0 1,1 0-1,-1 0 1,0-1-1,0 1 1,0 0 0,0 0-1,0 0 1,0 0-1,0 0 1,0 0-1,0 0 1,0-1-1,0 1 1,67-48-27,-47 31 15,33-39 4,-37 35 8,-1 0-1,14-27 1,-7 2 8,-2-2 0,16-53 0,-28 64 113,-6 25-66,3-15 31,-2 1-1,-1-1 1,-1 1-1,-1-1 1,-6-44-1,-24-100 421,22 138-92,-38-95 166,44 124-504,0 0 1,0 1-1,0-1 0,-1 1 1,1-1-1,-1 1 0,1 0 0,-1 0 1,-6-4-1,7 5-61,0 1 0,-1-1 0,1 1 0,-1 0 0,1 0 0,-1 0-1,1 1 1,-1-1 0,-3 0 0,6 1-5,0 0 0,-1 0 0,1 0 0,-1 0 0,1 0-1,0 0 1,-1 0 0,1 0 0,-1 0 0,1 0 0,0 0 0,-1 0 0,1 0-1,0 0 1,-1 0 0,1 1 0,0-1 0,-1 0 0,1 0 0,0 0 0,-1 1-1,1-1 1,0 0 0,-1 0 0,1 1 0,0-1 0,-8 8 48,0-1-1,1 1 1,0 1 0,1-1 0,-7 13-1,9-16-28,1 1 1,0 0-1,0 0 0,0 0 0,1 0 0,0 0 0,-1 8 0,-2 7 5,-12 43 3,12-37 18,1 115 21,8-111-48,17 53 4,20 27-25,-33-91-8,8 19-3,2-2 0,1 0 0,36 53 1,-41-70-7,12 20-20,41 46-1,-7-23-22,-57-61 50,0 1 0,1-1-1,-1 1 1,1-1 0,0 0 0,0 0 0,-1-1 0,1 1 0,0-1 0,0 0 0,1 0 0,-1 0 0,8 0-1,-6 0 2,-1 0 2,0-1-1,0 1 0,0-1 0,0 0 0,0 0 0,8-2 0,0 0 1,45-10 1,-19 0 43,-1-1-1,53-26 1,-75 31-30,34-21 152,-24 12 65,0-1 0,37-34 0,-59 47-44,2-5 19,-4 7-67,-4 8-34,-34 93 71,22-61-146,12-30-26,-3 26 0,5-30-6,0 1 1,1-1-1,-1 0 1,1 0-1,0 1 1,0-1-1,0 0 1,2 4-1,-3-6 1,1 0-1,0 1 1,0-1 0,-1 0-1,1 0 1,0 0-1,0 0 1,0 0 0,0 0-1,0 0 1,0 0-1,0 0 1,1 0 0,-1 0-1,0 0 1,0-1 0,1 1-1,-1-1 1,2 1-1,-2-1-2,0 0-1,0 0 0,0 0 0,1 0 1,-1 0-1,0-1 0,0 1 0,0 0 0,0-1 1,0 1-1,0-1 0,0 1 0,0-1 1,0 0-1,0 0 0,5-3-5,2 1 4,-5 3 5,-1-1-1,0 0 1,0 0-1,0 0 1,0 0 0,0 0-1,0-1 1,0 1-1,0-1 1,-1 1 0,1-1-1,1-2 1,26-27-13,-22 22 13,0-2 1,11-20-1,-11 13 2,-1 0 0,-1 0 0,0-1 0,-2 1 0,3-22 0,-5 17 16,0 0 0,-1 1 0,-2-1 0,-4-29 0,3 32-2,1 7 28,1 0-1,-2 1 0,-3-15 0,0 10-17,-8-26 24,7 31 98,2 7-113,0 1 0,-1-1 0,1 1 1,-1 0-1,-10-5 0,15 9-23,0 0 0,0 0 0,0-1 0,0 1 0,0 0 0,0 0 0,0 0 0,0 0 0,0 0 0,0 1 0,-1-1 0,1 0 0,0 0 0,0 1 0,0-1 1,0 0-1,0 1 0,0-1 0,1 1 0,-1-1 0,0 1 0,0 0 0,-1 1 0,-1 0 17,1-1-18,0 1 0,0-1-1,0 1 1,1 0 0,-1 0-1,0 0 1,1 0-1,-1 0 1,1 0 0,0 1-1,0-1 1,0 0 0,0 1-1,0-1 1,0 1 0,0-1-1,1 1 1,0-1-1,-1 1 1,1-1 0,0 4-1,0-2-1,1 1 0,0 0 0,0 0 0,0 0 0,0-1 0,1 1 0,0-1 0,0 1 0,0-1 0,0 0 0,1 0 0,-1 0 0,7 7 0,18 14 3,-12-17-3,32 5 4,-32-10-11,-1-1 0,20 0 0,-19-2-2,1-1 0,-1-1 0,0-1 0,0 0 1,0-1-1,0 0 0,0-1 0,-1-1 0,18-10 1,-18 9-3,-7 4-3,-1-1 0,1 0 0,-1 0 1,6-6-1,-4 4-3,1 0-9,1-2 0,12-11 0,-21 17 5,1 1-1,0-1 1,-1 0-1,1 0 1,-1 1 0,0-1-1,0 0 1,0 0-1,0 0 1,0-1 0,0 1-1,0 0 1,0 0-1,-1 0 1,1-1 0,-1 1-1,0 0 1,0 0-1,0-1 1,0-3 0,0 6 8,0 0 1,-1-1 0,1 1-1,0 0 1,0-1-1,-1 1 1,1 0 0,0-1-1,-1 1 1,1 0 0,0 0-1,-1 0 1,1-1-1,0 1 1,-1 0 0,1 0-1,0 0 1,-1 0 0,1-1-1,-1 1 1,1 0-1,0 0 1,-1 0 0,1 0-1,-1 0 1,1 0 0,0 0-1,-1 0 1,1 0-1,-1 0 1,1 1 0,0-1-1,-1 0 1,1 0 0,-1 0-1,1 0 1,0 1-1,-1-1 1,1 0 0,-1 1-1,-10 5-10,5 1-77,-1 6 60,1 1 1,0-1-1,-4 16 0,8-23 9,0-1 0,1 1 0,0 0 0,0 0 0,0 0-1,1 0 1,0 6 0,0 9-5,-2 0 11,1-9-22,0 1 0,2 22 1,-1-25 27,1 20-72,9 47 1,-8-67 56,0 1 0,1-1 0,0 0 0,1 0 0,0 0 0,1 0 1,0-1-1,0 0 0,9 12 0,-12-20 13,0-1-1,-2 0 14,1 0 0,-1 0 0,1 0 0,-1 0 0,1 0 0,0 0 0,-1 0 0,1 0 0,-1-1 0,1 1 0,-1 0-1,1 0 1,0-1 0,-1 1 0,1 0 0,-1-1 0,1 1 0,-1 0 0,0-1 0,1 1 0,-1-1 0,1 1 0,-1 0 0,0-1-1,1 1 1,-1-1 0,0 1 0,0-1 0,1 0 0,-1 1 0,0-1 0,1-2 0,9-19 31,-1 0 1,-2-1 0,8-36 0,-1 7 57,-9 34-74,-4 11 19,1 1-1,0 0 1,0-1-1,1 1 0,5-10 1,2-2 86,1-1 0,0 1 0,2 1 0,0 0 0,24-25 0,-36 42-108,0-1 1,0 0 0,0 1-1,0 0 1,0-1 0,0 1-1,0 0 1,0-1 0,0 1-1,0 0 1,0 0 0,1 0-1,-1 0 1,0 0 0,0 0-1,0 0 1,0 0-1,0 0 1,0 1 0,0-1-1,0 0 1,2 1 0,1 1 22,26 7 13,-18-2 27,-8-2-67,1-1 0,-1 1 0,-1-1 0,1 1 0,-1 1 0,0-1 0,0 0 0,0 1 0,-1-1 0,1 1 0,-2 0 0,1-1 0,0 1 0,0 12 0,6 32 17,4 12-19,-8-49-7,1 1-1,0-1 1,1 0 0,0-1 0,16 23 0,-8-22-31,6-2 17,1-1 1,41 13-1,-35-18-37,119 0-16,-117-8 16,95-26-15,-104 20 22,13-16 16,0-1 0,50-53 0,-70 65 27,-9 11 2,-1 0-1,0-1 0,0 1 0,0-1 0,-1 0 0,1 0 1,-1 0-1,3-6 0,11-27 0,-5-13 1,-10 44 0,-1 1 0,1-1 0,-1 1 0,-1-1 0,0-7 0,1 12 0,0 0 0,-1 0 0,1 0 0,0 0 0,-1 0 0,1 0 0,0 0 0,-1 0 0,1 0 0,-1 0 0,0 0 0,1 0 0,-1 0 0,0 0 0,0 0 0,1 1 0,-1-1 0,0 0 0,0 0 0,0 1 0,-1-1 0,1 0 0,-1 1 0,0 0 0,1 0 0,-1 0 0,1 0 0,-1 0 0,0 0 0,1 0 0,-1 0 0,1 0 0,-1 1 0,1-1 0,-1 1 0,1-1 0,-3 2 0,-2 1 0,1 0 0,0 0 0,0 1 0,0 0 0,-6 5 0,-5 9-1,1 1 1,-22 33-1,37-51 1,-11 18-5,4 1 0,1 1 0,0-1 0,2 1 0,0 0-1,-1 33 1,5-47-1,1 0 0,0 0 0,0 0-1,0 0 1,1-1 0,-1 1 0,2 0 0,-1-1-1,1 0 1,0 1 0,7 10 0,-6-14-33,2 1-2,-5-4 37,0 0 1,0 0-1,0 0 1,0 0 0,0 0-1,0 0 1,0 0-1,0 0 1,0-1 0,0 1-1,0 0 1,0-1-1,0 1 1,0-1 0,-1 1-1,1-1 1,0 1-1,0-1 1,1-1 0,-1 2-3,10-11-5,-1 0-1,0 0 0,0-1 0,-1 0 0,7-14 1,-1 1 4,-5-5 6,-2-1 2,-8 30 6,4 6-1,0-1-4,-3-2-1,1-1 0,-1 0 0,0 1 0,1-1 1,-1 1-1,0 0 0,0-1 0,0 1 0,0 0 0,-1 0 0,1 0 1,0 0-1,-1-1 0,1 4 0,8 33 21,6 76 0,-8-35-19,14 108-6,-18-150-10,6 123-11,-10-135-16,-3 1 8,-15 49 1,12-61-42,5-12 49,-18 19-12,18-20 29,1 0 0,0-1-1,-1 1 1,1 0-1,-1 0 1,0-1 0,1 1-1,-1-1 1,1 1-1,-1-1 1,0 1 0,1-1-1,-1 0 1,0 0-1,0 0 1,1 0 0,-1 0-1,0-1 1,1 1-1,-4-1 1,-10-6-57,-29-16 0,34 12 32,-11-22 4,18 25 27,-1 0 0,1-1 0,1 1 0,-2-10 0,1-4 2,2 0 0,0 0 1,3-24-1,0 29 9,0-1 1,2 1-1,0 0 0,1 0 1,11-26-1,-9 25 3,5-8 67,16-16-19,34-40 0,-39 59 73,183-134 334,-138 110-280,56-64 162,-110 97-338,27-21 2,53-39-1294,-43 33-5160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45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474 698 7712,'0'-5'12,"0"-1"0,0 1 0,0 0-1,-1 0 1,0 0 0,0 0 0,0 0 0,0 1 0,-1-1 0,0 0 0,0 0 0,0 1 0,-1-1 0,1 1 0,-6-7-1,8 11-5,0 0 0,-1 0 0,1-1 0,0 1 0,-1 0 0,1 0 0,0-1 0,0 1 0,-1 0 0,1 0 0,0 0 0,-1 0 0,1 0 0,0-1 0,-1 1 0,1 0 0,0 0-1,-1 0 1,1 0 0,0 0 0,-1 0 0,1 0 0,0 0 0,-1 0 0,0 1 0,-15 0 60,0 1 1,-30 8-1,24-1-26,-108 60 9,105-52-42,-86 72 2,94-71-2,-16 28-1,30-41-5,0 1-1,0 0 1,0 0-1,0 0 0,1 1 1,-2 9-1,3-13 1,1 1-1,-1-1 0,1 1 1,0-1-1,0 1 1,1-1-1,-1 1 1,1-1-1,0 1 1,0-1-1,2 6 0,-1-4 1,1 0-1,0 0 0,0 0 0,0 0 0,1-1 0,0 0 1,7 7-1,-3-4 0,1 0 0,0-1 0,0 0 0,13 6 0,-1-3 0,34 11 0,27 0 0,-58-16 0,30 0 0,-39-4 0,1 0 1,0-1-1,0-1 1,15-4-1,-29 6 2,1-1 0,-1 1-1,0-1 1,0 0 0,0 0-1,0 0 1,0 0 0,0 0-1,0 0 1,0 0 0,-1-1-1,1 1 1,2-3 0,5-4 1,1 1 1,-6 4 4,0 0 0,-1 0 0,1 0-1,-1 0 1,0 0 0,0-1 0,3-3 0,0 0 33,0-1 1,-1 0-1,1 0 1,-2 0 0,1 0-1,-1-1 1,0 0-1,-1 0 1,0 0-1,3-19 1,-5 26 22,-1 0 0,0 0 0,0 0 0,1 0-1,-1 0 1,1 1 0,0-1 0,-1 0 0,1 0 0,1-2 0,15 18 61,-8-6-76,1 0-1,1 0 1,21 11 0,87 36 96,-92-47-97,111 14 19,-113-23-46,4-4-5,52-17 0,-79 21-15,0 1-1,-1-1 1,1 0 0,-1 1-1,0-1 1,1 0 0,-1 0-1,0 0 1,1 0 0,-1 0-1,2-2 1,36-40 11,-31 32-11,-1 0-1,0 0 1,-1-1-1,6-12 1,-5 6-1,-2 0 0,1 1 0,2-23 0,3-72 0,-10-5 0,-9 12 0,-22-109-7,-1 37-1,12 102 5,19 75 3,0 0 0,0-1 0,0 1 0,0 0 0,0 0 0,0 0-1,0 0 1,0-1 0,0 1 0,0 0 0,0 0 0,0 0 0,-1 0 0,1-1-1,0 1 1,0 0 0,0 0 0,0 0 0,0 0 0,0 0 0,-1 0 0,1-1-1,0 1 1,0 0 0,0 0 0,0 0 0,-1 0 0,1 0 0,0 0 0,0 0-1,0 0 1,-1 0 0,1 0 0,0 0 0,0 0 0,0 0 0,-1 0 0,1 0-1,0 0 1,0 0 0,0 0 0,0 0 0,-1 0 0,1 0 0,0 0 0,0 0-1,0 1 1,0-1 0,-1 0 0,1 0 0,0 0 0,0 0 0,0 0-1,0 1 1,-7 7 1,2-1-2,3-3 0,0 0 1,0 0-1,1 0 0,-1 0 0,1 0 0,0 0 0,0 0 1,0 7-1,-22 128-11,20-104-7,6 169-5,1-160-8,32 182-11,-25-184-2,62 142-15,-56-153 8,14 9 19,48 51 1,-53-71-7,15 5 15,54 23 0,-93-46 20,1-1 0,-1 0 0,1 0 0,0-1 0,0 1 0,-1-1 0,6 1 0,8 0-2,0-1-1,-1-1 1,1-1-1,-1 0 1,25-6-1,-20-3-18,7-13 12,32-35-1,-44 37 8,17-39-1,-22 39 6,12-42 1,-9-1 0,8-82 1,-19 103 6,-13-159 5,5 168 8,0 11-9,0-2 1,0 0-1,-2 1 1,-17-37-1,-17-17 34,40 76-40,0 1 0,0-1 0,0 1 0,-1-1-1,1 1 1,-1 0 0,1 0 0,-1 0 0,0 0 0,1 1-1,-1-1 1,0 1 0,0-1 0,0 1 0,-1 0 0,-5-1-1,5 1 1,-5 2 22,5 0-24,1 1 0,0 0 1,0 0-1,0 0 0,1 0 1,-1 0-1,0 1 0,1 0 0,-1-1 1,1 1-1,0 0 0,0 0 1,0 0-1,0 0 0,1 0 1,-1 0-1,1 1 0,0-1 1,0 1-1,0-1 0,0 1 0,1-1 1,-1 1-1,1 5 0,-1 1 1,0-6-3,1 0 0,0-1 0,0 1 0,1 0 0,-1 0 0,1 0 1,-1-1-1,3 6 0,7 29 5,6 13-4,31 94-9,-3 5 0,-40-132-6,2 0-1,10 24 0,-5-18 9,-2 0 0,-4-10-11,1-1 1,15 25-1,-20-36 12,14 24-35,1-1 1,24 29 0,45 48-311,-82-100 343,-1 0 1,0 0 0,1 0-1,0-1 1,-1 1 0,1-1-1,0 0 1,0 1 0,-1-1-1,1-1 1,0 1 0,0 0-1,0-1 1,0 1 0,0-1-1,4 0 1,20 0 4,-21-2 1,-1-1 0,3 2 5,-1-1 1,0-1 0,0 1-1,0-1 1,0 0 0,0-1 0,6-4-1,8-5 86,4-2-1110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39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531 491 6280,'-12'0'-11,"1"2"0,0 0-1,0 0 1,0 1 0,0 0 0,-19 9 0,19-7-1,-15 6-33,1 0 0,0 2 0,-35 25-1,39-24 27,-8 7-66,-107 108-30,115-101 30,-52 104-24,72-130 103,0 0 0,0 0 0,1 0 0,-1 0 0,0 1 1,1-1-1,-1 0 0,1 0 0,0 3 0,0 8-8,0 1-1,1 0 1,1 0 0,5 24-1,-7-37 13,1 0-1,-1 0 0,0 0 1,1 0-1,-1 0 1,1 0-1,-1 0 1,1 0-1,0 0 1,0 0-1,-1 0 0,3 1 1,9 9-9,1-1 0,1 0 0,26 14 0,-36-21 8,1 0-1,0-1 1,0 0 0,0 0-1,0-1 1,0 1 0,0-1-1,8 1 1,5 0 0,41 4 0,-44-6 9,0-2 1,0 0-1,-1 0 0,26-8 1,-22 0 153,12-17-25,42-48 0,-68 71-69,-1 0 0,0 0 0,0-1 0,0 1-1,2-6 1,70-170 501,-66 142-126,51-272 768,-45 209-1103,-10 60 115,-2 14-115,1-8 11,-2-1-1,-4-69 1,0 77-11,-8-28 0,10 56-100,0-1 0,0 1 0,0-1-1,0 1 1,0-1 0,0 1 0,0-1 0,0 1 0,-1-1-1,1 1 1,0-1 0,0 1 0,0-1 0,-1 1 0,1 0-1,0-1 1,0 1 0,-1-1 0,1 1 0,0 0 0,-1-1-1,1 1 1,-1 0 0,1-1 0,0 1 0,-1 0 0,1 0-1,-1-1 1,1 1 0,-1 0 0,1 0 0,-1 0 0,1 0-1,-1-1 1,1 1 0,-1 0 0,0 0 0,0 1 0,0 0 0,0 0 1,0-1-1,0 1 0,0 0 1,0 0-1,1 0 0,-1 0 1,0 0-1,0 0 0,1 0 0,-1 1 1,1-1-1,-1 0 0,0 2 1,-25 92 86,21-74-67,-4 36 0,6-30-18,-6 72-1,11 76-13,3-143-20,38 141-20,-29-136-20,72 135-37,-66-143-10,-10-17 66,-1 0 24,0-1 0,1 0 0,0-1 0,1 0 0,0-1-1,0 0 1,1-1 0,20 11 0,43 14-94,-73-32 115,0-1 0,0 1 0,0 0 0,0-1 0,0 1 0,0-1 0,0 0 0,0 0 0,0 0 0,0 0 0,0 0 0,0 0 0,0 0 0,4-2 0,4 0-2,33-9 2,-32 6 2,0 0 0,-1-1 0,0 0 1,0-1-1,11-9 0,-12 3 7,2-12-1,11-41 1,-19 46 21,-4-3-4,-5-40 0,6 62-21,0-1 0,0 1 0,-1 0 0,1-1 1,-1 1-1,1 0 0,-1-1 0,0 1 0,1 0 0,-1 0 0,0 0 0,0 0 0,0 0 0,0 0 1,0 0-1,0 0 0,0 0 0,0 0 0,0 0 0,-1 0 0,1 1 0,0-1 0,0 0 0,-1 1 1,1 0-1,0-1 0,-1 1 0,1 0 0,-1-1 0,1 1 0,0 0 0,-1 0 0,1 0 0,-1 0 1,1 0-1,-1 1 0,1-1 0,0 0 0,-2 1 0,-6 5 64,-4 7-38,2 2 0,-18 27 1,20-27-13,1 1 0,1 0 0,0 1 1,-7 26-1,8-25-10,4-11-2,0 0 0,0 0 0,1 0 0,0 0 0,0 0-1,1 0 1,0 0 0,0 1 0,0-1 0,1 0 0,2 8 0,-2-10-3,0 0 1,0-1-1,0 0 1,0 0-1,1 1 0,0-1 1,0 0-1,0 0 1,0 0-1,1-1 0,-1 1 1,5 4-1,-3-3 0,4 0 5,26 1-1,22-3-3,6-7 2,-50 1-4,1 1-1,18-7 1,-19 3-1,1 0 0,-1 0 1,0-1-1,17-15 0,-19 11 7,-5-3-5,0 0 1,-1 0-1,-1-1 0,2-15 1,-4 28-1,-1 0 0,0 0 0,0 0 0,0 0 0,0 0 0,0 0 0,-1 0 0,1 0 0,-2-3 0,-8-26 8,-1 1 0,-20-37 0,14 41 24,6 10-17,-7-8 3,-1 1 0,0 1 0,-30-26 0,35 35 5,-10-7-4,1 0 1,-22-28-1,43 47-47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40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1 175 4760,'30'6'0,"-26"-3"0,6 5 0,-8-5-1,0 0 0,0-1 0,0 1 0,-1 0 0,0 0 1,1 0-1,-1 0 0,0 0 0,0 0 0,-1 0 0,1 0 0,0 6 0,-4 45-17,1-28 17,-2 25 0,3 19 1,2-47 3,1 1 0,1-1-1,1 1 1,1-1 0,1 0 0,2-1 0,14 33 0,-21-52 3,0-1 1,0 0 0,1 1-1,-1-1 1,1 0 0,-1 0 0,1 0-1,0 0 1,0 0 0,4 3 0,-2-2 16,-3-3-11,0 0 1,0 0-1,1 0 0,-1 0 1,0 0-1,0 0 1,0-1-1,0 1 0,0 0 1,0-1-1,0 1 0,0-1 1,0 1-1,0-1 1,-1 1-1,1-1 0,1-1 1,1 1 11,4-3 6,-5 3-2,0 0 0,0 0 0,0-1 1,0 1-1,0-1 0,0 1 0,0-1 1,0 0-1,0 0 0,-1 0 1,3-3-1,55-75 385,-55 74-326,1-1 1,-1 0-1,0 0 0,-1 0 1,1 0-1,2-11 0,1-2 2,-5 14-49,17-52 235,-16 45-94,1 0-106,35-112 1153,-38 122-987,-9 19 262,2 1-421,1-1 0,0 1 0,1 0 1,1 1-1,-2 31 0,4-32-61,1-12-9,-1 1 1,2-1-1,-1 1 0,1-1 1,0 1-1,0-1 0,0 1 1,4 7-1,-1 0 28,-2-1-21,2 0 0,0 0 0,0-1-1,1 0 1,0 0 0,1 0 0,14 19 0,-14-23 3,0 2-14,0-2 0,0 1 1,1-1-1,0 0 0,1 0 0,-1 0 0,1-1 0,11 6 1,11 3 4,-26-13-13,0-1 1,1 0-1,-1 1 1,0-2-1,7 2 1,-4-2-1,0-1-1,0 1 1,0-1 0,0-1 0,0 1 0,10-5 0,-15 6-1,10-7-4,62-59 2,-58 48-2,18-35 4,-25 36 1,12-36 0,-11 15 7,-1-1 0,-3 0 1,4-66-1,-8 83-5,-1-32 32,-11-39 14,8 87-38,1-1 0,-1 1 0,0-1 0,-1 1 0,0 0-1,0 0 1,0 0 0,0 0 0,-1 1 0,-5-7 0,3 4-3,-4-1 21,6 7-24,0 0 0,0 0-1,0 0 1,0 1 0,0-1 0,-1 1-1,1 0 1,0 1 0,-1-1 0,1 1 0,-1-1-1,1 2 1,-1-1 0,1 0 0,0 1-1,-1 0 1,-6 1 0,-10 13 0,19-13-4,0 0 0,0 0 0,1 1 0,-1-1 0,0 1 0,1 0 1,0-1-1,0 1 0,0 0 0,0 0 0,0 0 0,0 0 0,1 0 0,-1 0 0,1 0 0,0 0 0,0 0 0,0 0 0,0 0 0,0 0 1,1 0-1,0 0 0,1 3 0,2 9-24,2-1 0,0 0 1,14 22-1,-5-9-44,-5-3-6,0 1 1,-2 0 0,8 35 0,7 27-170,-10-39 102,22 72-485,-24-100 445,-10-18 81,5 8-154,-5-9 256,0 0-1,0 0 0,0-1 0,-1 1 0,1-1 1,0 1-1,0 0 0,0-1 0,0 1 1,0-1-1,0 0 0,0 1 0,0-1 0,0 0 1,2 0-1,-1-12 128,-3 2 105,1 0-150,0 7 59,-1 3-91,-5-3-7,4 2-10,3-11 26,1 8-60,-1 1 1,0 0-1,0 1 1,-1-1 0,1 0 0,0 0-1,-1 0 1,0 0 0,0 1 0,0-1-1,0-6 1,-1 5 0,1 3-2,0-1 0,-1 1 1,2 0-1,-1-1 1,0 1-1,0 0 0,0-1 1,0 1-1,1 0 1,-1 0-1,1-1 0,-1 1 1,1 0-1,-1 0 1,2-2-1,4-8 4,0 0 0,1 0 0,1 0 0,0 1 0,0 0 0,0 1 0,2 0 0,-1 0 0,11-7 0,-15 12-4,6-4 3,0 0 1,1 0-1,0 1 0,1 0 0,-1 1 0,19-5 1,-15 4-3,9-1 7,3 3-2,1 1 0,30-1-1,-38 9 9,-6 2-10,0 1 1,-1 1 0,22 15-1,-25-11 10,6 25-1,-15-32-13,0 1 1,0-1-1,-1 1 1,0 0-1,0 0 0,0 7 1,-2-2-1,-1-1-1,0-1 1,-1 1 0,1 0 0,-2 0 0,1-1 0,-2 0 0,-4 10-1,-4-2-4,7-10 2,-5 4-2,-1 1 0,0-2 1,0 1-1,-1-2 0,-27 16 0,-1-4-74,-79 29 1,106-45 66,10-3 0,0-1-1,0 0 1,0 0-1,-1 0 1,1 0-1,0-1 1,0 1-1,-7-2 1,-2 1-12,0-1-1,0 0 1,1-1 0,-1-1 0,1 0 0,-1-1 0,-12-5-1,17 4 23,0 0-1,1 0 0,0-1 0,0 0 1,0 0-1,1 0 0,0-1 0,0 0 1,0 0-1,1-1 0,0 0 0,1 0 0,-6-12 1,1-8 2,4-36-1020,2 31-4080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40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0 6552,'7'26'0,"3"31"9,6 151 86,-16-193-86,-8 54 71,-24 167 175,18-142-111,6-55-94,0 2 159,-6 69 0,14-106-177,0 0 0,0 0 0,0 0 0,1 0 1,0 0-1,0 0 0,0 0 0,0-1 0,3 8 0,-2-8-13,-1 0 102,10 1 52,-11-4-164,1 1 1,-1-1 0,1 1 0,0-1-1,-1 0 1,1 1 0,0-1 0,-1 0-1,1 0 1,0 0 0,0 1 0,-1-1-1,1 0 1,0 0 0,-1 0 0,1 0-1,0 0 1,0 0 0,-1 0 0,1-1-1,0 1 1,-1 0 0,2-1 0,9-4-13,-1 0 0,1-1 1,-1 0-1,-1-1 0,11-9 0,4-2-863,26-17-4107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41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139 173 5560,'-1'-2'5,"0"0"1,0 1 0,0-1-1,0 0 1,-1 1-1,1-1 1,0 1 0,-1-1-1,0 1 1,1 0-1,-1 0 1,0-1 0,1 1-1,-4-1 1,4 2-5,0 0 1,0 0 0,0 0-1,0 0 1,0 0 0,1 0-1,-1 0 1,0 0-1,0 1 1,0-1 0,0 0-1,0 1 1,0-1 0,0 0-1,0 1 1,0-1-1,0 1 1,1-1 0,-1 1-1,0 0 1,-1 1-1,-1 0 4,-24 19 0,-1 11 0,4 12-3,21-36-2,1-1-1,0 0 1,0 1 0,1 0 0,0-1 0,0 1 0,1 15-1,4-12-5,0-4 1,1-1 0,0 1 0,0-1 0,1 0 0,0-1 0,0 1 1,0-1-1,1-1 0,0 1 0,0-1 0,0 0 0,0 0 0,1-1 0,9 3 0,-15-5-1,1 0 0,-1-1 0,0 1-1,0-1 1,0 0 0,0 1 0,1-1-1,-1 0 1,0 0 0,0 0 0,0-1-1,3 0 1,6 0-6,2 1 6,-9 0 4,0 0 0,1 0 0,-1-1 0,0 0 0,0 1 0,0-1 0,0-1 0,6-1 0,12-6-2,35-19 0,-44 17 12,-3-3 24,0-1 0,-1-1 0,-1 0 0,0 0 0,-1-1 0,0 0 0,4-23 0,-6 24-5,-3 8 30,-1 0 0,1 0-1,-1 0 1,0-13 0,-1 9 38,0-1 0,0 1 0,-1-1 0,0 1-1,-2-1 1,1 1 0,-1 0 0,-1 0 0,-5-12 0,9 23-75,-1 0 0,0 0-1,1 1 1,-1-1 0,0 0-1,1 1 1,-1-1 0,0 0-1,0 1 1,0-1 0,0 1 0,0-1-1,1 1 1,-1-1 0,0 1-1,0 0 1,0 0 0,0-1 0,0 1-1,0 0 1,0 0 0,0 0-1,0 0 1,-1 0 0,-18 4-4,19-3 12,-11 4 126,-2 7-88,0 1 1,-20 25 0,28-32-44,1 1 0,1 0 0,-1 0 0,1 0 1,-6 13-1,0 3-2,-3-1-10,4-5 8,-14 34 0,3 0 15,-27 105 0,46-147-33,0-1-1,1 0 1,0 1-1,2 8 1,-2-12-1,1 0 0,1 1 0,-1-1 0,1 0 0,3 8 0,-3-9 0,0-1 0,0 0 0,0 0 0,0 0 0,1 0 0,-1-1 0,1 1 0,3 2 0,2 0 0,1 0-1,0 0 1,0-1 0,0-1 0,0 0 0,0 0 0,1-1 0,9 2 0,-12-3-2,20 3-10,142-8 0,-126 0-1,220-19-7,-203 16 1,-60 7 19,159-32-15,29-26-773,-177 54 642,192-64-4514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56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50 399 7984,'-5'-6'296,"-3"-2"-197,1-1 0,0 0 0,-7-13 0,13 21-37,0-1 1,0 0-1,1 0 1,-1 1-1,0-1 1,1 0-1,0 0 1,-1 0-1,1 0 1,0 0-1,0 0 1,0 0-1,0-2 1,1-6 68,-4-38 452,10-70 500,-7 117-1072,1 0 1,-1 0 0,0 0 0,1 0-1,-1 0 1,1 0 0,-1 0-1,1 0 1,-1 0 0,1 0 0,-1 0-1,1 1 1,0-1 0,0 0-1,-1 1 1,1-1 0,0 0 0,0 1-1,0-1 1,0 1 0,0-1-1,0 1 1,0-1 0,0 1 0,0 0-1,0-1 1,0 1 0,0 0 0,0 0-1,0 0 1,0 0 0,0 0-1,0 0 1,0 0 0,0 0 0,0 0-1,2 1 1,2 1 8,0-1 0,0 1 1,0 0-1,-1 1 0,1-1 0,0 1 0,-1 0 1,0 0-1,8 7 0,-1 3 43,20 27-1,3 5-5,60 56 22,-73-82-38,-8-10-21,-2 1-8,0-2-1,1 1 1,0-2-1,1 0 1,0 0-1,0-1 1,23 7-1,-16-8 13,1-1 1,31 2-1,-36-9 30,-6-2-39,-1-1-1,1 0 1,-1 0 0,14-14 0,-22 20-11,0-1 0,-1 0 0,1 0 0,0 0-1,-1 1 1,1-1 0,-1 0 0,1 0 0,-1 0-1,1 0 1,-1 0 0,0 0 0,1-2 0,0 0 3,2-6 2,0 0 0,-1 0 0,-1 0 0,1 0 0,-1 0-1,-1 0 1,1 0 0,-2 0 0,1-1 0,-4-15 0,-2-1 10,-1 0 1,-1 0-1,-1 1 1,-20-39-1,23 54-15,-24-27 14,23 29-11,0 0-2,0 0 0,-1 1 0,1 0-1,-2 1 1,1 0 0,-13-7 0,39 37 2,17 5-7,12 2 0,8-3 0,3-7 0,-1-7 0,-4-6 0,-8-8 0,-39 0 0,-1-1 0,1 0 0,-1 0 0,1-1 0,5-2 0,-7 2 0,-1 1 0,1-1 0,-1 0 0,1-1 0,-1 1 0,0-1 0,4-4 0,-2 1-154,0 0 0,-1 0 0,-1-1 1,1 0-1,-1 0 0,0 0 1,0 0-1,-1 0 0,3-14 0,7-28-7532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56.9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0 162 7624,'0'0'25,"1"4"0,6 13-6,0 0 0,1 0 1,1-1-1,12 18 0,-13-22-15,93 132 68,-81-117-69,5 3 5,132 125 23,-51-54-13,-90-82-3,-9-9-7,3 5 0,-1-1 0,-1 1 0,0 1 0,9 26 0,-14-31 12,-2-4 4,1 0 0,0-1 0,0 1 0,1-1 0,0 1 0,5 7 0,-36-27 176,14 6-183,-37-25 129,-79-53 27,104 65-25,-92-97 67,115 114-192,1 0-1,-1 0 1,1-1 0,-1 1 0,1-1 0,-2-5 0,-68-176 194,62 144-89,-21-139 52,29 152-72,2 7-54,1 1 1,5-25-1,-4 37-31,0-1-1,0 0 0,1 1 1,0 0-1,0-1 0,1 1 0,0 0 1,9-13-1,-11 19-14,0 0 0,0 1 0,0-1 0,0 0 0,1 1 0,-1-1 0,0 1 0,1 0 0,-1 0 1,1 0-1,0 0 0,-1 0 0,1 1 0,-1-1 0,1 1 0,0-1 0,2 1 0,-1 0-1,-3 0-4,1 0 0,-1 0 0,1 0 0,-1 0 0,0 1 0,1-1 0,-1 0 0,0 1 0,1-1 1,-1 1-1,0 0 0,1-1 0,-1 1 0,0 0 0,0 0 0,0-1 0,0 1 0,0 0 0,2 2 0,10 17 5,-12-19-5,2 4 3,-1 1-1,0-1 1,0 1 0,-1-1 0,1 1-1,-1 0 1,0-1 0,-1 1-1,1 6 1,-1-2-3,1 13 11,-2-13-11,3 36 4,2-19-2,3-8-3,-5-18-13,0 0 1,0 0 0,1-1-1,-1 1 1,0 0 0,0-1-1,0 1 1,1-1 0,-1 1-1,0-1 1,0 0-1,1 0 1,-1 0 0,0-1-1,0 1 1,1 0 0,-1-1-1,3 0 1,4-1-1029,27-2-5141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57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375 483 6904,'-5'0'100,"1"-1"1,0 0-1,0 0 1,0 0-1,0 0 0,0-1 1,0 0-1,0 0 1,0 0-1,0 0 1,1-1-1,-6-3 1,-10-7 231,10 8-287,0 0-1,0 1 0,0 1 1,-1-1-1,0 1 0,1 1 1,-16-2-1,12 6 3,-7 6-16,-39 22 0,51-25-24,1 0 0,0 1-1,0 0 1,0 1 0,0-1-1,1 1 1,0 1 0,1-1-1,-1 1 1,-6 14 0,8-14-3,-5 12 17,-16 88 15,25-86-8,6 3-5,17 45 1,-13-54 17,56 55 23,-51-60-17,5-2-26,1-1 0,23 6 1,-26-12 18,-4-5-26,0 0 0,1-1 0,24-10 0,-24 3 27,-5-1-24,0-1 1,-1 0-1,9-18 0,-13 15 57,-5 12-58,1-6 2,0 1 1,0 0-1,-1 0 0,-1 0 0,0-1 1,0 1-1,0 0 0,-1 0 0,-1 0 1,-6-16-1,-3-5 80,-2 0 0,-27-44 1,-27-51 287,57 108-348,8 13 130,4 11-112,2 9-43,0 1 0,1-1 0,11 26 0,-3-17 8,29 43 4,-27-48-21,34 35-1,-25-32 0,28 20-1,28 12 0,1-8-2,-7-2 0,-39-22-1,37 33 0,-64-49 1,0 0-1,-1 1 0,1 0 0,-1 0 1,-1 0-1,0 1 0,0 0 1,0 0-1,3 12 0,-3-9-1,2 4-2,-1 1 0,-1 0-1,0 0 1,4 33 0,-7-31 1,0-6 0,0 0 1,-1 1-1,-1-1 0,0 1 0,-1-1 1,0 0-1,-4 15 0,3-18 1,1-1-1,-1 1 0,0-1 1,0 0-1,-1 0 0,-1-1 0,1 1 1,-9 13-1,11-20 2,1-1 0,-1 1 0,0-1 0,0 1 0,0-1 0,0 1 0,0-1 1,0 0-1,0 1 0,0-1 0,-1 0 0,-2 2 0,0 0-1,3-2 2,0 0 0,1-1 0,-1 1 0,0-1 0,0 1 0,0-1-1,0 1 1,0-1 0,0 0 0,0 1 0,0-1 0,0 0 0,0 0 0,0 1 0,-1-1 0,-1-1 0,1 1 0,0-1 0,0 1 0,0-1 0,0 0 0,0 0 0,0 0 0,0 0 0,-2-2 0,-2 0 0,1-1 0,0 0 0,0 0 0,0-1 0,-5-6 0,1-3 0,0 0 0,2-1 0,0 0 1,0 0-1,1-1 0,1 0 0,-3-18 0,6 26 1,-6-32 14,-17-189 17,22 179 16,-2-227 27,4 222-15,-4-209 92,6 238-111,0 1 6,-1 0 0,-4-42 0,0 61-40,2 1-5,1-24 48,5 28-58,24-10 2,-7 2-1,-1 1 0,34-7 0,-51 15 7,0 0-1,-1 0 0,1 0 0,0 1 0,-1 0 1,1-1-1,0 1 0,-1 0 0,1 0 0,-1 0 1,1 0-1,-1 1 0,0-1 0,1 1 1,-1-1-1,0 1 0,0 0 0,3 3 0,-3-3 0,95 99-22,-69-69 15,42 37 1,-69-68 6,0 0 1,1 0-1,-1 0 1,0 0 0,1-1-1,-1 1 1,1 0 0,-1-1-1,1 1 1,-1-1-1,1 1 1,-1-1 0,1 0-1,-1 0 1,1 0-1,0 0 1,-1 0 0,1 0-1,2-1 1,0 0-1,-1 0 0,0 0 0,0 0 0,0-1 1,0 1-1,0-1 0,0 0 0,5-4 0,2-4-2,-1 1 1,0-1-1,12-18 0,-15 20 3,6-12-12,0-13-439,0-2 1,9-52-1,-1-12-6262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58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277 0 8160,'-41'44'21,"10"-5"-18,9-11 4,-2 3 46,-20 33 0,-28 68 98,67-122-95,0 0-1,1 1 1,0-1 0,-3 15 0,2-4-15,-7 32 33,11-36 140,2-13-191,0 1 0,0-1 0,0 0 0,1 0 0,0 1 0,-1-1 0,1 0 0,1-1-1,-1 1 1,1 0 0,-1-1 0,5 4 0,-7-6-14,0-1 0,1 1 0,-1-1 0,1 0 0,-1 1 0,1-1 0,-1 0 0,1 0 0,-1 1 0,1-1 0,-1 0 0,1 0 0,-1 0 0,1 1 0,-1-1-1,1 0 1,0 0 0,-1 0 0,1 0 0,-1 0 0,1 0 0,-1 0 0,2-1 0,15 0 52,0-2-1,-1 0 1,1-1-1,22-9 1,-14 1 139,1-6-106,-1-2 1,32-31 0,-41 29 125,-6 5-104,0 3-48,-2 0-1,0-1 1,-1 0-1,0 0 1,8-29-1,-8 6 302,3-72 1,-7 27 91,-3 80-333,2 7-85,-1 0 0,1-1 0,-1 1 0,1 0-1,-1 0 1,0 0 0,0 4 0,1 0-30,0 6 1,10 26 56,26 51 6,-28-75-49,7 1-10,38 27 0,-54-43-16,0 0 0,0 0 1,1 0-1,-1-1 0,0 1 0,1 0 0,-1-1 0,0 1 0,1-1 0,-1 0 0,3 1 1,7 1 2,0 0 0,19 0 1,-18-3-5,-1 0 1,0 0 0,0-1-1,17-5 1,-2-2-311,-1-2 0,0-1 0,-1-1 0,30-21 0,23-16-7436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58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749 935 6640,'0'-19'0,"-4"-15"0,2 23-1,-1 0 0,0 1 1,-7-17-1,10 26 0,-1 0 1,1 0-1,-1 0 0,0 0 0,1 0 0,-1 0 1,0 0-1,1 0 0,-1 1 0,0-1 0,0 0 1,0 0-1,0 1 0,0-1 0,0 1 0,0-1 1,0 1-1,0-1 0,0 1 0,0-1 0,0 1 1,-2 0-1,-1-1-1,1 0 2,-1 0 0,1 1 0,0 0 0,-1 0-1,1 0 1,-1 0 0,1 0 0,-8 2 0,-3 2 0,1 2 0,-1 0 0,1 0 0,0 1 0,1 0 0,-13 11 0,18-13 1,-18 14 6,-106 98 15,107-90 52,-3 12-15,-37 74 0,62-110-36,0 1-1,1 0 0,-1-1 0,1 1 0,0 0 0,-1 7 0,-2 28 93,1 75 1,3-112-100,0 0 1,0 0 0,0 0-1,1 0 1,-1 0 0,1 0-1,-1 0 1,1-1 0,0 1-1,-1 0 1,2 2 0,6 7 24,-1 0 0,1 0 0,1 0 0,0-1 0,0 0-1,15 11 1,-22-20-23,-1 0 0,0 0 0,0 0 0,1 0 0,-1 0 0,1-1 0,-1 1 0,1-1 0,-1 1 0,1-1 0,-1 1 0,3-1 0,26 4 89,0-2 0,35-1 0,-63-1-91,0 0 0,0-1 0,0 1 0,0 0 0,0 0 0,0-1 0,-1 0 0,1 1 0,0-1 0,0 0 0,-1 1 0,4-3 0,-5 3-16,13-7 71,0-1-1,21-17 1,-21 12-40,1 0-1,11-18 1,-25 31-31,3-3 35,0-1 1,-1 1-1,1-1 0,-1 1 0,0-1 0,1-4 1,64-168 284,-65 170-296,-1 0 0,0 0 0,1 0 0,-1-9 0,2-195 134,-10 165-84,-59-182 19,64 220-89,-1 1 1,1-1-1,-1 1 1,-1 0-1,-4-7 1,-63-89 21,-34-7-19,30 40-3,-84-82-16,135 126 13,-59-60-27,64 67 10,-1 1 1,-28-20-1,48 37 15,0 0 1,0 0-1,-1-1 1,1 1-1,0 0 0,0 0 1,0 0-1,0 0 0,0 0 1,0 0-1,0-1 1,-1 1-1,1 0 0,0 0 1,0 0-1,0 0 0,0 0 1,-1 0-1,1 0 0,0 0 1,0 0-1,0 0 1,0 0-1,0 0 0,-1 0 1,1 0-1,0 0 0,0 0 1,0 0-1,0 0 1,-1 0-1,1 0 0,0 0 1,0 0-1,0 0 0,0 0 1,0 0-1,-1 0 1,1 0-1,0 1 0,0-1 1,0 0-1,0 0 0,0 0 1,0 0-1,-1 0 1,1 0-1,0 0 0,0 1 1,0-1-1,-2 3-2,0 1 0,0 0 0,0-1 1,0 1-1,1 0 0,-1 0 0,1 0 0,0 0 0,1 0 0,-1 0 0,0 6 1,0-3-3,2 14-21,36 110-8,-23-102 28,33 46-1,29 19 6,116 94 3,-183-179 0,36 29 18,196 131 14,-192-140 21,210 117 34,-208-118 5,173 95-1157,-120-64-4810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59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250 764 8344,'-7'-5'41,"0"1"1,-1-1 0,1 1 0,-1 1-1,0-1 1,0 1 0,0 1 0,-1-1-1,-16-1 1,25 4-32,-1 0 1,1 0-1,0 0 0,-1 0 1,1 0-1,-1 0 0,1 0 1,-1 0-1,1 0 0,0 0 1,-1 1-1,1-1 0,-1 0 1,1 0-1,0 0 0,-1 1 1,1-1-1,0 0 0,-1 1 1,1-1-1,0 0 0,0 1 1,-1 0-1,-14 15 104,1 2 0,-20 31-1,20-23 81,6-8-110,-2 3-37,1-1 1,1 1-1,1 1 0,1-1 0,-4 30 1,0 70 105,12-103-66,0-11-74,1 0-1,0-1 1,0 1 0,1-1 0,0 0 0,0 0 0,0 0 0,7 6 0,-11-11-10,0-1 0,1 1-1,-1-1 1,1 0 0,-1 1 0,1-1 0,0 1 0,-1-1 0,1 0 0,-1 1 0,1-1 0,0 0 0,-1 0 0,1 0 0,-1 0-1,1 1 1,0-1 0,-1 0 0,1 0 0,1 0 0,11 0 15,0-1 0,0 0 0,0-1-1,22-6 1,-15-1 37,11-17-14,30-31-1,-59 55-34,0 0-1,-1 0 0,1 0 1,-1 0-1,1 0 0,-1 0 1,0-1-1,0 1 0,2-4 1,15-47 33,14-60 0,-28 75 35,-5-21-22,-8-60 1,9 115-39,-1 0 1,0 0-1,0 0 1,0 0-1,-3-7 1,0 2 10,-1-5-4,-1 1 1,-1-1-1,0 1 0,-1 1 0,0-1 0,-1 1 0,0 0 1,-18-16-1,-38-30 108,64 57-123,0 0 0,0 1 0,0-1 0,0 0 0,0 1 0,0-1 0,0 1 0,-1-1-1,1 1 1,0 0 0,0-1 0,0 1 0,-1 0 0,1 0 0,0 0 0,0 0 0,-1 0 0,1 0 0,0 0 0,0 0 0,0 0 0,-1 1 0,1-1 0,0 1 0,0-1-1,0 1 1,0-1 0,0 1 0,-1-1 0,1 1 0,0 0 0,-1 1 0,1-1 2,-2 6 59,3 8-49,1-1 0,0 0 1,1 0-1,4 15 1,3-5 42,68 108 27,-75-129-83,0-1 0,-1 1 1,1-1-1,0 1 0,1-1 0,-1 0 0,0 0 0,4 2 1,12 9 5,0-2 1,1 0-1,0-1 1,31 11-1,-48-21-10,-1 1-1,1-1 1,0 1-1,0-1 1,-1 0 0,1 1-1,0-1 1,0 0 0,-1 0-1,1-1 1,0 1-1,3-1 1,15-2 5,29-9 0,-30 5-5,1 0 0,34-20 0,-12-1-2,73-62 0,-112 88 1,-1 0-1,1 0 1,-1 0-1,0-1 0,0 1 1,0-1-1,0 1 1,1-4-1,9-13 0,13-28 1,-21 38 0,-1-1 0,0 1 0,0-1 0,-1 0 0,0 0 0,0-14 0,-2 13 0,0-1 0,-1 0 0,-1 0 0,0 0 0,-4-14 0,-1 3 0,-1 1 0,-13-26 0,10 27 0,-1 0 0,-19-26 0,14 27 0,-34-33 0,-15-4 0,12 16 0,16 13 0,37 27 0,-1-1 0,1 1 0,-1 0 0,0 0 0,1 0 0,-1 0 0,0 0 0,1 0 0,-1 1 0,-4-2 0,5 3 0,1-1 0,-1 0 0,0 0 0,0 1 0,0-1 0,0 1 0,0-1 0,0 1 0,1-1 0,-1 1 0,0-1 0,0 1 0,1 0 0,-1-1 0,0 1 0,1 0 0,-1 0 0,1-1 0,-1 1 0,1 0 0,-1 2 0,-3 3 0,1 1 0,0 0 0,1 0 0,-3 10 0,2-4 0,1 1 0,0 0 0,1 17 0,1-8 0,2 0 0,5 31 0,-3-32 0,2 0 0,1 0 0,9 21 0,-6-22 0,0 0 0,2-1 0,17 23 0,9 2-1,2-1 1,68 56-1,-106-99 1,39 35-5,171 136 2,-170-140-3,180 111-4,-178-117 5,144 90 5,-183-114 1,-1 1 1,1 1-1,-1-1 0,7 8 1,45 50 4,-45-46-5,0 0 0,15 32 0,-16-25 0,-1 1 0,-2-1 0,8 37 0,-15-58-1,1-1-1,-1 1 1,0-1-1,0 1 1,0-1-1,0 1 1,1 0-1,-1-1 1,0 1 0,0-1-1,0 1 1,0-1-1,0 1 1,0 0-1,-1-1 1,1 1-1,0-1 1,0 1 0,0-1-1,0 1 1,-1-1-1,1 1 1,0-1-1,-1 1 1,1-1-1,-1 2 1,0-1 0,-1 1 0,0 0 0,1 0 0,-1-1 0,0 1 0,0-1 0,0 1 0,0-1 0,0 0-1,-1 0 1,1 0 0,0 0 0,0 0 0,-1 0 0,-2 0 0,-4 0-354,0 0 0,0-1 0,-12 0 0,-42-3-6686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46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59 4848,'1'2'128,"5"6"-5,-3-5-105,-1 1 0,0 0 0,0 0 0,-1 0 0,1 0 0,-1 0 0,0 0 0,0 0 0,0 0 0,0 0 0,-1 0 0,0 1 0,0-1 0,0 5 0,0 8 8,0 4 12,1 1 1,1-1 0,5 23-1,-4-34-30,-3-7-5,1-1-1,-1 1 1,1 0 0,0-1-1,0 1 1,0-1 0,0 0-1,1 1 1,-1-1 0,1 0-1,-1 0 1,4 3 0,8 9 15,29 24 0,-40-36-15,0-1-1,1 1 1,-1 0 0,1-1-1,-1 1 1,1-1 0,0 0-1,-1 0 1,1 0 0,0 0 0,0 0-1,5 0 1,2 1 2,0 1 4,-7-2 1,-1-1-1,1 1 0,-1-1 1,1 1-1,-1-1 0,1 0 1,-1 0-1,1 0 0,-1 0 1,1 0-1,0 0 0,-1-1 0,4-1 1,9-1 75,0-2 0,0 0 1,0-1-1,-1-1 0,0 0 1,18-11-1,0-7 8,-21 13 162,-1-7-110,-1-1-1,-1 0 1,-1 0 0,-1-1-1,6-29 1,2-17 218,0-5 469,-10 75-608,6 12-98,1 2-53,0-1 0,14 33 0,35 87 76,-37-80-52,60 159 24,-4 20-76,-66-189-58,33 165-17,-41-172-36,-13 140-28,8-176 86,-1 0 0,1 0-1,-1 1 1,0-1 0,0 0-1,0 0 1,-3 6 0,4-9 8,-7 16-23,-1-1 1,-14 22 0,13-25 13,-1-1 0,-21 20 0,29-29 3,0 0 1,1-1-1,-1 1 0,0-1 0,0 0 0,0 0 0,0 0 0,0 0 0,0 0 0,-5 1 0,-31 9-19,0-2-1,-49 5 1,51-14 12,-51-14-1,71 10 14,1-1 0,-1-1 0,1 0-1,-15-8 1,16 5 3,0-1-1,1 0 1,0-1-1,1 0 1,0-1-1,0 0 1,-17-26-1,27 35 6,1 1 1,-1-1-1,1 1 0,-1-1 1,1 1-1,0-1 0,-2-5 1,-4-20 28,0-1 0,-3-38 1,10 65-22,0 0 0,0 0 0,0 0 0,0-1 0,1 1 1,-1 0-1,0 0 0,1 0 0,0-2 0,8-19 45,0 2-1,2-1 1,15-23 0,-6 23 160,133-97 96,-113 95-83,174-102 91,-169 101-97,192-78 67,-192 87-214,130-39 38,-166 53-202,-1-1 1,1 1 0,-1-2-1,1 1 1,-1-1 0,0 0-1,-1 0 1,1-1 0,-1 0-1,0-1 1,0 0 0,7-8-1,-12 13-74,35-35-6863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59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1631 9328,'128'-159'38,"-102"127"-4,45-54-1,19-29-26,105-137-17,-157 202-36,129-208-1097,-91 126-4290</inkml:trace>
  <inkml:trace contextRef="#ctx0" brushRef="#br0" timeOffset="1">1004 0 7448,'22'31'0,"-15"-18"0,26 44 1,57 89 38,-70-118 121,-17-24-133,113 137 411,-10-36-883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00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7352,'0'0'0,"12"0"0,24 1 0,11 11 0,-2 9 0,2-4-32,-2-5 32,1 0-5016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00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1 511 5024,'68'52'-23,"87"58"-23,-94-71 44,-25-16 48,1-2-1,52 22 0,-86-41 122,-4-5 0,-1-2-97,0-1 0,-1 1 0,0 0 0,0 0 0,0 0 0,-1 1 0,0-1 0,0 1 0,0 0 0,0 0 0,-7-4 0,5 3-19,-32-29 602,23 20-515,0 0 0,0-1 1,-13-19-1,7 7 143,1-2 0,2-1 0,-22-45 0,36 64-118,1-1 1,-4-19 0,6 28-126,1 0 1,-1 0-1,1 0 0,0 0 1,0 1-1,0-1 0,1 0 1,-1 0-1,1 0 0,0 0 1,-1 1-1,1-1 0,3-5 1,2 5 241,5 3-205,0 0 1,0 1 0,0 1 0,14 3-1,-8-1 3,-1 1 0,0 1-1,0 1 1,0 0 0,23 15-1,-21-12-52,42 25 90,-35-19-97,50 25 20,-34-19-18,-6-2-15,-15-8 0,-20-11-5,5 1 2,-3-5-1,-12-33 4,-4-27-2,8 17 1,2-58 0,3 87 0,2-1 0,3-24 0,0 15-3,-3 1 1,-1 17 0,1 0 1,0 0 0,0 0 0,1 0 0,3-11 0,3-3 6,0 1 0,12-23 0,-9 32 11,-5 9-17,1 1 0,-1-1 0,1 1 1,0 0-1,0 1 0,0 0 0,0 0 1,8-1-1,1 5 24,1 4-15,-1 1 0,0 1 0,0 0 0,0 1 0,-1 1 1,0 1-1,14 13 0,-15-12-6,-5-4 4,0 1 0,-1 0 0,10 14 1,58 69 30,-61-78-34,-8-9-7,0-1 1,1 0 0,-1 0 0,1-1 0,0 0 0,0 0-1,16 3 1,-24-6-1,1 0 0,0 0-1,0 0 1,-1 0 0,1 0 0,0 0-1,0 0 1,-1 0 0,1 0 0,0 0-1,0 0 1,-1-1 0,1 1-1,0 0 1,-1 0 0,1-1 0,0 1-1,0-1 1,10-6-224,0-1 0,-1 0 1,1 0-1,-2-1 0,15-17 0,17-21-6482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00.9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71 911 7624,'-41'-47'209,"25"29"-51,13 15-98,4 5-22,6 7-13,23 24 190,81 68 34,-44-45 54,79 58 48,13-3-50,-129-92-114,-14-10-178,106 66 367,-92-55-226,0 1 1,28 27 0,-55-46-117,-1 0 0,0 0 0,0-1-1,0 2 1,0-1 0,0 0 0,-1 0 0,1 1-1,-1-1 1,1 0 0,1 5 0,-1-1 20,-2-6-49,3 9 20,-3-9-21,0 0 1,0 1-1,0-1 0,0 0 0,0 0 0,0 0 1,-1 1-1,1-1 0,0 0 0,0 0 0,0 1 1,0-1-1,0 0 0,0 0 0,0 0 0,0 0 0,0 1 1,-1-1-1,1 0 0,0 0 0,0 0 0,0 0 1,0 0-1,-1 1 0,1-1 0,0 0 0,0 0 1,0 0-1,-1 0 0,1 0 0,0 0 0,0 0 0,0 0 1,-1 0-1,1 0 0,0 0 0,0 0 0,0 0 1,-1 0-1,1 0 0,0 0 0,0 0 0,0 0 1,-1 0-1,1 0 0,0 0 0,0 0 0,0 0 0,-1 0 1,1 0-1,0-1 0,-103-33 229,73 22-99,-233-137 231,181 93-340,76 53-18,1-2 0,0 1-1,-1 0 1,-4-7 0,10 11-7,-73-80 33,11-13-25,58 87-6,1 0-1,0 0 1,0 0-1,-3-9 1,-26-83 10,28 80-11,1 0-1,0 0 1,1-36 0,3 37-2,1 1 1,1-1 0,0 1 0,1 0 0,1-1 0,0 2-1,10-21 1,-14 34 0,0 1-1,-1-1 1,1 0-1,0 1 1,0-1-1,0 1 1,0 0-1,1-1 1,-1 1-1,3-2 1,16-14-3,45-25 1,-64 41 0,0 0 1,0 0-1,1 1 0,-1-1 1,0 1-1,1-1 1,-1 1-1,0 0 1,1-1-1,-1 1 1,3 0-1,5 0-1,0 0 0,0 1 0,0-1 0,0 2 0,0 0 0,16 4 0,-25-5 1,1-1 1,0 0 0,0 1 0,0-1-1,-1 1 1,1-1 0,0 0 0,0 1-1,-1 0 1,1-1 0,0 1 0,-1-1-1,1 1 1,-1 0 0,1 0 0,2 3-5,1 0 2,0 1 1,-1-1 0,0 1 0,0 0 0,-1 0 0,1 0 0,-1 0 0,0 0-1,0 0 1,-1 1 0,0-1 0,1 0 0,-2 1 0,1 0 0,-1 7 0,-7 104-36,6-109 30,0 1 0,0-1 0,-1 0 1,0 0-1,-4 13 0,-1-2 2,2-2 2,3-10-1,-1 1-1,1-1 1,-1 0-1,-6 10 1,-15 33-32,24-50 38,0 0 0,0 0-1,0 0 1,0 0-1,0 0 1,0 0 0,0 0-1,0 0 1,0 0 0,0-1-1,-1 1 1,1 0 0,0 0-1,0 0 1,0 0-1,0 0 1,0 0 0,0 0-1,0 0 1,0 0 0,0 0-1,-1 0 1,1 0-1,0 0 1,0 0 0,0 0-1,0 0 1,0 0 0,0 0-1,0 0 1,0 0 0,-1 0-1,1 0 1,0 0-1,0 0 1,0 0 0,0 0-1,0 0 1,0 0 0,0 0-1,0 0 1,0 0 0,-1 0-1,1 0 1,0 0-1,0 0 1,0 1 0,0-1-1,0 0 1,0 0 0,0 0-1,0 0 1,0 0-1,0 0 1,0 0 0,0 0-1,0 0 1,0 1 0,0-1-1,0 0 1,0 0 0,0 0-1,0 0 1,0 0-1,0 0 1,0 0 0,0 0-1,0 1 1,-7-7-85,0-1 0,1 1 0,0-1-1,1 0 1,-6-9 0,0 0-821,-28-39-6054</inkml:trace>
  <inkml:trace contextRef="#ctx0" brushRef="#br0" timeOffset="1">0 0 7448,'28'10'0,"23"12"1,97 41 7,-116-48 0,126 82 31,-128-74 81,129 100 72,-125-98 49,-10-8-114,146 95 369,12-9 369,-181-103-858,-1 0 1,1 0-1,-1 1 1,1-1-1,0 0 0,-1 0 1,1 0-1,-1 0 0,1 0 1,0-1-1,-1 1 1,1 0-1,-1 0 0,1 0 1,0 0-1,-1-1 1,1 1-1,-1 0 0,1 0 1,-1-1-1,1 1 0,-1-1 1,1 1-1,-1 0 1,1-1-1,-1 1 0,0-1 1,1 1-1,-1-1 1,0 1-1,1-1 0,-1 0 1,1 0 8,12-26-1139,-1-3-4623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01.3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242 340 7352,'3'0'1,"0"0"0,0 0 0,0 0 0,0 0 0,0 0 0,-1 1 0,1-1 0,0 1 0,0 0 0,0 0 0,-1 0 0,1 0 0,4 3 0,46 24 1,75 58-4,-104-66-4,30 31-1,0 11 6,-7-3 1,-8-7 1,-28-38-68,-4-5-57,0 1 1,-1 0-1,0 0 1,-1 0 0,5 13-1</inkml:trace>
  <inkml:trace contextRef="#ctx0" brushRef="#br0" timeOffset="1">0 1 7448,'0'0'0,"8"16"32,1 10 0,3 18-32,15-2 0,27-4 0,-4 0-5160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01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239 266 8160,'-8'5'-23,"0"1"0,1-1 0,-1 2 1,1-1-1,0 1 0,1 0 0,-1 0 0,2 1 1,-7 9-1,-39 63 3,37-56 20,0-2 6,2 0-1,0 1 0,2 0 0,0 1 1,-6 25-1,12-34 9,-1 0-5,1 0 0,0-1 1,1 2-1,1-1 0,0 0 0,2 0 1,0 18-1,4 2 29,12 45 1,-7-59 69,3 0-54,2-1 1,22 27-1,-35-46-43,0 0-1,0 0 1,0 0 0,0 0 0,0 0-1,0 0 1,0-1 0,1 1 0,-1 0-1,0-1 1,0 1 0,3 0 0,13 5 37,1-1 1,1-1 0,24 2-1,-41-5-35,0-1-1,0 0 0,-1 0 0,1 0 1,0-1-1,0 1 0,-1 0 0,1-1 1,0 1-1,2-2 0,16-6 34,0-1 0,0-1 0,25-18 0,-27 11 42,61-86 37,-66 79-50,-3-4-326,-1 0 1,-2 0-1,5-32 0,0-23-5235</inkml:trace>
  <inkml:trace contextRef="#ctx0" brushRef="#br0" timeOffset="1">526 0 6640,'55'50'17,"27"41"14,-61-66-10,-2 1 1,-1 1 0,23 44 0,-31-52-17,43 84 41,-19-35-40,-23-47-394,21 31 1,-15-28-3486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02.0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38 437 7000,'0'0'0,"-23"3"8,8 10 0,18 13-8,12 18-8,6 10 8,18-7-176,22-14 176,2 1-4648</inkml:trace>
  <inkml:trace contextRef="#ctx0" brushRef="#br0" timeOffset="1">460 0 5560,'12'25'60,"13"40"0,-15-36 76,25 51 1,51 66 150,-66-121-166,-18-23-111,130 132 323,-9-12-97,-42-35 204,-62-66-406,33 29 144,35 25 0,-85-73-169,0 0-1,1 1 0,0-1 0,-1 0 1,1-1-1,0 1 0,0 0 0,0-1 1,0 0-1,0 1 0,6 0 0,1 1 7,23 4-911,-2-3-3644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02.4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2020 7176,'10'-3'5,"1"-1"0,-1 0-1,0 0 1,0-1 0,0 0 0,0-1 0,9-7 0,-8 5 5,9-7 37,8-14-4,42-54 0,30-75 327,-69 106-209,55-110 62,-70 128-62,64-153-942,-38 86-4119</inkml:trace>
  <inkml:trace contextRef="#ctx0" brushRef="#br0" timeOffset="1">241 1 8160,'35'34'0,"59"69"2,-70-78 13,112 93 12,-106-96-7,119 85 6,-122-86-11,162 162 96,-171-166-103,-9-8 12,2-1 0,-1 1 0,16 8 0,-14-8 12,1 1-8,1-1 0,0-1 0,1 0 1,-1-1-1,25 9 0,-38-16-45,20 6-424,33 7 0,-20-8-4621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02.8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0 611 7000,'92'-73'-16,"20"-24"-8,-105 91 12,0 0 1,-1 0-1,1-1 0,-1 0 1,5-9-1,2-2 2,1 3 5,-9 8 10,1 0 0,-1 0 1,7-12-1,32-56 465,-44 74-236,4 5-1,11 13 89,22 31-1,-23-27-152,32 34 0,-46-55-165,0 1 0,0-1 0,1 0 0,-1 1 0,0-1 0,0 0 0,0 0 0,1 1 0,-1-1 0,0 0 0,1 0 1,-1 1-1,0-1 0,1 0 0,-1 0 0,0 0 0,1 0 0,-1 0 0,0 1 0,1-1 0,-1 0 0,0 0 0,1 0 0,-1 0 0,0 0 0,1 0 0,-1 0 0,1 0 0,-1 0 0,0 0 0,1-1 0,-1 1 0,0 0 0,1 0 0,-1 0 0,5-14 37,-5-15-38,0 29 2,-2-22 21,-1 0 0,0 0-1,-9-25 1,4 16 32,-43-146 365,50 175-401,1 1 1,-1-1-1,1 1 1,0-1-1,0 1 1,-1-1-1,1 1 1,0-1-1,1 1 1,-1-1-1,0 1 1,0-1-1,1 1 1,-1-1-1,1-1 1,0 1 7,0 2-9,0 0 0,0 0 0,0 1 0,0-1 0,0 0 0,0 1 0,0-1-1,0 1 1,0-1 0,0 1 0,-1 0 0,1-1 0,0 1 0,1 1 0,4 3 6,18 22 147,49 59 14,-45-55-139,2-1-1,34 27 1,-53-48-42,53 41 51,-39-31-49,56 42 14,-30-23-10,-1 3-10,-29-21-5,-17-16 0,1 1 0,-1-1 0,1 0 0,0 0 0,0 0 0,7 3 0,-4-3-1296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03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7264,'8'6'2,"19"18"3,-13-8 20,69 70 16,29 46 67,-90-104-101,5 2 14,144 127 20,-134-125 14,-24-21-34,179 133 133,-27-15 136,-163-126-276,-6-20-926,2 0-3728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46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1 4400,'-3'3'9,"1"0"1,-1 1-1,1-1 1,-1 1 0,1 0-1,0 0 1,0-1-1,1 1 1,-1 1-1,1-1 1,0 0-1,0 0 1,0 0-1,0 1 1,1-1-1,0 0 1,0 7-1,1 13 79,2-1-1,4 25 1,-1-13-41,6 66-24,2 67-6,-9-47 3,-2-3-1,-5 69 6,1-147 22,0-9-20,3 143 75,5 1 193,-7-172-175,0-2-104,-1 0 0,1-1 0,0 1 0,0-1 0,-1 1 0,1 0 0,-1-1 0,1 1 0,0-1 0,-1 1 0,1-1 0,-1 0 0,1 1 0,-1-1 0,1 1 0,-1-1 0,0 0 0,0 1 0,-4-7 45,0 0 0,0 0 0,0 0 0,1 0 1,0-1-1,-5-12 0,-14-36 91,17 37-85,1-1 0,1 0 1,1 0-1,0 0 0,1-27 1,1 24-26,-1-10 172,12-121 82,-4 128-96,3 2-108,2 0 1,14-25-1,-12 35 95,10-2-65,47-21 0,-47 29-21,110-6 42,-106 14-62,98 25 35,-103-17-48,67 52 33,-88-60-95,0 0 0,0-1-1,0 1 1,0 0 0,0 1-1,0-1 1,0 0 0,0 0-1,0 0 1,0 0-1,0 1 1,0 2 0,10 23 26,-1 0 1,9 42-1,-15-39 16,10 215 73,-13-223-116,0-11 3,0 1 0,1-1 1,5 15-1,-4-12 4,25 84 24,-25-90-33,1 1 1,0-1 0,0-1 0,7 10-1,-2-12 11,7-3-284,0 0 0,-1-2 0,24-1 0,20 0-5210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03.6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0 684 6280,'2'-19'0,"-1"18"0,-1 0 0,1-1 0,0 1 0,-1 0 0,1-1 0,0 1 0,0 0 0,0 0 0,0 0 0,0 0 0,0 0 0,2-1 0,25-11 0,13 5 0,10 7 0,37-4 7,24-1 59,-90 6-56,-6 1 34,-1-1 1,26 6-1,-16-1 11,-1 1 1,32 12-1,-41-8 100,-7-1-109,1 1-1,-2 0 1,0 1 0,10 17-1,-17-27-31,1 0-1,-1 0 0,0 0 1,1 0-1,-1 0 1,0 0-1,1 0 1,-1 0-1,0 0 0,0 0 1,0 0-1,0 0 1,0 2-1,-2 9 31,0 0-1,0-1 1,-1 1-1,-1 0 1,-5 12-1,-1-8 111,-55 50 48,51-57-107,9-7-157,0-1 0,0 1-1,0-1 1,0 0 0,0-1 0,0 1-1,-1-1 1,1 0 0,0 0 0,0-1-1,0 1 1,-6-2 0,-26-8-4578</inkml:trace>
  <inkml:trace contextRef="#ctx0" brushRef="#br0" timeOffset="1">559 136 5024,'12'0'8,"8"2"22,29 22-12,-18-2-18,2 9 0,-9-6-7,18 18-18,-39-40 23,1 0 0,-1 0 0,1 0 0,0-1-1,0 1 1,0-1 0,0 0 0,1 0 0,4 1 0,-1-4-25,2-4 21,-1-1 0,0 0 0,0 0-1,-1-1 1,0 0 0,0 0 0,-1-1 0,0 0 0,0 0 0,-1-1 0,7-11 0,-11 18 4,-1 0 1,0-1 0,0 1 0,1-1 0,-2 1 0,1-1 0,0 0 0,0 1 0,-1-1 0,1-4 0,0-3-1,-1-27 2,-1 29 4,0 1 0,-1-1-1,0 1 1,0 0 0,-1 0 0,0 0-1,0 0 1,0 0 0,-1 1 0,0 0-1,-1-1 1,1 2 0,-1-1 0,0 0-1,-9-7 1,13 12 2,0 1 1,-1-1-1,1 0 0,0 0 0,-1 0 1,1 1-1,-1-1 0,1 0 0,-1 1 1,1 0-1,-1-1 0,0 1 0,1 0 0,-1 0 1,1 0-1,-1 0 0,0 0 0,-1 0 1,-4 0 8,-32 4 21,21 1 78,2 4-71,0 1 0,0 1-1,-18 15 1,21-11 97,3 5-75,1-1 0,-11 33-1,18-33 71,6 5-71,1-1 0,11 35 0,-5-37 64,1-7-92,0-1 0,1 0 0,0-1 0,17 14 0,-28-25-25,0 0 0,-1 0 0,1 0-1,0 0 1,-1-1 0,1 1 0,0 0 0,0-1-1,3 1 1,22 4 40,0-2 0,44-1 0,-41-7 43,137-64 31,-134 49-57,119-83 23,-128 82-70,-10 5-150,-1 0-1,-1-1 1,0-1 0,-1 0-1,11-27 1,10-29-3904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04.0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3 5832,'0'-1'21,"0"1"1,-1 0-1,1 0 1,-1 0-1,1-1 0,0 1 1,-1 0-1,1 0 1,-1 0-1,1 0 1,-1 0-1,1 0 0,-1 0 1,1 0-1,0 0 1,-1 0-1,1 0 1,-1 0-1,1 0 0,-1 0 1,1 0-1,0 0 1,-1 1-1,1-1 1,-1 0-1,0 1 0,-2 2 20,-1 0 0,1 1 0,-1 0 0,1 0 0,0 0 0,0 0 0,-2 6 0,4-9-45,-5 8 25,-12 26 104,7-7-70,0 1 1,2 0 0,-9 52-1,9-8-39,8-42 18,12 115 15,-4-121-1,3-2-23,2 0 0,17 24 0,-17-35 36,-4-8-47,0-1 0,0 1 0,0-1 0,1 0 1,-1-1-1,17 2 0,-23-3-7,-1-1 1,0 0 0,0 0 0,0 0-1,1 0 1,-1-1 0,0 1-1,0 0 1,0 0 0,1-1-1,-1 1 1,2-2 0,30-12-390,53-34 0,-13 2-4038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04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68 744 6816,'-16'35'2,"9"-19"1,3-4-2,-12 40 2,4 4 2,2 1-3,9-42-3,0 1 0,1 0-1,0 0 1,2 0 0,0-1 0,5 22 0,4-13 1,4-10 0,6-9 1,-15-6 5,-1 0 0,1 0 1,0 0-1,-1 0 0,1-1 0,-1 0 0,1 0 1,-1-1-1,0 1 0,9-7 0,1-2 49,22-20 0,-33 28-53,-1 0 22,0-1-1,1 0 1,-1 0-1,-1 0 1,1 0-1,-1-1 1,0 1-1,0-1 1,0 1-1,0-1 1,-1 0-1,0 0 1,1-6-1,0 4 12,1-6 75,-1 0 0,-1 1 0,1-1-1,-2 0 1,0 0 0,-3-22 0,0-24 464,5 31-249,-1 27 270,0 5-449,2 5-113,-1-4-8,0 0-1,0 0 1,0 0-1,0 0 1,1 0-1,0-1 1,0 1 0,0-1-1,0 0 1,1 0-1,0 0 1,5 5-1,-9-9-22,1 0-1,-1 0 0,0 0 0,1 1 0,-1-1 0,0 0 1,1 0-1,-1 0 0,1 0 0,-1 0 0,0 1 0,1-1 1,-1 0-1,1 0 0,-1 0 0,1 0 0,-1 0 1,0 0-1,1-1 0,-1 1 0,1 0 0,-1 0 0,0 0 1,1 0-1,-1 0 0,0 0 0,1-1 0,-1 1 0,1 0 1,-1 0-1,0-1 0,1 1 0,-1 0 0,0-1 0,0 1 1,1 0-1,-1-1 0,0 1 0,0 0 0,0-1 1,1 1-1,-1 0 0,0-1 0,0 1 0,0-1 0,0 1 1,0-1-1,8-22-1,-6 19 3,13-40-1,2-5-2,-3 2 1,-8 31 2,0 0 0,0 0 0,1 1 0,1 0 0,1 1 0,14-19 0,-16 24-1,-6 7-2,1-1 1,0 1 0,0 0 0,1 0-1,-1 0 1,0 0 0,0 0-1,1 0 1,0 1 0,-1-1 0,1 1-1,4-2 1,11-4 5,-1 1 0,21-4-1,-22 10 9,10 5-5,29 9 0,-40-6 6,1 7-2,28 34 1,-36-32 6,-4 1-8,0 0 0,-2 0 0,0 0 0,-1 0 1,-1 0-1,-1 1 0,-3 23 0,-8-5 1,11-35-9,0 0 0,0 0 0,0 0-1,-1 1 1,1-1 0,0 0-1,-1-1 1,1 1 0,-1 0 0,0 0-1,0-1 1,0 1 0,1-1-1,-1 1 1,0-1 0,-1 0 0,1 0-1,0 0 1,0 0 0,0 0 0,-1-1-1,1 1 1,-4 0 0,-3-3 37,-1-5-27,0 0 0,1-1 0,-1 0-1,-11-14 1,8 5 60,-46-104 23,18-4 3,28 83-88,5 14 13,0 0 1,2 0-1,-3-31 1,6 40-19,-2-21 33,1-69 0,4 74-36,-2-11 16,3 19-16,2-27 3,0 30-2,3 11-3,-4 13-3,-1-1 1,1 1 0,-1-1 0,1 1-1,-1 0 1,1 0 0,-1 0 0,1 0-1,0 0 1,-1 0 0,1 0 0,-1 0-1,1 1 1,-1-1 0,1 1 0,-1-1-1,1 1 1,-1 0 0,0-1 0,1 1-1,-1 0 1,0 0 0,0 0 0,1 0-1,-1 0 1,2 2 0,16 16-3,22 26 0,-23-24-7,80 82-5,-75-82-10,174 117-30,-130-101 45,-60-33 11,37 16-22,-41-18 16,0-1 0,0 0 0,0 0-1,1 0 1,-1-1 0,0 1 0,1-1 0,-1 1 0,0-1-1,1 0 1,-1-1 0,6 0 0,-8 0-36,1 0-1,-1 1 1,0-1 0,0 0 0,1 0-1,-1 0 1,0-1 0,0 1-1,0 0 1,0 0 0,0-1-1,0 1 1,0 0 0,-1-1 0,1 1-1,0-2 1,1-1-757,6-11-5495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05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0 314 5832,'0'13'-7,"3"-3"6,-3-9 1,1-1 0,-1 0 0,1 0 0,-1 1 0,1-1 0,-1 0 0,1 0 0,-1 0 0,1 0 0,0 0 0,-1 0 0,1 0 0,-1 0 0,1 0 0,-1 0 0,1 0 0,-1 0 0,1 0 0,0 0 0,-1-1 0,1 1 0,-1 0 0,1-1 0,23-13 0,12-9 1,-21 10 37,0-1-1,-1-1 1,0 0-1,-1-1 1,-1 0-1,15-26 1,5-18 402,-26 48-249,1 0 0,0 1 1,1 0-1,0 0 0,1 0 1,1 2-1,18-17 0,-26 25-147,1 0-1,0 0 1,0 0-1,0 1 1,-1-1-1,1 1 0,0 0 1,0-1-1,0 1 1,0 1-1,0-1 1,0 0-1,0 1 0,-1 0 1,1-1-1,0 1 1,0 0-1,4 3 1,-3-3 4,7 6 173,-4 1-166,1 0 0,-1 1 1,-1 0-1,0 0 0,0 1 0,-1 0 0,6 14 0,21 67 97,-27-74-86,1 0 0,11 20 0,-12-26-18,0 0 0,0 1 0,3 16 0,-7-12-1222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05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 6728,'117'48'954,"-99"-41"-931,-12-4-9,1-1 1,-1 0 0,1 0 0,0-1 0,0 1 0,8-1 0,182 23 117,-133-16-129,188 15-34,-209-18 30,-6 1 6,-26-3 0,1-1 0,0-1 0,-1 0 1,1 0-1,0-1 0,14-2 0,-24 1 16,1 1-1,0-1 1,-1 0 0,1 0-1,-1 0 1,1 0-1,-1-1 1,0 1 0,1-1-1,-1 1 1,0-1-1,0 0 1,0 0 0,0 0-1,0 0 1,-1 0 0,1 0-1,-1-1 1,1 1-1,-1-1 1,0 1 0,0-1-1,0 1 1,0-1-1,1-4 1,3-11 254,-1 0-1,-1 0 1,-1-1 0,0-35-1,1 55-143,3 1-112,-1 0 0,0 1 0,1-1 0,-1 1 0,0 0 0,-1 1 1,1-1-1,0 1 0,6 8 0,-2-4-13,0-1 1,0 1-1,0-1 0,14 7 1,16 4-1,8-8-4,-27-8-6,0-1 0,-1-2 1,1 0-1,0-1 0,-1 0 1,0-2-1,21-6 0,19-13-1193,-1-1-4776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05.8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231 84 5560,'10'-19'0,"-7"17"-2,-1 0-4,-1 2 14,5-1 14,-4 1 29,-4-2-20,1 0-1,-1 0 1,1 1-1,-1-1 0,0 0 1,0 1-1,0-1 1,0 1-1,-4-2 1,3 1-24,-8-5 123,-1 0-1,0 1 1,-13-6 0,16 12 151,0 4-204,0-1 0,0 1 0,1 1-1,-12 7 1,8-1 130,-1 9-95,-1 1 1,2 0-1,1 0 1,-16 45-1,20-50-89,5-12-12,1 0 0,-1 0 0,1 0 1,0-1-1,0 1 0,1 0 0,-1 0 1,1 1-1,0 4 0,-1-3 1,1-1 0,1 0 0,-1 0 0,1 0 0,0 1 1,0-1-1,0 0 0,1 0 0,0 0 0,0 0 0,0-1 0,0 1 0,1 0 0,0-1 0,0 0 0,7 8 0,-6-10-7,0 1 0,1-1 0,0 0 0,-1 0 0,1 0 0,0 0-1,0-1 1,0 0 0,0 0 0,0 0 0,0-1 0,1 0 0,8 0-1,-12 0-2,-1-1 0,1 1 0,-1 0 0,1-1-1,0 1 1,-1-1 0,1 1 0,-1-1 0,1 0-1,-1 1 1,1-1 0,-1 0 0,0 0 0,1 0-1,1-2 1,4-3 3,33-25 7,-30 23-5,0-1 1,0 0-1,-1 0 0,0-1 1,-1 0-1,10-16 1,7-26 44,-22 46-53,26-47 80,-26 48-66,0 0 0,1 0 0,0 0 0,0 0 0,0 1 1,1 0-1,-1 0 0,8-5 0,-12 9-11,0 0 0,1 0 0,-1-1 0,0 1 0,0 0 0,1 0 1,-1 0-1,0 0 0,1 0 0,-1 0 0,0 0 0,0 0 0,1 0 0,-1 0 0,0 0 1,1 0-1,-1 0 0,0 0 0,0 0 0,1 0 0,-1 0 0,0 0 0,1 0 1,-1 0-1,0 0 0,0 0 0,1 0 0,-1 1 0,10 4 17,0 0-1,0 1 1,-1 0 0,11 10-1,-5-2 56,62 87 26,-53-68-36,53 55 0,-14-20-36,13 17-8,19 26-16,12 27-8,-91-115 3,-2 0-1,0 1 0,21 49 0,-35-73 2,0 0 0,0 0-1,0 0 1,0 0 0,0 1 0,0-1 0,0 0-1,1 0 1,-1 0 0,0 0 0,0 0 0,0 0 0,0 0-1,0 0 1,0 1 0,0-1 0,0 0 0,0 0-1,0 0 1,0 0 0,0 0 0,0 0 0,0 1-1,0-1 1,0 0 0,0 0 0,0 0 0,0 0-1,0 0 1,0 1 0,0-1 0,0 0 0,0 0-1,0 0 1,0 0 0,0 0 0,0 0 0,0 1-1,0-1 1,0 0 0,0 0 0,-1 0 0,1 0-1,0 0 1,0 0 0,0 0 0,0 0 0,0 0-1,0 0 1,0 1 0,-1-1 0,1 0 0,0 0-1,0 0 1,0 0 0,0 0 0,0 0 0,0 0-1,-1 0 1,1 0 0,-4 1-1,0-1 0,0 1 1,0-1-1,0 0 0,0 0 0,-1 0 0,1-1 1,0 0-1,0 1 0,0-1 0,-5-3 0,-2 1-1,-13-5-11,-137-73-6,124 59 7,-51-41 4,-7-19 7,69 56 4,2-1 1,0-1 0,-23-39-1,45 65 6,1-1-1,-1 1 0,1 0 0,0-1 0,0 1 0,0-1 0,0 1 1,-1-6-1,-2-20 26,1 0 1,1-1 0,1-30-1,1 56-8,1 0-1,-1 0 0,0 0 1,1 0-1,0 0 0,0 0 1,0 1-1,0-1 0,1-3 1,92-161 348,-92 164-334,0-1-1,1 1 1,-1 0-1,1 0 0,-1 0 1,1 1-1,0-1 1,6-4-1,-9 7-39,17-12 90,0 0-1,0 1 1,22-10 0,-20 13-57,1 1 1,0 1 0,23-4-1,-1 5 282,155 8-1287,-107 4-5801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06.9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167 8796 8160,'-6'-4'40,"0"1"-1,0-1 1,1 0 0,-1-1 0,1 1 0,0-1 0,0 0 0,-6-9-1,8 9-1,-18-34 202,17 30-75,-73-174 1656,76 181-1797,0 0-1,0 0 1,0-1-1,0 1 1,1 0-1,-1-1 1,1 1-1,0-1 0,0 1 1,0-1-1,0 1 1,0 0-1,0-1 1,0 1-1,1-1 1,0 1-1,-1-1 1,1 1-1,0 0 0,0 0 1,0-1-1,0 1 1,0 0-1,1 0 1,-1 0-1,1 0 1,-1 0-1,1 1 1,0-1-1,0 0 1,3-1-1,36-26 109,54-38-1,93-55 86,-156 103-197,17-11 68,229-128 49,-215 121-3,109-72-1,21-19-78,-106 70 86,408-259 67,-384 248-40,193-119 4,17-15-100,-185 117 116,571-371 93,-558 359-26,631-429 101,-619 416-129,646-456 89,-647 453-95,644-478 86,-646 472-126,596-471 79,-609 476-72,558-435 75,-567 446-104,518-390 59,-533 404-90,436-314 54,-456 330-62,352-274 46,-371 280-58,288-264 45,-303 270-58,88-73 3,-9 20-63,-94 74 38,-17 14-36,23-20 29,97-99-1,-142 132-43,9-9-2,-1-1 0,0-1 0,-2-1 0,24-44 0,-13 14 18,-10 8-30,-18 41-9,-1 0 0,0 1-1,0-1 1,0 0 0,-1 0-1,0 0 1,-1-11 0,-4 8-51,-1 3 34,0 0 1,-1 0 0,0 1-1,-1 0 1,-12-8 0,2 7-217,-23 0 36,-53-2-1,61 10-386,-147 23-248,143-17 154,-140 42-278,143-35 218,-125 73-236,132-69 510,-76 65-130,100-81 565,1 0 1,-1 0-1,1 0 0,-1 1 0,1-1 0,0 0 0,0 1 1,0 0-1,0-1 0,0 1 0,-1 5 0,-1 0-18,-3 14-11,6-22 57,1 0 0,0 1 0,0-1 0,0 0 0,0 0 0,0 0 0,0 1 0,0-1 0,0 0 0,0 0 0,0 0-1,0 0 1,0 1 0,0-1 0,0 0 0,0 0 0,0 0 0,0 1 0,0-1 0,0 0 0,1 0 0,-1 0 0,0 0 0,0 1 0,0-1 0,0 0 0,0 0 0,0 0 0,0 0 0,1 0 0,-1 1 0,0-1 0,0 0 0,0 0-1,0 0 1,1 0 0,-1 0 0,0 0 0,0 0 0,0 0 0,0 0 0,1 0 0,-1 0 0,0 0 0,11 5-21,0-2 1,1 1-1,-1-1 1,17 1-1,-28-4 23,23 1-40,23-7 14,47-12 1,-61 7 12,157-72 3,-145 64 45,194-78 48,-189 78 97,-4 2-67,178-62 326,-198 71-297,135-42 413,-144 45-377,1 0 54,2 0-1,29-5 0,-48 10-221,1 0 0,0 0 0,0 0 1,-1 0-1,1 1 0,0-1 0,-1 0 0,1 0 0,0 0 0,-1 0 1,1 1-1,-1-1 0,1 0 0,0 1 0,-1-1 0,1 1 0,-1-1 1,1 0-1,-1 1 0,1-1 0,-1 1 0,1-1 0,-1 1 1,0 0-1,1-1 0,-1 1 0,0-1 0,1 1 0,-1 0 0,0-1 1,0 1-1,1 0 0,-1-1 0,0 1 0,0 0 0,0-1 0,0 1 1,0 0-1,0 0 0,-3 27 43,3-26-40,-4 22 56,-1 0-1,-1 0 1,-10 25 0,7-24-45,-58 220 210,59-195-160,-12 257 24,19-291-80,1-1 1,4 26-1,-4-41-18,29 197 59,34 66-1787,-63-263 1726,71 271-8704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06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2072,'0'0'2900,"2"7"-2439,13 52 113,33 76 0,-26-83-129,23 68 2,-37-98-356,7 20 366,-1 1-1,15 86 1,-29-128-443,0 0-1,0 0 1,0 0-1,0 0 0,0 0 1,-1 0-1,1 0 1,0 0-1,0 0 0,-1 0 1,1 0-1,-1 0 1,1-1-1,-1 1 0,1 0 1,-1 0-1,0 0 1,1-1-1,-1 1 0,0 0 1,1-1-1,-1 1 1,0 0-1,0-1 0,0 1 1,1-1-1,-1 0 1,0 1-1,0-1 0,0 0 1,0 1-1,0-1 0,0 0 1,0 0-1,0 0 1,0 0-1,0 0 0,0 0 1,-1 0-1,-2 1-3,4-1-4,-1 0 0,1 0 0,0 0 0,-1 0 0,1 0 0,-1 0 0,1 0 0,0 0-1,-1 0 1,1 0 0,0 0 0,-1 0 0,1 0 0,0-1 0,-1 1 0,1 0 0,0 0 0,-1 0 0,1 0 0,0-1 0,-1 1 0,1 0 0,0 0 0,0-1 0,-1 1 0,1-1 0,-8-6-125,0-2 0,1 1 0,0-1 0,0 0 0,1 0 0,1-1 0,-7-12 0,-22-43-5634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07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20 8344,'-1'-1'-12,"0"0"20,0 1-1,0-1 1,0 1 0,0-1 0,0 0 0,1 0-1,-1 1 1,0-1 0,0 0 0,1 0 0,-1 0-1,1 0 1,-1 0 0,0 0 0,1 0 0,0 0-1,-1 0 1,1 0 0,-1-2 0,5 6 25,40 31 10,-11-8-39,64 40-996,-42-29-3968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07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1 335 7264,'3'33'71,"1"0"0,2 0 1,1 0-1,20 55 0,-22-74-67,6 19 143,2-1 0,20 36 0,-18-39-103,0-2 143,71 85 71,-66-95-83,4-4-90,0 0-1,35 12 0,-37-21 110,6-4-58,47-7 0,-73 7-118,-1-1 0,1 1 0,-1 0 0,1-1 1,-1 1-1,1-1 0,-1 0 0,0 1 0,1-1 1,1-2-1,16-11 73,-1-1 0,23-24 0,-28 21 77,4-11-27,-3 0 1,16-42-1,39-78 628,-68 148-752,-1 1 0,0-1 0,0 0 0,1 0 0,-1 0 0,1 1 0,-1-1 0,0 0 0,1 0 0,0 1 0,-1-1 0,1 0 0,-1 1 0,1-1 0,0 1-1,-1-1 1,1 1 0,0-1 0,0 1 0,-1-1 0,1 1 0,0 0 0,0 0 0,0-1 0,-1 1 0,1 0 0,0 0 0,0 0 0,0 0 0,0 0 0,0 0 0,-1 0 0,1 0 0,0 0-1,0 0 1,0 0 0,0 0 0,-1 1 0,1-1 0,0 0 0,0 1 0,0-1 0,0 1 0,4 3 19,-1 0 0,-1 0 0,1 0 0,0 1 0,-1-1 0,3 7 0,14 21 57,3 5 5,29 37 0,-10-28-77,-23-30 13,82 46 8,-96-59-39,0 0-1,1-1 1,-1 0 0,1 1-1,0-2 1,-1 1-1,1-1 1,7 1 0,4 1 0,36 4 1,-34-8 3,-9-2-6,-1-1 0,0 0 1,0-1-1,0 0 0,-1 0 1,13-10-1,-9-1 6,-2 0-3,-1-1 0,-1-1 0,0 0 1,-2 0-1,7-26 0,13-71 27,-24 101-14,0 0 0,-1 0 1,0 0-1,-3-28 0,0 22-6,2-5 21,-2 0 0,-5-25 0,-3-16 39,9 60-67,-39-231 209,27 186-97,9 69-69,-7 37-34,2 2-1,0 18-8,7 0 1,5-5-3,34 201-13,-6-105-18,-16-77 13,-12-75 16,-3-14 0,0 0 0,0-1 0,0 1 0,0 0 0,0-1 0,0 1 0,0 0 0,1 0 0,-1-1 0,0 1 0,0 0 0,0 0 0,0-1 0,1 1 0,-1 0 0,0 0 0,0-1 0,0 1 0,1 0 0,-1 0 0,0 0 0,0-1 0,1 1 0,-1 0 0,0 0 0,1 0 0,-1 0 0,0 0 0,0 0 0,1 0 0,-1 0 0,0 0 0,1 0 0,-1 0 0,0 0 0,0 0 0,1 0 0,-1 0 0,0 0 0,1 0 0,-1 0 0,0 0 0,1 0 0,-1 0 0,0 0 0,0 1 0,1-1 0,-1 0 0,0 0 0,0 0 0,1 0 0,-1 1 0,0-1 0,0 0 0,0 0 0,1 1 0,-1-1 0,0 0 0,0 0 0,0 1 0,0-1 0,0 0 0,0 1 0,1-1 0,-1 0 0,0 0 0,0 1 0,0-2 0,14-27-1596,3-5-6384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47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399 208 6552,'-2'-3'16,"0"0"1,0 0 0,0 0 0,0 0-1,-1 0 1,1 1 0,-1-1-1,0 1 1,0-1 0,0 1-1,0 0 1,0 0 0,0 1-1,0-1 1,-1 1 0,1-1-1,-1 1 1,1 0 0,-7-1-1,0 1 71,-1 0 0,1 1 0,-1 0 0,-17 3 0,18-2-63,-11 4 57,-95 40 34,94-32-54,2 3-32,1 0 1,-26 30-1,44-45-25,0 0-1,0 0 0,1 0 1,-1 0-1,0 0 1,1 0-1,-1 0 1,1 0-1,-1 1 0,1-1 1,-1 0-1,1 0 1,-1 2-1,0 7 7,0 0 0,0 0-1,1 0 1,0 0 0,0 0-1,3 13 1,-2-22-8,-1 0-1,0-1 1,0 1-1,0 0 1,1 0-1,-1 0 1,0 0 0,1-1-1,-1 1 1,1 0-1,-1 0 1,1-1-1,-1 1 1,1 0-1,0-1 1,-1 1 0,2 0-1,13 11 10,0-1-1,0-1 1,24 13 0,-33-20-6,0 0 0,0-1 0,0 1 0,1-1 0,-1-1 0,12 3 0,2-1 0,-2 3-2,-12-4 1,0 0 0,0-1 0,0 0 1,0 0-1,11 0 0,-6-1 3,-1 0 1,0 0-1,0-1 1,1 0-1,-1-1 0,0-1 1,0 1-1,-1-1 1,1-1-1,0 0 1,12-7-1,7-16 18,-19 14 69,-5 0-39,-1 0-1,1 0 1,-2 0 0,0 0 0,-1-1 0,0 1-1,-1-1 1,0-20 0,-2 27-12,1 0 1,-1 0-1,-1 0 0,1 0 1,-1 0-1,0 1 0,-1-1 1,0 1-1,0-1 0,0 1 1,-6-8-1,9 14-32,-1 0 0,1 0 1,-1 0-1,1 0 0,-1 0 0,1 0 0,-1 0 1,0 0-1,1 0 0,-1 0 0,1 0 0,-1 1 0,1-1 1,-1 0-1,1 0 0,-1 0 0,1 1 0,-1-1 1,1 0-1,-1 1 0,1-1 0,0 0 0,-1 1 0,1-1 1,-1 0-1,1 1 0,0-1 0,0 1 0,-1-1 1,1 1-1,-1 0 0,1-1 4,-5 6 16,3-4-8,0 1 0,0 0 0,0 0-1,0 0 1,0 1 0,0-1 0,-1 6 0,-32 85 173,31-72-95,3 10-34,4 45 1,2-57-27,5 1-22,1-2 0,12 20 0,-21-37-17,0 0 0,-1 1 0,1-1 0,0 0-1,0 0 1,1 0 0,-1 0 0,0 0 0,1 0-1,-1 0 1,1-1 0,4 3 0,3 0 1,-6-2-3,0 0 1,0 0-1,0 0 1,1-1-1,-1 0 0,8 2 1,-4-3-1,0 0-1,0-1 1,0 0 0,0 0 0,0 0 0,0-1 0,-1 0 0,12-5 0,-16 6-1,14-9-5,76-83-8,-75 67-11,-10 13 18,9-15-2,-1-2 1,-1 0-1,15-45 1,58-154-34,-76 208 36,-5 11 6,-7 10 0,1 0 0,-1 0 0,0 0 0,1 0 0,-1 0 0,1 0 0,-1 0 0,0 0 0,1 0 0,-1 0 0,0 0 0,1 0 0,-1 0 0,0 0 0,1 1 0,-1-1 0,0 0 0,1 0 0,-1 0 0,0 1 0,1-1 0,-1 0 0,0 0 0,0 1 0,1-1 0,-1 0 0,0 1 0,0-1 0,0 0 0,0 1 0,1-1 0,-1 0 0,0 1 0,8 34 0,0 37 0,16 124-2,-18-155-4,48 193-18,12 49-22,-60-257 44,-3-14-2,-1 0 0,-1 1 0,1 15 0,-1-15-1,-1 0 1,-1 0 0,-3 21-1,4-34 5,0 1 0,0-1 0,0 1 0,-1-1 0,1 0-1,0 1 1,0-1 0,-1 1 0,1-1 0,0 0 0,-1 1-1,1-1 1,0 0 0,-1 1 0,1-1 0,-1 0 0,1 0-1,0 1 1,-1-1 0,1 0 0,-1 0 0,1 0 0,-1 1-1,1-1 1,-1 0 0,1 0 0,-1 0 0,1 0 0,-1 0 0,1 0-1,-1 0 1,1 0 0,0 0 0,-1 0 0,1-1 0,-1 1-1,1 0 1,-1 0 0,1 0 0,-1-1 0,0 1 0,-1-1 0,1 0 0,-1 0 0,0 0 0,1 0 0,-1 0 0,0-1 0,1 1 1,0 0-1,-1-1 0,1 1 0,-2-4 0,-6-10 2,1-1-1,1 0 1,0 0 0,-6-23-1,10 30 0,-60-183 31,53 158-18,-25-153 8,31 147 13,4-158 26,4 161 13,26-110 31,-29 142-89,0 0-1,0 1 1,0 0 0,1-1-1,0 1 1,0 0-1,0-1 1,0 1 0,4-4-1,2-3 9,10-18 12,-17 28-28,0 0 1,0-1-1,0 1 0,0 0 1,0 0-1,1-1 1,-1 1-1,0 0 0,0 0 1,1 0-1,-1 1 0,1-1 1,-1 0-1,1 0 1,-1 1-1,1-1 0,-1 1 1,3-1-1,3-1 13,1-1-8,-5 1-9,0 1 0,0 0 1,0 1-1,-1-1 0,1 0 0,0 1 0,0 0 0,0 0 0,0-1 0,0 2 0,0-1 1,3 1-1,84 12 48,-72-6-31,23 18 4,-35-21-24,-1 1 0,1-1 0,-1 1 0,0 1 0,-1-1 0,5 7 0,-4-5 0,-1 0 0,0 0 0,-1 1 0,0 0-1,4 14 1,-4-11 0,-1 0-1,-1 0 0,0 1 0,0 13 1,-2-11-1,0-1 0,0 0 0,-7 21 0,4-19 0,-1 0 0,-12 24 0,10-27 0,0 1 0,-15 19 0,14-23 0,1-1 0,-2 0 0,-10 9 0,13-11-1,0-2 1,0 1-1,0-1 1,-1 0-1,1 0 1,-1-1-1,0 0 1,0 0-1,0 0 1,-1-1-1,1 0 1,-8 1-1,11-3 1,0 0-1,0 0 1,0 0-1,0 0 1,0-1-1,0 1 1,0-1-1,-4-1 1,4-3-12,4-3 10,-1 0 0,1 0-1,0 0 1,1 1 0,2-11 0,-3 13-2,1 1 1,0-1-1,0 1 1,0-1-1,1 1 1,0-1-1,0 1 1,0 0-1,3-5 1,4-7-2,31-53-1283,3-2-5132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07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0 255 10040,'3'-1'145,"24"-2"-3,7 1-21,101-5-5,-37 3-74,64-6 73,57-14 34,-174 18 45,-21 2-98,33-6 172,97-28 0,-26-3 204,-111 34-111,-11 3-471,-1 0-1,0-1 1,0 1 0,0-1 0,0 0-1,-1 0 1,1-1 0,-1 1 0,5-11-1,11-22-7595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10.9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187 118 992,'-52'19'1447,"51"-17"-886,-5 4-18,5-5-485,0-1 1,0 1 0,0-1 0,0 1 0,-1-1 0,1 1-1,0-1 1,0 0 0,0 1 0,-1-1 0,1 0 0,0 0-1,0 0 1,0 0 0,-1 0 0,-1-1 0,-24-4 365,18 3-206,-47-13 562,54 15-593,-3-3 12,5 3-177,0 0-1,0 0 1,-1 0-1,1 0 1,0 0 0,-1 0-1,1 0 1,0 0 0,0 0-1,-1 0 1,1 0-1,0 0 1,0 0 0,-1 0-1,1-1 1,0 1 0,0 0-1,-1 0 1,1 0-1,0 0 1,0-1 0,0 1-1,0 0 1,-1 0 0,1-1-1,0 1 1,0 0-1,0 0 1,0-1 0,0 1-1,-1 0 1,1 0 0,0-1-1,0 1 1,0-1-10,1 0 1,-1 0-1,0 0 0,1 1 1,-1-1-1,0 0 0,1 0 1,-1 1-1,1-1 0,-1 0 1,1 0-1,-1 1 0,1-1 1,0 0-1,-1 1 1,1-1-1,0 1 0,0-1 1,-1 1-1,1 0 0,0-1 1,0 1-1,0 0 0,-1-1 1,1 1-1,2 0 1,30-7 169,-20 5-110,63-16 228,-49 11-179,-1 0-1,1 3 1,48-4-1,-16 8 19,96 0 141,-89 0-200,160-3 156,-156 1-114,80-6 7,122-13 135,-148 13-176,78 0-6,-160 8-27,285 4 118,-202-3-90,-31 4-17,115 3 219,-122-12 1140,-77 4-1426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12.0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2696,'4'3'156,"0"-1"1,0 1 0,1-1-1,-1 0 1,1-1-1,-1 1 1,1-1-1,6 1 1,-9-1-94,5-1 114,1 1-166,21 16 878,-27-16-858,-1 0 0,0 0 0,0 0 1,0 1-1,0-1 0,0 0 0,0 1 0,0-1 0,0 1 0,1 2 0,2 4 23,-2-6 114,0 0 4,6 6-104,-6-6 305,0 0-170,5 6 1,-6-6-8,21 21 381,-1-7-108,1-1-1,43 22 1,-60-35-366,1 0 1,-1 0 0,1 0 0,9 1 0,-4-1 83,-1 0 0,20 7 0,-26-6-26,4 3 3,-4-4-9,3 1-5,-6-2-3,2 3-27,-2-4-97,-1 0-1,0 0 1,0 0 0,1 0-1,-1 1 1,0-1 0,0 0-1,1 0 1,-1 0 0,0 0-1,0 1 1,0-1 0,1 0-1,-1 0 1,0 1 0,0-1-1,0 0 1,0 0 0,0 1-1,1-1 1,-1 0 0,0 0-1,0 1 1,0-1 0,0 0-1,0 0 1,0 1 0,0-1-1,0 0 1,0 1 0,0-1-1,0 1 1,0 160 390,0-148-393,1-1-1,0 0 0,1 1 0,1-1 1,4 14-1,-3-12-9,-3-8-1,1-1 0,-1 1 1,1-1-1,0 1 0,0-1 1,1 0-1,5 9 0,2 3 3,16 31 6,-13-31 22,8 4-12,31 24 0,-36-38 13,1-3-20,0-2 0,35 1 0,-34-7 20,6-7-19,-1-1 0,22-15-1,-29 11 34,46-77 33,-59 89-71,0-1 1,0 0-1,-1 1 1,0-1-1,0 0 1,-1 0-1,1-1 1,0-8-1,1-2 6,0 1-5,-1 10-3,-1 0 0,0 0 0,-1 1 1,1-1-1,-1 0 0,0 0 0,-1 0 0,0-7 1,-6-29 194,-20-67 1,8 42-31,16 53-103,-1 0 23,0-1-1,-1 1 1,-7-14 0,10 30 79,1 7-150,1 41 70,2-23-61,2-1 0,0 1 1,13 39-1,-11-51-33,16 34 14,57 121 18,-48-111-35,-2-9-2,-9-15 0,-7-14 0,-13-21 0,0 0 0,1 0 0,-1 0 0,1 0 0,-1 0 0,1 0 0,-1 0 0,1 0 0,0 0 0,-1-1 0,1 1 0,0 0 0,-1 0 0,1-1 0,0 1 0,0-1 0,0 1 0,0 0 0,0-1 0,0 0 0,0 1 0,0-1 0,0 1 0,0-1 0,0 0 1,1 0-1,7-5-5,-4 0-14,1-6-425,0 0-1,-1 0 1,6-19 0,3-13-8356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12.4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25 324 7448,'-18'-73'126,"14"52"-102,3 18 10,1 0 0,-1 0 0,1 0 0,0 0 0,0 0 0,0 0 0,0 0 0,0 0 0,1 0 0,0-3 0,0 4-1,-1 0 0,1 1 0,0-1 0,0 0 0,0 1 0,1-1 0,-1 1 0,0-1 0,0 1 0,1 0 0,-1-1 0,1 1 0,-1 0 0,1 0 0,0 0 0,-1 0 0,1 1 0,0-1 0,0 0 0,2 0 0,-1 0-10,10-4 102,0 1 1,0 0 0,0 1 0,1 1 0,-1 0 0,23 0 0,-22 2-79,-9 0-12,0 0-1,0 1 1,0-1 0,0 1-1,0 0 1,0 1-1,0-1 1,8 5 0,19 7 113,0 1 1,-1 2 0,-1 1 0,32 23 0,-22 0-76,-28-22 94,-5-6-91,-1-2-39,0 1-1,-1-1 1,0 1 0,0 0-1,-1 1 1,-1-1-1,4 23 1,-5-20 31,0 0-22,0 0 0,-1 0 0,0 0 0,-1 0 0,-4 25 0,3-30-11,-6 37 167,6-43-182,1 0 0,-1-1 0,0 1 0,1 0 0,-1-1 0,-1 1 1,1-1-1,0 0 0,-1 1 0,1-1 0,-1 0 0,0 1 0,-3 2 1,0-6 100,-4-6-66,-1 0 1,-14-16-1,22 21-46,-2-1 17,0-1 0,1 0 0,-1 0 0,1 0 0,0 0 0,1 0 0,-5-9 0,-2-5 6,-3 1-12,6 7 19,0-1 0,0 1 1,-5-16-1,-4-10 124,3-2-1,-16-73 1,23 57-104,6 32 82,0 16-103,1-7-9,0 2 1,1-1 0,1 0-1,0 1 1,0-1 0,1 1-1,0 0 1,1 1 0,9-14 0,-3 9 17,1 1 0,0 0 0,22-18 0,-20 24 93,-8 7-122,1 0 1,-1 1 0,1 0-1,-1 0 1,1 0 0,-1 1-1,0 0 1,1 0 0,-1 1-1,0 0 1,0 1 0,0-1-1,0 1 1,0 0 0,-1 1-1,1 0 1,10 8 0,-7-4-10,-3-3-4,-1 1 0,0 0 0,0 0 0,-1 0 0,8 11 1,23 29 14,5 11-15,-30-40-5,-1 0 0,0 1-1,-1-1 1,-2 2 0,1-1 0,5 27 0,-10-32-3,-2-8 1,0-1-1,0 1 1,-1 0-1,0-1 1,0 1-1,0 0 0,-1 5 1,-3 29-49,-10 40-1,32-82-74,15-14-1600,5-1-6840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12.9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444 256 8072,'-1'-1'11,"0"-1"0,-1 1 0,1 0 0,0 0 0,0 0 0,-1 0 0,1 0 0,-1 0 1,1 0-1,-1 0 0,1 0 0,-1 1 0,0-1 0,1 0 0,-1 1 0,0 0 0,1-1 0,-4 1 0,2 0 11,-1 0-1,1 1 0,-1-1 0,0 1 0,1-1 0,-1 1 1,1 1-1,-5 1 0,-5 3 25,1 1 0,0 1 1,-16 12-1,17-12-75,-20 14 48,0 2 1,-31 30-1,47-39-16,4-6 4,0 2 1,1-1-1,-11 15 0,4-4-2,0-3-2,10-10 0,0-1 1,0 1 0,1 0-1,-6 12 1,4-7 3,2-1-1,-1 1 1,-6 20 0,13-33-6,0 1-1,-1-1 1,1 0 0,0 1 0,0-1-1,0 1 1,0-1 0,0 1 0,0-1-1,0 1 1,0-1 0,0 0 0,0 1 0,0-1-1,0 1 1,0-1 0,0 1 0,1-1-1,-1 0 1,0 1 0,0-1 0,0 1-1,1-1 1,-1 0 0,1 1 0,4 6 3,1 0-1,-1-1 1,2 0 0,-1 0 0,1 0 0,0-1 0,10 6-1,4-1 31,114 32 11,-100-34-18,1 0 0,61 3 0,-54-8 16,-41-3-43,128 14 104,-99-9-50,0 1 0,47 15 1,-75-20-44,1 0 1,-1 1-1,1 0 1,-1 0-1,1 0 1,-1 0-1,0 0 1,0 1-1,0 0 1,-1-1-1,1 1 1,0 0-1,-1 0 1,0 0-1,0 1 1,0-1-1,0 0 1,0 1-1,1 4 1,-2-5-4,-1-3-3,1 1 0,-1 0 0,0-1 0,0 1 0,1 0 0,-1-1 0,0 1 0,0 0 0,0-1 0,0 1 0,0 0 0,0-1 0,0 1 0,0 0 0,0-1 0,0 1 0,-1 0 0,1 0 0,-2 8 12,0-1 1,0 0-1,-1 1 0,0-1 1,-1-1-1,1 1 0,-2 0 1,1-1-1,-1 0 0,0 0 1,-10 11-1,10-13 3,-5 8 2,-1-1 0,-1 0 0,0-1 0,0 0 1,-1-1-1,-18 11 0,-51 23 79,80-43-88,0 1 0,0-1 0,-1-1-1,1 1 1,0 0 0,-1 0 0,1-1 0,0 0 0,-1 1 0,1-1-1,-1 0 1,1 0 0,-1 0 0,-2-1 0,-6 0 14,-26-3 37,21-2 144,4-3-147,1 0 0,0-1-1,0 0 1,-14-19 0,13 9 186,-31-115 94,37 105-114,-3-116 71,11 117-163,27-136 48,-20 128-102,48-146 32,-44 147-58,70-120 22,-65 132-43,7 2-12,49-36 0,-54 48-2,27-2 0,-40 11-20,0 0 1,-1 1 0,1 0 0,0 1-1,-1-1 1,8 2 0,-7 0 0,0 0 0,0 0 0,-1 0-1,1 1 1,8 5 0,-9-5-1,0 1 1,-1 1-1,1-1 0,-1 1 0,6 6 1,-2 0-2,-1 1 1,-1 0-1,0 0 1,-1 0 0,0 1-1,4 14 1,-6-17-4,0 1 1,-1 0-1,0 0 0,2 17 1,-1 1 1,2-2-1,7 61-58,20 204-227,-32-284 144,-2-18-1381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13.3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5832,'0'0'32,"9"9"-32,3 2-40,17 7 40,1 2-3888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14.1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420 1 4664,'-4'10'-81,"-7"3"75,-77 93 125,-31 31 38,39-45 303,62-72-420,-24 33 312,-5 12 49,46-63-360,0 0-1,-1 1 0,1-1 0,0 0 0,0 1 1,0-1-1,1 1 0,-1 0 0,0-1 0,1 1 1,0-1-1,0 1 0,0 4 0,0-3 3,0-3-27,0 0 1,1 0-1,-1 0 0,0-1 1,1 1-1,-1 0 1,1 0-1,0-1 0,-1 1 1,1 0-1,-1 0 1,1-1-1,0 1 0,0-1 1,-1 1-1,1-1 0,0 1 1,0-1-1,0 1 1,0-1-1,1 1 0,0 0 24,3 1-10,0 0 1,0 0 0,1 0-1,-1-1 1,0 0 0,0 0-1,1-1 1,-1 1 0,0-1-1,1 0 1,-1 0 0,6-2-1,1 1-2,-3-1 16,0 0-1,0 0 0,14-5 1,17-8 105,1-2 0,44-26-1,-68 34-127,-8 4 12,-1 0 0,0-1 0,11-9 1,90-87 328,-109 102-355,1 0-1,0 0 0,-1 0 1,1-1-1,0 2 1,0-1-1,-1 0 0,1 0 1,0 0-1,-1 0 0,1 0 1,0 0-1,-1 1 0,1-1 1,0 0-1,-1 1 0,1-1 1,-1 0-1,1 1 1,0-1-1,-1 1 0,1-1 1,-1 1-1,1-1 0,-1 1 1,1 0-1,0 0 9,5 5 6,-1 0-1,0 1 1,-1-1 0,0 1-1,0 0 1,0 0 0,0 0-1,-1 1 1,-1-1-1,1 1 1,2 15 0,-2-9-12,4 14 44,-2 0 0,4 54 0,-8-56-40,3 11 42,20 162 72,-20-177-102,1 5 2,-2 0-1,1 37 1,-9-1 38,4-62-60,1 1 0,-1 0 0,0-1 0,1 1 0,-1-1 0,0 0 0,0 1 0,0-1 0,0 0 0,0 1 0,-1-1 0,1 0 0,0 0 0,-1 0 0,1 0 0,-1 0 0,1 0 0,-1 0 0,1-1 0,-1 1 0,1 0 0,-1-1 0,-2 1 0,2 0 3,-6-2 46,1-2-42,1 0 0,0-1 0,-1 0 1,2 0-1,-8-7 0,5 0 35,-1-10-26,2 0 1,-8-37 0,10 24 12,1 0 0,1-52-1,3 57-23,0-4 30,17-122 14,-10 128-20,56-108 10,-47 110-24,79-77 6,-73 87-11,3 5-7,1 1 0,39-9 0,-41 17-1,31 12-1,-46-8-5,1 1-1,0 0 0,-1 1 0,10 6 1,27 24-1,-10 4 0,-30-32 0,-1 1 0,-1-1 0,8 17 0,-7-12 0,-1 1 0,4 19 0,0 31 0,-5-1 0,-5 0 0,-2-2 1,0 13 10,4-69 9,-1-4-17,0 0 1,0-1 0,1 1-1,-1-1 1,0 1 0,0-1-1,0 1 1,0-1 0,0 0-1,1 1 1,-1-1 0,0 0-1,1 0 1,-1 0 0,0 1-1,1-1 1,-1 0 0,1 0-1,-1 0 1,1 0 0,0 0-1,-1 0 1,1 0 0,0 0-1,0 0 1,0 0 0,0 0-1,-1 0 1,2 0 0,-1-2-1,0-33 7,0 32-1,0-7 10,1-1 0,0 0 0,1 1 0,0-1 0,1 1 0,6-14 0,-6 14-6,2-2 35,0 0 0,9-17 0,-8 18-13,-1 0 0,8-24 1,14-61 64,-26 92-89,0 0 1,1 1 0,-1-1-1,1 0 1,0 0 0,0 1-1,1-1 1,5-7 0,1-2 3,18-24 6,-25 35-15,0 0 0,0 0 0,0 1 0,0-1 0,1 1 0,0-1 0,-1 1 0,1 0 0,0 0 0,0 0 0,0 1 0,0-1 0,0 1 0,1-1 0,-1 1 0,0 0 0,7-1 0,-3 4 22,1 3-23,-1 1 0,0 0 1,-1 0-1,0 1 0,0-1 0,0 1 0,-1 1 0,6 8 1,15 18-6,40 43 0,-19-37-23,11 2-1,-54-40 19,0 0-1,1 0 1,-1-1 0,1 1 0,-1-1-1,1 0 1,0 0 0,0-1 0,-1 1-1,1-1 1,0 0 0,0 0 0,5-2-1,-3 2 0,1-1-1,1 0 0,-1 0 0,0-1 0,0 0 0,0 0-1,0-1 1,0 0 0,12-7 0,-10 5 3,4-3-3,0 0 0,-1-1-1,0 0 1,20-19 0,-1 1-1,16-7 0,17-19-1,-65 53 9,1-1 0,-1 1 0,1-1 0,-1 0 0,1 1 0,-1-1 0,1 1 0,0 0 0,-1-1 0,1 1 0,0 0 0,-1-1 0,1 1 0,0 0 0,0 0 0,-1-1 0,1 1 0,0 0 0,0 0 0,-1 0 0,1 0 0,0 0 0,0 0 0,-1 0 0,1 0 0,0 1 0,0-1 0,-1 0 0,1 0 0,0 1 0,-1-1 0,1 0 0,1 1 0,0 0 0,15 8-5,0-1 1,-1 2-1,16 11 1,-7-4-1,-14-9 4,22 12-7,-25-17 5,0 1 1,0-1 0,0 0 0,1-1 0,-1 0-1,16 1 1,-20-2 1,-1-1-1,0 0 1,0 0-1,0 0 1,1-1-1,-1 1 1,0-1-1,0 0 1,0 0 0,0 0-1,0 0 1,0 0-1,0-1 1,-1 0-1,1 1 1,0-1-1,-1 0 1,1 0-1,-1 0 1,0 0-1,1-1 1,-1 1-1,3-5 1,-5-1-12,-3 0 9,-1-1 0,0 0 0,-1 1 0,-9-14 0,0 9-15,-21-10 10,-41-20-1,48 33 4,-117-10-5,142 20 10,1 0-1,-1 0 1,1 0 0,-1 0-1,1 0 1,-1 1 0,1-1-1,-5 2 1,-12 5-2,1 1 1,0 0-1,0 1 0,-19 15 1,35-23-1,0 0 1,0 1 0,0-1 0,1 1 0,-1 0-1,0-1 1,1 1 0,-2 3 0,-16 26-13,-17 35 0,31-47-10,5 5 15,1 0 0,4 28-1,-5-51 10,1 0-1,-1 1 0,0-1 0,1 0 0,-1 1 0,1-1 1,-1 0-1,1 1 0,0-1 0,-1 0 0,1 0 1,0 0-1,1 2 0,90 95-29,-65-77 5,160 78-12,-145-82 12,164 44-12,-167-56 13,18-4 9,76-10 0,-96-1-16,162-77-1236,-94 33-4905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14.6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 5744,'2'1'15,"-1"1"1,0 0-1,0-1 0,1 1 1,-1 0-1,0 0 1,0 0-1,-1 0 0,1 0 1,0 3-1,0 14 33,-1 0-1,-1 0 1,-5 31 0,-14 192 282,20-218-311,0-13 13,0 0 1,1 1 0,3 19 0,9 35 75,15 99 505,-21-112-333,-7-49-73,-4-12-1,-17-27-1090,-3-7-3742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15.1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586 1012 7984,'0'-5'11,"0"3"10,0 0 1,0 1-1,0-1 0,0 0 1,0 1-1,-1-1 1,1 1-1,-1-1 0,1 0 1,-1 1-1,1-1 0,-1 1 1,0-1-1,0 1 1,0-1-1,1 1 0,-2 0 1,1-1-1,0 1 0,-1-1 1,-29-35 367,1 6-79,-1 2 0,-44-32 1,27 30-215,29 23 124,8 6-184,1 1 1,0 0 0,0 1-1,-1 0 1,1 1 0,0 0-1,-14 3 1,6 5 111,-10 14-53,1 1 0,1 1 0,-37 48 0,49-55-81,8-12-2,1 1-1,0 0 0,1 0 1,-1 1-1,-3 9 1,2-5 14,2-6-18,0 1 0,1 0 0,0 0 0,0 0 0,0 0 0,1 0 0,0 0 0,1 1-1,0-1 1,0 1 0,0-1 0,1 1 0,1 14 0,0-20-3,-1 0-1,0 0 1,0 1 0,1-1-1,0 0 1,-1 0-1,1 0 1,0 0 0,0 0-1,0 0 1,0 0 0,0 0-1,1 0 1,-1 0-1,1-1 1,-1 1 0,1-1-1,-1 1 1,1-1 0,3 3-1,-3-3 1,1-1 0,-1 1 0,0-1 0,1 1-1,-1-1 1,1 0 0,-1 0 0,1 0 0,-1 0 0,0 0 0,1 0-1,-1-1 1,1 1 0,-1-1 0,4-1 0,4-3 4,1 0 1,0 0 0,-1-1-1,0-1 1,10-8 0,-19 14-11,17-15 49,77-104 27,-76 88-14,61-162 31,-66 151-24,90-304 195,-76 245-233,-18 64 45,4-23 18,10-113-1,-37 198-58,-10 39-29,-5 21 0,-4 10-3,18-42-4,-10 77 1,23-95-11,17 154-3,-8-148-11,-4-22 13,11 40-24,28 72 0,-33-103 25,7 18-51,1-1 1,40 69-1,-50-100-60,-6-8 31,0 0-1,1-1 0,-1 0 0,1 1 1,0-1-1,0 0 0,0 0 1,1-1-1,0 1 0,-1-1 0,1 1 1,0-1-1,1 0 0,3 2 1,12 2-6908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15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0 9592,'0'0'0,"15"15"144,0 3 8,-6 11 216,-9 9 8,-7 22-376,-10-5 0,-2-21 0,-2 3-7496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47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 34 6104,'16'9'0,"14"13"1,15 16 4,-28-23-3,21 26-1,-21-17 1,-1 1-1,-1 0 1,-2 1 0,13 33-1,-14-25 6,16 48-1,-2 4-3,17 101 26,-42-186-26,-1 0 0,0 0 0,0 0 0,1 0 0,-1 0 0,0 0 0,0-1 0,0 1 0,0 0 0,0 0 0,0 0 0,0 0 0,-1 0 0,1 0-1,0 0 1,0 0 0,-1-1 0,1 1 0,0 0 0,-1 0 0,1 0 0,-1 0 0,1-1 0,-1 1 0,0 0 0,1-1 0,-1 1 0,0 0-1,1-1 1,-1 1 0,0-1 0,0 1 0,1-1 0,-1 1 0,0-1 0,-1 1 0,-3-1 14,1 1-1,-1-1 1,1 0 0,-1 0-1,1-1 1,-8 0 0,12 0-16,-16 0 13,8 1 6,1-1 0,0-1 1,-1 1-1,1-1 1,-13-5-1,-115-51 132,108 41-24,1-6-61,0-1-1,-35-44 1,45 41 140,-46-111 81,56 112-88,4 2-109,1-1 1,4-34-1,-3 57-75,0 1 0,0-1 0,1 1-1,-1-1 1,1 1 0,-1-1 0,1 1-1,-1-1 1,1 1 0,1-3 0,14-18 62,0 0 0,24-23 0,-20 28 57,16-3-42,61-26-1,-66 37 3,137-19 37,-136 25-64,87 7 24,-114-3-87,0 0-1,0 0 1,-1 0 0,1 1-1,-1 0 1,1 0 0,-1 0-1,1 1 1,-1-1 0,0 1-1,0 0 1,0 0 0,4 5-1,-2-3-1,1 6 5,2 20 4,-9-26-12,0 0 1,0 0-1,0 0 1,-1 0-1,0 0 0,-1 7 1,-1-2-1,0-1 0,-1 0 0,-7 13 0,-26 34 0,24-40-1,0 0 0,0-1 0,-32 26 0,-110 64-5,159-119-1067,4-3-4260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16.1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0 210 9056,'15'20'283,"-1"1"1,-1 1-1,-1 0 1,14 36-1,-15-33-91,-3-8-20,-1 1 0,-1-1-1,5 22 1,5 18 53,-11-40-157,-2-3 3,1 0-1,0 0 0,1-1 0,1 1 0,0-1 1,13 20-1,-13-26 25,-5-6-89,0-1 1,-1 0-1,1 0 1,0 1-1,0-1 1,-1 0-1,1 0 1,0 0-1,0 0 1,-1 0-1,1 0 1,0 0-1,0 0 1,-1 0-1,1-1 1,0 1-1,0 0 1,-1 0-1,1-1 1,0 1 0,-1 0-1,1-1 1,0 1-1,-1-1 1,1 1-1,0-1 1,16-18 74,-1 0 0,15-24 0,-27 39-95,20-30 109,2 1 0,43-42 0,-57 64-84,-8 6 2,0 1-1,1 0 0,0 0 1,-1 1-1,10-5 1,-2 1 14,1 1 1,24-9-1,-25 16 28,-6 1-45,-1 0 0,1 1-1,-1 0 1,0 0 0,0 1 0,0-1 0,0 1 0,-1 0-1,1 0 1,-1 1 0,6 7 0,4 9 27,20 39 1,-11-18-31,45 58 17,-52-83-16,29 19 4,-33-28-11,0-1 0,24 11 0,-23-13-1,0-1 0,25 6 0,-26-8 0,1 0 0,-1-1 0,14-1 0,-16-1 0,0 0 0,0 0 0,18-5 0,-20 3 0,1 0 0,0-1 0,-1 0 0,11-7 0,-11 6 0,0-1 0,0 0 0,-1 0 0,9-11 0,-10 10 0,0-1 0,0 0 0,-1 0 0,8-15 0,-8 8 0,0 0 0,-2-1 0,1 1 0,-2-1 1,0 1-1,0-27 0,-4 14 7,-25-116 2,24 129-5,0 2 0,-1-1 1,-8-18-1,3 10-1,1 2-1,4 8 2,-2 0 0,1 0 1,-9-12-1,-40-63 17,51 83-17,0 0 0,0 0-1,-1 0 1,1 0 0,-1 1 0,0 0 0,0-1 0,0 1-1,-1 1 1,1-1 0,-1 1 0,1-1 0,-1 2 0,0-1 0,-8-2-1,10 3 0,-1 0 0,0 1 1,0-1-1,0 1 0,0 0 1,0 0-1,0 0 0,0 0 1,0 1-1,0-1 0,0 1 1,0 0-1,1 1 0,-1-1 1,0 1-1,0-1 0,1 1 1,-5 3-1,4-3 1,0 1 0,-1 0 0,1 0 0,0 0 0,0 1 1,0 0-1,1 0 0,-1 0 0,1 0 0,0 0 0,0 1 1,1-1-1,-1 1 0,-1 5 0,1-4-1,-2 9 11,-1 29-1,5-28-12,1 1 1,3 16-1,11 44 4,6 9-3,-9-40-3,23 80-5,-31-113 4,-1-4 0,0 0 0,1-1 1,0 1-1,0-1 0,1 1 1,0-1-1,0 0 0,10 13 1,-6-11-18,1-1 1,0 0-1,0-1 1,1 0 0,0 0-1,1-1 1,-1 0-1,1-1 1,19 8 0,3-6-1666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16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85 10672,'30'0'0,"28"0"0,23 4 0,19 4 0,-47-2-1,-6-1-2,87-2 0,45-15-1,-145 6-8,-16 2-198,0-2 0,0 0 0,0-1 0,-1-1 0,29-16 0,12-14-6043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18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64 100 2608,'-51'-14'151,"49"13"42,-2-2 14,4 3-183,0 0 0,-1 0 1,1 0-1,0 0 0,0 0 0,-1 0 1,1 0-1,0 0 0,0 0 0,-1 0 0,1 0 1,0 0-1,0 0 0,0-1 0,-1 1 1,1 0-1,0 0 0,0 0 0,0 0 0,-1 0 1,1-1-1,0 1 0,0 0 0,0 0 1,0 0-1,0-1 0,-1 1 0,1 0 0,0 0 1,0-1-1,0 1 0,0 0 0,0-1 1,0 0 15,1 0 1,-1 0 0,1-1-1,0 1 1,-1 0 0,1 0 0,0 0-1,0 0 1,0 0 0,0 0 0,0 1-1,0-1 1,0 0 0,0 0 0,0 1-1,0-1 1,0 0 0,0 1-1,0-1 1,1 1 0,-1-1 0,2 1-1,29-9 19,-29 8-16,15-3 39,0 0 1,1 1-1,-1 1 0,1 1 1,22 1-1,-22 0-41,248-5 580,5 5-368,-211 0-98,264 0 66,-260 0-67,248 0 58,-253 0-72,231-4 60,-237 4-40,208 11 185,-57-13 148,-183 2-117,-20 0-260,1 0-1,-1 0 0,0 0 0,1 0 1,-1 0-1,1 0 0,-1-1 1,0 1-1,1-1 0,4-2 782,-3-3-610,-4 6-197,0-1 0,0 0 0,0 0 0,1 1 0,-1-1 0,0 0 0,1 1 0,-1-1 0,1 0 0,-1 1 0,0-1 0,1 1 0,0-1 0,-1 0 0,1 1 0,-1-1 0,1 1 0,0 0 0,-1-1 0,1 1 0,0 0 1,-1-1-1,2 0 0,-1 1-71,-1 0 0,1 0 0,-1 0 0,1 0 0,-1-1 0,1 1 0,-1 0 0,0 0 0,1-1 0,-1 1 0,1 0 0,-1-1 0,0 1 0,1 0 0,-1-1 0,0 1 0,0 0 0,1-1 0,-1 1 0,0-1 0,0 0 0,2-1 571,5 2-569,-6 0 6,1 0-11,4 0 0,-5 0 25,1 0-10,5 0 1,-5 0 33,-1 0-26,6 0 1,-6 0 558,1 0-523,5 0 0,-5 0 46,0 0-69,6 0-1,-6 0-15,-1 0-103,0 0 0,0 0 0,1 0 0,-1 0 1,0 0-1,1 1 0,-1-1 0,0 0 0,0 0 1,1 1-1,-1-1 0,0 1 0,0-1 1,0 1-1,0 0 0,1-1 0,-1 1 0,0 0 1,0 0-1,0 0 0,-1 0 0,3 2 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19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0 815 2872,'2'13'90,"1"0"-1,8 23 1,-11-35-71,1 0-1,0 0 1,0 0-1,-1 0 1,1 0-1,0 0 1,0 0-1,0 0 1,0-1-1,0 1 1,1 0-1,-1-1 1,0 1 0,0-1-1,0 1 1,1-1-1,1 1 1,3 2 27,2 2-13,-6-4-17,1 1 0,-1-1 0,0 0 0,0 0 0,1 0 0,-1 0 0,0 0 0,1 0-1,-1-1 1,1 1 0,-1-1 0,1 0 0,2 1 0,6-1 76,0 0 1,-1 0-1,1-1 0,0 0 0,-1-1 1,0 0-1,1-1 0,-1 0 0,0-1 1,19-9-1,10-13 104,-25 13 424,5-13-194,21-39 1,-31 42 120,25-132 197,-29 119-303,16-266 790,-20 275-1181,0 14 21,-1 0 1,-1 1-1,-2-19 1,1 13 15,-10-101 544,12 117-516,-2 6 4,-9 27-17,2-1 0,-11 59 1,1 53-40,16-120-60,1 17 25,7 167 12,-1-167-33,14 47-1,-12-65-5,1-1-1,11 25 1,-6-23-2,0-1 0,2 0 0,0-1 0,24 25 1,-17-27-19,85 50-5,-85-60-8,-8-6 25,0-1 1,1-1-1,-1 0 0,1 0 1,14-3-1,-27 3 5,0-1-1,1 1 1,-1 0-1,0-1 1,0 1-1,0 0 1,0-1-1,0 0 1,0 1-1,0-1 1,0 0-1,2-1 1,4-3-7,0 0 6,0 0 1,0-1-1,-1 0 0,0 0 0,0 0 0,0-1 0,-1 0 1,0 0-1,0-1 0,5-11 0,10-28 2,-7-8 2,-10 33 13,-2-1 1,-1 1-1,0-1 1,-2 1-1,-5-26 1,5 38 9,0 1 0,-1-1 0,-6-13 0,7 20-15,1 1 0,-1-1-1,1 0 1,-1 0 0,0 1 0,0-1 0,-1 1-1,1-1 1,0 1 0,-1 0 0,1 0 0,-4-2-1,6 4-5,0 0 0,0 0-1,-1 0 1,1 0-1,0-1 1,0 1 0,0 0-1,-1 0 1,1 0 0,0 0-1,0 0 1,0 0 0,-1 0-1,1 0 1,0 0-1,0 0 1,0 0 0,-1 0-1,1 0 1,0 0 0,0 0-1,-1 0 1,1 0-1,0 0 1,0 0 0,0 0-1,-1 1 1,1-1 0,0 0-1,0 0 1,0 0-1,0 0 1,-1 0 0,1 0-1,0 1 1,-8 5 30,1 0 1,0 0-1,0 1 0,0 0 1,1 1-1,0-1 0,-8 15 1,-26 53 74,35-58-68,3-5-30,1 0 0,1 0 0,0 0 0,3 17 0,2-16 4,18 19-1,13 2-10,-31-30-3,0 0 0,1-1 0,0 0 0,11 5 0,-12-6 0,-1-1 0,1 0 0,0 0 0,0 0 0,-1 0 0,9-1 0,-7 0 0,-1 0 0,1-1 0,-1 0 0,1 0 0,8-4 0,-8 3 0,1-1 0,-1-1 0,1 1 0,7-6 0,-7 2 0,1 1 0,-1-2 0,-1 1 0,1-1 1,-1 0-1,9-17 0,-8 9 7,-6 9-4,2 0 0,-2 0-1,1-1 1,-1 1 0,0-1-1,-1 0 1,0 1-1,0-1 1,-1 1-1,0-1 1,-3-14 0,-46-141 86,28 116-31,21 43-51,-1 1 0,0 0 0,0 0 0,0 0-1,-1 0 1,1 1 0,-1-1 0,1 1 0,-6-4 0,7 6-5,1 0 1,-1 0 0,1 0-1,-1 0 1,0 0-1,1 0 1,-1 0 0,0 1-1,1-1 1,-1 0 0,1 0-1,-1 1 1,1-1 0,-1 0-1,1 1 1,-1-1 0,1 0-1,-1 1 1,1-1-1,-1 1 1,1-1 0,0 1-1,-1-1 1,1 1 0,0-1-1,-1 1 1,1 0 0,-1 0 3,-2 4 3,0 0 1,1 0 0,0 0 0,0 0 0,0 0-1,0 0 1,1 0 0,-2 11 0,3-15-10,0 1 1,0-1-1,0 0 1,0 1 0,1-1-1,-1 1 1,0-1 0,1 0-1,-1 1 1,1-1-1,-1 0 1,1 0 0,0 1-1,0 0 1,2 1-50,0-1 0,-1 0 0,1 0 0,0 0 0,0-1 0,0 1 0,0-1 0,0 1 0,1-1 0,-1 0 0,0-1 0,1 1 0,6 0 0,-2 1-717,28 5-6527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20.0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1 106 7536,'1'-3'0,"1"0"0,0 0 0,1 1 0,-1-1 0,0 1 0,1 0 0,0-1-1,-1 1 1,1 0 0,5-2 0,-1 1 7,-5 1-1,1 1-1,-1 0 1,1 0-1,-1 0 1,1 0-1,-1 1 1,1-1-1,-1 1 1,1-1-1,0 1 1,0 0-1,-1 0 1,6 1-1,-5-1 2,7 3 47,-2 2-41,1 1 1,-1 0 0,0 1 0,-1 0-1,0 0 1,0 0 0,0 1-1,6 10 1,-1 0 6,0 1 0,11 25-1,35 92 192,-54-125-192,6 11 46,-1 1 0,-2 0 0,0 0 0,6 40 0,-13-60 71,-3-4 17,3 1-147,0 0 1,-1 0-1,1 0 0,0 0 0,-1 0 0,1 0 0,-1 0 0,1 0 0,0 0 0,-1 0 1,1 0-1,0 0 0,-1-1 0,1 1 0,0 0 0,-1 0 0,1 0 0,0 0 0,0-1 1,-1 1-1,1 0 0,0 0 0,0-1 0,-1 1 0,1 0 0,0-1 0,0 1 0,0 0 1,-1 0-1,1-1 0,-5-18 107,0-1 1,1 1 0,2-1 0,0 0 0,1-33-1,1 41-45,1 1 0,0 0 0,1 0 0,1 0-1,-1 0 1,9-19 0,-6 16-25,2-7 66,2 1 0,0 0 0,20-31 0,-18 33-64,3-2 162,10-5-63,37-28 1,-43 43 62,-3 5-113,0 0 0,28-4 0,-29 12 80,-3 4-129,1 1 0,-1 0 1,0 0-1,15 16 0,-13-5 50,-4 0-67,0 1 0,-1-1-1,-1 1 1,-1 1 0,4 25 0,23 141 41,-30-174-68,0-1 0,7 19 0,-6-22-2,1-1 1,1 1 0,0-1 0,0 0 0,0 0 0,1-1 0,0 0-1,9 7 1,1-4-5,5-4 0,0 0 0,34 3 0,-32-10-60,119-34-39,18-25-233,-130 47 286,-1 0-202,99-59-113,-109 57 61,-11 7 160,-1 1 82,0 1 0,-1-1 0,0-1 0,-1 1-1,0-1 1,0 0 0,0-1 0,7-15 0,-10 15 1,0 1 0,0-1 0,-1 0 0,0-1 0,1-10 0,-3 19 58,0 1 0,0 0 0,0-1 1,0 1-1,0 0 0,0-1 0,0 1 0,0-1 1,0 1-1,0 0 0,0-1 0,0 1 0,0 0 1,0-1-1,0 1 0,-1 0 0,1-1 0,0 1 1,0 0-1,0 0 0,-1-1 0,1 1 0,0 0 1,0-1-1,-1 1 0,-3-3-6,1 1 0,-1-1 0,0 1 0,0 0 0,0 0 0,0 1 0,0-1 0,0 1 0,0 0 0,-1 0 0,-4 0 0,-9 1-22,-40 11 4,31-3 25,-31 13 1,-96 55 3,146-71 0,-18 10 13,20-11-19,-65 48 48,62-45-25,0 1-1,1 0 1,0 0-1,0 1 1,1-1-1,-8 14 1,14-21-10,1 1 1,-1-1-1,1 1 0,0-1 0,-1 0 1,1 1-1,0-1 0,0 1 0,0-1 1,0 1-1,0-1 0,1 1 0,-1-1 1,0 0-1,1 1 0,-1-1 0,1 1 1,-1-1-1,1 0 0,0 0 0,-1 1 1,1-1-1,0 0 0,2 2 0,-2-2 5,6 3 88,-1-3-83,0-1 1,0 1-1,0-1 0,1 0 1,-1 0-1,0-1 1,0 0-1,0 0 0,0-1 1,0 1-1,0-1 0,8-4 1,13-7 57,-1-1 1,0-1-1,-1-1 1,24-20-1,6-16 95,1-16 20,13-17 79,-60 80-155,-5 5-98,1 0-1,-1 0 1,1 1-1,-1-1 1,0 1-1,1 0 1,-1 0-1,0 0 1,8 4-1,0 5 98,-5 0-91,1 0 0,-1 0 0,-1 1 1,0-1-1,0 2 0,-1-1 0,0 1 1,3 15-1,32 107 64,-32-103-47,22 157 12,-26-146-31,0-10-9,2 28 2,-1 74 0,-8-63-2,0-49-10,-6 31 0,6-39 0,-1 0 0,-8 15-1,-10 10 1,20-36-2,0-1 0,0 0 0,0 1 0,0-1 0,-1 0 0,1 0 0,-1 0 0,0 0 0,1-1 1,-1 1-1,0-1 0,0 0 0,-5 2 0,7-3 0,0 0 1,0-1-1,1 1 1,-1 0-1,0-1 1,0 1-1,0-1 1,1 1-1,-1-1 1,0 1-1,1-1 1,-1 1-1,0-1 1,1 0-1,-1 1 1,1-1-1,-1 0 1,1 0-1,-1 1 1,1-1-1,0 0 1,-1 0-1,1 0 1,-1-1-1,1 0 1,-4-3 1,3 3 0,0 0-1,0 0 1,0 0 0,0 0-1,1 0 1,-1 0-1,0 0 1,1 0-1,0 0 1,-1 0-1,1 0 1,0 0 0,0 0-1,1-4 1,5-60 36,3 1 1,18-66 0,-17 95 21,69-147 29,-56 147-2,-23 36-87,73-85 86,14 9-51,-87 76-35,36-27 87,-11 10-46,15-10 7,0 2 0,61-28 0,16 1 49,-112 50-86,0-1 0,1 1-1,-1 0 1,1 1 0,-1 0 0,1 0-1,0 0 1,0 0 0,0 1 0,10 0-1,-12 1-4,0-1 2,0 1 0,0 0 0,0 0 0,0 0 0,-1 0 0,1 1 1,0 0-1,-1 0 0,1-1 0,3 4 0,22 10 21,7-9-1592,2-2-6270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20.4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11 135 7088,'5'20'18,"5"7"28,21 94 34,-25-94-8,12 32 0,-8-28-50,-1 0-6,20 54 138,56 145 166,-77-208-308,15 35 65,8 12 15,-31-68-86,1 0-1,-1 0 1,0 0-1,1-1 1,-1 1 0,1 0-1,-1 0 1,1 0-1,-1 0 1,1-1 0,0 1-1,-1 0 1,1-1-1,0 1 1,0 0 0,0-1-1,-1 1 1,1-1-1,0 1 1,0-1 0,0 1-1,0-1 1,0 0-1,0 0 1,0 1 0,0-1-1,0 0 1,0 0-1,1 0 1,2-4 61,17-64-531,-18 59 40,12-43-4416</inkml:trace>
  <inkml:trace contextRef="#ctx0" brushRef="#br0" timeOffset="1">68 126 6456,'-6'-12'98,"0"-1"1,-14-21 0,12 24-3,2-1 0,-1-1 0,-7-20 0,13 31 237,10 18-161,-6-13-193,0 0 1,0-1-1,0 1 0,0 0 0,1-1 1,0 0-1,0 0 0,-1 0 0,2-1 1,-1 1-1,0-1 0,0 0 0,1 0 1,-1 0-1,8 1 0,-1 1-426,28 11-3999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20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1 358 5024,'21'20'1,"-14"-12"1,-1 0 0,0 1 0,9 17 0,-14-25-2,2 3 1,-1 0 0,-1-1 0,1 1 0,0 0 0,-1 0 1,0 0-1,0 0 0,0 1 0,0-1 0,-1 5 0,2 9 1,1 0 0,-1 0 5,-1 1 1,-1 26 0,0-35-8,11 284 264,-3-238-140,-8-56-115,1 1-1,-1 0 1,0 0 0,1 0 0,-1 0-1,1-1 1,0 1 0,-1 0 0,1-1-1,-1 1 1,1 0 0,0-1 0,-1 1-1,1-1 1,0 1 0,0-1 0,0 1-1,-1-1 1,1 0 0,0 1 0,0-1-1,0 0 1,0 0 0,1 1-1,17 0 13,-19-1-11,10 0 25,0 0 1,-1-1-1,1 0 0,0-1 1,-1 0-1,12-4 0,-10 3-2,7-4 154,1-5-69,0 0 0,0-1 0,-1-1 0,-1-1 0,17-18 0,7-19 174,69-83 612,-109 135-887,0-1 0,-1 1 1,1 0-1,0-1 0,0 1 0,0 0 1,0 0-1,-1 0 0,1 0 1,0 0-1,0 0 0,0 0 0,0 0 1,0 0-1,-1 0 0,1 0 1,0 0-1,0 1 0,0-1 1,0 0-1,-1 1 0,1-1 0,0 0 1,1 2-1,1-1 31,5 1-12,-6-2-24,0 1 0,0 0 0,1 0 1,-1 0-1,0 0 0,0 0 0,0 0 0,0 0 0,0 0 0,0 1 0,0-1 0,-1 1 0,1 0 0,1 2 0,103 113 314,-101-111-309,6 8-6,15 13 19,20 11 6,-43-37-32,0 1-1,0-1 1,-1 0-1,1 0 1,0 0-1,0 0 1,0-1-1,0 1 0,0-1 1,0 0-1,0 0 1,0 0-1,0 0 1,0-1-1,0 1 1,0-1-1,0 1 1,5-3-1,-4 2 0,8-6 12,5-11 0,26-37-1,-32 33 20,34-127 15,-40 115-2,-5 22-31,2-13 3,-2 0 0,-1 0-1,-1 1 1,-1-1 0,-8-31 0,-53-185 257,42 154-144,0 8 1,22 79-129,0-1-1,0 1 0,0 0 0,0-1 0,0 1 1,0-1-1,0 1 0,0 0 0,0-1 0,0 1 0,0 0 1,0-1-1,-1 1 0,1 0 0,0-1 0,0 1 1,0 0-1,-1-1 0,1 1 0,0 0 0,0 0 1,-1-1-1,1 1 0,0 0 0,-1 0 0,1-1 1,0 1-1,-1 0 0,1 0 0,0 0 0,-1 0 0,1 0 1,0-1-1,-1 1 0,1 0 0,0 0 0,-1 0 1,1 0-1,-1 0 0,1 0 0,0 0 0,-1 0 1,1 0-1,0 0 0,-1 1 0,1-1 0,0 0 1,-1 0-1,1 0 0,-1 1 0,0 0 3,0 0-1,0 0 1,-1 0 0,1 1-1,1-1 1,-1 0-1,0 1 1,0-1 0,0 1-1,1-1 1,-1 1-1,1-1 1,-1 4 0,-9 84 75,9-72-64,2 1 0,0-1 0,1 0 0,1 0-1,9 30 1,-7-27-9,3 9 27,53 133 21,-46-126-9,74 151 19,-69-151-11,101 141 72,-91-136-37,46 85 1,-74-121-64,0 3-1317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21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 8880,'160'7'313,"-99"-2"-209,134 10 161,-156-13 29,-7-1-137,13 1-12,0-2 1,45-5-1,28-15-1156,-69 8-5275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21.7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0 327 2424,'0'1'11,"0"1"0,1-1 0,-1 0 0,0 1 0,0-1 0,1 1 0,-1-1 0,1 1 0,-1-1 0,1 0 0,-1 1 0,1-1 0,0 0-1,0 0 1,0 0 0,0 1 0,0-1 0,0 0 0,2 1 0,-1 0 45,1 0 1,0-1-1,-1 1 0,1-1 0,0 0 0,0 0 0,0 0 0,6 1 1,2 0 181,1-1 0,0-1 0,18-1 0,-23 1-182,17-1 76,0 0 1,34-8-1,15-3 99,84-11 37,-27 1 261,35-4-119,100 1-1,-207 22-121,267-6 119,-254 8-126,305-15 108,-303 13-155,309-13 287,-348 14-432,250-17 270,-249 16-262,174-25 317,-93 7-58,-110 20-307,1-1-1,-1 1 1,0-1 0,0 0 0,-1-1 0,1 1 0,0-1-1,-1 0 1,0-1 0,1 1 0,5-6 0,-5 3 2,-2 3 12,0 0-1,0 0 1,-1-1 0,1 1-1,-1-1 1,0 0-1,0 0 1,-1 0 0,5-7-1,-3 3 7,-2 5 267,-1 1-183,0 0 0,0 0 0,0 0 0,-1 0 0,1 1 0,0-1 0,-1-1 0,1 1 0,-1 0 0,0 0 0,1 0 0,-1 0 0,0 0 1,-1-4-1,7 14-1764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23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5 130 3232,'-1'-6'200,"-2"-35"117,3 38-218,1 1 0,0 0 0,0-1 0,0 1 0,1 0 0,-1 0 0,1 0 0,-1-1 0,1 1 0,-1 1 0,1-1 0,4-3 0,-5 3 1,5-3 33,-1 0 0,1 0 0,-1 1 0,1 0 0,0 0 0,1 0 1,-1 0-1,1 1 0,-1 0 0,1 1 0,14-4 0,-19 6-108,1 0 0,0 0 0,-1 0 0,1 1 1,0-1-1,-1 1 0,1-1 0,-1 1 0,1 0 0,-1 0 0,1 0 0,4 3 0,-4-3-4,-2 0-12,1 0 1,0 0 0,-1-1 0,1 1-1,0 0 1,-1 1 0,1-1-1,-1 0 1,0 0 0,1 0 0,-1 1-1,0-1 1,0 1 0,1 1-1,4 5 12,1-1-8,-5-4-8,1-1 1,-1 1-1,0-1 0,0 1 0,-1 0 1,1 0-1,0 0 0,-1 0 1,2 5-1,4 15 13,0 0 0,3 27 0,5 17-10,-9-48-7,12 30 0,-10-32-5,1-1-1,1 0 1,0 0 0,1-1-1,0-1 1,2 0 0,-1 0 0,2-1-1,26 20 1,-27-27-8,20-1 4,-27-5 8,0 0 0,1 0-1,-1-1 1,11-2 0,-11 1 0,0 0 0,0-1 1,-1 1-1,1-1 0,-1 0 0,0-1 0,1 1 1,-2-1-1,1 0 0,5-5 0,-3-3 15,10-76 18,-16 75-17,0 1 0,-1 0 0,-1 0 0,0-1 0,0 1-1,-1 0 1,-4-13 0,2 10-1,1 2 11,0 0 1,-1 1-1,-1-1 0,0 1 1,0 0-1,-9-13 1,7 13-7,3 4 16,0 1 0,0 0 0,-1-1 0,0 2-1,-1-1 1,-7-7 0,11 12-27,1 1-1,0 0 0,1 0 0,-1 1-1,0-1 1,1 0 0,-1 1 0,0-1 0,0 0-1,1 1 1,-1-1 0,0 1 0,0-1 0,0 1 0,0 0-1,0-1 1,0 1 0,0 0 0,0 0 0,0 0-1,0 0 1,0-1 0,0 1 0,0 1 0,0-1 0,0 0-1,0 0 1,0 0 0,0 0 0,0 1 0,0-1-1,0 0 1,1 1 0,-1-1 0,0 1 0,0-1 0,0 1-1,0-1 1,1 1 0,-1 0 0,-1 1 0,-1 1 3,1 1 1,-1-1-1,1 1 1,-1 0 0,1 0-1,-2 5 1,3-5-18,-4 6 23,1 1 0,0 0 0,1 0 0,0 0 0,1 0 0,0 0 1,0 1-1,1 12 0,0-11-7,0-4 4,1 0-1,-1 0 1,1 1-1,1-1 1,2 14-1,0 1-1,-1 1-4,0-7 6,0 0 1,6 20-1,39 153 114,-46-190-121,-1 0-1,0 0 1,1 0 0,-1 0-1,0 0 1,0 0-1,0 0 1,0 0 0,0 0-1,0 1 1,0-1 0,0 0-1,0 0 1,0 0-1,-1 0 1,1 0 0,0 0-1,-1 0 1,1 0 0,-1 0-1,1 0 1,-1 0 0,0 0-1,1 0 1,-1 0-1,0 0 1,1-1 0,-1 1-1,0 0 1,0 0 0,0-1-1,0 1 1,-1 0-1,0 0 48,0-6-1,-8-18-1106,-2-5-4267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48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 5472,'2'1'8,"1"0"1,-1 0-1,0 0 1,0 0-1,0 1 1,0-1-1,0 1 1,0-1 0,-1 1-1,1 0 1,0-1-1,-1 1 1,0 0-1,1 0 1,0 3-1,16 38 244,-4-6-128,26 39-32,-29-63-71,22 19 4,13 2-18,-38-28-6,1-2 1,0 1-1,16 5 0,-17-7 0,1-1 0,0-1-1,0 1 1,10 0-1,-10-2 1,1 0 1,-1-1-1,16-3 0,-18 3 0,0-1 0,0-1-1,0 1 1,12-7-1,-10 3 2,-1 0 1,0 0-1,-1-1 0,1 0 0,-1-1 0,-1 1 1,1-1-1,4-9 0,-5 8 17,-1 0 1,0 0-1,-1-1 0,0 0 1,0 1-1,-1-1 0,3-16 1,-3 14 8,-1 1 59,0 1 0,0-1 0,-1 0 0,-1 0 0,0-12 0,-1 18-36,1 0 0,-1 0 0,0 0 0,0 0 1,-1 0-1,1 0 0,-1 0 0,0 0 1,0 1-1,-5-7 0,6 10-29,1 1-1,-1-1 1,0 1 0,0-1 0,0 1-1,1 0 1,-1-1 0,0 1-1,0 0 1,0 0 0,0-1-1,0 1 1,0 0 0,0 0 0,0 0-1,1 0 1,-1 0 0,0 0-1,0 1 1,0-1 0,0 0-1,0 0 1,-1 1 0,-1 0 30,-8 3 34,1 0-1,-1 1 1,1 0-1,-1 0 0,-12 11 1,20-14-95,-47 31 69,30-16 34,-8 16-36,-38 60 1,51-63-31,-10 48 4,21-62-30,1-1 0,1 0 0,-2 27 0,4-33-1,1-1 0,-1 1-1,1 0 1,1 0 0,0-1 0,5 17-1,-4-18 1,1 0-1,-1-1 0,1 1 0,0-1 0,1 0 0,0 0 1,9 9-1,4 0 0,0-2-1,2 0 1,-1-1 0,29 13 0,-43-23-1,22 8-5,112 18-6,-111-27-7,109-20-4,-110 11-2,92-47-6,-117 54 29,0 0-1,0 0 1,0-1-1,-1 1 1,1 0-1,0-1 1,-1 1-1,1-1 1,1-2-1,10-14-4,-1 0 1,-1-1-1,17-38 0,-21 30 1,4-42-1,-6-11 6,-4 15 1,0 21 1,-1 39 2,0 0 2,1-1 0,0 0 0,0 1 0,0-1 0,1 0 1,3-6-1,-5 11-4,1 1 1,0-1 0,-1 1-1,1-1 1,0 1 0,0-1-1,0 1 1,-1-1 0,1 1-1,0 0 1,0-1 0,0 1-1,0 0 1,0 0 0,0 0-1,0 0 1,0 0-1,-1 0 1,3 0 0,-1 0 1,6 0-1,1 1 0,0 0 1,-1 1-1,1-1 0,-1 2 1,1-1-1,9 5 0,-6-1-1,-1 0-1,18 11 1,-18-9-1,0 1 0,-1 0 0,10 11 0,-3 0 0,15 23 0,14 29 0,-2 1 0,17 43-2,-59-112 2,-1-1-1,1 1 1,0-1-1,-1 1 1,0-1-1,0 1 1,0 0-1,0 0 0,-1-1 1,1 6-1,-1 2 1,1-7 0,-1 0 0,0-1 0,0 1 0,-1 0 0,1-1 0,-1 1 0,0 0 0,-1 4 0,1-6 0,0 1 0,-1 0 0,1-1 0,-1 0 0,1 1 0,-1-1 0,0 0 0,0 0 0,-3 3 0,3-3 0,0 0 0,-1 0 0,0-1 0,1 1 0,-1-1 0,0 1 0,0-1 0,-3 1 0,3-1 0,1-1 0,0 1 0,-1-1 0,1 0 0,-1 0 0,1 0 0,-1 0 0,1 0 0,-1 0 0,-3-2 0,3 1 0,-1 0 0,1-1 0,-1 1 0,1-1 0,0 0 0,-6-4 0,-18-20 0,1-11 0,17 20 0,2 0 1,0 0 0,-9-35-1,12 34 5,1-1 0,0 0 0,2 0 1,0-1-1,2-22 0,0 24-1,1-9 24,21-88 20,-16 97-1,7 0-25,1 0 0,26-25 0,-20 30 32,101-33 24,-95 41-3,105 1 34,-109 8-34,8 6-20,35 15-1,-51-14 20,-9-6-49,2 1-12,-1 1 0,-1 0 0,1 0 0,-1 0 0,-1 1 0,1-1 0,-1 1 0,0 1 0,-1-1 0,4 10 0,7 26 40,-2 1 0,12 69 1,-19-42-21,-6-60-20,0-2-4,0-1 0,1 1 0,1-1 1,-1 1-1,6 14 0,-7-21 3,2-4 0,8-5-8,38-43-134,-23 22-907,29-26-4829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24.1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6008,'8'6'16,"0"0"1,0 0-1,-1 1 1,0 0-1,12 15 0,12 16-9,128 184 37,-147-201-6,0 1 0,-2 1 0,10 28 0,-13-31-7,-3-9 46,0 0-1,-1 0 1,0 0 0,1 18 0,-1-9-8,-1-11 201,0 19 139,-2-14 1024,1-15-1411,-1-1 0,1 0 0,-1 0-1,0 1 1,1-1 0,-1 0 0,0 1 0,0-1 0,0 0 0,-1 0-1,1 1 1,-1-4 0,0 1 21,2-133 782,2 86-553,2 0 0,15-61 0,0 53-184,-10 39 120,6-1-112,1 1 1,26-22-1,-26 30 78,-10 9-127,0-1-19,1 0 0,0 1-1,1 0 1,-1 0 0,0 1-1,1 0 1,0 0 0,-1 1-1,1 0 1,12 1 0,-8 0 5,0 2 1,-1 0-1,1 0 0,-1 1 1,0 0-1,0 1 1,0 1-1,0 0 1,16 10-1,14 17-3,-25-17 31,2 12-21,32 56 0,-40-56-33,14 47-1,-2 16-4,-7-10-2,-7-21 0,-4 4 0,-5-62 0,0-1 0,0 1 0,0-1 0,0 1 0,0 0 0,0-1 0,0 1 0,0 0 0,0-1 0,0 1 0,0-1 0,0 1 0,1 0 0,-1-1 0,0 1 0,0-1 0,1 1 0,-1-1 0,0 1 0,1-1 0,-1 1 0,0-1 0,1 1 0,-1-1 0,1 1 0,-1-1 0,1 0 0,0 1 0,5-4 0,-6 3 0,18-14-1484,2-3-5936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24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249 62 7176,'17'-7'19,"-10"5"15,0-1-1,0 0 0,-1 0 0,1 0 1,-1-1-1,0 0 0,0 0 0,0-1 1,8-8-1,-9 7 131,-4 4-16,-4 1-28,-8 0-97,1 0 0,-1 1 0,0 0 0,1 1 0,-1 0 0,-19 4-1,21-3-17,-17 3 17,0 2 0,-34 12 0,45-14-19,-4 4 12,4 1-9,1 1 1,0 0-1,-16 17 0,21-13 8,7-6-12,0 1 1,0-1 0,0 1-1,1-1 1,1 0 0,1 18-1,-1-26-1,0 0 0,0 1 0,0-1 0,0 0 0,1 0 0,-1 0 0,0 0 0,1 0-1,-1-1 1,1 1 0,-1 0 0,1 0 0,-1 0 0,2 1 0,10 12 4,1 0 0,1-1 0,20 15 0,-12-16 16,113 35 14,-123-44-25,-1 1 0,1-2 0,25 3 0,-11-3-4,65 10 41,-74-10-45,64 13 82,-71-13-66,0 0 1,0 2-1,0-1 1,0 1 0,16 9-1,-24-12-11,-1 1 0,0-1-1,0 0 1,1 1 0,-1-1 0,0 1-1,0-1 1,0 1 0,0 0-1,-1-1 1,1 1 0,0 0-1,-1 0 1,1-1 0,-1 1-1,0 0 1,1 0 0,-1 0-1,0 0 1,0-1 0,0 1 0,0 0-1,-1 0 1,0 3 0,1-3 4,-4 7 76,-9 4-32,-1 1-1,-1-2 1,0 0 0,-1-1 0,0 0 0,-1-1-1,0-1 1,0-1 0,-22 7 0,34-14 46,-1-3 24,5 1-114,0 0-1,1 0 0,-1 1 1,1-1-1,-1 0 1,1 0-1,-1 0 0,1 0 1,0 0-1,-1 0 0,1 0 1,0 1-1,0-1 0,-1 0 1,1 0-1,0 0 1,0 0-1,0 0 0,0 0 1,0 0-1,1-2 0,-1-3 9,0 3-8,1 1-1,-1-1 0,0 1 0,1-1 0,0 1 0,-1 0 0,1-1 0,0 1 0,0 0 0,1-1 0,-1 1 0,3-4 0,55-83 139,-35 57-33,51-52 1,-57 67-94,5-6 84,111-90 39,-105 92-52,-11 9-50,6-4-3,0 0 0,1 2 1,43-18-1,11 5 74,-79 27-113,1-1 0,-1 1 1,0 0-1,1 0 0,-1 0 1,1 0-1,-1 0 1,1 0-1,-1-1 0,0 1 1,1 0-1,-1 0 0,1 1 1,-1-1-1,1 0 0,-1 0 1,0 0-1,1 0 0,-1 0 1,1 0-1,-1 0 1,0 1-1,1-1 0,-1 0 1,1 1-1,9 5 20,0 1 0,0 1 0,14 15 0,-12-7 26,6 19-13,19 50 1,-32-71-19,0 0 0,-1 1 1,2 14-1,-1-2-6,2-1-5,-4-12 8,0 0 0,3 25 0,-3 37 42,-3-67-43,0-1 0,-1 1 0,0-1 0,0 1 0,-1-1 1,-1 0-1,-5 16 0,7-23-9,1 0-1,-1-1 1,0 1 0,0 0 0,1 0-1,-1-1 1,0 1 0,0 0 0,0-1-1,0 1 1,0-1 0,0 1 0,0-1-1,0 0 1,0 1 0,0-1 0,0 0-1,0 0 1,0 0 0,0 1 0,0-1-1,0 0 1,-1-1 0,-2 2 6,0-1-2,0 0-1,-1-1 1,1 1-1,-1-1 1,1 1-1,0-1 1,-1-1-1,1 1 1,0-1 0,0 1-1,0-1 1,0 0-1,0-1 1,-4-2-1,-27-27-1408,-1-4-5652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25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71 7896,'0'-1'0,"-15"-33"4,14 25 7,2 0-1,-1 8-8,1 0 0,0 0 0,-1 0-1,1 0 1,0 0 0,-1 0 0,1 0 0,0 0 0,0 0-1,0 0 1,0 1 0,0-1 0,0 0 0,0 1 0,0-1-1,0 0 1,0 1 0,1 0 0,-1-1 0,0 1 0,0 0-1,0-1 1,3 1 0,22 2 1,-3 4-32,31 10 1,-32-8-831,38 10-3721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25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511 1 6640,'-2'1'8,"-9"5"-8,0 0 0,-1-1 0,0 0 0,0-1 1,-15 3-1,4 0-4,-41 15 0,-80 51 4,117-54 8,-79 84 16,91-82 24,1 9-7,-14 41-1,26-54 55,2-11-80,2 0 0,-1 1 0,1-1 0,0 0 0,0-1 0,1 1 0,0 0 0,5 9 0,-7-15-11,-1 1 0,1 0 0,-1-1 1,1 1-1,-1-1 0,1 1 0,-1-1 0,1 1 1,0-1-1,-1 0 0,1 1 0,0-1 1,-1 0-1,1 1 0,0-1 0,0 0 0,-1 0 1,2 1-1,28 6 54,48 6 1,-60-12-18,0 0 0,0-1-1,1-1 1,-1-1 0,32-7-1,-35 6-20,9-4 88,-4-4-70,-1 0 1,-1 0-1,23-19 0,-26 12 57,13-26 185,-3-2 0,35-85 0,-39 87 32,-20 43-298,-1 1 1,1 0-1,0 0 0,-1-1 1,1 1-1,0 0 0,-1 0 1,1 0-1,0 0 0,0 0 1,-1 0-1,1 0 0,0 0 1,-1 0-1,1 0 0,0 0 1,-1 0-1,1 0 0,0 1 0,-1-1 1,1 0-1,0 1 0,-1-1 1,1 0-1,-1 1 0,2 0 1,-1 0 18,5 2 16,0 1-1,0 0 1,0 0 0,-1 0-1,0 1 1,0 0 0,0 0-1,6 9 1,24 42 33,-27-42-69,92 132 192,-86-128-190,8 9 60,-17-20-65,156 196 199,-131-145-188,-22-35 27,-6-8-34,-1 0 0,-1 0 0,0 0 1,-4 28-1,4-42-12,-1 1 1,1-1 0,0 0-1,-1 0 1,1 0 0,0 0-1,-1 0 1,1 0 0,-1 0-1,1 0 1,-1 0 0,0 0-1,0 0 1,0 1 0,-6 4 4,1 0 0,-1 0 0,-1-1 0,1 1 0,-1-1 0,1-1 0,-16 7 0,2-8 33,-114-10 12,105 0-31,-40-20 4,54 19-22,1 0-1,-26-19 0,-15-22 3,14 3-2,24 22-639,-17-29 0,14 17-5757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25.8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 7448,'9'-3'8,"-6"2"4,0 0 0,0 0 1,0 0-1,0 0 0,0 0 0,0 1 1,0-1-1,1 1 0,-1 0 0,6 1 0,-5 0 13,-1 1 0,1 0-1,-1 1 1,1-1-1,-1 1 1,0-1 0,0 1-1,0 0 1,3 4 0,-2-1 0,7 3 16,-2 2-1,1-1 1,-2 1-1,1 1 1,9 18-1,-12-19-28,6 8 5,-1 1 0,-1 0-1,12 34 1,-3-6 16,66 152 182,-83-195-60,-3-7-48,-5-15 3,-10-32 19,12 34-112,2 9 12,1-1 1,-1 0-1,2 1 1,-1-14-1,0 1 52,2 1 0,0-1 0,2 1 1,0 0-1,0 0 0,10-26 0,-8 29-47,-3 10-2,1-1-1,-1 1 1,1 0 0,-1 0 0,2 0 0,-1 0-1,4-5 1,5-4 41,0 1 1,1 0-1,23-17 0,-18 21 122,7 3-108,-1 1-1,34-3 1,-35 10 21,11 8-34,54 24 0,-85-33-66,-1 1 1,1-1-1,-1 1 0,1-1 1,-1 1-1,0 0 0,3 2 1,13 15 12,-1 1 1,-1 0 0,16 25-1,-23-22 14,-5-9-19,1 1-4,-1 1 0,-1 0 0,0 0-1,-1 0 1,-1 28 0,-1-37-6,0 7 9,0 0 1,-2 1-1,1-1 0,-2 0 0,0 0 1,-1-1-1,0 1 0,-1-1 0,-7 15 0,10-25 11,1 1-4,14-16 5,-3 4-23,20-25-1356,4-2-5421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26.1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0 142 7176,'9'-16'22,"1"1"0,0 0 1,23-24-1,-31 37-10,0 1 0,0 0-1,1 0 1,-1 0 0,0 0 0,0 0-1,1 1 1,-1-1 0,1 1-1,-1-1 1,0 1 0,1 0 0,-1 0-1,1 0 1,-1 0 0,4 1 0,-3-1 3,-1 0-5,0 0-1,1 0 1,-1 0 0,0 1-1,0-1 1,0 1 0,0-1 0,0 1-1,1 0 1,-1 0 0,-1 0 0,1 0-1,0 0 1,3 2 0,3 2 10,4 1-6,-8-4-6,0 0-1,0 1 1,0-1 0,0 1-1,0 0 1,-1 0 0,1 0-1,4 6 1,89 101 121,-52-57-63,-29-34-57,-6-6 11,1-1-1,14 11 1,43 34 58,-56-52 37,-3-5-90,0 0 0,0 0 1,0-1-1,0 0 0,0 0 0,9-4 0,-2-2 143,-5-1-119,0-1 0,-1 0 0,0-1 0,15-17 0,-17 11 146,-3-2-124,-1 1 0,-1-1 0,1-20 0,-6 19 157,-1 7-154,-1 0 0,0 1 0,-1-1 0,0 1 0,-1 0 0,-1 0 0,1 1 0,-2 0 0,-15-17 0,14 18-39,6 6-8,-1 0 0,1 0 0,-1 0 0,0 1 0,0-1 0,0 1 0,-8-3 0,3 0 46,3 2-48,-1-1-1,1 1 1,-1 1-1,0-1 1,0 1 0,0 0-1,0 1 1,0 0-1,-1 0 1,1 0-1,-10 1 1,-98 14 159,88-6-63,-18 12-40,-45 29-1,65-29-25,0 10-30,1 0 0,-27 45 0,38-45-5,4 10-8,-8 62 1,17-100-12,-1 0-1,1 0 1,0 0-1,0 0 1,1 0 0,-1 0-1,0 0 1,1 0-1,-1 0 1,2 3 0,-2-5-1,3 11 2,1 0 0,11 20 0,-11-25-2,0 0 1,0 0-1,1 0 0,0 0 0,1-1 0,-1 1 0,10 5 1,3 0-3,0-2 1,0 0-1,1-1 1,0-1-1,1-1 1,24 5-1,-7-5-50,201 2-1348,-106-8-5313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26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664 852 7000,'16'-53'12,"-15"47"-1,0-1 0,0 1 1,0-1-1,-1 1 0,0 0 0,0-1 0,-1 1 1,0-1-1,0 1 0,0 0 0,-5-12 1,4 11-2,2 6-6,0 0 1,-1 0-1,1 1 0,0-1 0,0 0 1,-1 0-1,1 0 0,-1 1 0,1-1 1,-1 0-1,1 0 0,-1 1 0,1-1 1,-1 0-1,-1 0 0,-6-6 10,-1 1 0,1 0 0,-1 1 0,-1 0 1,1 0-1,-11-3 0,0 6 47,-105 10 31,88-2-39,1 1-1,-59 20 1,75-20-38,-12 6 79,-2 8-46,0 1 0,-32 28 0,46-27 113,-1 12-42,-24 56-1,44-89-96,0 0-1,0 1 1,0-1-1,1 1 1,-1-1-1,1 1 1,-1-1-1,1 5 1,0 10 30,1 1 1,0-1-1,1 1 1,7 25-1,-9-42-41,0 0-1,1 0 0,-1 1 1,1-1-1,-1 0 0,1 0 1,-1 0-1,1 0 0,-1 0 1,1 0-1,0 0 0,0-1 0,0 1 1,1 1-1,9 7 27,0-1-1,1 0 0,0 0 1,0-2-1,15 7 1,-25-13-25,-1 1 1,1 0 0,0-1 0,0 1-1,-1-1 1,1 0 0,0 1 0,0-1-1,0 0 1,2 0 0,18-2 38,1-1 0,-1-1 1,25-6-1,-26-1 137,-3-4-133,-2 0 0,0-1 0,-1-1 0,18-25 0,-17 13 165,44-131 65,-51 126-177,21-149 35,-26 145-103,2-175 10,-6 170-36,0-54-1,-1 4-9,-1 27 1,1 24-2,0 18 2,2 14-3,0 17-2,0-5 0,15 83 0,-1-13 0,5 20 0,6 17 0,25 124-16,-39-178 6,30 134-19,-16-113 28,-22-63-210,2-1 0,0 1 0,0-1 0,1 0 0,16 20 0,5 1-6115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26.9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1 7000,'1'3'1,"0"1"1,1 0 0,-2 0 0,1 0-1,0 0 1,-1 0 0,0 0-1,1 0 1,-2 0 0,1 0-1,0 0 1,-1 0 0,-1 6 0,-4 28 15,-4 104 18,3-15 5,2-5-19,11 130 52,-5-224-68,6 47 37,-3-44-21,-1 2 88,1 0 0,2-1 1,1 0-1,16 43 0,-23-75-106,0 1 0,0-1 1,0 0-1,0 0 0,0 0 0,0 0 1,1 0-1,-1 0 0,0 0 0,0 1 1,0-1-1,0 0 0,0 0 0,0 0 1,0 0-1,0 0 0,0 0 0,0 0 1,0 0-1,1 0 0,-1 1 1,0-1-1,0 0 0,0 0 0,0 0 1,0 0-1,0 0 0,0 0 0,1 0 1,-1 0-1,0 0 0,0 0 0,0 0 1,0 0-1,0 0 0,0 0 0,1 0 1,-1 0-1,0 0 0,0 0 1,0 0-1,0 0 0,0 0 0,0 0 1,1-1-1,-1 1 0,10-2-65,0 0-1,0-1 0,16-6 1,-14 4-467,40-14-4157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27.3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239 45 5832,'-26'18'81,"-36"31"1,56-44-69,-8 10 107,-3 11-45,-27 52 0,36-54-40,-10 102 14,19-103-35,3 1-6,14 48 1,-9-58-1,1-4-3,2 0-1,-1-1 1,20 11 0,-15-14 15,2-4-8,1-1 1,29-2-1,-47 1-8,0 0 1,0 0-1,0 0 0,0-1 0,0 1 1,0 0-1,0 0 0,0-1 0,0 1 1,0-1-1,0 1 0,-1-1 0,1 1 1,0-1-1,1 0 0,10-10 19,1 0-1,-2-1 1,0-1 0,12-16-1,-22 28-9,0-1-1,0 1 0,0-1 0,0 0 0,0 0 0,0 1 0,-1-1 0,1 0 1,-1 0-1,1-3 0,3-22 37,-2 1 0,-1-1 1,-2-28-1,-5 28 139,-9-8-52,-32-55 0,30 70 72,8 10-110,1 2-49,0 0-1,0 0 1,-1 1-1,0 0 1,0 0-1,-1 1 1,0 0-1,-16-6 1,21 10 8,-1-1-5,-1 0 0,1 1 0,-1 0 0,0 0 0,0 1 0,0 0 0,0 0 0,0 0 0,0 1 0,0 0 0,0 1 0,-1-1 0,-8 3 0,12-2-36,2-1 11,-1 1 1,0 0 0,1 0-1,-1-1 1,1 1 0,-1 1-1,1-1 1,-4 2-1,5-2-12,0 0-1,0 0 0,1 0 0,-1 0 0,0 0 0,0 0 0,1 1 0,-1-1 0,1 0 0,-1 0 0,1 0 1,-1 1-1,1-1 0,0 0 0,-1 1 0,1-1 0,0 0 0,0 0 0,0 1 0,0-1 0,0 0 0,1 1 0,-1-1 1,0 0-1,1 3 0,5 0 59,3-1-67,0-1 0,0 0 0,1 0 0,-1-1 0,1 0 0,-1-1-1,1 0 1,-1 0 0,1-1 0,-1 0 0,0-1 0,1 0 0,-1-1 0,0 1 0,10-6 0,137-54-184,-104 42-11,-11 9-83,63-8 0,-93 18 252,0 1-1,0 1 0,1 0 1,-1 1-1,0 0 1,0 0-1,0 1 1,-1 1-1,1 0 1,-1 0-1,0 1 1,0 0-1,0 1 1,10 8-1,-6-6 17,-10-6 3,0 1 0,0-1 0,-1 1 1,1-1-1,-1 1 0,0 0 0,0 0 0,0 1 0,3 3 0,22 30-6,0 16 6,-6 4 1,-10-2 1,-11-41 1,-1-1-1,0 1 1,0-1-1,-4 18 1,3-28-1,0 0 0,1 0-1,-1 0 1,-1 0 0,1 0 0,0-1-1,-1 1 1,1 0 0,-1-1 0,0 0-1,1 1 1,-1-1 0,-1 0 0,1 0-1,0 0 1,0 0 0,-1 0 0,1 0-1,-5 1 1,4-1 0,2-2 0,0 1 0,0 0 0,-1-1 0,1 1 0,0-1 0,-1 0 0,1 1 0,0-1-1,-1 0 1,1 0 0,-1 0 0,1 0 0,0 0 0,-1 0 0,1-1 0,0 1 0,-1 0 0,1-1 0,0 1 0,-1 0 0,-1-2 0,-17-12 4,19 13-3,-1 0 2,0-1-1,0 1 1,0-1-1,1 0 1,-1 1 0,1-1-1,-1 0 1,1 0-1,0 0 1,0 0-1,0 0 1,-2-4 0,-2-5 2,-3 0 2,6 7 10,-1 0 0,1 1 0,0-1-1,0 0 1,1 0 0,-1 0 0,-1-8 0,-6-16 156,2-1 0,0-1 0,-3-52 0,10 78-124,0 0-1,1 0 1,0 0-1,0 0 1,0 0 0,0 0-1,0 1 1,1-1-1,0 0 1,3-5 0,-2 4-8,5-4 146,-2 4-114,1-2-35,1 1 0,0 0-1,1 0 1,-1 1 0,1 0 0,0 1-1,15-6 1,-21 9-21,16-6 31,-1 0 1,1 2-1,0 0 0,36-3 0,25 3 71,-75 5-113,-1 1 0,0-1 1,0 1-1,0 0 0,1 0 0,-1 1 1,0-1-1,0 1 0,-1 0 0,1 0 1,0 0-1,-1 1 0,7 4 0,-5-3 0,1 1-1,0 0 1,1 1-1,-2-1 0,1 1 1,-1 1-1,0-1 1,0 1-1,6 12 0,-6-11-3,2 8 5,-5 9-1,0 0 0,-1 0 1,-1 1-1,-6 36 0,-4 12 4,3 26-2,10-85-1,-2-12-90,1 1-1,-1-1 1,1 0 0,0 0-1,0 0 1,0 0 0,0 0-1,1-1 1,-1 1 0,1 0-1,-1-1 1,1 0 0,0 0-1,0 0 1,5 2 0,19 11-6578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28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367 34 7448,'-4'-3'7,"1"0"1,-1 0 0,0 0-1,0 0 1,0 1 0,0-1-1,0 1 1,0 0 0,-1 0-1,1 0 1,-1 1-1,1 0 1,-1 0 0,0 0-1,-9 0 1,-1 0 32,1 2-1,-1 0 1,-17 3-1,22-3-31,5 0 1,-1-1 1,0 1-1,1 1 0,-1-1 1,0 1-1,1 0 0,-9 4 1,-2 2 1,-32 13 1,32-10 2,-18 24-1,30-28-12,0-1-1,0 0 1,0 1 0,1 0-1,-4 13 1,3-5 1,2 0-1,0 0 1,0 0-1,2 0 1,1 24-1,3-18 13,-1-12-8,-1 0-3,1 0 0,0-1 0,1 1 1,0-1-1,0 1 0,0-1 0,1-1 0,1 1 1,-1-1-1,12 12 0,48 35 34,-53-49-2,7-2-11,0-1 0,20 0 0,-22-6 103,-3-4-89,0 0 1,0-1-1,-1-1 0,15-13 1,-15 6 162,28-67 185,4-11 300,-26 60-409,-19 35-269,0 0 1,0-1-1,1 1 0,-1 0 0,0 0 0,1 0 0,-1 0 0,0 0 0,1 0 0,-1-1 0,0 1 0,1 0 0,-1 0 0,0 0 0,1 0 1,-1 0-1,0 0 0,1 0 0,-1 0 0,0 0 0,1 0 0,-1 1 0,0-1 0,1 0 0,-1 0 0,0 0 0,0 0 0,1 0 0,-1 1 1,0-1-1,1 0 0,-1 0 0,0 0 0,0 1 0,1-1 0,0 1 15,3 2-7,0 0 0,-1 1 0,1-1 0,-1 1 0,0 0 0,0 0 0,0 0 0,0 0 1,0 1-1,3 7 0,13 44 6,-15-44-16,27 92 47,-3-9-46,29 109-2,-48-163-11,21 171-10,-29-172-24,-21 132-22,12-145-4,-6 1 18,-28 41 1,40-65 38,-1-1-1,1 0 1,-1 0 0,0 0-1,0-1 1,-1 1 0,1-1 0,0 1-1,-1-1 1,0 0 0,1 0-1,-1-1 1,0 1 0,0-1-1,0 0 1,-4 1 0,4-1 4,-6-1-1,-17-11-1,23 8 7,0 1 0,1-1 0,-1 0 0,0 0 0,1-1 0,-4-4 0,2 1 2,1 0 0,0-1 1,0 1-1,1-1 0,0 0 0,0 0 1,1 0-1,-2-12 0,3 0 65,13-97 41,-5 79-3,2 1 1,16-47-1,-16 58-68,3-8 151,10-8-54,49-74 0,-68 111-97,1 1 1,0-1-1,0 1 0,6-5 1,146-105 218,-122 96-95,-24 13-119,42-21 121,84-29 0,-113 47-85,95-29 156,-96 33-169,-13 3-32,-1 0 1,1-1 0,-1 0 0,1 0-1,-1-1 1,0 0 0,0 0 0,0-1-1,-1 0 1,14-9 0,23-42 42,-41 51-68,0-3 5,-3 7-13,0 0 1,0 0-1,0 0 0,0 0 0,0 0 0,0 0 0,0 0 0,0 0 0,0 0 0,0 1 1,0-1-1,0 0 0,0 0 0,0 0 0,0 0 0,0 0 0,0 0 0,0 0 1,0 0-1,0 0 0,1 0 0,-1 0 0,0 0 0,0 0 0,0 0 0,0 0 0,0 0 1,0 0-1,0 0 0,0 0 0,0 0 0,0 0 0,0 0 0,0 0 0,0 0 1,0 0-1,0 0 0,0 0 0,1 0 0,-1 0 0,0 0 0,0 0 0,0 0 1,0 0-1,0 0 0,0 0 0,0 0 0,0 0 0,0 0 0,0 0 0,0 0 0,0 0 1,0 0-1,0 0 0,0 0 0,0 0 0,0 0 0,0 0 0,1 0 0,-1 0 1,0 0-1,0-1 0,0 1 0,0 0 0,0 0 0,0 0 0,8 14 3,-2 23 2,-3 22-3,-1-17-5,9 124-24,6-79-23,-7-24-122,3 97 0,-16-164 72,-9-10 61,8 2-54,0-22-682,3-54 0,4 7-6411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49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39 7000,'5'-8'7,"-4"6"-2,0 1 1,1-1 0,-1 0 0,0 0 0,-1 0-1,1 0 1,0 0 0,0 0 0,-1 0-1,1 0 1,-1-5 0,0 7 0,-1 0 0,0-1 0,0 1 0,1 0 0,-1-1-1,0 1 1,0 0 0,0 0 0,1 0 0,-1 0 0,0-1 0,0 1 0,0 0 0,1 0 0,-1 1 0,0-1 0,0 0 0,-1 0 0,2 0 1,-11 3 9,0 0 1,0 0 0,0 1-1,1 1 1,0-1 0,0 2-1,0-1 1,0 1 0,1 1-1,0 0 1,-14 14 0,21-19-14,1 0 0,-1 0 0,1 0 0,-1 1-1,1-1 1,0 1 0,-1-1 0,1 1 0,1 0 0,-1-1 0,0 1 0,1 0 0,-1-1 0,1 1 0,0 0 0,0 0 0,0 4 0,0-4 0,0-1-1,0 0 0,0 0 1,1-1-1,-1 1 0,0 0 0,1 0 1,-1-1-1,1 1 0,0 0 0,-1-1 1,1 1-1,0-1 0,0 1 1,0-1-1,0 1 0,0-1 0,2 2 1,2 3 2,1 3 0,0-1 1,1-1 1,-1 1 0,12 9-1,79 72 29,24 10 9,-73-64-27,45 47 8,-91-80-23,1 1-1,-1-1 1,0 1-1,0 0 1,0 0-1,0-1 1,0 1-1,0 0 1,-1 1 0,1-1-1,-1 0 1,0 0-1,0 1 1,0-1-1,-1 0 1,1 1-1,-1-1 1,0 1-1,0-1 1,0 1-1,0-1 1,-1 4-1,1-6 0,0-1 1,0 1-1,0-1 0,0 1 1,0-1-1,-1 1 0,1-1 1,0 1-1,0-1 0,0 1 1,-1-1-1,1 1 0,0-1 1,-1 0-1,1 1 0,0-1 1,-1 1-1,1-1 0,0 0 1,-1 1-1,1-1-1,-5 5 7,0 0 1,-1 0-1,1-1 0,-1 0 1,0 0-1,0 0 0,0-1 0,0 0 1,-1 0-1,1 0 0,-1-1 0,-7 2 1,-1 0 15,-1 1-5,-1 0-1,0-1 1,0-1-1,0-1 0,-29 0 1,-80-9 66,104 2-23,15 2-147,-1 0 0,1-1 0,0 1 0,0-1-1,0-1 1,0 1 0,1-1 0,0-1 0,-7-7 0,-18-20-4614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28.6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7352,'0'-1'4,"0"1"0,0-1 1,0 1-1,0-1 0,0 1 0,0-1 0,0 1 1,0-1-1,0 1 0,0-1 0,0 1 1,0-1-1,0 1 0,0-1 0,0 1 1,1-1-1,-1 1 0,0-1 0,0 1 1,1-1-1,-1 1 0,0-1 0,0 1 1,1 0-1,-1-1 0,1 1 0,-1-1 1,0 1-1,1 0 0,-1 0 0,1-1 1,-1 1-1,1 0 0,-1 0 0,1-1 1,-1 1-1,1 0 0,-1 0 0,1 0 1,-1 0-1,1 0 0,0 0-4,-1 0 2,0 0-1,0 0 1,0 0-1,1 0 0,-1 0 1,0 0-1,0 0 1,0 0-1,1 0 0,-1 0 1,0 0-1,0 0 1,0 0-1,0 0 0,1 0 1,-1 0-1,0 0 1,0 1-1,0-1 1,0 0-1,1 0 0,-1 0 1,0 0-1,0 0 1,0 0-1,0 1 0,0-1 1,0 0-1,1 0 1,-1 0-1,0 1 0,0-1 1,0 0-1,0 0 1,0 0-1,0 1 0,0-1 1,17 27 47,24 34 174,42 36 17,-63-79-79,3-1-57,2 0-1,0-1 1,38 17 0,168 95 672,-222-123-744,0 1 1,0 1-1,-1 0 0,1 0 1,-2 0-1,1 1 1,-1 0-1,9 14 1,-10-11-24,-3-6-3,0 1 0,0-1 1,-1 1-1,0 0 0,0-1 1,1 8-1,4 26 19,-1 0 1,0 47-1,-5-19-6,-2-56-12,1-5-3,0 0-1,0 0 0,0 1 1,1-1-1,0 0 1,0 0-1,1 0 0,-1 0 1,5 8-1,-6-14-2,0 1-1,0-1 1,0 0-1,0 0 1,0 0 0,0 0-1,0 1 1,0-1 0,0 0-1,1 0 1,-1 0-1,0 0 1,0 1 0,0-1-1,0 0 1,0 0-1,1 0 1,-1 0 0,0 0-1,0 0 1,0 0 0,0 0-1,1 0 1,-1 1-1,0-1 1,0 0 0,0 0-1,1 0 1,-1 0-1,0 0 1,0 0 0,0 0-1,1 0 1,-1 0 0,0 0-1,0-1 1,0 1-1,1 0 1,77-4 38,-56 0 1,102-34 18,-115 36-41,1-1-1,-2-1 0,1 0 1,0 0-1,9-7 0,2-2 0,0 3-6,-9 4 18,1-1-1,17-14 1,32-19 75,-60 39-97,0 1 0,0-1 0,0 1 0,0 0 1,0-1-1,0 1 0,0 0 0,0 0 0,0 0 0,0 0 1,0 0-1,0 0 0,1 0 0,-1 0 0,0 0 1,0 0-1,0 1 0,0-1 0,0 0 0,0 1 0,0-1 1,1 2-1,3 0 12,3-1-6,-6 0-8,0-1 0,0 1 0,0 0 0,0 0 0,1-1 0,-1 1 0,0 1 0,0-1 0,-1 0 0,1 0 0,0 1 0,0-1 0,-1 1 0,3 1 0,13 17 26,0 0 0,-1 1 1,23 40-1,-32-47-25,-6-10-2,1 0-1,0 0 1,0 0 0,0-1 0,1 1-1,4 5 1,17 18 16,9 1-15,0-9-4,-31-18 0,1-1 0,-1 1 0,1 0 0,-1-1 0,1 1 0,-1-1 0,1 0 0,5 0 0,-4 0 0,0-1 0,-1 0 0,1 0 0,0 0 0,-1 0 0,5-3 0,-1 1 0,0-1 0,-1 0 0,0 0 0,7-5 0,-9 5 0,0 0 0,-1 0 0,1 0 0,-1 0 0,0 0 0,0-1 0,4-7 0,-4 6 0,-1 0 0,0-1 0,0 0 0,-1 1 0,0-1 0,1-9 0,-2-11 0,-1-1 0,-1 1 1,-9-38-1,-12-36 20,2 16 0,12 32 7,8 47-21,0 1-1,1-1 0,0 0 0,0 0 0,1 0 0,0 0 0,0 0 0,2-7 0,-2 11 10,2 1 4,10-2-13,-13 3-5,1 0-1,-1 0 1,0 0-1,0 0 0,0 0 1,1 0-1,-1 0 1,0 0-1,0 0 0,1 0 1,-1 0-1,0 0 1,0 0-1,1 0 0,-1 0 1,0 0-1,0 0 1,1 0-1,-1 1 0,0-1 1,0 0-1,0 0 1,1 0-1,-1 0 1,0 0-1,0 1 0,0-1 1,0 0-1,1 0 1,-1 0-1,0 1 0,0-1 1,0 0-1,0 0 1,0 1-1,23 26 19,13 29-14,8 30 0,5 24-3,50 133-10,-38-70-6,-51-138-11,-4-10 9,2 4-6,-2 1 0,-1 0 0,2 52 0,-9 28-70,2-109 86,0-1 0,0 1 0,0 0 0,0-1 0,0 1 0,0 0 1,0-1-1,0 1 0,-1-1 0,1 1 0,0 0 0,0-1 0,0 1 0,-1-1 0,1 1 0,0 0 0,-1-1 0,1 1 0,-1-1 0,1 1 1,-1-1-1,1 1 0,0-1 0,-1 0 0,0 1 0,-6-3-22,6 2 23,-18-25-1253,-4-9-4942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29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8792,'0'1'19,"0"1"0,0 0 0,0-1 0,0 1 0,0 0 0,1-1 0,-1 1 0,1-1 0,-1 1 0,1-1 0,-1 1 0,1-1 0,0 1 0,0-1 0,0 0 0,0 1 0,0-1 0,0 0 0,0 0 0,0 0 0,0 0 0,1 0 0,-1 0 0,0 0 0,1 0 0,1 1 0,82 48 414,-51-32-69,70 26-1,-78-34-303,4 2 118,32 8 1,-31-12-1336,8 4-5336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29.9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1 180 5384,'8'-1'113,"99"-3"42,-59 3 101,92-13 0,-111 10-139,177-23 146,-155 22-102,235-10 56,-223 14-122,302-1 42,-282 2-43,375 10 42,-360-8-16,409 1 53,-404-4-26,420-8 59,-418 8-51,411 3 72,-415 0-47,397 5 70,-400-5-76,382 7 75,-387-8-42,342-8 82,-357 5-81,-34 0-116,300-22 247,-299 20-258,181-27 135,-208 28-177,215-55 570,-231 57-506,0 1 2,-2 0-101,0 0 1,1 0-1,-1 0 0,0 0 0,0 0 0,0 0 0,1 0 0,-1 0 0,0 0 0,0 0 0,0 0 0,1 0 0,-1-1 0,0 2 0,0-1 1,1 0-1,-1 0 0,0 0 0,0 0 0,0 0 0,1 0 0,-1 0 0,0 0 0,0 0 0,0 0 0,0 0 0,1 0 0,-1 0 0,0 1 1,0-1-1,0 0 0,0 0 0,1 0 0,-1 0 0,0 1 0,0-1 0,0 0 0,0 0 0,0 0 0,0 0 0,0 1 0,1-1 0,-1 0 1,0 0-1,0 0 0,0 1 0,0-1 0,0 0 0,0 1 0,0 1-15,0-1 20,-1 1 0,1 0 1,0-1-1,0 1 0,-1-1 0,1 1 0,-1 0 0,1-1 1,-1 1-1,0-1 0,1 1 0,-1-1 0,0 1 1,0-1-1,0 0 0,0 1 0,0-1 0,-1 0 0,1 0 1,0 0-1,0 0 0,-1 0 0,-1 1 0,-27 5-1410,-1-2-5692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30.5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55 567 2872,'17'-17'7,"-13"13"-2,-1 1 0,0 0 1,0-1-1,0 1 0,-1-1 1,1 0-1,2-6 0,13-24 34,17-50 0,-28 55 75,8-124 84,-16 125 75,0 23-226,0-9 47,-1-1 1,-1 1 0,0-1 0,-1 1 0,-1 0-1,0 0 1,0 1 0,-2 0 0,-9-16 0,2 8 21,13 21-99,0-1 0,1 0 0,-1 1 0,1 0 0,-1-1 0,0 1 0,1-1 1,-1 1-1,0 0 0,0-1 0,1 1 0,-1 0 0,0 0 0,0 0 1,1 0-1,-1-1 0,0 1 0,0 0 0,1 0 0,-1 0 0,0 1 1,0-1-1,1 0 0,-1 0 0,0 0 0,0 1 0,1-1 0,-2 1 1,0-1 31,-2 1-13,1 0-1,0 0 1,0 1-1,0-1 1,0 1 0,0 0-1,0 0 1,0 0-1,0 0 1,1 0 0,-1 0-1,1 1 1,-1-1-1,-2 6 1,0-1 3,1 0 0,1 0-1,-7 16 1,7-15-23,-1 13 199,-3 145 86,11-125-107,38 157 67,-29-158-114,66 170 49,-62-165-95,67 176 38,-68-179-78,53 151 24,-59-156-50,-5-17-17,1 6-3,0 0 1,-2 1 0,-1 0-1,0 51 1,-13 54 47,10-130-60,0-1 0,0 1 0,-1-1 0,1 0 1,0 1-1,-1-1 0,1 1 0,-1-1 0,1 0 1,-1 1-1,0-1 0,0 1 0,-3 4-74,0 0-1,-1 0 1,0-1-1,0 0 1,0 0-1,0 0 1,-1-1 0,0 1-1,0-1 1,0-1-1,-8 5 1,-34 13-4489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30.9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1202 6816,'0'-1'24,"-1"-1"1,1 0-1,0 0 1,0 1-1,0-1 1,0 0-1,0 1 1,1-1-1,-1 0 0,0 1 1,1-1-1,-1 0 1,1 1-1,0-1 1,0 1-1,-1-1 1,1 1-1,0-1 1,0 1-1,0 0 1,0-1-1,1 1 1,-1 0-1,0 0 1,0 0-1,1 0 0,-1 0 1,1 0-1,-1 0 1,1 0-1,-1 1 1,1-1-1,1 0 1,7-4 16,31-9 119,93-17 15,-83 20-48,55-3 1,-2 3 66,106-23 13,-168 24-87,163-53 45,-200 61-147,1 1 0,-1-1-1,0-1 1,-1 1 0,8-5 0,27-20 54,62-57 0,-81 59 8,20-43 0,-32 52-76,0 0 0,-2 0 1,6-19-1,-6 2-4,-1-1 0,-1 0 0,-2-48 0,-4 45-32,-33-153-36,24 154-104,-52-105-92,51 123-49,2 7 208,0 1 0,-1 0 0,-15-10 0,26 20 95,-1 0 1,1-1-1,0 1 1,-1 0-1,1 0 1,0-1-1,-1 1 1,1 0-1,-1 0 1,1 0-1,-1 0 1,1 0-1,0 0 1,-1-1-1,1 1 1,-1 0-1,1 0 1,-1 0-1,1 1 1,0-1-1,-1 0 1,0 0-1,-5 2-25,0-1 0,0 2 0,0-1-1,1 1 1,-1 0 0,1 0 0,-7 5 0,11-7 26,0 0-1,0-1 1,0 1 0,0 0 0,0 0-1,0 0 1,1 0 0,-1 0 0,0 0-1,1 0 1,-1 0 0,0 2 0,-11 25-43,2 0 0,-11 43 0,16-37-8,-8 146-22,14-145 36,32 193-53,-26-185 83,-2-16 13,6 66-7,-2-11 3,-2 8 6,-2-15 1,0-17 1,10 13 7,-15-69-36,1 0 0,0 0 0,0 0-1,0 0 1,1 0 0,-1 0 0,0 0 0,1-1 0,-1 1-1,1 0 1,-1-1 0,1 0 0,0 1 0,0-1 0,0 0-1,0 0 1,0 0 0,0 0 0,0 0 0,0 0 0,0-1-1,3 2 1,-4-2-104,20 6-3881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31.2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287 3 4936,'-6'-1'2,"1"0"0,0 1 1,-1-1-1,1 1 0,0 1 0,-1-1 1,1 1-1,0 0 0,0 0 0,-1 1 1,1-1-1,0 1 0,0 0 0,1 1 0,-1-1 1,0 1-1,1 0 0,-1 0 0,1 0 1,0 1-1,-6 6 0,-59 63 20,64-67-12,0 0 0,0 0 1,0 0-1,1 1 1,-6 11-1,0 1 1,-1-2-4,5-9 21,2 0 1,-1 0-1,-5 15 0,6-16 12,1-1-23,0 0 1,1 0-1,0 0 0,0 0 1,0 0-1,0 0 0,1 1 1,0-1-1,0 1 0,1-1 1,0 11-1,14 35 143,-13-51-148,-1 0 0,1 1 0,0-1 0,-1 0 0,1 0 0,0 0 0,0 0 0,0 0 0,0 1 0,0-2 0,0 1 0,0 0 0,1 0 0,-1 0 0,0 0 0,0-1 0,3 2 0,2 1 18,1 0 5,-1 1-1,2-1 0,-1 0 1,0-1-1,1 0 0,-1 0 0,1-1 1,-1 0-1,1 0 0,0 0 0,-1-1 1,1 0-1,0-1 0,-1 0 0,1 0 1,0-1-1,-1 0 0,1 0 1,10-5-1,-14 5-2,1-1 0,-1 1 0,1-1 1,-1-1-1,0 1 0,0 0 0,0-1 1,-1 0-1,1 0 0,-1 0 0,0 0 1,4-7-1,-3 4 26,4-7 310,-6 8-260,1-1-39,-1 0 0,0-1 0,0 0 0,0 1 0,-1-1 0,0 0 0,0 0 0,-1 0 0,0 1 0,0-1 0,-3-12 0,-36-150 1279,38 166-1081,2 10-213,0-1 0,0 0 0,1-1 0,-1 1 0,1 0 0,1 0 0,-1-1 0,1 1 0,-1-1 1,1 0-1,6 7 0,-5-6-14,9 6 7,2-3-248,1 0 0,0-2 0,0 0 0,1-1 0,21 4 0,39 6-6105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31.7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351 539 7088,'-5'-24'1,"5"23"-1,-1 0 1,1-1-1,-1 1 1,0 0-1,1 0 0,-1 0 1,0-1-1,0 1 1,0 0-1,0 0 0,0 0 1,0 0-1,-1 0 0,0 0 1,1 0-1,-1 0 0,0 0 0,1 1 0,-1-1 0,0 1 0,1-1 0,-1 1 0,0 0 0,0-1 1,0 1-1,-2 0 0,-5 2 0,0 0 0,0 0 0,0 1-1,0 0 1,0 0 0,-15 9 0,19-10-1,-4 2 0,1 1 0,-1-1 0,1 2 0,-10 6 0,1 1 0,-41 33 1,45-32 0,-21 24 0,2 10 0,29-43 0,0 0 0,1 1 1,0-1-1,0 1 0,0-1 0,0 1 1,1 0-1,0 0 0,0 9 0,1-15 1,0 1-1,-1-1 1,1 1-1,0-1 1,1 0-1,-1 1 1,0-1-1,0 0 1,0 1-1,0-1 1,0 0-1,0 1 1,0-1-1,0 0 1,1 1-1,-1-1 1,0 0-1,0 1 1,0-1-1,1 0 1,-1 1-1,0-1 1,0 0-1,1 0 1,-1 1-1,1-1 1,4 5 3,1 0 1,-1 0 0,1-1-1,0 0 1,0 0 0,1 0-1,-1-1 1,1 0 0,0 0-1,0-1 1,10 3 0,7 0 20,0-1 1,0-1 0,1-1-1,40-1 1,-51-2-19,-10 1-1,0-1-1,0 1 1,-1-1 0,1 1-1,0-1 1,-1 0 0,1-1-1,-1 1 1,4-2 0,7-5 51,0 0 1,-1 0 0,0-1 0,-1-1-1,0 0 1,17-19 0,-25 24 123,4-1 32,-7 6-202,0 0 0,0 0 0,-1 0 0,1 0-1,0 0 1,-1 0 0,1 0 0,0 0 0,0 0-1,-1 0 1,1 0 0,0 0 0,-1 0 0,1 1-1,0-1 1,-1 0 0,1 1 0,0-1 0,-1 0-1,1 1 1,-1-1 0,1 1 0,-1-1 0,1 1-1,-1-1 1,1 1 0,-1-1 0,1 1 0,0 0-1,5 11 10,3 11 134,21 40 2,-27-58-146,0-1 1,1 1 0,-1-1 0,1 0-1,0 0 1,0 0 0,0 0 0,0-1-1,1 1 1,0-1 0,-1 0-1,8 3 1,-5-3-1,10 4 37,102 13 17,-91-19-24,114-23 16,-140 22-52,1-1 1,0 0-1,-1 1 0,1-1 1,-1-1-1,1 1 1,-1 0-1,3-2 1,28-20 23,46-42 0,-77 62-23,0 1 0,1 0 0,-1-1 0,0 1 1,-1-1-1,1 1 0,1-5 0,11-22 16,-2 0 1,16-62-1,-23 56 26,-3 14-27,0-7-3,-1 0-1,0 0 1,-3 0 0,-6-40 0,-33-171 133,24 153-59,3 13 8,14 67-39,-2 20 21,2-5-63,-1 0 0,1-1 0,1 1 0,-1 0 0,4 14 0,3 18 17,32 165 18,-21-120-50,21 137-10,-33-192 6,19 117-6,-19-101 6,-2-7 1,-3 0 1,-1-37 6,2-10-1,6-24-1199,1-8-4780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8:32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8880,'0'0'0,"27"9"32,6 2 8,17-5 112,-1-3 0,1 1-152,-14-4-8,-12-1 8,0-2-6456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1:32.6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3593 7 1264,'0'0'321,"-4"2"-209,-6 2-34,0-1 0,0 1-1,0-2 1,0 0 0,-1 0-1,-16 1 1,-54-3 82,27-4 68,-55 1-17,-35 13-23,137-9-146,-43 5 259,-94 0 1,-12-8 77,-125-2 481,61-7-433,174 8-133,-196-3 117,192 6-150,-194-10 82,196 7-222,-207-2 42,202 5-102,-353 6 98,284-2-149,74-3 5,-297 6 29,224-2-33,-134 7 30,238-9-33,15 3-5,7-1-1,22 4 1,2-4 1,54-1 0,-79-3-4,83-2 12,-57-1-11,87-4 2,150-3 5,-211 9-1,92 0-1,28 0-4,0 0-2,-6 4 0,159 2-2,-268-5-3,-12 0 3,231 0-13,-33-9-4,-201 6 6,191-10-19,-190 9 4,58-11 0,-39-1-827,-42 7-3218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1:34.5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544 61 1976,'-43'15'30,"1"3"0,1 1 0,0 2 0,-41 29-1,35-21-13,-126 72 347,151-88-292,-27 23 1,49-36-70,0 0 0,0 0 0,-1 0 0,1 0 0,0 1 1,0-1-1,0 0 0,-1 0 0,1 0 0,0 1 0,0-1 0,0 0 1,-1 0-1,1 0 0,0 1 0,0-1 0,0 0 0,0 0 1,0 1-1,-1-1 0,1 0 0,0 1 0,0-1 0,0 0 1,0 0-1,0 1 0,0-1 0,0 0 0,0 1 0,0-1 0,0 0 1,0 0-1,0 1 0,2 2 4,-1 0 0,0 0 0,1 0 1,0 0-1,-1 0 0,1-1 0,0 1 0,0-1 0,1 1 0,-1-1 1,1 0-1,-1 0 0,1 0 0,-1 0 0,5 2 0,-7-4-5,17 7 52,-7-3-36,9 2 0,1 0 1,1-1-1,-1-1 1,32 2-1,111 4 24,-128-7-33,50 6 4,-58-5-10,38 12 0,-55-13-1,0 0 0,0 2 0,0-1 1,17 11-1,-24-13-1,1 1 0,-1-1 0,0 1 1,0 0-1,0 0 0,0 0 0,0 1 1,-1-1-1,0 0 0,5 8 0,-6-7 1,0-1-1,0 0 0,-1 0 1,1 1-1,-1-1 0,1 0 1,-1 1-1,0-1 0,0 0 1,-1 1-1,1-1 1,-1 0-1,1 0 0,-2 5 1,-17 31 2,19-38-2,-1 1 0,0 0 1,-1 0-1,1 0 0,0-1 1,-1 1-1,1 0 1,-1-1-1,-2 3 1,-113 81 22,102-75 1,0-1 0,-24 10 0,15-8-13,2 0-5,13-6 4,-1 0 0,0-1-1,-15 5 1,-44 11 49,68-20-56,1 0-1,-1 0 0,1 0 1,-1 0-1,1 0 0,-1 0 1,0 0-1,1 0 0,-1 0 0,1 0 1,-1 0-1,0 0 0,1-1 1,-1 1-1,1 0 0,-1 0 1,1-1-1,-1 1 0,1 0 1,-1-1-1,1 1 0,-1 0 1,1-1-1,-1 1 0,1-1 1,0 1-1,-1-1 0,1 1 1,0-1-1,-1 1 0,1-1 1,0 1-1,0-1 0,-1 1 1,1-1-1,0 1 0,0-2 1,0 2 3,-1-3 5,1 0 1,0 1 0,0-1-1,0 0 1,0 1 0,1-1 0,-1 1-1,1-1 1,-1 0 0,1 1 0,0-1-1,0 1 1,2-4 0,20-36 115,19-19-70,-19 32 95,138-127 52,-122 124-98,162-130 34,-158 130-74,181-127 22,-180 131-41,141-69 20,-157 88-40,-21 8-24,-1 0 0,1 0 0,1 1 0,-1 0 0,0 0 0,0 0 0,0 1 0,0 0 0,0 1 0,12 3 0,-19-4-3,1-1 0,-1 0 0,1 0 0,-1 1 0,0-1 0,1 0 0,-1 0 0,1 1-1,-1-1 1,1 0 0,-1 1 0,0-1 0,1 1 0,-1-1 0,0 0 0,1 1 0,-1-1 0,0 1 0,0-1 0,0 1-1,1-1 1,-1 1 0,0-1 0,0 1 0,0-1 0,0 1 0,0-1 0,0 2 0,3 14 5,-2 0-1,0 0 1,-1 1 0,0-1 0,-3 17 0,-4-4 8,-4 7-1,-1-1 0,-32 63 0,-91 127 130,135-224-140,0-1 0,-1 1 1,1 0-1,0-1 1,-1 1-1,1 0 1,-1-1-1,1 1 1,-1-1-1,1 1 1,-1-1-1,1 1 1,-1-1-1,0 0 1,1 1-1,-1-1 0,1 0 1,-1 1-1,0-1 1,1 0-1,-1 0 1,0 1-1,0-1 1,1 0-1,-1 0 1,0 0-1,1 0 1,-1 0-1,0 0 1,0 0-1,1 0 1,-1 0-1,0-1 0,1 1 1,-1 0-1,0 0 1,1-1-1,-1 1 1,0-1-1,0 1 5,-2-2-79,0 0 0,1 0 0,-1-1 0,1 1 0,-1-1-1,-3-4 1,6 6 19,-22-25-2775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49.4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7352,'5'0'30,"1"0"0,0 0 0,0 1 0,-1 0 0,1 0 0,0 1 0,-1-1 0,1 1 1,-1 0-1,0 0 0,0 1 0,0 0 0,0 0 0,0 0 0,7 7 0,-3-3-4,-6-4-7,-1-1 1,1 1-1,-1-1 0,0 1 1,1 0-1,-1 0 0,0 0 1,2 6-1,-2-6 0,2 4 2,0 0 0,-1 0 0,1 1 0,-2 0 1,1 0-1,-1-1 0,0 1 0,-1 1 0,1-1 0,-2 0 0,1 9 0,1 132 90,5 39-25,-6-157-79,3 4 20,-2-24-20,4 28 10,1 0 0,18 52-1,43 108 61,-66-195-43,-1-4-29,0 0 1,0-1 0,1 1-1,-1-1 1,0 1 0,0-1-1,0 0 1,0 1 0,0-1-1,-1 0 1,1 0 0,0 0-1,0 1 1,0-1 0,-1 0-1,1 0 1,0 0 0,-1 0-1,1 0 1,-1-1 0,1 1-1,-1 0 1,0 0 0,1 0-1,-1 0 1,0 0 0,0-1-1,0-1 1,1-2-6,26-90 233,-25 90-206,0 0 0,1 1-1,-1-1 1,1 1 0,0-1 0,0 1-1,1 0 1,5-5 0,-3 3 0,-3 3 0,-1 1 0,1-1 0,0 1 0,-1 0 0,1 0 0,0 0 0,0 1-1,0-1 1,1 1 0,-1-1 0,0 1 0,0 0 0,1 0 0,4 0 0,1 0 21,-1 0 0,1 1 0,13 2 0,-13-2-35,-7 0-5,-1 1-1,0-1 1,1 0-1,-1 1 0,0-1 1,1 0-1,-1 1 0,0-1 1,0 1-1,1 0 1,-1 0-1,0-1 0,0 1 1,0 0-1,0 0 0,0 0 1,0 0-1,0 0 1,0 0-1,0 0 0,-1 0 1,2 2-1,0 0 10,11 25 12,-12-14 25,-4 4-37,-1 0 0,-1 0 0,-9 21 0,2-18 4,-26 29 4,26-36-23,-1-1 0,-18 14 0,18-18-2,0 0 0,-23 12 0,25-15 0,-1-1 0,0-1 1,-14 4-1,6-4 2,-1-1 0,1-1 0,-30-1 0,31-4 5,2-3-3,0-1 0,-21-12 0,37 19-3,0 0 0,1 0 0,-1-1 0,1 1 0,-1-1 0,1 1 0,-1 0 0,1-1 0,-1 1 0,1-1 0,-1 1 0,1-1 0,0 1 0,-1-1 0,1 0 1,0 1-1,-1-1 0,1-1 0,-10-32 19,9 28-20,1 1 1,0-1 0,0 0 0,1 0-1,0 0 1,2-10 0,1 4-153,1-1-1,1 1 1,0 0-1,1 0 1,0 1-1,0 0 1,15-17-1,22-26-5980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1: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1528,'6'5'0,"0"0"0,-1 1 1,0 0-1,5 6 0,8 12 23,102 131 74,-80-99-89,-21-28-8,-1 2-1,21 46 1,-36-68 0,-1-4-1,0 0 0,0 0 0,0 0 0,-1 1-1,1-1 1,-1 0 0,0 1 0,0-1 0,-1 1 0,0 0 0,1-1-1,-1 1 1,-1-1 0,1 1 0,-1-1 0,0 1 0,0-1 0,0 1-1,-3 5 1,-12 20 0,-10 13 1,-14 28 1,39-68 1,-1 1-1,1-1 1,0 1-1,0-1 1,1 1-1,-1 0 1,1-1-1,-1 1 1,1 0-1,1 7 1,-1-5 5,1-3 0,-1 0-1,1-1 1,-1 1 0,1-1-1,0 1 1,0-1 0,0 1-1,0-1 1,1 0-1,-1 0 1,1 1 0,-1-1-1,1 0 1,0 0-1,0 0 1,2 2 0,-1-2 8,5 2 112,-1-3-95,0 0 0,0 0 0,-1-1 0,1 0 0,0 0 0,0-1-1,0 0 1,0 0 0,-1-1 0,1 0 0,9-3 0,4-4 63,-1 0-1,0-1 1,20-14-1,22-24 145,-52 40-184,-1 0-1,0-1 0,0 1 1,-1-1-1,8-13 1,-12 17-21,0-1 1,-1 0 0,0 0 0,0 0-1,-1 0 1,1 0 0,-1 0 0,0 0-1,-1 0 1,0 0 0,0-1 0,-1-8 0,1 15-27,0 0 1,-1 0-1,1 0 1,0-1-1,0 1 1,0 0-1,-1 0 1,1 0 0,0-1-1,0 1 1,-1 0-1,1 0 1,0 0-1,-1 0 1,1 0-1,0 0 1,0 0-1,-1-1 1,1 1 0,0 0-1,-1 0 1,1 0-1,0 0 1,0 0-1,-1 0 1,1 1-1,0-1 1,-1 0 0,1 0-1,0 0 1,0 0-1,-1 0 1,1 0-1,0 0 1,0 1-1,-1-1 1,1 0-1,-1 0 1,1 1 11,-3 1 6,0 0-1,0 0 1,0 0 0,0 0-1,0 1 1,1-1 0,-1 1 0,1 0-1,0 0 1,0 0 0,0 0 0,-3 6-1,-14 37 27,16-36-35,-4 14 96,0 29-36,-1 63 1,12-76 16,44 165 34,-33-168-80,83 144 71,-93-173-105,17 30 39,23 54 0,-19-30 22,-26-62-74,0 0 1,0 1 0,0-1-1,0 0 1,0 0 0,0 0-1,0 0 1,0 1 0,0-1-1,0 0 1,0 0 0,0 0-1,0 0 1,-1 1 0,1-1-1,0 0 1,0 0 0,0 0-1,0 0 1,0 0 0,0 0-1,-1 1 1,1-1 0,0 0-1,0 0 1,0 0 0,0 0-1,0 0 1,-1 0 0,1 0-1,0 0 1,0 0 0,0 0-1,-1 0 1,1 0 0,0 0-1,0 0 1,0 0 0,0 0-1,-1 0 1,1 0 0,0 0-1,0 0 1,0 0 0,0 0-1,-1 0 1,1 0 0,0 0-1,0 0 1,0 0 0,0 0-1,-1-1 1,-12-2 16,2 0-9,7 2-2,0-1-1,-1 0 0,1 1 1,0-2-1,0 1 1,0 0-1,0-1 0,-6-5 1,-93-80-563,47 33-2504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1:35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0 219 4576,'18'-9'3,"10"-3"10,44-10 7,-54 20 1,3 3 1,1 1 1,-1 0-1,1 2 0,-1 0 0,36 13 1,-42-11-15,-9-4-1,-1 1 0,0-1 1,1 1-1,-1 0 0,0 0 1,-1 0-1,6 5 0,-3-3 14,1 1-6,1 1-1,-1 0 0,0 0 1,-1 1-1,1 0 0,-2 0 1,7 10-1,26 41 344,-37-78-36,-2 7-298,2-25 215,20-117 491,-13 89-412,-7 57-203,14-64 611,-15 69-502,-2 10-45,-3 16-50,2 0 0,1 34 1,4-44-9,4-2-79,1 1 0,0-2 0,16 17 0,-10-16 46,74 31 40,-70-38-40,1-3-60,0-1 1,-1-1-1,1 0 1,0-2-1,-1 0 0,29-9 1,28-15-4,115-37-32,-172 59 1,33-4-134,-40 7 121,3 0-76,0 1 0,25 1 0,-33 0-18,0 1 1,-1 0-1,1 0 0,-1 0 0,1 1 0,-1 0 1,1 0-1,-1 0 0,0 1 0,0 0 0,7 5 0,31 33-1000,-33-30 899,1 0 0,0-1 0,0 0 0,16 10 0,-23-18 178,-1 0 0,1 0 0,0 0 1,-1 0-1,1-1 0,0 0 0,0 0 1,0 0-1,0 0 0,1-1 0,-1 1 1,0-1-1,0 0 0,0 0 0,0-1 1,0 1-1,0-1 0,0 0 0,0 0 1,5-2-1,-8 2 31,0 1 1,0 0-1,0 0 1,-1 0 0,1-1-1,0 1 1,0 0-1,0-1 1,-1 1-1,1-1 1,0 1-1,-1-1 1,1 1-1,0-1 1,-1 0 0,1 1-1,-1-1 1,1 0-1,-1 1 1,1-1-1,-1 0 1,1 0-1,-1 1 1,0-1-1,0 0 1,1 0 0,-1 0-1,0 1 1,0-1-1,0 0 1,0 0-1,0 0 1,0 0-1,0 1 1,0-1-1,0 0 1,0 0-1,0 0 1,0 0 0,-1 1-1,1-1 1,0 0-1,-1 0 1,1 0-1,-1-1 1,-1 0 1,0 0 1,0 0 0,0-1-1,-1 1 1,1 0-1,0 1 1,-1-1 0,1 0-1,-1 1 1,0-1-1,1 1 1,-1 0 0,-5-2-1,-3 0 2,7 2 0,-1 0 0,1 0 1,0 0-1,-1 0 0,1 1 0,-1 0 0,-8 0 0,-38 2 0,33 0 1,-31 8 0,32-5 0,-32 14 0,35-12 0,1 0 0,-21 15 0,27-16 0,0 0-1,0 1 1,1 0 0,0 0 0,0 0-1,1 1 1,0 0 0,0 0-1,-7 17 1,12-24 0,-1 0-1,1 0 0,0 0 1,-1 0-1,1 0 0,0 0 1,-1 0-1,1 0 0,0 0 1,0 0-1,0 0 0,0 0 1,0 0-1,0 0 0,0 0 1,1 0-1,-1 1 0,3 10-59,1 0 1,0-1-1,0 0 0,1 0 0,1 0 0,0 0 0,12 16 1,25 29-2288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1:35.9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330 945 3232,'-7'-3'61,"0"1"-1,0 0 1,0 0 0,0 1-1,0 0 1,-1 0 0,1 1-1,0 0 1,0 0 0,-9 2-1,-5 1 77,-34 10 0,46-10-154,-1-1 114,0 1 1,0 0-1,-17 8 0,11-3-39,-22 11 30,34-17-55,1 0 1,-1 0 0,1 1-1,0-1 1,0 1 0,0 0-1,0 0 1,1 0 0,-1 0-1,1 0 1,0 0 0,0 1-1,-2 3 1,1-1 3,1 3 116,3-5-135,-1-1 0,1 1 0,1-1 1,-1 0-1,0 1 0,1-1 0,0 0 0,0 0 0,0 1 1,3 2-1,5-1 63,-1-4-64,0-1-1,0 0 1,1-1-1,-1 0 1,0 0 0,16-5-1,-5-2 52,14-13-21,37-30-1,-52 31-12,-6 1-18,14-25 1,-18 25-15,0-1 1,9-35-1,-6 1-4,8-105 0,-17 116-17,-1-308-65,0 220 32,-2 68 17,-1 32 30,-2 26 3,-2 29 3,3-18-1,-15 71 2,9-30 13,-15 112 4,-1 35 5,15-100 76,-15 176 0,-5 81-759,-1 6-2734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1:47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 87 3416,'0'0'152,"-5"-4"-25,-70-57 2011,72 60-2103,1-1-1,0 1 0,0 0 1,-1 0-1,1 0 0,-1 0 1,1 0-1,-1 0 1,1 1-1,-1-1 0,0 1 1,1 0-1,-1 0 0,0 0 1,1 0-1,-1 0 1,1 1-1,-1-1 0,0 1 1,1-1-1,-1 1 1,1 0-1,-1 0 0,1 0 1,0 0-1,-1 1 0,1-1 1,0 1-1,0-1 1,0 1-1,0 0 0,0 0 1,-2 3-1,-4 4 4,1 0-1,-1 1 1,2-1 0,-1 2-1,-5 11 1,6-9 18,1 0 0,0 1 0,-4 15 1,6-18-37,1-7 3,1 1 0,0-1 0,1 1 0,-1-1 0,1 1 0,0-1 0,1 7 0,-1-1-2,1-7-9,0 0-1,-1 0 0,1-1 0,0 1 1,0 0-1,1-1 0,-1 1 1,1-1-1,-1 1 0,1-1 0,0 0 1,-1 0-1,1 0 0,3 3 0,-2-3 3,3 5 4,0 0 0,1-1 0,-1 0 0,2 0 0,-1-1 0,0 0 0,1 0 0,0-1 0,0 0 0,1 0 0,-1-1 0,1 0 0,0-1 0,-1 1 0,1-2 0,0 1 0,13-1 0,-15 0-12,8 1 14,0-2 1,22-1-1,-31 1-11,-1-1-1,0 1 0,0-2 1,1 1-1,-1 0 1,0-1-1,0 0 0,0 0 1,-1-1-1,1 1 0,0-1 1,7-7-1,-8 7 4,0-2 0,-1 1 0,0 0 0,0-1 0,0 1 1,0-1-1,-1 0 0,0 0 0,0 0 0,0 0 0,-1 0 0,1 0 0,-1-1 0,0 1 0,0-10 0,-1 4 1,0 6 1,0 0 0,-1 0 0,1 0-1,-1-1 1,0 1 0,-2-6 0,-9-30 209,-2 0 1,-29-60-1,41 98-61,8 9-29,1 1-87,0-1 0,0 0 0,1 0 0,0 0 0,15 8 0,-1-11-1185,-3-3-4667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1:48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50 2872,'-16'-1'217,"13"1"-102,-1 0 1,0-1-1,1 1 0,-1 1 1,0-1-1,1 0 0,-1 1 1,1 0-1,-1 0 0,1 0 1,-1 0-1,1 1 0,-1-1 1,1 1-1,0 0 0,0 0 1,-3 2-1,3-1 209,0 3-104,3-5-72,4 1-36,12 1-78,-1-1 0,1 0 1,0-1-1,16-2 0,66-5 40,-96 6-72,20-1 5,-14 1 11,0 0 0,0-1-1,0 0 1,-1-1 0,12-3-1,4-2-222,-2 0 0,40-21 0,-9 0-3421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1:48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82 3056,'-21'-2'-1,"16"1"29,0 1 0,-1-1 0,1 0 0,0 0 0,-7-2 0,11 3 125,-5-2-9,6 2-132,0 0 0,0 0 0,0 0 0,0 0 0,0 0 0,-1 0 1,1 0-1,0 0 0,0 0 0,0 0 0,0 0 0,0 0 0,0 0 0,0-1 0,-1 1 0,1 0 1,0 0-1,0 0 0,0 0 0,0 0 0,0 0 0,0 0 0,0 0 0,0 0 0,0 0 0,0-1 0,0 1 1,-1 0-1,1 0 0,0 0 0,0 0 0,0 0 0,0 0 0,0 0 0,0-1 0,0 1 0,0 0 0,0 0 1,0 0-1,0 0 0,0 0 0,0 0 0,0-1 0,0 1 0,0 0 0,0 0 0,0 0 0,1 0 0,-1 0 1,0 0-1,0 0 0,0 0 0,0-1 0,0 1 0,0 0 0,0 0 0,17-10 145,0 1 0,0 0 0,1 1 0,31-9 1,-36 14-91,0 0 1,0 1 0,0 0 0,0 0-1,1 2 1,15 0 0,-14 1-27,7 1 154,8 5-62,41 16-1,-70-23-120,1 1-1,-1-1 0,0 1 0,0 0 1,1-1-1,-1 1 0,0 0 0,0 0 0,0-1 1,0 1-1,1 2 0,7 8 26,-1 0 0,0 1 0,-1 0 0,9 19 0,-15-30-29,-1 1 0,1-1 0,-1 0 0,1 1 0,-1-1 0,0 1 0,0-1 0,1 1-1,-1-1 1,0 1 0,-1 2 0,-1 14 19,-1 1-1,-1 0 0,0-1 1,-8 18-1,0-14 42,9-16-52,-9 11 8,0-1 0,0 0-1,-2-1 1,0 0 0,-18 14 0,-21 11 33,17-13 114,-60 56-1,88-72-128,7-9 79,3 0 4,1 0-98,0 0 0,-1 0 0,1-1 0,1 1 0,-1-1 0,0 1-1,0-1 1,0 0 0,1-1 0,-1 1 0,5 0 0,37 3 16,-34-3-21,124 8 277,-115-9-274,-10 1 25,0 0-1,1-1 0,18-3 1,-9 0-21,-2 2-12,-10 0-3,0 1 0,-1-1 0,1-1 0,8-2 0,70-23-936,-40 11-4004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1:49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417 33 5384,'31'-16'157,"-27"12"-49,4-4 9,-4 6-3,3 0-8,-6 2-97,0 1 0,0 0 0,0-1 0,0 1 0,0 0 0,-1 0 0,1 0 0,0 0 0,0 0-1,-1 0 1,1 0 0,-1 0 0,1 0 0,-1 0 0,1 0 0,0 2 0,-1-2-2,5 14 30,-1 1 0,0 0 1,3 23-1,-5-20-8,1-1 0,1 1 0,1-1 1,8 20-1,1-9 11,0 0 1,29 41-1,-42-68-34,0 1 0,0-1 0,0 0 0,0 1 0,0-1 0,-1 1 0,0-1 0,1 1 0,-1-1 0,0 1 0,0-1 0,0 1 0,0-1 0,-1 1 0,1-1 0,-1 0 0,1 1 0,-3 3 0,2-3 3,-5 8 52,-3-4-48,1 0 0,-1-1 1,-1 0-1,0-1 0,1 1 0,-14 3 0,-1-2 54,-132 12 18,122-18-57,-32-5-410,-64-13 0,22-1-3631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1:49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67 7448,'125'53'137,"-107"-45"-123,2 2 60,0-1 1,1 0-1,0-2 1,0-1-1,1 0 0,36 4 1,71-8-863,-56-5-3992</inkml:trace>
  <inkml:trace contextRef="#ctx0" brushRef="#br0" timeOffset="1">752 1 6368,'0'0'153,"0"1"-128,1-1 0,-1 1 0,1 0-1,-1-1 1,0 1 0,1 0 0,-1 0 0,0 0-1,0-1 1,0 1 0,0 0 0,0 0 0,0 0 0,0-1-1,0 1 1,0 0 0,0 1 0,-20 35 331,-18 50 1,33-75-343,2 1-1,-1-1 1,1 1-1,1-1 1,1 1-1,-1 0 1,2 22-1,2-22-12,0-1 0,7 17 0,2-2-3,1-1 1,1-1 0,1 0-1,2-1 1,29 36 0,-32-43 0,36 36-6,86 87-37,-132-132 24,-3-3 17,-1 0-1,0 0 1,0 0 0,-1-1-1,1 1 1,-1-1 0,0 1 0,-4 5-1,-4 0-22,-1-3-125,0 0 0,-1-2 0,0 1 0,0-1 0,-15 3 0,-25 8-4215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1:49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1 167 6104,'0'0'0,"12"-8"0,24-10 48,31-7 0,38 1 96,11 8 0,12 16-120,3-9 8,-4-24-32,4 0-4432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1:51.6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87 244 1264,'-7'1'41,"-73"8"2685,119-13-2436,127-7-14,-116 7-128,267-28 64,-239 25-65,147-11 0,33 3-91,-142 10 77,529-17 51,-508 17-63,566-22 50,-561 23-70,546-7 43,-557 9-56,468 0 39,-492 2-47,361-1 32,-388 1-31,-40 0-43,289 10 147,-323-10-183,95 5 145,-78-5-77,0 0 0,-1-2 0,24-4 0,-43 5-39,1 0 0,-1 0 0,0 0-1,0 0 1,0-1 0,0 1 0,0-1 0,-1 0 0,1 1-1,3-4 1,-3 2 2,-3 3-29,0 0 0,0 0-1,0 0 1,1 0 0,-1 0 0,0 0-1,0 0 1,0 0 0,0 0 0,0 0-1,0 0 1,0 0 0,0 0 0,0 0-1,0-1 1,1 1 0,-1 0 0,0 0-1,0 0 1,0 0 0,0 0 0,0 0 0,0 0-1,0 0 1,0-1 0,0 1 0,0 0-1,0 0 1,0 0 0,0 0 0,0 0-1,0 0 1,0 0 0,0-1 0,0 1-1,0 0 1,0 0 0,0 0 0,0 0-1,0 0 1,0 0 0,0 0 0,0 0-1,0-1 1,-1 1 0,1 0 0,0 0-1,0 0 1,0 0 0,0 0 0,0 0-1,0 0 1,0 0 0,0 0 0,-3-4-9,0 1 1,0 0 0,0 0-1,0 0 1,-1 1-1,1-1 1,-1 1 0,1 0-1,-1 0 1,0 0-1,-4-1 1,-8-5-631,-33-18-4045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00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195 197 6280,'1'0'2,"3"1"20,1 0 0,-1 0-1,1 1 1,-1-1-1,0 1 1,0 0-1,0 0 1,0 0 0,0 1-1,4 3 1,-5-4 43,1 1 0,-1 0 0,0 0 0,0 0 0,4 6 0,13 11 159,-16-17-195,1 0 0,-1-1 0,1 1-1,-1-1 1,1 0 0,0 0 0,0-1 0,0 0-1,0 0 1,0 0 0,0 0 0,0-1-1,0 1 1,0-1 0,1-1 0,-1 1-1,0-1 1,0 0 0,0 0 0,0 0-1,0-1 1,-1 0 0,1 0 0,0 0-1,-1 0 1,1-1 0,5-4 0,0 1-12,22-22 90,-3 2-34,-13 13-16,-1-1 1,-1-1 0,0 0-1,14-18 1,-27 31-49,0 1 1,0-1-1,0 1 0,0-1 0,0 0 0,-1 1 1,1-1-1,0 0 0,-1 1 0,1-1 1,-1 0-1,0 0 0,1 0 0,-1 0 1,0 1-1,0-1 0,0 0 0,-1 0 1,1 0-1,0 1 0,-1-1 0,1 0 0,-1 0 1,1 1-1,-1-1 0,-1-2 0,-2-1 0,0 1 0,0 0-1,0 0 1,0 0-1,-1 1 1,0-1-1,0 1 1,0 0 0,0 1-1,0-1 1,0 1-1,-1 0 1,1 0-1,-1 1 1,1-1 0,-10 0-1,6 0-3,-8-1 13,1 0 0,-1 1 1,0 1-1,0 1 0,-26 2 0,30-1-12,5-1 0,-1 1-1,1 0 1,-1 0 0,1 1 0,-11 3-1,-4 2 1,-36 7-1,53-13-3,-1 1 0,0 0 0,1 0 0,-1 1 1,1-1-1,0 1 0,-6 4 0,-6 4 1,6-6-2,1 1 0,1 1 0,-14 10 0,19-12 0,-1 0 0,1 0-1,0 1 1,1 0 0,-1 0 0,-5 11-1,4-7 1,2 1-1,-1 0 0,-4 22 1,4-7-2,2 0 1,0 0 0,3 39-1,3-38-5,-1-15 3,0 1 2,1 0-1,1-1 1,-1 1 0,2-1-1,0 0 1,0 0 0,1-1-1,1 1 1,8 11 0,61 65-11,-59-74-7,29 13 4,-38-23 15,0 0 0,0-1-1,1 0 1,-1-1-1,12 2 1,-10-2 0,1-1 0,0-1 0,0 0 0,0-1 0,10-1 0,83-22 0,37-18 0,36-17 1,-101 27-259,-2-4-1,-1-3 1,91-65 0,34-29-4942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49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6368,'16'9'32,"0"1"-1,0 0 1,-1 1 0,0 1-1,-1 0 1,0 1 0,-1 0-1,20 28 1,12 24 403,-33-47-249,27 33 0,-30-41-157,-6-5 1,2-1-1,-1 0 0,0 0 0,1 0 1,9 5-1,-7-4 4,2 1 0,-1-2-1,0 1 1,1-2 0,0 1 0,0-1 0,0 0-1,0-1 1,14 2 0,-15-4-10,1-1 1,-1 0-1,1-1 1,-1 0-1,0 0 0,1-1 1,-1 0-1,0 0 0,-1-1 1,12-7-1,-6 3 13,-1-1 0,-1 0 0,1-1 0,17-20 0,-25 25-14,-1 1-1,0-1 0,0 1 0,0-1 0,-1 0 0,1 0 0,-1 0 1,0-1-1,-1 1 0,1 0 0,0-8 0,-1 6 0,0 1 22,0 0 0,-1-1 0,0 1 0,0 0 0,0-1-1,-1 1 1,0-1 0,-3-10 0,-3-24 299,0 90-2,5-37-326,1 27 63,10 32 17,21 75 1,-23-111-98,13 63 30,-3-11 0,-16-80-30,6 27 35,-2 1-1,-1-1 0,-1 43 0,-4-71-21,-1-1-1,1 1 0,-1-1 1,0 1-1,0-1 0,0 0 1,-1 0-1,0 0 0,0 0 1,0-1-1,-1 1 0,-7 7 0,6-6 5,-60 63 147,30-32-1363,-18 20-4998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1:53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1528,'0'-5'7,"5"-28"-5,-1-15 266,-4 46 319,28 1-271,1-1 0,-1-2 0,1-1 0,-1-1 0,42-14 0,-12-2 148,-24 9-248,0 1 0,46-9 0,95-10 21,-132 25-90,196-26 51,-186 25-84,247-32 51,-233 31-17,294-37 65,-286 38-58,280-22 65,-290 25-73,252 2 55,-260 3-68,203 3 90,-147-4-158,-111 0-55,0 0-1,0 0 0,1 0 1,-1 0-1,0-1 0,0 1 1,0 0-1,0-1 1,3-1-1,-4 2-50,-1 0 0,1-1 0,-1 1 0,0-1-1,1 1 1,-1-1 0,1 1 0,-1 0 0,0-1 0,0 1 0,1-1 0,-1 1 0,0-1 0,0 0 0,0 1-1,1-1 1,-1 1 0,0-1 0,0 1 0,0-1 0,0 0 0,0 1 0,0-2 0,0-10-4440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1:54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47 439 4312,'-8'-9'39,"0"0"0,1 0 0,1-1 0,-11-18 0,17 27-22,0 0 0,0-1 0,-1 1 1,1 0-1,0 0 0,0 0 0,0 0 1,0-1-1,1 1 0,-1 0 0,0 0 1,0 0-1,1 0 0,-1-1 0,1 1 1,-1 0-1,1 0 0,-1 0 0,1 0 1,0-1-1,13-14 13,-13 15-5,1-1 7,0-1 0,1 1 0,-1 0 0,1 0 0,-1 0-1,1 0 1,0 0 0,0 0 0,5-1 0,5-4 16,37-18 40,-23 15 166,152-43 122,-134 42-49,223-37 126,-206 40-145,295-30 117,-275 32-170,374-23 96,-359 23-151,399-14 72,-398 17-111,382-12 62,-390 12-102,319-16 55,-337 16-48,298 4 176,-344 0-250,184-3 180,-108-3-71,-100 5-170,1 0 1,-1 0 0,1 0 0,-1 0-1,1 1 1,-1-1 0,0 0-1,1 1 1,-1 0 0,0 0 0,1 0-1,-1 0 1,0 0 0,3 1 0,2 3-899,10 4-5188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32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 6104,'1'4'40,"2"4"-18,0-1 0,-1 1 0,0 0 1,0 0-1,-1 0 0,0 0 0,-1 0 1,0 13-1,3 130 175,-4-32 183,-2-16-101,4-59-143,1-19-46,-2 1-1,-1 0 1,-1 0-1,-1 0 1,-7 29-1,8-42-63,-3 11 277,5-24-298,0 0 0,0 0 0,0 0 0,0 0 0,0 0 0,0 0 0,0 0 0,0 0 0,0 0 0,0 0 0,0 0 0,-1-1 0,1 1 0,0 0 0,0 0 0,0 0 0,0 0 0,0 0 0,0 0 0,0 0 0,0 0 0,0 0 0,0 0 0,0 0 1,0 0-1,0 0 0,0 0 0,0 0 0,0 0 0,0-18 72,2-29-1035,1-6-3922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32.8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6552,'0'0'0,"4"10"0,7 16 32,10 15 0,13 19-32,7 10-104,7 8 104,2 1-4408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33.2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1 738 8880,'6'52'-135,"-4"-36"96,23 213-186,-3-133 247,-12-58-4,-9-31 1,1 0 0,0-1 1,0 1-1,0-1 0,1 1 0,0-1 1,0 0-1,1 0 0,-1 0 0,10 10 0,-9-12-1,-4-3-10,0-1-1,0 1 1,1-1-1,-1 1 0,1-1 1,-1 0-1,0 1 0,1-1 1,-1 1-1,1-1 0,-1 0 1,1 1-1,-1-1 1,1 0-1,-1 0 0,1 0 1,-1 1-1,1-1 0,-1 0 1,2 0-1,5 1 28,1 0 1,-1 0-1,0-1 0,1 0 0,-1-1 1,0 0-1,1 0 0,-1 0 0,0-1 1,0 0-1,0 0 0,0-1 0,0 0 1,-1 0-1,10-6 0,43-34 185,-11 12 7,71-32 1,-74 46-184,-28 12 56,-8 4-59,-3 0-26,1 0 0,0 0 0,0 1 1,-1 0-1,1 0 0,0 1 0,-1 0 1,1 0-1,0 0 0,-1 1 0,11 4 1,225 109 273,-212-103-241,133 25 20,-159-36-64,0 0 0,0-1 0,0 0 0,0 1 0,-1-1 0,7-1 0,20-4 6,0 0 0,0-2 0,29-11 0,-56 16-9,0 1 0,1-1 0,-1 1 1,0-1-1,0 0 0,4-4 0,115-100 15,-101 81-9,27-49-1,-35 50-5,-2 0-1,11-34 1,-13 29-1,-1-1 0,3-32 0,-6 25 0,-2-56 0,-4 50 0,-8-46 0,-18-42 0,-6 9 0,1 14 0,5 25 0,9 35 1,18 47-1,-1 0 0,1 1 1,0-1-1,-1 0 0,1 0 0,-1 1 0,1-1 1,-1 0-1,0 1 0,1-1 0,-1 1 0,1-1 1,-1 1-1,0-1 0,0 1 0,1-1 0,-1 1 1,0-1-1,0 1 0,0 0 0,1 0 0,-1-1 0,0 1 1,-1 0-1,1 0 0,0 1 1,0-1-1,0 1 0,0-1 1,0 1-1,0-1 1,0 1-1,1 0 0,-1-1 1,0 1-1,0 0 1,0 0-1,1-1 0,-1 1 1,1 0-1,-1 0 1,0 0-1,1 0 0,0 0 1,-1 0-1,1 0 0,0 0 1,-1 0-1,1 2 1,-11 42 5,5 37-3,5 16 2,6 9-3,26 114-4,-21-178-4,60 149-13,-53-160-33,-14-26 41,19 29-23,1-1 0,29 31 0,-38-48 2,18 27 1,-29-39-1,-9-11 4,-22-24-1240,-6-5-5045</inkml:trace>
  <inkml:trace contextRef="#ctx0" brushRef="#br0" timeOffset="1">988 549 7624,'0'0'0,"17"1"8,37 14 8,49 11-16,45-9 8,46-20-8,21-14 0,39-10 0,-3 0-5264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33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592 1 2968,'48'45'37,"-47"-44"-10,-1-1-26,0 0 0,-1 0 1,1 0-1,-1 0 0,1 0 0,0 0 1,-1 0-1,1 0 0,0 0 0,-1 1 1,1-1-1,0 0 0,-1 0 0,1 0 1,0 0-1,-1 0 0,1 1 0,0-1 1,-1 0-1,1 0 0,0 1 0,0-1 0,-1 0 1,1 0-1,0 1 0,-1 0 1,1-1-1,-1 1 1,1-1-1,-1 1 1,1-1-1,-1 0 1,1 1-1,-1-1 0,0 0 1,1 1-1,-1-1 1,1 0-1,-1 0 1,0 1-1,1-1 1,-1 0-1,0 0 1,1 0-1,-1 0 1,0 0-1,1 0 1,-1 0-1,0 0 0,1 0 1,-1 0-1,0-1 1,-72-7 50,43 4 1,-102-12 37,104 14 3,-114 14 51,115-5 17,-1 8-41,-53 36 0,80-50-101,-1 0 0,1 0 0,-1 0 0,1 1 0,0-1 0,-1 1 0,1-1-1,0 1 1,0-1 0,-2 4 0,-51 115 301,53-118-279,0 1 0,1 0 0,-1 0 0,0-1-1,1 1 1,-1 0 0,1 4 0,0 24 110,2-1 1,6 37 0,-8-65-124,1 0 0,-1 0 1,1 0-1,-1 0 1,1 0-1,0-1 1,0 1-1,0 0 1,0 0-1,1 1 1,8 10 43,0-1-1,1 0 1,0-1 0,1 0 0,14 9-1,-24-18-46,-1-1 0,1 0 0,0 0 0,0 0 0,-1-1 0,1 1-1,0 0 1,0-1 0,0 1 0,2 0 0,21 3 107,0-2 0,48 1 0,-48-9 208,-7-2-246,-1-1 0,0-1-1,0 0 1,23-20 0,-38 28-56,0 1 1,0-2-1,0 1 0,0 0 1,-1 0-1,1 0 0,1-4 1,0 2 7,10-17 65,-2 0 1,0 0-1,-1-1 0,-1 0 0,6-26 0,-4 5 93,24-81 607,-26 109-469,-9 15-335,0-1 0,1 1 0,-1 0 0,0 0 0,0 0 0,1-1 0,-1 1 0,0 0 0,1 0 0,-1 0 0,0 0 0,1 0 0,-1 0 1,0 0-1,1 0 0,-1 0 0,0 0 0,1 0 0,-1 0 0,0 0 0,1 0 0,-1 0 0,0 0 0,1 0 0,0 0 0,0 1 6,0 0 0,1 1 0,-1-1 0,0 0 0,0 0 0,0 1 0,0-1 0,0 0 0,0 1 0,-1-1 0,1 1 0,0-1 0,-1 1 0,1-1 0,0 3 0,1 5 4,7 39 50,1 20-15,11 35-40,39 84-8,-46-160-16,3 0-396,1-2-1,32 35 1,-4-10-5672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34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52 2784,'266'-17'1453,"-75"-7"-905,-61 15-949,-65 8-2279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34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50 4216,'0'0'0,"14"8"0,28 10 0,30-6 0,35-17 0,17-11-16,13-18 16,-5 1-2672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35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111 241 4128,'-1'-4'-20,"1"3"16,-1 0 0,1 0 0,0 0 0,0 0 0,-1 0 0,1 1 0,0-1 0,0 0 0,0 0 1,0 0-1,1 0 0,-1 0 0,0 0 0,0 0 0,1 0 0,-1 0 0,0 0 0,1 1 0,-1-1 0,1-1 0,17-19 927,-17 19-783,-5-2 0,-26-22 98,13 13-22,-24-28 0,36 36-122,1-1 0,0 0 1,0 0-1,0 0 0,0-1 0,1 1 0,0-1 0,1 0 1,-3-8-1,5 13-77,-1 1 0,1 0 0,0-1-1,0 1 1,0 0 0,1 0 0,-1-1 0,0 1 0,0 0 0,1 0 0,-1 0 0,0-1 0,1 1 0,-1 0 0,1 0-1,0 0 1,-1 0 0,1 0 0,0 0 0,0 0 0,0 0 0,-1 0 0,1 0 0,0 0 0,0 1 0,0-1 0,0 0-1,1 1 1,-1-1 0,0 0 0,0 1 0,0 0 0,0-1 0,1 1 0,-1 0 0,0-1 0,0 1 0,2 0 0,2-1-7,7-1 184,-1 3-148,1 0-1,0 1 1,-1 0 0,0 1 0,1 0 0,-1 1 0,0 0 0,-1 1 0,16 9-1,-14-7-29,-9-5-10,1 0 0,-1 0 0,1 1 0,-1 0 0,0-1 1,0 1-1,0 0 0,4 6 0,31 44 53,-38-52-58,1 1 1,-1 0-1,0-1 1,1 1-1,-1 0 1,0 0-1,0-1 0,0 1 1,0 0-1,0 0 1,-1 0-1,1-1 1,0 1-1,-1 0 1,1-1-1,-1 1 1,0 0-1,0-1 1,1 1-1,-1-1 0,0 1 1,0-1-1,0 1 1,-1-1-1,1 0 1,0 0-1,0 1 1,-1-1-1,-2 1 1,3-1-1,-10 6 6,-26 8-1,-13-1-4,6-5-2,13-5 0,27-4 2,3 0-1,0 1 0,0-1 0,0 0 0,0 0 1,0 1-1,0-1 0,0 0 0,0 0 0,0 0 0,1 0 0,-1-1 0,0 1 0,0 0 0,0 0 1,0 0-1,0-1 0,0 1 0,0-1 0,0 1 0,0 0 0,0-1 0,1 0 0,-1 1 0,0-1 0,0 1 1,1-1-1,-1 0 0,0 0 0,1 1 0,-1-1 0,0-1 0,4-3 27,10-7 1,-5 5-16,1 0 1,0 1-1,0 0 1,16-8-1,81-38 63,-95 47-56,1 1 1,0 0-1,0 1 0,0 1 1,0-1-1,22 0 0,-21 2-13,-11 1-36,0-1 0,0 1 0,0 0 0,0 0 0,0 0 0,-1 0 0,1 0 0,0 0 0,0 1 0,0-1 0,0 1 0,0-1 0,-1 1 0,1 0 0,0-1 0,0 1 0,-1 0 0,1 0 0,-1 0 0,1 1 0,-1-1 0,1 0 0,-1 0 0,0 1 0,1-1 0,-1 1 0,0-1 0,0 1 0,0 0 0,0-1 0,-1 1 0,1 0 0,1 3 0,8 18-5051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36.0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982 0 6280,'3'0'15,"0"0"1,1 1-1,-1-1 1,0 1-1,0-1 0,0 1 1,0 0-1,0 0 1,0 0-1,0 1 1,0-1-1,4 3 1,-5-2-9,-1-1 0,1 0 0,-1 1 0,0-1 0,0 1 0,0-1 1,0 1-1,0 0 0,0-1 0,0 1 0,0 0 0,-1 0 0,1 0 0,-1 0 1,1 0-1,-1 0 0,0-1 0,0 1 0,0 0 0,0 0 0,0 0 0,0 0 1,0 0-1,-1 0 0,1 0 0,-1 2 0,-13 41 57,-20 46 0,16-52 23,-116 192 31,98-176-43,-75 107 4,-21 32-51,73-114 33,-91 103 4,-26-3-885,176-180 818,-176 171-4178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50.4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7000,'0'0'682,"4"4"-539,1 0-122,-1 1 0,0 0 0,0 0-1,0 0 1,-1 1 0,1-1 0,-1 1 0,0 0 0,-1 0 0,3 9-1,9 34 22,-3 9-16,3 74 1,-11-57-24,-1-10-3,0-19 0,3 12 0,-5-30 1,14-38 7,-7 0-1,55-127-942,-25 39-3778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36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77 842 2608,'55'-30'48,"41"-32"20,36-39 179,-116 88-198,9-8 292,77-90 165,-100 109-442,0-1 1,0 1 0,0-1 0,0 1-1,-1-1 1,3-5 0,5-14 85,-2 0 0,0-1 0,4-31 0,-11 52-125,1 0 1,-1 0 0,0-1-1,0 1 1,0 0-1,-1 0 1,1 0-1,0-1 1,-1 1 0,0-2-1,-11-30 114,-1 1 0,-25-46 0,19 50 236,-90-92 130,87 105-250,15 13-223,0-1-1,-1 1 1,1 1-1,0-1 1,-1 1-1,0 1 1,1 0-1,-1 0 1,0 0-1,-11 1 1,18 0-24,0 0 0,0 0 0,1 0 1,-1 0-1,0 0 0,0 1 0,1-1 0,-1 0 0,0 1 1,1-1-1,-1 0 0,0 1 0,1-1 0,-1 1 1,0-1-1,1 1 0,-1-1 0,1 1 0,-1-1 0,1 1 1,-1 1-1,-11 13 45,2 1-1,0 1 1,1 0 0,-13 34 0,12-16 188,-29 185 99,35-169-113,2 231 82,7-222-121,49 245 72,-51-291-211,1-1 0,6 18 0,25 52 107,71 128 0,-18-23-4,-87-184-139,1 0 1,-1 0-1,0 1 1,0-1-1,1 8 1,0 18 15,-2 1-1,-1 0 1,-5 31 0,6-59-23,-1-1 0,1 1 0,-1-1 0,0 1 0,0-1 0,0 0 0,0 1 0,0-1 0,-3 4 0,4-6-6,-8 14 20,-1 0 0,-15 17 0,12-19-15,0 0 0,-19 12 1,29-22-5,1-1 1,-1 0 0,0 1 0,0-1 0,0 0-1,0 0 1,0 0 0,0-1 0,0 1-1,0 0 1,-4 0 0,-27 5-290,-1-1-1,0-1 1,-45-2 0,-25-5-5632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37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1097 7000,'7'-21'1,"-6"16"1,1 1 0,0 0 0,0-1-1,0 1 1,0 0 0,1 0 0,-1 0-1,6-5 1,34-40 17,-29 36-18,2 0 0,30-20 1,-12 15-1,0 2 0,1 2 0,62-19 0,-53 21 19,195-53 9,-188 51-2,197-52 13,-201 53 0,170-62 18,-177 56-3,157-105-828,-92 50-3447</inkml:trace>
  <inkml:trace contextRef="#ctx0" brushRef="#br0" timeOffset="1">1601 0 5920,'0'3'33,"-14"44"70,-13 52-25,12-40 7,-8 72-1,18-104-70,-1 15 54,-51 297 180,43-234-219,11-64 45,13 138 30,-10-176-93,1 1 1,0-1-1,-1 0 1,1 0-1,0 0 0,3 6 1,9 16 23,1 0 1,24 32-1,-37-56-30,0 0-1,0 0 0,0 1 0,0-1 0,0 0 0,1 0 0,-1 0 0,0 0 0,0 0 0,1 0 1,-1-1-1,3 2 0,12 4-111,-1 0 0,1-2 0,1 0 0,-1 0 0,1-2 0,20 2-1,46 0-3958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37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279 1 7448,'-2'5'17,"-1"-1"1,1 1-1,-1-1 1,0 0 0,-5 5-1,7-7-13,-30 36 8,-73 80-20,19-15-5,73-84-7,-8 25 0,19-39 19,0-1 1,0 0-1,0 1 1,1-1 0,-1 1-1,1-1 1,0 1-1,2 8 1,-1-7 0,1-1 0,1 1 0,-1-1 1,1 0-1,0 0 0,0 0 0,1 0 0,-1-1 1,1 1-1,0-1 0,9 8 0,-12-12 0,-1 1 2,1 0-1,0 0 0,0 0 0,0-1 0,0 1 0,0 0 0,0-1 0,0 1 1,0-1-1,0 1 0,1-1 0,1 1 0,27 6 16,46 6 1,-51-14 42,100-26 46,-122 26-84,-1 0 0,1 1 0,-1-1 0,1-1 0,-1 1-1,0 0 1,4-3 0,14-11 65,0-1-1,33-36 1,-40 31 141,0-11-67,13-52 1,-25 80-127,0 0 0,0 0 0,0 0 0,0 0 0,-1 0 0,0-1 0,0 1 0,0 0 0,0 0 0,-2-7 0,0-1 20,-5-22 25,7 34-71,-1-1 1,1 1-1,0-1 1,0 0-1,0 1 1,-1-1 0,1 1-1,0-1 1,0 1-1,-1-1 1,1 1-1,0-1 1,-1 1-1,1-1 1,-1 1-1,1-1 1,-1 1 0,0-1-1,-8-5 42,0 0-1,-1 1 1,1 0 0,-22-7-1,13 9 105,-1 5-85,0 0 0,-30 7-1,48-9-63,0 0-1,0 1 1,0-1-1,1 0 1,-1 0-1,0 1 1,0-1-1,1 1 1,-1-1-1,0 0 1,0 1-1,1 0 1,-1-1-1,1 1 1,-1-1-1,-1 2 1,-5 8 18,0 0 0,0 1 0,1 0 1,-7 16-1,13-26-21,-1 0 1,1 1-1,0-1 1,-1 0-1,1 0 1,0 0-1,0 0 0,0 0 1,0 0-1,0 1 1,0-1-1,0 0 1,0 1-1,2 9 7,0-1-1,1 1 1,0-1-1,1 0 1,0 0-1,7 11 1,-11-20-9,1 0 0,0 0 0,-1 0 0,1 0 0,-1 0 0,1-1 0,0 1 1,0 0-1,-1 0 0,1-1 0,0 1 0,0-1 0,0 1 0,0-1 0,0 1 0,0-1 1,2 1-1,19 7-201,1-1 1,0-1 0,0 0-1,0-2 1,28 1 0,60 4-5901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37.8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348 464 7088,'5'-5'0,"-6"3"0,-1 2 1,0 0-1,0 0 1,0 0 0,0 0 0,0 1 0,0-1-1,0 1 1,0 0 0,-3 1 0,-85 38 27,71-31-2,0 1 0,1 1 0,1 1 0,-1 0 0,-21 21 0,33-27-14,-13 14 129,-2 11-35,-27 53 0,40-62 81,6-8-136,0-1 1,0 0 0,1 1 0,2 24-1,4-25 123,0-8-150,-1 0-1,1-1 1,-1 0 0,1 0 0,0 0 0,1-1 0,-1 0 0,1 0 0,8 4-1,-13-7-12,0 1-1,0-1 0,0 0 1,0 1-1,1-1 0,-1 0 1,0 0-1,0 0 0,0 0 1,0 0-1,0 0 0,0 0 0,1 0 1,0-1-1,28-5 97,53-18 1,-59 13 13,14-14-30,37-31-1,-57 36 65,-10 11-94,12-17 46,-1-1 0,16-30 1,-30 46-8,-2 4-54,-1 1 0,1-1 0,0 1 0,1 0 0,-1 0 0,1 1 0,0-1 0,9-8 0,-13 14-40,1 0 0,-1-1 0,0 1 0,1 0-1,-1 0 1,1 0 0,-1-1 0,0 1 0,1 0 0,-1 0-1,1 0 1,-1 0 0,1 0 0,-1 0 0,0 0 0,1 0-1,-1 0 1,1 0 0,-1 0 0,1 0 0,-1 0 0,0 1-1,1-1 1,-1 0 0,1 0 0,-1 0 0,0 1-1,1-1 1,-1 0 0,0 0 0,1 1 0,0-1 0,9 15 138,-9-14-151,22 46 164,30 58-10,-38-81-87,4-2-41,2-1 0,0-1 0,25 19 0,-43-37-16,1 0 0,-1 0 0,0 0 0,0-1 0,1 1 0,5 1 0,71 23 22,-61-22-23,0 0 0,0-2-1,29 1 1,-32-3-1,-1-1 0,0-1 0,0 0 0,28-8 0,-31 6 0,0 0-1,-1-1 0,1-1 0,-1 0 0,18-13 1,-18 9-1,-1 0-1,1-1 1,-1 0 0,-1 0 0,0-1 0,-1-1 0,0 0 0,-1 0-1,8-20 1,-6 3-5,14-118 2,-22 121-2,-19-119 2,11 114-2,-4-15 3,-61-205-5,58 217 5,3 55-4,6-9 4,3-7 1,0 1-1,1 0 0,-1-1 0,1 1 0,0 0 0,0 0 0,0 6 1,-8 125-22,11-103-10,30 133-22,4 7-106,-31-141 139,1 3-83,10 129-36,-15-156 112,0 0-1,0 1 1,-1-1 0,-1 0 0,-1 17 0,-1-7 4,-6 27-14,3-31-53,0-8-50,1-1 0,-1 0 0,0 0 0,0 0 0,-1-1 0,0 0 0,1 0-1,-12 4 1,-27 11-5724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38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58 7800,'0'0'0,"33"3"0,59 3 144,51-2 0,62-1-136,37-15 0,44-18-8,1-2-5600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39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1 925 2160,'2'7'17,"-1"-3"1,0 1-1,1 0 0,0 0 1,0-1-1,0 1 0,1-1 1,-1 0-1,1 1 0,0-1 1,1 0-1,-1-1 0,0 1 1,1-1-1,7 6 0,-10-10 5,0 1 0,0-1 0,0 0-1,0 0 1,0 1 0,0-1 0,0 0 0,0 0-1,-1 0 1,1 0 0,0 0 0,-1 0-1,1 0 1,0 0 0,0-2 0,0 1 9,5-5 3,-4 4-10,0 0 0,0 0 0,0 1 0,0-1-1,-1 0 1,0 0 0,1-1 0,-1 1 0,0 0-1,1-5 1,20-103 272,-20 84-128,-31-313 428,23 303-449,-49-334 1334,52 323-573,3 46-249,-1 21-138,-1 29-257,-6 92-23,7-105-146,6 58-10,18 103-1,-3-124-78,-1-19-6,-1-19 0,-1-16 0,-16-17 0,0 0 0,0-1 0,0 1 0,0 0 0,0-1 0,0 1 0,1-1 0,-1 0 0,0 1 0,0-1 0,1 0 0,-1 0 0,1 1 0,0-2 0,1 1 0,-1 0 0,0-1 0,0 1 0,0-1 0,0 0 0,0 1 0,-1-1 0,4-2 0,24-17 0,173-127 21,-70 54 41,-112 80-51,7-1 63,7 2-36,1 1 0,42-7 0,-74 18-24,0-1-1,-1 1 1,1 0-1,0 0 1,0 0-1,-1 0 1,1 0-1,0 1 1,2 0-1,12 2 33,-1 1 0,22 8 1,-23-5-27,1 1 0,17 12 0,-31-19-4,1 1 0,-1-1 0,-1 0 0,1 1 0,0-1 0,0 1 0,0 0 0,-1 0 0,3 3 0,9 13 35,-1 2 0,-1 0 1,12 30-1,-22-48-45,-1-1 0,1 1 1,-1 0-1,1 0 0,-1 0 0,0 0 0,0-1 0,0 1 1,0 0-1,0 3 0,-3 18 17,0 0 0,-2-1 0,-9 27 0,2-26 4,-75 89 6,65-91-25,-61 39 7,66-48-11,-1-1-1,0 0 1,-28 10-1,-3-9 9,29-11 42,-97-14 35,83 6 5,-1-1 0,-39-16 0,47 15-69,10 4 35,0-1 0,-21-10 0,17 7-34,-55-28 60,7 6-1282,43 19-5104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39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 8880,'0'0'0,"32"0"0,34 0 0,16 0-104,12 0 104,12 0-16,6-1 16,-13-4-72,-17 1 72,1-2-6040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40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5208,'-1'3'-9,"0"-1"14,0 0 0,0 0 1,0 0-1,0 0 0,1 0 0,-1 0 0,1 0 0,0 0 0,-1 0 0,1 0 0,0 0 0,0 0 0,0 0 0,1 0 1,-1 0-1,0 0 0,1 0 0,0 3 0,11 16 10,-2-12 18,8-1-23,1-1 1,-1-1-1,24 5 0,-13-7-2,56-4 4,30-11-8,153-31-594,-126 19-2397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40.6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60 2160,'61'120'322,"-44"-85"-299,-13-26 7,1 0 0,-1 0 0,-1 0 1,4 17-1,1 2-7,28 92 114,-1-15 43,50 100 0,-82-198-146,1 0 0,0 0 0,1 0 0,-1 0 0,1-1 0,0 0 0,1 0 0,0 0 0,0-1 0,7 6 0,-8-8-11,7 3 165,-2-5-219,0-1-1,0 0 1,0 0-1,0-1 0,14-3 1,19-5-2069</inkml:trace>
  <inkml:trace contextRef="#ctx0" brushRef="#br0" timeOffset="1">1002 1 4576,'-62'117'-22,"52"-98"15,-6 11-20,-50 146-8,57-140 23,-4 48 4,11-65 8,0 1-1,3 27 1,0-38 0,0 0 0,0 0 0,1 0 0,0 0 0,6 13 0,-6-17 0,1 0 0,0 0 0,0 0 0,0-1 1,0 1-1,0-1 0,1 0 0,6 5 0,-3-4 2,1 0-1,0 0 1,0-1 0,1-1-1,-1 1 1,1-1-1,0-1 1,0 1 0,15 1-1,-2-4 46,90-24 28,-110 24-68,-1 0 1,1-1 0,-1 0 0,1 1 0,0-1 0,-1 0 0,1 0 0,-1 0 0,0 0-1,1 0 1,1-1 0,9-10 18,-1-1 1,0 1-1,-1-2 0,-1 1 0,10-19 1,-9 7 166,-1-21-40,3-50 1,-13 67 219,-7-7-111,-16-49 1,14 67 125,-11-4-119,-31-25 1,35 38 71,-2 3-188,0 1 1,-25-2-1,28 8 74,3 4-155,-1 1 0,1 0 1,-13 8-1,17-5 16,7-5-157,0 1 0,1-1 0,-1 1 0,1 0 0,0-1 0,0 1 0,1 0 0,-1-1 0,1 1 0,0 0 0,0 0 0,2 6 0,3 30-4971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41.0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0 6816,'0'0'0,"0"9"24,-5 3 0,-7 8-8,0-3 0,2-7-16,-4-7-32,-1 0-4640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50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7800,'0'0'0,"4"9"8,4 3 0,4 4 0,9 13 0,10 12-8,10-3-24,9-13 24,-2 1-5376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41.4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167 1 5744,'2'2'1,"0"-1"0,0 1 0,0 0 0,0 1 0,0-1 0,0 0 0,-1 0 0,1 1-1,-1-1 1,0 1 0,0-1 0,0 1 0,0 0 0,0 0 0,-1-1 0,1 1 0,-1 0 0,1 3 0,-1 1 5,0 0 0,0 0 0,-1 0 0,0 0 0,0 0-1,0 0 1,-5 11 0,6-15-1,-4 7 7,0 1 0,-1-1 0,0 0 0,0-1-1,-1 1 1,-8 10 0,8-13 11,1 0-1,0 1 0,0-1 1,0 1-1,1 0 0,0 1 1,1-1-1,-4 14 0,7-17-11,0-1 0,1 1 0,-1-1 0,1 1 0,0-1 0,0 1-1,0-1 1,0 0 0,1 1 0,0-1 0,0 0 0,0 0 0,5 6-1,-2-1 1,-2-5-5,0-1 1,0 1-1,0-1 1,0 0-1,0 0 1,0 0 0,7 5-1,202 168 135,-197-163-125,-1 1-1,0 1 0,-1 0 1,18 27-1,-23-31-6,0 6 52,-6-10-49,-1 1 1,0-1-1,0 1 0,0-1 1,-1 1-1,0 0 0,-2 10 1,2-18-9,0 1 1,0-1-1,-1 1 1,1 0 0,0-1-1,0 1 1,0-1-1,-1 1 1,1-1-1,0 1 1,-1-1-1,1 1 1,0-1-1,-1 1 1,1-1 0,-1 1-1,1-1 1,-1 0-1,1 1 1,-1-1-1,0 1 1,-12 7 31,0 0 0,-1-1 0,-28 11 0,18-13 85,-118 6 44,139-11-155,0 0-1,0 0 0,0 0 1,-1-1-1,1 1 0,0-1 1,-4-1-1,-7-2-103,-1-1 0,1-1 1,0 0-1,0-1 0,1-1 0,0 0 0,-16-12 0,-31-29-4132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41.8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5744,'35'15'2,"1"4"-28,75 37-13,-87-45 8,-1-1 1,1-1-1,1-1 1,35 7-1,-41-10 17,71 13-97,-60-14 96,80 10 4,83-3 34,-162-12 58,-15 0-31,7-1 34,0-1-1,0 0 1,45-14-1,-54 12-48,80-29 401,-80 28-300,0 0 1,-1-2-1,0 0 0,0 0 0,18-17 0,-3-1 209,-26 24 126,-6 7-239,-69 82 191,-4 27-214,65-87-122,2 14-30,-8 58 0,17-96-51,1 0 0,0-1 0,0 1 0,0 0 0,0-1 0,0 1 0,1 0 0,0 3 0,5 14 11,1 0 0,0-1 1,19 36-1,-25-54-15,0 0-1,-1 0 1,1 0-1,0 0 1,-1 0-1,1 0 1,0 0-1,0 0 1,0 0 0,0 0-1,0-1 1,0 1-1,0 0 1,0-1-1,0 1 1,0-1-1,2 1 1,15 6 7,0-1-1,1-1 1,0-1-1,32 3 1,-48-6-7,0-1 1,0 0 0,0 0-1,-1-1 1,1 1 0,0 0-1,6-3 1,40-12 14,48-22 1,-68 20 3,5-11-2,47-49 1,-66 55 20,-7 2-25,0 1 1,-2-1 0,7-35-1,-12 54-8,-1-1-1,0 0 0,0 1 0,0-1 0,0 0 1,0 0-1,0 1 0,-1-1 0,1 0 1,0 1-1,-1-3 0,-12-30 51,-23-50 1,20 60 43,-8-1-25,-49-43 0,53 57 51,13 9-111,0 0 1,-1 0 0,0 0-1,1 1 1,-1 1 0,0-1-1,1 1 1,-1 0 0,-11 3-1,18-3-13,1 0 0,-1 0 0,1 0-1,-1 0 1,1 0 0,-1 0-1,1 0 1,-1 0 0,1 1 0,0-1-1,-1 0 1,1 0 0,-1 0-1,1 1 1,-1-1 0,1 0 0,0 1-1,-1-1 1,1 0 0,0 1-1,-1-1 1,1 1 0,0-1 0,0 0-1,-1 1 1,1 0 0,-2 4-78,0 0 0,1-1 0,0 1 0,0 0 0,0 0 0,1 0 0,-1 0 0,1 0 0,0 0-1,1 1 1,-1-1 0,1 0 0,0 0 0,1 4 0,8 44-5991</inkml:trace>
  <inkml:trace contextRef="#ctx0" brushRef="#br0" timeOffset="1">2190 10 9144,'0'0'0,"9"0"0,15 3 24,15 13 8,17 17-32,-3 11 0,-7 12 0,1-2-6424</inkml:trace>
  <inkml:trace contextRef="#ctx0" brushRef="#br0" timeOffset="2">2692 389 7088,'0'0'0,"-16"31"0,-29 52 0,-35 25-112,-37 18 112,-6-2-376,2-20 376,0 4-4472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43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663 78 3952,'-13'-10'11,"8"6"5,0 1-1,0-1 1,0 1 0,0 0 0,-9-3-1,-95-31 136,82 32 50,-112 2 86,136 3-262,0 0 0,0 1 0,0-1 0,1 1 0,-1-1 0,0 1 0,-4 2 0,-30 12 106,-48 30 1,63-28-18,-72 87 40,79-79-100,-3 18-15,-16 63 1,30-75 0,6-6-27,0 1 0,2-1 0,7 28 0,-10-51-11,-1-1-1,0 1 1,1-1 0,0 1 0,-1-1-1,1 1 1,0-1 0,0 1 0,0-1 0,0 0-1,1 2 1,6 4 2,-1 0 1,1 0-1,0-1 0,1 0 1,-1-1-1,1 0 0,15 6 1,-23-10-3,1-1-1,-1 1 1,1-1 0,-1 1 0,1-1-1,-1 0 1,1 0 0,0 0 0,-1 0 0,1 0-1,2 0 1,25-4 10,0-2-1,38-12 1,-41 5 8,12-16-6,45-45 1,-61 48 13,-12 10-4,5-5 11,-1-1 0,-2 0 0,0 0 0,16-45 0,-19 38 174,-1 0 1,-1-1 0,-2 0-1,2-31 1,-7 61-192,-1 0-1,1-1 1,-1 1 0,1 0 0,-1 0 0,1 0-1,0 0 1,-1 0 0,1 0 0,-1 0 0,1 0 0,-1 0-1,1 0 1,-1 0 0,1 0 0,0 0 0,-1 0-1,1 0 1,-1 1 0,1-1 0,-1 0 0,1 0 0,0 0-1,-1 1 1,1-1 0,0 0 0,-1 1 0,1-1-1,0 0 1,-1 0 0,1 1 0,0-1 0,-1 1-1,1-1 1,0 1 0,-30 72 331,24-50-195,3 17-54,6 79 0,3-84-20,40 122 22,-34-130-67,-4-11-20,0 0-8,0 0 0,1-1 0,1 0 0,1 0-1,18 20 1,42 31 5,-57-58-25,-1-4-192,1 0 1,0-1-1,0-1 1,21 1-1,21-1-4828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43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 7984,'14'-3'0,"-5"2"5,0 0-1,0 0 0,16 1 0,92 9 43,-116-9-43,172 19 304,-117-14-275,8 3-26,40 13-978,-60-9-3882</inkml:trace>
  <inkml:trace contextRef="#ctx0" brushRef="#br0" timeOffset="1">476 424 6552,'0'0'0,"21"3"0,30 3 0,29 0-8,35-12 8,12-11-48,0-21 48,4 1-4392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44.3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0 536 6192,'1'7'0,"0"0"0,1 0 0,0 0 0,0 0 0,0-1 0,4 8 0,-1-6 1,-2-4 7,0 1 0,0-1 0,0 0 0,1 0 0,0 0 0,-1-1 0,1 1-1,1-1 1,-1 0 0,0 0 0,1-1 0,0 1 0,-1-1 0,11 3 0,-11-4-1,0 0 0,-1-1 0,1 1 0,0-1 0,0 0 0,0 0 0,0-1 0,0 1 1,0-1-1,-1 0 0,1 0 0,6-2 0,-5 1 7,4 0 13,-1-1 0,0 0 0,-1 0 0,1 0 0,0-1 0,-1-1-1,13-8 1,-12 7 5,5-7 175,-1-6-125,-1-1 0,0 0 1,8-25-1,-10 20 144,-1-1-1,-2 0 1,6-51-1,-9 56-142,-1 7 99,0-1 0,-1 0-1,-1-15 1,0 7-75,1 2-39,-5-39 348,-23-70 648,27 130-1057,0 0 1,0-1 0,0 1 0,-1 0 0,1 0-1,0-1 1,0 1 0,-1 0 0,1 0-1,0 0 1,0 0 0,-1 0 0,1-1 0,0 1-1,-1 0 1,1 0 0,0 0 0,-1 0-1,1 0 1,0 0 0,-1 0 0,1 0 0,0 0-1,0 0 1,-1 0 0,1 0 0,0 0-1,-1 0 1,1 0 0,0 0 0,-1 1-1,1-1 1,0 0 0,0 0 0,-1 0 0,1 0-1,0 1 1,-1-1 0,0 1 15,-2 0-4,-1 1 0,1 0 0,0 1 0,0-1-1,0 1 1,0-1 0,0 1 0,0 0 0,1 0 0,-1 0-1,-3 7 1,-15 34 22,17-34-37,-3 12 24,-3 48 4,9-40-28,3 46 0,7-6-1,21 75-1,-19-107-7,2 2 3,85 274-124,-75-231 29,-23-82 91,1-1 1,-1 1-1,0 0 0,0-1 1,1 1-1,-1 0 1,0-1-1,1 1 1,-1-1-1,0 1 1,1 0-1,-1-1 1,1 1-1,-1-1 0,1 1 1,-1-1-1,1 0 1,0 1-1,-1-1 1,1 1-1,-1-1 1,1 0-1,0 0 1,-1 1-1,1-1 0,0 0 1,-1 0-1,2 0 1,-1 0-1,0 0 1,0 0-1,0 0 0,0-1 1,1 1-1,-1-1 0,0 1 1,0-1-1,0 1 0,0-1 1,-1 1-1,1-1 0,0 0 1,0 0-1,0 1 0,0-1 1,0-1-1,65-83-123,23-11 78,-69 79 38,27-12 1,97-44 0,-77 51 12,-52 18 0,-1 2 0,20-2 0,-22 3 0,0 1 0,0 1 0,12 1 0,-16 0 0,-1-1 0,1 1 0,-1 1 0,1-1 0,6 5 0,-9-5 0,0 1 0,0 0 0,0 1 0,0-1 1,-1 1-1,9 8 0,-10-8 1,0 0-1,-1-1 1,1 1-1,-1 0 1,0 0-1,0 0 1,0 1-1,-1-1 1,2 8-1,-1-4 1,-1 0-1,-1 0 0,0 0 1,0 0-1,0 0 1,-2 8-1,-1-2 1,0 0 1,-1 0-1,-7 18 0,5-17 0,-1-1 0,-1 0-1,-11 18 1,8-20 0,0 0 0,0 0 0,-1-2 0,0 1 0,-1-1 0,0-1 0,-23 12 0,9-10 6,-134 17 3,126-27 4,-122-16 6,132 7 1,-7-6-4,-35-23 1,52 24 3,1-3-9,1-1 0,-15-28 0,27 44-10,0 0 1,1 0-1,-1-1 0,1 1 1,-1 0-1,1-1 0,-1 1 1,1 0-1,0-1 0,0 1 1,-1-3-1,1-8-178,1-1 1,0 1-1,0-1 1,1 1-1,1 0 0,5-18 1,12-27-6165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44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417 1 11208,'0'0'0,"4"9"0,19 20 40,-4 22 8,-13 32-48,0 11-48,-4-10 48,1 2-7960</inkml:trace>
  <inkml:trace contextRef="#ctx0" brushRef="#br0" timeOffset="1">551 807 7984,'0'0'0,"-18"29"0,-34 56 0,-17 37-152,-21 20 152,-11 0-488,-10-17 488,1-1-5032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45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381 0 9952,'-2'49'-6,"1"-27"-11,-8 42 1,-27 154 23,25-167 194,-64 212 99,57-211-33,-74 201 83,74-205-195,-63 193 196,45-122-186,34-99-161,2-19 0,1-1 0,-1 0-1,0 1 1,0-1 0,0 0 0,0 1 0,0-1-1,1 0 1,-1 0 0,0 1 0,0-1 0,0 0-1,1 1 1,-1-1 0,0 0 0,0 0 0,1 0 0,-1 1-1,0-1 1,1 0 0,-1 0 0,0 0 0,0 0-1,1 1 1,0-1 0,0 0-107,1 0 1,0 0-1,-1-1 0,1 1 1,-1 0-1,1-1 0,-1 1 1,1-1-1,-1 0 0,3-1 1,-2 1-205,21-9-6653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45.4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491 0 9416,'-6'47'3,"-3"-4"2,-28 141 1,24-138-12,-80 207-1,70-199 15,-40 81 4,-13 29-8,-45 80-1099,72-147-4411</inkml:trace>
  <inkml:trace contextRef="#ctx0" brushRef="#br0" timeOffset="1">1166 76 10136,'9'16'9,"-1"0"1,0 0 0,-1 1 0,-1 0 0,8 33-1,-13-47-9,3 23 14,6 140 16,-10-130 44,-12 116 24,12-146-84,0 0-1,-1 0 0,0 0 1,0 0-1,-1 0 0,-4 10 0,1-3 1,-8 19 6,13-31-37,-1 0 0,1 0 0,-1 0-1,0 0 1,0 0 0,0 0 0,1-1 0,-1 1-1,0 0 1,0 0 0,0-1 0,0 1 0,0 0 0,0-1-1,-1 1 1,1-1 0,0 1 0,0-1 0,0 0 0,0 0-1,-1 1 1,1-1 0,0 0 0,0 0 0,0 0 0,-1 0-1,1 0 1,0 0 0,0-1 0,0 1 0,-1 0 0,1-1-1,-2 0 1,0 0-540,-19-3-5703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45.8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7448,'0'0'0,"12"18"0,15 31 0,9 21-184,5 26 184,-2 0-4968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46.2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8 3680,'-2'-1'-7,"-5"-4"3,5 4-1,12 25 378,2 2-210,11 40 0,-19-51-109,-1 1 0,0 0 1,-1 0-1,-1 0 1,0 17-1,-1 3 121,4 42 7,1 99 846,-5-174-449,-8-18-126,1 5-390,-22-39-839,-2-5-3337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51.2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5832,'1'2'16,"1"0"-15,-1 0 0,1 0 1,-1 0-1,0 0 0,0 0 0,0 0 0,0 0 1,-1 0-1,1 1 0,0-1 0,-1 0 1,0 0-1,1 4 0,3 18 30,12 82 25,-12-77 20,-2-1 0,-1 1 0,-2 30 0,-1-21 45,8 200 323,-5-208-422,7 54 136,-5-57-114,15 98 160,-14-106-114,1 0-1,1 0 1,0 0 0,17 33-1,-22-50-75,0 0 1,0 0-1,0 0 0,0-1 0,0 1 1,1 0-1,-1-1 0,1 1 1,-1-1-1,1 0 0,0 1 0,-1-1 1,1 0-1,0 0 0,0 0 1,2 1-1,-2-2 6,-1 0-1,1 1 1,-1-1 0,1 0-1,-1 0 1,1 0 0,-1 0 0,1-1-1,-1 1 1,1 0 0,-1-1-1,1 1 1,-1-1 0,1 1 0,-1-1-1,3-1 1,3-4-141,-1 1 0,0 0 0,0-1-1,0 0 1,-1-1 0,5-7 0,-9 13 54,28-38-4733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47.4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190 1 3592,'0'0'8,"-8"5"-1,-61 42 23,19-10-2,48-36-20,0 1 4,-4 3-8,6-5-3,0 0-1,-1 1 1,1-1-1,0 0 1,-1 0-1,1 0 0,-1 1 1,1-1-1,-1 0 1,1 0-1,-1 0 1,1 0-1,-1 0 1,1 0-1,0 0 1,-1 0-1,1 0 1,-1 0-1,1 0 0,-1 0 1,1 0-1,-1 0 1,1 0-1,-1 0 1,1 0-1,-1-1 1,0 1-1,-17-14 79,14 11-20,-4-7 16,5 6 42,-2-4 14,4 6 410,7 1-413,12-2-74,0 0 1,1 1-1,-1 1 0,20 2 1,96 3 112,-118-3-124,0 0 0,0 2 1,0 0-1,0 1 0,27 10 1,-30-10-22,3 5 106,-8-1-98,0 0-1,-1 0 1,0 1-1,-1 0 1,11 19-1,-16-27-21,-1 0-1,1 1 0,-1-1 1,1 0-1,-1 1 0,0-1 0,1 1 1,-1-1-1,0 1 0,0-1 1,0 0-1,0 3 0,-14 141 126,6-112-59,2-12-41,1 0-13,-2 1 0,0-1 0,-2-1 0,0 1 0,-15 23 0,13-27 38,-2 1-1,0-2 1,0 0 0,-24 21-1,36-38-44,1 1 1,-1-1-1,0 1 0,0-1 1,1 1-1,-1-1 0,0 0 1,1 1-1,-1-1 0,1 0 1,-1 1-1,1-1 0,-1 0 1,1 0-1,-1 0 0,1 1 0,0-1 1,-1-1-1,1 1-6,-4-5 18,3 5-12,0-1 0,0 0 0,0 0 0,0 0 0,0 0 0,1 0 0,-1 0 0,1 0 0,-1 0 0,1 0 0,0-1 0,0 1 0,0 0 0,0-3 0,1-22 64,1 0 1,7-37-1,2 19 118,30-82 0,-38 118-177,10-19 150,66-94 79,-61 103-46,11-4-59,41-22 0,-68 44-123,-1 0 0,1 0-1,0 0 1,0 0 0,0 1 0,0-1 0,0 1-1,-1-1 1,4 1 0,24-3 69,0 2-1,33 3 1,-34 5 73,113 60 67,-138-66-212,0 1 1,0 0-1,-1 0 0,1 0 1,-1 0-1,1 0 0,-1 0 0,3 4 1,13 14 56,20 29 0,9 33-21,-47-82-52,14 35 115,-3-4-52,4 10-12,-2 0 0,8 50 0,-7 30 32,-14-116-117,0 0 1,0 0 0,-1 0 0,1-1-1,-1 1 1,0 0 0,0 0 0,-1-1-1,1 1 1,-1-1 0,0 1-1,-1-1 1,1 0 0,-5 7 0,1-3-620,-13 23-5367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47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7624,'13'11'-1,"-9"-8"1,-1-1-1,0 1 0,-1 0 1,1 0-1,0 0 1,-1 0-1,1 1 0,-1-1 1,0 1-1,-1-1 0,3 5 1,16 37-2,14 50 0,-25-57 23,21 189 24,-27-177 29,3 213 35,-5-212-1,0-22-58,11 190 164,-2-112-61,-10-107-145,0 1 0,0 0 0,1 0 0,-1-1 0,0 1-1,0 0 1,0 0 0,0-1 0,0 1 0,0 0 0,0 0-1,0-1 1,-1 1 0,1 0 0,0 0 0,0-1 0,-1 1-1,1 0 1,0 0 0,-1-1 0,1 1 0,-1-1 0,1 1-1,-1 0 1,1-1 0,-1 1 0,1-1 0,-1 1 0,0 0 0,-15-3-759,14 2 484,-18-6-4713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48.1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1 968 5208,'5'-130'121,"12"13"54,-11 100 66,2 2-137,1 0-1,19-21 1,-14 27-24,93-24 48,-78 29 32,131-1 53,-128 7-106,111 25 34,-120-19-73,-9 0-49,-1 1-1,0 0 1,0 1 0,17 17-1,-30-26-16,1 0 0,0-1 0,-1 1 0,1 0 0,0 0 0,-1 0 0,1-1 0,-1 1 0,1 0 0,-1 0 0,0 0 0,1 0-1,-1 0 1,0 0 0,0 0 0,0 0 0,1 2 0,-1 12 7,1 1-1,-2 0 1,0 0 0,-1 0-1,-4 15 1,-4-5 18,-68 105 6,60-108-26,-32 25-1,42-42-5,-1 0 0,0 0-1,0 0 1,-18 7-1,16-9-81,1-1-1,0-1 0,-1 1 1,1-2-1,-1 1 1,0-2-1,0 1 0,1-2 1,-14-1-1,-32-2-4031</inkml:trace>
  <inkml:trace contextRef="#ctx0" brushRef="#br0" timeOffset="1">1160 0 5920,'6'22'1,"3"24"12,-7-33-10,19 160 30,-17-130 21,34 281 178,-16-206-104,37 182 278,-56-287-378,-2-10-60,-1 0 0,1 0 0,-1 0 0,1-1 0,0 1 1,0 0-1,1 0 0,-1 0 0,0-1 0,1 1 0,2 3 0,-2-3-157,4 6-3817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48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1 292 5920,'26'17'3,"27"21"3,-13-3-1,-32-25-4,0-1-1,11 21 1,-9-10-2,-1 1 1,-1-1 0,8 33-1,-13-29-4,-4 10 4,-8 54-1,2-66-3,1-6-127,-2 0 0,0-1-1,0 0 1,-13 15 0,-11 10-3168</inkml:trace>
  <inkml:trace contextRef="#ctx0" brushRef="#br0" timeOffset="1">223 1 4848,'0'0'48,"17"3"0,-5 30-48,-2 17 0,4 4 0,1 1-3232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48.9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642 769 6192,'-17'1'-28,"1"1"0,0 0 0,0 1 0,0 1 0,1 1 0,-29 12 0,24-9 5,-65 24 0,55-19 19,-72 34 2,66-28 2,2 2 1,-55 43-1,86-61 1,0-1 0,0 0 0,1 1 0,-1 0 0,1-1 0,-4 6 0,-17 30 6,-26 56 0,47-90-2,1-1 0,0 0 0,0 0 0,0 1-1,0-1 1,0 6 0,-1 23 13,1 1-1,4 43 1,-3-74-11,0 0-1,1 1 1,-1-1 0,1 0-1,-1 1 1,1-1 0,0 0-1,0 0 1,2 3 0,7 13 12,2-1 0,0-1 0,1 0 0,19 18-1,-31-33-9,1 1-1,0 0 0,0-1 1,0 1-1,0-1 0,1 0 1,-1 0-1,4 2 0,29 10-216,-1-2 0,49 9 0,7-3-3385</inkml:trace>
  <inkml:trace contextRef="#ctx0" brushRef="#br0" timeOffset="1">930 873 5832,'13'18'10,"-2"0"1,0 1-1,-1 0 0,8 24 1,20 70 69,-29-84-67,13 38 68,-9-27-54,9 45 0,-17-66-54,-1-3-92,0 1 1,-1-1 0,-1 1-1,1 22 1</inkml:trace>
  <inkml:trace contextRef="#ctx0" brushRef="#br0" timeOffset="2">1017 0 5472,'19'88'148,"-17"-77"-135,3 9 3,13 41 215,25 59 10,-40-112-226,1 0-1,-1 0 0,1-1 1,0 1-1,10 11 0,0 1 0,34 48-2,74 75-705,-55-70-2807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49.2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 0 4400,'20'67'4,"-16"-49"-1,5 37-1,-4 19 41,-9 123 1,2-166-44,1 50 70,3-58-60,5 65 47,-5 3 7,-2-89-58,0 0-1,0 1 1,0-1-1,0 0 1,0 0-1,-1 0 0,1 0 1,-1 1-1,0-1 1,1 0-1,-1 0 1,0 0-1,0 0 1,0-1-1,-2 3 1,-2 3 6,-15 21-522,-1 0-2097</inkml:trace>
  <inkml:trace contextRef="#ctx0" brushRef="#br0" timeOffset="1">0 304 6280,'17'-1'0,"-12"1"4,-1 0-1,1 0 1,-1 0-1,1 1 1,-1 0 0,7 1-1,108 26 42,107 15 116,-190-38-144,17 1 63,225 9 34,-221-15-20,260-27-769,-142 5-3258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49.9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707 676 6904,'-14'-10'23,"0"1"0,-1 1 1,1 0-1,-2 1 0,1 0 0,-1 2 1,0 0-1,-31-6 0,20 6-19,-31-1 0,21 5-3,0 2 1,-61 11-1,68-4-14,-7 9 0,-48 31 0,65-31-33,-57 83-16,67-79 36,6-10 16,0-3 6,1 0 1,0 1 0,1 0-1,-1-1 1,2 1 0,-1 0-1,1 0 1,1 0 0,0 0-1,1 13 1,7 20-5,-6-35 8,0-1 0,1 0-1,0 0 1,6 10 0,-7-13 0,0 0 0,0-1 0,0 1 0,1 0 0,-1-1 0,1 1 0,0-1 1,0 0-1,0 0 0,0 0 0,0 0 0,0 0 0,6 1 0,2-4 7,12-10-2,43-26 0,-45 19 9,86-110 12,-104 124-17,-1 0 0,1 0 0,-1 0 0,0 0 0,4-8 0,27-81 44,-10-14-37,-17 61 11,2-212 38,-8 250-59,6-203 67,-4 186-54,3-55 52,-3 127-48,4 84 6,9 89 45,-12-200-69,3 27 22,33 176 7,-31-185-20,-4-24-9,2 8-1,1 1 1,0-2-1,2 1 1,1-1-1,12 21 1,17 17 12,-39-59-17,0 0 1,0 0-1,0 1 0,1-1 0,-1 0 1,0 0-1,0 1 0,0-1 0,0 0 1,1 0-1,-1 0 0,0 1 0,0-1 1,1 0-1,-1 0 0,0 0 0,0 0 1,1 0-1,-1 1 0,0-1 1,1 0-1,-1 0 0,0 0 0,0 0 1,1 0-1,-1 0 0,0 0 0,1 0 1,-1 0-1,1 0 0,6-1 3,1-1-1,0 1 1,-1-1-1,1 0 0,-1-1 1,14-6-1,-21 9-2,14-7 5,-1-1 0,0 0 0,-1-1 0,0 0 0,22-22 0,-21 19-1,-2 2 2,0-2 0,-1 1 1,0-1-1,0-1 0,-1 0 1,12-25-1,-14 25-2,-1 5 4,-1-1 0,-1 0 0,0 0 0,4-13 0,-1 3-2,-1 4-1,7-32 29,-9 25 7,-8 33 0,-12 65-3,3 52-10,13-126-25,0 0-1,0 0 1,0 0 0,0 0-1,0 0 1,0 0 0,1 0-1,-1 0 1,2 3 0,5 12 4,1 0 0,0-1 0,2 0-1,16 23 1,-7-21 8,38 19 4,-38-27-17,29 11 1,9-3 2,-53-17-4,-1 0-1,0-1 0,1 1 0,-1-1 1,0 0-1,1 0 0,-1-1 0,0 1 1,1-1-1,3 0 0,-2-2 1,0 0-1,0 0 1,0-1 0,-1 1-1,0-1 1,1 0 0,-1 0-1,-1 0 1,1-1 0,-1 1-1,1-1 1,2-5-1,-4 5 1,7-13 13,-3-4-6,0 0 0,2-36 0,-10 37 32,-38-100 24,27 95 17,-12-12-20,-31-37 1,38 59 39,6 9-73,0-1 1,-1 2-1,0 0 0,-15-5 0,27 11-24,0 0 0,1 0 0,-1 0 0,0-1 0,1 1 0,-1 0-1,1 0 1,-1 0 0,0 0 0,1 0 0,-1 0 0,0 0 0,1 0-1,-1 0 1,0 1 0,1-1 0,-1 0 0,0 1 0,-3 0-76,0 1 0,0 0 1,0 0-1,1 1 0,-1-1 1,1 1-1,-1 0 0,1 0 1,0 0-1,0 0 0,0 0 0,-2 5 1,-15 21-5029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50.3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10 144 7000,'3'14'6,"-2"19"-4,-6 30 5,-2 8 10,6 37 12,1-103-25,1 1 1,-1-1-1,1 1 0,1-1 1,-1 0-1,1 0 0,0 0 0,0 0 1,1 0-1,-1 0 0,1-1 0,0 1 1,4 5-1,-2-5 1,-5-4-3,1 0 0,-1-1 0,0 1 0,1 0 0,-1-1 0,1 1 0,0-1 0,-1 1 0,1-1 0,-1 1 0,1-1 0,0 0 0,-1 1 0,1-1 0,0 0 0,1 1 0,13 4 22,0-1 0,0 0 0,1-1 0,-1 0 1,1-2-1,-1 0 0,23-1 0,-25-1-10,-9 1-1,-1 0 0,1 0-1,0-1 1,0 0 0,-1 0-1,1 0 1,-1 0-1,6-3 1,9-3 58,1-2-1,-2 0 1,1 0 0,16-13-1,-27 15-49,22-23 125,-26 26-129,0-1 25,1 1 1,-1-1 0,1 1-1,6-5 1,-9 8-26,0 0-1,0 0 1,0 0-1,0 1 1,0-1-1,0 1 1,0-1-1,0 1 1,0-1-1,0 1 1,0-1-1,1 1 1,-1 0 0,0 0-1,0-1 1,0 1-1,1 0 1,-1 0-1,0 0 1,0 1-1,0-1 1,1 0-1,-1 0 1,0 1-1,0-1 1,0 0 0,0 1-1,0-1 1,0 1-1,2 0 1,131 111 484,-117-101-433,5-2-48,1-2-1,-1 0 1,1-1 0,1-1-1,-1-1 1,26 0-1,-39-7-4,-2-3-10,1-1 0,-1-1 0,0 1 0,11-16 0,-18 22-4,0-1 1,0 1-1,0 0 0,-1 0 0,1 0 0,0-1 0,-1 1 0,1 0 0,-1 0 0,1-1 1,-1-1-1,2-12 2,0 1 0,-1-1 0,-1 1 0,-1-1 0,0 1 0,-3-15 0,4 25 1,-1 1 0,0 0-1,0-1 1,0 1 0,-1 0 0,-2-5 0,-91-145 37,70 124 7,-98-87 28,102 101-9,-3 2-25,-41-16 0,51 28-22,10 2-19,0 1 1,1-1 0,-1 1 0,0-1 0,0 1-1,1 1 1,-1-1 0,1 0 0,0 1-1,0-1 1,-4 5 0,7-7-3,-1 1 1,1-1-1,-1 1 1,1-1-1,0 1 0,0-1 1,-1 1-1,1-1 1,0 1-1,0-1 0,-1 1 1,1 0-1,0-1 1,0 1-1,0-1 0,0 1 1,0 0-1,0-1 1,0 2-1,0 13-232,1 1 0,1-1 0,1 0 0,6 26 0,8 21-5547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50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71 6192,'2'-3'0,"31"-1"0,-20 3-2,0 2 0,1 0 0,-1 0 0,0 1 0,0 0-1,20 8 1,62 25-17,-90-32 18,23 10-12,-16-6 8,5 2 1,-1 0 0,1 1 1,-2 1-1,0 1 0,0 0 1,22 25-1,7 14-4,-2 5 7,-32-39 6,0 1-1,8 22 1,-15-34-2,-1 1 0,0 0-1,0 0 1,0 0 0,-1 0-1,0 0 1,-1 0 0,0 14-1,0-20 2,0 0-1,0 0 1,0 0-1,0 0 0,-1 0 1,1-1-1,0 1 0,-1 0 1,1 0-1,-1 0 0,1 0 1,-1-1-1,1 1 0,-1 0 1,0 0-1,1-1 1,-1 1-1,0 0 0,1-1 1,-1 1-1,0-1 0,0 1 1,0-1-1,1 0 0,-1 1 1,0-1-1,0 0 1,0 1-1,0-1 0,0 0 1,0 0-1,0 0 0,0 0 1,0 0-1,0 0 0,0 0 1,1 0-1,-1 0 0,0 0 1,0 0-1,0-1 1,0 1-1,-1-1 0,-4-1 9,0 0-1,0 0 1,0-1 0,-7-4-1,11 5-15,-4-1 13,1-1 0,-1 0 0,1 0 0,0-1 0,0 0 0,0 0 0,1 0 0,0 0 0,0-1 0,-6-9 0,6 7 2,-4-9 63,2-12-20,-4-45 1,11 52 53,8-15-28,15-38 0,-14 54 48,6-1-34,35-38 0,-35 48 53,17-5-50,39-14 0,-47 25-2,118 3 36,-113 7-71,8 9-20,66 32 0,-101-43-36,-1-1 1,1 1 0,-1-1-1,0 1 1,1 0-1,-1 0 1,0 0-1,2 2 1,8 9 10,-1 0 0,12 18 0,-13-14-7,14 34-1,-22-48-3,-1 0 0,0 0 0,0 1-1,0-1 1,0 0 0,0 7 0,2 3 6,-1 0-5,0 0 0,-1 0 0,0 0 0,-1 1 0,0-1 0,-1 0 1,-1 0-1,-5 22 0,-25 56-919,15-48-3772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51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315 24 5744,'-58'39'112,"-35"46"44,74-63 65,9-11-139,-3 5-26,1 1 0,0 0-1,1 1 1,1 0 0,1 0-1,-8 22 1,10-21 24,-22 62 93,26-69-91,0 0 0,1 0 0,1-1 0,-1 1 1,2 0-1,1 18 0,-1-30-75,0 0 0,0 1 0,0-1 0,0 0 0,0 1-1,1-1 1,-1 0 0,0 1 0,0-1 0,0 0 0,1 1 0,-1-1 0,0 0 0,0 0-1,1 1 1,-1-1 0,0 0 0,0 0 0,1 1 0,-1-1 0,0 0 0,1 0 0,-1 0 0,0 0-1,1 0 1,-1 1 0,0-1 0,1 0 0,-1 0 0,1 0 0,-1 0 0,0 0 0,1 0-1,-1 0 1,0 0 0,1 0 0,-1 0 0,1-1 0,-1 1 0,19-6 129,57-34 127,4 7-107,-64 31-56,5 4-55,-1 2 0,35 9-1,-35-3 31,5 7-22,44 41 1,-67-56-48,-1-1 0,1 1 0,-1 0 0,1 0 0,-1 0 0,0 0 0,1 0 0,-1 0 0,1 4 0,13 36 32,19 86 0,-30-86-17,-10 173 11,-1-175-25,7-40-7,-27 89 6,21-75-5,0 0-1,-1 0 0,-1 0 0,-12 16 1,13-21-1,0-1 0,0 0 0,-1 0 0,0 0 0,-18 12 0,17-15 0,1-1 0,-1 1 0,0-1 0,0-1 1,0 0-1,-14 4 0,10-6 1,0 0 0,0 0-1,0-1 1,0-1 0,0 0 0,0 0 0,0-2-1,0 0 1,-12-4 0,23 6 0,-1 1-1,1-1 1,0 0 0,0 0-1,0 0 1,0 0 0,0 0-1,1 0 1,-3-2 0,-9-8 1,0-1 0,1-1 0,1 0 0,-18-25 0,28 36 0,0 1-1,0-1 0,0 0 0,0 1 0,1-1 0,-1 0 0,0 0 0,1 0 0,0 0 1,-1 0-1,1-2 0,-9-154 20,9 152-16,0 0 1,1 0-1,0 1 0,2-10 1,22-81 20,15 2-14,-19 57 22,126-148 15,-113 147-2,130-164 22,-135 162-2,112-128 125,-81 99-63,-59 68-121,1-1 0,-1 1 0,0 0 0,0 0 0,-1-1 0,1 1 0,0-1 0,0 1 0,-1-1 0,1 1 0,-1-1 0,1 1 0,-1-1 0,1 1 0,-1-1 0,0 0 0,0 1 0,0-1 0,0 1 0,0-1 0,0 0 0,-1 1 0,1-1 0,0 1 0,-1-1 0,0-1 0,1 3-7,-1-1 7,1 0 0,-1 0-1,0 1 1,1-1-1,-1 1 1,0-1 0,0 0-1,0 1 1,1-1-1,-1 1 1,0 0 0,0-1-1,0 1 1,0 0 0,0-1-1,0 1 1,0 0-1,0 0 1,1 0 0,-1 0-1,0 0 1,-2 0-1,1 0 12,-8 0 3,1 1 1,-1 0 0,1 1-1,0 0 1,0 0 0,0 1-1,0 0 1,-9 5 0,16-7-19,0 0 0,0 0 1,0 0-1,1 1 0,-1-1 0,0 1 1,1-1-1,-1 1 0,1-1 0,-1 1 1,1 0-1,0 0 0,0 0 1,0 0-1,0 0 0,0 0 0,0 0 1,1 0-1,-1 0 0,0 4 0,1-6-3,-1 2 1,1 0 0,0-1 0,0 1 0,0 0 0,0-1 0,0 1 0,0 0 0,0 0 0,1-1-1,-1 1 1,1 0 0,-1-1 0,1 1 0,1 2 0,1 5 3,14 34 0,10 7 0,15 7-3,10-1-2,7-5 0,-54-47 0,167 145-15,-159-137 13,-9-9 0,-1 1-1,1-1 1,-1 1-1,0-1 1,0 1-1,0 0 1,-1 0-1,4 9 1,0-1-9,0 1-1,-1 1 1,-1-1 0,0 1-1,-1-1 1,0 1 0,0 17-1,-3-22 4,-1 1-1,-1-1 0,-4 15 0,-3 25-26,8-36 19,1-13 15,0 0 1,0 0 0,0 0 0,0 1 0,0-1-1,0 0 1,0 0 0,0 0 0,0 0-1,0 0 1,0 0 0,0 0 0,0 1-1,0-1 1,0 0 0,0 0 0,0 0 0,0 0-1,0 0 1,0 0 0,0 0 0,0 1-1,0-1 1,0 0 0,0 0 0,0 0-1,0 0 1,1 0 0,-1 0 0,0 0 0,0 0-1,0 0 1,0 0 0,0 1 0,0-1-1,0 0 1,0 0 0,1 0 0,-1 0 0,0 0-1,0 0 1,0 0 0,0 0 0,0 0-1,0 0 1,1 0 0,-1 0 0,0 0-1,0 0 1,0 0 0,0 0 0,0 0 0,0 0-1,0 0 1,1-1 0,-1 1 0,0 0-1,0 0 1,0 0 0,0 0 0,0 0-1,0 0 1,0 0 0,10-2-85,0 0 0,0 0 0,-1-1 0,1 0 0,-1-1 1,13-7-1,-8 5-526,51-26-5369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52.5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14 791 6456,'-13'2'34,"16"1"49,1-2-49,1 0 0,-1-1 0,1 1 0,0-1 0,6-1 0,82-15 171,138-42 325,96-29 35,-203 53-337,-108 30-181,23-8 106,1 3 0,59-7-1,-98 16-147,-1 0-1,0 0 0,0 1 0,1-1 0,-1 0 0,0 0 0,0 0 0,0 0 0,0 1 1,1-1-1,-1 0 0,0 0 0,0 1 0,0-1 0,0 0 0,0 0 0,0 1 0,0-1 1,0 0-1,1 0 0,-1 1 0,0-1 0,0 0 0,0 1 0,0-1 0,0 0 0,0 0 1,-1 1-1,1-1 0,0 0 0,0 0 0,0 1 0,0-1 0,0 0 0,0 0 0,0 1 1,-1-1-1,1 0 0,0 0 0,0 0 0,0 1 0,0-1 0,-1 0 0,1 0 0,0 0 1,-1 1-1,-39 46 177,33-38-169,5-7-7,0 0 0,1 1 0,-1-1 0,0 1 1,1-1-1,0 1 0,-1 0 0,1 0 0,0-1 0,0 1 0,1 0 1,-1 4-1,-3 13 19,2 0 1,0 30-1,7-30 24,8 8-13,31 46-1,-25-54 0,100 77 8,-55-52-19,-39-30-19,0 0-2,-12-7 9,-1 0 0,17 14 0,-11-6 26,0 0-1,-2 0 1,0 2 0,23 32 0,-38-50-32,-1 1 1,0 0 0,0 0 0,0-1 0,0 1-1,0 0 1,1-1 0,-1 1 0,0 0 0,0 0-1,-1-1 1,1 1 0,0 0 0,0-1 0,0 1-1,0 0 1,-1 0 0,1-1 0,0 1 0,-1-1-1,1 1 1,0 0 0,-1-1 0,1 1 0,-2 0-1,1 1 11,-1 1-2,0-1 0,-1 1-1,1-1 1,-1 1 0,0-1-1,1 0 1,-1 0 0,0 0-1,0-1 1,0 1 0,-1-1-1,1 0 1,0 1 0,-1-2-1,1 1 1,0 0 0,-1-1-1,1 1 1,-4-1 0,5 0-5,1 0 1,0 0 0,0 0 0,0-1 0,-1 1-1,1 0 1,0-1 0,0 1 0,0-1-1,0 1 1,0-1 0,0 0 0,0 1-1,0-1 1,0 0 0,0 0 0,0 1 0,0-1-1,0 0 1,1 0 0,-2-2 0,-1 0 15,1-1-8,-1 1 0,1-1 0,-1 0 1,1 0-1,1 0 0,-1 0 0,0 0 1,1 0-1,0 0 0,0-1 0,0 1 1,0 0-1,1-1 0,0-4 0,-1-3 1,1 8-7,0 0 0,0 0 0,1 0 0,-1 0 0,1 0-1,0 0 1,0 0 0,0 0 0,3-6 0,35-102 108,-28 86-78,72-122 16,-62 120-43,38-32-1,-42 46-12,0 1 0,28-17 0,-17 16-2,1 0 1,55-17-1,-62 28-5,-10 2 0,-3 0 2,0 1 1,0 0-1,0 0 0,0 1 0,0 1 1,0-1-1,0 1 0,0 0 0,-1 1 1,10 4-1,191 110-187,-179-99 191,-1-4-66,129 47-30,-127-53 17,108 11-21,-116-20 47,-5-3 31,0 0 0,32-13 0,-38 7 16,10-22-1,-20 26 7,1 0 0,-1-1 0,0 1 0,0 0 0,1-13 0,-3 10 1,0 0 1,0 0-1,-1 0 0,-1 0 1,1 0-1,-1 0 0,-1 0 1,-6-14-1,0 8 26,-11-6-6,-29-22 0,31 33 33,-20-1-16,-41-6 0,51 17 23,-15 6-16,-65 19 1,104-24-39,1 0 1,0 0 0,0 1-1,-1-1 1,1 1 0,0 0-1,-3 2 1,-14 10 25,-28 24-1,29-19-21,-21 26 0,21-15 30,2 6-21,3 1-1,-14 53 1,27-87-18,0 1 1,1-1-1,-1 0 1,1 1-1,0-1 1,0 0-1,0 7 1,3 9 2,1 1 0,1 0 0,0-1 0,15 35 0,-20-53-4,1 1-1,0-1 1,0 0-1,0 1 1,0-1-1,0 1 1,0-1-1,0 0 1,0 0-1,0 0 1,0 0-1,1 0 1,-1 0-1,3 1 1,11 9 3,1-2 0,21 11 0,-10-10-3,0 0 0,37 7 0,71 5-1,0-17 0,8-18 0,9-18 0,-110 19 0,65-27 0,-78 25 0,-2 0 1,46-33-1,-33 15 2,-3-2 0,-1-2 0,44-54 0,-51 50 6,74-154 9,-101 189-14,0-1 0,0 0 0,0 1 0,2-12 0,16-193 25,-23 168-1,1 18-14,0 1-2,-1-1 0,-1 1 0,-1 0 1,-1 0-1,-13-33 0,16 50-7,-25-56 56,25 57-51,1-1 1,-1 1-1,-1 0 1,1 1-1,-1-1 1,0 1-1,0-1 0,0 1 1,-8-6-1,11 10-4,-1-1-1,1 1 1,-1-1 0,1 1-1,-1 0 1,1 0-1,-1 0 1,1 0-1,-1 0 1,0 0-1,1 0 1,-1 0 0,1 1-1,-1-1 1,1 1-1,-1-1 1,-1 2-1,1-2 1,0 5 22,2-1-20,-1 1-4,1 1 0,0 0 1,1 0-1,-1 0 0,1 0 1,0 0-1,0-1 0,1 1 0,2 6 1,14 40 2,13 26-4,50 95-6,-23-59-36,-20-33 18,-24-48-63,51 154-40,-53-149-15,-2-5 57,47 131-217,-46-139 183,21 36 1,-30-59 102,-1 0 0,0 0 1,1 0-1,-1 0 0,1 0 1,-1 0-1,1-1 0,0 1 1,0-1-1,0 1 0,-1-1 1,2 0-1,-1 0 0,2 1 1,5 3-16,0 1 13,-7-4 11,1-1 1,-1 1-1,0-1 0,1 1 0,-1-1 0,1 0 1,-1 0-1,1 0 0,0-1 0,-1 1 0,1-1 0,4 1 1,11 0-16,0 0 1,35-4-1,-32-3 7,36-18-1,-38 15 13,31-23 0,-22 9 1,0-1 1,45-54-1,-50 48 8,-10 11-2,13-20 5,-1 0 1,24-55-1,-43 81 1,9-19 11,-1-1 0,-2 0 0,11-48 0,1-46 72,-23 105-15,-19-83 33,11 87-25,-1 5-50,0 0-1,-2 1 1,1 1 0,-1-1-1,-1 2 1,0-1 0,-19-13-1,-1 8-3,19 13 46,5 4-63,0 0 0,0 0 0,-1 1 0,1 0 0,0 0 0,0 1 0,1-1 1,-1 2-1,0-1 0,1 1 0,-7 4 0,-36 33 94,47-39-91,1 0 0,-3 8-15,4-5 0,1 2-9,0 0 1,0 0-1,0 0 0,-1 1 0,0-1 0,-1 0 0,1 0 0,-1 0 0,-1 0 1,-4 13-1,4-13-22,1-5 16,1 1 0,-1-1 0,0 1 0,1 0 0,0-1 0,0 1 0,-1 0 0,2 4 0,-1-5-6,-2-2-8,-4 3 16,3-3 1,-9-12 6,9 10 1,-22-6 1,19 6 0,2 0 3,1 1 0,-1 0 0,0 0 0,0 0 0,0 0 0,0 0 0,-4 1 0,6 0-1,1 0-1,-1 0 1,1 1-1,-1-1 1,1 1-1,0-1 1,-1 1-1,1 0 1,-1 0-1,1-1 1,0 1-1,0 0 1,-1 0-1,1 0 1,0 0-1,0 1 1,0-1-1,0 0 1,0 0-1,1 0 1,-1 1-1,-1 1 1,-3 8 3,-1 1 0,2-1 0,0 1 0,0 0 0,-2 17 0,3-16-5,1-9 0,1 1 1,0 0-1,1 0 1,-1 0-1,1 0 1,0 0-1,1 8 1,0 6-1,3 46 1,-1-40-2,11 32 0,20 44 0,-19-68 0,20 35 0,27 26 0,1-9 0,-10-16 0,-16-15 0,-13-20 0,-10-11 0,0 1 0,-15-16 0,0-4 0,-5 19 1,-31 80 20,35-94-15,0 0-1,0 1 0,1-1 1,0 16-1,1-22-2,1 1 1,-1 0-1,1 0 0,0-1 0,-1 1 1,2-1-1,-1 1 0,0-1 1,1 1-1,-1-1 0,1 0 0,3 4 1,-4-5 1,1 0 0,0-1 0,-1 1 1,1 0-1,0-1 0,0 1 0,0-1 0,0 0 1,0 0-1,0 0 0,0 0 0,0 0 0,1 0 1,-1 0-1,0-1 0,1 1 0,-1-1 0,0 0 1,1 0-1,-1 0 0,0 0 0,1 0 1,-1 0-1,0 0 0,1-1 0,-1 1 0,4-2 1,1-1 11,-1 1 0,0-1 0,0 0 1,-1-1-1,1 1 0,0-1 0,8-8 1,-13 11-6,1-1 0,0 0 0,0 0 0,-1 0 0,1 0 0,-1 0 0,1 0 0,-1 0 0,0-1 1,0 1-1,1-4 0,3-6 9,13-33 13,-12 23 47,-2-13-23,0-44 0,-8 56 9,-10-15-23,-25-48 0,21 61-3,-115-100 16,101 103-43,-52-29-1,-6 1-9,22 13 1,31 12-3,37 25-2,-1 0 0,1 0 0,0 0 0,-1-1 0,1 1 0,0 0 0,0-1 0,-1 1 0,1 0 0,0-1 0,0 1 0,-1 0 0,1-1 0,0 1 0,0 0 0,0-1 0,0 1 0,-1 0 0,1-1 0,0 1 0,0-1 0,0 1 0,0-1 0,0 1 0,0 0 0,0-1 0,0 1 0,0-1 0,0 1 0,1 0 0,-1-1 0,0 1 0,0-1 0,0 1 0,0 0 0,1-1 0,-1 1 0,0 0 0,0-1 0,0 1 0,1 0 0,-1-1 0,0 1 0,1 0 0,-1 0 0,0-1 0,1 1 0,4-2 0,0 0 0,0 0 0,0 0 0,0 1 0,10-2 0,61-8 0,34-1 0,19-1 0,6-3 0,0 2 0,-2-1 0,-98 9-295,0-2 0,-1-1 1,0-2-1,48-22 0,10-9-7071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51.7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430 0 7536,'-12'5'3,"-19"11"65,21-10-51,-104 71 96,86-55 15,-101 109 51,109-104-79,-53 101 29,66-108-82,5-8-35,0 0 0,1-1 0,0 1 0,2 18 0,-1-30-11,0 1 0,0 0-1,0-1 1,0 1 0,0-1 0,0 1 0,0-1 0,1 1 0,-1-1 0,0 1 0,0-1-1,1 1 1,-1-1 0,0 0 0,1 1 0,-1-1 0,0 1 0,1-1 0,-1 0 0,1 1-1,-1-1 1,0 0 0,2 1 0,11 8 7,0-1 0,1 0 0,24 10 0,-16-12-1,35 1-1,-44-6-5,0-1 0,0 0-1,16-3 1,-12-1 0,-1 0 1,0-2-1,0 0 0,0 0 1,14-10-1,-13 4 7,-8 4 3,2-2 2,-1 0 1,0 0-1,-1-1 0,0 0 0,-1 0 1,12-23-1,49-96 511,-68 128-337,1 5-1,2 10-54,-1 1-1,0 0 0,2 15 0,-4-16-82,2 1 0,0 0 0,5 15-1,-5-20-32,-3-7-11,1 0 0,0 0 0,0 0 0,0 0 0,0 0 0,0 0 0,0 0 0,1 0 0,-1 0 0,0-1-1,1 1 1,0 0 0,-1-1 0,1 0 0,2 3 0,12 6 23,1 0 0,27 12 0,-23-16 0,16-1-621,67-2 1,-24-5-5528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52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592 732 7264,'0'-3'3,"1"1"1,-1-1-1,0 1 1,-1-1-1,1 1 1,0 0-1,-1-1 1,1 1-1,-1-1 1,0 1-1,1 0 1,-1-1 0,-1 1-1,1 0 1,0 0-1,0 0 1,-1 0-1,1 0 1,-1 0-1,0 0 1,1 0-1,-1 1 1,0-1-1,-3-1 1,-25-11 17,13 12 47,-13 6-13,-57 14-1,61-8 60,-106 59 32,108-51-91,-89 83 24,93-80-39,-4 12-13,-23 41 0,39-54 7,5-6-23,1 1 1,1 0 0,0 24-1,5-26 23,0-6-26,1 0-1,0-1 1,1 0 0,-1 0 0,14 10-1,-6-11 28,16-4-6,37-2-1,-42-5 27,111-62 29,-131 66-73,0-1 1,0 0-1,0 0 0,0 0 1,4-5-1,36-39 40,45-66 1,-66 75 28,66-152 29,-77 152-42,18-170 25,-28 165-31,-1 22-35,2-191 108,-10 45 123,7 164-203,-2 7-1,-2 7-45,1 0 1,1 0-1,0 1 0,0-1 1,1 0-1,0 1 1,1-1-1,1 1 0,1 10 1,-1-9-8,6 66 22,-2-46-19,9 77 0,5 7 1,5 8-3,32 117-4,-45-198-3,-3-16 1,-1 1-3,2 1-1,1-1 1,1-1-1,21 36 1,-16-37-571,27 35 0,-14-25-5002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52.4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64 242 6192,'0'-4'0,"14"-28"0,-13 30 0,0 0 0,0 0 0,0 1 0,0-1 0,1 0 0,-1 0 0,1 1 1,-1-1-1,1 1 0,-1-1 0,1 1 0,0 0 0,0-1 0,2 0 0,-3 2 1,0 0 0,0 0 0,0 1 0,0-1 0,0 1 0,0-1-1,0 1 1,0-1 0,0 1 0,-1-1 0,1 1 0,0 0 0,0-1 0,-1 1 0,1 0-1,0 0 1,-1-1 0,1 1 0,0 1 0,1 1 1,4 3 1,15 26 21,3 16-3,25 43 18,-42-78-36,-3-7 2,1 1-1,-1-1 1,11 11-1,6 6 15,-20-22-19,0 0 1,0 1-1,1-1 0,-1 0 1,1 0-1,-1 0 1,1 0-1,-1 0 0,1 0 1,-1 0-1,1 0 1,2 0-1,1-1 1,0 0-1,1-1 1,-1 1 0,0-1-1,0 0 1,1-1-1,-1 1 1,0-1 0,0 0-1,0 0 1,-1-1-1,6-2 1,-3 1 0,13-7 14,84-74 14,-86 64 6,51-92 26,-61 92 13,-6 8-54,-1 0 0,-1 0 0,0 0 1,0 0-1,-3-15 0,-4 12 147,-1 6-127,1 1-1,-2 1 1,0-1 0,0 1 0,-12-7-1,4 8 156,-3 3-108,-1 2 0,-38 0 0,37 6 28,-104 48 42,100-34-83,-18 24-26,-41 50 0,62-58-7,-52 132 19,74-163-56,0 0 0,0 1 0,0-1 0,0 1 0,1-1 0,-1 7 0,1 10 5,0 0-1,2 0 1,0 0-1,7 25 1,-9-43-7,0 0-1,1-1 1,0 1 0,-1-1 0,1 1-1,0-1 1,0 1 0,0-1 0,0 1 0,0-1-1,2 3 1,16 15 10,1-1-1,37 26 1,-31-31 8,37 10 17,123 26 0,-102-36-26,-51-11 16,4-4-339,1-1 0,58-13 0,-8-5-4528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53.3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521 1 6280,'-21'5'1,"15"-3"9,0-1 1,-1 1-1,1 1 0,0-1 1,0 1-1,-9 6 0,-18 12 48,-45 38 0,35-18 152,-40 47 0,68-71-171,-40 49 314,37-41-300,-30 38 22,32-37 92,-38 110 58,50-109-97,4-2-69,1-1-1,8 40 1,-9-63-52,0 0 0,0 1-1,1-1 1,-1 0 0,0 0 0,1 0-1,-1 0 1,1 1 0,0-1 0,-1 0 0,1 0-1,1 1 1,1 2 5,1 0-1,-1-1 1,1 1-1,0-1 1,0 0-1,0 0 1,1 0-1,-1-1 1,1 1-1,9 3 1,-14-6-8,1 0-1,0 0 1,-1 0 0,1 0 0,0 0 0,-1 1-1,1-1 1,0 0 0,-1-1 0,1 1 0,-1 0-1,1 0 1,0 0 0,-1 0 0,1 0 0,0-1 0,-1 1-1,1 0 1,-1 0 0,2-1 0,14-8 26,-1 0 1,0-1 0,21-18-1,-10 4 68,-1-1 0,28-37-1,-37 41-62,0 3 118,17-28-1,-15 19-103,44-58 204,-35 45-54,1 3-1,56-59 1,-84 96-195,1-1 0,-1 1-1,0 0 1,0 0 0,0 0 0,1-1 0,-1 1 0,0 0-1,0 0 1,1 0 0,-1-1 0,0 1 0,1 0-1,-1 0 1,0 0 0,0 0 0,1 0 0,-1 0-1,0 0 1,1 0 0,-1 0 0,0 0 0,1 0-1,-1 0 1,0 0 0,0 0 0,1 0 0,3 1 11,1 0 0,-1 1 1,0 0-1,0-1 0,0 1 1,-1 1-1,1-1 1,-1 0-1,1 1 0,-1 0 1,0 0-1,1 0 0,-2 0 1,1 0-1,0 1 0,3 5 1,3 6 12,0 0 1,9 21 0,-17-34-34,3 7 18,1 0-1,-2 1 1,0-1 0,4 19-1,0 2-1,26 86 14,12 77-1,-35-158-17,-6-22-132,1-1 1,0 0 0,1 0 0,1-1-1,0 0 1,0 0 0,1 0 0,1-1-1,16 16 1,30 21-6129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53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 6904,'83'-16'153,"-67"14"-133,42-1 272,105 6 56,-125-2-121,-24 0-164,50 2 130,88 17-1,-32 5-1008,-74-16-4144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54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8072,'0'0'0,"15"27"88,14 1 8,23 4 8,26-6 8,29-7-112,28-5-48,34-6 48,-3-2-5840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54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683 17 3144,'-3'-2'1,"0"0"1,-1 0-1,1 0 0,-1 1 1,1-1-1,-1 1 0,1 0 1,-1 0-1,0 1 0,-5-2 1,-43 1-1,-98 21-4,132-17-3,1 0 0,-31 10 0,25-5 4,5-2 2,0 1-1,-26 13 1,29-10 0,1 1 1,-1 0-1,2 1 1,-1 0-1,2 1 1,0 0-1,-15 21 1,9-4 20,-56 134 29,64-129 44,-17 157 53,28-151-7,29 175 63,-20-173-29,-5-25-108,11 36 69,1-1 0,27 54 0,41 73 164,-67-146-85,4 0-317,1-2 0,41 45 0,-2-11-2757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54.8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8344,'4'-1'5,"-1"1"1,0 0-1,0 1 0,0-1 1,1 1-1,-1-1 1,0 1-1,0 0 0,0 0 1,0 0-1,0 1 1,0-1-1,0 1 0,-1-1 1,1 1-1,-1 0 1,1 0-1,-1 0 0,1 0 1,-1 1-1,3 4 1,1-2 7,4 9 128,39 83 66,-41-72-47,18 131 54,-18-68-17,-7-56-167,2-1-12,-1-17 21,-1 1 0,-2 27 0,1-27 5,0-4-17,-1 1-1,0 0 1,-1-1 0,0 1-1,0-1 1,-5 12-1,-1-49 78,2-41-1253,1-11-4644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55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7088,'0'0'0,"6"28"0,0 7 0,14 18 0,14 22 0,19 28 0,13 6-40,14-11 40,0-5-4808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55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0 443 5744,'0'0'2,"0"0"1,0 0-1,0 0 1,0 0-1,0 0 1,0 1 0,0-1-1,0 0 1,0 0-1,0 0 1,0 0-1,0 0 1,0 0-1,1 0 1,-1 1-1,0-1 1,0 0-1,0 0 1,0 0-1,0 0 1,0 0 0,0 0-1,0 0 1,0 1-1,0-1 1,1 0-1,-1 0 1,0 0-1,0 0 1,0 0-1,0 0 1,0 0-1,0 0 1,0 0-1,1 0 1,-1 0 0,0 0-1,0 0 1,0 0-1,0 0 1,0 0-1,1 0 1,-1 0-1,0 0 1,0 0-1,0 0 1,0 0-1,0 0 1,0 0-1,1 0 1,-1 0 0,0 0-1,0 0 1,0 0-1,0 0 1,0-1-1,0 1 1,0 0-1,0 0 1,1 0-1,-1 0 1,0 0-1,0 0 1,0 0-1,0 0 1,0-1 0,6 21 47,1 17-10,-7-37-38,3 23 132,-1-1 0,-1 28-1,-1-21 12,6 42-1,2-28 6,16 56 0,-12-77 70,-2-9-159,2 0 0,-1-1 0,2-1 0,21 17 0,-14-19 146,1-5-137,1 0 0,-1-1 1,28 0-1,-26-7 98,7-7-50,49-26 0,-60 22 30,-17 14-132,15-15 53,-1 0 0,-1-1-1,0-1 1,15-23 0,21-38 140,-41 68-75,-5 8-114,1 0 1,0 0-1,0 0 1,0 1 0,0 0-1,1 0 1,-1 1-1,8-1 1,3 4 106,9 10-45,45 28 1,-52-27-35,0 1 0,23 23-1,-25-21-32,1-1-1,32 22 1,82 33 21,-106-61-15,103 11 14,-127-19-33,1-1 0,-1 0 0,1 0 1,0 0-1,-1-1 0,0 1 0,1-1 0,2 0 1,20-7 3,-2-1 0,1-1 1,30-18-1,-52 26-5,1 0 0,0 0 0,-1 0 0,1 0 0,-1 0 0,1 0 0,2-4 0,8-10 5,22-32 0,-26 32-5,0 0-1,-2 0 1,10-29 0,-11 24-1,-1 0 0,5-37 0,-9 40 0,0 0 0,-1 0 0,-4-24 0,-5-1-1,-1 0 1,-18-43-1,-22-40-4,7 23-11,18 40 8,3 16 7,22 46 1,-1 0 0,0-1 0,1 1 0,-1 0 0,0 0 0,0 0 0,0 0 0,0 0 0,0 0 0,0 0 0,0 0 0,0 1 0,0-1 0,-3-1 0,3 2 0,1 0 0,-1 0 0,0 0 0,1 0 0,-1 0 0,0 0-1,1 0 1,-1 0 0,0 1 0,1-1 0,-1 0 0,0 0 0,1 0 0,-1 1 0,1-1 0,-1 0 0,0 1 0,1-1 0,-1 1-1,0 0 1,-2 8-5,-4 94 2,10-74-2,33 124 2,-24-122-3,71 134-5,-65-129-2,83 188-26,-25-41-25,-68-162-334,-2 1 0,7 34-1,-6-11-5367</inkml:trace>
  <inkml:trace contextRef="#ctx0" brushRef="#br0" timeOffset="1">1134 470 7352,'154'24'184,"133"30"649,-19-20-389,-212-30-176,201 6 100,-214-11-161,153-31-1118,-100 8-4882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53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3864,'4'7'27,"1"0"0,0 0 1,0 0-1,1 0 0,-1-1 0,11 8 1,33 26 205,45 43 16,-64-55-124,-1 2 0,37 49 0,-57-68-100,11 17 143,45 81 102,-50-81-105,-1 1-1,14 42 1,-14-7-66,-13-38 142,-17 124 98,-2-66 47,11-60-332,2-3-16,-20 57 208,-44 145 463,67-219-707,1 0-1,-1 1 0,1-1 1,-1 0-1,0 0 1,-1 0-1,1-1 0,-1 1 1,0 0-1,0-1 1,0 0-1,0 1 1,0-1-1,-1-1 0,-7 6 1,1 0-577,-26 20-4278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55.9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5656,'8'5'1,"-1"-1"10,0 1 0,-1 0 1,1 0-1,6 7 1,-7-7-5,95 92 94,-74-69 53,128 158 60,-123-142-59,111 192 93,-120-187 39,52 205 117,-74-247-344,1 0 0,-1 0 1,0 0-1,-1 14 0,-5 88 245,1-86-266,-1 0 0,-7 22-1,12-45-38,-1 3 25,0-1 0,0 1 0,0 0 0,0-1 0,0 1 0,0-1-1,-1 1 1,1-1 0,-1 0 0,-2 3 0,4-5-25,-14 18 136,-29 28 1,26-31-88,-34 21-1,20-20 167,19-11-146,-11 4-4,0-1-1,-1 0 0,0-2 0,0-1 0,-27 3 1,-29-2 132,79-7-164,4-1-22,10-5-2,39-13-1121,8-4-4474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56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1 757 8248,'14'-1'23,"-12"1"-14,-1 0-1,1 0 1,0 0 0,-1-1 0,1 1-1,0 0 1,0-1 0,-1 1 0,1-1-1,0 0 1,2-1 0,12-6 63,25-20 0,-28 13 8,7-23-30,21-52 1,-30 56-23,10-54 4,-4-12-25,6-103-22,-14 94-4,-10 95-27,-3-6-16,4 20 61,0 0 0,0 0 0,0 0-1,0 0 1,0 0 0,0 1 0,-1-1-1,1 0 1,0 0 0,0 0-1,0 0 1,0 0 0,0 0 0,0 0-1,0 0 1,-1 0 0,1 0 0,0 0-1,0 0 1,0 0 0,0 0-1,0 0 1,0 0 0,0 0 0,-1 0-1,1 0 1,0 0 0,0 0 0,0 0-1,0 0 1,0 0 0,0 0-1,-1 0 1,1 0 0,0 0 0,0 0-1,0 0 1,0 0 0,0 0 0,0-1-1,0 1 1,0 0 0,0 0 0,-1 0-1,1 0 1,0 0 0,0 0-1,0 0 1,0 0 0,0-1 0,0 1-1,0 0 1,0 0 0,0 0 0,0 0-1,0 0 1,0 0 0,0-1-1,0 1 1,0 0 0,0 0 0,0 0-1,0 0 1,-5 4-8,1 0 0,0 1 0,0-1 0,0 1 0,0 0-1,1 0 1,0 1 0,0-1 0,-3 9 0,5-11 4,-7 16-21,1 1-1,0 0 1,2 0 0,1 0-1,-3 27 1,4-27 16,0 14-23,10 164-10,-1-154 30,46 154-5,-39-164 13,24 41 4,8 3 1,31 28 1,-74-103 1,1 0 0,-1 0-1,0 0 1,1 0 0,-1 0-1,1-1 1,0 1 0,0-1-1,0 0 1,0 1 0,1-2 0,-1 1-1,0 0 1,1-1 0,-1 1-1,6 0 1,-9-2-2,1 0 2,-1 1-1,0-1 0,0 0 0,1 0 0,-1 0 0,0 0 0,1 0 1,-1 0-1,0 0 0,0 0 0,1 0 0,-1 0 0,0 0 1,0 0-1,1 0 0,-1 0 0,0 0 0,0-1 0,1 1 0,-1 0 1,0 0-1,0 0 0,1 0 0,-1 0 0,0 0 0,0-1 0,0 1 1,1 0-1,19-17 46,0 0 1,32-37 0,-34 34-35,-10 13 6,0 0 1,0 0 0,1 1 0,-1 0-1,2 0 1,9-5 0,-6 4-10,-8 4-2,-1 0 0,1 1 1,0-1-1,0 1 1,0 0-1,0 0 0,0 0 1,9-1-1,3 0 3,35-8 5,-31 10 19,84 20 18,-87-12-18,-3 3-22,0 1 0,-1 0 0,15 16 0,-18-10 15,-2 10-4,12 48 0,-20-53 23,-5 5-25,0-1 1,-12 35 0,16-60-18,-1 1 0,1-1 0,-1 1 0,0-1 0,1 1 0,-1-1 1,0 1-1,0-1 0,0 0 0,0 1 0,-3 1 0,-8 9 14,-1-2-1,-1 1 1,0-1 0,-25 13-1,14-17 56,-125 4 31,117-12-18,18-1-51,-11-1 10,0-1-1,1-1 1,0-2-1,-44-18 1,-161-97 436,204 110-460,-25-17 154,46 27-250,3 2 33,1 0-1,-1 0 1,0 0-1,0 0 1,0-1-1,1 1 1,-1 0-1,1-1 1,-1 1-1,1-1 1,-1 1-1,1-1 1,0 0-1,0 1 1,0-1-1,0 0 1,0 0-1,0 0 1,1 0-1,-1 0 1,0 0-1,1 0 1,-1-3-1,1-13-6144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19:56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540 1 11384,'0'0'0,"6"13"0,3 28 24,-2 14 0,-7 14-24,0 5 0,8 3 0,-1 0-8096</inkml:trace>
  <inkml:trace contextRef="#ctx0" brushRef="#br0" timeOffset="1">1024 872 8608,'0'0'0,"-20"45"0,-33 78 0,-41 50-216,-51 27 216,-53 8-520,-59-10 520,0-2-5424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0:00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587 50 7712,'-58'-48'237,"56"46"-129,-1 6 4,0-1-95,1-2-14,1 0 1,0 0 0,0 0 0,0 0 0,0 0 0,1 0 0,-1 0 0,0 1 0,0-1 0,1 0-1,-1 0 1,0 1 0,1-1 0,0 0 0,-1 1 0,1-1 0,-1 2 0,-29 205 123,11-67-105,-1-26-18,11-65 3,-19 79-1,-13 31-3,-69 127 5,87-238 0,-36 61 4,-6-9-9,-13 10-981,54-75-3908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0:01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1022 0 5656,'-57'56'57,"-129"141"12,136-143-34,-212 244 37,212-234 55,-179 275 37,219-323-134,-16 33 1,-11 32-347,-38 126 0,36-70-3237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0:01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198 143 7712,'169'132'80,"-145"-113"-66,-3-2 31,0-1 0,1-1 0,36 17 0,-49-32 9,1-5-29,-1-1 1,1 0-1,-1 0 1,0-1-1,-1 0 1,1 0-1,-1-1 0,-1 0 1,13-17-1,-2-7 23,-15 19 106,-5-2-100,0 0 0,-1 0 1,-5-19-1,-1 17 113,-4 3-110,0 1 1,-1 1 0,-24-19-1,36 30-41,1 0-1,-1 0 1,0 0-1,0 0 1,1 1-1,-1-1 1,0 0-1,0 1 1,-4-1-1,-23-3 57,0 1 0,-51 2 0,77 1-56,0 1 0,0-1 0,0 0-1,-1 1 1,1 0 0,0 0 0,-4 2 0,-38 17 68,-53 34 0,95-52-74,-1 0 0,1 0 0,0 1 0,1-1 0,-1 1 0,0 0 0,-2 3 0,-33 44 42,-33 58 0,54-72-12,-14 55 0,24-64-36,-7 51 0,12-63-4,1 0 0,1 0 0,0 0 0,3 14 0,-2-21 0,1-1 0,-1 0 0,1 0 0,1 0 0,0 0 0,0 0 0,6 10 0,-2-8-1,0-1 1,0-1 0,1 1-1,0-1 1,0-1 0,0 0-1,1 0 1,0 0-1,1-1 1,9 4 0,-17-8-2,1 0 0,-1 0 0,0 0 0,0 0 0,0-1 0,1 1 0,-1-1 0,0 0 0,4 1 0,36 0-14,70-6 0,-79-3-24,133-64-24,-163 71 54,0-1 0,1 0 0,-1 0 0,0 0 1,0 0-1,0-1 0,4-4 0,-7 7 10,17-17-37,27-35-1,-26 25 24,15-32-1,-16 22-57,114-323-187,-122 335 210,18-39-1,-20 50 40,10-17-53,-13 26 55,2 25-38,-3-10 42,2 32-19,-7 2 12,-6 49 1,-21 116-38,21-139 21,-38 260-116,42-293 135,-11 53-74,11-69 50,0 1 11,0 0 1,-1-1-1,-2 0 1,-12 29-1,16-43 13,0-1 0,0 1 1,-1-1-1,0 0 0,0-1 0,-8 10 0,11-15 7,1 0 0,0 0 0,-1 1 0,1-1 0,0 0 0,0 0 0,-1 0 0,1 0-1,0 0 1,-1 0 0,1 0 0,0 0 0,-1 0 0,1 0 0,0 0 0,-1 0 0,1 0-1,0 0 1,0 0 0,-1 0 0,1 0 0,0 0 0,-1-1 0,1 1 0,0 0 0,0 0-1,-1 0 1,1 0 0,0-1 0,0 1 0,-1 0 0,1 0 0,0 0 0,0-1 0,0 1 0,-1 0-1,1 0 1,0-1 0,0 0 0,-6-10-8,3 5 5,2 3 2,0-1 0,1 1-1,-1 0 1,0-1 0,1 1 0,0 0 0,0-1 0,0 1-1,0 0 1,1-7 0,9-105-17,-5 87 13,44-125-4,-32 119 4,116-170-4,-97 158 4,175-160-6,-165 172-7,183-96-4,-185 114-2,147-25-4,-187 41 26,-1-1 1,0 1-1,0 0 1,0 0-1,0 0 1,1 0-1,2 2 1,1-2 0,0 2-1,-1-1 1,1 1 0,-1 0 0,1 1-1,-1-1 1,0 1 0,0 0 0,0 1 0,-1-1-1,9 8 1,-14-11 2,1 1-1,-1-1 1,0 0 0,1 0-1,-1 1 1,0-1 0,0 0-1,1 1 1,-1-1 0,0 0-1,0 1 1,0-1 0,0 0-1,1 1 1,-1-1 0,0 1-1,0-1 1,0 0 0,0 1-1,0-1 1,0 1 0,0-1-1,0 0 1,0 1 0,0-1-1,0 1 1,0-1 0,0 0-1,-1 1 1,1-1-1,0 1 1,0-1 0,0 0-1,-1 1 1,1-1 0,0 0-1,0 1 1,-1-1 0,-9 17-3,0 0 0,-2-1-1,0 0 1,0-1 0,-22 19 0,34-33 3,-32 29-12,-145 131 1,141-131 6,-47 35 4,54-46 1,-38 18 0,28-18-1,-61 19 0,99-38 1,1 1 0,-1-1-1,0 0 1,0 1 0,1-1-1,-1 0 1,0 0 0,0 0-1,0 1 1,1-1 0,-1 0-1,0 0 1,0 0 0,0 0-1,0-1 1,1 1-1,-1 0 1,-1 0 0,1-1 0,-1 1 0,1-1 0,0 1 0,-1-1 0,1 0 0,0 1 1,0-1-1,0 0 0,-1 0 0,1 0 0,0 0 0,0 0 0,0 0 0,1 0 0,-1 0 1,0-1-1,0 1 0,0 0 0,1 0 0,-1-1 0,1 1 0,-1-2 0,0-2-160,0-1 0,0 0 0,1 0 0,0 0 0,0-6 0,3-46-4586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0:02.2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0 7000,'-11'68'49,"-6"50"24,-4 90 135,19-175-181,-1 15 121,-17 293 475,18-305-592,-2 51 243,7 239 797,3-352-985,5-29-1196,1-7-4490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0:02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341 321 5384,'-6'25'0,"-11"24"0,-15 20 0,-14 15 0,-11 14 0,-1 8 0,56-103 0,-29 56 5,-29 77-1,30-58 18,28-73 11,7-13 0,17-36-633,4-9-2433</inkml:trace>
  <inkml:trace contextRef="#ctx0" brushRef="#br0" timeOffset="1">322 8 5920,'0'0'0,"-12"-7"-16,-5 16 24,-2 22 0,-4 19 40,14 9 0,18 4-48,3 2-4032</inkml:trace>
  <inkml:trace contextRef="#ctx0" brushRef="#br0" timeOffset="2">997 387 6368,'-4'-2'4,"0"0"1,0-1 0,-1 2-1,1-1 1,0 1 0,-1-1-1,1 1 1,-1 0 0,1 1-1,-1-1 1,-8 1 0,-44 5 98,46-3-74,-20 4 112,-140 62 60,134-48-66,-158 101 58,156-93-59,39-28-134,-84 76 133,16 8-85,68-84-48,-3 3 15,0 1 1,0 0-1,1 0 0,-1 1 0,1-1 1,-2 5-1,-3 12 14,0 0-1,1 0 1,1 0 0,-3 41 0,7-61-25,1 0 0,0 0 0,0 0 0,0 0 0,0 1 0,0-1 0,0 0 0,1 0 0,-1 0 0,0 0 0,1 0 0,-1 0 0,0 0 0,1 0 0,-1 0 0,1 0 0,0 0 0,-1 0 0,2 1 0,3 5 9,0 0 0,1-1 1,-1 0-1,1 0 0,8 5 1,-7-6-12,1 0 0,0-1 0,0 0 0,0-1 1,0 0-1,0 0 0,18 3 0,-12-3 4,0-2 0,1 0 0,0-1 0,-1 0 0,29-5 0,72-22-953,9-8-3639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0:03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38 656 5296,'0'50'0,"0"91"-1,3-17-13,1-20 13,3-7 1,6-4 0,2-19 0,-14-67 0,1 0 0,-1-1 1,1 1-1,6 10 0,-8-16 0,0-1 0,0 1 1,1-1-1,-1 1 0,1-1 0,-1 1 0,0-1 0,1 0 0,-1 1 0,1-1 1,-1 1-1,1-1 0,-1 0 0,1 0 0,-1 1 0,1-1 0,0 0 0,-1 0 1,1 0-1,-1 1 0,1-1 0,-1 0 0,1 0 0,0 0 0,-1 0 0,1 0 1,-1 0-1,1 0 0,0 0 0,-1-1 0,1 1 0,-1 0 0,1 0 0,0 0 1,-1-1-1,1 1 0,-1 0 0,1-1 0,-1 1 0,1 0 0,0-1 1,38-35-581,5-7-2327</inkml:trace>
  <inkml:trace contextRef="#ctx0" brushRef="#br0" timeOffset="1">1 20 4576,'0'0'0,"4"9"0,5 20 0,11 4-32,4-2 32,0 0-2928</inkml:trace>
  <inkml:trace contextRef="#ctx0" brushRef="#br0" timeOffset="2">713 1 5560,'4'80'-15,"-2"78"-12,-3-116-59,-7 79-1,-6 41 70,-24 183 82,14-106 40,20-195 70,-6 154-616,7-106-2839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0:03.4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70 5744,'6'0'19,"0"1"0,0 0 0,0 1 0,0-1-1,0 1 1,0 0 0,0 1 0,6 3 0,24 10 33,29 3-42,-53-16-10,11 3-2,0-1 1,1 0 0,-1-2-1,42 0 1,-40-3-1,0-1 0,0-1 1,0-2-1,26-6 0,-40 5 0,0-1 1,0 0-1,0-1 0,11-9 1,0-5 2,-19 18 10,0-1 1,0 1-1,0 0 0,0-1 0,-1 0 0,1 1 1,-1-1-1,0 0 0,-1 0 0,1 0 0,0-1 1,-1 1-1,0 0 0,1-5 0,1 2 270,-2 7-273,-1 0-1,0 0 1,0 1-1,1-1 0,-1 0 1,0 0-1,1 1 1,-1-1-1,0 0 0,0 0 1,0 1-1,1-1 1,-1 0-1,0 1 0,0-1 1,0 1-1,0-1 1,0 0-1,0 1 0,1-1 1,-1 0-1,0 1 1,0-1-1,0 1 0,0-1 1,0 0-1,-1 1 1,1-1-1,0 0 0,0 1 1,0 9 69,0 3-28,-1-1-1,0 1 1,-3 13 0,-22 109-721,10-53-3328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53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1 4488,'0'0'0,"-36"34"0,0 3-2888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0:04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28 1800,'0'0'65,"-4"0"-6,-12 0-23,12 0 420,-10-7 29,12 7-437,1 0-32,0 0 0,1 0 0,-1 0-1,0 0 1,1 0 0,-1 0-1,0 0 1,1 0 0,-1-1 0,1 1-1,-1 0 1,0 0 0,1-1-1,-1 1 1,1-1 0,-1 1 0,1 0-1,-1-1 1,1 1 0,-1-1-1,1 1 1,-1-1 0,1 1 0,0-1-1,-1 1 1,1-1 0,0 0 0,-1 0-1,0 0 176,-1-1-114,-5-4-2,5 5 150,4 1-217,-1 0 0,0 0 0,0 0-1,1 0 1,-1 0 0,0 0 0,0 0 0,1 1 0,-1-1-1,0 0 1,0 1 0,0-1 0,0 1 0,0 0-1,0-1 1,0 1 0,0 0 0,0-1 0,0 1 0,0 0-1,1 2 1,1-1-1,-1 0 0,0-1 0,0 1 0,1 0 0,-1-1 0,1 0 0,0 1 0,4 0 0,4-1-147,1 0 1,22-2-1,2-1-2113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0:05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495 1 6728,'4'0'25,"12"0"14,-12 0 34,-4 14 103,-4-2-128,-1-1 0,-13 21 1,7-14-26,-15 38 0,-13 56 2,32-83-18,-10 64-1,-2 50-3,0 20 2,1 8-2,3 1 2,4-2-2,8-135-1,-2 38 4,-28 142 1,-21 13 2,42-183-2,3-11 0,-54 171 50,56-187-62,-83 241 330,85-241-296,-12 54 230,6-3 47,11-69-299,0 0 0,0 1 0,0-1-1,0 0 1,0 0 0,0 0 0,0 1 0,0-1-1,0 0 1,0 0 0,0 0 0,0 0-1,0 1 1,0-1 0,0 0 0,1 0 0,-1 0-1,0 0 1,0 1 0,0-1 0,0 0-1,0 0 1,1 0 0,-1 0 0,0 0-1,0 0 1,0 0 0,0 0 0,1 1 0,-1-1-1,0 0 1,0 0 0,0 0 0,0 0-1,1 0 1,-1 0 0,0 0 0,0 0-1,0 0 1,1 0 0,-1 0 0,0 0 0,0 0-1,0 0 1,1-1 0,-1 1 0,0 0-1,0 0 1,0 0 0,0 0 0,1 0-1,-1 0 1,11-6 68,26-20-1049,5-3-4112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0:05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408 9 6104,'-2'-2'-6,"-11"-5"-47,11 7 50,0 1 1,1-1-1,-1 0 1,0 0-1,0 1 1,1-1-1,-1 1 1,0 0 0,1-1-1,-1 1 1,1 0-1,-1 0 1,1 0-1,-3 2 1,2-2 3,1 0 0,0 1 0,0-1 1,0 0-1,0 0 0,0 1 0,0-1 1,0 0-1,0 1 0,1-1 0,-1 1 1,1-1-1,-1 1 0,1 0 0,-1-1 0,1 1 1,0-1-1,0 1 0,0 3 0,6 37 50,-3-24-30,2 10 60,-2-1 1,-1 0 0,-2 47-1,-9-1-26,2-39 93,-62 193 71,51-172-39,-83 261 72,81-247-72,-65 275 73,72-274-65,-33 281 69,44-336-212,1 0-1,2 25 1,-1-40-45,11 175 133,16 0-88,-25-164-21,1 1-1,-1-1 0,7 15 1,0 1-173,2 0 0,1-1 0,1 0 0,1-1 0,34 45 0,15 6-4877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0:07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862 1020 4760,'-10'-10'1,"-18"-13"134,13 12-21,0 0 0,-1 2 1,-1 0-1,0 1 0,-31-11 0,-7 7-13,28 11 154,-146 23 86,134-13-186,-152 67 58,158-57-98,1 8-63,1 1 0,-30 34 0,59-59-42,-1 0 0,1 0-1,0 1 1,0-1 0,0 0-1,-1 5 1,3-8-10,-7 15 24,0 1 0,-5 21 0,8-19-16,1 0 0,0 20 0,3-38-8,-1 3 6,1 0 0,0 0 0,0 1 0,0-1 0,0 0 0,1 0 0,0 4 0,2 8 11,1 0 1,8 21-1,-7-25-10,2 1-1,14 21 1,-21-33-7,0 1 3,1 0 0,0 1 0,0-1 0,0 0 0,0 0 0,0 0 0,0 0-1,1 0 1,-1 0 0,0 0 0,0 0 0,1 0 0,-1-1 0,0 1 0,4 1 0,11 5 12,1 0 1,23 6-1,-11-7-5,33 2-1,-62-8-9,4 1 7,1-1-1,-1 0 1,1 1 0,-1-2-1,0 1 1,9-2 0,-13 2-7,30-5 23,39-11 0,30-23-3,-95 37-13,0 0 0,1 0 0,-1 0 0,0-1 0,0 0-1,-1 1 1,5-5 0,45-43 36,47-59-1,-96 105-29,-1-1-1,1 0 1,-1 0-1,0 0 1,3-9-1,73-206 111,-69 171 18,11-214 68,-19 208-34,3-227 76,-5 229-71,5-190 205,-4 175-180,0 56-127,-1 10-41,0 4-1,-1 49 64,-7 104-25,-4-19-35,1-12-35,3 5 0,6 8-3,6-71-3,16 83 0,-12-118-5,49 107-6,-43-113-7,14 8 9,33 33 0,-42-52-3,-9-8 10,0 0-1,0-1 1,1-1 0,0 0 0,17 4 0,-27-8 2,-1 0 1,1 0-1,0 1 0,0-1 1,-1 0-1,1 0 0,0 0 0,0 0 1,-1-1-1,1 1 0,0 0 1,-1 0-1,1 0 0,0-1 1,0 1-1,-1 0 0,1 0 0,0-1 1,18-11-6,-1 1 0,26-23 0,-39 29 6,1 0-1,-1 0 0,1 0 0,-1 0 0,-1-1 0,7-10 0,-1 0 1,-2 4 0,0 0 0,9-22 0,-11 19 0,0-1 0,3-17 0,4-39 0,-5-3 0,-4 5 1,0 17 4,-2 31-3,-1 43-2,-2 9-2,0-14-1,1-1-1,0 1 0,5 25 1,20 63-25,-16-85-31,3-3 38,1-1 0,1 0 0,17 15 0,-14-19-72,5-2 50,0-2-1,24 5 1,-28-12-42,-2-3 52,-1-2-1,29-11 1,-32 7 20,9-24-1,-18 28 14,-1-1 0,0 0-1,-1 1 1,1-1 0,-1 0-1,0 0 1,0-9 0,-1 7 0,-1-1 0,0 1 0,0 0 0,0 0 0,-1 0 0,-5-12 0,0 3 0,-1 0 1,-16-25-1,10 19 9,-1 1 0,0 1 0,-2 1 1,-1 0-1,-31-28 0,26 29 23,-40-27 1,50 41 54,9 5-80,1 0 0,0 0 1,-1 1-1,1-1 1,0 1-1,0-1 0,0 1 1,-1 0-1,1 0 0,0 1 1,0-1-1,1 0 1,-1 1-1,-4 2 0,1 7 27,3 3-244,0 0 1,0 0-1,2 0 0,0 21 1,1 22-5231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0:07.9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1 6728,'1'4'56,"1"5"-40,0 0 1,-1 0-1,0 0 0,-1 0 1,0 1-1,-2 16 0,-10 53 40,9-67-64,-17 78 42,1-16-21,11-28-1,3-2-8,5-34 0,-1-6-2,1 0 0,0 0 1,0 0-1,0 0 0,1 0 1,0 0-1,-1 0 0,1 0 0,1 0 1,-1 0-1,1 0 0,1 3 0,1-7 28,19-14 16,-1-1 1,-1-1 0,0-1-1,21-23 1,53-68 345,-93 107-376,0 0 0,0 0 0,0 0-1,0 0 1,0 0 0,0 0 0,0 1 0,0-1-1,0 1 1,0 0 0,1 0 0,-1 0 0,0 0 0,0 0-1,0 0 1,0 0 0,0 1 0,0-1 0,1 1 0,-1-1-1,2 2 1,0-1 28,37 12 116,66 31 0,-64-25-141,-40-18-15,-1-1-1,0 1 1,1-1 0,-1 1 0,1-1 0,-1 0 0,1 0-1,-1 0 1,0 0 0,1 0 0,-1-1 0,1 1 0,-1-1-1,0 0 1,1 1 0,-1-1 0,0 0 0,3-2 0,0 1-1,-1-1 0,1 0 0,-1-1 0,8-6 0,-7 0 17,-3-7-10,-1-1 1,-2-27 0,0 32 1,-1 1 1,0 0 0,-1 0-1,-1 0 1,0 0 0,-8-17-1,6 14 1,3 8 4,0 0-1,-1-1 1,1 1-1,-1 1 1,-1-1-1,1 1 1,-1 0-1,-8-9 1,8 10-6,4 4-6,-1 0-1,1 0 1,0 1 0,0-1-1,0 0 1,0 1 0,-1-1-1,1 1 1,0-1-1,0 1 1,-1 0 0,1 0-1,0-1 1,-1 1 0,1 0-1,0 0 1,-1 0 0,1 1-1,0-1 1,-1 0-1,1 0 1,0 1 0,-1-1-1,1 1 1,0-1 0,0 1-1,-1-1 1,1 1-1,0 0 1,0 0 0,0-1-1,0 1 1,0 0 0,-1 2-1,1-3 2,-4 8 62,2 3-263,1 0-1,0 0 1,1 0-1,0 16 1,1 18-5125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0:08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1 110 6456,'3'0'-2,"12"-5"-3,-10 6 12,0 1-6,0 1 1,0 0-1,0 1 0,-1-1 1,0 1-1,1 0 0,5 8 1,28 39 9,-35-47-11,27 42 3,-2 8-10,25 69-1,-45-103-31,-5-14 32,-1 0 0,0 0 0,0 0 0,0 1 0,-1-1 0,1 12 0,-2-18 7,0 0 0,1 1 0,-1-1 0,0 1 0,0-1 0,0 0 0,0 1 0,-1-1 0,1 0-1,0 1 1,0-1 0,0 0 0,0 1 0,0-1 0,0 0 0,0 1 0,-1-1 0,1 0 0,0 1-1,0-1 1,-1 0 0,1 0 0,0 1 0,0-1 0,-1 0 0,0 0 2,0 0 1,-1 0-1,1 0 1,0 0 0,-1 0-1,1 0 1,0 0-1,0-1 1,-1 1-1,1-1 1,0 1 0,0-1-1,0 1 1,0-1-1,0 0 1,0 1-1,0-1 1,0 0 0,0 0-1,0 0 1,0 0-1,0 0 1,0 0-1,1 0 1,-2-2-1,-20-29 81,11 11 95,2 0 0,0 0 0,1 0 0,1-1-1,1 0 1,1 0 0,1-1 0,1 0 0,0-32 0,3 53 23,0 0 73,0-2-387,-2 8 1296,1-2-1080,1-2-102,-1 0 0,1 0 0,-1 0 0,0 0 0,1 0 0,-1 0 0,1 0 0,-1 0 0,0 1 0,1-1 0,-1 0 0,1 0 0,-1 1 0,1-1 0,-1 0 0,1 1 0,-1-1 0,1 1 0,0-1 0,-1 0 0,1 1 1,-1-1-1,1 1 0,0-1 0,-1 1 0,1 0 0,0-1 0,0 1 0,-1-1 0,1 1 0,0-1 0,0 1 0,0 0 0,0-1 0,0 1 0,0-1 0,0 1 0,0 0 0,0-1 0,0 1 0,0-1 0,0 1 0,0 0 0,1 0 0,0 1-9,0-1-1,0 1 0,-1-1 0,1 1 1,0-1-1,-1 1 0,1 0 1,-1-1-1,0 1 0,1 3 0,2 12-60,4 5 17,-2 1 0,-1 0 0,0 0 0,-2 1 0,0-1 0,-4 37 0,-3 6-57,-12 149-254,11-190 187,5-24 174,1 0-1,-1 0 0,1-1 0,-1 1 0,1 0 0,-1-1 0,0 1 1,1 0-1,-1-1 0,0 1 0,0-1 0,1 1 0,-1-1 0,-1 1 0,-3-3-62,-3-7 27,2 1 24,0 1 0,1-1 0,-1 0 0,1 0 1,-6-15-1,-9-25-26,15 32 36,-5-31 0,8 27 4,1 0 0,0 0 1,4-32-1,2 33 8,1 6 3,-2 1-1,1 0 1,1 0 0,0 1 0,1 0 0,0 0 0,12-14 0,64-82 86,-49 59 101,-8 11-25,46-48 0,-13 18 134,-59 67-300,0-1 0,0 1 0,1 0 1,-1-1-1,0 1 0,0 0 0,1-1 0,-1 1 1,0 0-1,1 0 0,-1-1 0,0 1 0,1 0 1,-1 0-1,0 0 0,1-1 0,-1 1 0,0 0 1,1 0-1,-1 0 0,1 0 0,-1 0 0,0 0 1,2 0-1,4 0 23,1 0 0,-1 1 0,1 0 0,-1 0 1,1 1-1,-1 0 0,11 5 0,-1 3 98,-14-8-112,10 7 17,-1 1 0,-1 1 0,0 0 0,0 0 0,-1 1 0,0 0 0,8 17 0,72 158 196,-68-119-194,-14-46-18,12 27 1,-17-47-46,-1 0-1,1 1 1,0-1 0,0 0 0,0 0 0,0 0 0,0 0 0,0-1 0,0 1-1,1 0 1,-1-1 0,0 1 0,1-1 0,0 0 0,-1 0 0,1 0 0,0 0 0,-1-1-1,1 1 1,0-1 0,0 1 0,-1-1 0,4 0 0,0 0-512,32 5-5793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0:09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392 90 6552,'3'-10'13,"0"0"0,0 0 0,-1 0 0,0 0 0,-1 0 0,0-15-1,-1 25-10,0 0-1,0 0 0,0-1 0,0 1 0,0 0 1,0 0-1,0 0 0,0 0 0,0 0 0,0 0 0,0-1 1,0 1-1,0 0 0,0 0 0,0 0 0,0 0 1,0 0-1,0 0 0,-1-1 0,1 1 0,0 0 1,0 0-1,0 0 0,0 0 0,0 0 0,0 0 0,0 0 1,-1 0-1,1 0 0,0 0 0,0 0 0,0-1 1,0 1-1,0 0 0,0 0 0,-1 0 0,1 0 0,0 0 1,0 0-1,0 0 0,0 0 0,0 0 0,-1 0 1,1 0-1,-7 0 11,-1-1 1,0 1-1,1 0 1,-1 1-1,-10 2 1,15-3-8,-15 6 75,-16 10-19,-47 33 0,56-29 73,-81 96 35,90-92-122,7-9-29,2-3-11,-1 1 0,2 0-1,0 1 1,0 0 0,2-1-1,-6 23 1,3 8 5,7-2-9,6-13-3,3-11 0,-9-18 0,1 1 0,0 0 0,-1-1 0,1 1 0,0-1 0,-1 1 0,1-1 0,0 1 0,0-1 0,-1 0 0,1 1 0,0-1 0,0 0 0,0 1 0,-1-1 0,1 0 0,2 0 0,1-1 0,0 0 0,0 0 0,1 0 0,-1-1 0,0 0 0,0 1 0,-1-2 0,1 1 0,0 0 0,6-6 0,-4 3 1,18-10 38,-1-2-1,0-1 0,24-25 1,-23 20 87,3-1 55,-22 24-27,6 7-92,-1-1 1,15 14 0,-19-15-43,9 10 100,0 12-67,0 0 0,12 33 1,-18-30 26,23 168 21,-26-151-73,8 65 4,3 0-25,-11-66-15,-1 0 0,-2 52 0,-3-13-47,-4-89 34,-1 2 17,3 1 3,1 0-1,-1 0 1,1 0-1,-1 0 1,1 0-1,0 0 1,-1 0-1,1-1 0,0 1 1,0 0-1,0-1 1,0 1-1,0-1 1,0 1-1,-1-3 1,-11-19-6,2 0 1,0 0 0,1-1-1,-12-46 1,12 4 10,9 37 16,17-143 22,-8 134 53,50-138 58,-43 144 22,76-126 89,-27 54 236,-13 14-201,-43 75-176,3-5 67,2 0 0,20-27 0,-31 45-42,1 1 24,-3 1-167,1 0-1,-1 0 0,1-1 0,0 1 0,-1 0 0,1 0 1,-1 0-1,1 0 0,0 0 0,-1-1 0,1 1 0,0 1 1,-1-1-1,1 0 0,0 0 0,-1 0 0,1 0 0,0 0 1,-1 0-1,1 1 0,0 0 0,2 7 9,-1 0 0,0 0 0,-1 1 0,0-1 0,-1 1 0,1-1 0,-2 1 1,1-1-1,-3 15 0,-5 35-8,5-33-8,2 0 1,0 1-1,2-1 0,1 1 1,5 28-1,-4-39-2,11 33-71,60 141-451,-60-163 364,-13-27 154,0 1 0,0 0-1,0 0 1,0-1-1,0 1 1,0-1 0,0 1-1,0-1 1,-1 1-1,1-1 1,0 0 0,0 1-1,0-1 1,-1 0 0,1 0-1,1-1 1,-2 2 2,29-34-81,45-48-1190,-30 32-4748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0:10.3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248 554 6552,'-3'1'1,"0"1"0,1-1-1,-1 1 1,1-1 0,-1 1 0,1 0 0,0 0 0,0 0 0,0 0 0,0 0 0,-3 4 0,-15 26 19,16-25-14,-13 18 16,2 1 0,-18 40 0,21-40-17,-64 122 40,53-98-40,10-11-3,11-9-2,1-29 0,1-1 0,0 1 0,0 0 0,0 0 0,0-1 0,0 1 0,0 0 0,0-1 0,0 1 1,0 0-1,0 0 0,1-1 0,-1 1 0,0 0 0,0-1 0,1 1 0,-1 0 0,0-1 0,1 1 0,-1-1 0,1 1 0,-1-1 1,0 1-1,1 0 0,0 0 0,8-4 6,50-33 43,4-21 18,-53 43 34,-5 4-58,0-1-1,-1 0 1,-1 0-1,5-20 0,-7 24-1,0 0-1,0-1 1,-1 1-1,1-1 0,-2 1 1,1 0-1,-1-1 0,0 1 1,-4-12-1,5 19-27,0 0 0,0-1-1,-1 1 1,1-1 0,0 1 0,-1 0 0,1-1-1,-1 1 1,1-1 0,0 1 0,-1 0-1,1 0 1,-1-1 0,1 1 0,-1 0 0,1 0-1,-1 0 1,1 0 0,-1-1 0,1 1-1,-1 0 1,1 0 0,-1 0 0,1 0 0,-1 0-1,1 0 1,-1 0 0,0 0 0,1 1-1,-1-1 1,1 0 0,-1 0 0,1 0 0,-1 0-1,1 1 1,0-1 0,-2 1 0,2-1 1,-3 3 32,0 0-1,-1 0 1,1 0 0,1 1-1,-1-1 1,0 1 0,1-1-1,0 1 1,0 0-1,0 0 1,0 0 0,-1 7-1,-10 28 41,11-22 95,2 5-99,2 0 1,4 21-1,2-27 39,2-4-80,1 0-1,1-1 1,22 18 0,-13-20 20,129 23 19,-115-29-72,124-14 5,-132 5-18,87-43 2,-96 36-3,4-10 0,24-33 0,-38 37-13,-4-1 13,-1 0 1,-1 0-1,-1-27 0,-4 25-20,-36-85-9,28 89 23,-3 4 8,0 0 0,-29-21 0,43 34 3,-1 0 0,0 1 1,0-1-1,0 1 0,0-1 0,0 1 0,0 0 1,0-1-1,0 1 0,0 0 0,0 0 0,0-1 1,0 1-1,-1 0 0,-11 0-1,0 1 0,0 0 0,0 1 0,-23 6-1,17 1-2,-79 74 2,81-62-2,10-11 3,0-2 1,1 1-1,0 0 1,0 0-1,1 1 1,1-1 0,-1 1-1,1 0 1,1 1 0,0-1-1,-2 16 1,4-15-4,1 1 1,0-1 0,1 1 0,3 17-1,-3-26 2,0 0 1,1 0-1,-1 0 0,1 0 0,0 0 0,0-1 0,0 1 0,0-1 0,1 1 0,-1-1 0,1 0 0,-1 0 0,1 0 0,0 0 0,-1-1 1,1 1-1,6 1 0,-5-1-3,8 1-34,1-3 30,-1-1-1,1 0 1,-1-1 0,17-5 0,-27 7 9,-1-1 0,0 1 0,1-1 0,-1 1 0,0-1 0,0 0 0,1 1 0,-1-1 0,0 0 0,0 0 0,0 0 0,1-1 0,14-15-3,-1-1 0,0-1 1,19-33-1,-20 22 11,37-140 9,-45 136 25,-5 27-31,4-32 23,-3-1 0,-1 1 1,-4-41-1,-9-97 71,9 96 40,3 55-122,2-53 61,-1 70-61,0 6-16,-1-1 0,0 1 0,0-1-1,0 1 1,0-1 0,0 1 0,0-1 0,-2-4 0,-6 43 40,-3 35-40,-5 104-13,14-139-26,6 145-33,0-145-60,39 136-62,-32-141 8,44 76-75,-45-94 63,-3-7 151,-1-1 0,0 0 0,1 0 0,0-1 0,13 5-1,-7-9-64,20-10 37,36-18 0,-43 15 23,-11 6 27,-2 0 11,1 0 1,-1-1-1,-1-1 0,1 0 1,-2 0-1,17-19 1,2-10-7,-2-9 13,4-33 109,-29 91 40,-2 0-103,3 15 43,10 32 0,-12-49-81,0-1-1,1 0 1,0 1-1,1-1 1,0 0 0,0 0-1,0-1 1,1 0-1,5 7 1,2-6-1,-10-7-6,-1 0 1,1-1-1,-1 1 0,1 0 0,-1 0 0,1-1 0,-1 1 0,1-1 0,-1 0 0,1 1 0,-1-1 0,0 0 0,0 0 1,1 0-1,1-1 0,33-35 0,-26 25 0,-1 0 0,8-14 0,-12 17 0,-1 1 0,0-1 0,5-17 0,-7 18 2,0 0 1,-1 0-1,0 0 0,0 0 1,-1 0-1,0 0 1,0 0-1,-1 0 0,0 0 1,0 0-1,-1 1 1,0-1-1,-1 0 0,-6-13 1,5 12 3,3 7-2,0-1 0,0 1 1,-1 0-1,1 0 1,-1 0-1,1 0 1,-1 0-1,0 0 1,0 0-1,0 0 0,0 1 1,0-1-1,-3-1 1,-3-2 8,-1 1 1,0 0-1,1 0 1,-1 1 0,-12-3-1,6 7 75,-4 6-45,0 1-1,-28 15 1,45-22-35,0 0 0,1 0 0,-1 0 0,1 0 0,-1 0 0,1 0 0,0 1 0,-1-1 0,1 0 0,-1 3 0,-9 12 16,1 1-1,0 0 0,2 1 1,-11 28-1,18-43-19,1-1-1,-1 1 1,0 0-1,1-1 1,0 1-1,-1 0 1,1-1-1,0 1 1,1 3-1,0 19 16,7 36 1,18 30-11,-25-87-8,1 0 0,-1 0 0,1 0-1,0-1 1,0 1 0,0 0 0,4 4 0,55 74 5,-44-63-5,1-1-1,38 30 1,-16-22-2,0-2 0,2-2 1,48 19-1,-48-26-11,-23-8 7,35 11-13,104 19 0,-126-31-545,60 1 0,-41-7-4903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0:11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0 134 3416,'11'9'3,"14"15"27,-2 3 21,-2 0 0,-1 2 0,-1 0 0,20 43 0,31 98 302,-50-115-194,-4-3 2,-16-52-154,0 0-1,0 0 0,1 1 1,-1-1-1,0 0 0,0 1 1,0-1-1,0 0 0,0 1 1,0-1-1,0 0 0,0 1 1,0-1-1,0 0 1,0 1-1,0-1 0,0 0 1,-1 1-1,1-1 0,0 0 1,0 1-1,0-1 0,0 0 1,0 1-1,-1-1 1,1 0-1,0 0 0,0 1 1,0-1-1,-1 0 0,1 0 1,0 0-1,-1 1 0,1-1 1,0 0-1,0 0 0,-1 0 1,1 0-1,0 0 1,-1 1-1,1-1 0,-1 0 2,0-1 0,1 1 0,-1 0-1,0 0 1,0 0 0,1-1 0,-1 1 0,0 0-1,1-1 1,-1 1 0,1-1 0,-1 1 0,1-1-1,-1 1 1,1-1 0,-1 1 0,1-1 0,-1 1-1,1-1 1,-1 0 0,1 0 0,-4-5 45,0-1-20,0 0-1,0-1 1,1 1-1,0-1 1,0 0-1,1 0 1,-2-14-1,-11-83 163,16 84-54,9-13-39,15-36 0,-13 48 46,72-88 72,-62 84-82,2 1 0,43-36 0,-55 51-109,9-5 132,76-30 62,-79 42-103,-1 5-88,0 1 0,0 0 1,0 2-1,16 6 0,-12 0 55,-1 7-49,1 1 1,24 31 0,-32-28 22,-10-15-45,2 5-4,0 0 0,-1 0-1,0 1 1,-1-1-1,-1 1 1,0 0-1,0 0 1,-1 18-1,-9 171 116,6-182-121,1-14-1,1 0 0,-1 0 0,2 0 0,-1 0 0,0-1 0,3 11 0,-3-15-4,1 3 4,0 1 0,0 0 0,0 0-1,1 0 1,0-1 0,-1 1 0,2-1-1,3 7 1,-6-11-4,0 0-1,0 0 1,0 1 0,0-1-1,1 0 1,-1 0 0,0 0-1,0 0 1,0 1 0,0-1-1,1 0 1,-1 0 0,0 0-1,0 0 1,0 0 0,1 0-1,-1 0 1,0 0-1,0 0 1,1 0 0,-1 0-1,0 0 1,0 0 0,1 0-1,-1 0 1,0 0 0,0 0-1,0 0 1,1 0 0,-1 0-1,0 0 1,0 0 0,0 0-1,1 0 1,-1 0 0,0-1-1,0 1 1,0 0-1,1 0 1,-1 0 0,15-7 7,0 0 0,-1 0 0,24-18 0,-35 23-7,33-24-39,46-42-1,-41 32-760,34-26-3694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0:11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0 112 5560,'54'-50'58,"-54"50"-57,0 0 0,0-1-1,1 1 1,-1 0 0,0 0-1,0 0 1,0-1 0,0 1-1,1 0 1,-1 0 0,0 0-1,0-1 1,0 1 0,1 0-1,-1 0 1,0 0-1,0 0 1,1 0 0,-1 0-1,0 0 1,0-1 0,1 1-1,-1 0 1,0 0 0,0 0-1,1 0 1,-1 0 0,0 0-1,0 0 1,1 0-1,-1 0 1,0 0 0,0 1-1,1-1 1,-1 0 0,0 0-1,0 0 1,1 0 0,-1 0-1,0 0 1,0 1 0,1-1-1,-1 0 1,0 0-1,0 0 1,0 0 0,1 1-1,-1-1 1,0 0 0,0 0-1,0 0 1,0 1 0,0-1-1,0 0 1,1 0 0,-1 1-1,0-1 1,0 1-1,-3 19 43,2-12-45,-12 62 34,5-33-18,-2 4 11,1 1 0,-2 45 0,17-32-18,-1-35 0,18 23-1,-18-37-5,-1 0-1,1-1 0,0 1 0,1-1 1,9 7-1,-4-5 0,1 0 0,0-1 0,0 0 1,1-1-1,0 0 0,13 2 0,-6-4 8,-5-4 1,0-1 0,0 0 0,26-7 0,-27 0 98,-5-2-65,0 0 1,0-1 0,12-23-1,-15 16 173,-5-7-111,-1-1 0,-5-34 0,-1 35 144,-41-107 100,46 130-316,0 0 1,0 0-1,0 0 1,-1 0-1,0 0 0,-3-4 1,-21-26 121,-39-39 0,45 57 27,0 4-100,0 2 1,-34-12-1,53 20-74,0 1 0,0 0-1,0-1 1,1 1 0,-1 0 0,0 0-1,0 0 1,0 0 0,0 0 0,0 0-1,1 0 1,-1 0 0,0 0 0,0 0-1,-1 1 1,0-1-1,0 1 0,0-1 0,0 1 0,1 0 0,-1 0 0,0 0 0,0 0 0,1 0 0,-1 0 0,0 0 0,1 1 0,-1-1 0,1 1 0,0-1 0,0 1 0,-1-1 0,1 1 0,0 0 0,0 0 0,0-1 0,0 1-1,1 0 1,-1 0 0,0 2 0,1-4-2,0 1-1,0-1 1,-1 1-1,1-1 0,0 1 1,0-1-1,0 1 1,0-1-1,0 1 0,0-1 1,0 1-1,0-1 1,0 1-1,1-1 0,-1 1 1,0-1-1,0 1 0,0-1 1,1 0-1,-1 1 1,1 0-1,1 3-60,0-1 0,1 1 1,-1-1-1,1 0 0,0 0 0,0 0 0,1 0 0,-1-1 1,0 1-1,1-1 0,0 0 0,-1 1 0,1-2 0,0 1 1,6 1-1,34 14-4963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54.4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28 4936,'1'-5'9,"4"-18"7,-15 81 63,-24 204-30,34-229-42,6 53 0,11 22-5,9-3 4,10-5-4,53 104 9,-72-164 9,104 255 92,-109-267-105,-6-13 15,-1-1 0,-1 1 1,4 16-1,26 121 83,-15-44 68,-14-79-158,10 41 117,-6-30-73,27 101 382,-35-138-405,1 0 0,-1 0 1,1 0-1,0 0 0,0 0 0,0 0 0,0 0 0,4 3 1,-1-1-4,-3-3-12,1 0 0,-1 0 0,1-1 0,0 1-1,0-1 1,0 1 0,0-1 0,0 0 0,0 0 0,0 0 0,0-1 0,0 1 0,0-1 0,4 1 0,-3-1 1,-1 1-6,0-1 0,0 1 1,0-1-1,0 0 0,0 0 1,0 0-1,0 0 0,0 0 1,0-1-1,5 0 0,5-2 11,59-11 84,90-11-7,-121 20-57,177-29 14,-172 26-33,212-36 15,-205 35-23,16-4-6,138-22 60,-185 31-46,155-16 113,-143 18-44,0 1-1,0 2 1,39 5 0,-69-5-105,1-1 0,0 0 0,0 0 0,-1 0 1,1 0-1,0-1 0,0 0 0,-1 0 0,1 0 1,-1-1-1,1 1 0,-1-1 0,1 0 0,6-5 0,4 0-632,41-18-4246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0:12.2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 0 4760,'-8'74'0,"6"-58"-2,1 0 1,1 0-1,1 19 0,9 118 2,-5-119 8,-1-9-1,4 15 7,0 0-1,23 59 0,0-18 7,46 129 128,-74-200-118,-1 1 1,0 0 0,0 0-1,-1 0 1,0 0 0,-1 0-1,-1 0 1,-2 20 0,2-23-11,1-7-9,0 0 1,0 0-1,-1 0 1,1 0-1,0 0 0,0 0 1,-1 0-1,1 0 1,-1 1-1,1-1 1,-1 0-1,1 0 0,-1 0 1,-2 4 7,-1-1-1,1 0 1,-1-1 0,1 1 0,-1-1-1,0 1 1,0-1 0,-1 0 0,1-1 0,0 1-1,-8 2 1,11-4-10,0-1 1,0 0-1,1 0 0,-1 0 1,0 1-1,0-1 0,0 0 1,1 0-1,-1 0 0,0 0 1,0 0-1,0 0 0,1 0 1,-1-1-1,0 1 0,0 0 1,-1-1-1,-9-2-67,0-2-1,-1 0 1,1 0-1,1-1 1,-1 0-1,1-1 1,-9-8-1,-36-27-3314</inkml:trace>
  <inkml:trace contextRef="#ctx0" brushRef="#br0" timeOffset="1">0 565 6816,'0'0'0,"20"3"0,25 4 88,33 3 8,30-1 0,19 0 8,3 3-104,-6-9 0,-18-18 0,0 1-4920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0:12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566 70 2968,'2'-7'34,"0"0"1,-1 0-1,1 0 1,-1 0-1,-1 0 1,0-11-1,0 18-33,1-1-1,-1 1 1,0-1 0,-1 1-1,1 0 1,0-1 0,0 1-1,0 0 1,0-1-1,0 1 1,0-1 0,0 1-1,0 0 1,-1-1-1,1 1 1,0 0 0,0 0-1,-1-1 1,1 1 0,0 0-1,0-1 1,-1 1-1,1 0 1,0 0 0,-1-1-1,1 1 1,0 0-1,-1 0 1,1 0 0,0 0-1,-1 0 1,1-1 0,0 1-1,-1 0 1,1 0-1,0 0 1,-1 0 0,0 0-1,-2 1 1,0 0-1,0 0 1,0 1 0,0-1-1,0 1 1,0 0-1,0-1 1,-3 4 0,-8 4-1,5-3-5,1 0 1,0 0 0,0 1-1,-10 12 1,-43 42-10,-21 29 11,49-44 3,3 1 1,1 2-1,-26 62 0,31-52 8,-84 253 19,103-296 4,-6 32-1,-13 115 36,17-1-38,7-147-4,0 0 0,4 21 1,20 131 48,15 4-17,-35-157 14,0 0-1,10 24 0,56 114 143,16-16-134,-46-82 95,224 250-445,-110-134-2128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0:13.3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0 791 6728,'4'-2'113,"-1"1"-92,-1-1 1,1 1-1,-1-1 0,0 1 0,0-1 1,0 0-1,0 0 0,0 0 1,0 0-1,3-4 0,-1-2 79,-1 1-1,1-1 1,4-14-1,17-59 204,15-68-14,-34 124-209,2 1 1,0 0-1,2 0 0,23-41 1,-33 65-80,15-23 139,-5 8-74,0 0-24,1 1 1,0-1-1,1 2 0,1-1 0,24-18 1,-19 19 41,37-21 0,-55 34-80,1 0 0,-1-1 1,1 1-1,0 0 0,-1 0 0,1-1 1,-1 1-1,1 0 0,0 0 1,-1 0-1,1 0 0,0 0 0,-1 0 1,1 0-1,0 0 0,-1 0 0,1 0 1,0 1-1,14 2 23,0 2-1,0 0 1,19 9 0,-17-3-7,16 22 0,-28-27-19,-1 0-1,0 0 1,0 1 0,6 13 0,-3 1-2,0 1 0,4 28 0,-7-28-2,2-1 0,7 23 0,-12-42 0,0 1 1,1-1 0,-1 0 0,0 1 0,1-1-1,-1 0 1,1 0 0,-1 0 0,1 0-1,0-1 1,0 1 0,0 0 0,0-1-1,0 1 1,0-1 0,3 2 0,-3-2-2,6-1-22,-3-1 18,4 0 3,-1-1 0,1 0 0,-1-1-1,1 0 1,-1-1 0,0 1 0,0-1-1,7-6 1,70-50-15,-81 56 18,1 1 0,-1 0-1,-1-1 1,1 0 0,-1 0-1,1 0 1,4-8 0,3-5 0,0 3 1,23-24-6,0 6 6,12-3 1,-7 10 0,-12 12 0,-24 13 0,0-1 0,0 1 0,0 0 0,0 0 0,0 0 0,0 0 0,5 1 0,31 10 0,3 7 0,-4 5 1,-5-1 4,-5-4-3,8-3-2,15-4 0,-41-10 0,1 0 0,0-1 0,11 0 0,-16-1 0,0 0 0,1 0 0,-1-1 0,0 1 0,11-6 0,-11 4 0,0 0 0,0-1 0,0 0 0,-1 0 0,7-6 0,-4 3 0,-1-1 0,0 0 0,6-10 0,-6 6 0,-1 1 0,0-1 0,-1 0 1,0 0-1,5-22 0,-9 29 1,0 1 0,-1-1 1,1 0-1,-1 0 0,0 0 0,0 0 0,-1 1 0,0-1 1,1 0-1,-2 0 0,1 1 0,0-1 0,-1 1 0,0-1 1,-4-6-1,4 7 1,-5-5 32,3 7-30,0 0-1,1 0 1,-1 0 0,0 0 0,0 1-1,0 0 1,0 0 0,0 0 0,-1 0 0,1 1-1,0 0 1,-6 0 0,-5 5 43,-11 11-13,-41 34 1,34-19 37,-45 53 0,54-56-59,21-25-4,0 0 1,0 1-1,0-1 0,1 1 0,-4 6 0,-15 33 29,-22 59 0,42-100-36,1 0 1,-1 0-1,0 0 0,1 0 1,0 0-1,-1 1 0,1-1 1,0 0-1,0 0 0,0 0 1,1 4-1,1 10 9,0 0-1,8 27 1,-4-26-8,1-1 0,12 22 0,-17-34-1,0-1 0,-1 0-1,1-1 1,0 1 0,1 0-1,-1 0 1,3 2 0,-5-5-2,15 15 6,30 23 1,-35-31-7,0-1 1,0 0-1,1 0 1,-1-1-1,1-1 0,14 4 1,-12-5 39,0 0 1,1-1 0,-1-1 0,0 0-1,1-1 1,20-2 0,79-19-1457,-113 21 1407,128-29-5691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0:13.7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338 93 6368,'42'-80'102,"-39"69"-74,-5 9 48,-17 18 6,-32 38 15,-61 64 2,90-93-39,-77 104 18,84-105-43,-3 15-8,-14 49 1,27-61 13,2-10-17,1-2-7,1 0 0,0 0 1,0 1-1,2-1 1,4 28-1,-5-41-12,2 7 13,0 0-1,0-1 0,1 1 1,4 9-1,-7-18-16,0 0 0,0 0 0,0 0 0,0 0 0,0 0 0,0 0 0,0 0 0,0 0 0,0 1 0,0-1 0,0 0 0,0 0 0,0 0 0,0 0 0,0 0 0,0 0 0,0 0 0,1 0-1,-1 0 1,0 0 0,0 1 0,0-1 0,0 0 0,0 0 0,0 0 0,0 0 0,0 0 0,0 0 0,0 0 0,1 0 0,-1 0 0,0 0 0,0 0 0,0 0 0,0 0 0,0 0 0,0 0 0,0 0 0,0 0 0,1 0 0,-1 0 0,0 0 0,0 0 0,0 0 0,0 0 0,0 0 0,0 0-1,0 0 1,0 0 0,0 0 0,1 0 0,-1 0 0,0 0 0,0 0 0,0 0 0,0-1 0,0 1 0,0 0 0,0 0 0,0 0 0,0 0 0,0 0 0,0 0 0,0 0 0,0 0 0,0 0 0,0 0 0,1-1 0,3-3 12,0 0-1,1 0 1,-1-1 0,-1 0 0,1 1 0,-1-1 0,0-1 0,0 1-1,0 0 1,3-10 0,-1 4 30,60-184 273,-48 127-176,2-25 189,-26 116-174,-4 21-103,-11 91 9,10-47-14,10-57-41,-2 0-2,-1 50 15,4-60-12,0-3 0,0-1 1,2 1-1,-1 0 0,2-1 0,1 1 0,0-1 0,1 0 0,1 0 1,6 17-1,-11-34-7,0 0 1,0 1-1,1-1 0,-1 0 1,0 0-1,0 0 1,0 0-1,0 0 0,0 1 1,0-1-1,0 0 1,0 0-1,1 0 0,-1 0 1,0 0-1,0 0 1,0 1-1,0-1 1,0 0-1,1 0 0,-1 0 1,0 0-1,0 0 1,0 0-1,0 0 0,1 0 1,-1 0-1,0 0 1,0 0-1,0 0 0,1 0 1,-1 0-1,0 0 1,0 0-1,0 0 1,0 0-1,1 0 0,-1 0 1,6-1-54,0 0 0,0 0 0,0 0 0,0-1 0,-1 0 0,1 0 0,-1-1 0,1 1 0,7-6 0,-3 2-425,44-23-4642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0:14.2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0 143 6552,'5'-3'2,"4"-4"47,0 1 0,1 0 0,11-4 0,-21 10-36,1 0-1,0 0 0,0 0 0,-1 0 0,1 1 1,0-1-1,-1 0 0,1 1 0,0-1 0,-1 0 1,1 1-1,-1-1 0,1 1 0,-1-1 0,1 1 0,-1-1 1,1 1-1,-1-1 0,1 1 0,-1-1 0,1 1 1,-1 1-1,2-1 14,5 15 59,0-1 1,-1 1-1,0 0 0,6 31 1,-11-39-61,6 27 48,16 54 1,-19-75-55,0 2 12,1 0 0,13 26 0,-18-43-31,0 1 1,0 0 0,0 0-1,0 0 1,0 0-1,0 0 1,0 0 0,0 0-1,0 0 1,0 0 0,0 0-1,0-1 1,0 1-1,0 0 1,0 0 0,0 0-1,0 0 1,1 0-1,-1 0 1,0 0 0,0 0-1,0 0 1,0 0 0,0 0-1,0 0 1,0 0-1,0 0 1,0 0 0,0 0-1,0 0 1,1 0-1,-1 0 1,0 0 0,0 0-1,0 0 1,0 0 0,0 0-1,0 0 1,0 0-1,0 0 1,0 0 0,1 0-1,-1 0 1,0 0 0,0 0-1,0 0 1,0 0-1,0 0 1,0 0 0,0 0-1,0 0 1,0 0-1,0 0 1,0 0 0,0 1-1,0-1 1,0 0 0,1 0-1,-1 0 1,0 0-1,0 0 1,0 0 0,0 0-1,0 0 1,0 0-1,0 1 1,5-6 8,0 0 0,0-1 0,-1 1 0,0-1 0,0 0 0,0 0 0,-1 0 0,4-8 0,3-5 53,60-154 298,-52 113-128,-16 48-118,0 3-27,0 1 0,1 0 0,-1 0 0,2 1 1,-1-1-1,7-10 0,-10 17-76,0 1-1,0-1 1,1 1 0,-1-1 0,0 1 0,0-1 0,1 1-1,-1-1 1,0 1 0,1-1 0,-1 1 0,0-1 0,1 1-1,-1 0 1,1-1 0,-1 1 0,1 0 0,-1-1 0,1 1-1,-1 0 1,1 0 0,-1-1 0,1 1 0,-1 0 0,1 0-1,-1 0 1,1 0 0,0 0 0,-1 0 0,1 0 0,-1 0-1,1 0 1,-1 0 0,1 0 0,0 0 0,-1 0 0,1 0-1,-1 0 1,1 1 0,-1-1 0,1 0 0,-1 0 0,1 1-1,-1-1 1,1 0 0,-1 1 0,1-1 0,-1 0 0,0 1-1,1-1 1,-1 1 0,1 0 0,2 2 22,-1 1-1,1-1 1,-1 1 0,0-1 0,3 8-1,11 36 50,17 14-24,-33-59-56,1-1-1,0 1 0,0-1 1,0 0-1,0 0 1,0 0-1,1 1 0,-1-1 1,0 0-1,1 0 0,-1 0 1,0-1-1,1 1 1,-1 0-1,1-1 0,2 2 1,3 1 1,24 9 1,-24-11-3,-1 0 0,0 0 0,1-1 0,11 0 0,40-10 2,-40 5-1,0-1-1,0-1 1,-1-1-1,19-11 1,-19 7 6,17-22 4,-2-6-8,-7 6 1,-4 7-2,-4 10 2,-16 16-4,0-1-1,0 1 1,0 0-1,0 0 1,1 0-1,-1 0 0,0 1 1,1-1-1,-1 0 1,1 0-1,1 0 1,2 5 0,-4-3 0,0 0 0,1 1-1,-1-1 0,0 1 0,0-1 1,0 1-1,0 0 0,-1 0 0,1-1 1,1 4-1,2 33 5,-8 18-3,-3 12-2,0 10 0,4-32-4,5 88 0,4-52-1208,-4-55-4808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0:14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96 7000,'0'0'0,"0"-12"0,4-24 72,1 2 0,-1 21-72,14 22 8,20 32-8,1-1-4888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0:15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0 294 4040,'4'2'64,"15"23"203,-14-24-77,3-4-127,8-2 76,0 0 1,0-2 0,0 0-1,-1 0 1,0-1 0,26-20-1,-28 17-9,-2-1 1,0 0-1,0 0 0,-1-1 1,-1 0-1,11-19 0,-14 21-81,11-34 285,-14 31-179,-1 7-73,-1-1 1,1 1-1,1 0 0,0-1 1,3-6-1,-1 5 225,-5 9-297,0 0 0,1 0 0,-1 0-1,0 0 1,1 0 0,-1-1 0,0 1 0,0 0 0,1 0 0,-1 0 0,0 0 0,1 0 0,-1 0 0,0 0 0,0 0 0,1 0 0,-1 0 0,0 1-1,1-1 1,-1 0 0,0 0 0,0 0 0,1 0 0,-1 0 0,0 0 0,0 1 0,1-1 0,-1 0 0,0 0 0,0 0 0,0 1 0,1-1 0,-1 0-1,0 1 1,8 7 44,-4-3-28,-2-2-7,0 0 0,0 0 0,0 0 0,-1 1 0,1-1 1,-1 1-1,1 5 0,15 35 119,36 68 0,-45-98-129,28 41 34,60 73 26,-70-101-65,-24-25-4,-1-1 1,1 0-1,0 0 1,0 0-1,0 0 0,0-1 1,-1 1-1,1 0 0,0-1 1,0 1-1,1-1 1,-1 0-1,2 0 0,0 0 1,1-1-1,-1 1 0,0-1 0,1 0 0,-1-1 1,7-2-1,15-8-154,-2-2 0,26-18 0,-33 22-410,50-33-4562</inkml:trace>
  <inkml:trace contextRef="#ctx0" brushRef="#br0" timeOffset="1">1072 103 6280,'9'-7'-2,"-6"4"18,0 0 1,1 0-1,-1 1 0,1 0 0,-1 0 1,1 0-1,0 0 0,0 0 1,0 1-1,7-2 0,-10 4-2,-1 0-1,1-1 1,-1 1-1,1 0 1,-1 0-1,1 0 1,-1 0 0,0 0-1,0 0 1,0 0-1,1 0 1,-1 0-1,0 0 1,0 0-1,0 0 1,-1 0-1,1 2 1,0-2-5,0 6 13,0-3-6,0-1 1,-1 1-1,1-1 1,-1 1-1,0-1 1,0 0-1,-2 6 1,-8 18 102,-23 44-1,8-21 13,16-25-63,9-23-48,1-1-18,0-1-1,0 0 1,0 1 0,0-1 0,0 0 0,0 0-1,0 1 1,0-1 0,0 0 0,0 1-1,0-1 1,0 0 0,1 0 0,-1 1 0,0-1-1,0 0 1,0 0 0,0 1 0,0-1 0,1 0-1,-1 0 1,0 1 0,0-1 0,0 0 0,1 0-1,-1 0 1,0 0 0,0 1 0,1-1-1,-1 0 1,0 0 0,0 0 0,1 0 0,-1 0-1,0 0 1,1 0 0,-1 0 0,7-3 4,-1 0 0,0-1 0,1 1 0,-1-2 0,-1 1 0,1-1 0,-1 0 0,9-10 1,-9 11-5,1-3 7,0-1 1,0 1-1,0-1 0,-1 0 1,0 0-1,-1-1 0,6-12 1,-8 15-1,2-9 78,-4-68 45,0 78-111,-1 0 1,0 0-1,0 0 1,0 1-1,0-1 0,-1 0 1,0 1-1,0 0 1,0-1-1,0 1 1,-1 0-1,0 0 0,0 0 1,0 0-1,-5-4 1,7 7-13,-8-4 171,5 4-162,1 1 1,0-1-1,-1 1 1,1 0-1,-1 0 1,1 1 0,0-1-1,-1 1 1,1-1-1,0 1 1,0 0-1,-1 0 1,1 1-1,-3 1 1,-1 1 14,2 0 1,-1 0-1,0 0 0,1 1 1,0-1-1,0 1 1,-6 8-1,-18 28 19,20-23 56,-17 83 37,25-82-90,5-1-29,0 0 0,11 27-1,-5-32 9,72 49 8,-59-52-27,10-1-371,0-1-1,50 4 1,-1-4-5104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0:15.3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575 802 6552,'-1'2'9,"1"-1"1,-1 0 0,1 0-1,-1 0 1,0 1-1,0-1 1,1 0 0,-1 0-1,0 0 1,0 0-1,0 0 1,0-1 0,0 1-1,0 0 1,0 0-1,-1-1 1,1 1 0,0 0-1,0-1 1,-2 1-1,-35 6 311,-185 15 259,193-18-515,-53 15 0,63-13-55,0 1 19,3 3-14,0 1 0,-28 23-1,34-18 1,3-1-10,0 1 0,2 0 0,0 1 0,1-1 0,0 1 1,1 0-1,1 1 0,0 20 0,2-19-2,0-12 0,1 0 1,1 0-1,-1 0 0,1 0 0,0 0 0,1-1 0,2 10 0,4 8 7,18 42 0,-26-66-8,1 1 0,-1 0-1,0-1 1,0 1-1,1-1 1,-1 1-1,1-1 1,-1 1-1,0-1 1,1 1 0,-1-1-1,1 1 1,-1-1-1,1 0 1,-1 1-1,1-1 1,-1 0-1,1 1 1,0-1 0,-1 0-1,1 0 1,-1 1-1,2-1 1,11 3 2,1-1 0,-1 0 0,1-1 0,0 0 0,23-3 0,-34 2-1,-1 0-1,1 0 1,-1-1-1,1 1 1,-1-1-1,0 0 1,1 0-1,-1 1 1,4-4-1,13-5 8,36-23 1,21-31-5,-76 63-5,29-31 8,33-52 4,-47 62-11,-2-2 0,16-34 0,-18 29-1,-1-1 0,7-34 0,8-80 0,-21 112 0,6-47-8,-1-117 0,-11-8-12,0 167 0,-16-103-8,17 134 22,0 1 1,0-1 0,0 0-1,-1 1 1,-3-8 0,5 11 4,-1 0 1,1 1 0,-1-1 0,1 0-1,-1 1 1,1-1 0,-1 0 0,0 1 0,1-1-1,-1 1 1,0-1 0,1 1 0,-1 0-1,0-1 1,0 1 0,1 0 0,-1-1-1,0 1 1,0 0 0,0 0 0,-1 0-1,2 0 1,0 0 0,-1 0 0,1 0 0,0 0 0,0 0 0,0 0-1,-1 0 1,1 0 0,0 0 0,0 0 0,-1 0 0,1 0-1,0 0 1,0 0 0,0 1 0,-1-1 0,1 0 0,0 0 0,0 0-1,0 0 1,0 0 0,-1 1 0,1-1 0,0 0 0,0 0-1,0 0 1,0 1 0,0-1 0,0 0 0,0 0 0,0 1 0,-1-1-1,1 0 1,0 0 0,-17 32-1,-6 35 1,1 17 0,17-54 0,-2 33 0,6 42 0,12 19 0,10-1 0,8-12 0,7-9 0,1-11 0,27 47-910,-35-82-3636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0:15.7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791 1 5832,'26'14'3,"-20"-11"0,0 0 0,0 0 0,-1 1 1,1 0-1,-1 0 0,6 6 0,24 25 18,37 47 1,-49-47 38,87 208 33,-107-235-75,0 0 0,0 0 0,-1 1 0,0-1 0,1 14 0,-3-22-18,18 183 112,-23 28-61,5-211-51,-1 12 20,0 0 0,-1 1 0,0-1 0,0 0 0,-1 0 0,-5 12 0,8-24-20,-98 276 140,-49 26-83,130-269 17,-40 58 0,57-91-74,-216 306 152,-50 26-762,246-307 456,-270 329-3819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6:30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602 295 816,'9'-48'528,"-6"38"-324,-1 0-1,0 0 0,0-1 1,-1-15-1,0 15-4,-1-1-1,-1 0 0,0 0 1,0 0-1,-2 1 0,1-1 1,-8-19-1,3 23 22,-8-1-148,1 0 1,-1 2-1,-18-7 0,10 7 56,-21 1-39,-57-1 0,69 11 5,-116 41 38,123-31-65,-9 13-22,-32 32-1,52-40 4,7-4-30,0 1 0,1 1 0,-7 31 0,14-30 29,4-4-31,0 0 0,0 0 0,13 20 0,-6-22 24,-3-5-32,2 0 0,-1-1 0,1 0 0,-1-1 0,1 0 0,1-1 0,-1 0 0,1-1 0,12 2 0,198 59 38,-207-58-45,0 1-1,18 11 1,-22-10-1,0 1-1,-1 0 1,0 1 0,-1-1 0,0 2 0,12 16-1,-12-8-5,-4-1 3,-1 0 0,-1 0 0,1 26 0,-4-43 1,0 1 0,0 0 0,0 0 1,0-1-1,0 1 0,-1 0 0,1 0 0,-1-1 0,1 1 1,-2 1-1,-7 18-9,-1 0 0,-23 33 1,16-38-29,-21 8 14,-40 19 0,50-32-22,-229 62-76,227-68 103,22-5 19,7-4 1,10-8 0,-6 9 0,35-37-569,6-5-2278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55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671 1043 3320,'2'-6'128,"-1"0"-1,0-1 1,0 1 0,0-1 0,-1 1-1,0 0 1,0-1 0,0 1 0,-1-1 0,0 1-1,-1 0 1,1-1 0,-1 1 0,-5-12-1,1 6 19,-1-1 0,0 1 0,-1 1 0,0-1 0,-15-14 0,23 25-120,-1 0-1,0 0 1,0 0 0,1 1 0,-1-1 0,0 0-1,0 1 1,0-1 0,0 0 0,0 1 0,0-1 0,0 1-1,-2-1 1,-15-5 92,-1 1 0,0 1 0,-26-2 0,20 8 50,-111 38 61,107-27-114,-110 75 50,115-67-50,-73 85 46,84-87-67,8-9-76,1 0 1,0 0 0,1 0-1,0 0 1,1 1 0,-2 19-1,4-29-11,0 0 0,0 0 0,0 0-1,0 0 1,0 0 0,0 0 0,0 0 0,0 0-1,1 0 1,-1 0 0,0 0 0,1 0-1,0 2 1,12 18 62,23 31-1,-35-51-62,-1 0 0,1 0-1,0-1 1,-1 1-1,1 0 1,0-1-1,-1 1 1,1-1 0,0 1-1,0-1 1,0 1-1,-1-1 1,1 1-1,0-1 1,0 0 0,1 1-1,6 1 9,0-1 1,0 0-1,0 0 1,-1 0-1,1-1 0,0-1 1,0 1-1,0-1 1,12-3-1,1-5 114,98-70 59,-94 56-47,103-127 54,-104 113-60,76-177 48,-84 168-68,53-185 40,-58 185-59,28-176 53,-35 182 0,-3-101 60,0 138-193,-1 0-1,-1 0 1,1 0 0,0 0-1,-1 0 1,1 1 0,-1-1-1,0 0 1,0 0 0,0 0-1,0 1 1,-1-1 0,1 1-1,-1-1 1,0 1 0,1-1-1,-1 1 1,0 0 0,0 0-1,-4-3 1,6 5-12,-1 0 0,1-1 0,0 1 0,0 0 0,0 0 0,-1 0-1,1 0 1,0 0 0,0 0 0,-1-1 0,1 1 0,0 0 0,0 0 0,-1 0 0,1 0 0,0 0 0,0 0 0,-1 0-1,1 0 1,0 0 0,0 0 0,-1 0 0,1 0 0,0 0 0,0 1 0,-1-1 0,1 0 0,0 0 0,0 0 0,0 0-1,-1 0 1,1 0 0,0 1 0,0-1 0,0 0 0,-1 0 0,-16 10 33,1 0 1,1 1-1,-17 14 0,11-4 18,-78 125 16,97-142-64,-1 0 0,1 1 0,0-1-1,0 1 1,-1 6 0,-32 147 42,34-155-47,1 0-1,0 0 1,0-1 0,0 1 0,0 0-1,0-1 1,0 1 0,2 5 0,17 65 5,-9-49-5,22 41 0,78 112-4,-89-145-10,1 1 12,14 22-23,3-1-1,47 51 0,-81-101 22,-1 0 0,1 0 0,0 0 1,1 0-1,-1-1 0,0 0 0,1 0 0,0-1 0,6 3 0,-3-2 1,-8-2 2,0-1-1,0 1 1,0-1-1,0 0 0,1 1 1,-1-1-1,0 0 1,0 0-1,0 0 0,1 1 1,-1-1-1,0 0 1,0-1-1,0 1 0,1 0 1,-1 0-1,0 0 1,0-1-1,2 0 0,0 0 0,-1 0 1,0 1 0,-1-1 0,1 0 0,-1 1-1,1-1 1,0 0 0,-1 0 0,0 0 0,1 0 0,-1-1 0,2-1 0,3-5 0,-1 0 0,0-1 0,-1 1 0,1-1 1,3-12-1,-6 15 1,3-13 14,8-190 88,-12 140-47,1 20 0,-2 46-15,0 9 4,0 34-18,0 75-3,2-87-17,8 45-1,-6-57-5,1 1-1,0-1 0,8 16 1,-2-11-2,1-1 1,2 0 0,-1-1 0,25 26-1,-18-27-4,0-6 4,0 0-1,1-2 1,24 10 0,-26-17-18,-9-3 16,-1-1-1,1 0 1,0-1 0,0 0-1,13-6 1,-22 8 2,0 0 1,-1 0-1,1-1 0,-1 1 1,1 0-1,-1 0 0,1-1 1,-1 1-1,1-1 0,-1 1 1,1 0-1,-1-1 0,1 1 1,-1-1-1,0 1 0,1-1 1,-1 0-1,0 1 0,1-1 1,14-33-14,-12 25 14,-1 0-1,-1 0 0,1-17 1,-1 10 0,-4-32 0,0 26 0,-9-29 1,4 20 5,-2 1-1,-1-1 1,-29-53 0,-49-59 104,84 136-102,4 7-2,0-1-1,0 0 1,1 0-1,-1 0 1,0-1-1,0 1 0,1 0 1,-1 0-1,1 0 1,-1 0-1,0-3 1,-8 4-1318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6:31.3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5296,'1'9'0,"5"2"0,3 3-15,0 0 0,-2 0 0,0 1 0,9 26 0,-13-30 10,1 27-43,-4-15 31,1 23-39,8 55 0,-7-83 49,-1-11-1,1 0 0,-1 0 0,1 0 0,1 0 0,5 12 0,32 63-47,-30-71 22,0-5 24,0-1 0,0 0 0,0-1 1,22 5-1,-16-9-10,29-15 5,-36 11 13,0-2 0,0 1 1,-1-1-1,10-9 1,8-10 7,45-58 1,-55 59 66,-8 11-30,4-5 15,-1-1-1,-1-1 0,-1 1 1,12-39-1,-16 41 105,-1-1 0,0 1 0,-1-1-1,-1 1 1,-1-1 0,0 0 0,-1 0 0,-5-32-1,5 50-155,0 0 0,0 0 0,0 0 0,0 0 0,0-1 0,0 1 0,0 0 0,0 0 0,0 0 0,0 0 0,0 0 0,0-1 0,0 1 0,0 0 0,0 0 0,0 0-1,0 0 1,0 0 0,0-1 0,0 1 0,0 0 0,0 0 0,0 0 0,0 0 0,-1 0 0,1 0 0,0-1 0,0 1 0,0 0 0,0 0 0,0 0 0,0 0 0,-1 0 0,1 0-1,0 0 1,0 0 0,0 0 0,0 0 0,0 0 0,-1 0 0,1-1 0,0 1 0,0 0 0,0 0 0,0 0 0,0 0 0,-1 0 0,1 1 0,0-1 0,0 0 0,0 0 0,0 0-1,-1 0 1,1 0 0,0 0 0,0 0 0,0 0 0,0 0 0,0 0 0,0 0 0,-1 0 0,1 0 0,0 1 0,0-1 0,0 0 0,0 0 0,0 0 0,-9 17 153,5-7-110,1 0 0,-4 19 0,5-17-35,2-8-12,-1 0 0,1 1 1,-1-1-1,1 0 0,1 0 1,-1 0-1,0 1 0,1-1 1,2 6-1,10 46 22,15 19-19,-18-50-7,7 16-18,44 76 0,-57-110 9,14 24-19,2-2 0,31 38 0,-43-56-1,-3-3 11,1-1 0,0 1 0,0-2 1,0 1-1,13 10 0,-9-10-61,-10-7 79,0 0-1,0 0 0,0 0 1,0-1-1,0 1 1,0 0-1,0 0 0,0 0 1,0 0-1,0 0 1,0 0-1,0 0 0,0 0 1,0 0-1,0 0 1,0 0-1,0-1 0,0 1 1,0 0-1,0 0 1,0 0-1,1 0 0,-1 0 1,0 0-1,0 0 1,0 0-1,0 0 0,0 0 1,0 0-1,0 0 1,0 0-1,0 0 0,0 0 1,0-1-1,0 1 1,0 0-1,1 0 0,-1 0 1,0 0-1,0 0 1,0 0-1,0 0 0,0 0 1,0 0-1,0 0 1,0 0-1,0 0 0,0 0 1,0 0-1,1 0 1,-1 0-1,0 0 0,0 0 1,0 0-1,0 1 1,0-1-1,0 0 0,0 0 1,0 0-1,0 0 1,0 0-1,0 0 0,0 0 1,1 0-1,0-8-62,0-1 1,0 1-1,-1-1 1,0 1-1,-1-9 0,1 0-455,-3-42-3461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6:31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5472,'8'7'3,"-1"0"0,1-1 0,0 1 0,0-1 1,18 8-1,58 28 31,-24-13-17,-42-20-15,-12-6-1,0 1 0,-1-1 0,1 1 0,-1 0 0,0 0 1,8 7-1,3 5-3,0 0 1,-2 1 0,1 0-1,22 39 1,-31-44-1,-4-9 0,0 0 0,-1 1-1,1 0 1,-1-1 0,0 1-1,0 0 1,0 0 0,0 0-1,-1 4 1,2 6-7,1-3 5,-2 0 0,0 0-1,0 0 1,-1 0 0,-1 0-1,1 0 1,-2 0 0,0 0-1,0-1 1,-6 17 0,-4 1 5,11-26 28,-1-4 22,-1-2-43,0 1-1,0-1 1,0 1-1,1-1 1,-1 0 0,1 0-1,0 0 1,-2-6-1,0 0 13,-4-6 50,2 0-1,0-1 1,-5-22-1,7 25-34,3 7 0,0 1 0,0 0-1,0-1 1,1 1-1,0 0 1,1-1 0,-1 1-1,1 0 1,0 0-1,3-9 1,-1 5 2,-1-3 42,2 0 0,0 0 0,0 0 0,10-16-1,-10 19-44,-1 4 1,1 0 0,-1 1 0,1-1 0,0 1 0,0 0 0,1 0 0,-1 0 0,1 0 0,11-7 0,-9 6-5,-2 3-4,0-1 1,0 1-1,0 0 1,0 0 0,1 0-1,-1 1 1,1-1-1,-1 1 1,1 1-1,0-1 1,7 0 0,-7 1-8,-1 0 1,1 1-1,-1-1 0,0 1 0,0 0 0,1 1 0,-1-1 0,0 1 0,1 0 0,-1 1 0,0-1 0,0 1 0,5 2 0,-4-1-3,5 1 16,-1 0-1,-1 1 0,1 1 1,16 11-1,-16-9-22,-4-4-3,0 1 0,0-1 1,0 2-1,-1-1 0,0 1 1,0-1-1,4 8 0,-2-4-3,-6-7-2,0-1 0,1 1 1,-1-1-1,0 0 0,0 1 0,0 0 0,0-1 0,-1 1 0,1 0 1,0-1-1,-1 1 0,1 0 0,-1 0 0,1 2 0,0 2 2,-1-5-3,0 1 1,0 0-1,1-1 0,-1 1 1,0-1-1,0 1 0,-1 0 1,1-1-1,0 1 0,0-1 0,-1 1 1,0 1-1,0-1 1,0 0-1,0 0 1,0 0-1,-1 0 1,1 0 0,0-1-1,-1 1 1,-3 2-1,-19 13 3,15-13 1,6-2-3,1 0 1,-1-1 0,0 1 0,0-1 0,0 0 0,-1 0 0,1 0 0,0 0 0,0-1-1,0 1 1,-1-1 0,-5 0 0,6 0 33,-5-2 13,8 2-47,0 0 0,-1 0 0,1 0 1,0 0-1,0 0 0,0 0 0,0-1 0,0 1 0,0 0 1,0 0-1,0 0 0,0 0 0,0 0 0,-1 0 1,1 0-1,0 0 0,0 0 0,0 0 0,0 0 1,0 0-1,0 0 0,0 0 0,0-1 0,0 1 1,0 0-1,0 0 0,0 0 0,0 0 0,0 0 1,0 0-1,0 0 0,0 0 0,0 0 0,0 0 1,0-1-1,0 1 0,0 0 0,0 0 0,0 0 1,0 0-1,0 0 0,0 0 0,0 0 0,0 0 0,0 0 1,0 0-1,0-1 0,0 1 0,0 0 0,0 0 1,0 0-1,0 0 0,1 0 0,-1 0 0,0 0 1,0 0-1,0 0 0,0 0 0,0 0 0,0 0 1,0 0-1,0 0 0,0 0 0,0 0 0,0 0 1,1 0-1,3-7 15,1 0 0,0 1 0,1 0 0,-1 0 0,10-7-1,-10 9-4,12-9 83,10-1-24,56-20 1,-59 29 76,3 2-59,0 2 1,-1 0-1,1 2 1,0 0 0,-1 2-1,35 8 1,-55-9-68,0 1 1,-1-1 0,1 1 0,-1 0 0,1 0-1,-1 1 1,0-1 0,0 1 0,8 9-1,-7-8-6,-5-3-8,1-1 0,-1 1 0,1-1-1,-1 1 1,0-1 0,1 1 0,-1 0 0,0 0 0,0 0 0,0-1 0,-1 1 0,1 0 0,0 0 0,-1 0 0,1 3 0,1 3 8,2 2-6,-3-8-6,0 1 0,0 0 0,0 0-1,-1 0 1,1 0 0,-1 0-1,1 0 1,-1 0 0,0 0-1,-1 5 1,-3 23 20,-15 57-1,12-58-20,7-29-3,0 1 1,0 0-1,0 0 1,1 0-1,-1 0 1,0 0 0,1 0-1,-1 0 1,1-1-1,-1 1 1,1 0-1,0 0 1,0-1-1,0 1 1,0-1 0,0 1-1,2 1 1,4-1-39,6-3-133,-1-2-1,1 0 1,-1 0-1,16-7 1,-22 8-138,52-18-5343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6:32.3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 7264,'1'2'-7,"1"5"4,-1-5 4,1 0 0,-1-1 1,1 1-1,-1-1 0,1 0 0,0 0 0,0 1 0,0-1 0,0 0 0,0 0 0,0-1 0,0 1 0,0 0 0,0-1 0,1 1 0,1-1 0,2 2 8,4 0 1,-1 0 0,1-1 0,0 0 0,-1-1 0,1 0 0,0 0 0,12-3 0,193-26 193,-127 19-110,137-14 231,-220 24-322,0-1 1,0 1-1,0 0 1,0 0-1,0 0 1,7 2-1,-3 0-732,5-1-4010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6:32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7352,'23'5'3,"21"4"18,127 11 8,-127-16-1,198 13 29,-191-13 37,202 13 39,-204-16-26,199-11-894,-119 0-3786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6:34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2549 14 5296,'0'0'40,"5"-2"-7,13-7 1,-13 7 99,-20 5 147,-92 24-127,-41 6-109,114-27-17,-168 17 7,155-20-20,-204 13 3,198-13-9,-85 2 4,-40-2-8,-207 2 27,91 0-3,235-4-7,13-1-3,-220 5 76,29 7 130,132 0-53,104-12-159,1 0 1,-1 0-1,1 0 0,-1 0 1,0 0-1,1 0 0,-1 0 1,0 1-1,1-1 0,-1 0 1,1 1-1,-1-1 1,1 0-1,-1 1 0,1-1 1,-1 0-1,1 1 0,-1-1 1,0 2-1,3 6 52,9 2-37,2-4 127,111 35 58,-88-32-72,195 29 45,-176-31-97,235 33 33,-231-31-66,241 38 17,-243-38-65,77 14-1,3 2-4,159 45-40,-295-70 38,-1 1-1,0-1 0,0 0 0,0 0 0,1 0 0,-1 1 1,0-1-1,0 0 0,0 0 0,0 0 0,1 1 1,-1-1-1,0 0 0,0 0 0,0 1 0,0-1 0,0 0 1,0 0-1,0 1 0,0-1 0,0 0 0,0 0 0,0 1 1,0-1-1,0 0 0,0 0 0,0 1 0,0-1 1,0 0-1,0 0 0,0 1 0,0-1 0,0 0 0,0 0 1,-1 1-1,1-1 0,0 0 0,0 0 0,0 1 1,0-1-1,-1 0 0,1 0 0,0 0 0,0 0 0,0 1 1,-1-1-1,1 0 0,0 0 0,0 0 0,-1 0 0,1 0 1,0 0-1,0 0 0,-1 0 0,1 1 0,0-1 1,-6 3-6,0 1 0,0-1 0,0 0 1,-1 0-1,1-1 0,-1 0 0,1 0 1,-11 1-1,-50 4-3,48-6 4,-265 29-85,38 1 52,198-25 13,-204 25-2,201-24 22,-69 8 4,-11 5 1,106-16 0,-42 7 8,-74 23 0,117-28 0,-14 4 8,-45 18 1,24 0 18,59-28-34,-1 1 0,1-1 0,0 0 0,-1 1 0,1-1 1,0 1-1,0-1 0,0 1 0,-1 0 0,1-1 0,0 1 0,0-1 1,0 1-1,0-1 0,0 1 0,0 0 0,0-1 0,0 1 0,0-1 0,0 1 1,0-1-1,0 1 0,0-1 0,1 1 0,-1 0 0,0-1 0,0 1 1,1-1-1,-1 1 0,0-1 0,1 0 0,-1 1 0,0-1 0,1 1 0,-1-1 1,1 1-1,-1-1 0,1 1 0,0-1 1,20 20 9,-6-12 17,21 2-5,51 8-1,-52-16 12,190 2 10,-171-4-23,253-4 14,-241 3-14,279-5 16,-275 5-3,264 1 15,-276 1-2,179 11 19,-201-7-12,-26-3-121,8 1-103,0 1 0,0 0 0,0 2-1,17 7 1,6 8-4736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6:34.7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6008,'3'2'13,"0"0"0,0 0 1,0 0-1,0 0 0,0 1 1,0-1-1,-1 1 0,1 0 1,-1 0-1,0 0 0,0 0 1,0 0-1,0 1 0,-1-1 1,1 1-1,-1-1 0,0 1 1,0-1-1,0 1 0,0-1 1,-1 1-1,1 6 0,3 44 106,2 79 4,-5-103-72,17 177 102,-16-187-128,3 16 26,16 68 1,-13-73-26,25 85 182,-31-111-154,2 1 10,8-24 53,8-21-948,2-5-3375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6:35.1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4216,'0'0'0,"27"27"0,-8 6-176,-4 14 176,-1-1-2552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6:35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1 147 6904,'0'1'-1,"2"1"-56,0 0 0,0 0 0,0 0 0,0 0 1,0-1-1,1 1 0,-1-1 0,0 1 0,1-1 0,2 1 1,-1-1 1,1 0 1,-1-1 0,0 0-1,1 0 1,-1 0 0,0 0-1,1-1 1,-1 0-1,0 0 1,5-1 0,-6 1 65,-1-1 0,1 1 0,0 0 0,-1-1 0,1 0 0,-1 1 0,1-1 0,-1 0 0,0 0 1,0 0-1,0-1 0,0 1 0,0-1 0,2-2 0,6-8 39,3-2 116,1 1 1,25-20-1,-29 27-117,0 1 1,0 0-1,1 0 1,0 1-1,21-6 1,-20 6-34,-6 3 1,-1 1 0,1-1 0,-1 1-1,1 0 1,6 0 0,11-1-117,0 2 0,0 1 0,1 0 0,41 9 0,-43-5-3953</inkml:trace>
  <inkml:trace contextRef="#ctx0" brushRef="#br0" timeOffset="1">221 566 7896,'32'7'0,"-13"-6"0,21 0 0,108-7 94,-133 5-84,-10 1 5,0-1 0,-1 1 0,1-1 0,0 0 0,0-1 0,7-2 0,23-10 92,54-30-1,-73 36-99,27-21 4,57-49-967,-45 30-3864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6:35.9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0 228 4488,'4'9'1,"-2"1"5,-2-7-8,1 1 1,-1-1 0,-1 0-1,1 1 1,0-1 0,-1 1 0,-1 5-1,2-8 1,-1-1-1,1 1 0,0 0 0,0-1 1,0 1-1,0-1 0,0 1 1,0 0-1,0-1 0,0 1 0,0 0 1,0-1-1,0 1 0,0-1 1,0 1-1,0 0 0,1-1 0,-1 1 1,0-1-1,0 1 0,1 0 1,2 0-11,-1-1 1,1 1-1,0-1 1,0 0-1,-1 0 1,1 0 0,0 0-1,4-1 1,1 1-2,0-1 1,0 0-1,0-1 0,0 1 1,0-2-1,0 1 0,-1-1 1,1 0-1,-1-1 0,0 0 1,0 0-1,0 0 0,11-11 1,-10 6 6,1-9 10,0-1 0,-1 0 0,-1 0 0,5-25 0,-9 24 144,-1 0 0,-1 0-1,-3-35 1,-1 51 276,-3 8-318,-4 10-137,9-13 69,-4 11 150,-2 21-37,2 0-1,1 0 1,2 65 0,15 77 150,-13-163-285,2 37 32,-6 78 0,-36 148 67,19-191-41,20-82-70,0-1-1,1 1 0,-1-1 0,0 1 0,0-1 0,0 0 0,0 1 0,0-1 0,-1 0 0,1 0 0,0 0 0,0 0 0,-1 0 0,1 0 0,-1 0 0,1 0 0,-3 0 1,-28 9 27,27-8-19,-3 0 24,4-2 23,-5 0 10,6 0 23,9-2-7,1 0-70,23-6 117,111-11 222,-74 11-269,-6-2 210,40-2-21,137 7-701,-203 5-4739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6:36.7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0 409 3416,'2'-6'208,"8"-24"231,3-12-40,29-61 0,-35 88-379,-6 11-11,1 1-1,0-1 1,0 0 0,0 1-1,0 0 1,1-1 0,0 1-1,-1 0 1,6-4 0,3-3 19,0 0 0,16-10 1,-21 16-23,0 0 1,0 0 0,0 1 0,1 0-1,-1 1 1,1-1 0,14-2 0,-11 3-4,-7 1-1,1 1 0,-1 0 0,1-1-1,0 1 1,-1 1 0,1-1-1,-1 0 1,1 1 0,0 0-1,5 2 1,30 8 17,4 8-15,-36-15-4,-1 0 0,1 1 0,10 10 0,13 23 0,-20-18-1,-1 0-1,-1 1 1,0 0 0,-2 0-1,5 26 1,-1 8-6,-5-31 7,-2-13-1,0 1-1,-1 0 1,0 0-1,-1 0 1,0 1-1,-2 16 1,-5-16-6,4-11 7,1-1 0,1-1 0,0 1 0,0-1 0,-1 1 0,1 0 0,-1-1 0,1 1 0,0-1 0,-1 1 0,1-1 0,-1 1 0,1-1 0,-1 1 0,0-1 0,1 0 0,-1 1 0,1-1 0,-1 0 0,0 1 0,1-1 0,-1 0 0,0 0 0,1 0 0,-1 0 0,0 0 0,1 1 0,-1-1 0,0 0 0,1 0 0,-1-1 0,0 1 0,1 0 0,-2 0 0,0-1 0,1 2 0,-1-1 0,1 0 1,-1 0-1,0 0 0,1 0 0,-1 0 1,1 0-1,-1 0 0,0-1 0,1 1 0,-1 0 1,1-1-1,-1 1 0,1-1 0,-2-1 1,-3-1 2,-67-22 45,70 23-43,1 0 0,-1 0 0,1 0 1,0 0-1,-1-1 0,1 1 0,0 0 1,1-1-1,-1 0 0,0 1 1,1-1-1,-1 0 0,-1-5 0,1 4 3,-1-3 1,1 0 1,-1-1 0,1 1-1,0-1 1,1 1-1,0-1 1,0 0-1,1 1 1,0-12 0,0 8-2,1-10 32,28-94 16,-19 92-16,59-85 22,-52 89 12,5 3-39,0 0 1,37-19-1,-35 26 60,111-15 50,-107 23-11,91 15 52,-100-7-52,-11-3-83,-2-1-31,1 0 0,0 0 0,-1 1 0,0 0 0,0 1 0,0-1 0,-1 1 0,1 1 0,-1-1 1,-1 0-1,1 1 0,6 11 0,-6-10 23,2 6-7,1 1 0,-2-1 0,0 1 0,-1 0 0,0 0 1,3 16-1,6 56 127,10 57 218,-23-137-357,1 0 0,-1 0-1,2 0 1,-1 0 0,0 0 0,1 0 0,0-1 0,0 1 0,1-1 0,0 0 0,0 0 0,8 8-1,12 2 9,-8-12 43,22-2-21,54-8 0,-54 1 14,236-49-935,-107 19-3899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56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114 197 7712,'0'8'17,"1"0"1,-1 0-1,0 0 0,-1 0 1,0 0-1,0 0 0,-1 0 1,-3 9-1,-4 9 116,-14 26 1,6-13-53,7-17-57,5-11 10,0 1 0,1-1 0,-5 18 0,-13 73 111,22-86-57,3-3-56,1-1-1,0 1 1,10 18 0,-5-20 49,-7-9-68,1 1-3,1 0 0,0-1 0,0 1 0,0-1-1,0 0 1,0 0 0,0 0 0,1 0 0,-1-1 0,1 1 0,-1-1 0,1 0-1,0-1 1,-1 1 0,1-1 0,0 0 0,7-1 0,88-13 92,-80 8-28,8-10-14,30-22 0,-54 35-32,0 0 0,0 0 0,0 0 0,-1 0 0,0-1 0,1 0 0,-1 1 0,0-1 0,2-5 0,3-4 12,1 2-8,-4 2 30,1 1 0,-1-1 0,5-13 0,12-25 117,-8 14 91,33-56 1,-46 88-260,0 0 0,-1 1 1,1-1-1,0 0 0,0 1 1,0-1-1,0 0 1,0 1-1,0-1 0,0 1 1,0 0-1,0-1 0,0 1 1,0 0-1,0-1 0,0 1 1,0 0-1,0 0 0,0 0 1,0 0-1,0 0 1,0 0-1,0 0 0,0 1 1,1-1-1,2 1 20,3-1-5,-4 0-15,-1 0 0,1 0 0,0 1 0,0-1 0,-1 1 0,1-1 1,-1 1-1,1 0 0,-1 0 0,1 1 0,-1-1 0,3 2 0,118 74 315,-71-44-283,-36-23-7,1-1 0,35 13 0,-35-15-29,-11-5-2,0 0 0,0 0 0,0 0 0,0-1 0,1 0 0,-1 0 1,0 0-1,1-1 0,10-1 0,-10 1-3,4-4 6,17-15 4,-23 14-12,0 1 1,0-1-1,-1 0 1,0-1-1,5-7 1,-5 6-1,0-1 0,0 0 0,-1 0 0,4-15 0,-4 7 0,0-1 0,1-18 0,-4-41 0,-9 3 0,-9 5 0,13 54 0,0 1 0,-10-17 0,9 21 0,0 0 0,-1 0 0,0 1 1,0-1-1,-12-9 0,9 13 7,3 5-5,0 0-1,0 0 1,0 1 0,0 0 0,0 0 0,-8 3 0,4 2 26,6-1-23,0 1 0,1 0 0,0 0 0,0 0-1,0 0 1,0 1 0,1-1 0,-3 9 0,6-14-3,-1 0 0,1 0 0,0 0 0,0 0-1,-1 1 1,1-1 0,0 0 0,0 0 0,0 0 0,0 1 0,0-1 0,0 0 0,1 2 0,2 13-230,2 1 0,-1-1 0,2 0 0,0-1 0,10 19 0,18 29-6772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6:38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573 89 1176,'10'-54'120,"-9"52"40,-1 1 32,0 0-184,0 1 0,0 0 0,0-1 1,0 1-1,0-1 0,0 1 0,0-1 1,0 1-1,0-1 0,0 1 0,0 0 1,0-1-1,0 1 0,0-1 0,0 1 1,0-1-1,-1 1 0,1 0 1,0-1-1,0 1 0,0-1 0,-1 1 1,1 0-1,0-1 0,-1 1 0,1 0 1,0-1-1,-1 1 0,1 0 0,0 0 1,-1-1-1,-19-14 28,19 15-33,1-1 0,0 1 0,-1 0 0,1-1 0,-1 1-1,1 0 1,-1-1 0,1 1 0,-1 0 0,1 0 0,-1 0 0,1-1 0,-1 1 0,1 0 0,-1 0 0,1 0 0,-1 0 0,1 0-1,-1 0 1,0 0 0,-8 1 8,0 1 1,1 0-1,-1 0 0,1 1 0,0 0 0,0 0 0,-13 8 1,-7 4 17,1 2 0,1 1 0,-29 27 0,31-26-19,-5 7 37,-113 130 17,118-120-23,-65 164 23,87-193-52,-1 0 0,2 0-1,-3 14 1,-10 170 53,14-186-57,0 0 0,1-1 0,-1 1-1,1 0 1,2 5 0,13 42 25,24 53-1,-38-101-24,0 0 0,0 0 0,0 0 0,1 0 0,4 5 0,109 117 64,-89-105-24,-11-8-25,2 0-10,-1-1 0,2 0 1,-1-1-1,1-1 1,32 11-1,-30-14-97,0-1 0,37 5 0,-13-5-1376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6:38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 1 7352,'9'22'-1,"6"25"-5,3 67 3,-15-76 2,-2 0-1,-4 43 0,1-48 6,-3 94 49,3-94-47,-5 54 66,-19 135 212,15-139-104,-23 113 294,31-175-450,2-13 7,-1 0-1,1-1 1,-2 1-1,1-1 1,-4 8-1,-3 6 84,2-6 23,1 1 1,-8 30 0,13-34-1174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6:39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805 1 5656,'-1'3'13,"0"0"-1,0 1 1,0-1 0,-1 1 0,1-1-1,-1 0 1,0 0 0,-2 3 0,-9 14 48,-40 68 132,-52 96 11,83-144-96,-91 160 37,91-161-90,-84 161 21,85-158-48,-78 172 23,81-173 9,14-34-48,-92 185 161,27-65-33,59-103-33,-25 97 35,32-99-67,2-5-266,2-1 1,0 1-1,4 18 0,2-1-4095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6:39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57 807 7448,'9'12'0,"5"16"1,-1 17 4,-6 12-2,-10 77 6,3-129-9,-2 39 15,-2-1-1,-11 49 0,7-52-2,-18 99 44,23-127-23,0-1 15,0 0-1,2 0 1,-1 0-1,1-1 1,1 13 0,5-32-872</inkml:trace>
  <inkml:trace contextRef="#ctx0" brushRef="#br0" timeOffset="1">0 1 5744,'0'0'57,"2"1"-5,9 6 21,0-1 0,19 9 0,15 7-24,-33-15-44,18 14 6,-23-16-4,-1-1-6,-1 0 1,0 0-1,0 1 0,0 0 1,8 10-1,-7-10-1,-5-4 0,0 0 0,0 0 0,1 0 0,-1 0 0,0 1 0,0-1 0,0 0 0,0 1 1,-1-1-1,1 1 0,0-1 0,0 1 0,0 2 0,-1-2 3,0-1-1,0 1 0,-1-1 1,1 0-1,0 1 0,-1-1 1,1 1-1,-1-1 0,1 0 1,-1 0-1,0 1 0,1-1 1,-1 0-1,0 0 0,0 0 1,0 0-1,0 0 1,0 0-1,0 0 0,0 0 1,0 0-1,-1 0 0,1 0 1,0-1-1,0 1 0,-1-1 1,1 1-1,-1-1 0,-1 1 1,-64-5-407,58 4-3296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6:39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612 1 7712,'16'15'0,"10"18"0,11 16 0,2 16 0,38 111 8,-62-136 33,65 157 28,-63-155 6,71 198 41,-73-187-8,28 217 51,-42-263-142,0 0 0,-1 0 1,0 0-1,0 0 0,-1 0 1,-2 9-1,3-16-17,-30 153 125,-25 16-83,55-169-42,-4 12 16,-1 0 0,0-1 1,-1 1-1,-10 15 0,-115 176 69,-34 6-51,150-191-7,0 0 0,-27 22 0,-137 118 58,-19-16-1107,2-11-4178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6:42.6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265 231 7088,'0'0'97,"5"2"-12,17 6-49,-20-7-27,-1-1 0,1 1-1,-1-1 1,0 1 0,0 0-1,1 0 1,-1 0 0,0 0-1,0-1 1,0 1-1,0 1 1,0-1 0,0 0-1,0 0 1,0 0 0,0 0-1,0 1 1,0 1-1,3 4 15,3 2-7,14 29 99,19 69 3,-34-81-83,6 130 13,-13-120-41,-9 65-1,-13 31-3,-11-5 2,23-95-4,-19 39 0,20-52-1,0 0 0,-15 18 0,17-25 0,-1-2 0,-20 19 0,24-24 0,0 0 0,-1-1 0,0 0 0,0-1 0,0 1 0,-1-1 1,1 0-1,-1-1 0,0 1 0,-10 1 0,3-5 7,0-5-2,0-1 0,-24-17 1,26 12 35,6 3-29,1-1 0,0 0 0,1 0 0,0-1 0,-6-21 0,10 13 76,6-6-44,1 0 0,13-32 0,-8 36 64,9-6-29,29-30-1,-49 56-69,0 0 0,0 0 0,0 0 0,0 0 0,0 0-1,0 1 1,0-1 0,0 0 0,0 1 0,0-1-1,1 1 1,0-1 0,5-1 7,0 0 0,0 1-1,-1 0 1,1 1 0,0-1-1,0 1 1,0 0 0,0 1 0,9 1-1,-15-2-8,1 1-1,-1-1 0,0 1 0,0-1 1,1 1-1,-1-1 0,0 1 0,0 0 0,0-1 1,0 1-1,2 1 0,85 79 98,-52-44-46,66 53-1,-99-88-55,26 18 33,122 58 16,-119-68-31,13-3-7,73 1 0,-114-8-11,-1 0 0,1 0-1,-1-1 1,1 1 0,-1-1-1,1 0 1,3-1 0,156-65 18,-158 65-17,0-1 1,-1 0-1,1 0 1,0 0-1,4-5 1,146-146 29,-128 116-18,82-163 16,-92 157 10,43-198 24,-53 193-10,-3 19-27,1-16 11,-1-1-1,-6-89 1,-14 11 52,16 125-89,0-1 1,0 1-1,0-1 1,0 0-1,0 1 0,0-1 1,0 1-1,-1-1 1,1 1-1,0-1 1,0 1-1,-1-1 1,1 1-1,0-1 1,-1 1-1,1-1 0,0 1 1,-1-1-1,1 1 1,-1 0-1,1-1 1,0 1-1,-1-1 1,0 1-1,-4-3 5,-1 1 1,0 0-1,1 0 0,-1 0 1,0 1-1,0 0 0,0 0 1,1 0-1,-1 1 0,0 0 1,-9 1-1,14-1-4,-1 0 1,0 0-1,1 1 1,-1-1-1,1 0 1,-1 1-1,1-1 0,-1 1 1,1-1-1,-1 1 1,1 0-1,0 0 1,-3 2-1,-25 18 13,1 1 1,1 2-1,-31 34 0,29-20-1,-41 67 4,48-67-17,-22 55 0,30-56-3,2 1 1,2 0 0,2 1 0,-5 49-1,13-83 1,-1-1-1,1 1 0,0 0 0,0 0 1,0 0-1,2 8 0,-2-13 1,5 29-1,12 40 1,-7-42-2,20 38 0,-28-61-1,-1-1 1,1 1-1,1 0 1,-1-1-1,0 1 1,1-1-1,4 4 1,10 12-8,33 27 0,-30-31 2,38 21 1,-58-36 7,32 14-53,127 22-21,-155-35 68,-1-1-1,1 1 1,0-1-1,-1 0 1,1 0 0,5-1-1,137-31-52,-142 31 53,0 0-1,-1 0 0,1-1 1,-1 1-1,0-1 0,5-3 1,31-22-24,53-49 0,-68 52 10,83-112-11,-80 102 30,-6 11 1,-21 23 0,1 0 0,-1-1 0,1 1 0,-1 0 0,1-1 0,-1 1 0,1 0 0,-1 0 0,1 0 0,0 0 0,-1-1 0,1 1 0,-1 0 0,1 0 0,-1 0 0,1 0 0,0 0 0,-1 0 0,1 1 0,-1-1 0,1 0 0,-1 0 0,1 0 0,-1 0 0,1 1 0,0-1 0,1 2 0,-1-1 0,0 0 0,1 0 0,-1 1 0,0-1 0,0 1 0,0-1 1,0 1-1,0-1 0,-1 1 0,2 1 0,9 37 5,-5 17-2,3 4 2,-6-49-4,0 0 0,1 0-1,6 13 1,-6-17 0,1 0 0,-1 0 0,2-1 0,8 12 0,-9-14 0,0 0-1,0 0 1,1-1-1,0 0 1,8 6-1,-8-7 1,-1-1 0,1 1-1,-1-1 1,1 0 0,0 0 0,7 0-1,-8-1 1,-1-1-1,1 1 0,0-1 0,0 0 0,0-1 0,-1 1 1,10-3-1,-10 2 0,-1 0 0,1-1 0,0 0 0,-1 1 0,1-1 0,-1 0 0,0 0 0,0-1 0,0 1 0,3-4 0,-2 2 0,-1 0 0,0 0 0,0-1 0,0 1 0,-1-1 0,0 1 0,0-1 0,2-6 0,-1 0 0,0 0 0,-1 0 0,1-20 0,-5-45 1,-2 36 3,-12-48 0,9 70 4,-1 7-4,0 0-1,-1 0 0,0 0 1,-15-11-1,23 21-2,0 0 1,0 0-1,0 0 0,0 0 0,-1 1 0,1-1 0,0 0 0,0 1 0,-1-1 0,1 1 1,-2-1-1,-10-2 2,-1 1 0,1 1 1,-1 0-1,1 0 0,-19 3 1,30-2-3,1 0 1,-1 0-1,1 1 1,-1-1-1,1 1 1,-1-1-1,1 1 1,-1-1-1,1 1 1,0 0-1,-1 0 1,1-1 0,-2 3-1,-23 18 11,1 1-1,-39 44 1,43-34 8,-22 52 0,37-67-19,-1 0 0,2 0 0,-6 35 0,10-38-2,0 0 1,1 0 0,1 0-1,1 0 1,0 0 0,0 0-1,1 0 1,1-1-1,1 1 1,9 19 0,-13-30-2,0 0 0,1 0-1,-1 0 1,1-1 0,0 1 0,0-1 0,0 1 0,3 2 0,121 116-30,-122-118 20,0 0 0,-1 0 0,1 0 0,1 0 0,4 2 0,20 8-18,1-1 0,59 15 1,-86-26 24,0 0 0,0-1 0,0 0 0,0 1 1,0-1-1,0 0 0,5-1 0,35-7-18,63-18 1,-77 13 2,-15 5 12,6-2 4,0-2 0,-1 0 0,0-1 0,-2-1 0,20-19 0,10-15-3,-33 31 6,20-30 1,-22 27 0,15-33 0,3-26 0,-9 12 0,-5 31 1,-16 35-1,0 1 0,0 0 0,0-1 1,0 1-1,0 0 0,1-1 0,-1 1 0,0 0 0,0-1 0,0 1 0,1 0 1,-1 0-1,0-1 0,0 1 0,1 0 0,-1 0 0,0-1 0,0 1 0,1 0 1,-1 0-1,0 0 0,1-1 0,-1 1 0,0 0 0,1 0 0,-1 0 0,0 0 1,1 0-1,-1 0 0,1 0 0,-1 0 0,0 0 0,1 0 0,-1 0 0,0 0 1,1 0-1,-1 0 0,0 0 0,1 0 0,-1 0 0,0 1 0,1-1 0,1 2 1,-1 0-1,1 0 0,-1 0 1,0 0-1,0 1 0,0-1 0,0 0 1,1 5-1,3 8 2,-1 1 0,-1 0 0,0 0 0,1 25 0,-2-14 3,5 40 1,5 10-3,6-3 2,3-5-2,-2-16 2,-4-20-2,-15-33-3,1 1 0,-1-1 0,0 0 1,0 1-1,1-1 0,-1 1 0,0-1 0,1 0 0,-1 1 1,0-1-1,1 0 0,-1 0 0,0 1 0,1-1 0,-1 0 0,1 0 1,-1 1-1,1-1 0,-1 0 0,1 0 0,-1 0 0,0 0 0,1 0 1,-1 0-1,1 0 0,-1 0 0,1 0 0,-1 0 0,1 0 0,-1 0 1,1 0-1,-1 0 0,1 0 0,-1 0 0,1-1 0,2-1 1,-1 0-1,0 0 0,0 0 0,0-1 0,0 1 0,-1 0 1,3-5-1,20-32 0,7-13 0,6-7 0,1-9 0,3-10 0,-2-8 1,-35 75 0,12-23 2,0 1 1,2 0-1,27-37 1,13-7 6,-57 76-9,0 0 0,0 0 0,0 1 0,1-1 0,-1 0 0,0 0 0,1 1-1,-1-1 1,0 0 0,1 1 0,-1 0 0,0-1 0,1 1 0,-1 0 0,1 0 0,-1-1 0,1 1-1,-1 0 1,1 0 0,-1 1 0,0-1 0,1 0 0,-1 0 0,1 1 0,-1-1 0,0 1-1,1-1 1,-1 1 0,0 0 0,1 0 0,-1-1 0,0 1 0,2 1 0,-2-1 0,8 8 13,13 24-1,2 25-9,3 8 1,-17-48-4,21 29 0,-17-28-1,21 20 0,-23-26 0,1-2 0,18 13 0,-20-17 0,0 0 0,1 0 0,15 5 0,-15-7 0,1-1 0,24 4 0,22-3 0,-48-5 0,0 0 0,20-5 0,-25 4 0,0-1 0,0 0 0,0 0 0,-1 0 0,9-5 0,-10 4 0,0 1 0,0-1 0,-1 0 0,1 0 0,-1-1 0,0 1 0,3-5 0,-1 1 0,-1-1 0,-1 0 1,1 1-1,-1-1 0,-1-1 0,1 1 1,-2 0-1,2-10 0,-2 10 4,0 0-1,-1 0 0,0 0 1,0 0-1,-1 1 1,0-1-1,-1 0 0,-2-9 1,1 5 1,3 12-3,0-1 0,0 1 0,0-1-1,-1 0 1,1 1 0,0-1 0,0 1-1,0-1 1,-1 0 0,1 1-1,0-1 1,-1 1 0,1-1 0,-1 1-1,1-1 1,0 1 0,-1 0 0,1-1-1,-1 0 1,-18-13 28,-28-17 0,46 30-26,0 1 1,0-1-1,0 1 1,0-1-1,0 1 1,0-1-1,0 1 1,0 0-1,0 0 0,0-1 1,0 1-1,-1 0 1,1 0-1,-2 0 1,-14 2 9,1-1 0,0 2 0,-1 1 1,1 0-1,-16 6 0,7 4 14,-9 15-8,-46 46 0,62-49-13,-17 38-1,26-47-5,1 1-1,-5 18 1,10-27-2,1 1 1,1-1 0,0 0 0,0 0-1,1 1 1,0-1 0,0 0 0,1 1 0,1-1-1,4 17 1,-6-24-1,1 0-1,-1 0 1,1 0 0,0 0-1,0 0 1,0-1 0,0 1-1,0 0 1,2 2 0,21 26-11,42 39 0,-64-67 7,1 0 0,-1 0 0,1 0 0,-1 0 1,1 0-1,0-1 0,4 3 0,27 9-13,0-1 0,51 10-1,-81-21 8,0 0 0,1-1 0,-1 1 0,0-1 0,8-1 0,39-5-33,62-16 0,-80 11 5,142-69-6,-138 61 26,139-90 0,-171 106 18,-1 0 0,1 0 0,-1-1 0,0 1 0,6-8 0,35-43-6,42-66 0,-65 80-18,73-165-11,-80 164-16,43-157-28,-50 160-32,-6 26 79,5-35-55,-1 0 1,-2-55-1,-3 82 9,0 1-57,0 1 0,-2 0 0,0 0 0,-1-1 0,0 1 0,-9-28 0,11 45 120,-1 1-1,1-1 0,-1 1 0,1-1 0,-1 1 0,1 0 1,-1-1-1,1 1 0,-1 0 0,1-1 0,-1 1 1,1 0-1,-1 0 0,1-1 0,-1 1 0,0 0 0,1 0 1,-1 0-1,0 0 0,1 0 0,-1 0 0,1 0 1,-1 0-1,0 0 0,1 0 0,-1 0 0,1 0 0,-1 1 1,0-1-1,1 0 0,-1 0 0,0 1 0,-13 5-33,6 1-203,-6 13 137,2 0 0,-11 22 0,13-17-104,-34 131-84,36-120 104,-46 285-333,43-210 491,10-67-31,16 145-20,-8-159 66,5-2 16,1-1 0,20 33 0,-18-45 5,29 14 5,-36-25 1,-1-1 0,1 0 1,0 0-1,0 0 0,14 1 0,-4-3 2,0 0 0,0-2-1,0 0 1,0-1 0,0-1-1,18-6 1,-7 0 26,107-56 28,-132 63-43,-1 0-1,0 0 0,0 0 1,0 0-1,-1 0 0,4-4 1,24-27 57,35-49 0,-51 56 111,-10 16-119,7-19 65,-1-1-1,-1 1 1,6-47-1,-1-20 279,-14 95-377,1-1 0,-1 1 0,0-1 0,0 1 0,0-1-1,0 1 1,0-1 0,0 1 0,0-1 0,0 1-1,-1-1 1,1 1 0,-1 0 0,1-1 0,-1 1-1,1-1 1,-1 1 0,0 0 0,0 0 0,0-1 0,-1-1-1,0 2 3,2 1-26,0 0 0,0-1 0,0 1 0,0 0 0,0 0 0,0 0 0,0 0 0,0 0 0,0 0 0,0 0 0,-1 0 0,1 0 0,0 0 0,0-1 0,0 1 0,0 0 0,0 0 0,0 0 0,-1 0 0,1 0 0,0 0 0,0 0 0,0 0 0,0 0 0,0 0 0,0 0 0,-1 0 0,1 0 0,0 0 0,0 0 0,0 0 0,0 0 0,0 0 0,0 1 0,-1-1 0,1 0 0,0 0 0,0 0 0,0 0 0,0 0 0,0 0 0,0 0 0,0 0 0,0 0 0,0 0 0,-1 0 0,1 1 0,0-1 0,0 0 0,-5 4 25,-1 0 1,1 1 0,0 0-1,0 0 1,1 0 0,0 0-1,-6 9 1,4-6-11,-6 14 62,-39 124 27,46-114-80,1 46 4,5-61-29,0 0-1,5 31 1,-3-38-2,0 1 0,0-1 0,1 0 0,6 13 0,-4-14 0,-1 0-1,1 0 0,13 14 1,-11-15-1,0 0-1,1-1 1,0 0 0,1-1 0,-1 1 0,16 6-1,-10-10-5,-2-4 3,-1 0 0,0-1 1,24-8-1,-23 3-10,2-7 6,-1 0 0,18-21-1,-23 17-17,10-34 4,-15 35 19,6-33 0,-7 28 3,-1 1 1,-2-1-1,0 1 1,-1-1 0,-7-40-1,-12-41 20,19 100-15,0 0-1,1 0 0,-1 0 1,0 0-1,0 1 0,-1-1 0,1 0 1,-1 1-1,1-1 0,-1 1 0,0 0 1,0-1-1,0 1 0,0 0 1,0 0-1,0 0 0,-5-2 0,5 2 3,2 2-5,0 0 0,0 0 0,0 0 0,-1 0 0,1-1 0,0 1 0,0 0 0,0 0 1,0 0-1,-1 0 0,1 0 0,0 0 0,0 0 0,-1 0 0,1 0 0,0 0 0,0 0 0,0 0 0,-1 0 0,1 0 0,0 0 0,0 0 0,-1 0 0,1 0 0,0 0 0,0 0 0,0 0 0,-1 0 0,1 0 1,0 0-1,0 0 0,0 0 0,-1 0 0,1 1 0,-5 2 12,0 0 1,0 1 0,0-1-1,0 1 1,1 0 0,0 1-1,-1-1 1,-4 9 0,6-10-5,-8 15 110,2 6-65,0 0 0,-5 29 0,13-52-49,1 0-1,0 1 1,0-1 0,-1 0-1,1 1 1,0-1 0,0 0-1,0 1 1,1-1 0,-1 0-1,0 1 1,1 1 0,3 8 9,0 0 0,1-1 1,0 0-1,0 0 1,1 0-1,8 10 0,-13-19-12,-1 0 0,1 0 0,0 0 0,0 0 0,0 0 0,0-1 0,0 1 0,0 0 0,0-1-1,0 1 1,0-1 0,1 1 0,0 0 0,22 7 21,1-2-1,47 8 0,-42-14-10,46-9-1,-56 5-12,0-1 1,24-9-1,-25 6 2,34-19-1,-36 17-1,26-21 0,3-13-1,-14 4 0,4-6-2,-36 46 2,0 0 0,0 0 0,1-1 0,-1 1 0,0 0-1,1 0 1,-1 0 0,0-1 0,1 1 0,-1 0 0,1 0 0,-1 0-1,0 0 1,1 0 0,-1 0 0,0 0 0,1 0 0,-1 0 0,1 0-1,-1 0 1,0 0 0,1 0 0,-1 0 0,0 0 0,1 0-1,-1 0 1,1 1 0,-1-1 0,0 0 0,1 0 0,-1 0 0,0 1-1,0-1 1,1 0 0,-1 0 0,0 1 0,1-1 0,-1 0-1,0 1 1,0-1 0,0 0 0,1 1 0,-1-1 0,0 1 0,3 5-1,0 0 0,-1 0 1,0 1-1,0-1 0,-1 1 0,0-1 1,0 1-1,0-1 0,-1 1 0,0 7 1,1 6-1,-4 49-5,-13 91 1,6-82-29,2 117 1,8-195 33,0 30-13,-5 131-38,-5-82 12,10-78 38,0 0-1,-1 0 1,1 0-1,-1 0 0,1-1 1,-1 1-1,1 0 1,-1 0-1,1 0 0,-1-1 1,0 1-1,1 0 0,-1 0 1,0-1-1,0 1 1,0-1-1,1 1 0,-1-1 1,0 1-1,0-1 1,0 0-1,0 1 0,0-1 1,0 0-1,0 1 1,0-1-1,0 0 0,0 0 1,0 0-1,0 0 1,0 0-1,0 0 0,0 0 1,0-1-1,0 1 1,-2-1-1,2 1-1,-7-6-16,-7-11 13,2-2 0,-17-28-1,17 22 1,-15-50-1,4-28 6,19 74 1,-1-47 0,6 54 0,1 1 1,7-37-1,7-2 4,41-102 0,-55 158-4,3-6 2,0 1-1,0 0 1,6-10 0,136-192 8,-142 205-7,0 1-1,0 1 0,1-1 0,0 0 1,8-5-1,82-59 11,1 16-9,-91 51-3,0-1 0,1 1 0,-1 0 1,0 0-1,7-1 0,78-17 5,-69 18-5,-1 0-1,35 2 1,-43 0-1,0 2 0,1-1 0,-1 2 0,14 3 0,-20-3 0,0-1 0,0 1 0,0 0 0,0 0 0,0 0 0,-1 1 0,9 6 0,-11-5 0,1-1 0,-1 1 0,1 0-1,-1 0 1,0 0 0,-1 0 0,0 0 0,1 1 0,-2-1 0,1 1 0,-1 0 0,0-1 0,0 1 0,0 0 0,-1 0 0,0 0-1,0 6 1,-3 12-5,-44 116 0,32-112-14,-15 12 8,-42 44-1,47-65-13,-22 9-8,-56 23 1,33-18-18,66-31 4,8-8-1,18-23-926,4-7-3847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6:43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421 0 7176,'-8'1'21,"1"0"0,-1 0 0,1 1 1,-1 0-1,1 0 0,0 1 0,-8 3 1,6-2 4,-7 3-2,1 0-1,0 1 1,0 1 0,0 0 0,-16 14 0,19-13-7,-11 10 84,-86 114 42,91-102-63,-48 131 29,59-132-41,5-6-44,2-1 1,1 0-1,4 28 0,-5-51-19,0 1 0,0-1-1,1 1 1,-1-1-1,1 1 1,-1-1-1,1 1 1,0-1-1,-1 0 1,1 1 0,2 1-1,8 11 16,1 0 1,1-1-1,22 18 0,-34-30-15,1 0 0,-1 0 0,1 0 0,-1-1 0,1 1 0,-1 0-1,1-1 1,-1 1 0,1-1 0,2 1 0,17 3 16,0-2 0,0 0 1,35-2-1,-29-5 87,116-44 56,-114 34-17,107-80 51,-111 73-84,-24 20-105,29-29 131,50-65 0,-39 37 40,-41 58-176,1 1 0,-1 0 0,0-1-1,0 1 1,0 0 0,0 0 0,1-1 0,-1 1 0,0 0-1,0 0 1,1-1 0,-1 1 0,0 0 0,0 0 0,1 0 0,-1-1-1,0 1 1,1 0 0,-1 0 0,0 0 0,1 0 0,-1 0-1,0 0 1,1 0 0,-1 0 0,0 0 0,1 0 0,-1 0-1,0 0 1,1 0 0,-1 0 0,0 0 0,1 0 0,-1 0 0,0 0-1,1 0 1,-1 0 0,0 1 0,1-1 0,-1 0 0,0 0-1,0 0 1,1 1 0,-1-1 0,0 0 0,0 0 0,1 1-1,-1-1 1,0 0 0,0 0 0,0 1 0,1-1 0,-1 1 5,3 5 10,0 0 0,-1 0-1,0 1 1,0 0 0,0-1-1,-1 1 1,0 0 0,0 11-1,3 60 45,6 40-7,-6-96-48,11 32 4,7 9-9,34 58-7,-41-100-16,2-2-281,1-2 0,1 0 0,39 26 0,12 2-5599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6:43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1377 0 6552,'13'16'0,"9"17"0,-13-14 0,-1 0 0,-1 0 1,6 27-1,-9-23 8,-5 35 4,-1-42-11,-1 0 1,-8 25-1,-47 106 8,56-143-9,-33 68 29,23-50-24,-33 57 40,37-64-23,-1 2 8,-1 0 0,-21 27 0,30-42-18,-1 0 0,1 0-1,-1 0 1,1 0 0,-1 0 0,0-1 0,0 1-1,0-1 1,0 1 0,0-1 0,0 0-1,0 0 1,-1 0 0,1 0 0,0 0-1,-1 0 1,1 0 0,-1-1 0,1 0 0,0 1-1,-1-1 1,1 0 0,-1 0 0,1 0-1,-1 0 1,1-1 0,-1 1 0,-2-2-1,-12-8 99,1-1 0,1 0-1,0-1 1,-22-24-1,29 29-51,1 0 0,-1 1-1,0-1 1,0 1-1,0 1 1,-1 0-1,0 0 1,0 1 0,-16-6-1,20 8-30,3 2-6,0-1 0,0 0-1,1 1 1,-1-1 0,0 1-1,0 0 1,0 0 0,0 0 0,1 0-1,-3 0 1,-39 3 137,-57 11 0,66-3 30,-148 86 60,144-70-160,-166 117 28,163-111-89,-55 62-1,10 11-19,80-98-5,1 0-1,-1 1 1,-4 10 0,-41 82 4,45-86-5,0 1-1,0 0 0,2 0 0,-5 24 1,8-31-1,1-1 0,-1 0 0,1 1 0,1-1 0,0 1 0,0-1 0,0 0 0,5 13 0,-3-14 0,0 1 0,1 0 0,0-1 0,0 1 0,0-1 0,1 0 0,1-1 0,5 7 0,-2-4 0,0-1 0,1 0 0,0-1 0,0 0 0,14 7 0,-3-3 0,0-2 0,35 11 0,-28-12 0,1-2 0,29 4 0,68-5 0,9-11 0,3-8 0,-16-8 0,-26-5 0,42-23-1112,-79 26-4448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6:44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286 0 9240,'8'25'0,"-6"-19"2,0 1-1,0-1 0,-1 0 0,0 1 1,0 0-1,0 7 0,0 170 35,-4-138 72,1-25-51,-27 228 366,-30 64 477,38-241-805,11-48 126,4-12-162,-1-1 1,-1 0-1,0 0 1,-18 17-1,26-28-54,0 1 0,0-1 0,-1 1 0,1-1 0,-1 0 0,1 0 0,0 1 0,-1-1 0,1 0 0,0 0 0,-1 1 0,1-1 0,-1 0 0,1 0 0,-1 0 0,1 0 0,-1 0 0,1 1 0,0-1 0,-1 0 0,1 0 0,-1 0 0,1 0 0,-1-1 0,1 1 0,-1 0 0,-5-1-92,1-1 0,-1 0 1,1 0-1,0-1 0,0 0 0,0 1 1,0-1-1,1-1 0,-1 1 0,1-1 1,0 0-1,0 0 0,-7-8 0,-30-35-6819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6:44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1 211 6728,'71'-81'41,"-71"81"-41,70-68 78,-59 58-59,0 1 0,0 1 1,1 0-1,0 1 0,19-10 0,-17 15-4,26 4 4,18 10-15,-35-4-5,0 1 0,40 24 0,-48-21-12,-8-3 9,-1 0 0,-1 0 0,1 0 0,-1 1 0,-1-1 0,4 12 0,-8-20 0,0 0-1,1 0 1,-1 1 0,0-1 0,0 0 0,0 0-1,0 0 1,0 1 0,0-1 0,0 0 0,0 0 0,-1 0-1,1 2 1,-9 25-25,0 0 0,-15 31 0,9-33-77,-160 254-581,147-229 407,28-51 274,0 0 0,0 1 0,0-1 0,-1 0 0,1 0 0,0 0-1,0 1 1,0-1 0,0 0 0,0 0 0,0 0 0,0 0 0,0 1 0,0-1 0,0 0-1,0 0 1,0 0 0,0 1 0,0-1 0,0 0 0,0 0 0,0 0 0,0 1 0,0-1 0,0 0-1,0 0 1,1 0 0,-1 1 0,0-1 0,0 0 0,0 0 0,0 0 0,0 0 0,0 0-1,1 1 1,-1-1 0,0 0 0,5 4-87,-1 0 0,1-1 0,0 1 0,0-1 0,1 0 0,-1-1-1,10 4 1,-12-5-10,36 16-2770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01.0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893 131 1624,'0'0'88,"4"1"-15,10 0-87,-15-4 542,-28-11 743,15 7-1180,-40-19 688,12 9-205,-1 1-1,-70-15 1,21 13-186,70 17-161,-106 17 79,100-8-131,-114 59 54,115-49-155,-82 83 20,106-99-89,1 0-1,1 0 0,-1 1 0,0-1 0,1 1 0,-1 0 1,-1 3-1,-12 33 16,-18 66 1,30-74-14,8 47-1,-2-59-5,1-1-1,0 1 0,8 18 1,-3-16-1,1-1-1,0-1 1,2 0 0,1-1 0,0 0 0,17 18-1,-3-11-4,133 103 2,-125-101-2,53 36 4,19 3 1,-80-53 0,0 0 0,32 9 0,-31-13 0,1-2 0,35 4 0,-29-8-178,0-2 1,0-1 0,0-1-1,65-13 1,17-5-4256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56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502 166 5384,'-4'2'41,"-9"2"-7,0 0 1,-1 0-1,1-1 0,-1-1 0,0 0 1,0-1-1,0-1 0,1 0 1,-24-3-1,20 1-1,-1-1 0,1 0 1,1-1-1,-1 0 0,0-2 1,-27-13-1,39 16-11,0 0 1,0-1-1,1 1 1,-1-1-1,-5-8 0,3 5 90,1 1 1,-1-1-1,-13-9 0,17 14 33,-3-3 7,2 3-100,1 1 0,-1 0 0,1 0 0,-1 0 0,1 0 0,-1 0 0,0 1 0,1 0 0,-1-1 0,0 1 0,0 1 0,-6 0 0,-4 0 211,-26-1 633,38 0-434,23 5-248,-12 2-171,-4-4-32,0 1 0,-1 0 0,1 0 1,-1 0-1,0 0 0,0 1 0,0 0 0,4 8 1,5 9 27,0 1 0,-2 0 0,-1 1 1,13 44-1,-18-49-29,-2-9 3,-1 0 1,0 0-1,-1 0 1,0 16-1,-2 184 182,-1-191-185,-6 35 57,5-37-30,-16 66 129,19-83-164,0 1 1,0-1-1,0 0 1,0 0-1,0 0 1,0 0-1,0 0 1,0 1-1,0-1 1,-1 0-1,1 0 1,0 0-1,0 0 1,0 0-1,0 0 1,0 0-1,0 0 1,-1 0-1,1 1 1,0-1-1,0 0 1,0 0-1,0 0 1,0 0-1,-1 0 1,1 0-1,0 0 1,0 0-1,0 0 1,0 0-1,-1 0 1,1 0-1,0 0 1,0 0-1,0 0 1,0 0-1,0 0 1,-1-1-1,1 1 1,0 0-1,0 0 1,0 0-1,0 0 1,0 0-1,-1 0 1,1 0-1,0 0 1,0-1-1,0 1 1,0 0-1,0 0 1,0 0-1,0 0 1,0 0-1,-8-9 25,5 4-13,-14-34 92,8 14-39,2 0 1,0-1 0,2 0 0,-3-31-1,8 42-48,3-56 113,11-79 27,-9 120-38,38-109 51,-42 137-159,0-1 1,1 0-1,-1 1 0,0-1 1,1 1-1,-1 0 0,4-3 1,14-17 34,1 1 0,26-20 0,-45 40-40,1 0 0,0 0 0,-1 0 0,1 0 0,0 0 0,0 0 1,0 0-1,0 0 0,2 0 0,26-6 30,0 1 0,31-1-1,-36 9 17,13 6-18,42 15 0,-61-13 4,68 58 12,-72-52-31,14 26 4,-23-31-22,0 1-1,6 19 0,3 23 3,-6-4-3,-7-24-5,-1 1 1,-1 0 0,-6 41-1,5-62 2,1-1-1,-1 0 0,1 1 1,1-1-1,-1 0 0,1 1 1,0-1-1,0 0 1,2 6-1,-3-9 1,0-2 0,0 1 1,0-1-1,1 0 1,-1 1-1,0-1 1,0 0 0,0 0-1,0 1 1,0-1-1,1 0 1,-1 1-1,0-1 1,0 0-1,0 0 1,1 1-1,-1-1 1,0 0-1,1 0 1,-1 1-1,0-1 1,0 0-1,1 0 1,-1 0-1,0 0 1,1 0-1,-1 1 1,9 2-166,0 0 0,1 0 0,-1-1 0,0 0 1,1 0-1,-1-1 0,11 0 0,-18-1 34,61 4-7081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6:44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1 620 2072,'8'9'0,"-7"-8"0,-1-1 0,0 1 0,0-1 0,0 0 0,1 1 0,-1-1 0,0 0 0,0 1 0,1-1 1,-1 0-1,0 0 0,1 1 0,-1-1 0,0 0 0,1 0 0,-1 1 0,1-1 0,-1 0 0,0 0 0,1 0 0,-1 0 0,1 0 0,-1 0 0,1 0 0,-1 0 1,1 0-1,2-6 3,-2 4-1,56-134 108,20-49 245,-74 179-340,14-27 218,88-115 96,-81 124-81,6 0-80,59-35 0,-68 50 0,-12 8-139,0 0 0,0 0 0,0 1 0,1 0 0,-1 1 0,0 0 0,13 3 0,-8 4 99,-6 1-93,1 1 1,-2 0-1,1 1 0,7 15 0,-8-5 53,14 125 31,-10-32-39,-9-83-74,7 40 28,-4-44-15,16 45 1,-20-69-16,0 0 1,1 0-1,-1 0 1,1 0-1,-1-1 1,1 1-1,0-1 1,0 1-1,0-1 1,0 0-1,1 0 1,-1 0-1,1 0 1,-1 0 0,1 0-1,-1-1 1,7 3-1,-9-4-3,9 0 47,6-5-23,1-2-1,26-14 1,-23 7 29,2-4-23,-1 0-1,0-2 0,-2 0 1,18-24-1,114-154 321,-135 181-331,19-21 161,4 0 34,-35 36-55,-1 5 0,0 2-127,0 0 1,0-1-1,-1 1 1,0 0 0,0 0-1,0-1 1,0 1-1,-1 9 1,-2 37 20,0-36-38,2 11 38,0 0 0,2 0 0,6 36 0,-5-47-42,2 8 29,-3-19-35,0 5-1,1 1 1,0-1-1,1 0 1,0-1-1,1 1 0,0-1 1,0 1-1,0-1 1,1-1-1,0 1 0,1-1 1,9 8-1,-15-14-5,0-1 0,0 1 1,0 0-1,0 0 0,0-1 0,0 1 0,0 0 0,0-1 1,1 1-1,-1-1 0,0 0 0,0 1 0,1-1 0,-1 0 0,0 0 1,2 1-1,0-2 0,-1 0 0,0 1 0,1-1 0,-1 0 0,0 0 0,0 0 0,0-1 0,0 1 0,0 0 0,0-1 0,2-2 0,5-4 0,-1 0 0,12-16 0,16-33 0,-3-9 0,-3 0 0,-1 1 0,-3 12 0,-5 16 1,-16 32-39,0 1 0,0-1 1,0 1-1,1 1 0,-1-1 0,1 1 0,0 0 0,0 0 0,0 1 1,10-3-1,-6 1-335,41-15-3607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6:45.2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293 210 5472,'0'-9'1,"-8"4"6,2 4-6,-1 2 6,-50 26 2,43-17-2,-25 29-1,24-21-5,-17 29 0,-11 31-1,7 10 0,28-69-1,2 1 0,0-1 0,1 2 0,1-1 0,1 0 0,1 1 0,0-1 0,4 41-1,-2-60 2,0 0 0,0-1 0,0 1-1,0 0 1,0 0 0,0-1-1,0 1 1,1 0 0,-1 0 0,0-1-1,0 1 1,1 0 0,-1-1-1,0 1 1,1-1 0,-1 1 0,1 0-1,-1-1 1,1 1 0,-1-1-1,2 1 1,-1 0 0,0 0 0,-1-1 0,0 0 0,1 0 0,-1 0 0,1 1 0,-1-1 0,1 0 0,-1 0 0,0 0 0,1 0 0,-1 0 0,1 0 0,-1 0 0,1 0 0,-1 0 0,1 0 0,-1 0 0,1 0 0,-1 0 0,0 0 0,1 0 0,0-1 0,22-10 0,16-17 0,8-12 0,1-6 0,-4-3 0,0-2 0,-35 42 0,1-1 0,20-14 0,-22 19 0,-1 1 0,1 0 0,0 0 1,0 1-1,10-4 0,-12 6 1,0 0-1,0 0 1,0 0-1,0 1 1,0 0 0,0 0-1,0 1 1,0-1-1,0 1 1,0 1 0,0-1-1,0 1 1,-1 0-1,1 0 1,5 4-1,-10-5 2,1-1-1,-1 1 0,0 0 0,0-1 0,1 1 0,-1 0 0,0 0 0,0 0 0,0 0 1,0 0-1,1 2 0,6 7 5,0 0 0,-1 0 0,-1 1 1,1 0-1,-2 1 0,0-1 0,0 1 1,4 17-1,64 287 144,-59-229-92,-11-58-49,8 60 15,-9-18 7,-4-79-23,1 8-8,1-1 1,-1 0-1,0 0 1,1 1-1,-1-1 1,1 0-1,0 0 1,-1 0-1,1 0 1,0 0-1,-1 0 0,1 1 1,0-1-1,0 0 1,0 0-1,0 0 1,0 0-1,0 0 1,0-1-1,-4-112 20,12-44 40,-5 130-47,1-11 68,17-73 0,-13 81-55,0-4 108,49-166 56,-41 159-35,-7 16-80,5-9 9,1 1-1,1 1 0,41-62 0,-47 81-26,9-15 133,2 1-1,1 1 0,46-44 1,-67 71-184,-1 0 1,1 0-1,0 0 1,0 0-1,-1 0 0,1 0 1,0 0-1,-1 0 1,1 1-1,0-1 1,-1 0-1,1 0 1,0 1-1,-1-1 0,1 0 1,-1 1-1,1-1 1,-1 1-1,1-1 1,-1 1-1,1-1 1,-1 1-1,2 0 0,16 34 81,-11-20-72,16 27 10,0-9-6,11 11-14,4 3 0,0 8-3,-23-29-19,-1 1 1,0 0 0,-3 1 0,16 53-1,-22-64 8,-3-7-22,0-1 0,0 1 0,0 17 0,-3 124-544,1-148 538,0 1-1,0-1 0,1 0 0,-1 0 0,1 0 0,0 1 1,0-1-1,0 0 0,0 0 0,2 4 0,-1-4 10,3 0-138,6-1 61,-3 0 69,0-1-1,0 0 1,1 0 0,-1-1 0,0 0-1,12-2 1,138-26-819,-62 7-2651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6:45.6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529 1 4760,'-10'1'12,"0"0"0,0 1 0,0 0 0,0 0 0,1 1 0,-14 6 0,15-5-4,-130 56 131,111-47-126,5-4 42,-35 22 1,36-18-40,-38 25 5,40-21 19,-52 76 9,62-73-42,-4 28 0,12-39-7,0 0 0,0 0 0,1-1 1,1 10-1,7 25 0,-7-40 0,0-1 0,-1 1 0,1-1 0,0 0 0,1 1 0,-1-1 0,0 0 0,1 0 0,-1 0 0,3 3 0,-2-4 0,0 0 0,0 1 0,0-1 0,0 0 0,0 0 0,0 0 0,0 0 0,0 0 0,0-1 0,1 1 0,-1-1 0,3 1 0,2 0 0,0-1 0,0 0 0,0 0 0,-1-1 0,9-1 0,6-4 0,-1-1 0,0-1 1,0 0-1,22-14 0,-17 6 8,41-38 184,96-98 0,-111 90 657,-51 62-834,1-1 0,-1 1-1,0 0 1,1-1 0,-1 1-1,0 0 1,1 0 0,-1-1-1,0 1 1,1 0 0,-1 0-1,1-1 1,-1 1 0,0 0-1,1 0 1,-1 0 0,1 0-1,-1 0 1,1-1 0,-1 1-1,1 0 1,-1 0 0,0 0-1,1 0 1,-1 1 0,1-1-1,-1 0 1,1 0 0,-1 0-1,1 0 1,-1 0 0,0 0-1,1 1 1,-1-1 0,1 0-1,-1 0 1,1 1 0,0 0 0,0 0 1,0 0-1,0 0 1,0 0-1,0 0 1,-1 0 0,1 0-1,0 1 1,-1-1-1,1 0 1,0 1-1,-1-1 1,0 0 0,1 3-1,15 94 328,-14-79-293,25 149 93,-10-115-136,-17-53-9,4 13-298,2-1 1,10 20 0,-6-15-4201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6:46.1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1 151 4760,'28'-70'-37,"-28"68"36,1 1 1,0 0 0,-1 0 0,1 0 0,0-1-1,0 1 1,0 0 0,0 0 0,0 0 0,0 0-1,0 0 1,0 1 0,2-2 0,-2 2 0,1-1 0,-1 1 0,1 0 0,-1 0 0,1-1 0,-1 1 0,1 0 0,-1 1 0,1-1 0,-1 0 0,1 0 0,-1 1 0,1-1 0,1 1 0,38 18 0,-25-7 2,0 0 0,-1 0 0,0 1 0,-1 1 0,-1 1 0,21 28 1,-25-31-2,-4-5 4,-1-1 0,0 0-1,-1 1 1,4 8 0,6 14 22,-2 1 1,16 59 0,-24-72-23,3 38 36,-8 81 398,-2-140-261,4 4-170,0 0-1,-1 0 0,1 0 1,-1 0-1,1 0 1,0 0-1,-1 0 1,1-1-1,-1 1 1,1 0-1,0 0 1,-1-1-1,1 1 0,0 0 1,0 0-1,-1-1 1,1 1-1,0 0 1,-1-1-1,1 1 1,0 0-1,0-1 1,0 1-1,0-1 0,-1 1 1,1 0-1,0-1 1,0 1-1,0-1 1,0 0-1,-1-2 41,-1-5 11,0 0 0,0-1 0,1 1-1,1-1 1,-1 1 0,1-1 0,2-12 0,2-8 148,1 0 0,1 0 1,15-39-1,-15 50-167,-3 10 20,0-1 0,0 1-1,1 0 1,6-9 0,17-27 178,2 1-1,37-42 1,-30 52-167,-21 24 90,-11 7-115,0 0-30,0 0 0,1 1 0,-1 0 0,0-1 0,1 1 0,-1 1 0,0-1 0,1 1 0,-1-1 0,1 1 0,-1 1 0,1-1 0,-1 0 1,1 1-1,-1 0 0,0 0 0,8 4 0,-4-2 25,-2-1-30,0 1 0,-1-1 0,1 1 0,-1 1 0,0-1 0,0 1 0,0 0 0,0 0 0,0 0 0,-1 1 0,0-1 0,5 8 0,-3-2 1,0-1 0,-1 1 1,6 13-1,-2 5 8,8 47 0,-11-30-13,-2-36-7,8-14 0,-1-5 1,0 1 1,14-17-1,-4 4 3,94-111 40,-102 116-40,-8 9 7,1 1 1,0 0-1,0 1 1,14-12-1,4-1 14,1 2 1,27-16-1,-50 32-19,-1 0 0,1 0 1,0 1-1,-1-1 0,1 0 0,0 1 0,0 0 1,-1-1-1,1 1 0,4 0 0,8-1 11,-1 2 0,1 0 0,0 0 0,0 1 1,23 7-1,-36-8-11,1-1-1,-1 1 1,0-1 0,1 1 0,-1 0 0,0-1-1,0 1 1,1 0 0,-1 0 0,0 0 0,0 0-1,0 0 1,1 1 0,16 20 30,-2 0 0,21 36 0,-27-31-9,6 49-1,-4 29-19,-9 25-2,-7 23-3,2-117-226,2 0 0,2 0 0,1 0 0,12 49 0,4-3-5376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6:57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 5472,'5'-1'16,"-4"0"-15,1 1 1,-1-1-1,1 1 1,0 0 0,-1 0-1,1-1 1,-1 1-1,1 0 1,-1 1-1,1-1 1,0 0-1,-1 0 1,1 1-1,-1-1 1,1 1-1,1 0 1,-1 1 3,1-1-1,-1 1 1,0 0-1,0 0 1,0 0 0,-1 1-1,1-1 1,-1 0-1,1 1 1,-1-1 0,3 6-1,2 3 2,-4-7 2,0 1-1,0-1 0,0 0 0,0 1 0,-1-1 1,0 1-1,2 8 0,17 98 61,-16-71-39,0 79 0,-4-84-24,1 4 15,-4 168 8,2-166-7,7 232 68,-4-249-84,0-9 6,0 0 1,6 22-1,0-4 25,23 58 0,-7-35-677,-14-35-2759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6:57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1 442 6280,'61'-21'73,"59"-7"40,-55 15 135,115-37-1,34-20-108,-172 56-38,-13 3-43,127-40 172,-134 46-135,38-4-1,-48 11 21,-7 1-94,0 0 1,0 0-1,0 0 1,0 0-1,0 1 1,-1 0-1,0 0 0,0 0 1,0 0-1,0 1 1,-1 0-1,0 0 0,0 0 1,0 0-1,0 0 1,-1 0-1,0 1 0,2 6 1,-4-11-19,5 34 36,-4-13 48,7 70 37,-7-85-110,0 0 1,0 0-1,1 0 1,0 0-1,1 0 1,-1 0-1,1-1 0,1 1 1,6 10-1,-4-9-5,4 3 25,8 0-20,0-2 1,33 13 0,-47-20-11,1 0 1,0 0-1,1-1 1,-1 0-1,0 0 1,0 0-1,1-1 1,8 1-1,2-2 2,28 0 8,-29-3 26,0-6-20,0 0 0,26-23 0,-40 32-16,0 0 0,0 0 0,0 0 0,0 0 0,0 0 0,-1 0 0,1 0 0,0 0 1,-1 0-1,1 0 0,-1 0 0,1-1 0,-1 1 0,1-2 0,3-12 12,-2 0-1,1-1 1,-2 1-1,0-1 1,-2-25-1,1 38-5,-1 0-1,1 0 0,-1 0 1,0 0-1,1 0 0,-2 0 1,-1-5-1,-86-158 106,65 133-15,-99-87 44,122 118-134,-1 1 0,1 0 0,0 0 0,-1 0 0,1 0 0,-1 0 0,0 0 0,1 0 0,-1 1 0,0-1 0,-2 0 0,-1-1 0,1 1 0,0 0 1,-1 0-1,1 1 0,-1-1 1,1 1-1,-1 0 0,1 0 1,-1 1-1,1-1 0,-1 1 1,1 0-1,-1 0 0,1 1 1,-8 3-1,11-5-6,1 0-1,-1 0 1,1 1 0,-1-1-1,1 0 1,0 1 0,-1-1-1,1 0 1,0 1 0,-1-1-1,1 1 1,0-1 0,-1 0 0,1 1-1,0-1 1,-1 1 0,1-1-1,0 1 1,0-1 0,0 1-1,0-1 1,0 1 0,-1-1-1,1 1 1,0-1 0,0 1-1,0 0 1,1 0 0,-2 15-152,1 0 0,1 0 0,1 0 0,0 0 0,1 0 0,8 24 0,15 50-5672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6:59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51 5384,'2'-7'17,"0"1"1,0 0-1,1 0 0,-1 0 1,1 0-1,5-6 0,-7 12-3,0 0 0,0-1 0,1 1 0,-1 0 0,0 0 0,1 0 0,-1 0-1,0 0 1,1 0 0,-1 0 0,0 0 0,0 0 0,1 1 0,-1-1 0,0 1 0,1-1 0,-1 1 0,0-1 0,0 1-1,0-1 1,0 1 0,2 1 0,5 6 19,0 0-1,-1 0 0,0 0 1,-1 1-1,11 18 1,17 44 0,-27-48-5,13 135 13,-18-117-27,11 193 4,-10-185-4,27 202 3,-21-203-9,52 170 9,-47-181-3,62 114 6,-60-129 0,2-3 3,0-1 0,2-1 0,0-1 0,35 22-1,-53-37 73,-2-1-91,0-1 0,0 1 0,0 0 0,0-1 0,0 1 0,0-1 0,-1 1 0,1-1 0,0 1 0,0-1 0,1 1 0,-1-1 0,0 1 0,0-1 0,0 1 0,0 0 0,0-1 0,0 1 0,1-1 0,-1 1 0,0-1 0,0 1 0,1 0 0,-1-1 0,0 1 0,1 0 0,-1-1 1,1 1-1,-1-1 4,1 0 0,-1 1 0,1-1 0,-1 1 0,1-1 0,-1 0 0,1 0 1,-1 1-1,0-1 0,1 0 0,-1 0 0,0 1 0,0-1 0,1 0 0,-1 0 1,0 0-1,0 1 0,0-1 0,0 0 0,0 0 0,0 0 0,0 1 0,-1-1 1,1 0-1,0 0 0,0 0 0,-1-1 0,-7-21 129,-14-33 1,17 45-43,-1-1 1,0 1-1,-14-19 0,1 4-36,-33-52 30,27 45 139,23 31-212,-30-35 139,-2 0 0,-65-52-1,53 54-28,-83-69 293,126 101-325,2 3-84,0 0 1,1-1-1,-1 1 0,1-1 1,-1 1-1,1-1 1,-1 1-1,1-1 1,-1 1-1,1-1 0,-1 1 1,1-1-1,-1 0 1,1 1-1,0-1 1,-1-1-1,23-7 55,3-2-38,1 1 1,1 1-1,41-9 1,91-20-3,-47 11-5,-16 2-9,-37 8-5,-2 0-3,-41 12 0,37-8 1,-35 10-4,-3 7 0,-11-1-1,-1 0 1,0 0 0,1 0 0,-1 0 0,-1 1-1,1-1 1,0 1 0,-1 0 0,0 0 0,0 0-1,2 5 1,18 51-5,-16-43 3,11 28-12,13 54-1,30 139-60,-50-204-50,-9-37 54,-5-19 11,-8-40-1001,-3-5-4172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6:59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6456,'8'4'3,"1"1"0,0 0 0,-1 1 0,0-1 0,0 2 0,0-1-1,-1 1 1,0 0 0,-1 1 0,6 8 0,-3-6 6,14 18 27,-2 0 0,33 59 0,-39-61-31,4 9 9,28 59-1,8 23-10,61 105-754,-56-115-3002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6:59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132 959 5208,'-3'3'65,"-14"18"88,1 0 0,1 1-1,1 1 1,1 0 0,1 1 0,-16 45-1,16-7-52,10-37 155,4 10-76,7 42 1,-2-60 60,-2-9-186,1 0-1,1 0 1,-1 0 0,1-1 0,11 8-1,-18-14-46,0-1 0,1 0-1,-1 1 1,1-1 0,-1 0-1,0 0 1,1 1 0,-1-1-1,1 0 1,-1 0 0,1 0-1,-1 0 1,1 0 0,-1 1-1,0-1 1,1 0 0,-1 0-1,1 0 1,-1 0 0,1 0-1,-1 0 1,1-1 0,-1 1-1,1 0 1,0 0 0,10-4 31,1 0 0,-1 0 0,-1-1 1,1 0-1,13-10 0,-6 0 70,81-87 49,-48 42 40,-32 36-167,47-58 121,33-39-6,-78 99-57,11-3-21,47-28 1,-59 45 53,-12 6-99,1 1 0,0 1 1,0-1-1,0 1 0,0 1 0,-1 0 0,13 2 0,-7 5 112,-6-1-72,-1-2-34,0 1 0,0 0 0,-1 0 0,0 1-1,-1 0 1,1 0 0,-1 0 0,7 14 0,84 154 292,-55-115-301,-39-57-17,0 0 1,0-1 0,0 1-1,0-1 1,0 1 0,1-1-1,3 3 1,-6-5-3,19 15 13,30 19-1,-32-25-10,0 0-1,1-1 0,33 10 1,-14-10-5,0-2 1,1-1-1,0-2 1,46-3 0,-38-4-57,179-51-52,-180 39-115,206-82-446,-100 23 210,-130 61 157,-7 2 178,-1-1-1,19-24 0,-32 37 124,0 0-1,1-1 0,-1 1 0,0-1 0,1 1 1,-1-1-1,0 1 0,0-1 0,1 1 1,-1-1-1,0 1 0,0-1 0,0 1 0,0-1 1,0 1-1,0-1 0,0 1 0,0-1 0,0 1 1,0-1-1,0 0 0,-2-10-20,-1-1-1,0 1 1,0 1 0,-6-13-1,-2 8 0,-4 0 17,-1 2 1,-1 0 0,-30-18-1,44 29 9,0 1-1,0-1 0,0 1 0,0 0 1,0 0-1,-6-1 0,-152-19 1,126 22 7,-132 32 14,138-22 47,7-2-25,-1 1 6,1 1 0,0 2 0,-38 26 0,-13 22 136,73-60-178,-1-1 0,1 0-1,0 0 1,-1 1 0,1-1-1,0 0 1,-1 1 0,1-1 0,0 0-1,0 1 1,-1-1 0,1 0-1,0 1 1,0-1 0,0 1 0,-1-1-1,1 0 1,0 1 0,0-1-1,0 1 1,0-1 0,0 1 0,0-1-1,0 1 1,0 3 11,1-1-1,0 1 1,0-1-1,0 1 1,0-1-1,1 0 1,-1 0-1,1 0 1,0 0-1,0 0 1,0 0-1,0 0 1,5 4-1,-6-6-4,-1 0 0,1 0 0,0-1 0,-1 1 0,1 0 0,0-1 0,0 1 0,0-1-1,0 1 1,0-1 0,-1 0 0,1 1 0,0-1 0,1 1 0,14 3 52,0-1 1,-1 0 0,32 1-1,-45-4-49,1 0-1,-1-1 0,0 1 1,0 0-1,0-1 0,0 1 1,0-1-1,-1 1 0,3-2 1,27-12 54,-2-1 0,35-24 0,-60 37-47,0-1-1,-1 0 1,1 0-1,-1 0 1,5-6-1,112-161 166,-98 128-80,63-162 31,-72 165-119,12-64 0,-3-30-16,-19 108-5,3-21-3,-2-1-1,-3-69 0,-7 37-10,-9 108-31,-2 31 35,10-28-21,-23 158-7,27-147 13,22 199-12,-8-191 12,71 187-13,-79-232 33,-1 0 1,1 0-1,0-1 1,1 1-1,5 6 1,32 39-579,83 80 1,-28-40-5050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7:00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349 16 6104,'5'-3'6,"12"-10"16,-47 22-26,14-5-4,-35 14-55,10 0 39,0 3-1,-56 37 1,53-23 25,29-20 7,9-3-3,0-1 1,1 1-1,0 0 0,1 0 1,-5 23-1,9-34 2,0 0-1,0 1 1,-1-1 0,1 1-1,0-1 1,0 0 0,1 1-1,-1-1 1,0 1 0,0-1-1,1 0 1,0 2 0,5 12 20,0-1 0,1 0 0,0-1 1,18 25-1,-7-23 133,-12-11-124,15 10 51,2-2 0,-1 0 0,49 18 0,71 22 134,-132-49-169,0 0 0,1 1-1,-1 1 1,16 9 0,-12-4-18,25 18 22,-38-27-50,-1-1 0,1 0 0,-1 1 0,1-1-1,-1 1 1,1-1 0,-1 0 0,1 1 0,-1 0-1,1-1 1,-1 1 0,0-1 0,1 1 0,-1-1-1,0 1 1,0 0 0,1-1 0,-1 1 0,0 0-1,0-1 1,0 1 0,0 0 0,1 6 10,-1-1 1,-1 0 0,1 1 0,-1-1-1,0 0 1,0 0 0,-1 1 0,1-1-1,-2 0 1,-4 11 0,-6-1 104,2-3-80,-2-2 0,1 0 1,-1 0-1,-1-1 0,0-1 0,-29 14 0,-55 19 111,84-40-105,9-3-42,1 0 1,-1-1-1,0 1 1,1-1-1,0 0 0,-1 0 1,1 0-1,0-1 1,0 0-1,-5-3 1,9 5-5,-1 1-1,1 0 1,0-1 0,-1 1 0,1-1 0,0 1 0,-1 0 0,1-1 0,0 1-1,-1-1 1,1 1 0,0-1 0,0 1 0,0-1 0,-1 1 0,1-1 0,0 1-1,0-1 1,0 0 0,0 1 0,0-1 0,0 0 0,0-9-106,1 1 0,0-1 0,0 1 0,1 0 0,0-1 0,1 1 0,0 0-1,7-14 1,14-38-4741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57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667 154 7352,'1'-4'8,"-1"0"0,0-1 1,0 1-1,-1 0 0,1 0 0,-1 0 1,1 0-1,-1 0 0,0 0 0,-1 1 1,1-1-1,-1 0 0,0 1 0,0-1 1,-4-6-1,-25-20 28,16 20 85,8 6-86,-3-2-8,-1 1 0,0 0 0,0 0 0,0 1 0,0 1 0,-1 0 1,0 0-1,-20-1 0,-1 2 25,-1 1 0,1 2 0,-1 1 0,-43 9 0,16 8-31,37-8 27,-10 12-13,-45 40 1,62-42 4,6-3-26,2 1 0,0 1 0,-9 30 0,18-49-11,-1 1 1,1-1 0,0 1-1,-1-1 1,1 1 0,0 0-1,0-1 1,0 1-1,0-1 1,1 3 0,2 10 7,0 0 0,2-1 0,-1 0 1,10 18-1,-3-17 29,2-4-26,1-1 0,0 0 0,23 10 0,-19-14 27,-9-3-18,-1-1-13,-1 0 0,0 0 0,1 0 0,-1-1 0,1 0 0,-1-1 0,1 1 1,-1-1-1,0-1 0,0 0 0,9-2 0,63-34 115,-66 27 30,10-15 60,-1-2 0,28-47 0,-22 25 68,2 4-4,-29 45-269,0 1 0,-1-1 0,1 1 0,0-1 0,-1 1 0,1-1 0,0 1 0,0 0 1,-1-1-1,1 1 0,0 0 0,0 0 0,0 0 0,0-1 0,-1 1 0,1 0 0,0 0 0,0 0 1,0 0-1,0 0 0,-1 1 0,1-1 0,0 0 0,0 0 0,0 0 0,-1 1 0,1-1 0,1 1 0,0 0 18,21 9 26,-13 1 60,6 18-41,14 40 0,-22-42-18,19 128 22,-22-121-43,9 156 7,-13-150-33,-2 59 4,-1 13-9,1-95-4,0 4 0,0 0 0,-2 0 1,0-1-1,-1 1 0,-1-1 0,-12 29 0,-25 39-2,39-84 2,0 1 0,0-1 0,-1 0 0,0 0 0,1 0 0,-1-1 0,0 0 0,-1 1 0,1-1 0,-1-1 0,1 1 0,-1-1 0,0 1 0,-6 1 0,5-2 0,6-2 1,-1 1 0,0-1-1,0 0 1,1 1 0,-1-1-1,0 0 1,0 0 0,0 1-1,0-1 1,0 0 0,0 0-1,1 0 1,-1 0 0,0 0-1,-1-1 1,-33-6-1,31 5 1,1 1 0,-1-1 0,1 0 0,-1 0 0,1 0 0,0-1 0,0 1 0,0-1 0,-2-3 0,0 0 0,1 0 0,1-1 0,-1 1 1,1-1-1,0 0 0,1 0 0,-1 0 1,1 0-1,1 0 0,-2-10 0,2 12 4,0-1-1,1 0 1,-1 0 0,1 0-1,0 0 1,1 1-1,1-12 1,2-4 1,5-45 5,-1 37 24,53-135 16,-44 130 4,-11 24-39,10-16 7,1 1-1,0 0 1,2 1 0,1 1-1,24-21 1,146-154 218,-174 179-228,-11 13 2,1-1 0,-1 0-1,-1 0 1,1 0 0,5-14 0,0-2 39,0-1 0,-1 0 1,9-46-1,-17 65-25,1-3 5,-1 6-18,-2 4-2,-2 12-5,9 17-6,-2-20-3,2 0 1,0-1 0,0 1 0,1-1 0,12 15-1,-2-10-4,102 61 1,-53-43-19,-40-22 19,-1-1 2,-16-6-4,0 0 0,-1 0-1,1 1 1,11 8 0,-9-6 0,-1 1-1,1 0 1,-2 1-1,13 14 1,-17-11-26,-3-3 24,-1 0 1,-1 1-1,0-1 0,0 0 1,-1 1-1,0-1 0,-1 0 0,0 0 1,0 0-1,-1 0 0,0 0 1,-5 8-1,4-6 4,-26 41-21,9-22 10,7-10 4,0 1-1,-22 45 0,36-65 12,0-1-1,0 1 1,0 0 0,0 0-1,0 0 1,0 0-1,0-1 1,1 1-1,-1 0 1,0 0-1,0-1 1,1 1-1,-1 0 1,1 0 0,-1-1-1,1 1 1,-1 0-1,1-1 1,-1 1-1,1-1 1,-1 1-1,1-1 1,0 1 0,-1-1-1,1 1 1,0 0-1,1 0 0,19 13-2,-8-11-2,33-4 4,-30-2 1,-1 0 0,25-10 0,1-4-2,-1-3 1,41-26 0,132-93-1419,-109 74-5500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7:00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5208,'2'0'1,"-1"-1"0,1 1-1,0 0 1,-1 0 0,1 0 0,0 0 0,-1 0 0,1 0 0,0 0-1,-1 0 1,1 0 0,-1 1 0,1-1 0,0 1 0,-1-1-1,1 1 1,-1 0 0,1 0 0,-1 0 0,0-1 0,1 1 0,-1 1-1,0-1 1,2 1 0,2 3 2,-3-3-1,0-1 0,0 1 0,-1 0 0,1 0 0,0 0 0,-1 1 0,0-1 0,0 0-1,1 0 1,-1 1 0,-1-1 0,2 4 0,9 27 18,9 49-1,-10-24 47,-6-32-48,1-1 0,1 0-1,17 43 1,26 50 38,-47-111-46,1-1 1,0 0-1,0-1 0,0 1 0,0 0 0,1-1 1,7 8-1,1 0 1,23 26 12,-20-26 44,4-3-34,0 0 0,29 10-1,-31-18 62,-5-4-65,1-1 0,-1 0 1,0-1-1,19-8 0,-17 1 146,-6-1-101,1 0 1,-2 0-1,0-1 0,0 0 0,-1 0 1,-1 0-1,0-1 0,-1 0 1,5-26-1,-6 21-31,-2 8 30,0-1 0,0 0 0,-3-21 1,-26-218 823,28 251-886,0-1 0,0 1 0,0-1 0,0 1 0,0 0 0,0-1 0,0 1 0,0 0 0,0-1 0,0 1 0,0-1 0,-1 1 0,1 0 0,0-1 0,0 1 0,0 0 0,0-1 0,-1 1 0,1 0 0,0 0 1,-1-1-1,1 1 0,0 0 0,0 0 0,-1-1 0,1 1 0,0 0 0,-1 0 0,1 0 0,-1-1 0,-4 5 51,5-4-53,-3 3 21,1-2-20,1 1 1,0 0-1,0 0 0,0-1 0,-1 1 1,2 0-1,-1 0 0,0 0 0,0 0 0,1 0 1,-1 0-1,1 0 0,-1 0 0,1 1 1,0 2-1,-16 114 155,16-90-98,1-15-45,0 2-12,0 0 1,1 0-1,1 0 1,1 0-1,1-1 0,0 0 1,13 28-1,17 28 15,13 19-18,0-4-2,0-16-3,-46-66-53,1-1 0,0 1 1,0 0-1,0-1 0,0 1 1,1-1-1,0 0 0,-1 0 1,1-1-1,0 1 0,0-1 1,0 0-1,1 0 0,-1 0 1,0 0-1,1-1 0,-1 0 1,1 0-1,0 0 0,8 0 1,30 2-5270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7:01.0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 5024,'13'-8'0,"-9"7"0,0 0 0,1 1 0,-1 0 0,0 0 0,0 0 0,0 0 0,1 1 1,-1 0-1,0 0 0,0 0 0,4 1 0,-4 0 2,2-1 2,0 1 0,0 0 0,0 0 0,0 1 0,0-1 0,9 8 0,5 1 1,-1 0-1,51 31 28,73 54 5,-116-76-10,82 81 17,-95-81 17,-7-9-30,-1-1-14,-1 0 0,0 1 0,0 0 0,-1-1 0,-1 1 0,0 1 0,0-1 0,2 18 0,-4-17 28,1-2-22,-1 1 1,-1-1-1,0 0 0,0 0 1,0 1-1,-2-1 0,1 0 1,-5 17-1,-21 34 147,27-60-165,0-1 0,0 0 0,0 0 0,0 1-1,-1-1 1,1 0 0,0 1 0,0-1-1,0 0 1,-1 0 0,1 1 0,0-1-1,0 0 1,-1 0 0,1 1 0,0-1-1,0 0 1,-1 0 0,1 0 0,0 0-1,-1 1 1,1-1 0,0 0 0,-1 0 0,1 0-1,0 0 1,-1 0 0,-7 1 26,0-1 0,0 0-1,0 0 1,0-1 0,-11-2 0,5-3 97,1-5-81,0-1 1,0 0-1,-11-16 0,15 11 108,1-12-44,-8-39 1,16 49 48,1 10-95,0 2-43,0 0 1,0 1 0,0-1 0,1 0 0,0 0-1,0 1 1,1-1 0,0 1 0,0 0 0,0 0-1,1 0 1,6-8 0,67-69 178,-58 66-67,90-53 54,-86 59-48,5 2-76,1 2 1,36-5-1,-42 13 64,-3 5-84,0 0-1,0 2 1,27 14 0,-30-8 37,47 64 34,-56-62-54,-3 2-40,-1-1 1,-1 1-1,0 21 0,-6-21 14,-5 1-17,0-1 0,-18 26-1,14-31 18,-3-3-22,0-1 0,0 0 0,-17 7 0,16-13 15,8-3-23,0-1-1,0-1 1,1 1-1,-1-1 1,1-1 0,-1 1-1,1-1 1,-9-5-1,4-3 10,6 1-11,0-1 0,0 1 0,1-1 0,1 1 0,-4-13 0,7 22-2,1 0 0,0 0 0,0 0 0,-1-1 1,1 1-1,0 0 0,0 0 0,0 0 0,0-1 0,1 1 0,-1 0 0,1-2 0,6-22 8,18-46 0,-12 51 6,18-13-1,44-35 0,-33 36 21,71-40-1,-91 60-24,9-5 50,117-43 20,-123 55-40,1 5-23,0 1 0,33 6 1,-58-7-17,1 0 1,-1 1 0,1-1-1,0 1 1,-1-1 0,1 1-1,-1 0 1,1-1 0,-1 1-1,0 0 1,2 1 0,15 13 4,-1 0 0,-1 0 1,19 24-1,-22-18 1,12 36-1,-19-43-5,-2 1 0,5 20 0,-7-27 0,-1 0 0,-1 1 0,1-1 0,-1 0-1,-1 9 1,-1-5 0,-1 0-1,-7 22 1,-13 26-1,-2 7 0,21-51 0,0 0 0,-2 18 0,5-27 0,0 1 0,1-1 0,0 1 0,0-1 0,3 14 0,-2-18 3,0 1 1,0-1 0,1 1 0,-1-1-1,0 0 1,1 0 0,0 1-1,0-1 1,0-1 0,0 1 0,1 0-1,2 2 1,1 0-239,0 0 1,0-1-1,1 1 0,10 3 0,28 16-5391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7:01.4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 52 6192,'7'-23'214,"-6"21"341,-1 3-506,1 0-1,-1 0 1,0 0 0,1 0-1,-1 1 1,0-1 0,1 0-1,-1 0 1,0 0 0,0 1-1,0-1 1,0 0 0,0 0-1,-1 0 1,1 1 0,0-1-1,0 0 1,-1 0 0,0 1-1,0 1-32,-1-1-1,1 0 0,-1 1 1,0-1-1,0 0 1,0 0-1,0 0 0,0-1 1,0 1-1,-1 0 0,1-1 1,0 0-1,-1 1 0,1-1 1,-1 0-1,1 0 0,-1 0 1,0-1-1,0 1 0,1-1 1,-1 1-1,-3-1 1,3 0-3,1 0 1,-1 0 0,1 0-1,-1 0 1,1 0 0,0-1 0,-1 1-1,1-1 1,0 0 0,-1 0 0,1 1-1,0-1 1,0-1 0,0 1-1,0 0 1,0-1 0,0 1 0,0-1-1,0 1 1,0-1 0,1 0 0,-1 0-1,-2-3 1,3 3 2,1 0 0,-1 0 0,1 1 0,0-1 0,-1 0 0,1 0 0,0 0 0,0 0 0,0 1 0,0-1 0,1 0-1,-1 0 1,0 0 0,1 1 0,0-1 0,-1 0 0,1 1 0,0-1 0,0 0 0,-1 1 0,1-1 0,1 1 0,-1-1 0,0 1 0,0 0 0,0-1 0,1 1 0,-1 0 0,1 0 0,-1 0-1,1 0 1,-1 0 0,1 0 0,-1 0 0,1 1 0,0-1 0,0 0 0,-1 1 0,1 0 0,0-1 0,0 1 0,0 0 0,-1 0 0,1 0 0,0 0 0,0 0 0,0 0 0,0 1 0,-1-1 0,1 1-1,3 0 1,-2 1-5,-1 0-1,1 1 0,-1-1 1,1 0-1,-1 1 0,0-1 1,0 1-1,0 0 0,0 0 0,0 0 1,-1 0-1,1 0 0,-1 0 1,0 0-1,0 0 0,0 1 1,0-1-1,0 0 0,-1 1 0,0-1 1,0 5-1,1 4 9,-2 0 0,0-1 0,0 1 0,-5 18 0,5-27-14,-1 0 1,1 0 0,0 0 0,-1 0 0,0 0-1,1 0 1,-1-1 0,0 1 0,0 0-1,-1-1 1,1 0 0,0 0 0,-1 1 0,-4 2-1,2-2 1,2-1-2,-1 0 1,0 0 0,0 0-1,0-1 1,0 1 0,0-1-1,0 0 1,0 0 0,-1-1-1,1 1 1,0-1 0,0 0-1,-1 0 1,1 0 0,0 0-1,-1-1 1,1 0 0,0 0-1,-8-3 1,7 2 43,-1-1 21,10 0 30,18-7-375,1 2 0,28-8 0,-45 15 9,69-20-5759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7:02.5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37 2520,'0'0'520,"2"-4"-260,6-12-161,-6 12 134,-2 3-214,0 1 0,0 0 0,0-1 0,0 1-1,0-1 1,0 1 0,-1-1 0,1 1 0,0-1 0,0 1 0,0 0 0,-1-1 0,1 1 0,0-1 0,0 1-1,-1 0 1,1-1 0,0 1 0,-1 0 0,1-1 0,-1 1 0,-5 0 1,1 0 0,-1 1 0,0 0 0,1 0 0,-1 0 0,1 1 0,0 0 0,-1 0 0,1 0 0,0 1 0,0-1 0,0 1 1,0 1-1,1-1 0,-1 0 0,1 1 0,0 0 0,0 0 0,0 1 0,1-1 0,-1 1 0,1-1 0,0 1 0,1 0 0,-5 10 0,4-7 0,3-4-9,1 3-3,11-25 0,-2-23-505,-1-7-1990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7:05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582 0 3768,'-7'5'41,"-9"6"-16,1 0-1,0 1 0,1 1 1,0 0-1,1 1 0,-17 24 1,-12 29-4,26-37 26,-106 225 82,85-169-89,26-60-22,-40 103 54,50-126-58,-1 1 7,2-2-16,1-3 36,12-22-15,48-104 177,-45 72-68,26-96 264,-23 73-52,-19 76-253,0 3-88,0 0 1,0 0 0,0 0-1,0 0 1,0 0-1,1 0 1,-1 0 0,0 0-1,0 0 1,1 0-1,-1 0 1,0 0 0,1-1-1,-1 1 1,1 0-1,0 1 1,10 19 81,38 103 50,-24-77-132,-8-23-14,0-1 0,1-1 1,1 0-1,26 21 0,-21-27-12,-22-15 7,6 2-10,-42-35 22,27 25 1,-7-5 3,1 0 0,-2 0 0,1 1 1,-20-11-1,-150-77 145,163 88-138,11 5 20,0 1 1,-1 1-1,-15-5 1,15 5-2,-3-2 33,0 1-1,0 1 0,0 0 0,-1 1 0,1 1 0,-1 0 0,1 1 0,-1 0 0,-19 3 0,43 7 93,3-5-137,0-1 0,0 0 0,1-1-1,-1 0 1,1-1 0,-1 0 0,15-1-1,-4 0-7,7 1 24,1-1 1,44-6-1,-54 4-28,44-7 19,-43 4-21,42-8 0,17-6-3,-59 15 0,-22 4 0,1 0 0,0 0 0,0 0 0,-1 0 0,1 0 0,0 0 0,-1 0 0,1 0 0,0 1 0,-1-1 0,1 0 0,0 0 0,-1 1 0,1-1 0,0 0 0,-1 1 0,1-1 0,0 1 0,0 0 0,-1-1 0,0 1 0,1-1 0,-1 1 0,0-1 0,0 1 0,1-1 0,-1 1 0,0-1 0,0 1 0,0-1 0,0 1 0,1 0 0,-1-1 0,0 1 0,0-1 0,0 1 0,0 0 0,0-1 0,-1 1 0,1-1 0,0 1 0,0 0 0,-2 1 0,1 0 0,-1 1 1,1-1-1,-1 0 0,0-1 0,0 1 1,0 0-1,0 0 0,0-1 1,0 1-1,-1-1 0,1 0 0,0 0 1,-1 0-1,-3 2 0,-14 6 4,7-2-2,-4 2 1,1-1 1,-1-1-1,-1-1 0,0 0 1,1-2-1,-22 4 0,7-4 2,1-4-2,22 0 0,3-1-1,0 1 1,0-1-1,0-1 1,0 1-1,0-1 1,0 0-1,-9-5 1,15 7-3,-1 0 0,1 0 1,0 0-1,-1-1 0,1 1 1,0 0-1,0 0 0,-1 0 1,1 0-1,0-1 0,-1 1 1,1 0-1,0 0 0,0-1 0,0 1 1,-1 0-1,1 0 0,0-1 1,0 1-1,0 0 0,0-1 1,-1 1-1,1 0 0,0-1 1,0 1-1,0 0 0,0-1 1,0 1-1,0 0 0,0-1 1,0 1-1,0 0 0,0-1 0,0 1 1,0 0-1,0-1 0,0 1 1,0 0-1,1-1 0,-1 1 1,0 0-1,0-1 0,0 1 1,0 0-1,1 0 0,-1-1 1,0 1-1,18-16 10,65-35-830,-28 18-3353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7:06.0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 4848,'3'-1'4,"0"0"1,0 0 0,0 0-1,0 1 1,0-1-1,1 1 1,-1 0-1,0-1 1,0 2 0,0-1-1,1 0 1,-1 1-1,0-1 1,0 1-1,0 0 1,0 0 0,0 0-1,0 1 1,0-1-1,0 1 1,0-1-1,-1 1 1,1 0 0,0 0-1,-1 0 1,0 0-1,3 4 1,12 16 2,3 12-6,-4 11-1,-5 10 0,-3 4 0,-1-2 0,2-6 0,-4-6 0,1-7 0,5-7 0,-8-23 0,16 24 1,0 0-473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7:06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442 0 3680,'-16'15'1,"-23"23"95,-78 115 586,65-77-237,10-10-11,-32 71 0,63-115-399,3-5 32,1 1 0,-6 21 0,-4 16 99,1 0 0,-13 109 0,28-157-136,1 1 0,0 0 0,1-1-1,0 1 1,0-1 0,4 14 0,-2-11-12,-3-8-9,0 0 0,1 0 0,-1 0 1,1 0-1,0 0 0,0-1 0,-1 1 0,1 0 0,0-1 0,0 1 0,0 0 0,1-1 1,-1 0-1,0 1 0,1-1 0,-1 0 0,3 2 0,-3-3-5,0 1 0,0-2 0,0 1 0,0 0 0,-1 0 0,1 0 0,0 0 0,0 0 0,0-1 0,0 1 0,0 0 0,0-1 1,-1 1-1,1-1 0,0 1 0,0-1 0,-1 1 0,1-1 0,0 0 0,0 0 0,1-1 4,23-19-794,1-2-3194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7:07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169 81 5472,'0'-11'24,"1"0"1,0 0-1,1-1 1,5-17-1,-6 26 31,15 0 38,-16 2-89,1 1-1,-1 0 0,0 0 0,0 0 0,0 0 0,0 0 0,1 0 0,-1 0 0,0 0 0,0 0 0,0 0 0,1 0 0,-1 0 0,0 0 0,0 0 0,0 0 0,0 0 0,1 0 0,-1 0 0,0 1 0,0-1 0,0 0 0,1 0 0,-1 0 0,0 0 0,0 0 0,0 0 0,0 0 0,0 1 0,0-1 0,1 0 0,-1 0 0,0 0 0,0 0 0,0 1 0,0-1 0,0 0 0,11 13 70,-1 1 0,-1 0 0,11 20 0,24 65 147,-44-98-220,53 133 143,-12-30 17,-1-11-32,-24-60-54,-4-10 122,18 46 0,-54-74-2,12 2-179,-30-13 63,-70-44 5,-85-56-913,96 56-3576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7:07.7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91 577 5472,'-82'-36'40,"82"36"-37,0 0 0,-1 0 0,1 0 0,0-1 0,0 1 0,-1 0 0,1 0 0,0 1 0,-1-1 0,1 0 0,0 0 1,-1 0-1,1 0 0,0 0 0,0 0 0,-1 0 0,1 0 0,0 1 0,-1-1 0,1 0 0,0 0 0,0 0 0,-1 0 0,1 1 0,0-1 0,0 0 0,0 0 0,-1 1 0,1-1 1,0 0-1,0 0 0,0 1 0,0-1 0,0 0 0,0 1 0,0-1 0,-1 0 0,1 1 0,0-1 0,0 1 0,4 2 6,-3-2-5,0 0-1,0 0 0,0 0 0,0 0 1,1-1-1,-1 1 0,0 0 0,1-1 1,-1 1-1,0-1 0,1 1 1,-1-1-1,1 1 0,-1-1 0,1 0 1,-1 0-1,3 0 0,86 4 72,62-11 62,-70 0-29,232-21 244,-282 25-333,52-2 177,-43 4-1,1 2 1,-2 2 0,50 10-1,-87-12-64</inkml:trace>
  <inkml:trace contextRef="#ctx0" brushRef="#br0" timeOffset="1">593 0 3768,'3'6'6,"0"0"0,0 0 0,-1 0 0,0 0 0,0 1 0,0-1 0,-1 1 1,1-1-1,-2 1 0,1-1 0,-1 12 0,0-8-4,1 16 8,-1 0 0,-6 52 0,3-53 0,-18 169 188,9-45-100,4 1 94,6-64-2,2-60-105,0 8 72,-8 59 0,7-83-84,-1 0 0,-1 0 0,1 0-1,-1 0 1,-1-1 0,0 1 0,-1-1 0,-10 17 0,9-19-40,5-5-17,-1 0 0,1 0 0,-1 0 0,0-1 0,1 1 0,-1-1 0,0 1 0,0-1 0,0 0 0,0 1 0,-1-1 0,-3 1 0,-70 28-488,33-16-2921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7:08.0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5744,'22'-9'0,"-12"7"0,-1 1 0,1 0 0,0 1-1,-1 0 1,1 1 0,12 2 0,-16-3-1,20 4 0,0 1-1,-1 2 0,36 12 1,-36-10-2,-5-3-8,38 16-1,-29-9 8,65 28 2,-34-16 2,86 42 24,-105-44-6,55 43 0,-75-45 43,-11-10-30,-1-1-12,0 0 0,0 1 1,-1 0-1,-1 0 0,0 1 0,-1 0 0,10 24 0,-13-29 10,0 3-10,0-1 0,0 1 0,0 0 0,-2 0 0,1 0 0,-1 1 0,-1-1 0,0 12 0,-2 26-632,2-32-2927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58.6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418 500 6904,'-10'-46'17,"4"33"71,0 5-66,0 1 0,0 0-1,-1 0 1,0 0 0,-16-10 0,7 11 78,-4 3-58,-1 1 1,-34 1 0,34 5-2,-9 10-9,-46 28 0,59-26 16,-4 13-11,-21 41 1,37-59-22,1-1 1,0 1 0,1 0-1,0 0 1,0 1 0,1-1 0,-1 21-1,2-18-1,3 6 66,2-6-57,2-1 1,0 1-1,0-1 0,14 20 0,-5-19 71,-10-10-67,4 4-5,0-2 0,1 1 0,-1-1-1,1-1 1,0 0 0,1 0 0,0-1-1,-1 0 1,16 3 0,63 8 145,-83-15-144,1 0 0,-1 0 0,0 0 0,0-1 0,0 0 0,0-1 0,0 1 0,0-1 0,-1 0 0,1 0 0,7-5 0,-5 3 3,-3 2-4,1-1 1,-1 0 0,0 0-1,0 0 1,-1 0-1,1-1 1,-1 0-1,1 0 1,-1 0 0,-1-1-1,1 1 1,0-1-1,3-7 1,-5 8-5,2-1 17,-1-1 0,0 1 1,-1-1-1,1 0 0,-1 1 0,0-1 0,0 0 1,-1 0-1,1-9 0,4-14 209,7-30 397,-4 77-387,10 28-152,15 45-17,-26-73-52,7 5-20,1-1 0,18 20 0,-15-27 1,38 18 4,-34-21-17,35 11 1,-32-15 0,37 7-1,-34-10-1,35 0 0,-31-5-2,0-1 1,60-12-1,-72 8 0,0-1-1,0 0 0,34-18 1,-31 14-2,-5 2-4,0-1 1,-1 0-1,0-1 0,20-16 0,-33 23 5,1-1-6,0 0 0,-1-1 0,1 0 0,-1 0 1,0 0-1,-1 0 0,8-11 0,-5 7 2,-5-1-14,-4-4 11,0 0 1,-9-26-1,3 23 3,-8-6 1,-37-42 0,35 51 0,-31-10 4,42 22 1,1 0 0,-1 0 0,1 1 0,-1 0 1,0 0-1,0 0 0,-7 1 0,-1 2 1,0 1 0,1 1 0,-1 0 0,0 0 1,1 2-1,-18 8 0,27-11-1,-20 11 8,-102 75 12,105-69 7,4 0-16,0 2 1,-22 36-1,39-56-9,0-1-1,0 1 0,0-1 0,1 1 0,-1-1 1,1 1-1,-1-1 0,1 1 0,0-1 1,-1 1-1,1 2 0,0 8 2,0 0 0,1-1 0,1 1 0,-1-1 0,2 0 0,0 1 0,5 12 0,4-4 4,29 29-1,-30-38-5,1 0 0,24 17 0,-27-22 0,1 0 0,0-1 0,0 0 0,15 5 0,-18-8 0,1 0-1,-1 0 0,0-1 1,1 0-1,-1 0 0,0-1 1,10 0-1,-10-1 1,0 0-1,0 0 1,0-1-1,0 0 1,0-1 0,-1 1-1,1-1 1,6-4-1,0-2 1,0 0 0,0-1-1,13-14 1,38-43 4,-3-13-2,-40 47 0,15-34-1,14-52 0,-30 56-3,19-110 0,-33 130-4,2-30 7,3-13-47,-1-130-1,-10 210 34,1 3 9,-1 1 1,0-1-1,0 1 1,0 0-1,0-1 0,0 1 1,-1-1-1,1 1 1,-1 0-1,0-1 0,1 1 1,-1 0-1,-2-5 1,0 10-38,-3 12 9,2-3 16,0-1 1,1 1 0,0 1-1,-1 15 1,-10 96-43,14-99 18,23 128-8,-15-119 22,42 137-4,-38-139 9,-4-14 8,5 10-5,0-1 0,2 0 1,20 27-1,20 20-36,-45-65 33,-1-5 16,-1 0 0,1-1 1,0 0-1,0-1 1,0 0-1,11 1 0,-2-5-2,-14 2 5,5-2-1,1 0 1,-1-1 0,0 0 0,1-1-1,-1 0 1,-1 0 0,1 0 0,-1-1-1,0-1 1,9-7 0,4-4 4,-1 0-1,-1-2 1,-1 0 0,29-41-1,-38 45 2,-4 8 7,-1-1 0,0 0-1,0 0 1,4-17 0,-2 5 2,0-1 84,1 0-1,18-38 0,-13 77 131,8 29-108,-7-19-66,1 0 0,2 0 1,26 36-1,-5-31-34,-21-22 21,-2-4-28,0-2 1,0 1-1,1-2 1,-1 0 0,1 0-1,0-1 1,0-1-1,20 0 1,-22-2-8,-9 0-3,0 0-1,0 0 1,0-1 0,-1 1 0,1-1-1,0 0 1,-1 0 0,1 0-1,0-1 1,5-3 0,3-1 4,-1 0 0,-1-2 0,1 1-1,12-12 1,-22 18-3,-1 0-1,1 1 0,0-1 0,-1 0 0,1 0 1,-1 0-1,1 0 0,-1 1 0,1-1 1,-1 0-1,1 0 0,-1 0 0,0 0 0,1-1 1,2-14 9,-1 0 0,0 0 0,0-32 0,-3 46-8,1 0 1,0 0-1,0 0 1,-1 0 0,1 0-1,-1 0 1,1 0-1,-3-4 1,-9-19 16,-2 1 1,-25-35-1,19 39 27,-100-59 21,117 77-64,0 1 0,0-1 0,0 1 0,0 0 0,0 0 0,-7-1 0,-36-6 21,-67-2 0,110 10-23,0 0 0,0 0 0,-1 0 0,1 1 1,0-1-1,0 1 0,0 0 0,-6 2 0,9-3-3,-23 7 16,-38 19 0,36-12-10,-30 23 0,52-35-2,-1 1 0,1 0 0,-1-1 0,1 1 0,0 1 0,-4 5 0,-11 12 12,-19 30 0,27-32-11,-16 37 1,26-56-6,-1 2 2,0 0 0,0 1 0,0-1 0,1 1 0,-1-1 0,1 1 0,-1-1 0,1 1 0,0 4 0,-1 7 3,1-1 0,1 0 0,3 18 0,-1-21-4,0 1 0,1-1 1,0 1-1,5 9 0,-9-20-1,1 2 2,0 0-1,0-1 0,0 1 0,1 0 0,-1 0 1,0 0-1,1-1 0,-1 1 0,1-1 1,-1 1-1,3 1 0,38 28 11,60 36 0,-67-48-4,54 31 4,15 7-8,-75-45-241,0 0 1,1-2-1,0-2 0,1 0 1,39 3-1,41 6-6896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7:09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488 0 1352,'-9'12'2,"7"-9"-1,-1 0 1,1 0 0,-1 0 0,0-1 0,1 1-1,-1 0 1,-6 3 0,-146 85 128,130-77-127,-52 22 165,58-29-87,-29 18 0,2 9 64,37-27-98,-2 3 22,-1-1 0,-24 14 1,35-22-37,-6 6 87,2-4 828,32-13-663,0 2-1,52-8 1,-61 12-236,118-17 640,-24 5-317,105-31 196,-70 12-287,-136 32-224,0 1 0,0 1 0,-1 0 0,1 0 0,12 1 0,-2 1-12,-36-8 155,-35-6-944,-8 0-3076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7:10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357 229 2424,'-42'0'0,"-121"-14"524,100 6-303,-13 4 641,74 4-629,-8 0 312,50 1-60,-21-1-395,1 0 0,-1-1 1,0-2-1,24-4 0,125-27 170,-129 26-113,196-39 182,-199 40-279,2 1 133,0-2 1,67-24-1,-104 32-166,0-1 0,0 1 0,0-1 1,0 1-1,0-1 0,0 1 0,0-1 0,-1 1 0,1-1 0,0 0 0,0 0 0,-1 1 1,1-1-1,0 0 0,-1 0 0,1 0 0,-1 0 0,1 0 0,-1 0 0,0 0 0,1 0 1,-1 0-1,0 0 0,0 0 0,1 0 0,-1 0 0,0 0 0,0 0 0,0 0 1,0 0-1,-1 0 0,1-1 0,-1 0-5,1 1 0,-1 0 1,0 0-1,0 0 0,1-1 1,-1 1-1,0 0 0,0 0 0,0 0 1,0 0-1,0 1 0,-1-1 1,1 0-1,0 0 0,0 1 0,-1-1 1,1 1-1,0-1 0,-1 1 1,1-1-1,0 1 0,-1 0 1,1-1-1,-3 1 0,-5-1 48,-3 0-22,1 1 0,-1 0 0,1 0 0,-1 1 0,-20 4 0,4 2-451,-50 18 1,23-3-4428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7:10.9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27 5560,'-1'-5'56,"-5"-15"206,5 18 300,1 2-557,0 1-1,0-1 1,0 0 0,0 0-1,0 0 1,0 1 0,0-1 0,0 0-1,0 0 1,0 0 0,1 0 0,-1 1-1,0-1 1,0 0 0,0 0 0,0 0-1,0 0 1,0 1 0,1-1 0,-1 0-1,0 0 1,0 0 0,0 0-1,0 0 1,0 0 0,1 0 0,-1 1-1,0-1 1,0 0 0,0 0 0,1 0-1,-1 0 1,0 0 0,0 0 0,1 0-3,-1 0 0,1 0 1,-1 0-1,1 1 0,-1-1 1,0 0-1,1 0 0,-1 0 1,1 1-1,-1-1 1,0 0-1,1 1 0,-1-1 1,0 0-1,1 1 0,-1-1 1,0 0-1,0 1 1,1-1-1,-1 0 0,0 1 1,0-1-1,0 1 0,0-1 1,1 1-1,-1-1 0,0 1 1,4 51 55,-2 0-1,-6 82 1,2-113-56,-5 35 7,-2-7-3,0-1-3,4-24 0,1-9 3,1 1 0,-1 21 0,5-4-1,1-26-3,1 1-1,4 17-782,1-1-3132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7:11.3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 3768,'5'-2'-1,"-1"0"0,1 0 0,-1 0 0,1 1 0,0 0 1,0-1-1,0 2 0,8-2 0,-4 1 0,-5 1 0,-1 0-1,0 0 1,1 0-1,-1 0 1,1 1-1,-1-1 0,0 1 1,0 0-1,5 1 1,20 8-5,0 0 0,-1 2 0,50 30 0,-18-1 6,-39-26-3,145 110 42,-146-110-35,-9-7 10,-1 0 1,1 0-1,9 13 0,60 75 65,-68-82-48,0 0 0,1-1 1,0 0-1,1 0 0,18 12 0,-21-17-15,10 7 57,0 0 1,27 14 0,-36-23-43,-6-3-30,0 0 0,0 0 0,0-1 0,0 0 1,0 0-1,1 0 0,-1-1 0,1 0 0,-1 0 0,1 0 1,-1-1-1,1 0 0,-1 0 0,9-1 0,-10 1-104,37-3-2490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7:11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1287 27 4760,'-8'-5'7,"-1"1"1,0-1-1,-1 2 1,-17-6-1,18 12 20,-84 58 22,-97 74 159,154-109-121,-145 126 36,143-117-30,-178 166 33,172-160-51,4-3-28,-152 153 97,63-62-703,74-76-2714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7:12.8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60 220 5208,'0'0'321,"10"1"-302,40 4-14,10-6 0,6-4-2,-19-1 19,-1-2 0,61-18-1,-37 3 50,-69 23-70,14-6 49,0 0-1,1 2 0,-1 0 1,21-2-1,-34 6 39,-3 2 4,-7 5-43,1 0 0,-1 0 0,0-1 0,-1 0 0,-11 6 0,-18 14 60,28-19-97,6-4-3,1-1-1,0 1 1,0 0-1,0-1 0,1 1 1,-1 1-1,-2 3 1,-10 13 12,2 1 1,1 0 0,0 1-1,-14 38 1,19-43-19,5-12-1,0 1 0,0-1 0,1 1 0,0 0 0,0-1 1,0 1-1,0 11 0,-1 44 11,4 16-9,4 0 1,1-10-3,-3-12-2,-4-14 0,-5-9 0,4-30 0,0 1 0,0-1 0,0 0 0,0 0 0,0 0 0,0 0 0,-1 0 0,1 0 0,-4 4 0,1-3 0,0-1 0,0 1 0,0 0 0,0-1 0,0 0 0,-5 2 0,-47 14 0,-14-6 0,-1-11 0,53-2 1,-1-1 0,1-1 0,-27-8 0,42 10 2,-1-1 1,1 1-1,-1-1 0,1 0 1,0 0-1,0 0 1,0 0-1,0 0 1,0-1-1,0 1 0,0-1 1,1 0-1,-4-5 1,3 3 4,3 5-6,-1 0 0,1 0-1,0 0 1,0-1 0,0 1 0,-1 0 0,1 0 0,0 0 0,0-1 0,0 1-1,0 0 1,0 0 0,0-1 0,0 1 0,-1 0 0,1-1 0,0 1 0,0 0-1,0 0 1,0-1 0,0 1 0,0 0 0,0-1 0,1 1 0,-1 0 0,0 0-1,0-1 1,0 1 0,0 0 0,0 0 0,0-1 0,4-7 11,-1 1 0,1 0 0,1 0 0,-1 0 0,1 1 0,11-12-1,0 4 83,15-4-22,61-25 1,-61 34 66,149-33 58,-141 35-44,183-21 52,-176 24-92,42 0-30,248-25 169,-247 11-193,-86 18-56,0-1-1,0 0 1,0 0 0,0 0 0,0-1-1,0 1 1,0-1 0,0 0-1,-1 1 1,1-1 0,-1 0 0,1-1-1,-1 1 1,0 0 0,2-4-1,-1 4 1,-2 0-1,1 0 0,-1-1 0,0 1 0,0 0-1,0 0 1,0-1 0,0 1 0,0 0 0,-1-1 0,1 1 0,-1-1 0,1 1 0,-1-1 0,0 1 0,-1-4 0,-6-32 11,6 35-10,-5-17 8,0 10 1,5 10-12,1-1-1,0 1 1,-1-1-1,1 1 1,-1-1-1,1 1 0,-1 0 1,1-1-1,-1 1 1,1 0-1,-1 0 0,0-1 1,1 1-1,-1 0 1,1 0-1,-1 0 1,0 0-1,0-1 0,0 2 0,1-1 1,-1 0-1,1 1 0,0-1 0,-1 0 0,1 1 0,0-1 0,-1 0 0,1 1 0,0-1 0,-1 1 0,1-1 0,0 1 0,0-1 0,0 1 0,-1-1 0,1 1 0,0-1 0,0 1 0,0-1 1,0 1-1,0-1 0,0 1 0,0 0 0,3 26 0,13 18 0,11 18 0,8 7 0,1-2 1,-22-43 2,-2-3 1,-1 0 0,13 40 0,-19-43 0,14 44 34,-18-58-8,-1 3 2,-13-21 26,10 7-52,-1-1 0,1 0 0,0 0 0,1 0-1,0 0 1,0-1 0,0 1 0,1-1 0,0 1-1,0-1 1,1 1 0,0-1 0,2-8 0,-2 5-4,3-12 32,36-115 12,-28 107-11,57-106 13,-53 116-40,67-57 5,-77 73-13,1 1-1,0 0 0,0 1 0,1-1 0,-1 1 0,1 0 0,-1 1 0,1 0 0,13-3 1,-11 3-5,5 2-27,5 6 8,35 14 0,-40-9-48,-3 1 50,-1-1 1,0 1-1,-1 1 0,-1 0 0,0 0 1,10 22-1,41 86-55,-46-98 18,-3-8 33,-2-2 12,1 0 1,0 0-1,1-1 0,0 0 1,1-1-1,14 11 1,-10-10-9,1-2 1,22 11 0,-35-20 17,-1 0 0,1 0 0,0-1 0,0 1 0,0-1 0,0 0 0,0 0 1,0 0-1,0 0 0,0-1 0,0 1 0,0-1 0,0 0 0,0 0 0,0 0 0,-1 0 0,1 0 1,0 0-1,4-4 0,-3 3 0,5-7-2,10-27-1,-14 23 7,-1-1-1,3-21 1,3-47 0,-9-9 0,-10-1 0,-8 6 0,-4 1 0,1 0 0,14 58-1,2 9 0,0 0 0,-1 1 0,-1 0-1,-10-21 1,2 14 0,14 24 1,0-1 0,-1 1 0,1-1 0,0 1 0,0-1 0,-1 1 0,1 0 0,0-1 0,-1 1 0,1 0 0,0-1 0,-1 1 0,1 0 0,0-1 0,-1 1 0,1 0 0,-1 0 0,1-1 0,-1 1 0,1 0 0,-1 0 0,1 0 0,-1 0 0,1-1 0,-1 1 0,1 0 0,-1 0 0,1 0 0,-1 0 0,1 0 0,-1 0 0,1 1 0,-1-1 0,-1 2 0,1-1 0,0 1 0,0 0 0,0 0 0,0 0 0,0 0 0,1 0 0,-1 0 0,1 0 0,-1 0 0,0 3 0,-8 53 0,5 19 0,7 5 1,21 89 7,-16-136-1,15 57-1,5 19-3,-1-9 2,-5-15-2,-10-29-474,4 70 1,-13-110-4350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7:14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1 244 7624,'23'-14'1,"-18"12"2,0 0-1,0 1 0,0 0 1,0 0-1,0 0 1,0 1-1,0 0 0,0 0 1,1 0-1,-1 0 1,0 1-1,0 0 0,0 0 1,9 4-1,11 3 33,38 20-1,-35-15-26,54 24 15,130 52 21,-191-80-42,32 18 7,-25-11 6,0-1 1,0-2 0,57 19-1,-81-31-9,0-1 0,0 1 0,0-1 0,1 0 0,-1 0-1,0-1 1,0 1 0,0-1 0,1 0 0,-1 0-1,0 0 1,5-3 0,-4 2 1,-3 1 0,0 1 0,0-1 0,0 0 0,0 0 0,0 0 0,0 0 0,0-1 0,-1 1 0,1-1 0,0 1 0,-1-1 0,1 1 0,-1-1 0,0 0 0,1 0 0,-1 1 0,0-1 0,0 0 0,0 0 0,0 0 0,-1 0 0,1-1 0,0 1 0,-1 0 0,0 0 0,1 0 0,-1 0 0,0-1 0,0-1 0,-1-6 15,-1 0-1,0 1 1,0-1-1,-1 1 0,0 0 1,-4-9-1,-67-145 264,65 145-271,6 12 5,0 0 1,0-1-1,-1 1 0,1 1 0,-6-7 1,-40-47 116,45 56-117,0-1 1,0 1 0,0 1-1,0-1 1,0 1 0,0-1 0,-1 1-1,1 0 1,-1 1 0,0-1-1,0 1 1,1 0 0,-11-1-1,8 1 6,-10 1 115,1 3-92,0 2 1,0 0 0,-27 13-1,25-4 86,-6 14-46,-35 57 1,46-56-2,-23 117 26,36-143-107,-1 0 0,1 0 0,-1 0-1,1 0 1,0 0 0,0 0 0,1 4 0,4 25 23,19 63 0,-12-73-15,28 31-1,-25-36-11,29 25 0,-30-31 0,-1-1 0,26 15-1,-29-20 0,1 0-1,0 0 0,0-1 0,16 4 1,-17-6-1,0 0 0,1-1 0,-1-1 0,0 1 0,16-3 0,-9 0 0,0-1 0,32-11 0,107-51-1,-150 62 0,22-12-4,88-73 2,-114 86 3,0 0-1,0 0 0,0 0 0,0 0 0,-1 0 0,1 0 1,2-6-1,60-133-9,-55 110 4,11-50-1,-1-11 6,-4 17 1,-5 29 0,1 6 1,-10 38 6,-1 2-7,1 0 0,-1 0 1,0 0-1,0 0 0,1 0 1,-1 0-1,0 0 0,0 0 1,1 0-1,-1 0 0,0 0 1,0 0-1,1 0 0,-1 0 0,0 0 1,0 0-1,1 0 0,-1 0 1,0-1-1,0 1 0,1 0 1,-1 0-1,0 0 0,0 0 1,0 0-1,1-1 0,-1 1 1,0 0-1,0 0 0,0 0 1,0-1-1,0 1 0,1 0 0,-1 0 1,0-1-1,0 1 0,0 0 0,0 0 1,0-1-1,0 1 0,0 0 0,0 0 0,0 0 0,0 0 1,0 0-1,1 0 0,-1 0 0,0 0 0,0-1 0,0 1 1,0 0-1,0 0 0,0 0 0,0 0 0,0 0 0,0 0 1,1 0-1,-1 0 0,0 0 0,0 0 0,0 0 0,0 0 1,0 0-1,0 0 0,1 0 0,-1 0 0,0 0 0,0 0 1,0 0-1,0 0 0,0 0 0,0 0 0,1 0 0,-1 0 1,0 0-1,0 0 0,0 0 0,0 0 0,0 0 0,0 0 1,0 0-1,1 0 0,-1 0 0,0 0 0,0 0 0,0 1 1,0-1-1,0 0 0,0 0 0,0 0 0,0 0 0,0 0 1,0 0-1,1 0 0,-1 0 0,0 1 0,0-1 0,0 0 1,23 33 10,-2 2-6,-1 12-3,-3 8-2,2 6 0,-5-15 0,-3-8-8,1 0 1,25 49-1,-7-36-4,-22-43-1,11 0 3,36 12 1,-49-18 6,0-1-1,1 1 1,-1-1 0,0 0-1,0-1 1,11 1 0,3-1-1,2 2 2,-14 0-2,0-2 0,1 1 1,-1-1-1,1-1 0,11-1 0,33-6-16,0-2-1,57-19 1,-40 3 9,-43 13-22,98-70-14,-104 63 15,5-12 12,27-45 0,-43 54-13,-6 5 21,0-1 1,-2 0 0,2-28-1,-4 46 11,0 0 0,0 0-1,0 0 1,0 0-1,-1 1 1,1-1 0,0 0-1,0 0 1,0 0-1,-1 0 1,1 0-1,0 1 1,-1-1 0,1 0-1,-1 0 1,1 0-1,-1 0 1,-4-5-2,0 1 0,-1 0 0,1 0 0,-1 0 0,0 0 0,0 1 1,0 0-1,-1 1 0,-10-5 0,-5 3-17,-108 2-8,102 7 9,-15 7 9,-49 19 0,66-16-2,-96 81 1,98-73 5,-85 103-4,91-100 4,-38 84-4,55-106 10,-1 0-1,1 0 1,0 0 0,0 0-1,0 0 1,0 0-1,0 0 1,1 0-1,-1 1 1,1-1-1,0 0 1,0 5-1,1 3 1,-1-6 0,1 1 0,-1-1 0,1 0 0,0 1 0,3 7 0,-3-9 0,1 0 0,0 0 0,0 0 0,0 0 0,0 0 0,5 5 0,-4-6 0,0 0 0,0 0 0,0-1 0,0 1 0,0-1 0,0 0 0,7 3 0,-5-3 0,0 0 0,0-1 0,-1 1 0,1-1 0,0 0 0,8 0 0,-5-1 0,0 0 0,0-1 0,15-3 0,-11 2 0,-1-1 0,17-8 0,24-17 0,-2-10 0,-8-7 0,-3-10 0,0-10 1,-11 16 2,72-113 19,-100 161-21,1 1 0,-1-1 0,1 1 0,0 0 0,-1-1-1,1 1 1,-1 0 0,1-1 0,0 1 0,-1 0 0,1 0-1,-1 0 1,1 0 0,0-1 0,-1 1 0,1 0 0,0 0-1,-1 0 1,1 0 0,0 1 0,-1-1 0,1 0 0,0 0-1,-1 0 1,1 0 0,0 1 0,-1-1 0,1 0 0,-1 1-1,1-1 1,-1 0 0,1 1 0,-1-1 0,1 1 0,-1-1-1,1 0 1,0 2 0,-1-2 1,4 4-1,-1-1-1,1 1 1,-1 0 0,0 0 0,4 8 0,18 41 4,-1 19-3,-10-4-7,-2 0 0,-3 1 1,0 78-1,-9-16-22,0-42 19,-2-57-17,-2 0 10,-17 57-1,13-73-9,-1-7 19,1 0-1,-1 0 1,0-1-1,-15 10 1,9-12-27,-4-4 18,0 0 1,-32-1 0,32-5 2,-26-12 4,36 12 8,0-1-1,0 0 1,-13-10 0,12 7 0,1 0 0,-17-19 0,17 16 0,0-1 0,-11-22 0,9 13 0,-9-28 0,13 30 0,2 0 1,-4-20-1,6 14 2,1 0 0,2 0 0,5-44 0,0 45 6,7-2 1,29-48-1,-26 55 6,92-72 4,11 8 9,-23 20 0,81-73 22,-139 104-36,83-69 117,-118 100-121,0-1 1,1 0-1,-1 1 1,1-1 0,-1 1-1,1 0 1,-1 0-1,5-1 1,10-4 77,-16 6-84,0 0 0,-1 0 0,1 0 0,0-1 0,0 1-1,0 0 1,0 0 0,-1 0 0,1 0 0,0 0 0,0 0 0,0 1 0,0-1 0,-1 0 0,1 0 0,0 1-1,0-1 1,0 0 0,-1 1 0,1-1 0,0 0 0,-1 1 0,1-1 0,1 2 0,0 0 1,-1 0 1,1 0-1,-1 0 1,0 1-1,1-1 0,-1 0 1,0 1-1,1 3 1,1 5 4,0 1 0,1 20 0,-3-25-5,8 65 13,-2-28-15,6 2-2,-9-36 0,1 0 0,10 16 0,-7-15-3,1 0 0,0-1 1,0 0-1,1-1 0,1 0 0,-1-1 1,19 12-1,-6-6-9,1-2 0,29 12 0,-32-16-20,0-1-1,30 7 0,-42-12 23,-4-1-3,0 0-1,0-1 0,0 1 0,0-1 1,0 0-1,0 0 0,0-1 0,0 0 1,8-2-1,-5 2 1,1-4-46,-4 0 48,0 0-1,0-1 1,0 0 0,-1 0-1,5-7 1,-7 0-2,-2-25-1,-9-17 12,1 28 12,-2-1 0,0 2 0,-2-1 0,-26-42 0,14 37 10,24 31-15,-1 1-1,1-1 1,0 1-1,-1-1 0,1 1 1,-1-1-1,1 1 1,-1-1-1,0 1 0,1-1 1,-1 1-1,1 0 0,-1-1 1,0 1-1,1 0 1,-2-1-1,-5 0 8,1 0 0,-1 0 0,0 0 0,1 1 0,-1 0 0,0 0 0,1 1 0,-13 2 0,1 5 55,-6 10-22,-44 42 0,51-38 10,-49 101 25,57-98-33,-11 82 11,19-106-57,1 0 1,0 0-1,0 0 0,0 0 0,0 1 0,0-1 0,0 0 0,0 0 1,1 0-1,-1 0 0,0 1 0,2 1 0,15 33 18,-13-30-18,1 0-1,-1-1 1,1 1 0,1-1 0,8 7 0,-5-6 0,1 1 1,0-1-1,18 7 0,-11-6 0,1-1-1,22 5 1,-2-5-3,77 3 1,-86-10-11,-12-1 5,-1 1 2,0-1 0,0-1-1,-1 0 1,1-1 0,-1-1-1,0-1 1,16-7 0,91-56-39,-100 51 25,11-17 10,29-39-1,-47 48 4,12-45-1,-4-21 6,19-147 67,-42 238-57,1-1 0,-1 1-1,0 0 1,1-1 0,-1 1-1,1-1 1,-1 1 0,1 0-1,0 0 1,-1-1 0,1 1-1,0 0 1,0 0 0,0 0-1,0 0 1,0 0 0,0 0-1,0 0 1,1 0 0,-1 1-1,0-1 1,0 0 0,2 0 0,0 1-2,-1-1 1,0 1 0,1 0 0,-1-1 0,1 1 0,-1 1 0,1-1 0,-1 0 0,1 1 0,-1-1 0,0 1 0,4 1 0,4 2 11,0 0-1,0 1 0,-1 1 1,13 9-1,-12-9-11,-7-4-6,0-1 1,-1 1-1,1 0 0,0 1 1,-1-1-1,0 0 1,0 1-1,0-1 1,0 1-1,0 0 1,0-1-1,1 4 1,23 39 11,-18-29-12,10 33 1,-11-16-4,-1 1 0,-1 1 1,-2-1-1,-2 51 1,-5-17-22,5 3 0,3-59-3,2-3 16,1-1 1,0 1 0,14 11-1,-7-12-16,21 2 7,44 8 0,-48-15-6,154 2-12,-180-5 28,1 0 1,-1 0 0,0-1-1,0 0 1,0 0-1,5-1 1,-10 2 8,35-10-27,35-13-1,54-39-1165,-124 62 1180,126-69-5967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7:14.9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6816,'13'25'-18,"-2"1"1,14 45-1,-18-49 5,46 150-173,-40-127 175,1-4-22,83 162-10,-74-164 30,38 55-1,5 11 13,15 30 13,-61-106 42,-1-17-24,-19-12-28,0 0-1,0 0 1,1 0 0,-1 0-1,0 0 1,0 0 0,0 0-1,0 0 1,1 0 0,-1 0-1,0 0 1,0 0 0,0 0-1,0 0 1,1 0 0,-1 0-1,0 0 1,0 0 0,0-1-1,0 1 1,0 0 0,1 0-1,-1 0 1,0 0 0,0 0-1,0 0 1,0 0 0,0-1-1,0 1 1,0 0 0,0 0-1,1 0 1,-1 0 0,0 0-1,0-1 1,0 1 0,0 0-1,0 0 1,0 0 0,0 0-1,0 0 1,0-1 0,0 1-1,0 0 1,0 0-1,0 0 1,0 0 0,0-1-1,0 1 1,0 0 0,0 0-1,0 0 1,8-25 61,11-44-1,-17 61-48,3-24 127,22-263 495,-19 198-545,-4 57 150,-2 23-160,30-204 390,-29 204-424,9-46 337,20-63 0,-31 126-363,0 1 0,0 0 1,0 0-1,0 0 0,-1 0 1,1 1-1,0-1 0,0 0 1,-1 0-1,1 0 0,-1 0 1,1 1-1,-1-1 0,1 2 1,13 45-1110,1 6-4512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7:15.3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120 25 6192,'-2'-13'21,"2"11"86,0 1-87,-1 0 0,1 0 1,0 1-1,-1-1 0,1 0 0,-1 1 1,1-1-1,-1 1 0,1-1 0,-1 1 1,0-1-1,1 1 0,-1-1 1,-1 0-1,-79 72 277,79-69-296,0-1 0,1 1 0,-1 0 0,1 0 0,0 0 0,-1 0-1,1 0 1,0 0 0,0 0 0,0 1 0,0-1 0,0 3 0,-2 4 0,-4 26 1,7-29-2,0 1 0,0-1 0,1 1 0,2 8 0,-1-6 0,0 0 0,2 0 0,4 12 0,-2-10 0,0 0 0,13 17 0,22 19 1,1-7 1,-27-26 16,0 0-1,0 2 0,21 30 0,-35-44-9,-1 0 1,1 0-1,-1 0 0,1 0 1,-1 0-1,0 0 0,0 0 1,0 1-1,0-1 0,0 0 1,0 0-1,-1 0 1,1 0-1,-1 0 0,0 0 1,1 0-1,-1 0 0,0 0 1,0 0-1,0 0 1,-2 2-1,1-2 9,2 0-3,-1 0 1,0-1-1,0 1 0,0 0 0,0-1 0,-1 1 1,1-1-1,0 0 0,-1 1 0,1-1 0,0 0 1,-1 0-1,0 0 0,1 0 0,-3 1 0,-4 2 19,-32 21 178,36-24-175,1 1-17,0 0 0,0-1 0,-1 1 0,1 0 0,1 0 0,-1 1-1,0-1 1,-3 4 0,6-5-11,1-1 1,-1 1-1,0-1 0,1 0 0,-1 1 0,0-1 0,1 0 0,-1 0 0,1 1 0,-1-1 0,0 0 0,1 0 0,-1 1 0,1-1 0,-1 0 0,1 0 0,-1 0 0,1 0 0,-1 0 0,1 0 0,-1 0 0,1 0 0,-1 0 1,1 0-1,-1 0 0,0 0 0,1 0 0,0-1 0,37 0-923,6-1-3778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7:15.7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686 149 4760,'13'-104'145,"-13"102"-118,0 0 1,0 0-1,-1 0 0,1 1 1,0-1-1,-1 0 0,0 0 0,1 0 1,-1 0-1,0 0 0,0 1 0,0-1 1,0 0-1,0 1 0,0-1 0,-1 1 1,1-1-1,0 1 0,-1 0 0,0 0 1,1-1-1,-1 1 0,1 0 1,-1 0-1,0 0 0,0 1 0,0-1 1,-3-1-1,4 2-15,0 0 0,0 0 0,-1 0 0,1-1 0,0 1 0,0 0 1,0 1-1,-1-1 0,1 0 0,0 0 0,0 0 0,0 1 0,0-1 0,0 1 0,0-1 0,0 1 1,-2 0-1,-1 1 16,-3 0-7,5-2-14,0 1 0,0-1 0,0 1 0,1 0 0,-1-1 0,0 1 0,1 0 0,-1 0 0,0 0-1,1 0 1,-1 1 0,1-1 0,0 0 0,-1 1 0,1-1 0,-2 3 0,-18 23 60,-18 33 1,27-34 13,-41 136 36,45-124-43,-21 172 24,27-165-43,14 211 26,-5-201-26,46 216 26,-41-217-27,52 208 20,-52-213-20,35 166 26,-41-177 1,-5 132 40,-5-142-27,0-15-75,-1-1-1,0 0 1,-1 0 0,0-1 0,-1 0 0,-10 15 0,16-25-15,1-1 0,-1 1 0,1-1 0,0 1 0,-1-1 0,1 1 0,-1-1 0,1 0 0,-1 1 0,0-1 0,1 1 0,-1-1 0,1 0 1,-1 1-1,0-1 0,1 0 0,-1 0 0,0 0 0,1 0 0,-1 1 0,0-1 0,1 0 0,-1 0 0,-1 0 0,-8-1-73,-1 0-1,1-1 0,0 0 1,0-1-1,0 0 1,0 0-1,1-1 1,-1 0-1,1-1 0,-10-5 1,-55-30-4391</inkml:trace>
  <inkml:trace contextRef="#ctx0" brushRef="#br0" timeOffset="1">0 1218 6904,'9'-1'0,"29"-5"10,-13 1-4,109-20 30,65-6 180,-91 17 5,145-25 47,-202 29-40,213-43 93,-213 41-107,170-60 54,-215 70-256,-1 0 0,1 0 0,-1-1 0,8-5 0,124-92 61,-116 78-66,60-95-1025,-44 55-4108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59.4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1 303 5472,'0'0'80,"0"9"1,3 22-18,8 33 1,20 100 291,-24-122-324,2-1 104,57 149 46,-48-157-106,91 107 36,-85-117-31,96 66 29,-118-87-101,0-1-1,0 0 1,1 1-1,-1-1 1,0 0-1,1 0 1,-1 0 0,3 0-1,4 1 3,0 0 0,0-1 0,1 0 0,-1 0-1,0-1 1,0 0 0,0-1 0,1 0 0,13-4 0,-22 5-5,1-1 0,-1 1 0,1-1 0,-1 0 0,1 1 0,-1-1 1,0 0-1,1 0 0,-1 0 0,0 0 0,2-2 0,82-84 104,-70 65 45,45-124 74,-50 110-8,28-167 93,-32 159-65,-3 20-142,39-197 387,-39 207-416,38-183 398,-35 176-356,-2 5-8,-1 0-1,0-1 1,-2 1 0,1-30 0,-2 44-17,-3 7-4,-5 9-28,0 1 0,1 0 0,1 0 1,-7 31-1,-14 83-1202,18-60-5200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7:16.1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5832,'0'6'2,"0"0"-1,0-1 1,1 1 0,0 0-1,3 9 1,2 10 2,13 58 2,-10-44 14,30 161 6,-35-161-11,-6 156 9,-1-154-17,-20 169 5,19-171 9,1-18-9,-1 4-2,2 1 1,1-1-1,0 1 1,6 40-1,-2-45 6,2 0 0,7 23 0,-12-44-14,0 1 0,1-1 0,-1 1 0,0-1 0,0 1 0,0-1 0,1 1 0,-1-1 0,0 1 0,1-1 0,-1 1-1,1-1 1,-1 0 0,0 1 0,1-1 0,-1 0 0,1 1 0,-1-1 0,1 0 0,-1 1 0,1-1 0,-1 0 0,2 0 0,16 7-130,0-1 0,1 0 1,-1-2-1,28 3 0,38 5-3345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7:16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552 28 6008,'-9'-6'8,"7"4"-2,0 1 0,0-1 0,0 1 0,0 0 0,-1-1 0,1 1 0,0 0 0,-1 1 0,1-1 0,-1 0 0,-2 0 0,-16-2 31,0 1 0,-36 0-1,27 4 79,0 1 0,-57 14 0,67-12-82,-8 4 127,3 4-93,0 0 0,-44 34 0,50-28-20,-47 86 13,59-85-40,4-6-12,1 1 0,0 0 1,1 24-1,6-25 39,4-2-30,0 0 0,1-1 1,16 14-1,-10-16 51,11-3-21,48 6 1,-51-13-7,100-30 20,-100 20-26,-11 3-16,2-1-2,0 0 0,0-1 0,-1-1-1,0-1 1,21-22 0,-9 2 95,-2-1-1,20-37 1,-42 67 70,-4 8-84,-18 62 12,17-49-36,3-5-56,0 1 1,1 0 0,1-1-1,5 22 1,2-19 9,13 7-8,31 26 0,-51-48-19,-1 0-1,1 0 1,-1 0-1,1 0 1,0 0 0,-1 0-1,1 0 1,0 0 0,0-1-1,3 1 1,33 8-331,0-1 1,50 2 0,16-3-4651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7:16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396 666 5472,'9'-42'23,"-7"37"-18,-1 0 0,0 0 0,0 0 1,0 0-1,0-1 0,-1 1 0,0 0 0,0-1 0,-1-5 0,1 11-4,0-1-1,0 1 1,0 0-1,0 0 1,0-1-1,0 1 1,0 0-1,0 0 0,0-1 1,0 1-1,-1 0 1,1 0-1,0 0 1,0-1-1,0 1 0,0 0 1,0 0-1,-1 0 1,1-1-1,0 1 1,0 0-1,0 0 0,-1 0 1,1 0-1,0 0 1,0 0-1,-1 0 1,1-1-1,0 1 0,-1 0 1,-24-8 12,15 6-12,0 1 0,0 1 0,-10 0 0,-7 3 2,0 1-1,-40 11 1,44-6 4,-8 9-1,-44 33 1,58-33 20,1 4-13,2 1 0,-13 26 0,22-31 40,4-3-35,0-1 0,2 0 0,3 27 0,1-28 42,-2-8-48,1 0 1,0 0-1,0-1 0,0 1 0,1-1 1,0 0-1,0 0 0,0-1 0,0 1 1,0-1-1,1 0 0,-1 0 0,1-1 1,0 0-1,0 0 0,9 2 0,-5-2 0,-7-1-6,0-1-1,0 1 1,0-1 0,0 0 0,0 0 0,0 0 0,0 0 0,-1 0-1,1-1 1,0 0 0,0 1 0,3-2 0,46-15 141,69-34 0,-94 39-139,7-3 103,-21 8-66,-1 1 0,1 1 0,1 0 0,-1 1 0,1 0-1,16-2 1,-20 5-25,-7 1-9,0-1 0,0 1 0,0 0 0,0 1 1,-1-1-1,1 0 0,0 1 0,0-1 0,0 1 1,0 0-1,4 2 0,12 5 72,1 0 1,-1 1-1,-1 2 0,30 20 0,-11 2 23,13 5-14,-38-34-58,4-3-18,1 0 0,22-3 0,-23-3 4,3-7-10,-1 0 0,20-18 0,-24 13 3,5-17-5,22-54 0,-14 8 15,-20 53-21,1 1-1,-2 8 3,5-38 0,-9 47-1,3-18 1,-1 0 1,-2-1 0,0 1-1,-3-30 1,-11-99 22,11 140-12,0 0-1,-8-26 1,4 19-10,-12-49 48,1 24 2,7 70 24,5-10-73,2-5 2,1-1 1,-1 0 0,1 1 0,0-1-1,0 12 1,1 28 27,5 51-1,1-66 18,2-1-30,1 1 0,2-2 0,1 0 0,18 34 0,54 101 34,-66-129-43,138 286 41,-119-254-1048,-25-48-4041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7:17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7800,'0'0'0,"33"5"0,46 7 24,19 9 0,13 17 32,-4-1 0,-15-5-56,-23-11-24,-35-21 24,-1 0-5472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7:17.8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36 403 5296,'-35'-67'318,"35"66"-294,0 0 0,0 0-1,0 0 1,0 0 0,0 0-1,0 0 1,0 0 0,0 0-1,0 0 1,0 0 0,1 0-1,-1 0 1,0 0 0,1 0-1,-1 0 1,1 0 0,-1 0-1,1 0 1,-1 1-1,1-1 1,0 0 0,-1 0-1,2 0 1,0-1 35,3-4 7,1 0-1,0 0 1,1 1 0,-1 0-1,1 0 1,0 0 0,0 1-1,1 0 1,-1 1 0,1-1-1,15-3 1,-7 2-47,-10 2 21,0 0-1,0 1 1,0 0 0,1 1 0,-1-1-1,12 0 1,1 0 2,0-2-16,-11 2 10,0 1 1,0 0-1,1 0 0,14 2 1,22 0 114,-1 3 1,77 16-1,-51 0-101,-42-10 70,87 52 49,-98-48-41,-6 0-82,-1 1 1,0 0-1,9 20 0,-15-19 89,-4 1-70,-1-1 1,-6 31-1,1-32 82,-10 8-46,-24 27 0,24-37 34,-2-1-66,-1-1 1,0-1-1,-1 0 0,0-1 1,-36 9-1,43-15-49,9-2-8,1 0 0,-1 0 0,0-1 0,0 0 0,0 0 0,0 0 0,0 0 0,1 0 0,-1-1 0,-6-1 0,-64-20 152,62 15-16,6 0-110,1 1-1,0-1 1,0 0-1,0-1 1,1 1 0,-1-1-1,2 0 1,-1 0 0,1 0-1,1 0 1,0-1-1,0 1 1,-1-11 0,0 4-11,3 10-7,-1 0 0,1 0 0,0-1 0,0 1 0,0 0 0,0 0 0,1 0 1,2-8-1,30-116 180,-21 100-80,83-127 41,-92 151-147,0 1 1,0 0-1,0 0 1,1 0-1,5-5 1,13-11 28,29-20 0,-30 26-29,36-16-1,-53 27-5,0 1 0,0 1-1,1-1 1,-1 0 0,7 0 0,150-22 53,-132 25-34,6 5-15,0 1 0,34 14 0,-66-21-10,0 1 0,-1 1 0,1-1 1,-1 0-1,1 1 0,-1-1 0,0 1 0,4 3 1,-6-5-3,14 11 6,0 2 1,16 18 0,-15-11-5,20 33 1,-35-53-3,16 33 7,12 53-1,-24-69-5,-1 0 0,-1 0-1,1 30 1,-3-32 0,-1 0 0,-1 0 0,0 0 0,-5 17 0,2-16 0,-1 0-1,0 0 0,-12 21 1,-37 49-1,-17 6 0,48-64 0,-37 32 0,37-40 0,-50 32 0,49-38 0,0-1 0,-31 12 0,29-16 0,-1-1 0,-30 6 0,28-9 0,-52 2 0,60-7 0,0-1 1,-39-6-1,45 3 1,-1 0 1,0-1-1,-29-14 0,27 9 0,0 0 0,-34-27 0,23 11 1,2-1 0,1-1 0,-27-38 0,51 63-1,0-1 0,0 0 0,1 0 0,-1 0 1,-1-6-1,-7-16 1,2-1 0,1 0 1,-6-33-1,14 58-1,0 0-1,0 0 1,-1 0 0,1 0-1,0 0 1,1 0 0,-1 0-1,0 0 1,1 0 0,-1 0-1,2-3 1,12-31 4,1 0 1,26-43-1,-18 47 3,114-122 9,-107 127-3,138-78 3,-132 90-9,152-23 11,-183 38-16,0-1 1,0 1-1,0 0 1,1 0-1,4 1 1,75 11 21,-71-9-23,0 1-1,-1 0 0,1 1 1,18 10-1,-19-7 0,-1 1 0,0 0-1,0 1 1,-1 0 0,-1 1 0,0 0 0,0 1-1,-1 0 1,8 14 0,-2 3 6,12 43-1,-22-55-5,0 0 0,4 32 0,-8-35 0,-1-1 1,0 1-1,-3 23 0,0-22 0,0 0-1,-1-1 0,-6 16 1,2-12-1,-19 35 0,16-35 0,-1-1 0,-14 16 0,14-19 0,-1-1 0,-26 21 0,24-24 0,1-1 0,-1 0 0,-20 9 0,22-13 0,-1 1 0,0-2 0,0 0 0,-18 3 0,18-6 0,-1 0 0,0 0 0,1-1 0,-21-3 0,14-1 0,0-2 0,0 0 0,0-1 1,1-1-1,-34-19 0,29 10 7,-76-88 5,99 104-10,0-1 0,1 0 0,0 0 0,-1 0 0,1 0 0,0 0 0,0 0 0,0-1 0,-1-3 0,-6-24 7,1-1 1,-5-53 0,12 81-7,0 1-1,0-1 1,0 0-1,0 1 1,1-1-1,-1 0 1,1 1-1,-1-1 1,1 1-1,1-3 1,-2 5-3,8-23 16,17-36 0,29-27-3,-54 86-13,2-4 5,1 0-1,0 1 0,0-1 1,0 1-1,0-1 0,0 1 1,7-4-1,-10 7-4,29-23 19,41-26 1,-23 25-756,51-21 0,55-18-6664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7:19.1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476 0 3952,'-23'12'6,"-34"22"44,-81 62 29,108-72 34,-104 108 72,114-105 63,-3 17-68,-22 58-1,44-99-148,0 0 0,0 0 0,1 0 0,-1 0 0,1-1 1,-1 1-1,1 0 0,0 5 0,1 26 90,2 0 0,9 40-1,-11-72-108,-1 0-1,1 0 0,-1 0 0,1 0 0,0 0 0,0 0 0,0-1 0,0 1 0,0 0 1,0 0-1,2 1 0,-3-3-11,7 10 33,1 0 0,1 0 1,11 10-1,-8-12-14,-1 0 0,24 13 0,-32-20-1,-1 1-1,1-1 0,-1 0 0,1 0 0,-1 0 0,1-1 0,-1 1 0,5 0 0,24 3 53,1-2 0,39-2 0,-46-5 64,-4-5-89,-1 0 0,0-1 1,32-24-1,-34 16 63,-14 13-83,10-11 12,-2-1 0,0-1 0,-1 0 0,-1 0 0,8-21 0,28-79 156,-37 90-133,-3 8 110,12-27 0,-6 71-79,1-1-1,0-1 1,2 0 0,26 30-1,-29-40-63,0 1-1,17 11 1,-12-10-21,-7-4 4,0-1 0,0 0-1,1-1 1,0 0 0,1 0 0,15 6 0,-26-13-9,0 0-1,0 0 1,0 1 0,0-1-1,1 0 1,-1 0 0,0-1-1,0 1 1,0 0 0,0 0-1,0 0 1,0-1 0,-1 1-1,1 0 1,0-1 0,0 1-1,2-2 1,1 0 0,8-4 12,-1 0 0,0-1 0,0 0 0,0-1 0,10-10 0,-18 15-2,0 1 0,-1-1-1,0 0 1,0 0 0,0 0 0,0 0 0,0 0 0,0-1 0,-1 1 0,0-1 0,1 1-1,0-5 1,3-11 85,-1 8-51,-1-1 0,-1 0 0,0 0 1,-1 1-1,0-1 0,-1-14 0,-1 21-30,0-8 46,0 1-1,-2-1 1,-6-22-1,8 33-47,1-1 0,-1 1 0,0 0 0,-1 0 0,1 0-1,0 0 1,0 0 0,-1 0 0,1 0 0,-1 0 0,0 0 0,0 1 0,1-1-1,-1 1 1,0-1 0,0 1 0,0 0 0,-1 0 0,1 0 0,0 0 0,0 0 0,-1 0-1,1 1 1,0-1 0,-4 0 0,-26 2 143,-23 2 144,53-3-212,1-1-52,-6-4 3,5 4 37,0 1-55,-4-1-1,5 0-9,3 2-5,-1-1-5,0 0-1,0 0 0,0 0 0,0 0 1,0 0-1,0 0 0,0 0 1,0 1-1,-1-1 0,1 0 0,0 1 1,0-1-1,0 1 0,0-1 0,0 1 1,-1-1-1,1 1 0,0 0 1,0-1-1,-1 1 0,1 0 0,-1-1 1,2 2-1,1 3 1,33 26 5,-23-18-4,16 17 0,-3-2-2,-2 1 0,-14-16-2,-1 0 0,-1 1 0,0 0 0,9 24 0,-13-27-3,0-1 0,1 1 0,1-1 0,0 0 0,7 10 0,2-3 5,-7-14 0,-3-2 0,20 2 0,-11-5 1,0-1 1,-1-1-1,1 0 1,-1-1-1,0 0 0,0-1 1,-1 0-1,0-1 1,13-9-1,26-23 2,-25 15 5,-1 0 0,-1-1 1,-1-1-1,-1-1 0,20-35 0,-39 58 7,0-2 6,2 6-2,2 3-16,-1 0 0,1 1 0,-1 0 0,0 0 0,0 0 0,0 1 0,-1-1 1,1 2-1,6 8 0,23 25 3,6 10-4,-18-20-5,-2 0 0,24 47 1,69 139-68,-91-178 9,-22-35 49,-2-3 2,0 1 10,-1-1-1,1 1 1,0-1-1,0 1 1,0-1-1,0 0 1,0 1-1,0-1 1,0 0 0,0 0-1,0 0 1,0 0-1,0 0 1,1 0-1,-2-2 1,-2-3 0,0-1 0,1 0 0,-6-13 0,-4-24-466,-8-47 1,19 84 206,-16-74-5687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7:19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0 141 5832,'0'0'0,"0"-24"48,3 7 8,-1 8-16,25 11-120,21 17 80,3-1-3944</inkml:trace>
  <inkml:trace contextRef="#ctx0" brushRef="#br0" timeOffset="1">462 1 4664,'-3'8'14,"1"0"0,0 1 1,0-1-1,1 1 0,0-1 1,1 1-1,-1 0 0,3 12 1,-1-7 31,5 153 401,-5-154-413,3 22 206,45 257 494,-23-175-491,39 163 140,-60-254-371,-3-15-1,1-1 0,0 0 1,8 19-1,-2-6-387,24 40 0,-8-25-3617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7:19.9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72 706 5384,'-72'-69'49,"73"68"-23,1 0-1,-1 0 1,1 0 0,-1 1-1,0-1 1,1 0 0,-1 0-1,1 1 1,0-1 0,-1 1-1,1-1 1,1 1-1,8-3 11,34-4 307,83-3 68,83-15 266,-192 22-617,25-5 328,172-33 145,-175 32-219,87-22 93,-96 22-246,1-2-1,40-19 1,-20-5-77,-35 19 103,-5-3-106,0-1 1,17-35 0,-29 54-71,-1-1 0,1 0-1,0 1 1,-1-1 0,1 0 0,-1 1 0,0-1-1,0 0 1,0-3 0,1-3 21,0-3-14,-1 1-1,0-1 1,-1 0-1,0 0 1,0 1 0,-1-1-1,-1 1 1,1 0-1,-8-16 1,-35-66 69,43 88-82,-1 0 1,1 0-1,-1 0 0,0 0 1,0 1-1,-1 0 1,1-1-1,-1 1 1,1 0-1,-1 1 1,0-1-1,0 1 0,0-1 1,0 1-1,-7-2 1,8 3-4,-8-1 6,-19 10 4,27-7-12,-1 1 1,0 1-1,0-1 0,1 0 1,0 1-1,-1 0 0,-2 3 1,-2 4-2,1-1 1,0 2 0,1-1 0,-10 21-1,14-27 1,0 0-1,0 0 1,1 0-1,-1 0 0,1 0 1,0 0-1,0 0 1,1 0-1,-1 7 1,0 5-1,-3 1-1,3-11 0,0 1 0,1-1 1,-1 1-1,1-1 0,0 1 0,2 9 0,2 28-18,3 1-1,15 58 1,9-11-24,26 54-6,-24-70-32,-24-58 71,-2-2 2,27 42-54,30 52-69,-63-107 119,0-3 12,0 0-1,0 0 1,0 0 0,0 0 0,0-1 0,0 1 0,0 0 0,0 0 0,-1 0 0,1-1-1,0 1 1,0 0 0,0-1 0,-1 1 0,1-1 0,0 1 0,0-1 0,-1 1-1,1-1 1,0 0 0,-1 1 0,1-1 0,-1 0 0,1 1 0,-1-1 0,1-1 0,2-1 0,22-27 0,2-13 1,5-7 0,5-6 0,5-3 0,1 6 0,-5 15 1,-34 34 0,0 0 0,1 1 0,0-1 0,-1 1 0,1 0 0,0 0 0,9-3 0,-7 7 6,12 15-1,-13-9-5,-1-1 0,0 1-1,7 12 1,-7-8 0,0 0 1,0 1-1,3 12 0,5 45 2,-8 0 2,-1-7-3,-3-45-391,1 1 0,8 30 0,-3-17-5444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7:20.5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11 7624,'0'-2'192,"-3"-6"1,24 24 172,25 17-114,-17-12-98,-2 1-1,-1 2 1,26 28 0,-39-38-125,-10-11-6,1 1 0,-1 0 0,0 0 1,0 1-1,0-1 0,0 1 0,3 8 0,1 4 41,0 0 0,-1 1 0,-1 0 0,-1 0 0,-1 0 0,0 0 0,0 21 0,-4-26 3,-1 0 0,0 0 0,-1 0 1,-4 12-1,7-24-59,0-1-1,0 1 1,0-1 0,0 1 0,-1 0 0,1-1-1,0 1 1,0-1 0,0 1 0,-1-1 0,1 1 0,0-1-1,-1 1 1,1-1 0,0 0 0,-1 1 0,1-1 0,-1 1-1,1-1 1,0 0 0,-1 1 0,1-1 0,-1 0 0,1 1-1,-1-1 1,1 0 0,-1 0 0,0 0 0,1 0-1,-1 1 1,1-1 0,-2 0 0,1-1 1,0 1-1,0-1 1,0 0 0,0 0-1,0 1 1,0-1 0,0 0 0,1 0-1,-1 0 1,0 0 0,0 0-1,1 0 1,-1 0 0,0-2-1,-3-5 24,0 0-1,1-1 0,-3-11 0,2 7-18,3 8-3,0 0 1,0 0-1,0-1 1,1 1 0,-1 0-1,2-9 1,-1 4 3,1-1 1,0 1 0,0 0 0,1 0 0,1 0 0,0 0-1,0 0 1,1 0 0,0 1 0,9-15 0,-6 14-8,-3 4 3,1 1-1,-1-1 0,1 1 0,9-7 1,1-2 5,2 0-1,0 2 1,0 0 0,20-10 0,3 9-10,1 7 1,-2 9-3,-33-1-2,0-1 0,0 1 0,0 1 0,10 5 0,-10-5 0,1 2 0,-1-1 0,0 1 0,9 8 0,-9-5-1,1 1 1,-1 0 0,-1 0-1,0 0 1,0 1 0,0-1-1,4 18 1,-7-22-2,0 0 0,-1 0 0,0 1 0,0-1 0,0 0 0,0 0 0,-1 1 0,0 6 0,0 5 0,1-2 0,-1-8-2,0 0 0,0 0 0,0-1 0,-1 1 1,-2 8-1,1-4 0,-9 80-86,11-88 65,-1-6 4,-1-25-7,-2-1 15,2 0 0,3-41 0,0 53 12,-1 10 0,1 0 0,0 0-1,0 1 1,0-1 0,4-8 0,25-62-2,-21 64-3,8-3 3,0 0 0,1 1 1,0 1-1,1 1 0,29-16 1,-3 10 0,-27 15-3,22 3 4,-30 2 1,0 0 0,0 1 0,10 3 0,-10-2 0,0 1 0,18 8 0,-19-6 0,-1-1 0,1 1 0,8 8 0,-9-7 0,-1 0 0,0 1 0,7 10 0,-6-6 0,-1 1 0,7 14 0,-8-12 0,0-1 0,4 17 0,3 41 0,-5 3 0,0-2 0,-6-61-182,0-1 1,0 0-1,1 0 1,0-1-1,1 1 1,8 17-1,5 5-6171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7:21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198 686 7624,'2'1'65,"1"0"-50,-1 1-1,0-1 1,0 1-1,0-1 1,-1 1 0,1 0-1,0 0 1,0 0-1,-1 0 1,1 0 0,-1 0-1,0 0 1,2 4-1,16 35 183,-14-28-206,42 70 368,-33-60-327,0-5 89,13 7-36,37 25 1,-42-39 14,15 0-32,53 7 1,-65-17 18,-2-4-58,-1-2 1,0 0 0,24-10-1,-27 4 46,2-9-23,33-41 0,-44 43-4,-4 1-25,-2 0 0,6-32 0,-11 35 11,-5 1-24,0 1 1,0-1 0,-11-14-1,3 14 5,-4 2-9,-2 2 1,1 0-1,-30-10 0,21 14 8,-135 0 3,128 7-9,-21 5 2,0 1 0,-95 29-1,132-29-8,0 1 0,-25 15 0,35-18 0,-1 0 0,1 1 0,1 0 0,-1 0-1,-9 13 1,13-15 0,1 1-1,0 0 0,1 0 0,0 0 0,0 0 0,0 0 0,0 0 1,-2 14-1,3-13 0,1 0 0,1 0 0,-1 0 0,1 1 0,0-1 0,1 0 0,0 0 0,3 14 0,0-10 0,0 0 0,0-1 0,1 1 0,0-1 0,13 17 0,-3-8-1,1-1 1,1-1 0,1 0 0,0-2 0,31 22-1,-19-22-4,17 2 3,69 13 0,-80-27-10,160-13 1,-189 9 10,-1 1 0,0-1 0,0-1 0,8-2 0,-14 4 1,86-31-1,-70 23 1,0 0 0,-1-1 0,27-20 0,-27 16 0,-1 0 0,0-1 0,15-20 0,-12 11 0,26-47 0,-42 67 0,10-16 1,0-1 0,-2-1 0,0 0 0,-2 0 1,0-1-1,-1 0 0,4-37 0,8-131 16,-17 148-3,-1 6-7,-6-163 19,2 163-17,-2-12 19,0-92 0,11 117 7,-2 17-31,-3 5 4,2 4 4,26 49 5,-5-4-15,0 19-2,0 21 0,14 97-2,-28-151-3,16 49 4,9 12 1,0-1 0,-8 5 0,-9-7 0,-9-16 0,-6-57-77,-1-15-13,-1 0 0,0 0 1,1 0-1,-1 1 0,-1-1 1,1 0-1,-1 0 0,1 0 1,-1 0-1,0 0 0,-3 5 0,-3 10-5676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1:59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585 29 8248,'7'-28'97,"-20"44"-64,3-5-30,-30 40 48,-50 50 3,71-79-20,-53 88 12,70-106-40,-1 1-1,1-1 0,0 1 0,0 0 1,1 0-1,-1 0 0,1 0 0,0 0 1,1 0-1,-1 0 0,1 0 0,0 0 1,0 0-1,2 9 0,-2-12-2,0-1-1,0-1 0,0 1-1,0 0 1,0-1 0,1 1 0,-1-1 0,0 1 0,0-1 0,0 1 0,1-1 0,-1 1 0,0-1-1,0 0 1,1 1 0,-1-1 0,0 1 0,1-1 0,-1 1 0,1-1 0,0 1 0,9 9 14,1-1 0,1 0 0,0-1 1,0 0-1,23 10 0,52 31 53,-75-38 5,-4 2-48,-1 0 0,0 1 1,9 28-1,-15-41-20,-1 0 0,1 1 1,-1-1-1,0 0 0,1 1 0,-1-1 0,0 1 1,0-1-1,0 0 0,0 1 0,0-1 0,-1 1 1,1 1-1,-6 19 24,0-1 1,-1 1 0,-13 25-1,19-45-21,0 0 0,0 0-1,-1 0 1,1 0-1,0 0 1,-1-1 0,1 1-1,-1 0 1,0-1-1,-2 3 1,-11 8 24,0 0 0,-21 13 0,9-10-15,-32 11 1,59-26-19,-38 14 88,-143 30 41,153-40-35,19-4-171,1 1-44,0 0 0,0-1 0,1 0 0,-1-1 0,0 1 0,0-2 0,-13-3-1,-8-4-5664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7:21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0 188 7712,'13'-4'86,"0"1"0,0 1-1,0 0 1,23-1 0,3 1 50,-13 0-107,54-7 226,210-43 432,-181 24-414,198-36 302,-254 56-535,-39 6-47,-9 0-25,3-3-16,-8 5 46,0 0 1,0 0-1,0 0 1,0 0-1,0 1 0,0-1 1,0 0-1,0 0 1,0 0-1,0 0 0,0 0 1,0 0-1,0 0 1,0 0-1,0 0 0,0 0 1,0 0-1,0 1 1,0-1-1,0 0 0,0 0 1,0 0-1,0 0 1,0 0-1,0 0 0,0 0 1,0 0-1,0 0 1,0 0-1,0 0 0,0 0 1,0 0-1,0 1 1,0-1-1,0 0 0,0 0 1,0 0-1,0 0 1,0 0-1,1 0 0,-1 0 1,0 0-1,0 0 1,0 0-1,0 0 0,0 0 1,0 0-1,0 0 1,0 0-1,0 0 0,0 0 1,0 0-1,1 0 1,-1 0-1,0 0 0,0 0 1,0 0-1,0 0 1,0 0-1,0 0 0,0 0 1,0 0-1,0 0 1,0 0-1,1 8-36,-1 0 0,0 1 1,-1-1-1,0 0 0,-1 1 0,1-1 0,-1 0 1,-1 0-1,0 0 0,0-1 0,0 1 1,-6 8-1,-2 2-20,0-1 0,-1 0 0,-21 22 0,-19 26-146,41-50 149,-1 0 0,-19 19 0,30-34 53,1 0 0,0 0 1,0 0-1,0 0 0,0 0 0,-1 0 0,1 0 1,0 0-1,0 0 0,0 0 0,0 0 0,0 0 1,-1 0-1,1 0 0,0 0 0,0 0 0,0 0 0,0 0 1,0-1-1,0 1 0,0 0 0,-1 0 0,1 0 1,0 0-1,0 0 0,0 0 0,0 0 0,0-1 1,0 1-1,0 0 0,0 0 0,0 0 0,0 0 1,0 0-1,0-1 0,0 1 0,0 0 0,0 0 0,0 0 1,0 0-1,0-1 0,0 1 0,0 0 0,0 0 1,0 0-1,0 0 0,0 0 0,0-1 0,0-11-16,4-32-1004,1-6-4038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7:21.9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7536,'0'0'0,"11"21"32,5 5 8,13 7-24,25 13 0,30 15-16,23-3-72,9-19 72,-2 2-5200</inkml:trace>
  <inkml:trace contextRef="#ctx0" brushRef="#br0" timeOffset="1">1341 113 5472,'-16'0'0,"-17"3"0,23-2 0,1 1 0,-1 1 0,-10 4 0,3 0 0,-29 18 0,-103 84 2,119-84 12,-119 101 4,124-102-4,-2 7-4,-29 44 0,55-74-9,1-1 0,-1 1 0,1 0 0,-1 0 0,1-1 0,-1 1 0,1 0 0,0 0 0,-1 0 0,1 0 0,0 0 0,0 0 0,0-1 0,0 1 0,0 0 0,0 0 0,0 0 0,0 0 0,0 2 0,1 4 1,1 1 1,0-1-1,1 1 1,-1-1 0,2 0-1,-1 0 1,1 0-1,0 0 1,0 0-1,7 7 1,-9-12-1,-1 0 0,1 0 0,-1-1 1,1 1-1,0-1 0,0 0 0,0 1 1,3 1-1,139 66 26,-106-57-8,194 27 16,-177-35 25,263 9 39,-284-12-680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7:50.4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25 204 2072,'9'-202'2829,"-9"200"-2248,-4 17-113,-6 22-189,-8 69 0,17-78-98,8 134 70,-5-140-129,8 38-1,-5-32-84,14 68 127,22 103 242,-31-120-259,-7-63-119,0 4 63,0 40 0,-3-53-58,0 0 0,-1 0 0,0 0 0,0 0-1,0-1 1,-1 1 0,0 0 0,-1-1 0,0 1 0,-5 9 0,-3-3-33,4-13 165,6-1-233,0 0 1,0-1-1,1 1 1,-1 0-1,1-1 0,-1 1 1,1-1-1,-1 1 0,1-1 1,0 1-1,0-1 1,0 1-1,0-1 0,0-2 1,0-23-4953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7:50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 7448,'1'-2'0,"0"0"0,0 0 1,1 0-1,-1 0 0,1 0 1,0 0-1,-1 0 0,1 0 1,0 1-1,4-3 0,7 3 4,-10 1-5,-1 0 1,-1 1 0,0-1-1,0 1 1,0-1 0,1 1 0,-1-1-1,0 1 1,0 0 0,0-1-1,0 1 1,0 0 0,0 0-1,-1 0 1,1 0 0,0 0-1,0 0 1,0 0 0,-1 0-1,2 2 1,0 0 0,4 4 1,-4-4 1,0-1 0,0 1 0,0-1 0,-1 1 1,1 0-1,-1 0 0,1 0 0,-1 0 0,0 0 0,1 6 0,5 23 15,6 49 0,-9-5 82,5 26 24,-6-74-40,1 0 0,2 0 0,1-1-1,14 38 1,-19-61-49,1 1-1,1-1 1,-1 0-1,0 1 0,1-1 1,5 4-1,-7-7-84,0 1 0,0-1 0,0 1-1,-1 0 1,1-1 0,0 1 0,-1 0 0,0 0 0,1 0-1,-1 1 1,0-1 0,0 0 0,0 0 0,0 0 0,0 1 0,0 4-1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7:51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0 162 9056,'127'-31'232,"-79"20"24,-11 2-78,1 3 1,45-4 0,208-12 854,-257 18-992,35-2 78,77 6 10,-114 0-34,12-6-513,-1-1 0,49-14 1,10-8-6443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7:51.5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 7176,'2'-2'-64,"0"1"46,0 0 0,1 0 0,-1 1 0,0-1 0,0 0 0,1 1 0,-1-1 0,0 1 0,1 0 0,-1 0 0,1 0 0,-1 0 0,0 0 0,1 0 0,-1 1 0,0-1 0,1 1 0,-1 0 0,0-1 0,0 1 0,1 0 0,-1 0 0,0 1 0,0-1 0,2 2 0,1 1 11,0-1-1,0 2 1,-1-1 0,7 7 0,-6-4 14,-1 0 0,0-1 0,0 2 1,0-1-1,-1 0 0,0 1 0,0-1 0,-1 1 1,0 0-1,1 9 0,0 6 72,-1 41 0,-2-57-63,-3 62 508,1-45-257,3 42 1,2-36 34,9 44 0,-9-60-212,0-1 1,2 1-1,-1-1 0,2 0 0,-1 0 0,10 14 1,-15-27-85,0 0 1,0 1 0,0-1 0,0 0-1,1 1 1,-1-1 0,0 0-1,0 0 1,1 1 0,-1-1-1,0 0 1,0 0 0,1 1 0,-1-1-1,0 0 1,1 0 0,-1 0-1,0 1 1,1-1 0,-1 0 0,0 0-1,1 0 1,-1 0 0,0 0-1,1 0 1,-1 0 0,1 0 0,-1 0-1,0 0 1,1 0 0,-1 0-1,1 0 1,6-1-78,0 0-1,0-1 1,0 0 0,0 0-1,0-1 1,0 0 0,-1 0-1,1-1 1,-1 1 0,0-1-1,10-9 1,42-29-5562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7:51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509 91 7984,'-1'-9'23,"0"1"0,0-1 1,-1 1-1,0-1 0,-1 1 0,1 0 1,-2 0-1,-7-14 0,11 22-19,0 0-1,0 0 1,0 0-1,0-1 1,-1 1 0,1 0-1,0 0 1,0 0-1,0 0 1,0 0-1,0 0 1,0 0 0,-1 0-1,1 0 1,0 0-1,0 0 1,0-1-1,0 1 1,0 0 0,-1 0-1,1 0 1,0 0-1,0 0 1,0 0-1,0 0 1,0 0 0,-1 0-1,1 0 1,0 1-1,0-1 1,0 0-1,0 0 1,0 0 0,-1 0-1,1 0 1,0 0-1,0 0 1,0 0-1,0 0 1,0 0 0,0 0-1,0 1 1,-1-1-1,1 0 1,0 0-1,0 0 1,-7 4 24,0-1-1,1 1 1,0 0-1,-1 0 1,1 1-1,0 0 1,-7 8-1,-19 18 192,-98 86 37,32-32-16,33-25-200,43-36 41,7 0-52,0 1 0,2 0 0,-11 30 0,23-54-23,0 1-1,1 0 1,-1-1 0,1 1-1,0 0 1,-1-1 0,1 1-1,0 0 1,0 0 0,0-1-1,1 5 1,-1-1 0,1 0-1,0 1 1,0-1 0,1 0 0,0 0-1,0 0 1,0 0 0,0 0 0,1-1-1,0 1 1,0-1 0,0 0-1,0 1 1,1-1 0,-1-1 0,5 5-1,-7-8-2,0 1 0,0 0 0,0-1 0,0 1 0,0-1 0,0 1 0,-1-1 0,1 1 0,0-1 0,0 0 0,1 1 0,-1-1 0,0 0 0,0 0 0,0 0 0,0 0 0,2 0 0,20 0 15,0-2 0,0-1 0,39-9 0,-31 0 23,131-83 20,-129 72-26,114-90 21,-124 92-8,-5 0-23,-2 0 0,23-38 0,-39 58-22,1 1 0,-1-1 0,1 0 1,-1 0-1,0 0 0,1 1 0,-1-1 1,0 0-1,0 0 0,1 0 0,-1 0 0,0 0 1,0 1-1,0-1 0,0 0 0,0 0 1,0 0-1,-1-1 0,1-2 3,-2-1 0,1 1 0,0 0-1,-1 0 1,0 0 0,0 0 0,0 0 0,0 0 0,-1 1-1,1-1 1,-1 1 0,0 0 0,0 0 0,0 0 0,-6-4-1,8 6 1,0 0 0,0 1 0,0-1-1,0 0 1,0 1 0,0-1 0,0 1-1,-1-1 1,1 1 0,0 0 0,0-1-1,-3 1 1,-17-3 19,1 2 1,-1 0-1,-26 3 0,24 5 10,-90 51 14,109-56-46,0 0 0,0 0 0,1 1 0,-1-1 0,1 1 0,-1 0-1,1 0 1,0 0 0,-5 7 0,1 1 2,-12 18-1245,4-4-4980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7:52.3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474 1 9416,'8'15'-1,"7"23"-6,17 103-8,-26-104-18,17 162 9,-20-159 105,10 275 374,-10-203-159,-3-96-274,1-4-267,-1-1-1,2 0 0,4 21 1,-1-10-5875</inkml:trace>
  <inkml:trace contextRef="#ctx0" brushRef="#br0" timeOffset="1">1 620 8344,'79'0'145,"98"8"56,-130-6 54,215 0 98,-209-4-138,212-18 58,-217 14-218,58-16 4,-72 13-53,37-14 1,-53 15-172,0 0 1,-1-1-1,0-1 0,-1 0 0,0-1 0,21-20 1,16-16-5636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7:52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569 0 6640,'-2'6'10,"0"0"-1,1 1 1,-1-1 0,1 0 0,1 1 0,-1-1 0,1 1-1,0-1 1,1 1 0,0-1 0,1 9 0,4 26 40,14 104 38,7 5 4,-12-72-39,-11-58-34,1 6-7,0 0 0,-2 0 0,-1 0 0,-2 38 0,-17 105-802,4-77-3276</inkml:trace>
  <inkml:trace contextRef="#ctx0" brushRef="#br0" timeOffset="1">1 902 6904,'4'-7'12,"0"0"0,1 0 0,0 1 0,0 0 0,1 0 0,0 1 0,0-1 0,0 1 0,1 1 0,-1-1 0,1 1 0,0 0 0,1 0 0,-1 1 0,12-4 0,-5 1 22,10-4 45,1 0-1,-1 1 0,1 1 0,38-6 0,-11 4 18,29-10-47,161-31-713,-173 42-3882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7:53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581 40 6816,'-4'-5'9,"0"1"9,0 0 1,0-1-1,0 1 1,-1 1-1,-5-4 1,8 6-3,1 0 0,-1 0 0,0 0 0,0 0 0,0 1 0,0-1 0,0 1 0,0-1 0,0 1 0,0 0 0,0 0 0,0-1 0,0 2 0,0-1 0,-1 0 0,1 0 0,0 1 0,0-1 0,0 1 0,-3 1 0,-20 11 123,-37 27 0,40-23-34,0 1 0,1 2-1,-25 28 1,26-27-68,-59 64 277,55-61-291,-27 31 130,-32 49 9,71-85-67,3 2-49,1 1 0,-8 36-1,16-57-37,0 1 0,-1 0 0,1-1 0,0 1 0,0-1 0,0 1 0,0 0 0,0-1-1,1 1 1,-1 0 0,1 1 0,6 19 26,1 0 0,1 0 0,13 23 0,-20-43-24,-1 0-1,0 0 1,0 0 0,1 0-1,-1 0 1,1-1-1,0 1 1,3 2 0,14 10 21,1 0 0,1-2 0,30 14 0,-48-25-20,-1 0 0,1 0 0,-1-1 1,1 1-1,-1 0 0,1-1 1,-1 0-1,6 0 0,25 0 38,0-2 0,47-9 0,-50 1 52,124-63 44,-125 54-51,84-81 44,-112 98-123,1 0 0,0 1 0,-1-1 0,0 0 0,1 0 0,-1 0 0,0 0 0,2-4 0,3-11 33,0-1 1,-1 0-1,5-34 0,-9 50-36,-1 0 1,0 0-1,0 1 0,0-1 0,0 0 0,-1 0 0,1 1 0,0-1 0,-1 0 1,0-1-1,-5-14 27,-2 1 0,0 0-1,0 0 1,-16-20 0,6 18 135,-8 1-53,-54-29 0,57 40 53,4 5-115,0 0 1,0 2 0,-31 4-1,31 1 96,5 3-82,1-1 0,-24 21 0,37-29-66,-1 1 1,1-1 0,-1 1 0,1 0-1,-1-1 1,1 1 0,-1 0 0,1-1-1,-1 1 1,1 0 0,0-1 0,-1 1-1,1 0 1,0 0 0,0 0 0,-1-1-1,1 1 1,0 0 0,0 0 0,0 0-1,0 0 1,0-1 0,0 1 0,1 0-1,-1 0 1,0 0 0,0-1 0,0 1-1,1 0 1,-1 0 0,0-1 0,1 1-1,-1 0 1,2 1 0,-2-1 7,20 15-912,-16-13 374,22 16-6723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2:00.9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21 235 4216,'-3'-8'27,"-1"0"1,1 0-1,0 0 1,1-1-1,0 1 1,0-1-1,0-8 1,3 14 83,-1 0-1,1 0 1,0 0 0,-1 0 0,1 0 0,1 1 0,-1-1-1,3-5 1,-1 2-18,0 1-7,-1 0 0,1 0 0,0 0 0,1 1 0,-1-1 0,1 1 0,0 0 0,0 0 0,5-4-1,-2 2-21,6-4 184,13-1-108,0 2 0,0 0-1,1 2 1,46-7 0,-53 10-110,-14 3 0,1 0 1,0 0-1,-1 1 1,1 0 0,0 0-1,8 2 1,62 9 203,-66-6-100,-6 0-112,0 0 1,0 0 0,-1 1-1,0-1 1,0 1 0,0 0-1,5 11 1,-4 1 85,7 174 136,-11-172-236,-1-14-3,0 0-1,1 0 1,0-1-1,0 1 1,1-1-1,0 1 1,3 9-1,24 49 37,-29-64-40,0 0-1,0 1 1,1-1-1,-1 0 1,0 1-1,0-1 1,0 0 0,1 1-1,-1-1 1,0 0-1,0 1 1,1-1-1,-1 0 1,0 0-1,0 1 1,1-1-1,-1 0 1,0 0-1,1 0 1,-1 0-1,0 1 1,1-1-1,-1 0 1,0 0-1,1 0 1,6 1 1,-1 0 1,0-1-1,0 0 1,0 0-1,1 0 1,-1-1-1,7-1 1,2-4 17,13-13-6,30-25 0,-40 25 7,-12 11-15,24-27 38,-2-1 1,-1-2-1,35-68 1,-58 97 3,0 0 20,1-1 1,1 0-1,7-10 0,-13 19-64,1 1 1,-1 0-1,0 0 0,1 0 0,-1 0 0,0 0 0,1 0 0,-1 0 0,0 0 0,1 0 0,-1 0 0,1 0 0,-1 0 0,0 0 0,1 0 0,-1 0 0,0 0 1,1 0-1,-1 0 0,0 1 0,0-1 0,1 0 0,-1 0 0,0 0 0,1 1 0,-1-1 0,0 0 0,0 0 0,1 1 0,-1-1 0,0 0 0,0 0 1,0 1-1,1-1 0,-1 0 0,0 1 0,0-1 0,0 0 0,0 1 0,0-1 0,1 7 20,0 0 1,-1 0-1,0 0 0,-1 14 1,-1 7 0,4 33-7,1-34 17,10 15-10,25 57-1,-23-73-9,28 32 4,11 2-15,-3-18-4,-43-37 0,0 0 0,0 0 0,12 5 0,-14-8 0,0 0 0,-1-1 0,1 1 0,0-1 0,7 0 0,-4 0 0,-1-1 0,0-1 0,13-1 0,-12 0 0,-1 0 0,0 0 0,14-7 0,-15 6 0,-1 0 0,0 0 0,0-1 0,-1 0 0,9-8 0,-9 7 0,0-1 0,0 1 0,0-1 0,-1 0 0,0-1 0,3-7 0,2-5 0,10-34 1,4-31 4,54-149 22,-76 230-20,0 3-7,0 0 1,-1 0 0,1 0 0,0 0-1,-1 0 1,1 1 0,0-1 0,-1 0-1,1 0 1,0 1 0,-1-1-1,1 0 1,-1 0 0,1 1 0,-1-1-1,1 1 1,-1-1 0,1 1 0,-1-1-1,1 1 1,-1-1 0,1 1-1,-1-1 1,0 1 0,1-1 0,-1 1-1,0-1 1,0 1 0,1 1 0,2 25 14,-2-16-15,3 82 27,7 90 1,-7-144-8,22 168 6,-19-165-12,12 58-1,6 17-9,-3-18 1,-6-27-2,-1 6 5,-14-78-7,-1 1-1,0-1 0,0 1 1,0-1-1,0 1 1,0-1-1,0 1 1,0-1-1,0 1 1,0-1-1,0 1 1,0-1-1,0 1 1,0-1-1,0 1 1,0-1-1,-1 1 1,1-1-1,0 1 1,0-1-1,0 1 0,-1-1 1,1 0-1,0 1 1,-1 0-1,0-1 1,1 0 0,-1 0 0,0 0-1,1 0 1,-1-1 0,1 1-1,-1 0 1,1 0 0,0 0 0,-1-1-1,1 1 1,-1 0 0,1 0 0,-1-1-1,1 1 1,0 0 0,-1-1-1,1 1 1,0-1 0,-1 1 0,1 0-1,0-1 1,-1 1 0,1-1 0,0 1-1,-1-2 1,-37-71 26,22 39-9,2-1 0,-14-49 0,19 54-6,-2-8 63,-26-146 46,34 148 13,23-164 60,-10 158-20,64-153 66,-56 163-79,6-2-48,37-41-1,-46 62 22,51-18 44,-61 30-163,-1 0-1,0 0 1,0 1-1,0-1 1,0 1-1,0 0 1,0 1-1,1-1 1,-1 1-1,0-1 1,0 1-1,0 0 1,4 2-1,-2-1 1,4 4 45,-6-1-51,1 1 1,-2 0 0,1-1 0,-1 2 0,0-1 0,0 0-1,2 8 1,-3 2 25,-2-8-24,0 1-6,-1 0 0,1 0-1,-1 0 1,-1-1 0,0 1-1,0 0 1,-1-1 0,0 1-1,0-1 1,-6 10 0,-18 30 8,-8 7-9,1-10 1,8-8-3,10-15-1442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7:53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10224,'12'26'-4,"-8"-18"51,-1 0 1,0 0-1,0 0 0,3 14 0,29 147 271,-29-128 117,30 292 1118,-24-204-1170,11 85-1374,-22-189-7235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7:53.9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1 557 10040,'5'-2'88,"1"1"-76,1 0 1,-1-1 0,0 2-1,1-1 1,-1 1 0,13 1-1,24 1 196,110-5 30,-115 1-84,204-20 50,-187 15-104,233-59 26,-231 48-92,206-94 7,-216 87-33,58-35 4,8-9-9,-23 10-3,-25 10 0,-45 31-1,19-20 0,-39 37 1,0 1 0,0 0 0,0 0 0,0 0 0,0 0 0,0 0-1,0-1 1,0 1 0,0 0 0,0 0 0,0 0 0,0 0 0,0 0 0,0 0 0,0-1-1,0 1 1,0 0 0,0 0 0,0 0 0,0 0 0,-1 0 0,1 0 0,0-1-1,0 1 1,0 0 0,0 0 0,0 0 0,0 0 0,0 0 0,0 0 0,-1 0 0,1 0-1,0 0 1,0 0 0,0 0 0,0 0 0,0-1 0,0 1 0,-1 0 0,1 0-1,0 0 1,0 0 0,0 0 0,0 0 0,0 0 0,0 0 0,-1 0 0,1 0 0,0 1-1,0-1 1,0 0 0,0 0 0,0 0 0,-1 0 0,1 0 0,0 0 0,0 0-1,0 0 1,-13 1 1,2 0-2,6-1 1,0 1-1,1-1 0,-1 1 1,1 0-1,0 1 0,-1-1 0,1 1 1,-7 4-1,-50 22 0,42-17 1,0 1 0,-19 16 0,10-3 0,2 2 1,1 0 0,-33 48-1,35-41 14,-63 125 8,84-157-18,1 1 0,0-1 0,0 1 0,0 0 0,0-1-1,1 1 1,-1 0 0,0 3 0,0 5 3,1 1 0,0-1 0,0 1 1,1 0-1,1-1 0,0 1 0,5 17 0,-6-28-3,-1 1-1,1-1 0,-1 0 0,1 0 0,-1 0 1,1 0-1,-1 0 0,1 0 0,0 0 0,0-1 1,-1 1-1,1 0 0,0 0 0,0 0 1,0-1-1,2 2 0,14 9 18,1-1 1,0 0-1,31 11 0,-23-17 53,132-6 28,-122-3-28,153-38 26,-152 30-40,9-8-19,67-43 0,-110 62-34,0 0 0,0 0 0,-1 0 0,1-1-1,-1 1 1,1-1 0,1-2 0,14-19 20,-2-1 0,22-45 0,-37 68-21,0 0 0,-1 0 0,1-1 0,0 1 0,-1 0 0,1-1 0,-1 1 0,1-4 0,-1-20 19,0 0 0,-7-36 1,1 42 35,-4 5-31,0-1 0,-19-21 1,27 36-88,1-1 0,-1 1 0,1-1 1,-1 1-1,0 0 0,1-1 1,-1 1-1,0 0 0,0 0 0,0 0 1,0 0-1,0 1 0,0-1 1,0 1-1,0-1 0,0 1 0,0-1 1,-1 1-1,1 0 0,0 0 0,0 0 1,0 0-1,-3 1 0</inkml:trace>
  <inkml:trace contextRef="#ctx0" brushRef="#br0" timeOffset="1">2817 13 9416,'5'11'6,"-1"1"0,0-1 0,-1 1 0,3 19 0,-4-21 0,0-1 0,0 0 1,-1 0 0,0 0-1,-1 1 1,0 13 0,-1 6-1,-1 68 41,0-56 161,0 2-132,-14 240 601,3-154-375,-8 60 162,8-102-1612,5-53-5632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7:54.3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0 582 9240,'5'-2'9,"-2"0"-7,1 0-1,0 1 1,-1 0 0,1 0-1,0 0 1,4 0 0,38 1 11,-34 1-6,144 1 33,-116-3 48,215-17 44,-195 12-24,243-44 32,-243 36-113,235-66 6,-235 61-26,89-30-1,20-15-4,-79 29-2,118-50-8,-73 16-4,-132 67 9,1 1 0,-1-1 0,0 0 0,0 0 0,0-1 0,0 1 0,0 0 0,-1-1 0,1 0 0,-1 1 0,3-5 0,0-1-1,7-14-6,-12 21 10,0 1-1,0 0 1,1 0 0,-1 0-1,0 0 1,0 0-1,0-1 1,0 1-1,0 0 1,0 0-1,0 0 1,0-1-1,0 1 1,0 0-1,0 0 1,0 0 0,0 0-1,0-1 1,0 1-1,0 0 1,0 0-1,0 0 1,0 0-1,0-1 1,0 1-1,0 0 1,-1 0-1,1 0 1,0 0 0,0-1-1,0 1 1,0 0-1,0 0 1,0 0-1,0 0 1,-1 0-1,1 0 1,0 0-1,0-1 1,0 1-1,0 0 1,-1 0 0,1 0-1,0 0 1,0 0-1,0 0 1,0 0-1,-1 0 1,1 0-1,0 0 1,0 0-1,0 0 1,0 0-1,-1 0 1,-10-4-4,0 1 0,0 1-1,-1 0 1,1 0 0,-21 0 0,24 2 2,-23 1-3,-57 9 4,59-5 1,-50 15 0,52-9 0,0 1 1,0 2-1,1 0 0,1 2 1,-24 19-1,45-32 3,0 0-1,1 0 0,-1 1 0,1-1 0,-6 8 1,-24 37 9,-37 69 0,57-83 29,8-14-18,-6 38-1,10-45-16,1 0-1,1 0 0,2 16 1,-3-27-2,0-1 0,0 1 1,0-1-1,0 1 1,1 0-1,-1-1 0,1 1 1,-1-1-1,1 0 1,0 1-1,-1-1 0,1 1 1,2 1-1,6 8 11,0 1 1,2-1-1,-1-1 0,1 0 1,22 15-1,-31-24-8,0 1-1,1-1 1,-1 0 0,0 0-1,0-1 1,0 1 0,0 0-1,1-1 1,3 1 0,172 17 86,-138-20-26,153-29 29,-189 30-85,1 0 1,-1 0 0,0 0-1,0-1 1,-1 1-1,7-4 1,11-6 31,32-23-1,-37 21-26,28-30-1,-44 43-15,3-2 7,-1 0-1,-1 0 1,1 0 0,0-1-1,0 1 1,-1-1 0,1 1-1,-1-1 1,1-3 0,-2 6-7,10-22 33,10-34 0,-15 31-19,4-33 0,-8 25 61,-8-12-20,-16-59 1,12 81 25,-1 4-42,-1 1 0,-18-18 0,21 29 36,5 6-62,1 0 0,-1 0-1,1 1 1,-1-1 0,0 1 0,1 0 0,-7 1 0,11-1-12,0 0 0,-1 0 0,1 0 0,0 0 0,0 0 0,-1 0 0,1 0 0,0 0 0,0 0 0,0 0 0,-1 1 0,1-1 0,0 0 0,0 0 1,0 0-1,-1 0 0,1 1 0,0-1 0,0 0 0,0 0 0,0 0 0,0 1 0,0-1 0,-1 0 0,1 0 0,0 0 0,0 1 0,0-1 0,0 0 0,0 0 1,0 1-1,0-1 0,0 0 0,0 0 0,0 1 0,0-1 0,0 0 0,0 1 0,-1 12-147,0 1 0,1 0-1,0 0 1,1 0 0,3 16 0,-3-21-265,9 67-6302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7:54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46 127 7264,'-6'5'9,"1"1"-1,-1-1 1,1 1 0,1 1 0,-1-1-1,-7 14 1,12-19-1,-1 0-1,1 0 1,0-1 0,-1 1-1,1 0 1,0 0 0,0 0-1,-1 0 1,1 0 0,0 0-1,0 0 1,0-1-1,0 1 1,0 0 0,0 0-1,1 0 1,-1 0 0,0 0-1,0 0 1,1 0 0,-1-1-1,0 1 1,1 0 0,0 1-1,0-1 3,1 0 1,0 0-1,0 0 0,-1 0 1,1 0-1,0 0 0,0-1 1,0 1-1,0-1 0,0 1 0,3 0 1,6 1 1,34 3 48,74-5 5,58-11 44,-129 7-99,2 0 30,241-13 24,-224 14 17,338-10 55,-307 11 31,178-3-1,23 2-90,-173 3 139,543 0 89,-530-1-97,558-13 79,-555 10-91,588-16 65,-584 16-153,555-14 38,-566 13-58,505-23 31,-520 23-44,438-26 35,-453 25-1,378-15 41,-393 19-74,326 2 44,-341 2 2,1 0-41,224 10 152,-35 8-39,-215-15-59,202 31 162,88 6 169,-326-41-418,-4-1-11,-1 1-1,1 0 0,0 1 1,10 2-1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7:55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464 416 992,'-9'-12'1,"5"8"12,1-1 0,0 1 0,0-1 1,0 1-1,-2-7 0,-13-28 40,5 10 294,-16-28 0,23 47-295,4 7-24,1 0 0,-1 0 0,0 1 0,0-1 0,-1 0 0,1 1 1,0 0-1,-1-1 0,1 1 0,-1 0 0,-4-2 0,-27-16 255,-1 1 1,0 3-1,-65-22 0,76 30 23,-46-23 0,66 29-286,1 1 16,0 0-1,1-1 1,-1 1-1,1-1 0,-1 1 1,1-1-1,0 0 1,0 0-1,0 0 1,-4-4-1,2 1 9,4 4-43,0 1 1,0 0 0,0 0-1,0 0 1,0 0 0,0 0-1,0 0 1,-1 0 0,1 0-1,0 0 1,0 0 0,0 0-1,0 0 1,0-1 0,0 1-1,0 0 1,0 0 0,0 0-1,0 0 1,0 0 0,0 0-1,0 0 1,0 0 0,0 0-1,0 0 1,0-1 0,0 1-1,1 0 1,-1 0 0,0 0-1,0 0 1,0 0 0,0 0-1,0 0 1,0 0 0,0 0-1,0 0 1,0 0 0,0 0-1,0-1 1,0 1 0,0 0-1,0 0 1,0 0 0,1 0-1,-1 0 1,0 0 0,0 0-1,0 0 1,0 0 0,0 0-1,0 0 1,0 0 0,0 0-1,0 0 1,0 0 0,1 0-1,-1 0 1,0 0 0,0 0-1,0 0 1,0 0 0,0 0-1,0 0 1,0 0 0,0 0-1,0 1 1,60-20 136,-49 16-120,13-2 27,0 0 0,1 2 0,-1 0 0,37 2 0,-37 1-27,11 0 55,147 13 24,-146-9-50,133 38 21,-141-30-7,-14-2-45,-1 0-1,-1 0 0,0 1 1,0 0-1,18 24 0,-29-34-11,0 1 1,-1-1-1,1 0 0,0 0 0,-1 0 1,1 1-1,-1-1 0,1 0 0,-1 1 1,0-1-1,1 0 0,-1 1 0,0-1 1,0 0-1,0 3 0,-1 24 25,-1 0-1,-1-1 0,-11 40 0,2-33 106,5-21-86,-15 33 117,-53 84-1,-18 5 87,78-110-111,2 6-82,2 0 1,-9 44 0,19-71-54,1-1 0,-1 0 0,1 0 0,0 0 0,0 0 0,0 1 0,1 3 0,3 20-147,1-1 0,2 0-1,0 0 1,14 29 0,16 28-3651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7:56.3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26 8072,'0'0'0,"-12"-9"24,-4 2 0,-14-2 224,4 16 8,14 23-40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8:28.3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152 272 1976,'-5'-6'41,"-2"-4"107,1 0 1,0-1-1,0 0 0,1 1 0,-4-15 1,-5-22 505,2 13 245,-20-37 0,19 36-158,12 33-480,0 3-220,1 0 0,-1 0 1,0 0-1,0 1 0,0-1 0,1 0 0,-1 0 0,1 1 0,-1-1 1,1 0-1,-1 0 0,1 1 0,0 2 0,-4 14 112,-1 7 6,-3 40 0,-2 111 75,10-134-100,7 159 44,-3-164-84,54 286 196,-57-316-277,1 1-1,0 0 0,0 0 1,1-1-1,0 1 0,0-1 1,0 0-1,1 0 0,9 13 0,-11-18-8,-2-2-2,1 1 0,-1-1 1,1 1-1,-1-1 0,1 1 0,-1-1 0,1 0 0,-1 1 0,1-1 1,-1 0-1,1 1 0,-1-1 0,1 0 0,0 0 0,-1 1 0,1-1 1,0 0-1,-1 0 0,1 0 0,0 0 0,-1 0 0,1 0 0,-1 0 1,1 0-1,0 0 0,-1-1 0,1 1 0,0 0 0,-1 0 0,1 0 1,-1-1-1,1 1 0,0 0 0,-1-1 0,1 1 0,-1 0 0,1-1 1,-1 1-1,1-1 0,-1 1 0,1-2 0,-1 2 1,20-30-985,0-5-3978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8:28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72 5832,'1'-2'73,"1"-6"22,-2 8-93,0 0 1,0 0-1,0 0 0,0 0 1,0 0-1,0-1 1,0 1-1,0 0 0,0 0 1,0 0-1,0 0 0,0 0 1,0 0-1,0 0 1,0 0-1,0 0 0,0 0 1,1 0-1,-1 0 1,0 0-1,0-1 0,0 1 1,0 0-1,0 0 1,0 0-1,0 0 0,0 0 1,0 0-1,0 0 0,0 0 1,1 0-1,-1 0 1,0 0-1,0 0 0,0 0 1,0 0-1,0 0 1,0 0-1,0 0 0,0 0 1,0 0-1,1 0 1,-1 0-1,0 0 0,0 0 1,0 1-1,0-1 0,0 0 1,0 0-1,0 0 1,0 0-1,0 0 0,0 0 1,0 0-1,0 0 1,0 0-1,0 0 0,1 0 1,-1 0-1,0 0 0,0 1 1,0-1-1,0 0 1,0 0-1,0 0 0,0 0 1,8 4 48,1 0-1,0-1 1,1 0 0,-1 0 0,0-1-1,1-1 1,-1 1 0,13-1 0,39 6 20,81 20-6,-112-19-58,41 17-1,-48-14-5,28 17 0,16 17-1,-10 2 1,-10-7 12,77 49 1,-109-84 6,-11-4-14,1-1-4,0 1 1,0-1 0,0 0 0,0 0 0,0 0 0,0-1 0,1 0 0,-1 0 0,-1 0 0,1 0 0,0-1 0,0 0 0,0 0 0,-1 0 0,1-1 0,7-5 0,2-3 9,0 0 0,0-1 0,-1 0 1,-1-1-1,22-29 0,-27 32-8,22-28 37,-2-1-1,-2-1 1,31-64 0,-48 81-21,-3 3-15,-7 7 0,2 12-5,-1 1 1,1-1-1,0 1 0,-1 0 0,1-1 0,0 1 0,-1-1 0,1 1 0,-1 0 0,1 0 0,-1-1 0,1 1 0,-1 0 0,1 0 0,-1-1 0,1 1 0,-1 0 0,1 0 0,-1 0 0,1 0 1,-1 0-1,1 0 0,-1 0 0,1 0 0,-2 0 0,-6 1 0,0 1 0,0 0 0,0 0 0,0 1 0,0 0 0,1 0 0,-14 9 0,9-6-2,-13 8-3,-110 91 2,108-78-3,17-16 2,-112 138-24,121-147 27,-43 64-27,39-57 19,0-1 0,0 1 0,1 0 1,0 0-1,1 0 0,-5 18 0,9-27 8,0 0 0,-1 0-1,1 0 1,0 0 0,-1 0 0,1 0 0,0 0-1,-1 0 1,1 0 0,0 0 0,-1-1 0,1 1-1,0 0 1,-1 0 0,1-1 0,-1 1 0,1 0-1,-1-1 1,1 1 0,-1-1 0,2 0-1,32-29-8,9-11 3,26-22 6,11-6 1,10 2 0,0 11 0,-9 16 0,-68 34 0,0 2 0,0-1 0,14-1 0,-22 5 0,0 0 0,0 1 0,0-1 0,0 1 0,0 0 0,0 1 0,0-1 0,9 3 0,-11-2 0,0 1 0,1-1 0,-1 1 0,0-1 0,0 1 0,0 0 0,0 0 0,0 1 0,0-1 0,-1 1 0,1-1 0,2 5 0,0 0 0,0 0 0,-1 1 0,0 0 0,0 0 0,5 14 0,-4-3 0,0-1 0,4 35 0,-3 62 0,-7 8 0,-2-7 0,4-88-132,1-1 0,1 1 0,2 0 1,1-1-1,9 27 0,12 34-3821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8:29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337 474 5296,'-12'20'6,"9"-16"-1,1-1 0,-1 1 1,1 0-1,-1-1 0,0 1 0,-1-1 1,-6 6-1,-80 56 62,57-44 44,-57 47 1,73-50-18,3 3-44,0 1 1,-15 37 0,23-36 149,5 8-58,6 61 1,-5-90-124,0 0 0,0 0 0,1-1 0,-1 1 0,1 0 0,-1 0 0,1-1 0,0 1 0,0-1 0,-1 1 0,3 2 0,7 9 45,1 1 1,0-2-1,1 1 0,24 19 0,-34-31-40,0 1 0,0-1 0,0 0 0,0 0 0,0 0 0,0 0-1,1 0 1,3 1 0,37 8 119,58 6 1,-97-15-127,-1-1 0,1 0 1,-1 0-1,1 0 0,-1 0 1,7-2-1,24-7 42,0-1 0,48-23 0,-53 16 76,105-98 53,-49 25 32,-7 11-85,-6 10-2,-71 66-119,1 1 1,0 1-1,0-1 0,1 0 0,-1 0 1,0 1-1,0-1 0,1 1 0,-1 0 1,1 0-1,-1 0 0,1 0 1,-1 0-1,1 0 0,0 1 0,0-1 1,5 0-1,-7 1-7,0 0 1,0 1 1,0-1-1,1 0 1,-1 0-1,0 0 0,0 1 1,0-1-1,0 1 0,0-1 1,0 1-1,0-1 0,0 1 1,0-1-1,0 1 1,0 0-1,-1 0 0,1-1 1,0 1-1,0 0 0,-1 0 1,1 0-1,0 1 0,2 1 13,1 2-2,-1-2-2,-1 1-1,0-1 1,0 1-1,0-1 1,0 1-1,0 0 1,1 4-1,40 78 140,-30-70-49,4 2-58,1-2-1,23 16 1,-40-31-43,0-1-1,0 1 1,0-1-1,0 1 1,0-1-1,0 1 1,0-1-1,0 1 1,0-1-1,0 0 1,0 0-1,0 0 1,0 1-1,0-1 1,0 0-1,2-1 1,14 0 15,-1-1 0,1-1 0,-1 0 0,0-1 0,24-10 0,-12-1 53,118-81 27,-118 74-34,10-19-25,35-47 1,-70 84-39,-1 1 0,0-1-1,0 1 1,0-1 0,0 0 0,1-5 0,14-46 14,13-77 0,-26 92 2,-3 16-11,3-164 30,-9 96-11,5 91-25,0-1 0,0 1 0,0 0 1,-1-1-1,1 1 0,0 0 0,-1-1 1,1 1-1,-1 0 0,0 0 1,1 0-1,-1-1 0,-1 0 0,2 2-2,-1-1 0,1 1-1,0 0 1,-1 0 0,1-1-1,0 1 1,-1 0 0,1 0-1,0 0 1,-1 0 0,1 0 0,0 0-1,-1-1 1,1 1 0,0 0-1,-1 0 1,1 0 0,0 0-1,-1 0 1,1 0 0,-1 1-1,1-1 1,0 0 0,-1 0 0,1 0-1,0 0 1,-1 0 0,1 0-1,0 1 1,-1-1 0,1 0-1,0 0 1,0 0 0,-1 1-1,1-1 1,0 0 0,0 0 0,-1 1-1,1-1 1,0 0 0,0 1-1,0-1 1,-1 0 0,1 1-1,0 0 1,-6 10 6,1 0-1,0 1 1,1 0-1,-4 20 1,7-30-7,-3 26 14,4 162 3,6-146-10,19 72-1,18 25-3,58 149-19,-16-41-1396,-75-222-4561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8:29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1 476 5656,'8'3'8,"-1"0"-1,1 0 1,0-1 0,1 0-1,-1 0 1,0-1 0,1 0-1,-1 0 1,0-1 0,13-1-1,-12 0 7,29-1 57,1-1-1,52-13 1,-56 9-51,5-2 75,152-58 50,-186 65-118,-1-1 0,1 1 0,-1-2 0,7-4 0,152-119 172,-133 99-39,-20 18-111,137-120 271,-58 56 163,-90 74-479,0 0-1,0 0 1,1 0 0,-1 0 0,0 0 0,0 0-1,0 0 1,0 0 0,0 0 0,1 0 0,-1 0-1,0 0 1,0 0 0,0 0 0,0 0-1,0 0 1,0 0 0,1 0 0,-1 1 0,0-1-1,0 0 1,0 0 0,0 0 0,0 0 0,0 0-1,1 0 1,-1 0 0,0 0 0,0 0 0,0 1-1,0-1 1,0 0 0,0 0 0,0 0 0,0 0-1,0 0 1,0 0 0,0 0 0,0 1 0,0-1-1,0 0 1,0 0 0,0 0 0,0 0 0,0 0-1,0 1 1,0-1 0,0 0 0,0 0-1,0 0 1,0 0 0,0 0 0,0 1 0,0 9 29,-11 36 45,-5 84-17,10 31-4,6-134-54,0-14 0,0 1 0,0 0 0,4 17 0,0-7-2,8 47 1,-9-53-3,-1-6 0,0 0 0,1 0 1,0 0-1,1-1 0,1 1 0,-1-1 0,10 14 0,-14-24 1,0-1 0,0 1 0,0-1 0,1 0 0,-1 1 0,0-1 0,0 0 0,1 1 0,-1-1 0,0 0 0,0 1 0,1-1 0,-1 0 0,0 0 0,1 1 0,-1-1 0,0 0 0,1 0 0,-1 0 0,1 0 0,-1 1 0,0-1 0,1 0 0,-1 0 0,1 0 0,-1 0 0,1 0 0,-1 0 0,0 0 0,1 0 0,0 0 0,3-2 0,1-1 0,-1 1 0,0-1 0,0 0 0,0 0 0,-1 0 0,1-1 0,-1 1 0,5-6 0,-3 3 1,6-5 2,0-1 0,-1 0 0,15-24 0,9-13 40,46-49 10,-61 80 14,-2 6-43,0 0 0,0 1 0,28-12 0,-43 23-19,-1-1 1,0 1-1,0-1 0,0 1 1,1 0-1,-1-1 1,0 1-1,1 0 1,-1 0-1,0 0 0,0 0 1,1 0-1,-1 0 1,2 1-1,12 2 15,1 1 0,-1 1-1,-1 0 1,1 1 0,19 10 0,-14 0 61,5 12-23,36 51 0,-49-53 9,32 143 17,-37-130-63,31 165-1022,-18-99-4159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2:01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477 73 7536,'-10'-2'50,"0"0"-1,-1 1 1,1 1 0,0-1 0,-1 2 0,1 0 0,0 0 0,-1 1-1,-17 5 1,4 1 139,0 1 0,-25 14 1,44-21-184,-23 13 51,0 1-1,-44 34 1,51-35-50,18-13-6,0 1 0,0-1 0,0 0 1,0 1-1,1 0 0,-4 3 0,-6 9 5,-21 30 0,27-35-5,1 1-1,0-1 0,1 1 1,0 0-1,-4 17 1,6-16-2,1-1 1,0 1 0,1 0 0,0-1 0,1 1-1,0 0 1,0-1 0,2 1 0,-1-1-1,5 12 1,3-4-13,0-6 8,1-1 1,0 0-1,1-1 1,16 13-1,-27-23 3,0 0-1,0 0 0,0-1 1,0 1-1,1 0 1,-1-1-1,0 1 1,1-1-1,-1 0 0,0 1 1,1-1-1,0 0 1,26 3-20,48-1 0,-53-7 3,30-19 4,-42 17 15,0-1 0,-1 0-1,14-12 1,-3-4 20,-1-1 1,-2-1-1,0 0 0,18-38 0,10-21 262,-46 85-277,1 0 1,-1-1-1,0 1 1,1 0 0,-1 0-1,0 0 1,0 0-1,1 0 1,-1 0 0,0 0-1,1 0 1,-1 0-1,0 0 1,1 0-1,-1 0 1,0 0 0,1 0-1,-1 0 1,0 0-1,1 1 1,-1-1 0,0 0-1,1 0 1,-1 0-1,0 0 1,0 1-1,1-1 1,-1 0 0,0 0-1,0 1 1,0-1-1,1 0 1,-1 0-1,0 1 1,0-1 0,0 0-1,0 1 1,1-1-1,-1 0 1,0 0 0,0 1-1,0 0 1,3 6 17,-1 0 1,0 0 0,-1 1-1,1-1 1,-1 1-1,-1 0 1,0-1 0,0 1-1,-1 9 1,0 0-10,-7 64 65,-12 78 6,16-129-59,1 1 0,3 51 0,2-1 3,-3 2-4,-4 14-18,2-71-4,-7 33-1,6-45-1,0-1-1,-10 23 1,6-21-2,0-1 1,-1 0 0,-17 20-1,25-33 1,0 1 0,0-1 0,0 0-1,-1 0 1,1 0 0,0 0-1,-1 0 1,1 0 0,-1 0 0,1 0-1,-1-1 1,0 1 0,1 0-1,-1-1 1,0 0 0,1 1 0,-1-1-1,0 0 1,1 0 0,-1 0-1,0 0 1,0 0 0,1 0 0,-1 0-1,0-1 1,1 1 0,-1-1-1,-2 0 1,2 0-1,-5-5-12,-6-23-1,11 19 14,0 0-1,1 0 0,0-14 1,3-51 0,15-22 0,0 39 1,36-86 0,-33 103 13,104-192 8,-96 184 13,121-204 92,-59 91 50,-83 151-131,-3 5-19,0 0 1,-1 0-1,0 0 0,0-1 1,0 0-1,-1 1 0,0-1 1,1-12-1,-2 19-26,-1 0 1,0 0-1,0 0 0,0 0 1,0 0-1,0-1 0,0 1 1,0 0-1,0 0 0,0 0 1,0 0-1,0 0 0,0 0 1,0 0-1,0 0 0,0 0 1,0-1-1,0 1 0,0 0 1,0 0-1,0 0 0,0 0 1,-1 0-1,1 0 0,0 0 1,0 0-1,0 0 0,0 0 1,0-1-1,0 1 0,0 0 1,0 0-1,0 0 0,0 0 1,0 0-1,0 0 0,0 0 1,-1 0-1,1 0 0,0 0 1,0 0-1,0 0 0,0 0 1,0 0-1,0 0 0,0 0 1,0 0-1,-1 0 0,1 0 1,0 0-1,0 0 0,0 0 1,0 0-1,0 0 0,0 0 1,0 0-1,0 0 0,0 0 1,0 0-1,-1 0 0,1 0 1,-4 1 10,0-1 0,-1 1 0,1 0 1,0 0-1,0 0 0,-1 0 0,1 1 1,0 0-1,1-1 0,-1 2 0,0-1 1,-5 5-1,-38 32 63,46-38-76,-1 1 8,-1 0 0,1 1 0,-1-1 1,1 1-1,0 0 0,0 0 0,0 0 0,1 0 0,-1 0 0,1 0 0,-1 0 1,1 1-1,-1 5 0,1-6-4,1-1 1,0 1 0,1-1-1,-1 1 1,0-1-1,1 1 1,-1-1 0,1 1-1,0-1 1,0 0 0,0 1-1,0-1 1,0 0-1,0 0 1,2 3 0,5 3 2,0 1 0,1-1 1,0 0-1,0-1 1,1 0-1,14 8 1,-16-10-5,22 16 0,-20-14-6,0 1 0,-1 0 1,0 0-1,-1 1 0,0 0 1,-1 0-1,8 12 0,-7-9 1,-5-7-3,0 0 0,0 1-1,0-1 1,-1 1-1,3 9 1,2 10-16,7 46 0,-13-65 12,0-1-1,-1 0 1,0 0 0,0 0 0,0 0-1,-1 0 1,1 0 0,-3 6-1,0 6-3,1 2 6,2-13-3,-1 1 0,0 0 0,0 0 1,-1-1-1,-2 8 0,-38 97-120,39-104 125,3-5 2,-1 0 1,1 0-1,-1 0 0,1 0 0,0 0 1,0 0-1,0 0 0,0 0 1,0 0-1,1 0 0,-1 0 0,1 3 1,0-5 1,-1 1 1,0 0 0,0-1 0,1 1-1,-1 0 1,0-1 0,1 1-1,-1-1 1,0 1 0,1 0 0,-1-1-1,1 1 1,-1-1 0,1 1-1,0-1 1,-1 0 0,1 1 0,-1-1-1,1 0 1,0 1 0,-1-1 0,1 0-1,0 0 1,-1 1 0,1-1-1,0 0 1,0 0 0,-1 0 0,1 0-1,1 0 1,16 0-1,-18 0 1,25-4-9,0-2 1,36-11-1,-38 10 8,9-5-4,18-12-610,72-47 0,-32 12-5504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8:30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417 105 5832,'-19'-17'10,"16"14"-2,-1-1-1,1 1 1,-1 0 0,0 0-1,0 1 1,-7-4 0,-87-39 68,75 38-16,-88-4 16,92 13-56,9 1-14,0 0-1,0 1 1,1 0 0,-1 1 0,-11 7-1,11 0 49,2 10-29,1 0 0,-8 39 1,12-32 34,3 145 24,5-134-23,42 181 31,-33-174-25,71 195 18,-65-196-57,72 164 17,-77-172-10,-9-20-17,4 8 0,-2-1 1,-1 1 0,-1 1-1,4 49 1,-9-67-74,0 3-81,-1 1 0,0-1 0,0 1 0,-4 20 0,-4 0-3857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8:30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1 323 6008,'11'6'19,"1"-1"0,0 0 1,0-1-1,0-1 0,0 0 0,1 0 1,23 1-1,-20-3 9,15 0 86,148-24 51,-141 12-17,157-60 64,-154 54-64,-18 8-70,169-75 332,-181 79-323,12-6 45,0-1 0,0-1 0,37-28 0,11-18 654,-68 57-603,-5 6-38,-4 7-101,1 0-1,1 1 0,0-1 0,1 1 0,0 0 0,0 0 0,0 16 1,1-1-16,3 45 1,0-58-21,1 0 0,0 0 1,1 0-1,0 0 0,1-1 0,9 21 0,-8-23-5,-4-8-2,0 0 1,0 0-1,0 0 0,1 0 1,-1 0-1,1 0 0,0-1 1,-1 1-1,1-1 0,1 1 1,-1-1-1,5 5 0,0-1 2,-4-4-3,-1 0 0,0 0 1,1 0-1,-1-1 0,1 1 0,-1-1 1,1 1-1,-1-1 0,1 0 0,0 0 0,6 1 1,-6-2-1,1 0 0,-1 0 0,1 0 0,-1 0 0,1-1 0,-1 1 0,1-1 0,-1 0 0,0 0 0,6-2 0,0-2 0,0 1 0,0-2 0,13-9 0,11-14-1,35-38 0,-58 56-1,1 0 1,14-22-1,-10 12 1,36-47-14,13-34-62,-63 100 18,-2 3 57,1-1 0,0 0 0,0 0-1,0 1 1,0-1 0,0 0 0,0 1 0,1-1 0,-1 0 0,0 0-1,0 1 1,0-1 0,0 0 0,0 0 0,0 1 0,0-1-1,1 0 1,-1 0 0,0 1 0,0-1 0,0 0 0,0 0-1,1 0 1,-1 1 0,0-1 0,0 0 0,1 0 0,-1 0 0,1 1-1,-1-1-2,1 0 0,0 1 0,-1-1 0,1 1 0,-1-1 0,1 1 0,-1-1 0,1 1 0,-1 0 0,1-1 0,-1 1 0,1 0 0,-1-1 0,0 1-1,1 0 1,-1 0 0,0-1 0,0 1 0,0 0 0,1 0 0,-1 0 0,14 92-204,6 40 81,-14-103 8,36 108-52,-31-117 33,-7-15 36,1 0 0,0 0 0,0-1 0,0 0 0,0 0 0,1 0 0,0-1 0,0 0 0,0 0 0,10 5 0,23 7-4757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8:31.0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21 6728,'-1'-1'64,"-2"-5"16,3 4 64,3 3-11,16 7-68,-1 0 0,28 16 0,-3-1-59,10 5-3,-45-22-2,0 1 0,0-1 0,-1 1 0,10 11 0,-10-9 0,1 1 0,-1 1-1,9 17 1,-9-10 2,-1 1 1,0 0-1,-1 0 0,-1 0 0,-1 0 1,-1 1-1,0 0 0,-2-1 1,0 1-1,-5 30 0,5-46 4,0 0-1,-1-1 0,1 1 1,-1 0-1,0-1 1,0 1-1,0-1 1,-3 5-1,-2 5 12,5-11 29,2-22 138,6-77-21,-3 70-16,9-29 145,37-99-1,-43 140-260,-5 9 0,1 1-1,0 0 1,-1 0 0,2 0-1,-1 0 1,5-5 0,43-49 216,-39 50-88,-8 6-112,-1 1-35,1 0 0,-1 0 0,0 0 0,1 0 0,-1 1 0,1-1 0,-1 1 0,1 0 0,0 0 0,0 0 0,-1 1 0,1-1 0,0 1 0,0 0 0,0 0 1,0 0-1,-1 1 0,6 0 0,55 28 101,-51-19-60,18 22-1,-26-25-51,0 0 1,0 0-1,-1 1 1,6 11-1,-5-6-1,-1 0 1,0-1-1,2 17 0,3 53 1,-8-27-3,0-30-2,0 1 1,5 28 0,-5-47-142,1 0 0,-1-1 0,1 1 0,1-1 0,-1 0 0,1 0 0,6 10 0,8 8-5576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8:31.3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338 304 6280,'-57'72'56,"-47"44"22,81-90 36,-76 101 43,85-103-49,4 1-59,0 0 1,-9 47-1,18-70-41,1 1-1,0-1 0,-1 1 1,1-1-1,0 1 1,1-1-1,-1 1 0,1 3 1,5 19 22,1 1-1,20 47 1,-26-71-26,0 0 1,0 0-1,0 0 0,0 0 0,0-1 1,0 1-1,1 0 0,-1-1 0,1 1 1,3 2-1,15 11 11,2 0 1,0-1 0,35 16-1,-54-29-10,0 0-1,0 0 0,0 0 1,0 0-1,0 0 0,0-1 1,6 1-1,27 0-266,1-1 1,72-10-1,-10-7-3898</inkml:trace>
  <inkml:trace contextRef="#ctx0" brushRef="#br0" timeOffset="1">917 0 4312,'0'0'0,"-12"17"0,-5 13 0,-7 20 0,9 19-88,15 21 88,0-1-2688</inkml:trace>
  <inkml:trace contextRef="#ctx0" brushRef="#br0" timeOffset="2">945 561 1440,'0'0'0,"11"21"0,20 35 0,2 22-24,2 22 24,-2-1-584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8:31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0 119 4848,'11'2'6,"0"-1"0,0 0-1,0-1 1,0 0 0,-1 0 0,17-4 0,63-15 61,-59 12-50,128-28 44,-93 18-15,3 2 44,120-11 0,-116 27-53,-46 2 90,5 4-38,47 18 0,-61-14 45,-12-7-92,2 2-14,0 0-1,-1 0 1,0 1 0,0 0 0,0 0 0,-1 1-1,0-1 1,-1 1 0,10 18 0,7 23 103,29 94 0,-37-78-112,-3-17-719,-6-31-2873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8:32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4128,'66'56'64,"37"35"24,-85-75 16,30 23 1,-23-21-74,58 42-7,5-8-24,5-5 1,-7-7 5,-19-7-4,-46-21 2,27 18 0,-47-28-3,0-1 0,0 1 0,0-1 0,0 1 0,0 0 0,0 0 0,-1-1 0,1 1 1,0 0-1,-1 0 0,0 0 0,1 0 0,-1-1 0,0 1 0,0 0 0,0 0 0,0 0 0,-1 0 0,1 0 0,0-1 0,-1 1 0,0 3 0,0-4 1,-3 9 12,-6 6 0,-2-2-1,-19 21 0,-11 13 21,29-33-29,7-9 6,1 1 0,0 0-1,1 0 1,-1 0-1,-4 11 1,-31 78 72,38-80 10,3-9-78,-1-1 0,2 1 0,-1-1 0,1 1 0,0-1 1,0 0-1,1 0 0,5 10 0,3-7 105,-3-6-96,1 0 1,0 0-1,0-1 0,0 0 1,0 0-1,10-1 1,-2-3 109,-9-1-80,-1 1-35,0 0-1,-1 0 1,1-1-1,-1 0 1,0 0-1,1 0 1,-1-1-1,-1 0 1,1 0-1,-1-1 1,1 1-1,4-7 1,5-9 107,-1-1 1,0-1 0,-2 0-1,17-42 1,-23 49-86,-5 11-7,1 0 1,-1 0-1,0 0 0,0 0 1,0 0-1,0 0 1,-1 0-1,0-7 1,0-33 347,-9-73 1,5 93-321,-3-32 417,8 52-345,1-2 12,-1 5-137,0 1 0,0-1 0,0 1-1,0 0 1,0-1 0,1 1 0,-1 0 0,0 0-1,0 0 1,0 0 0,0 0 0,1 0-1,-1 0 1,0 0 0,0 0 0,0 0 0,1 1-1,0-1 1,43 16 46,74 23-14,-93-31-35,33 6 0,-32-9-5,75 13 1,102 14-9,-161-26 7,106 19-9,-99-7 9,-42-14 0,-1 0 0,0 0 0,10 8 0,-13-9 0,-1 0 0,0 0 0,0 0 0,0 1 0,0-1 0,-1 1 0,3 4 0,-2-3 0,-1 0 0,0 1 0,0-1 0,0 0 0,-1 1 0,2 7 0,-2 49 0,-5 6 0,-7-4 0,-5-13 0,-2-17 0,1-15 0,16-18 0,1-1 0,-1 1 0,1-1 0,-1 0 0,1 1 0,-1-1 0,1 0 0,-1 0 0,1 1 0,-1-1 0,1 0 0,-1 0 0,1 0 0,-1 0 0,0 0 0,1 0 0,-1 0 0,1 0 0,-1 0 0,0 0 0,1 0 0,-1 0 0,1 0 0,-1 0 0,0-1 0,-3-2 0,1 0 0,-1-1 0,1 1 0,0-1 0,0 0 0,1 0 0,-1 0 1,1-1-1,-3-5 0,2 4 1,-5-8 4,1 0 0,1-1 0,0 1 0,1-1 0,-6-30 0,8 27-1,-2-7 16,3-4-6,4-49 0,3 60 6,11-9-7,27-36 0,-25 43 1,95-73 10,-88 77 17,106-43 31,-107 53 16,-13 5-55,-2-1-20,0 1 0,0 1 1,0-1-1,0 1 0,0 1 0,0 0 1,1 0-1,-1 1 0,0 0 0,-1 1 1,16 6-1,8 6 36,-2 2 0,0 2 0,46 37 0,-36-15-32,-28-24 17,-7-9-21,-1-2-8,0 1 0,-1 0 0,0 0 0,0 0 0,0 1 0,-1-1 0,0 1 0,0-1 0,-1 1 0,0 0 0,0 9 0,-4 19 27,-2 0 1,-14 52-1,19-88-31,0 1 0,0-1-1,0 0 1,0 1-1,0-1 1,0 0 0,0 0-1,0 1 1,0-1-1,0 0 1,0 0 0,0 0-1,1 1 1,-1-1 0,0 0-1,0 0 1,0 1-1,0-1 1,1 0 0,-1 0-1,0 0 1,0 0-1,0 1 1,1-1 0,-1 0-1,0 0 1,0 0-1,1 0 1,-1 0 0,0 0-1,0 0 1,1 1 0,-1-1-1,0 0 1,0 0-1,1 0 1,-1 0 0,0 0-1,0 0 1,1 0-1,-1 0 1,1-1 0,12 0 6,35-13-3,95-45-6,98-47-1134,-120 56-4470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8:32.7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465 137 5024,'19'-16'0,"13"-15"0,2-2 0,-12 10 0,-14 7 6,-8 16-6,1-1 1,-1 0-1,0 1 1,0-1-1,0 1 1,0-1-1,0 1 1,0-1-1,-1 1 1,1-1-1,0 1 1,0-1-1,0 1 0,0-1 1,-1 1-1,1-1 1,0 1-1,0-1 1,-1 1-1,1 0 1,0-1-1,-1 1 1,1-1-1,-1 1 1,1 0-1,0-1 1,-1 1-1,1 0 1,-1 0-1,1-1 1,-1 1-1,1 0 0,-1 0 1,1 0-1,-1-1 1,1 1-1,-1 0 1,-10-1 6,0 0 0,0 0 0,0 1 1,-21 3-1,14 0 17,-1 1-1,1 1 1,0 1 0,0 0 0,-27 14 0,26-11-4,9-5 19,0 0 1,-1 1-1,2 0 1,-15 10-1,6-2-10,-26 17 11,43-30-33,0 1 0,0 0-1,0-1 1,0 1 0,0 0 0,0 0 0,0 0-1,1 0 1,-1 0 0,0 0 0,0 0-1,0 1 1,-2 5 7,0-1-1,0 1 1,1 0 0,0 0-1,0 0 1,1 0 0,0 0-1,-1 11 1,2-17-10,0 0 0,0 0 0,0 0 0,1 0 0,-1 0 0,0 1 0,0-1 1,1 0-1,-1 0 0,0 0 0,1 0 0,-1-1 0,1 1 0,1 2 0,17 25 39,37 41-1,-27-37-15,-2 1 0,30 47 0,-43-60-21,5 11 21,46 103 10,-59-112-10,-6-11-22,0 0 0,0 0 1,-1-1-1,0 1 0,-1 0 1,-3 11-1,5-21-3,-1 0-1,1 0 1,0-1-1,0 1 1,-1 0-1,1 0 0,-1-1 1,1 1-1,-1 0 1,1-1-1,-1 1 1,1-1-1,-1 1 1,0 0-1,1-1 1,-1 1-1,0-1 1,0 1-1,-15 8 8,1-1 0,-2 0 0,1-1 0,-19 5 0,-81 15 56,18-5 24,-7 3-729,63-16-2960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8:33.3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13972 80 4848,'-56'11'9,"4"1"3,-32 5-8,-151 11 12,180-25 31,-259 7 21,241-9-8,-131 0 0,-25-2-27,124 0 75,-192-4 4,-27 0-58,185 2 100,-606-14 83,587 15-2,-697-5 100,677 8-95,-736 8 90,732-7-116,-701 8 74,710-8-128,-692 13 62,695-11-67,-661 8 57,672-10-104,-598 6 43,615-7-71,-533 7 29,547-6-41,-479 15 27,493-12-54,-428 11 18,439-15-39,-383-1 5,394 0-17,-125-2 4,-32 4-8,13 0 1,12 0-2,-180-7 12,145-2-5,212 5 5,8 1-3,-149-10 55,142 6 51,-82-21 1,125 25-12,-2-16 41,4 17-146,1 0 0,0 0 0,0 0 0,0 0 0,0-1 0,0 1 1,0 0-1,0 0 0,0 0 0,0 0 0,0-1 0,0 1 0,0 0 0,0 0 1,0 0-1,0-1 0,0 1 0,0 0 0,0 0 0,0 0 0,1 0 1,-1-1-1,0 1 0,0 0 0,0 0 0,0 0 0,0 0 0,0 0 0,0-1 1,1 1-1,-1 0 0,0 0 0,0 0 0,0 0 0,0 0 0,1 0 0,-1 0 1,0 0-1,0 0 0,0 0 0,0 0 0,1-1 0,-1 1 0,0 0 0,0 0 1,1 0-1,16-8 45,1 1 1,24-7-1,-14 8 68,183-14 50,-154 18-50,275-11 38,-255 11-98,379-1 21,-349 3-49,499 2 7,-473-1-20,580 0 3,-560-1-10,245 0-1,96 0-4,29 0-2,26 1 0,13 1 0,-90 2-2,-282-2-3,765 9 1,-762-9-9,761 0-9,-765-2-3,746-4-7,-751 3 0,729-2-4,-736 1 24,243-5 4,48-4 7,-28 2 1,-94 5 1,-218 2 6,162-5-1,-32 0 0,-168 3 14,320-19 37,-383 21-38,179-16 103,-196 18-113,18-8 85,-50 8-26,-29 5-1340,-6 3-5121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8:35.2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5744,'127'5'128,"36"5"40,49 3 322,-167-12-380,247 15-734,-245-13-3216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8:35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6 766 3504,'-1'6'2,"-1"0"0,1-1-1,0 1 1,1 0 0,-1 0 0,1 0 0,1 0 0,0 6-1,-1-9 2,1 0 0,0 0-1,0 0 1,0 0 0,0 0-1,0-1 1,1 1 0,-1 0-1,1-1 1,0 1-1,0-1 1,0 1 0,0-1-1,0 0 1,0 0 0,1 0-1,-1 0 1,1 0 0,-1-1-1,4 3 1,23 8 22,36 10-1,-41-19 23,114-3 20,-109-3-14,110-38 22,-137 40-69,1 0 1,0 0 0,0 0 0,-1 0 0,1-1 0,-1 1-1,4-4 1,5-4-50,0-1-1,0 0 0,-2-1 1,1 0-1,-1 0 0,0-1 1,10-20-1,17-37-2056</inkml:trace>
  <inkml:trace contextRef="#ctx0" brushRef="#br0" timeOffset="1">6 1 5024,'3'52'0,"0"-35"0,9 58 0,29 104 3,-32-141 11,39 172 10,-38-166-16,69 290 22,-56-255-28,-20-71-57,1 1 0,0 0-1,0-1 1,1 0 0,0 0-1,0-1 1,0 1 0,1-1-1,11 10 1,15 13-2745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2:02.1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466 12 6552,'-2'-1'2,"0"-1"1,0 1-1,0 0 1,0 0-1,0 0 1,0 0-1,0 0 1,0 1-1,0-1 1,0 1-1,0-1 1,0 1-1,-1 0 1,1-1-1,0 1 1,0 0-1,-4 1 1,-3 1 15,0 1 0,0 0 1,-14 7-1,21-10-16,-51 24 44,-20 12-35,-4 9-6,55-29-4,-26 22 0,35-27-1,2 1 0,-1 0 0,-9 14 0,15-17 0,0 0 0,1 0 0,0 1 0,-7 19 0,10-18 0,-1 0 0,2-1 1,-1 1-1,2 0 0,-1 0 0,2 0 1,-1 0-1,1 0 0,3 13 0,-3-22 2,-1 0-1,0 0 1,1-1-1,-1 1 1,1 0-1,0 0 1,0-1-1,0 1 1,1 2-1,8 11 6,1-2-1,0 1 1,1-1 0,16 13-1,-10-15 48,0-3-31,0-1 1,38 9-1,-55-16-20,0 0-1,0 0 1,0 0-1,0 0 1,0 0-1,0 0 1,0 0-1,0 0 1,0 0-1,0 0 1,0 0-1,1-1 1,1 0-1,6-2 21,1 0-1,-1-1 0,1-1 1,-1 1-1,0-1 1,-1-1-1,1 0 1,-1 0-1,0-1 0,10-11 1,121-150 785,-94 104-431,24-27 731,-68 90-881,1 5-1,5 17-118,0-1-1,-1 2 1,4 29-1,-4-20-40,10 32-1,11 7-35,-13-44 30,75 88 23,-69-98-57,35 14-1,-43-25-24,1 0 0,-1-1-1,23 5 1,-1-6 0,-1 0 0,66-5-1,-98 2-1,35-6-5,180-62-1259,-97 24-5049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8:36.0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2872,'3'47'-1,"4"39"-6,19 88 0,-17-137 15,61 184 16,-52-175 24,74 158 24,-72-172-25,7 3-174,53 53 1,-23-36-1421</inkml:trace>
  <inkml:trace contextRef="#ctx0" brushRef="#br0" timeOffset="1">1004 464 4664,'6'29'0,"3"28"0,-4-8 13,-1 79-1,-8 59 48,4-154-56,2-18-514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8:36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 5024,'0'0'0,"12"-9"8,3 16-8,5 18-8,1 18 8,1 3-3288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8:36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2520,'4'14'10,"-1"0"-1,3 29 1,-4-29-10,6 62 44,32 126 135,-24-139-95,-15-60-79,0 2 8,1 1 0,0-1 1,0 0-1,1 0 0,0 0 1,5 8-1,-7-11-6,0-1-1,1 0 1,-1 1 0,0-1 0,1 0 0,-1 0-1,1 0 1,0 0 0,-1 0 0,1 0-1,0-1 1,-1 1 0,1 0 0,0-1 0,0 0-1,-1 1 1,1-1 0,0 0 0,0 0-1,0 0 1,0 0 0,-1 0 0,1 0 0,0-1-1,0 1 1,0 0 0,-1-1 0,1 0-1,3-1 1,5-2 55,-1-1 0,1-1-1,-1 1 1,0-2 0,-1 1 0,1-1-1,12-15 1,55-71 1062,-61 73-786,25-29 426,-40 49-733,1-1-1,0 0 1,0 1 0,-1-1-1,1 1 1,0-1 0,0 1-1,0 0 1,-1-1 0,1 1-1,0 0 1,0-1 0,0 1-1,0 0 1,0 0 0,0 0-1,0 0 1,0 0 0,-1 0-1,1 0 1,0 0-1,0 0 1,0 1 0,2-1-1,0 1 57,1 0-38,0 0-1,0 0 1,0 1-1,0-1 1,-1 1-1,1 0 0,0 0 1,-1 0-1,1 0 1,-1 1-1,0-1 0,0 1 1,0 0-1,0 0 1,4 6-1,8 16 9,0 6 197,38 58 26,-40-73-119,69 49 50,-60-55-150,13-1-367,0-1 1,49 4-1,8-3-4674</inkml:trace>
  <inkml:trace contextRef="#ctx0" brushRef="#br0" timeOffset="1">1409 199 6008,'4'-30'11,"-2"18"7,0 0 1,-1 0-1,0 0 0,-2-13 0,1 25-13,0 0-1,0-1 0,0 1 0,0 0 0,0-1 0,0 1 0,0 0 0,0 0 0,0-1 0,0 1 0,-1 0 0,1-1 0,0 1 0,0 0 0,0 0 0,0 0 0,0-1 0,-1 1 0,1 0 0,0 0 0,0-1 1,-1 1-1,1 0 0,0 0 0,0 0 0,-1 0 0,1-1 0,-10-4 26,1 0 0,-1 1 0,1 0 0,-20-5 0,27 9-24,-19-4 94,2 4-65,1 1 0,0 1 1,-36 8-1,52-10-24,0 1 0,0-1 0,0 1-1,1 0 1,-1 0 0,0 0 0,0 0 0,1 0-1,-3 2 1,-15 13 43,1 1 0,-28 33-1,34-28 81,2 8-50,-11 60 1,20-66-38,4-8-35,0-1-1,0 1 1,2-1 0,8 21-1,-13-35-10,1 0 1,-1 0-1,1 0 0,-1 0 0,1 0 0,0 0 0,0 0 0,-1 0 0,1 0 0,0 0 0,0 0 0,0-1 0,1 2 0,38 24 18,-31-22-18,0 0 0,1 0 0,-1-1 0,14 2 0,-7-3-105,0 0 0,0-2 0,-1 0 0,1-1 0,0 0 0,0-1 0,29-9 0,39-8-4089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8:37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4216,'7'110'156,"-5"-89"-129,3 29 86,2-1 0,15 55 1,-19-94-101,7 26 68,79 228 125,-52-158-172,14 10 9,-42-99-33,0 0 0,1 0 0,1-1 1,1 0-1,15 15 0,-26-29-4,1 0 1,0 0-1,0 0 0,0 0 1,0-1-1,0 1 0,0-1 1,0 0-1,0 1 0,1-1 0,-1 0 1,4 1-1,2 0 6,14 4-583,-1-5-2329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8:37.8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1 601 4760,'27'-23'35,"-27"23"-34,1 0 1,0 0-1,-1 0 1,1 0-1,0 0 1,-1 1-1,1-1 1,0 0 0,-1 0-1,1 0 1,0 1-1,-1-1 1,1 0-1,-1 1 1,1-1-1,-1 1 1,1-1-1,-1 1 1,1-1 0,-1 1-1,1-1 1,-1 1-1,1 0 1,6 9 1,-4-5 0,0 0 0,0 0 1,-1 0-1,0 0 0,0 1 1,0-1-1,-1 1 0,0-1 1,0 1-1,0 8 0,0-5-1,2 5 5,-2 0-1,1 29 1,-2-28-4,1 0-1,0-1 1,4 20 0,6 22 4,3-2-5,3-13 4,-16-38-6,1 1 0,0-1 1,0 0-1,1 0 0,-1 0 1,4 3-1,-4-4 1,0-1 0,0 0 0,0 0 0,0 1 0,0-2 0,0 1 0,1 0 0,-1 0 0,0-1 0,1 1 0,-1-1-1,0 0 1,1 1 0,-1-1 0,0 0 0,1-1 0,-1 1 0,1 0 0,-1-1 0,0 1 0,1-1 0,-1 0 0,0 1 0,3-3 0,5-1 4,-2-1 0,1 0 1,14-11-1,-19 13-6,10-10 29,56-84 28,-53 69 18,-1-2-1,18-43 0,-14 25 106,-14 33-156,25-54 278,-27 60-228,1 0 0,0 1 0,0 0-1,1 0 1,10-11 0,-16 18-58,1 1 1,0-1-1,-1 1 0,1 0 1,0-1-1,-1 1 0,1 0 1,0-1-1,0 1 0,-1 0 0,1 0 1,0 0-1,0 0 0,0 0 1,-1 0-1,1 0 0,0 0 1,0 0-1,0 0 0,-1 0 0,1 0 1,0 0-1,0 1 0,-1-1 1,1 0-1,0 1 0,1 0 1,12 9 28,-14-9-28,2 0 5,-1 0 0,0 1 0,1 0-1,-1-1 1,0 1 0,0 0-1,0 0 1,0 0 0,0-1 0,0 1-1,0 0 1,-1 0 0,1 0-1,0 3 1,1 5 22,12 51 122,11 56-20,-17-93-90,51 81 20,-45-89-54,61 40 12,-59-51-19,15-1-5,34-1 0,-42-6 5,38-11-1,16-12-10,-46 16-17,-2-2 0,1-2 0,-2 0 0,0-2 0,0-1 0,-2-1 0,28-25 0,-45 36-8,-4 4-13,-1-1 0,1 0 1,-1 0-1,0 0 0,0 0 0,0-1 0,0 1 0,-1-1 1,0 0-1,0 0 0,0 0 0,0-1 0,2-9 0,-5 14 33,0 0 0,0 0 0,0 0-1,0 0 1,-1 0 0,1 0-1,0 0 1,-1 0 0,1 1 0,-1-1-1,1 0 1,-1 0 0,1 0-1,-1 1 1,1-1 0,-1 0-1,0 1 1,-1-2 0,1 1-3,-3-4 6,-1 0 0,1 0-1,-1 1 1,-8-6-1,-3 3 5,9 6 1,3-1 3,-1 1 0,1 0 0,-1 1 0,1-1 0,-1 1 1,0 0-1,1 0 0,-1 0 0,-7 2 0,5-1 6,3-1-2,-1 1-1,1 0 1,0 1-1,0-1 0,0 1 1,0-1-1,0 1 0,0 1 1,0-1-1,1 0 0,-1 1 1,1 0-1,-1 0 0,1 0 1,0 0-1,-4 5 1,4-4 2,-7 11 86,-33 78 47,38-73-41,-3 75 37,11-80-63,-1-9-67,1 0 1,0 0-1,0 0 0,1 0 1,0-1-1,0 1 0,9 8 1,-1-8 46,-2-5-43,1 0-1,0 0 1,0-1-1,20-3 1,-14-3 29,19-18-17,36-28 1,-47 28-3,112-128 15,-111 118-22,30-53 4,-38 55-22,16-38 0,-17 24-4,-2 0 0,12-71 0,-21 76-11,3-122-7,-9 157 10,0 1-1,0 0 1,0-1-1,-1 1 1,1-1-1,-1 1 1,-4-10-1,1 2 0,-6-16-8,10 29 18,0 0-1,0 0 0,0 0 0,0-1 0,0 1 0,0 0 1,0 0-1,0 0 0,0 0 0,0-1 0,0 1 0,0 0 1,0 0-1,-1 0 0,1 0 0,0-1 0,0 1 0,0 0 1,0 0-1,0 0 0,0 0 0,0 0 0,-1 0 0,1 0 1,0-1-1,0 1 0,0 0 0,0 0 0,0 0 0,-1 0 1,1 0-1,0 0 0,0 0 0,0 0 0,0 0 0,-1 0 1,1 0-1,0 0 0,0 0 0,0 0 0,0 0 0,-1 0 1,1 0-1,0 0 0,0 0 0,0 0 0,0 0 0,-1 0 1,1 0-1,0 1 0,0-1 0,0 0 0,0 0 0,0 0 1,-1 0-1,-7 4-8,1 0 1,-1 0-1,1 1 1,0 0-1,0 0 1,-10 12 0,12-13 3,-12 16-34,-7 20 16,-31 70-1,44-75-1,-9 131-2,20-162 27,0-1-1,0 0 0,0 0 0,0 1 0,1-1 0,-1 0 1,2 5-1,5 17-3,10 26 1,-6-26 2,26 43 1,-22-44 0,30 37 0,-31-46 0,1 0 0,26 21 0,-30-28 0,1 0-1,0-1 1,0 0 0,0-1 0,1 0 0,-1-1 0,23 5-1,-34-10 1,0 1 0,0-1-1,0 0 1,0 0-1,0 0 1,0 0 0,0 0-1,0 0 1,0 0 0,0 0-1,0 0 1,0 0-1,0 0 1,0-1 0,0 1-1,1-1 1,40-16-7,-35 12 7,1 0 0,-1 0 0,0-1 0,11-11 0,8-16 13,0-1-1,-3-1 1,25-48 0,-18 26 39,-23 45 6,0 0 0,0 0 0,1 1 0,11-12 0,-17 22-45,-1 0-1,1 1 1,0-1-1,-1 1 0,1-1 1,0 1-1,-1-1 0,1 1 1,0 0-1,0 0 1,0 0-1,-1 0 0,1 0 1,0 0-1,0 1 0,-1-1 1,1 0-1,0 1 1,-1-1-1,1 1 0,0 0 1,-1 0-1,3 1 1,34 21 40,-33-20-50,1 2 7,17 10 9,1 0 0,45 20-1,-26-23-16,-4-9-2,-36-3 0,0-1 0,0 1 0,0-1 0,0 1 0,0-1 0,-1 0 0,5-2 0,-3 1 0,-1-1 0,0 1 0,0-1 0,0 0 0,0 1 0,0-1 0,-1-1 0,4-4 1,-5 6-1,2-6 8,-4-4 0,1 0-1,-5-19 1,-1 18 33,-11-7-6,-32-29-1,30 36 41,-1 5-54,0 1-1,0 0 1,-1 2-1,-22-3 1,40 7-16,0 1 0,0 0 0,0 0 0,0 0 1,0 0-1,0 0 0,-4 1 0,-16 5 10,-1 1-1,1 1 1,-36 17 0,37-9 6,0 6-10,0 1-1,-19 29 1,30-30-3,-5 44 4,14-51-11,0 1-1,1-1 1,3 27 0,1-20-1,2-1-1,0 0 1,2 0 0,0 0 0,1-1 0,11 20-1,-17-37 1,-1 0-1,0-1 0,1 1 1,0-1-1,-1 1 0,1-1 1,0 0-1,0 0 0,4 3 1,-6-5 0,18 17-4,31 22 1,-23-23 1,30 14 0,-20-15-11,149 39-6,-179-53 16,0 1 1,-1-1-1,1 0 0,9-1 1,192-4-1082,-95-5-4256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8:38.6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1250 1 5920,'-6'3'8,"-13"9"-19,-40 15 0,35-16-46,-128 52-68,116-48-94,-180 74-49,169-71 215,-192 68-12,193-72 59,-187 37 21,185-44-6,-65 12 107,113-19-109,-1 0-1,0 0 1,1 0 0,-1 0-1,1 0 1,-1 0-1,1 1 1,-1-1 0,1 0-1,-1 0 1,1 0-1,-1 1 1,1-1-1,-1 0 1,1 1 0,-1-1-1,1 0 1,0 1-1,-1-1 1,1 1 0,0-1-1,-1 1 1,1-1-1,-1 1 1,7 8 79,19 5-31,-24-14-48,12 7 50,1 0-1,0-1 0,0-1 0,1 0 0,15 2 0,-12-2-15,117 29 377,-39-13-187,208 43 394,-208-47-283,27-1 2,-115-15-285,0 0-1,0 0 1,0-1 0,0 0 0,15-3 0,-1 0-6,0 2-19,-13 1 9,1-1 0,0 0 0,-1-1 1,17-4-1,142-53-851,-72 18-4272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8:39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 5744,'0'0'24,"3"1"-7,6 2 9,0 1-1,-1 0 1,13 8 0,28 14 71,-27-16-72,1-1 14,0 2-1,0 0 1,25 19 0,-7 7-8,-27-20 69,0 7-16,-1 0 0,-2 1 0,0 0 0,8 31 0,-15-42-58,-3-9 7,0 0-1,0-1 0,0 1 0,0 0 0,-1 0 1,0 9-1,-4 38 218,4-52-241,-1 1 0,1 0 0,0-1 0,-1 1 0,1-1 0,-1 1 0,1-1 0,-1 1 0,0-1 0,1 1 0,-1-1 0,1 1 0,-1-1 0,0 0 0,1 1 0,-1-1 0,0 0-1,1 0 1,-1 1 0,0-1 0,0 0 0,1 0 0,-1 0 0,0 0 0,1 0 0,-1 0 0,-1 0 0,1 0 14,-4 0 1,0 0 1,1 0-1,-1-1 1,1 1-1,-1-1 1,1 0-1,0-1 1,-1 1-1,1-1 1,0 1-1,0-1 1,0 0-1,0-1 1,0 1-1,-4-4 1,1 0 13,0-1 0,0 0 0,0 0-1,1 0 1,0-1 0,-5-8 0,2 4-16,6 8-5,0 0-1,1 0 1,-1-1-1,1 1 1,0 0-1,0-1 1,1 1-1,-2-8 1,-3-8 47,1 0-1,2 0 1,0 0 0,1-1 0,1 1 0,2-32-1,3 41 51,1 5-89,0 0 1,0 0 0,1 0-1,0 1 1,0 0-1,1 0 1,-1 0 0,1 1-1,0 0 1,13-5-1,-7 3 3,1 1 0,0 1 0,0 0 0,21-3 0,-15 7 80,81 17 45,-81-8-59,2 6-51,0 2 0,20 20 0,-27-19 44,5 16-32,-2 0 0,-1 1 1,14 41-1,-27-62-46,-2-7 1,0 0 0,-1 0 1,0 0-1,0 12 0,-1 30 53,0-49-60,0 1 0,-1 0 0,1 0 0,-1-1 0,0 1 0,1 0 0,-1-1 0,1 1-1,-1 0 1,0-1 0,0 1 0,1-1 0,-1 1 0,0-1 0,0 0 0,0 1 0,1-1 0,-1 0 0,0 0 0,0 1 0,0-1 0,0 0 0,0 0 0,0 0 0,1 0 0,-1 0 0,0 0 0,0 0 0,0 0 0,0-1 0,0 1 0,0 0 0,1 0 0,-1-1 0,0 1 0,0-1 0,0 1 0,1-1 0,-1 1 0,0-1 0,1 1 0,-2-2 0,-4-2 3,1 0 1,0-1 0,0 0 0,1 1 0,-1-2-1,1 1 1,0-1 0,1 1 0,-1-1-1,1 0 1,-5-13 0,3 7 10,-1 0-8,1-1 0,0 0-1,1 0 1,0 0 0,1 0 0,0-1 0,0-15 0,3-65 46,4 79-15,4 1-24,0 0-1,0 1 1,2 0 0,0 1 0,0 0 0,1 0 0,0 1-1,14-10 1,17-6 0,-24 19 19,12 1-8,39-3 1,-49 12 12,6 4-16,37 14 1,-49-11-17,13 20 4,-24-25-12,0 0 1,0 0-1,-1 0 0,0 1 1,0-1-1,0 1 0,1 5 1,-1 3-2,-1 1 0,0-1 0,-1 1 0,-1-1 0,0 1 1,-1-1-1,-3 15 0,-1 8 0,3 2-3,3-36 4,0-1 0,0 0 0,0 1 0,0-1 0,0 1 0,1-1 0,-1 0 0,0 1 0,1-1 0,-1 0 0,1 1 0,-1-1 0,1 0 0,0 0 0,-1 0 0,1 1 0,0-1 0,0 0 0,0 0 0,0 0 0,0 0 0,0 0 0,0 0 0,0-1 0,2 2 0,1 0-120,-1-1-1,0 0 1,1 0 0,-1 0-1,1 0 1,6 0 0,-6-1-360,33 5-5946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8:39.7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649 483 7000,'2'-8'1,"-6"6"4,-26 0-3,-58 16-2,68-11 6,-170 34 69,181-35-72,-26 7 17,-117 48 5,149-56-24,0 0 0,1 0 0,-1 1 0,0 0 0,1-1 0,-1 1 0,-2 2 0,-10 11 3,1-1 0,0 2 0,1 0 0,-11 19 0,16-13 24,3 7-3,0 57 1,9-65 35,0-11-49,0-1 0,1 0 0,1 0-1,0 0 1,0 0 0,0-1 0,10 9 0,-15-16-7,0 0 0,0 0 0,0 0 0,0-1 0,0 1 0,0 0 0,0-1 0,0 1 0,1-1 0,-1 1 0,0-1 0,0 0 0,0 1 0,0-1 0,2 0 0,24 4 34,0-2 0,50-1 0,-45-8 68,23-13-32,53-29 0,-104 47-56,1-1 0,-1 1 0,0-1 0,0 0 0,5-5 0,2-1 26,5-4-11,-1 0 1,-1-1-1,0-1 1,-1 0-1,-1 0 1,0-2 0,12-22-1,-11 17 15,32-63 205,-39 71-184,0 0-1,-1-1 1,-1 0-1,0 0 1,2-16-1,-5 22 6,1-46 331,-2 53-279,-1 6-22,0 1-95,0 0 1,0 1-1,0-1 0,1 0 0,0 1 0,0-1 0,0 0 0,1 1 0,-1-1 0,1 0 0,1 1 0,-1-1 0,1 0 1,0 0-1,3 7 0,5 4 10,26 26 0,-20-26-18,27 21 0,-15-18-4,1-2 0,0-1 0,36 14 0,-34-21-37,4-4 6,71-1 1,-104-4 21,0 0 0,0 0 0,0-1 1,0 1-1,0 0 0,0-1 0,-1 0 0,1 1 1,0-1-1,3-1 0,1-1-16,5-2 8,0-1-1,-1 0 1,1 0-1,-1-1 1,-1 0-1,0-1 1,0 0-1,0 0 1,-1-1-1,8-10 1,58-89-96,-63 85 63,25-108-12,-32 102 32,-4 15 23,2-33-11,-6-82 0,2 116 16,-15-130-26,16 140 24,-2 9-1,-10 18 4,8-8-3,5 17 0,7 52 0,-1-55-13,52 122-4,-42-123-3,82 104-16,-78-107-3,-12-14 24,4 4 1,-1-1 0,-1 2 1,0-1-1,-2 2 0,0-1 0,12 37 0,-20-51-36,6 16-207,-2 1 0,0 0 0,1 20 0,-4 5-4750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8:40.2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15 611 6280,'-2'1'2,"1"0"-4,0-1 0,0 1-1,0 0 1,0 1-1,0-1 1,0 0-1,0 0 1,0 0-1,0 1 1,0-1-1,1 0 1,-2 3-1,4 6 1,-1-8 4,1 0 0,0 0-1,0 0 1,0-1 0,0 1 0,0-1 0,0 1 0,1-1-1,-1 0 1,0 1 0,1-1 0,-1-1 0,1 1 0,-1 0 0,1 0-1,0-1 1,3 1 0,7 1 21,1-1 0,-1 0 0,1-1 0,-1 0-1,1-1 1,22-4 0,100-18 138,-108 16 14,94-43 85,-120 49-235,0 0 1,0 0-1,-1 0 0,1 0 1,0-1-1,0 1 0,-1 0 1,4-4-1,9-13 57,0 0 1,-1-1-1,13-27 0,-17 20 172,-4-15-84,2-67 1,-10 77 16,0 10-98,0-2-28,-1 0 0,-1 1-1,-1-1 1,-10-23 0,11 33-2,-1 0 0,0 0 0,0 1 0,-2 0 0,1 1 0,-13-14 0,18 23-25,3 15-22,0 0 0,1-1 1,0 1-1,7 19 0,14 41-9,37 102-9,-48-138-20,-4-16 30,76 242-210,-76-237 193,11 54-99,19 171-240,-32-220 289,-5-29 38,1-6-7,9-21 31,5-23 1,7-11 0,6-2 1,-21 47 1,1 1 0,1 0 0,0 0 0,18-16-1,-26 27 2,-1 0-1,1 0 0,0 0 0,1 1 0,-1-1 1,0 1-1,0-1 0,1 1 0,-1 0 0,0 0 1,1 0-1,4-1 0,3-1 3,22-8 4,-19 9 18,0 4-18,1 0 0,-1 1 1,22 8-1,-20-2 18,-2 6-16,0-1 1,20 34-1,-25-29 3,-1 17-2,-1 0 1,2 66-1,-13-18 5,5-83-16,0 0-1,0 1 0,0-1 0,0 0 0,0 1 1,0-1-1,0 0 0,1 0 0,-1 1 0,1-1 0,-1 0 1,1 0-1,0 2 0,-1-3 0,1 0 0,0 1 1,-1-1-1,1 0 0,-1 1 0,1-1 1,0 0-1,-1 0 0,1 0 0,0 0 0,-1 0 1,1 0-1,0 0 0,-1 0 0,1 0 0,0 0 1,-1 0-1,1 0 0,0 0 0,-1 0 1,1-1-1,0 1 0,-1 0 0,2-1 0,32-13-1006,5-2-4034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8:40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 6104,'0'0'1,"0"0"1,0-1-1,0 1 1,0 0-1,0-1 1,1 1-1,-1 0 1,0 0 0,0-1-1,0 1 1,0 0-1,0-1 1,0 1-1,0 0 1,0 0-1,1-1 1,-1 1-1,0 0 1,0 0-1,0-1 1,1 1-1,-1 0 1,0 0-1,0 0 1,1 0-1,-1-1 1,0 1 0,0 0-1,1 0 1,-1 0-1,0 0 1,0 0-1,1 0 1,-1 0-1,0 0 1,1-1-1,-1 1 1,0 0-1,1 0 1,-1 0-1,0 0 1,0 1-1,1-1 1,-1 0-1,0 0 1,1 0-1,1 1 5,0-1-1,0 1 0,0 0 1,0 0-1,0 0 0,-1 0 0,1 1 1,0-1-1,-1 0 0,1 1 0,-1-1 1,1 1-1,1 3 0,5 6 0,-3-1-3,-6-2-4,12-13-4,13-17-696,5-5-2804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2:02.8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652 856 6552,'5'-39'0,"-4"37"1,-1 0-1,1 0 0,-1 0 1,0 0-1,0 0 1,0-1-1,0 1 0,0 0 1,0 0-1,0 0 0,-2-4 1,-1-6 0,1 6 0,1 1-1,-1-1 1,-1 1-1,1-1 1,-5-6-1,3 7 1,0-1 0,-1 1 0,0 0 0,0 0 1,0 1-1,-1 0 0,1 0 0,-1 0 0,0 0 0,-12-4 0,0 3 27,10 3-18,-5 0-1,-1 1 1,0 0 0,0 0-1,1 2 1,-1 0 0,0 0-1,-21 6 1,-116 34 50,120-29 1,-105 62 31,115-56-24,6 1-42,1 1 1,1 0-1,-11 24 0,23-42-17,0 0-1,0-1 1,1 1-1,-1 0 1,1 0-1,-1 0 1,1-1-1,0 1 1,-1 0-1,1 3 1,1 15 23,1-1 0,0 1 1,10 35-1,-12-53-23,1 0 0,0 0 0,-1 0-1,1 0 1,0 0 0,0 0 0,0 0 0,1-1-1,0 3 1,13 12 23,0 0 0,0-1 0,24 17 0,-38-31-25,1 0 0,-1 0-1,0 0 1,1 0 0,-1-1 0,1 1-1,-1 0 1,1-1 0,-1 1 0,1-1 0,0 0-1,2 1 1,19 1 25,1-1-1,-1-1 1,28-3 0,-49 3-25,0-1-1,0 1 1,0 0 0,0-1 0,0 1-1,0-1 1,-1 0 0,1 0 0,0 0 0,-1 1-1,4-4 1,21-15 33,0-2 0,35-37 0,-42 32 48,56-119 39,-64 113-47,23-161 30,-31 148-36,-3 22-45,1-32 17,-2 0 1,-10-70-1,7 97-13,-3-27 27,-19-72 0,-10 14 31,34 109-78,1 1 1,-1-1-1,0 1 0,0 0 1,0-1-1,0 1 1,0 0-1,-4-3 0,5 5-10,-1 0 0,1 0 0,-1 0 0,1 0 0,-1 0 0,0 0-1,1 0 1,-1 1 0,0-1 0,-2 0 0,3 1-2,1 0 1,0 0 0,0 0-1,0 0 1,-1-1-1,1 1 1,0 0 0,0 0-1,0 0 1,0 0 0,-1 0-1,1 0 1,0 0-1,0 0 1,0 0 0,0 0-1,-1 1 1,1-1 0,0 0-1,0 0 1,0 0-1,0 0 1,-1 0 0,1 0-1,0 0 1,0 0 0,0 0-1,0 1 1,0-1-1,-1 0 1,1 0 0,0 0-1,0 0 1,0 0-1,0 1 1,0-1 0,-3 4 8,1-1 0,0 1 0,0 0 0,0 0 0,0 0 0,1 1 0,0-1 0,-1 0 0,2 1 0,-1-1 0,0 1 0,1-1 0,0 0 1,1 9-1,0 6 25,8 34 0,-8-47-39,2 11 24,1 1 1,1-1-1,1 0 1,10 23-1,2 1 6,28 92 9,-32-88-14,33 71 1,-39-98-20,-1-1 2,1 0 0,11 17 0,-7-14-3,-2-2 1,-5-8 0,1 0 1,13 16 0,-13-18-4,0 2 7,1-1 0,15 15 0,-20-22-4,1 1 0,-1-1 0,1 0 0,0 1 0,0-1 0,0-1 0,1 1 0,-1 0 0,0-1 0,0 0 0,1 0 0,-1 0 0,1 0 0,-1 0 0,6 0 0,19-3 5,-1-1 1,1-1-1,28-8 0,4-5-5,-36 10-5,-11 2-5,0 1 1,24-4-1,-31 8 6,-1-1 1,1 1-1,0 0 0,-1 1 0,1-1 0,-1 1 1,1 0-1,-1 1 0,0-1 0,9 5 0,-5-3-1,-6-2 0,-1 0 1,1 0-1,0 1 0,-1-1 0,1 1 0,-1-1 0,0 1 0,1 0 0,-1 0 1,2 2-1,5 6-8,0 1 0,-1 0 0,0 0 0,-1 0 0,0 1 1,7 16-1,-6-4-4,6 11-18,-9-34 13,4-1 15,1 0 0,-1-1 0,0 0 0,1-1 0,-1 0 0,14-5 0,-15 5 0,41-12-9,0-5 12,-40 14 2,-1 0 0,-1 0 0,10-8 0,19-23 1,-30 29 3,0 1 1,-1-1-1,0-1 0,-1 1 1,0-1-1,0 0 1,0 1-1,-1-2 0,0 1 1,-1 0-1,0-1 0,0 1 1,-1-1-1,1-16 0,-2 13 4,0 8-1,0 0 0,0 1 0,-1-1 0,1 0 0,-1 1 0,0-1 0,0 0 0,0 1 1,-1-1-1,-2-5 0,-3-3 13,0 0 0,0 1 0,-1 0 0,-14-15 0,22 25-13,-1 0 0,0 1 0,0-1 0,0 0 0,0 0 1,0 1-1,0-1 0,0 0 0,0 1 0,-1-1 0,1 1 0,0-1 1,-2 1-1,-14-4 21,1 1 0,-1 1 1,0 0-1,-31 1 0,21 7 80,-7 8-56,1 2 1,-36 23-1,43-19 62,-86 81 34,95-80-87,1 5-18,-25 54-1,36-57-8,4 15-13,6 60 0,2-69-6,10 11-2,24 42 1,-26-64 7,4-2-11,0-2-1,1 0 1,22 10 0,-17-16 30,120 8 20,-113-18 1,21-9-15,60-20 0,-80 15 22,31-26-675,70-60 1,-20 7-5894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8:41.0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6368,'3'7'17,"33"97"19,7 57 110,-33-118-115,-2-7 124,38 258 350,-43-271-479,15 48 138,30 100 222,-31-106-251,-10-45-82,-2-8-5,-1 0 1,0 0-1,-1 1 1,0-1 0,1 18-1,-4-28 256,-24-62 144,3 8-201,15 39-184,-12-33 233,17 42-237,0 0-1,0 0 0,0 0 0,0 0 0,1 0 1,0 0-1,0 0 0,0 0 0,0-1 0,2-5 1,0 4-33,1 1-1,0-1 1,0 1 0,1 0 0,0 0 0,0 0-1,0 0 1,0 1 0,1-1 0,0 1 0,0 1-1,0-1 1,0 1 0,11-6 0,-7 4-12,10-5 114,-8 6-76,1-1-25,-1 1 1,1 0-1,0 0 0,0 2 1,0-1-1,0 2 0,20-1 1,6 3 60,-1 3 1,62 13-1,-83-14-78,-12-3-7,0 1 0,0 0 0,0 1 0,0-1 0,0 1 0,-1-1 0,1 1 0,-1 0 0,5 3 0,26 17 22,1 7-19,-31-24-6,0 0 0,0 0 0,-1 0 0,6 10 0,-7-9 0,0-1 0,0 0 0,0 0 0,-1 1 0,2 6 0,-3 1-3,0 0 1,-1 0 0,-1 0 0,0 0-1,-1 0 1,0-1 0,-1 1 0,0-1-1,-10 19 1,-25 39-81,69-124-1345,-6 12-5198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8:41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5112,'3'2'-23,"47"30"-20,40 30-51,21 35 19,-54-39-85,-31-30 134,37 35 6,-36-38 14,112 78 8,-112-89 11,-12-7 2,0 0 4,1-1-1,-1 0 0,1-1 1,0-1-1,0-1 0,18 3 1,-25-5 10,37 3 148,-41-3-92,-1-1 1,1 0 0,-1 0 0,0-1-1,1 1 1,-1-1 0,0 0-1,6-2 1,-10 7 166,0 1-206,0-1 0,0 0 1,0 1-1,-1-1 0,0 0 0,0 0 0,0 0 0,0 1 1,0-1-1,-4 6 0,-22 34 46,21-35-65,-7 17 173,-66 181 69,62-153-121,-65 250-821,42-142-3607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8:43.4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1 5560,'0'136'65,"-10"66"54,6-150 121,-20 266 90,21-244-116,0 353 66,4-328-160,8 461 40,-7-439-80,22 530 26,-16-513-51,34 588 25,-34-577-32,20 594 24,-25-591-24,12 634 31,-14-627 1,-13 634 48,6-636 33,-32 615 91,28-625 16,-20 199 4,-4-21-151,20-205 213,-45 420 132,50-442-131,-15 327 148,24-355-102,18 203 156,-11-231-162,1-11-171,4 15 105,32 83 1,-2-35 111,-42-94-415,0 0 0,0 1 0,0-1 0,0 0 0,0 0-1,0 1 1,1-1 0,-1 0 0,0 0 0,0 1 0,0-1 0,0 0 0,0 0 0,0 0 0,0 1 0,1-1 0,-1 0 0,0 0 0,0 0-1,0 0 1,0 1 0,1-1 0,-1 0 0,0 0 0,0 0 0,1 0 0,-1 0 0,0 0 0,0 1 0,0-1 0,1 0 0,-1 0-1,0 0 1,0 0 0,1 0 0,-1 0 0,0 0 0,0 0 0,1 0 0,-1 0 0,0 0 0,0 0 0,1-1 0,-1 1 0,5-1-28,-1-1 0,0 0 1,0 0-1,0 0 1,0-1-1,-1 1 0,1-1 1,-1 0-1,1 0 1,-1 0-1,0 0 0,0-1 1,0 1-1,-1-1 1,4-5-1,6-7-943,34-43-7188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8:44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297 43 7352,'0'0'72,"-3"-6"-12,-10-18-18,13 23-32,-1 0-1,1 0 0,-1 1 0,1-1 0,-1 0 0,1 1 1,-1-1-1,1 1 0,-1-1 0,0 1 0,1-1 0,-1 1 0,0-1 1,0 1-1,1-1 0,-1 1 0,0 0 0,0-1 0,1 1 1,-1 0-1,0 0 0,0 0 0,0 0 0,0 0 0,1 0 0,-1 0 1,0 0-1,0 0 0,-1 0 0,-2 0 23,-2 0-4,4-1-15,0 1 0,-1 0 0,1 0 0,0 0 0,0 0 0,0 0 0,0 1 0,0-1 0,0 1 0,0-1 0,0 1 0,0 0 0,0 0 0,-3 1 0,-63 37 195,55-26-128,-9 26-26,2 0-1,-19 57 1,10-16-38,6 11 1,23-76-3,4-2-11,0-1 1,1 0 0,0 0 0,7 12-1,-11-23-2,-1 0 0,1 0 0,-1 0 0,1 0 0,0 0 0,-1-1 0,1 1 0,0 0 0,0-1 0,-1 1 0,1 0 0,0-1 0,0 1 0,2 0 0,9 4 3,0 0-1,1-1 0,-1 0 1,1-1-1,0-1 1,13 1-1,0-4 4,43-12-1,-43 7-4,35-16-1,-33 9 1,0-1 1,-2-2-1,26-18 0,-50 32 0,0 1-1,0 0 0,-1-1 1,1 1-1,-1-1 0,1 1 1,-1-1-1,1 0 0,0-2 1,10-17 3,-1 0 0,-1-1 1,10-31-1,-15 25 23,-3 11-12,2-12 10,-2 0 1,-3-57-1,1 73 0,0 4 0,-1 0 1,1 1 0,-1-1 0,-3-9 0,9 33 40,-2-5-49,0 0 1,-1 0-1,1 11 1,1 3 64,19 134 53,-17-121-56,30 182 28,-26-169-47,46 208 26,-45-207-47,23 202 12,-32-204-31,-8 162 12,1-177-19,-2-7-9,-1-1 1,-18 43 0,25-68-5,1 1-1,-1-1 1,0 0 0,0 1-1,0-1 1,0 0 0,0 0-1,0 0 1,0 0 0,0 0-1,-2 2 1,-6 3 1,0 0 1,0-1-1,-1 0 0,0 0 0,0-1 1,-18 5-1,7-8 5,-37-10-1,41 4-5,0 0 0,-22-9 0,27 8 0,-1 0 1,1-1-1,-20-15 0,22 14 0,0-1-1,1 0 0,-1-1 0,-8-13 1,9 10-1,0-1 0,1 0 0,-9-21 0,9 14 0,0 0 0,-5-31 0,8 26 0,-3-49 0,8 51 0,1 1 0,4-28 0,-1 24 0,13-40 0,19-30 1,65-89 10,-78 153 10,-15 22-11,121-141 76,-97 118-24,-1-2-1,-2-1 1,31-51 0,-57 79-56,-2 6-1,1 1 1,-1-1-1,1 1 0,-1 0 1,1-1-1,0 1 1,0 0-1,0 0 0,3-3 1,-2 2 7,4 0-1213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8:44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364 1 7712,'-8'0'2,"0"0"-1,1 0 1,-1 1 0,0 0 0,1 0 0,-1 1 0,-12 5-1,9-3 1,6-2-1,0 0 0,1 0 0,-1 1 0,1 0 1,-1 0-1,1 0 0,-6 5 0,-16 14 12,1 1-1,0 1 1,-33 45 0,15-2-8,10-2 0,27-52-4,1 1-1,-5 16 1,8-22-1,1 0 0,0-1 0,0 1 0,1 0 0,0 8 0,1-6 0,1-1 0,-1 1 0,7 17 0,-2-11 0,15 27 0,16 19 0,6-1 0,1-6 0,-1-8 0,-39-43 0,1-1 0,0 1 0,-1-1 0,1 0 0,1 0 0,9 5 0,-6-6-51,-1-1 0,1 0 1,-1 0-1,1 0 0,-1-1 1,1-1-1,-1 1 0,1-1 1,-1-1-1,1 1 0,11-5 1,-13 4-238,63-15-4192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8:45.0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497 1 6008,'-6'0'10,"0"1"1,0 0-1,0 1 0,0-1 1,0 1-1,0 0 1,1 1-1,-7 3 0,5-3 18,-6 3 19,1 1 0,-1 1 0,1 0 0,1 0-1,-21 20 1,21-18-31,-35 29 72,18-14-41,-48 51 0,-23 41 34,83-94 6,-41 84 38,56-105-115,1 0 0,-1-1 0,0 1-1,1 0 1,-1-1 0,1 1 0,0 0 0,-1 0-1,1 0 1,0 2 0,0 17 29,2 1 1,0 0-1,8 31 0,1-27 76,12 9-32,45 54 1,-45-67 36,110 79 37,-103-84-90,21 2-479,82 19 0,-27-15-4108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8:46.2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56 221 1176,'-5'3'240,"-3"2"-138,5-2-55,0-1 0,-1 1-1,1-1 1,-1 0 0,0-1-1,0 1 1,0 0 0,-8 1 0,10-2 189,8-3-122,25-6-16,49-10 92,121-13 37,-148 24 34,277-30 127,-252 28-40,377-35 155,-354 36-103,420-14 148,-423 19-207,336 1 136,-362 4-163,-63-2-265,302 19 735,-128-10 532,-180-9-968,-8-22 137,5 21-458,-1-1 0,1 1 0,-1 0 0,1 0 0,-1 0 0,1 0-1,-1 0 1,0 0 0,1 0 0,-1 0 0,0 0 0,0 0 0,0 0 0,0 0-1,0 0 1,0 0 0,0 1 0,0-1 0,0 1 0,-2-2 0,0 0 42,-43-20 611,22 12-1950,0-2-4996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8:46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4040,'0'0'20,"4"4"9,9 12 19,-5-9 39,1-4-55,0 1 0,0-1 0,0-1 1,1 0-1,-1 0 0,0 0 0,19-1 0,102-1 154,-16-11 7,-18 1-68,-73 8-36,9-2 149,1 2 1,-1 2-1,1 1 0,51 8 0,-66-5 82,-1 1 0,23 11 0,35 11 207,-49-20-730,1-2 0,44 4-1,2-5-4442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8:47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0 964 7352,'1'1'3,"0"0"0,1 0 0,-1 0 0,0-1 0,0 1 0,1 0 0,-1-1 0,0 1 0,1-1 0,-1 1 0,1-1 0,-1 0 0,1 0 0,-1 0 0,1 0 1,-1 0-1,0 0 0,1 0 0,-1 0 0,2-1 0,4-1 35,0 0 0,0-1 0,12-6 0,79-50 175,-76 41-25,87-99 85,-89 91-58,63-100 90,-71 101-91,38-108 80,-43 105-100,7-115 70,-15 114-103,-19-101 63,13 110-97,-1 7-93,0 1 1,0 1 0,-1-1-1,-11-9 1,8 12 72,-1 5-67,1-1-1,0 2 1,-1 0 0,0 0 0,1 1 0,-1 0 0,-15 1-1,20 2-20,0 1-1,0 0 0,0 0 0,0 0 1,1 1-1,-1 0 0,1 1 1,0-1-1,0 2 0,0-1 0,0 1 1,1 0-1,0 0 0,0 0 0,0 1 1,-8 11-1,6-8-12,5-4-4,0-1 0,0 1 0,0 0-1,0 0 1,1 0 0,0 0-1,-3 8 1,-15 41 10,-4 19-9,7-14-29,-16 98 0,28-98 15,6-34-21,25 106-11,-16-105-3,57 105-25,-48-107-2,11 2 20,55 39 0,-59-52-32,99 30-29,-98-35 96,1-1 0,0-1 0,30 2 1,-40-9-23,81-31-15,-97 31 51,0 1 1,0-1-1,1 0 1,-1 0-1,0-1 1,0 1-1,-1 0 1,4-3-1,16-16-307,0-1 0,-2 0 0,27-40 0,10-19-5742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8:48.0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 6552,'62'-1'25,"17"3"86,-41 2 51,-1 1-1,68 20 1,-89-19-129,-9-4 21,-1 0 0,0 1 0,1-1-1,-1 2 1,8 4 0,68 53 326,-67-45-113,0 8-144,-2 0 1,13 31-1,-20-31 131,-3-10-158,2 10 4,-1 0 0,-1 0 1,-1 45-1,-2-47-53,0 14 80,-1-1 1,-2 0-1,-10 54 0,12-88-116,1 0-1,0 1 1,-1-1-1,1 1 1,-1-1-1,0 1 1,1-1 0,-1 0-1,0 0 1,0 1-1,0-1 1,0 0 0,0 0-1,0 0 1,0 0-1,0 0 1,0 0-1,-1 0 1,1 0 0,0-1-1,0 1 1,-1 0-1,-1 0 1,1-1 3,0 0 0,0 0 1,0 0-1,0 0 0,0 0 0,0-1 1,0 1-1,0-1 0,1 1 0,-1-1 1,0 0-1,0 0 0,0 1 0,1-1 1,-3-2-1,-3-2 21,0 0-1,1-1 1,0 1 0,0-2 0,0 1 0,-6-10-1,2 3-16,5 6 7,0 0 0,1-1 0,0 1 0,-5-13 0,-37-107 118,41 107-109,0 0 1,1 0 0,2-1-1,-1-37 1,2 39-22,3-5 41,0 12-34,0 2-10,1-1-1,-1 1 0,2 0 0,-1 0 1,2 0-1,-1 0 0,1 0 0,12-16 1,-5 11 3,1 0 0,1 1 0,0 1-1,0 1 1,1 0 0,21-13 0,-22 17-9,-10 6-3,0-1 0,0 1 0,1 0 0,-1 1 0,1-1 0,-1 1 1,1-1-1,7 0 0,43-7 5,-37 7-5,0 1-1,20 2 1,-17 0-1,36 9 0,22 13 0,-8 7 0,-57-22 0,27 17 0,-32-18 0,0 0 0,13 15 0,4 15 0,-23-33 0,-1 0 0,-1 0 0,1 0 0,-1 1 0,0-1 0,2 6 0,-3-6 0,0 0 0,0 0 0,0 0 0,0 0 1,-1-1-1,0 7 0,-1-6 2,1 0-1,0 1 1,-1-1 0,0 0 0,0 0-1,0 0 1,0-1 0,-1 1 0,1 0-1,-1-1 1,0 0 0,0 1 0,-6 4-1,6-7 3,1 1 0,-1 0 0,1-1 0,-1 0 1,1 0-1,-1 1 0,0-2 0,0 1 0,0 0 0,0 0 0,1-1 0,-1 0 0,0 1 0,0-1 0,0 0 0,0-1 0,0 1 0,0 0 0,0-1 0,-4-1 0,2-1 10,1 0 0,0 0 0,0 0 0,0 0 0,0-1 0,1 1 0,-1-1 0,1 0 0,0 0 0,0 0 0,-4-8 0,7 9-7,-1 1 0,0 0 0,1-1 0,-1 1 0,1-1 0,0 1 0,0-1 0,0 1 0,0-1 0,0 1 0,0 0 0,1-1 0,-1 1 0,1-1-1,0 1 1,-1 0 0,1-1 0,0 1 0,0 0 0,1 0 0,-1 0 0,2-2 0,5-7 28,0 0 0,17-16 0,-20 22-22,6-7-3,27-24 64,-26 25-44,1 1 1,1 1 0,-1 0 0,2 1 0,-1 0 0,1 1-1,21-7 1,-34 14-27,0-1 1,1 1-1,-1 0 0,0 0 0,0-1 0,0 2 1,0-1-1,1 0 0,-1 0 0,0 1 0,0-1 0,0 1 1,4 1-1,5 2 4,34 10 0,-25-4 0,31 23 4,-38-24-11,0 1 1,16 17-1,-16-12 1,-1 1 0,-1 1 0,0 0-1,15 32 1,-16-22 12,16 131 4,-21-76 10,-4-53-22,2 61 22,-6 16 1,3-102-4,0 1-1,0 0 1,0 0-1,0 0 1,1 0-1,1 6 1,-1-9-185,0 1 1,1-1-1,-1 0 1,0 0-1,1 0 0,-1 1 1,1-1-1,-1 0 1,4 2-1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02:10.5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249 23 5472,'0'0'104,"0"-4"-18,0-11-11,0 11 538,-2 8-386,-3 3-191,0 0-1,1 0 0,0 1 1,0-1-1,1 1 1,0 0-1,0 0 0,-1 12 1,-49 188 208,47-184-235,-13 39 51,14-47-47,-55 173 146,40-102-91,12-50-26,-33 126 303,52-169-115,32-35-15,-20 18-99,1 1 1,27-20-1,-5 13-66,-24 19 71,116-25 54,-109 29-103,0 2 0,0 1 0,51 1 1,-47 2-9,111 4 291,-143-4-239,6-7-100,-2 0 0,1 0 0,-1-1-1,0 0 1,0 0 0,-1-1 0,-1 1 0,1-1 0,-1 0 0,2-12 0,9-21 79,-13 40-60,0 0 4,0 1-35,2-3 80,-4 20 10,0-10-84,-5 84 67,5-79-54,1-1 0,0 0 1,0 1-1,5 20 0,0-4-6,7 55 11,-6-49 46,37 113 28,-32-122-28,55 78 30,-65-100-96,0-1 0,1 1 0,-1-1 0,1 1 0,-1-1 0,1 1 0,-1-1 0,1 0 0,2 2 0,16 8-311,0 0 0,1-1 0,39 12 0,12 0-6237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9:09.0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2514 55 904,'48'-2'116,"-84"-5"397,-36 1 2,-132-2 42,151 6-90,-252-7 164,236 8-278,-300 2 124,290 1-209,-331 16 107,332-15-134,-310 12 319,366-14-477,-199 17 338,122-6-153,92-11-120,11 1 4,0 2-126,-3-3-15,1 0 0,-1 0-1,1 0 1,-1 0 0,1-1-1,-1 1 1,1 0 0,0-1 0,-1 1-1,1-1 1,0 1 0,-1-1-1,1 0 1,0 0 0,-1 0-1,4 0 1,151 10 193,-111-10-97,253-14 41,-227 10-47,326-20 35,-312 19-89,330-16 14,-336 17-34,275-2 9,-293 6-16,217-10 20,-131 2 16,-147 8-56,0 0 1,0 0 0,0 0-1,0 0 1,0 0 0,0 0-1,0 0 1,0 0 0,0 0-1,0-1 1,0 1 0,0 0-1,0 0 1,0 0-1,0 0 1,0 0 0,0 0-1,0 0 1,0 0 0,0 0-1,0 0 1,0-1 0,0 1-1,0 0 1,0 0 0,0 0-1,0 0 1,0 0 0,0 0-1,0 0 1,0 0 0,1 0-1,-1 0 1,0 0-1,0 0 1,0 0 0,0 0-1,0-1 1,-4-1 1,0 0 1,0 0-1,0 0 0,-1 0 1,1 1-1,-1-1 0,1 1 1,-1 0-1,1 1 0,-1-1 1,1 1-1,-1 0 0,-6 0 0,-1 0 5,-19 0 33,-193 7 18,168-4-3,-252 11 30,242-10-11,-268 26 27,266-23-33,-277 41 32,283-37-32,-193 50 25,215-48-58,18-4-19,-6 2-2,0 1 0,1 1 0,-42 27 0,31-12 11,36-27-24,0 1-1,1-1 1,-1 1-1,0 0 1,1-1-1,-1 1 1,1 0-1,0 0 1,-1 0-1,1 0 1,0 0-1,0 0 1,-1 4-1,2-4 0,0 0 1,0-1-1,1 1 0,-1-1 0,0 1 1,1-1-1,-1 1 0,1-1 0,-1 1 1,1-1-1,0 0 0,0 1 0,-1-1 1,1 0-1,0 0 0,0 1 0,0-1 1,1 0-1,-1 0 0,0 0 0,3 1 1,26 16-1,-27-17-1,-1 1 1,1-1-1,-1 0 1,0 0-1,0-1 0,1 1 1,-1 0-1,0-1 1,4 1-1,61 6 0,68 0-1,-79-8-3,278-13 2,-257 10-2,357-24 2,-340 21-2,142-12 4,35-4 1,-30 7 0,-38 6 0,-65 3 0,-59 3 0,-33 2 0,-30 1 0,-18 0 0,-20 1 0,-67 4 0,-61 2 0,-66 0 0,-314 1-2,418-7-3,-448-2 0,456 2-15,-360 12-14,384-7-12,-307 18-121,154 0-202,220-22 386,1 1-191,32 1-24,58 2 42,120-9 21,-149 1 70,245-13-18,-227 13 37,274-11-17,-272 12 31,286-6-5,-285 6 18,104-4 4,31 2 13,-28 3 2,-57 1 1,-81 1 6,-32-1-3,159 0 58,-113-1 342,-51 1-359,0 0 0,1-1 0,-1 1 0,0-1 0,0 0 0,0 0 0,0 0 0,0 0 0,0 0 0,-1 0 0,1-1 0,0 1 0,0 0 0,-1-1 0,1 1 0,-1-1 0,1 0 0,-1 0 0,0 1 0,0-1 0,0 0 0,0 0-1,0 0 1,1-4 0,-1 5-24,0 0 0,0-1 0,1 1 0,-1 0 0,0 0 0,1 0 0,-1 0 0,0 0-1,1 0 1,-1 0 0,1 1 0,-1-1 0,1 0 0,0 1 0,-1-1 0,3 1 0,7-4 134,4 0-120,-1 0 1,1 1-1,0 1 0,0 0 1,0 1-1,1 1 0,-1 0 1,0 1-1,28 5 0,-41-6-33,0 1 0,0-1 0,1 0 0,-1 1 0,0-1 0,0 1 0,0 0 0,0 0 0,0 0 0,0 0 0,3 2 0,2 2 1,22 15 1,-18-11-1,-5-5 0,0 1-1,0 0 0,-1 0 0,1 1 1,-1 0-1,-1 0 0,5 6 0,4 10 0,-12-16-2,-1 0 0,5 28 0,1-23 0,4-2 0,13 9 0,-18-15 0,15 8 0,-14-10 0,0-1 0,16 4 0,-11-2-1,4-4 3,-14 2-1,1-1-1,-1 1 1,0-1 0,0 0-1,0 0 1,0 1 0,-1-1-1,1 0 1,0 0 0,0 0 0,0 0-1,-1 0 1,1 0 0,-1 0-1,1-1 1,-1 1 0,2-2-1,-1 1 1,13-36-1175,0-5-4706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9:10.7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26 3768,'0'0'104,"-1"-4"-17,-2-13-59,3 12 26,1 9 5,17 84 104,-10-39-105,-5-24-47,2 0 0,9 27-1,86 280 57,-89-294-47,87 313 69,-95-343-107,-1 1-1,-1-1 1,1 1 0,-1 0-1,-1-1 1,0 1 0,0 0-1,-2 16 1,0-10-283,-3 25-2146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9:11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1 176 3864,'82'69'-233,"-62"-57"226,119 52-6,-53-30-34,-53-22 40,85 29-5,-63-23 34,107 20-1,-142-36-17,-12-1 3,0 0 0,0-1 0,0 0 0,0 0-1,0-1 1,9-2 0,-2 1-74,-1-1 1,-1 0-1,1-1 0,26-11 1,-1-5-1841</inkml:trace>
  <inkml:trace contextRef="#ctx0" brushRef="#br0" timeOffset="1">889 52 4760,'-5'-5'3,"0"0"1,0 1-1,0-1 1,0 1-1,-1 0 1,0 1-1,0-1 1,0 1-1,0 1 1,-1-1-1,1 1 1,-1 0-1,1 0 1,-1 1-1,-13-1 1,19 1-1,0 1-1,0 0 1,-1 1 0,1-1 0,0 0-1,0 0 1,0 0 0,0 1 0,0-1-1,0 0 1,1 1 0,-1-1 0,0 1-1,-2 0 1,-20 14 21,1 1 0,-32 29 0,-96 106 162,118-118-178,-3 4 5,-45 59 0,1 24-10,-7 39-567,61-105-2256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9:11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5832,'3'3'0,"9"7"4,-1 1-1,0 1 1,10 14-1,11 21 5,-18-23 26,37 143 19,-44-129 14,18 170 46,-21-167 54,-2-24-99,5 42 130,18 70 0,-23-123-152,9 39 159,18 43 1,-6-27-854,-13-37-3585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9:12.0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1 349 7000,'12'-4'-10,"0"1"0,1 0 0,-1 1 0,1 1 0,24 0 0,-22 0-6,76-2-93,62-9 71,81-26 19,-184 27 14,69-22 4,6-13 2,-111 40 4,7-2 6,0-1 0,0-1-1,-2-1 1,1-1 0,-1-1-1,32-27 1,8-21 93,-60 62-97,1-1-1,-1 1 1,1-1-1,-1 0 1,1 1 0,-1-1-1,0 0 1,1 0-1,-1 1 1,1-1-1,-1 0 1,0 0 0,1 0-1,-1 0 1,0 0-1,1 0 1,-1 0-1,1 0 1,-1 0-1,0 0 1,1 0 0,-1 0-1,0 0 1,1-1-1,-1 1 1,1 0-1,-1 0 1,0-1 0,1 1-1,-1 0 1,1-1-1,-1 1 1,1-1-1,-1 1 1,1 0 0,-1-1-1,1 1 1,0-1-1,-1 1 1,1-1-1,0 0 1,-1 1 0,1-1-1,0 1 1,0-1-1,0 0 1,-1 1-1,1-1 1,0 1 0,0-1-1,0 0 1,0 1-1,0-1 1,0 0-1,0 1 1,0-1 0,0 0-1,0 1 1,1-1-1,-1 1 1,0-1-1,0 0 1,1 1 0,-1-1-1,0 1 1,1-1-1,0 0 1,-21 18 90,-30 32 0,24-19 3,2 1-1,-27 43 0,34-48-70,-1 3 98,-44 98 34,59-123-152,1 1 0,1-1-1,-1 1 1,1-1 0,-1 1-1,1-1 1,0 1 0,1 0 0,-1 7-1,1 1 5,1 25 0,-1-36-11,0 0 0,0-1 0,0 1-1,1 0 1,-1 0 0,1 0-1,-1-1 1,1 1 0,0 0-1,-1-1 1,1 1 0,0 0 0,0-1-1,0 1 1,0-1 0,2 3-1,2 1 4,-3-3-5,0 1 1,0-1-1,0 0 0,0 0 1,0 0-1,0 0 1,1-1-1,-1 1 0,4 1 1,-2-1-1,0-1 0,0 0 0,0 0 0,0 0 0,0 0 0,8 0 0,-2-1 0,-1 0 0,1-1 1,10-1-1,-11-1 1,1 1 1,-1-2-1,0 1 0,0-2 1,0 1-1,0-1 0,14-11 1,-11 3 18,-2-4-10,-1-1 1,9-25 0,-16 26 29,-10-149 107,7 158-137,0-25 10,1 27 27,-1 10-1,-5 59 38,2-32-69,1 0-1,3 52 0,2-67-13,1 0 0,5 17 0,-3-18-2,1-1-1,1 0 1,0-1 0,0 1 0,2-1 0,-1-1-1,2 0 1,0 0 0,21 20 0,-29-30-2,0 0 0,0 0 1,1-1-1,-1 1 1,0 0-1,1-1 0,0 0 1,-1 0-1,1 1 0,-1-1 1,1-1-1,0 1 1,0 0-1,3 0 0,-4-1 0,-1 0 1,0-1 0,0 1-1,0 0 1,0-1 0,-1 1 0,1-1-1,0 0 1,0 1 0,-1-1 0,1 1 0,0-1-1,-1 0 1,1 0 0,0 1 0,-1-1-1,1 0 1,-1 0 0,0 0 0,1 1-1,-1-1 1,1 0 0,-1 0 0,0 0 0,0-2-1,1 2-1,2-6 0,-2 4 3,0 0-1,0 0 0,0 0 1,0 0-1,-1 0 1,1 0-1,-1 0 1,0 0-1,0-1 0,0-3 1,-2-35-13,-6-10 12,-1 0 2,4 2 1,4 34 5,1 0 0,1 0 0,0 1 0,1-1 0,1 0 1,0 1-1,1 0 0,9-22 0,-12 36-1,0-1-1,0 1 1,1-1 0,-1 1 0,0 0-1,1 0 1,-1 0 0,1 0 0,-1 0-1,1 0 1,-1 0 0,1 0 0,0 1 0,-1-1-1,1 0 1,0 1 0,0 0 0,-1-1-1,1 1 1,2 0 0,-2 0 3,7 1 53,3 4-48,0 1-1,0 1 1,-1-1 0,0 2-1,0 0 1,-1 0 0,0 1-1,0 0 1,-1 0 0,0 1-1,11 18 1,-18-26-12,-1-1 0,0 1 0,0 0 0,0 0 0,0 0 0,0 0 0,0 0 0,0 0 0,-1 0 0,1 0 0,-1 0 0,0 0 0,1 1 0,-1-1 0,0 0 0,0 3 0,-1 2 2,1-3-2,0-1-1,0 0 0,-1 0 1,1 1-1,-1-1 1,0 0-1,0 0 1,-2 5-1,0-3-67,-1 1 0,0-1 0,0 0 0,0 0 0,0 0 0,-1 0 0,0-1 0,0 0 0,-6 4 0,5-4-315,-30 25-4911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9:12.5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367 131 6456,'3'-13'6,"-1"4"20,0 0 1,0-1-1,1 1 1,0 0-1,1 0 1,0 1-1,0-1 1,1 1-1,9-14 0,-13 21-6,0 1 0,0-1 0,1 0 0,-1 0 0,0 1 0,0-1 0,1 0 0,-1 1 0,0-1 0,1 1 0,-1 0 0,0-1 0,1 1 0,-1 0 0,1 0 0,1 0 0,4-1 27,4-2-14,-7 2-12,-1 1 0,0-1 0,1 1 0,-1-1-1,1 1 1,-1 0 0,1 0 0,-1 0 0,1 1 0,6 1 0,115 25 235,-97-15-95,8 11-52,58 47-1,-71-46-14,66 100 27,-78-99-74,11 93 14,-21-116-58,-1 0-1,0 0 1,0 1 0,0-1-1,0 0 1,-1 0 0,1 0-1,0 0 1,-2 3 0,-44 123 31,45-125-32,0 0-1,-1-1 1,1 1-1,-1-1 1,0 1-1,1-1 1,-1 0-1,-3 3 1,-22 21 4,-1-1-1,-41 26 1,39-36 2,-133 30 9,159-44-15,1 0 0,-1-1-1,1 1 1,-1-1 0,1 0-1,-1 0 1,-4-1 0,-29-4 4,1-2-1,-53-17 1,57 9 2,-127-87 16,131 78 24,-76-93 32,92 95 8,12 22-88,-4-9 18,1 1 1,1-1-1,0 1 1,-2-14-1,4 12-10,0 1 0,1 0 0,0 0 0,3-13 0,-4 20 1,0 1 0,1-1 0,-1 0 0,1 0 0,0 0-1,-1 1 1,1-1 0,0 0 0,0 0 0,0 1 0,2-3 0,21-25 42,2 1 0,37-33 0,-32 38 77,137-60 53,-164 81-162,0 1 0,0 0 0,0-1 0,1 2 0,7-2 0,22 0 31,1 2 1,55 6 0,-86-6-40,-1 1 1,1-1 0,-1 1-1,0 0 1,1 1-1,5 2 1,15 9 17,0 1 1,-1 2-1,28 24 0,-33-19 45,-5 0-347,-2-1 1,-1 1 0,12 36-1,-2 8-5613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9:13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12 7088,'-2'-6'83,"7"20"67,36 84 73,34 99-114,-48-119-106,-22-66-3,1 5-1,0 0-1,2 0 1,0 0 0,0-1 0,19 25 0,11 7-2,-38-48 3,0 0 0,0 1 0,0-1 0,0 0 0,1 0-1,-1 0 1,0 1 0,0-1 0,0 0 0,1 0-1,-1 0 1,0 0 0,0 0 0,1 1 0,-1-1 0,0 0-1,0 0 1,1 0 0,-1 0 0,0 0 0,0 0 0,1 0-1,-1 0 1,0 0 0,0 0 0,1 0 0,-1 0-1,0 0 1,1 0 0,25-5-1,-18 3 1,0-1 0,0-1 0,11-6 0,-9 4 0,-1 0 0,-1-1 0,12-10 0,-9 6 0,19-26 0,23-53 72,-34 56-19,25-36-1,-34 57-9,-8 11 97,-1 1-116,0 1 1,0 0-1,-1 0 1,1-1-1,0 1 1,0 0-1,0 0 1,-1 0 0,1 0-1,0 0 1,0 0-1,0 0 1,-1 0-1,3 0 1,5 12 124,0 1-1,8 18 1,-11-19-92,1-1-1,0 0 1,1 0-1,8 10 1,-13-20-51,0 1-1,0-1 1,0 0-1,0 0 1,0 0 0,0 0-1,1 0 1,-1 0-1,0-1 1,0 1-1,1-1 1,-1 1 0,0-1-1,1 0 1,-1 0-1,0 0 1,1 0 0,-1 0-1,0-1 1,1 1-1,-1-1 1,0 1-1,0-1 1,5-2 0,2-1-4,1-1 1,-1 0-1,14-9 1,-18 10-1,6-3 1,0 0 1,-1-1-1,0 0 0,-1-1 0,1 0 1,-2-1-1,11-12 0,-16 17-1,7-11 25,-3-5-15,0 1 1,4-29-1,-11 31 15,-4 0-15,-1 0 1,-12-33-1,7 37 16,2 6-21,1 1 1,-2 1-1,1-1 0,-1 2 1,-12-8-1,9 11 20,-20 9-1,28-5-25,-1 0 0,1 1-1,0-1 1,0 1 0,0 0-1,0 1 1,-4 4 0,1 1-2,0 0 0,1 0 0,0 1 0,0 0 0,-7 22 0,12-32 0,1 1 0,0-1 0,-1 1-1,1 0 1,0-1 0,0 1-1,0 0 1,-1 0 0,1-1 0,0 1-1,0 0 1,0-1 0,0 1 0,0 0-1,0-1 1,1 1 0,-1 0 0,0 0-1,0-1 1,1 2 0,0 1 0,0 0 1,0 0 0,0 0 0,1 0-1,-1 0 1,1-1 0,0 1 0,0 0-1,0-1 1,0 1 0,4 2-1,1 1-282,0-1 0,0 0 0,14 7 0,35 19-5237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9:13.5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424 30 5560,'-1'-2'8,"-1"0"0,1 0 0,0 0-1,-1 0 1,0 0 0,1 0 0,-1 0 0,0 0 0,0 1 0,0-1 0,0 1 0,0-1-1,-1 1 1,1 0 0,-4-2 0,3 3 4,0 0 0,0-1-1,-1 1 1,1 0 0,0 1-1,0-1 1,0 1 0,0-1 0,0 1-1,0 0 1,0 0 0,-5 3-1,-5 0 5,7-2 3,0 1 0,0-1 0,1 1 0,-1 0 0,-8 7 0,-149 108 187,147-105-199,8-6-4,0-1 0,1 1 0,-11 12 0,-12 17 9,24-28-11,1 0-1,0 0 1,-7 14 0,10-17-1,0 1 0,0-1 0,0 1 0,1 0 0,0 0 0,-1 9 0,2-7 0,1 0 0,-1 0 0,1 0 0,3 10 0,-2-11 0,0 0-1,0 0 1,1 0 0,0 0 0,0 0 0,0-1 0,6 9-1,-1-11-4,19-1 4,19-4 1,-38 0 0,-1 0 0,1 0 0,-1-1 0,13-4 0,-10 1 0,1 0 0,-2-1 1,11-7-1,2-5 14,0-1-1,34-39 1,-37 37 1,-16 18 3,1-1-1,-1 1 1,1 0-1,0 1 1,0-1-1,0 0 1,0 1 0,1 0-1,-1 0 1,1 1-1,-1-1 1,1 1-1,7-2 1,0 2 55,1 0 0,-1 1 0,18 2 0,-12 0-36,10 0 130,-1 2 1,51 13-1,-75-16-156,0-1 0,1 1 0,-1 0 0,0-1 0,1 0 0,-1 0 0,1 0 0,-1 0 0,0-1 0,1 1 0,-1-1 0,0 0 0,0 0 0,1 0 0,-1 0 0,0 0 0,0-1 0,0 0 0,0 1 0,0-1 0,-1 0 0,1 0 0,3-4 0,1-1-2,-5 5-3,1 0 1,-1 0-1,0-1 1,0 1-1,-1-1 1,1 1-1,0-1 1,-1 0-1,2-3 1,17-42 73,-13 31-32,15-32 0,-18 44-33,-1-1 0,1 1 0,0 0 0,0 0 0,1 0 0,-1 1 0,1 0 0,0-1 0,9-4 0,-12 8-10,0 0 0,0 0-1,0 1 1,0-1-1,0 0 1,0 1 0,0 0-1,1-1 1,-1 1-1,0 0 1,0 0 0,0 0-1,0 1 1,1-1-1,-1 0 1,0 1 0,3 0-1,5 1 11,18 5-2,6 8-10,-3 9-3,-27-19 0,0 0 0,0 0 0,0 0 0,4 8 0,-4-3-2,0 0 1,-1 0 0,0 0-1,-1 0 1,0 1-1,-1-1 1,1 20-1,3 19-6,-5-48 6,1 0 1,-1 0 0,1 0 0,-1 0-1,1 0 1,-1 0 0,1 0 0,0 0-1,-1 0 1,1-1 0,0 1 0,0 0-1,0 0 1,0-1 0,-1 1 0,1-1-1,0 1 1,0-1 0,0 1 0,0-1-1,0 1 1,0-1 0,2 0 0,1 2-3,34 8-926,3-1-3710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9:13.9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698 863 5656,'-3'-51'5,"-1"36"22,-1 5-18,-1 0 0,-1 0-1,0 1 1,0 0 0,-15-14 0,21 22 0,0 0 0,0 0 0,0 0 0,0 0 0,-1 0 0,1 0 0,0 1 0,-1-1 0,1 0 0,-1 1 0,-2-1 0,-21-5 45,0 1 0,-50-2-1,45 10 82,-124 41 45,125-30-113,11-5-38,-6 3-9,1 1-1,1 2 1,0 0 0,-25 22 0,35-27-4,1-1-9,0 1 0,0 0 0,1 1 1,0 0-1,1 0 0,0 1 0,-8 16 0,12-19 0,0 1-1,1 0 1,1 0 0,-4 12-1,7-22-5,0 1-1,0-1 1,0 0-1,0 0 0,0 1 1,0-1-1,0 0 0,0 0 1,0 1-1,0-1 0,0 0 1,0 0-1,0 1 1,0-1-1,0 0 0,0 0 1,0 0-1,0 1 0,0-1 1,0 0-1,0 0 1,0 1-1,1-1 0,-1 0 1,0 0-1,0 0 0,0 0 1,0 1-1,1-1 0,-1 0 1,0 0-1,0 0 1,0 0-1,1 0 0,-1 1 1,0-1-1,0 0 0,0 0 1,1 0-1,11 6 5,1 0-1,-1 0 1,1-2 0,15 4 0,-25-7-5,22 4 8,9-6-2,-1-1 1,37-7-1,-68 9-4,1-1 0,0 1 0,-1-1 0,1 0 0,-1 0 0,1 0 0,-1 0 0,0-1 0,4-1 0,-6 3-2,18-12 10,31-24 0,-26 15-6,19-23 1,-18 12 22,71-142 13,-92 169-32,-1 0 0,0 0 0,0-1 0,2-9 0,6-46 26,4-77 0,-16 97 66,-24-168 48,19 169-8,3 17-57,-2-12 63,-2 1-1,-23-67 1,31 99-137,-1 1 0,1 0-1,-1-1 1,1 1 0,-1 0 0,0 0 0,1-1 0,-1 1 0,0 0 0,0 0 0,-2-2 0,3 3 0,-1 0 0,0 0 0,0 1 0,1-1 0,-1 0 1,0 0-1,1 1 0,-1-1 0,0 0 0,1 1 1,-1-1-1,1 1 0,-1-1 0,1 1 0,-1-1 0,0 1 1,1-1-1,0 1 0,-1-1 0,1 1 0,-1 0 1,1-1-1,0 1 0,-1 0 0,1-1 0,0 2 0,-6 5 14,4-5-13,0 1 0,0 0 0,0 0 0,1-1 0,-1 1-1,1 0 1,0 0 0,0 0 0,0 0 0,0 0 0,0 5 0,-23 143 108,22-113-84,-2 59-1,4 17-25,8 101-3,-5-175-10,-1-6 3,18 151-13,-13-149 3,14 43 1,-13-66-22,-3-7-94,0 0 1,1-1 0,0 0-1,0-1 1,0 1 0,0-1-1,10 5 1,20 9-4727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09:29:14.3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207 125 5832,'30'-47'115,"-25"38"-82,-1 1 0,2 0 0,-1 0 0,1 0 0,0 0 1,1 1-1,10-9 0,-13 13 68,3 0 22,-7 4-116,1-1 1,-1 1-1,1-1 1,-1 1-1,0-1 1,1 1-1,-1-1 1,0 1-1,0-1 1,1 1-1,-1-1 1,0 1-1,0-1 1,0 1-1,0-1 1,0 1-1,0-1 1,0 1-1,0 0 1,0-1-1,0 1 1,0-1-1,0 1 0,0-1 1,0 2-1,-15 34 113,10-27-73,1 1 0,0 0 0,0 1 0,-4 19 0,0 62 77,9-71-56,34 104 29,-22-99-42,-8-17-37,5 7-4,0 0 1,1 0-1,0-1 1,2-1 0,-1 0-1,18 14 1,45 43 41,-74-71-55,-1 1-1,1-1 1,0 1-1,-1 0 0,1-1 1,-1 1-1,1 0 1,-1-1-1,1 1 1,-1 0-1,0-1 1,1 1-1,-1 0 1,0 0-1,0 0 1,1 1-1,0 2 2,-1 0 0,1 0-1,-1 0 1,1 0 0,-1 0-1,-1 8 1,-1-7-2,1 1 1,-1-1-1,0 0 0,0 0 1,-1 0-1,1 0 0,-1 0 0,-4 5 1,-4 4-1,-1 0 0,-21 20 0,6-10 0,-33 22 0,31-27-172,-1-2-1,-1 0 1,0-3 0,-63 21-1,-19 3-4133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BF905-C387-4D6D-8775-BE3E0D405D19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3AAFB-38D4-45DC-8161-6D3E8BE30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0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FFCE-1907-3514-DCBA-1C72012B6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44A3B-0103-41AA-4844-DCC50618F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4E40E-F3D3-21BC-9C5D-BCD100AE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E7EE9-439D-DD3C-4951-4039101D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F951C-645A-9DC0-60E6-0AFF6BA3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48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AAE4-D2DD-12D3-2540-57932EE1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06C2C-A1B6-81F9-4325-BFC728528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EAE84-2C0B-513F-D1C8-7D0E1FE1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45269-406A-1887-BEF3-20495C28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48543-2206-B565-18D2-8EFF9C01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28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FA007-F6EC-46C5-93BD-790CE3C63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9EB54-DA6C-845E-37B8-26C52FEB0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9B0C-C906-5CD3-22CC-8A3D0571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BFADC-36B0-AEF6-C2B7-8BA7CBE7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337D0-3FCC-59A5-FF64-CC8B7B1D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62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12BD-D652-424C-F122-B08B22A6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03B1-4140-7E30-0EFA-13A1E13B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3415B-8E7B-F574-289A-A559BE35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62352-DA9C-57DC-29C6-1612BAE2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F131-D6D8-E2C6-03FE-C9C4AAA4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20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D523-97C7-2B09-4DC5-827064F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5BB4E-13A7-F195-750C-DE891EA5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74B4-0676-8B19-2479-3E69B384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CA12-4FCB-C184-494F-D60EE5C6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91191-A4A4-1B26-439A-357B9233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0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0F1D-A73B-14AF-CE23-0384E632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6AFE6-63AF-C5B1-65CE-478CC375E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F38ED-1627-DCA4-709B-3F5AA43B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0D468-6509-8A11-7AA5-D71E01C4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BFAC3-7D85-B5FE-B4C3-6B0D87E9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0D739-5190-C5C9-090F-9EB7ED58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97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8D6F-C019-0675-679B-E1C95BBC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00F21-183C-EF07-0A8C-879DC371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09723-85CA-0101-A016-367E2E6C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A8C42-9140-FDF3-4EA0-76B093106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C9198-E0AD-9BEE-EE8E-80969267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EEAAA-A163-5000-D6C4-051A07F4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F611C-D38C-49F8-2630-5D3AF025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0221E-8511-D671-3893-D1A2CFFD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80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8E47-48F4-5D10-2E25-17A88B8F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E9C0A-75F6-CCD0-0D82-CB6389C2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4F184-8924-F868-3863-E59AA912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05A24-B83A-9E53-B2B4-3CDB4E1D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96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6E2BE-DA53-4476-1D6E-36D4329D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4775E-3CDD-7CA7-9BFE-8784120E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BBC1B-0068-85D2-4A3E-C32FB44A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9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8543-D903-77D1-6264-E3AAF10D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3178-D759-807D-1A18-095B4811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282D9-2A67-A55F-1268-FF40B79DE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1615-59B7-0FF0-384D-DAEA8C1C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B4808-DB9A-DA1A-2059-DC051F50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1D521-C694-3654-61C1-89445365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6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7572-DCEF-FBAE-1F52-C1F1EE21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24965-247C-4DB2-B732-25650C1A7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DD987-ECD9-C7C5-B699-DEB5CEE7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02652-A97D-02B1-E0BC-81E52C52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CD21E-F56A-5E95-4A0D-5C52607A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D7973-AAF7-BDD6-3B83-01F7C299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0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94AB7-1164-0929-84C6-923341DC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BD7F8-8BD7-A257-CCC3-FD0E4B153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2D35-E608-1CE8-3BA0-BEB70C23D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B88D-8820-4975-A0E5-D641D9E67F08}" type="datetimeFigureOut">
              <a:rPr lang="en-IN" smtClean="0"/>
              <a:t>08-09-2023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877CD-10B8-9E55-99D6-33FD6864D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F7DC-3508-28F8-DABD-FE8B2183E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7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13.png"/><Relationship Id="rId21" Type="http://schemas.openxmlformats.org/officeDocument/2006/relationships/image" Target="../media/image965.png"/><Relationship Id="rId42" Type="http://schemas.openxmlformats.org/officeDocument/2006/relationships/customXml" Target="../ink/ink976.xml"/><Relationship Id="rId63" Type="http://schemas.openxmlformats.org/officeDocument/2006/relationships/image" Target="../media/image986.png"/><Relationship Id="rId84" Type="http://schemas.openxmlformats.org/officeDocument/2006/relationships/customXml" Target="../ink/ink997.xml"/><Relationship Id="rId138" Type="http://schemas.openxmlformats.org/officeDocument/2006/relationships/customXml" Target="../ink/ink1024.xml"/><Relationship Id="rId159" Type="http://schemas.openxmlformats.org/officeDocument/2006/relationships/image" Target="../media/image1034.png"/><Relationship Id="rId170" Type="http://schemas.openxmlformats.org/officeDocument/2006/relationships/customXml" Target="../ink/ink1040.xml"/><Relationship Id="rId191" Type="http://schemas.openxmlformats.org/officeDocument/2006/relationships/image" Target="../media/image1050.png"/><Relationship Id="rId205" Type="http://schemas.openxmlformats.org/officeDocument/2006/relationships/image" Target="../media/image1057.png"/><Relationship Id="rId107" Type="http://schemas.openxmlformats.org/officeDocument/2006/relationships/image" Target="../media/image1008.png"/><Relationship Id="rId11" Type="http://schemas.openxmlformats.org/officeDocument/2006/relationships/image" Target="../media/image960.png"/><Relationship Id="rId32" Type="http://schemas.openxmlformats.org/officeDocument/2006/relationships/customXml" Target="../ink/ink971.xml"/><Relationship Id="rId53" Type="http://schemas.openxmlformats.org/officeDocument/2006/relationships/image" Target="../media/image981.png"/><Relationship Id="rId74" Type="http://schemas.openxmlformats.org/officeDocument/2006/relationships/customXml" Target="../ink/ink992.xml"/><Relationship Id="rId128" Type="http://schemas.openxmlformats.org/officeDocument/2006/relationships/customXml" Target="../ink/ink1019.xml"/><Relationship Id="rId149" Type="http://schemas.openxmlformats.org/officeDocument/2006/relationships/image" Target="../media/image1029.png"/><Relationship Id="rId5" Type="http://schemas.openxmlformats.org/officeDocument/2006/relationships/image" Target="../media/image957.png"/><Relationship Id="rId95" Type="http://schemas.openxmlformats.org/officeDocument/2006/relationships/image" Target="../media/image1002.png"/><Relationship Id="rId160" Type="http://schemas.openxmlformats.org/officeDocument/2006/relationships/customXml" Target="../ink/ink1035.xml"/><Relationship Id="rId181" Type="http://schemas.openxmlformats.org/officeDocument/2006/relationships/image" Target="../media/image1045.png"/><Relationship Id="rId22" Type="http://schemas.openxmlformats.org/officeDocument/2006/relationships/customXml" Target="../ink/ink966.xml"/><Relationship Id="rId43" Type="http://schemas.openxmlformats.org/officeDocument/2006/relationships/image" Target="../media/image976.png"/><Relationship Id="rId64" Type="http://schemas.openxmlformats.org/officeDocument/2006/relationships/customXml" Target="../ink/ink987.xml"/><Relationship Id="rId118" Type="http://schemas.openxmlformats.org/officeDocument/2006/relationships/customXml" Target="../ink/ink1014.xml"/><Relationship Id="rId139" Type="http://schemas.openxmlformats.org/officeDocument/2006/relationships/image" Target="../media/image1024.png"/><Relationship Id="rId85" Type="http://schemas.openxmlformats.org/officeDocument/2006/relationships/image" Target="../media/image997.png"/><Relationship Id="rId150" Type="http://schemas.openxmlformats.org/officeDocument/2006/relationships/customXml" Target="../ink/ink1030.xml"/><Relationship Id="rId171" Type="http://schemas.openxmlformats.org/officeDocument/2006/relationships/image" Target="../media/image1040.png"/><Relationship Id="rId192" Type="http://schemas.openxmlformats.org/officeDocument/2006/relationships/customXml" Target="../ink/ink1051.xml"/><Relationship Id="rId206" Type="http://schemas.openxmlformats.org/officeDocument/2006/relationships/customXml" Target="../ink/ink1058.xml"/><Relationship Id="rId12" Type="http://schemas.openxmlformats.org/officeDocument/2006/relationships/customXml" Target="../ink/ink961.xml"/><Relationship Id="rId33" Type="http://schemas.openxmlformats.org/officeDocument/2006/relationships/image" Target="../media/image971.png"/><Relationship Id="rId108" Type="http://schemas.openxmlformats.org/officeDocument/2006/relationships/customXml" Target="../ink/ink1009.xml"/><Relationship Id="rId129" Type="http://schemas.openxmlformats.org/officeDocument/2006/relationships/image" Target="../media/image1019.png"/><Relationship Id="rId54" Type="http://schemas.openxmlformats.org/officeDocument/2006/relationships/customXml" Target="../ink/ink982.xml"/><Relationship Id="rId75" Type="http://schemas.openxmlformats.org/officeDocument/2006/relationships/image" Target="../media/image992.png"/><Relationship Id="rId96" Type="http://schemas.openxmlformats.org/officeDocument/2006/relationships/customXml" Target="../ink/ink1003.xml"/><Relationship Id="rId140" Type="http://schemas.openxmlformats.org/officeDocument/2006/relationships/customXml" Target="../ink/ink1025.xml"/><Relationship Id="rId161" Type="http://schemas.openxmlformats.org/officeDocument/2006/relationships/image" Target="../media/image1035.png"/><Relationship Id="rId182" Type="http://schemas.openxmlformats.org/officeDocument/2006/relationships/customXml" Target="../ink/ink1046.xml"/><Relationship Id="rId6" Type="http://schemas.openxmlformats.org/officeDocument/2006/relationships/customXml" Target="../ink/ink958.xml"/><Relationship Id="rId23" Type="http://schemas.openxmlformats.org/officeDocument/2006/relationships/image" Target="../media/image966.png"/><Relationship Id="rId119" Type="http://schemas.openxmlformats.org/officeDocument/2006/relationships/image" Target="../media/image1014.png"/><Relationship Id="rId44" Type="http://schemas.openxmlformats.org/officeDocument/2006/relationships/customXml" Target="../ink/ink977.xml"/><Relationship Id="rId65" Type="http://schemas.openxmlformats.org/officeDocument/2006/relationships/image" Target="../media/image987.png"/><Relationship Id="rId86" Type="http://schemas.openxmlformats.org/officeDocument/2006/relationships/customXml" Target="../ink/ink998.xml"/><Relationship Id="rId130" Type="http://schemas.openxmlformats.org/officeDocument/2006/relationships/customXml" Target="../ink/ink1020.xml"/><Relationship Id="rId151" Type="http://schemas.openxmlformats.org/officeDocument/2006/relationships/image" Target="../media/image1030.png"/><Relationship Id="rId172" Type="http://schemas.openxmlformats.org/officeDocument/2006/relationships/customXml" Target="../ink/ink1041.xml"/><Relationship Id="rId193" Type="http://schemas.openxmlformats.org/officeDocument/2006/relationships/image" Target="../media/image1051.png"/><Relationship Id="rId207" Type="http://schemas.openxmlformats.org/officeDocument/2006/relationships/image" Target="../media/image1058.png"/><Relationship Id="rId13" Type="http://schemas.openxmlformats.org/officeDocument/2006/relationships/image" Target="../media/image961.png"/><Relationship Id="rId109" Type="http://schemas.openxmlformats.org/officeDocument/2006/relationships/image" Target="../media/image1009.png"/><Relationship Id="rId34" Type="http://schemas.openxmlformats.org/officeDocument/2006/relationships/customXml" Target="../ink/ink972.xml"/><Relationship Id="rId55" Type="http://schemas.openxmlformats.org/officeDocument/2006/relationships/image" Target="../media/image982.png"/><Relationship Id="rId76" Type="http://schemas.openxmlformats.org/officeDocument/2006/relationships/customXml" Target="../ink/ink993.xml"/><Relationship Id="rId97" Type="http://schemas.openxmlformats.org/officeDocument/2006/relationships/image" Target="../media/image1003.png"/><Relationship Id="rId120" Type="http://schemas.openxmlformats.org/officeDocument/2006/relationships/customXml" Target="../ink/ink1015.xml"/><Relationship Id="rId141" Type="http://schemas.openxmlformats.org/officeDocument/2006/relationships/image" Target="../media/image1025.png"/><Relationship Id="rId7" Type="http://schemas.openxmlformats.org/officeDocument/2006/relationships/image" Target="../media/image958.png"/><Relationship Id="rId162" Type="http://schemas.openxmlformats.org/officeDocument/2006/relationships/customXml" Target="../ink/ink1036.xml"/><Relationship Id="rId183" Type="http://schemas.openxmlformats.org/officeDocument/2006/relationships/image" Target="../media/image1046.png"/><Relationship Id="rId24" Type="http://schemas.openxmlformats.org/officeDocument/2006/relationships/customXml" Target="../ink/ink967.xml"/><Relationship Id="rId45" Type="http://schemas.openxmlformats.org/officeDocument/2006/relationships/image" Target="../media/image977.png"/><Relationship Id="rId66" Type="http://schemas.openxmlformats.org/officeDocument/2006/relationships/customXml" Target="../ink/ink988.xml"/><Relationship Id="rId87" Type="http://schemas.openxmlformats.org/officeDocument/2006/relationships/image" Target="../media/image998.png"/><Relationship Id="rId110" Type="http://schemas.openxmlformats.org/officeDocument/2006/relationships/customXml" Target="../ink/ink1010.xml"/><Relationship Id="rId131" Type="http://schemas.openxmlformats.org/officeDocument/2006/relationships/image" Target="../media/image1020.png"/><Relationship Id="rId152" Type="http://schemas.openxmlformats.org/officeDocument/2006/relationships/customXml" Target="../ink/ink1031.xml"/><Relationship Id="rId173" Type="http://schemas.openxmlformats.org/officeDocument/2006/relationships/image" Target="../media/image1041.png"/><Relationship Id="rId194" Type="http://schemas.openxmlformats.org/officeDocument/2006/relationships/customXml" Target="../ink/ink1052.xml"/><Relationship Id="rId208" Type="http://schemas.openxmlformats.org/officeDocument/2006/relationships/customXml" Target="../ink/ink1059.xml"/><Relationship Id="rId19" Type="http://schemas.openxmlformats.org/officeDocument/2006/relationships/image" Target="../media/image964.png"/><Relationship Id="rId14" Type="http://schemas.openxmlformats.org/officeDocument/2006/relationships/customXml" Target="../ink/ink962.xml"/><Relationship Id="rId30" Type="http://schemas.openxmlformats.org/officeDocument/2006/relationships/customXml" Target="../ink/ink970.xml"/><Relationship Id="rId35" Type="http://schemas.openxmlformats.org/officeDocument/2006/relationships/image" Target="../media/image972.png"/><Relationship Id="rId56" Type="http://schemas.openxmlformats.org/officeDocument/2006/relationships/customXml" Target="../ink/ink983.xml"/><Relationship Id="rId77" Type="http://schemas.openxmlformats.org/officeDocument/2006/relationships/image" Target="../media/image993.png"/><Relationship Id="rId100" Type="http://schemas.openxmlformats.org/officeDocument/2006/relationships/customXml" Target="../ink/ink1005.xml"/><Relationship Id="rId105" Type="http://schemas.openxmlformats.org/officeDocument/2006/relationships/image" Target="../media/image1007.png"/><Relationship Id="rId126" Type="http://schemas.openxmlformats.org/officeDocument/2006/relationships/customXml" Target="../ink/ink1018.xml"/><Relationship Id="rId147" Type="http://schemas.openxmlformats.org/officeDocument/2006/relationships/image" Target="../media/image1028.png"/><Relationship Id="rId168" Type="http://schemas.openxmlformats.org/officeDocument/2006/relationships/customXml" Target="../ink/ink1039.xml"/><Relationship Id="rId8" Type="http://schemas.openxmlformats.org/officeDocument/2006/relationships/customXml" Target="../ink/ink959.xml"/><Relationship Id="rId51" Type="http://schemas.openxmlformats.org/officeDocument/2006/relationships/image" Target="../media/image980.png"/><Relationship Id="rId72" Type="http://schemas.openxmlformats.org/officeDocument/2006/relationships/customXml" Target="../ink/ink991.xml"/><Relationship Id="rId93" Type="http://schemas.openxmlformats.org/officeDocument/2006/relationships/image" Target="../media/image1001.png"/><Relationship Id="rId98" Type="http://schemas.openxmlformats.org/officeDocument/2006/relationships/customXml" Target="../ink/ink1004.xml"/><Relationship Id="rId121" Type="http://schemas.openxmlformats.org/officeDocument/2006/relationships/image" Target="../media/image1015.png"/><Relationship Id="rId142" Type="http://schemas.openxmlformats.org/officeDocument/2006/relationships/customXml" Target="../ink/ink1026.xml"/><Relationship Id="rId163" Type="http://schemas.openxmlformats.org/officeDocument/2006/relationships/image" Target="../media/image1036.png"/><Relationship Id="rId184" Type="http://schemas.openxmlformats.org/officeDocument/2006/relationships/customXml" Target="../ink/ink1047.xml"/><Relationship Id="rId189" Type="http://schemas.openxmlformats.org/officeDocument/2006/relationships/image" Target="../media/image1049.png"/><Relationship Id="rId3" Type="http://schemas.openxmlformats.org/officeDocument/2006/relationships/image" Target="../media/image956.png"/><Relationship Id="rId25" Type="http://schemas.openxmlformats.org/officeDocument/2006/relationships/image" Target="../media/image967.png"/><Relationship Id="rId46" Type="http://schemas.openxmlformats.org/officeDocument/2006/relationships/customXml" Target="../ink/ink978.xml"/><Relationship Id="rId67" Type="http://schemas.openxmlformats.org/officeDocument/2006/relationships/image" Target="../media/image988.png"/><Relationship Id="rId116" Type="http://schemas.openxmlformats.org/officeDocument/2006/relationships/customXml" Target="../ink/ink1013.xml"/><Relationship Id="rId137" Type="http://schemas.openxmlformats.org/officeDocument/2006/relationships/image" Target="../media/image1023.png"/><Relationship Id="rId158" Type="http://schemas.openxmlformats.org/officeDocument/2006/relationships/customXml" Target="../ink/ink1034.xml"/><Relationship Id="rId20" Type="http://schemas.openxmlformats.org/officeDocument/2006/relationships/customXml" Target="../ink/ink965.xml"/><Relationship Id="rId41" Type="http://schemas.openxmlformats.org/officeDocument/2006/relationships/image" Target="../media/image975.png"/><Relationship Id="rId62" Type="http://schemas.openxmlformats.org/officeDocument/2006/relationships/customXml" Target="../ink/ink986.xml"/><Relationship Id="rId83" Type="http://schemas.openxmlformats.org/officeDocument/2006/relationships/image" Target="../media/image996.png"/><Relationship Id="rId88" Type="http://schemas.openxmlformats.org/officeDocument/2006/relationships/customXml" Target="../ink/ink999.xml"/><Relationship Id="rId111" Type="http://schemas.openxmlformats.org/officeDocument/2006/relationships/image" Target="../media/image1010.png"/><Relationship Id="rId132" Type="http://schemas.openxmlformats.org/officeDocument/2006/relationships/customXml" Target="../ink/ink1021.xml"/><Relationship Id="rId153" Type="http://schemas.openxmlformats.org/officeDocument/2006/relationships/image" Target="../media/image1031.png"/><Relationship Id="rId174" Type="http://schemas.openxmlformats.org/officeDocument/2006/relationships/customXml" Target="../ink/ink1042.xml"/><Relationship Id="rId179" Type="http://schemas.openxmlformats.org/officeDocument/2006/relationships/image" Target="../media/image1044.png"/><Relationship Id="rId195" Type="http://schemas.openxmlformats.org/officeDocument/2006/relationships/image" Target="../media/image1052.png"/><Relationship Id="rId209" Type="http://schemas.openxmlformats.org/officeDocument/2006/relationships/image" Target="../media/image1059.png"/><Relationship Id="rId190" Type="http://schemas.openxmlformats.org/officeDocument/2006/relationships/customXml" Target="../ink/ink1050.xml"/><Relationship Id="rId204" Type="http://schemas.openxmlformats.org/officeDocument/2006/relationships/customXml" Target="../ink/ink1057.xml"/><Relationship Id="rId15" Type="http://schemas.openxmlformats.org/officeDocument/2006/relationships/image" Target="../media/image962.png"/><Relationship Id="rId36" Type="http://schemas.openxmlformats.org/officeDocument/2006/relationships/customXml" Target="../ink/ink973.xml"/><Relationship Id="rId57" Type="http://schemas.openxmlformats.org/officeDocument/2006/relationships/image" Target="../media/image983.png"/><Relationship Id="rId106" Type="http://schemas.openxmlformats.org/officeDocument/2006/relationships/customXml" Target="../ink/ink1008.xml"/><Relationship Id="rId127" Type="http://schemas.openxmlformats.org/officeDocument/2006/relationships/image" Target="../media/image1018.png"/><Relationship Id="rId10" Type="http://schemas.openxmlformats.org/officeDocument/2006/relationships/customXml" Target="../ink/ink960.xml"/><Relationship Id="rId31" Type="http://schemas.openxmlformats.org/officeDocument/2006/relationships/image" Target="../media/image970.png"/><Relationship Id="rId52" Type="http://schemas.openxmlformats.org/officeDocument/2006/relationships/customXml" Target="../ink/ink981.xml"/><Relationship Id="rId73" Type="http://schemas.openxmlformats.org/officeDocument/2006/relationships/image" Target="../media/image991.png"/><Relationship Id="rId78" Type="http://schemas.openxmlformats.org/officeDocument/2006/relationships/customXml" Target="../ink/ink994.xml"/><Relationship Id="rId94" Type="http://schemas.openxmlformats.org/officeDocument/2006/relationships/customXml" Target="../ink/ink1002.xml"/><Relationship Id="rId99" Type="http://schemas.openxmlformats.org/officeDocument/2006/relationships/image" Target="../media/image1004.png"/><Relationship Id="rId101" Type="http://schemas.openxmlformats.org/officeDocument/2006/relationships/image" Target="../media/image1005.png"/><Relationship Id="rId122" Type="http://schemas.openxmlformats.org/officeDocument/2006/relationships/customXml" Target="../ink/ink1016.xml"/><Relationship Id="rId143" Type="http://schemas.openxmlformats.org/officeDocument/2006/relationships/image" Target="../media/image1026.png"/><Relationship Id="rId148" Type="http://schemas.openxmlformats.org/officeDocument/2006/relationships/customXml" Target="../ink/ink1029.xml"/><Relationship Id="rId164" Type="http://schemas.openxmlformats.org/officeDocument/2006/relationships/customXml" Target="../ink/ink1037.xml"/><Relationship Id="rId169" Type="http://schemas.openxmlformats.org/officeDocument/2006/relationships/image" Target="../media/image1039.png"/><Relationship Id="rId185" Type="http://schemas.openxmlformats.org/officeDocument/2006/relationships/image" Target="../media/image1047.png"/><Relationship Id="rId4" Type="http://schemas.openxmlformats.org/officeDocument/2006/relationships/customXml" Target="../ink/ink957.xml"/><Relationship Id="rId9" Type="http://schemas.openxmlformats.org/officeDocument/2006/relationships/image" Target="../media/image959.png"/><Relationship Id="rId180" Type="http://schemas.openxmlformats.org/officeDocument/2006/relationships/customXml" Target="../ink/ink1045.xml"/><Relationship Id="rId210" Type="http://schemas.openxmlformats.org/officeDocument/2006/relationships/customXml" Target="../ink/ink1060.xml"/><Relationship Id="rId26" Type="http://schemas.openxmlformats.org/officeDocument/2006/relationships/customXml" Target="../ink/ink968.xml"/><Relationship Id="rId47" Type="http://schemas.openxmlformats.org/officeDocument/2006/relationships/image" Target="../media/image978.png"/><Relationship Id="rId68" Type="http://schemas.openxmlformats.org/officeDocument/2006/relationships/customXml" Target="../ink/ink989.xml"/><Relationship Id="rId89" Type="http://schemas.openxmlformats.org/officeDocument/2006/relationships/image" Target="../media/image999.png"/><Relationship Id="rId112" Type="http://schemas.openxmlformats.org/officeDocument/2006/relationships/customXml" Target="../ink/ink1011.xml"/><Relationship Id="rId133" Type="http://schemas.openxmlformats.org/officeDocument/2006/relationships/image" Target="../media/image1021.png"/><Relationship Id="rId154" Type="http://schemas.openxmlformats.org/officeDocument/2006/relationships/customXml" Target="../ink/ink1032.xml"/><Relationship Id="rId175" Type="http://schemas.openxmlformats.org/officeDocument/2006/relationships/image" Target="../media/image1042.png"/><Relationship Id="rId196" Type="http://schemas.openxmlformats.org/officeDocument/2006/relationships/customXml" Target="../ink/ink1053.xml"/><Relationship Id="rId200" Type="http://schemas.openxmlformats.org/officeDocument/2006/relationships/customXml" Target="../ink/ink1055.xml"/><Relationship Id="rId16" Type="http://schemas.openxmlformats.org/officeDocument/2006/relationships/customXml" Target="../ink/ink963.xml"/><Relationship Id="rId37" Type="http://schemas.openxmlformats.org/officeDocument/2006/relationships/image" Target="../media/image973.png"/><Relationship Id="rId58" Type="http://schemas.openxmlformats.org/officeDocument/2006/relationships/customXml" Target="../ink/ink984.xml"/><Relationship Id="rId79" Type="http://schemas.openxmlformats.org/officeDocument/2006/relationships/image" Target="../media/image994.png"/><Relationship Id="rId102" Type="http://schemas.openxmlformats.org/officeDocument/2006/relationships/customXml" Target="../ink/ink1006.xml"/><Relationship Id="rId123" Type="http://schemas.openxmlformats.org/officeDocument/2006/relationships/image" Target="../media/image1016.png"/><Relationship Id="rId144" Type="http://schemas.openxmlformats.org/officeDocument/2006/relationships/customXml" Target="../ink/ink1027.xml"/><Relationship Id="rId90" Type="http://schemas.openxmlformats.org/officeDocument/2006/relationships/customXml" Target="../ink/ink1000.xml"/><Relationship Id="rId165" Type="http://schemas.openxmlformats.org/officeDocument/2006/relationships/image" Target="../media/image1037.png"/><Relationship Id="rId186" Type="http://schemas.openxmlformats.org/officeDocument/2006/relationships/customXml" Target="../ink/ink1048.xml"/><Relationship Id="rId211" Type="http://schemas.openxmlformats.org/officeDocument/2006/relationships/image" Target="../media/image1060.png"/><Relationship Id="rId27" Type="http://schemas.openxmlformats.org/officeDocument/2006/relationships/image" Target="../media/image968.png"/><Relationship Id="rId48" Type="http://schemas.openxmlformats.org/officeDocument/2006/relationships/customXml" Target="../ink/ink979.xml"/><Relationship Id="rId69" Type="http://schemas.openxmlformats.org/officeDocument/2006/relationships/image" Target="../media/image989.png"/><Relationship Id="rId113" Type="http://schemas.openxmlformats.org/officeDocument/2006/relationships/image" Target="../media/image1011.png"/><Relationship Id="rId134" Type="http://schemas.openxmlformats.org/officeDocument/2006/relationships/customXml" Target="../ink/ink1022.xml"/><Relationship Id="rId80" Type="http://schemas.openxmlformats.org/officeDocument/2006/relationships/customXml" Target="../ink/ink995.xml"/><Relationship Id="rId155" Type="http://schemas.openxmlformats.org/officeDocument/2006/relationships/image" Target="../media/image1032.png"/><Relationship Id="rId176" Type="http://schemas.openxmlformats.org/officeDocument/2006/relationships/customXml" Target="../ink/ink1043.xml"/><Relationship Id="rId197" Type="http://schemas.openxmlformats.org/officeDocument/2006/relationships/image" Target="../media/image1053.png"/><Relationship Id="rId201" Type="http://schemas.openxmlformats.org/officeDocument/2006/relationships/image" Target="../media/image1055.png"/><Relationship Id="rId17" Type="http://schemas.openxmlformats.org/officeDocument/2006/relationships/image" Target="../media/image963.png"/><Relationship Id="rId38" Type="http://schemas.openxmlformats.org/officeDocument/2006/relationships/customXml" Target="../ink/ink974.xml"/><Relationship Id="rId59" Type="http://schemas.openxmlformats.org/officeDocument/2006/relationships/image" Target="../media/image984.png"/><Relationship Id="rId103" Type="http://schemas.openxmlformats.org/officeDocument/2006/relationships/image" Target="../media/image1006.png"/><Relationship Id="rId124" Type="http://schemas.openxmlformats.org/officeDocument/2006/relationships/customXml" Target="../ink/ink1017.xml"/><Relationship Id="rId70" Type="http://schemas.openxmlformats.org/officeDocument/2006/relationships/customXml" Target="../ink/ink990.xml"/><Relationship Id="rId91" Type="http://schemas.openxmlformats.org/officeDocument/2006/relationships/image" Target="../media/image1000.png"/><Relationship Id="rId145" Type="http://schemas.openxmlformats.org/officeDocument/2006/relationships/image" Target="../media/image1027.png"/><Relationship Id="rId166" Type="http://schemas.openxmlformats.org/officeDocument/2006/relationships/customXml" Target="../ink/ink1038.xml"/><Relationship Id="rId187" Type="http://schemas.openxmlformats.org/officeDocument/2006/relationships/image" Target="../media/image1048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61.xml"/><Relationship Id="rId28" Type="http://schemas.openxmlformats.org/officeDocument/2006/relationships/customXml" Target="../ink/ink969.xml"/><Relationship Id="rId49" Type="http://schemas.openxmlformats.org/officeDocument/2006/relationships/image" Target="../media/image979.png"/><Relationship Id="rId114" Type="http://schemas.openxmlformats.org/officeDocument/2006/relationships/customXml" Target="../ink/ink1012.xml"/><Relationship Id="rId60" Type="http://schemas.openxmlformats.org/officeDocument/2006/relationships/customXml" Target="../ink/ink985.xml"/><Relationship Id="rId81" Type="http://schemas.openxmlformats.org/officeDocument/2006/relationships/image" Target="../media/image995.png"/><Relationship Id="rId135" Type="http://schemas.openxmlformats.org/officeDocument/2006/relationships/image" Target="../media/image1022.png"/><Relationship Id="rId156" Type="http://schemas.openxmlformats.org/officeDocument/2006/relationships/customXml" Target="../ink/ink1033.xml"/><Relationship Id="rId177" Type="http://schemas.openxmlformats.org/officeDocument/2006/relationships/image" Target="../media/image1043.png"/><Relationship Id="rId198" Type="http://schemas.openxmlformats.org/officeDocument/2006/relationships/customXml" Target="../ink/ink1054.xml"/><Relationship Id="rId202" Type="http://schemas.openxmlformats.org/officeDocument/2006/relationships/customXml" Target="../ink/ink1056.xml"/><Relationship Id="rId18" Type="http://schemas.openxmlformats.org/officeDocument/2006/relationships/customXml" Target="../ink/ink964.xml"/><Relationship Id="rId39" Type="http://schemas.openxmlformats.org/officeDocument/2006/relationships/image" Target="../media/image974.png"/><Relationship Id="rId50" Type="http://schemas.openxmlformats.org/officeDocument/2006/relationships/customXml" Target="../ink/ink980.xml"/><Relationship Id="rId104" Type="http://schemas.openxmlformats.org/officeDocument/2006/relationships/customXml" Target="../ink/ink1007.xml"/><Relationship Id="rId125" Type="http://schemas.openxmlformats.org/officeDocument/2006/relationships/image" Target="../media/image1017.png"/><Relationship Id="rId146" Type="http://schemas.openxmlformats.org/officeDocument/2006/relationships/customXml" Target="../ink/ink1028.xml"/><Relationship Id="rId167" Type="http://schemas.openxmlformats.org/officeDocument/2006/relationships/image" Target="../media/image1038.png"/><Relationship Id="rId188" Type="http://schemas.openxmlformats.org/officeDocument/2006/relationships/customXml" Target="../ink/ink1049.xml"/><Relationship Id="rId71" Type="http://schemas.openxmlformats.org/officeDocument/2006/relationships/image" Target="../media/image990.png"/><Relationship Id="rId92" Type="http://schemas.openxmlformats.org/officeDocument/2006/relationships/customXml" Target="../ink/ink1001.xml"/><Relationship Id="rId213" Type="http://schemas.openxmlformats.org/officeDocument/2006/relationships/image" Target="../media/image1061.png"/><Relationship Id="rId2" Type="http://schemas.openxmlformats.org/officeDocument/2006/relationships/customXml" Target="../ink/ink956.xml"/><Relationship Id="rId29" Type="http://schemas.openxmlformats.org/officeDocument/2006/relationships/image" Target="../media/image969.png"/><Relationship Id="rId40" Type="http://schemas.openxmlformats.org/officeDocument/2006/relationships/customXml" Target="../ink/ink975.xml"/><Relationship Id="rId115" Type="http://schemas.openxmlformats.org/officeDocument/2006/relationships/image" Target="../media/image1012.png"/><Relationship Id="rId136" Type="http://schemas.openxmlformats.org/officeDocument/2006/relationships/customXml" Target="../ink/ink1023.xml"/><Relationship Id="rId157" Type="http://schemas.openxmlformats.org/officeDocument/2006/relationships/image" Target="../media/image1033.png"/><Relationship Id="rId178" Type="http://schemas.openxmlformats.org/officeDocument/2006/relationships/customXml" Target="../ink/ink1044.xml"/><Relationship Id="rId61" Type="http://schemas.openxmlformats.org/officeDocument/2006/relationships/image" Target="../media/image985.png"/><Relationship Id="rId82" Type="http://schemas.openxmlformats.org/officeDocument/2006/relationships/customXml" Target="../ink/ink996.xml"/><Relationship Id="rId199" Type="http://schemas.openxmlformats.org/officeDocument/2006/relationships/image" Target="../media/image1054.png"/><Relationship Id="rId203" Type="http://schemas.openxmlformats.org/officeDocument/2006/relationships/image" Target="../media/image1056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19.png"/><Relationship Id="rId21" Type="http://schemas.openxmlformats.org/officeDocument/2006/relationships/image" Target="../media/image1071.png"/><Relationship Id="rId42" Type="http://schemas.openxmlformats.org/officeDocument/2006/relationships/customXml" Target="../ink/ink1082.xml"/><Relationship Id="rId63" Type="http://schemas.openxmlformats.org/officeDocument/2006/relationships/image" Target="../media/image1092.png"/><Relationship Id="rId84" Type="http://schemas.openxmlformats.org/officeDocument/2006/relationships/customXml" Target="../ink/ink1103.xml"/><Relationship Id="rId16" Type="http://schemas.openxmlformats.org/officeDocument/2006/relationships/customXml" Target="../ink/ink1069.xml"/><Relationship Id="rId107" Type="http://schemas.openxmlformats.org/officeDocument/2006/relationships/image" Target="../media/image1114.png"/><Relationship Id="rId11" Type="http://schemas.openxmlformats.org/officeDocument/2006/relationships/image" Target="../media/image1066.png"/><Relationship Id="rId32" Type="http://schemas.openxmlformats.org/officeDocument/2006/relationships/customXml" Target="../ink/ink1077.xml"/><Relationship Id="rId37" Type="http://schemas.openxmlformats.org/officeDocument/2006/relationships/image" Target="../media/image1079.png"/><Relationship Id="rId53" Type="http://schemas.openxmlformats.org/officeDocument/2006/relationships/image" Target="../media/image1087.png"/><Relationship Id="rId58" Type="http://schemas.openxmlformats.org/officeDocument/2006/relationships/customXml" Target="../ink/ink1090.xml"/><Relationship Id="rId74" Type="http://schemas.openxmlformats.org/officeDocument/2006/relationships/customXml" Target="../ink/ink1098.xml"/><Relationship Id="rId79" Type="http://schemas.openxmlformats.org/officeDocument/2006/relationships/image" Target="../media/image1100.png"/><Relationship Id="rId102" Type="http://schemas.openxmlformats.org/officeDocument/2006/relationships/customXml" Target="../ink/ink1112.xml"/><Relationship Id="rId123" Type="http://schemas.openxmlformats.org/officeDocument/2006/relationships/image" Target="../media/image1122.png"/><Relationship Id="rId128" Type="http://schemas.openxmlformats.org/officeDocument/2006/relationships/customXml" Target="../ink/ink1125.xml"/><Relationship Id="rId5" Type="http://schemas.openxmlformats.org/officeDocument/2006/relationships/image" Target="../media/image1063.png"/><Relationship Id="rId90" Type="http://schemas.openxmlformats.org/officeDocument/2006/relationships/customXml" Target="../ink/ink1106.xml"/><Relationship Id="rId95" Type="http://schemas.openxmlformats.org/officeDocument/2006/relationships/image" Target="../media/image1108.png"/><Relationship Id="rId22" Type="http://schemas.openxmlformats.org/officeDocument/2006/relationships/customXml" Target="../ink/ink1072.xml"/><Relationship Id="rId27" Type="http://schemas.openxmlformats.org/officeDocument/2006/relationships/image" Target="../media/image1074.png"/><Relationship Id="rId43" Type="http://schemas.openxmlformats.org/officeDocument/2006/relationships/image" Target="../media/image1082.png"/><Relationship Id="rId48" Type="http://schemas.openxmlformats.org/officeDocument/2006/relationships/customXml" Target="../ink/ink1085.xml"/><Relationship Id="rId64" Type="http://schemas.openxmlformats.org/officeDocument/2006/relationships/customXml" Target="../ink/ink1093.xml"/><Relationship Id="rId69" Type="http://schemas.openxmlformats.org/officeDocument/2006/relationships/image" Target="../media/image1095.png"/><Relationship Id="rId113" Type="http://schemas.openxmlformats.org/officeDocument/2006/relationships/image" Target="../media/image1117.png"/><Relationship Id="rId118" Type="http://schemas.openxmlformats.org/officeDocument/2006/relationships/customXml" Target="../ink/ink1120.xml"/><Relationship Id="rId134" Type="http://schemas.openxmlformats.org/officeDocument/2006/relationships/customXml" Target="../ink/ink1128.xml"/><Relationship Id="rId80" Type="http://schemas.openxmlformats.org/officeDocument/2006/relationships/customXml" Target="../ink/ink1101.xml"/><Relationship Id="rId85" Type="http://schemas.openxmlformats.org/officeDocument/2006/relationships/image" Target="../media/image1103.png"/><Relationship Id="rId12" Type="http://schemas.openxmlformats.org/officeDocument/2006/relationships/customXml" Target="../ink/ink1067.xml"/><Relationship Id="rId17" Type="http://schemas.openxmlformats.org/officeDocument/2006/relationships/image" Target="../media/image1069.png"/><Relationship Id="rId33" Type="http://schemas.openxmlformats.org/officeDocument/2006/relationships/image" Target="../media/image1077.png"/><Relationship Id="rId38" Type="http://schemas.openxmlformats.org/officeDocument/2006/relationships/customXml" Target="../ink/ink1080.xml"/><Relationship Id="rId59" Type="http://schemas.openxmlformats.org/officeDocument/2006/relationships/image" Target="../media/image1090.png"/><Relationship Id="rId103" Type="http://schemas.openxmlformats.org/officeDocument/2006/relationships/image" Target="../media/image1112.png"/><Relationship Id="rId108" Type="http://schemas.openxmlformats.org/officeDocument/2006/relationships/customXml" Target="../ink/ink1115.xml"/><Relationship Id="rId124" Type="http://schemas.openxmlformats.org/officeDocument/2006/relationships/customXml" Target="../ink/ink1123.xml"/><Relationship Id="rId129" Type="http://schemas.openxmlformats.org/officeDocument/2006/relationships/image" Target="../media/image1125.png"/><Relationship Id="rId54" Type="http://schemas.openxmlformats.org/officeDocument/2006/relationships/customXml" Target="../ink/ink1088.xml"/><Relationship Id="rId70" Type="http://schemas.openxmlformats.org/officeDocument/2006/relationships/customXml" Target="../ink/ink1096.xml"/><Relationship Id="rId75" Type="http://schemas.openxmlformats.org/officeDocument/2006/relationships/image" Target="../media/image1098.png"/><Relationship Id="rId91" Type="http://schemas.openxmlformats.org/officeDocument/2006/relationships/image" Target="../media/image1106.png"/><Relationship Id="rId96" Type="http://schemas.openxmlformats.org/officeDocument/2006/relationships/customXml" Target="../ink/ink110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64.xml"/><Relationship Id="rId23" Type="http://schemas.openxmlformats.org/officeDocument/2006/relationships/image" Target="../media/image1072.png"/><Relationship Id="rId28" Type="http://schemas.openxmlformats.org/officeDocument/2006/relationships/customXml" Target="../ink/ink1075.xml"/><Relationship Id="rId49" Type="http://schemas.openxmlformats.org/officeDocument/2006/relationships/image" Target="../media/image1085.png"/><Relationship Id="rId114" Type="http://schemas.openxmlformats.org/officeDocument/2006/relationships/customXml" Target="../ink/ink1118.xml"/><Relationship Id="rId119" Type="http://schemas.openxmlformats.org/officeDocument/2006/relationships/image" Target="../media/image1120.png"/><Relationship Id="rId44" Type="http://schemas.openxmlformats.org/officeDocument/2006/relationships/customXml" Target="../ink/ink1083.xml"/><Relationship Id="rId60" Type="http://schemas.openxmlformats.org/officeDocument/2006/relationships/customXml" Target="../ink/ink1091.xml"/><Relationship Id="rId65" Type="http://schemas.openxmlformats.org/officeDocument/2006/relationships/image" Target="../media/image1093.png"/><Relationship Id="rId81" Type="http://schemas.openxmlformats.org/officeDocument/2006/relationships/image" Target="../media/image1101.png"/><Relationship Id="rId86" Type="http://schemas.openxmlformats.org/officeDocument/2006/relationships/customXml" Target="../ink/ink1104.xml"/><Relationship Id="rId130" Type="http://schemas.openxmlformats.org/officeDocument/2006/relationships/customXml" Target="../ink/ink1126.xml"/><Relationship Id="rId135" Type="http://schemas.openxmlformats.org/officeDocument/2006/relationships/image" Target="../media/image1128.png"/><Relationship Id="rId13" Type="http://schemas.openxmlformats.org/officeDocument/2006/relationships/image" Target="../media/image1067.png"/><Relationship Id="rId18" Type="http://schemas.openxmlformats.org/officeDocument/2006/relationships/customXml" Target="../ink/ink1070.xml"/><Relationship Id="rId39" Type="http://schemas.openxmlformats.org/officeDocument/2006/relationships/image" Target="../media/image1080.png"/><Relationship Id="rId109" Type="http://schemas.openxmlformats.org/officeDocument/2006/relationships/image" Target="../media/image1115.png"/><Relationship Id="rId34" Type="http://schemas.openxmlformats.org/officeDocument/2006/relationships/customXml" Target="../ink/ink1078.xml"/><Relationship Id="rId50" Type="http://schemas.openxmlformats.org/officeDocument/2006/relationships/customXml" Target="../ink/ink1086.xml"/><Relationship Id="rId55" Type="http://schemas.openxmlformats.org/officeDocument/2006/relationships/image" Target="../media/image1088.png"/><Relationship Id="rId76" Type="http://schemas.openxmlformats.org/officeDocument/2006/relationships/customXml" Target="../ink/ink1099.xml"/><Relationship Id="rId97" Type="http://schemas.openxmlformats.org/officeDocument/2006/relationships/image" Target="../media/image1109.png"/><Relationship Id="rId104" Type="http://schemas.openxmlformats.org/officeDocument/2006/relationships/customXml" Target="../ink/ink1113.xml"/><Relationship Id="rId120" Type="http://schemas.openxmlformats.org/officeDocument/2006/relationships/customXml" Target="../ink/ink1121.xml"/><Relationship Id="rId125" Type="http://schemas.openxmlformats.org/officeDocument/2006/relationships/image" Target="../media/image1123.png"/><Relationship Id="rId7" Type="http://schemas.openxmlformats.org/officeDocument/2006/relationships/image" Target="../media/image1064.png"/><Relationship Id="rId71" Type="http://schemas.openxmlformats.org/officeDocument/2006/relationships/image" Target="../media/image1096.png"/><Relationship Id="rId92" Type="http://schemas.openxmlformats.org/officeDocument/2006/relationships/customXml" Target="../ink/ink1107.xml"/><Relationship Id="rId2" Type="http://schemas.openxmlformats.org/officeDocument/2006/relationships/customXml" Target="../ink/ink1062.xml"/><Relationship Id="rId29" Type="http://schemas.openxmlformats.org/officeDocument/2006/relationships/image" Target="../media/image1075.png"/><Relationship Id="rId24" Type="http://schemas.openxmlformats.org/officeDocument/2006/relationships/customXml" Target="../ink/ink1073.xml"/><Relationship Id="rId40" Type="http://schemas.openxmlformats.org/officeDocument/2006/relationships/customXml" Target="../ink/ink1081.xml"/><Relationship Id="rId45" Type="http://schemas.openxmlformats.org/officeDocument/2006/relationships/image" Target="../media/image1083.png"/><Relationship Id="rId66" Type="http://schemas.openxmlformats.org/officeDocument/2006/relationships/customXml" Target="../ink/ink1094.xml"/><Relationship Id="rId87" Type="http://schemas.openxmlformats.org/officeDocument/2006/relationships/image" Target="../media/image1104.png"/><Relationship Id="rId110" Type="http://schemas.openxmlformats.org/officeDocument/2006/relationships/customXml" Target="../ink/ink1116.xml"/><Relationship Id="rId115" Type="http://schemas.openxmlformats.org/officeDocument/2006/relationships/image" Target="../media/image1118.png"/><Relationship Id="rId131" Type="http://schemas.openxmlformats.org/officeDocument/2006/relationships/image" Target="../media/image1126.png"/><Relationship Id="rId136" Type="http://schemas.openxmlformats.org/officeDocument/2006/relationships/customXml" Target="../ink/ink1129.xml"/><Relationship Id="rId61" Type="http://schemas.openxmlformats.org/officeDocument/2006/relationships/image" Target="../media/image1091.png"/><Relationship Id="rId82" Type="http://schemas.openxmlformats.org/officeDocument/2006/relationships/customXml" Target="../ink/ink1102.xml"/><Relationship Id="rId19" Type="http://schemas.openxmlformats.org/officeDocument/2006/relationships/image" Target="../media/image1070.png"/><Relationship Id="rId14" Type="http://schemas.openxmlformats.org/officeDocument/2006/relationships/customXml" Target="../ink/ink1068.xml"/><Relationship Id="rId30" Type="http://schemas.openxmlformats.org/officeDocument/2006/relationships/customXml" Target="../ink/ink1076.xml"/><Relationship Id="rId35" Type="http://schemas.openxmlformats.org/officeDocument/2006/relationships/image" Target="../media/image1078.png"/><Relationship Id="rId56" Type="http://schemas.openxmlformats.org/officeDocument/2006/relationships/customXml" Target="../ink/ink1089.xml"/><Relationship Id="rId77" Type="http://schemas.openxmlformats.org/officeDocument/2006/relationships/image" Target="../media/image1099.png"/><Relationship Id="rId100" Type="http://schemas.openxmlformats.org/officeDocument/2006/relationships/customXml" Target="../ink/ink1111.xml"/><Relationship Id="rId105" Type="http://schemas.openxmlformats.org/officeDocument/2006/relationships/image" Target="../media/image1113.png"/><Relationship Id="rId126" Type="http://schemas.openxmlformats.org/officeDocument/2006/relationships/customXml" Target="../ink/ink1124.xml"/><Relationship Id="rId8" Type="http://schemas.openxmlformats.org/officeDocument/2006/relationships/customXml" Target="../ink/ink1065.xml"/><Relationship Id="rId51" Type="http://schemas.openxmlformats.org/officeDocument/2006/relationships/image" Target="../media/image1086.png"/><Relationship Id="rId72" Type="http://schemas.openxmlformats.org/officeDocument/2006/relationships/customXml" Target="../ink/ink1097.xml"/><Relationship Id="rId93" Type="http://schemas.openxmlformats.org/officeDocument/2006/relationships/image" Target="../media/image1107.png"/><Relationship Id="rId98" Type="http://schemas.openxmlformats.org/officeDocument/2006/relationships/customXml" Target="../ink/ink1110.xml"/><Relationship Id="rId121" Type="http://schemas.openxmlformats.org/officeDocument/2006/relationships/image" Target="../media/image1121.png"/><Relationship Id="rId3" Type="http://schemas.openxmlformats.org/officeDocument/2006/relationships/image" Target="../media/image1062.png"/><Relationship Id="rId25" Type="http://schemas.openxmlformats.org/officeDocument/2006/relationships/image" Target="../media/image1073.png"/><Relationship Id="rId46" Type="http://schemas.openxmlformats.org/officeDocument/2006/relationships/customXml" Target="../ink/ink1084.xml"/><Relationship Id="rId67" Type="http://schemas.openxmlformats.org/officeDocument/2006/relationships/image" Target="../media/image1094.png"/><Relationship Id="rId116" Type="http://schemas.openxmlformats.org/officeDocument/2006/relationships/customXml" Target="../ink/ink1119.xml"/><Relationship Id="rId137" Type="http://schemas.openxmlformats.org/officeDocument/2006/relationships/image" Target="../media/image1129.png"/><Relationship Id="rId20" Type="http://schemas.openxmlformats.org/officeDocument/2006/relationships/customXml" Target="../ink/ink1071.xml"/><Relationship Id="rId41" Type="http://schemas.openxmlformats.org/officeDocument/2006/relationships/image" Target="../media/image1081.png"/><Relationship Id="rId62" Type="http://schemas.openxmlformats.org/officeDocument/2006/relationships/customXml" Target="../ink/ink1092.xml"/><Relationship Id="rId83" Type="http://schemas.openxmlformats.org/officeDocument/2006/relationships/image" Target="../media/image1102.png"/><Relationship Id="rId88" Type="http://schemas.openxmlformats.org/officeDocument/2006/relationships/customXml" Target="../ink/ink1105.xml"/><Relationship Id="rId111" Type="http://schemas.openxmlformats.org/officeDocument/2006/relationships/image" Target="../media/image1116.png"/><Relationship Id="rId132" Type="http://schemas.openxmlformats.org/officeDocument/2006/relationships/customXml" Target="../ink/ink1127.xml"/><Relationship Id="rId15" Type="http://schemas.openxmlformats.org/officeDocument/2006/relationships/image" Target="../media/image1068.png"/><Relationship Id="rId36" Type="http://schemas.openxmlformats.org/officeDocument/2006/relationships/customXml" Target="../ink/ink1079.xml"/><Relationship Id="rId57" Type="http://schemas.openxmlformats.org/officeDocument/2006/relationships/image" Target="../media/image1089.png"/><Relationship Id="rId106" Type="http://schemas.openxmlformats.org/officeDocument/2006/relationships/customXml" Target="../ink/ink1114.xml"/><Relationship Id="rId127" Type="http://schemas.openxmlformats.org/officeDocument/2006/relationships/image" Target="../media/image1124.png"/><Relationship Id="rId10" Type="http://schemas.openxmlformats.org/officeDocument/2006/relationships/customXml" Target="../ink/ink1066.xml"/><Relationship Id="rId31" Type="http://schemas.openxmlformats.org/officeDocument/2006/relationships/image" Target="../media/image1076.png"/><Relationship Id="rId52" Type="http://schemas.openxmlformats.org/officeDocument/2006/relationships/customXml" Target="../ink/ink1087.xml"/><Relationship Id="rId73" Type="http://schemas.openxmlformats.org/officeDocument/2006/relationships/image" Target="../media/image1097.png"/><Relationship Id="rId78" Type="http://schemas.openxmlformats.org/officeDocument/2006/relationships/customXml" Target="../ink/ink1100.xml"/><Relationship Id="rId94" Type="http://schemas.openxmlformats.org/officeDocument/2006/relationships/customXml" Target="../ink/ink1108.xml"/><Relationship Id="rId99" Type="http://schemas.openxmlformats.org/officeDocument/2006/relationships/image" Target="../media/image1110.png"/><Relationship Id="rId101" Type="http://schemas.openxmlformats.org/officeDocument/2006/relationships/image" Target="../media/image1111.png"/><Relationship Id="rId122" Type="http://schemas.openxmlformats.org/officeDocument/2006/relationships/customXml" Target="../ink/ink1122.xml"/><Relationship Id="rId4" Type="http://schemas.openxmlformats.org/officeDocument/2006/relationships/customXml" Target="../ink/ink1063.xml"/><Relationship Id="rId9" Type="http://schemas.openxmlformats.org/officeDocument/2006/relationships/image" Target="../media/image1065.png"/><Relationship Id="rId26" Type="http://schemas.openxmlformats.org/officeDocument/2006/relationships/customXml" Target="../ink/ink1074.xml"/><Relationship Id="rId47" Type="http://schemas.openxmlformats.org/officeDocument/2006/relationships/image" Target="../media/image1084.png"/><Relationship Id="rId68" Type="http://schemas.openxmlformats.org/officeDocument/2006/relationships/customXml" Target="../ink/ink1095.xml"/><Relationship Id="rId89" Type="http://schemas.openxmlformats.org/officeDocument/2006/relationships/image" Target="../media/image1105.png"/><Relationship Id="rId112" Type="http://schemas.openxmlformats.org/officeDocument/2006/relationships/customXml" Target="../ink/ink1117.xml"/><Relationship Id="rId133" Type="http://schemas.openxmlformats.org/officeDocument/2006/relationships/image" Target="../media/image1127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87.png"/><Relationship Id="rId299" Type="http://schemas.openxmlformats.org/officeDocument/2006/relationships/image" Target="../media/image1278.png"/><Relationship Id="rId21" Type="http://schemas.openxmlformats.org/officeDocument/2006/relationships/image" Target="../media/image1139.png"/><Relationship Id="rId63" Type="http://schemas.openxmlformats.org/officeDocument/2006/relationships/image" Target="../media/image1160.png"/><Relationship Id="rId159" Type="http://schemas.openxmlformats.org/officeDocument/2006/relationships/image" Target="../media/image1208.png"/><Relationship Id="rId170" Type="http://schemas.openxmlformats.org/officeDocument/2006/relationships/customXml" Target="../ink/ink1214.xml"/><Relationship Id="rId226" Type="http://schemas.openxmlformats.org/officeDocument/2006/relationships/customXml" Target="../ink/ink1242.xml"/><Relationship Id="rId268" Type="http://schemas.openxmlformats.org/officeDocument/2006/relationships/customXml" Target="../ink/ink1263.xml"/><Relationship Id="rId32" Type="http://schemas.openxmlformats.org/officeDocument/2006/relationships/customXml" Target="../ink/ink1145.xml"/><Relationship Id="rId74" Type="http://schemas.openxmlformats.org/officeDocument/2006/relationships/customXml" Target="../ink/ink1166.xml"/><Relationship Id="rId128" Type="http://schemas.openxmlformats.org/officeDocument/2006/relationships/customXml" Target="../ink/ink1193.xml"/><Relationship Id="rId5" Type="http://schemas.openxmlformats.org/officeDocument/2006/relationships/image" Target="../media/image1131.png"/><Relationship Id="rId181" Type="http://schemas.openxmlformats.org/officeDocument/2006/relationships/image" Target="../media/image1219.png"/><Relationship Id="rId237" Type="http://schemas.openxmlformats.org/officeDocument/2006/relationships/image" Target="../media/image1247.png"/><Relationship Id="rId279" Type="http://schemas.openxmlformats.org/officeDocument/2006/relationships/image" Target="../media/image1268.png"/><Relationship Id="rId43" Type="http://schemas.openxmlformats.org/officeDocument/2006/relationships/image" Target="../media/image1150.png"/><Relationship Id="rId139" Type="http://schemas.openxmlformats.org/officeDocument/2006/relationships/image" Target="../media/image1198.png"/><Relationship Id="rId290" Type="http://schemas.openxmlformats.org/officeDocument/2006/relationships/customXml" Target="../ink/ink1274.xml"/><Relationship Id="rId304" Type="http://schemas.openxmlformats.org/officeDocument/2006/relationships/customXml" Target="../ink/ink1281.xml"/><Relationship Id="rId85" Type="http://schemas.openxmlformats.org/officeDocument/2006/relationships/image" Target="../media/image1171.png"/><Relationship Id="rId150" Type="http://schemas.openxmlformats.org/officeDocument/2006/relationships/customXml" Target="../ink/ink1204.xml"/><Relationship Id="rId192" Type="http://schemas.openxmlformats.org/officeDocument/2006/relationships/customXml" Target="../ink/ink1225.xml"/><Relationship Id="rId206" Type="http://schemas.openxmlformats.org/officeDocument/2006/relationships/customXml" Target="../ink/ink1232.xml"/><Relationship Id="rId248" Type="http://schemas.openxmlformats.org/officeDocument/2006/relationships/customXml" Target="../ink/ink1253.xml"/><Relationship Id="rId12" Type="http://schemas.openxmlformats.org/officeDocument/2006/relationships/customXml" Target="../ink/ink1135.xml"/><Relationship Id="rId108" Type="http://schemas.openxmlformats.org/officeDocument/2006/relationships/customXml" Target="../ink/ink1183.xml"/><Relationship Id="rId315" Type="http://schemas.openxmlformats.org/officeDocument/2006/relationships/image" Target="../media/image1286.png"/><Relationship Id="rId54" Type="http://schemas.openxmlformats.org/officeDocument/2006/relationships/customXml" Target="../ink/ink1156.xml"/><Relationship Id="rId96" Type="http://schemas.openxmlformats.org/officeDocument/2006/relationships/customXml" Target="../ink/ink1177.xml"/><Relationship Id="rId161" Type="http://schemas.openxmlformats.org/officeDocument/2006/relationships/image" Target="../media/image1209.png"/><Relationship Id="rId217" Type="http://schemas.openxmlformats.org/officeDocument/2006/relationships/image" Target="../media/image1237.png"/><Relationship Id="rId259" Type="http://schemas.openxmlformats.org/officeDocument/2006/relationships/image" Target="../media/image1258.png"/><Relationship Id="rId23" Type="http://schemas.openxmlformats.org/officeDocument/2006/relationships/image" Target="../media/image1140.png"/><Relationship Id="rId119" Type="http://schemas.openxmlformats.org/officeDocument/2006/relationships/image" Target="../media/image1188.png"/><Relationship Id="rId270" Type="http://schemas.openxmlformats.org/officeDocument/2006/relationships/customXml" Target="../ink/ink1264.xml"/><Relationship Id="rId65" Type="http://schemas.openxmlformats.org/officeDocument/2006/relationships/image" Target="../media/image1161.png"/><Relationship Id="rId130" Type="http://schemas.openxmlformats.org/officeDocument/2006/relationships/customXml" Target="../ink/ink1194.xml"/><Relationship Id="rId172" Type="http://schemas.openxmlformats.org/officeDocument/2006/relationships/customXml" Target="../ink/ink1215.xml"/><Relationship Id="rId228" Type="http://schemas.openxmlformats.org/officeDocument/2006/relationships/customXml" Target="../ink/ink1243.xml"/><Relationship Id="rId13" Type="http://schemas.openxmlformats.org/officeDocument/2006/relationships/image" Target="../media/image1135.png"/><Relationship Id="rId109" Type="http://schemas.openxmlformats.org/officeDocument/2006/relationships/image" Target="../media/image1183.png"/><Relationship Id="rId260" Type="http://schemas.openxmlformats.org/officeDocument/2006/relationships/customXml" Target="../ink/ink1259.xml"/><Relationship Id="rId281" Type="http://schemas.openxmlformats.org/officeDocument/2006/relationships/image" Target="../media/image1269.png"/><Relationship Id="rId316" Type="http://schemas.openxmlformats.org/officeDocument/2006/relationships/customXml" Target="../ink/ink1287.xml"/><Relationship Id="rId34" Type="http://schemas.openxmlformats.org/officeDocument/2006/relationships/customXml" Target="../ink/ink1146.xml"/><Relationship Id="rId55" Type="http://schemas.openxmlformats.org/officeDocument/2006/relationships/image" Target="../media/image1156.png"/><Relationship Id="rId76" Type="http://schemas.openxmlformats.org/officeDocument/2006/relationships/customXml" Target="../ink/ink1167.xml"/><Relationship Id="rId97" Type="http://schemas.openxmlformats.org/officeDocument/2006/relationships/image" Target="../media/image1177.png"/><Relationship Id="rId120" Type="http://schemas.openxmlformats.org/officeDocument/2006/relationships/customXml" Target="../ink/ink1189.xml"/><Relationship Id="rId141" Type="http://schemas.openxmlformats.org/officeDocument/2006/relationships/image" Target="../media/image1199.png"/><Relationship Id="rId7" Type="http://schemas.openxmlformats.org/officeDocument/2006/relationships/image" Target="../media/image1132.png"/><Relationship Id="rId162" Type="http://schemas.openxmlformats.org/officeDocument/2006/relationships/customXml" Target="../ink/ink1210.xml"/><Relationship Id="rId183" Type="http://schemas.openxmlformats.org/officeDocument/2006/relationships/image" Target="../media/image1220.png"/><Relationship Id="rId218" Type="http://schemas.openxmlformats.org/officeDocument/2006/relationships/customXml" Target="../ink/ink1238.xml"/><Relationship Id="rId239" Type="http://schemas.openxmlformats.org/officeDocument/2006/relationships/image" Target="../media/image1248.png"/><Relationship Id="rId250" Type="http://schemas.openxmlformats.org/officeDocument/2006/relationships/customXml" Target="../ink/ink1254.xml"/><Relationship Id="rId271" Type="http://schemas.openxmlformats.org/officeDocument/2006/relationships/image" Target="../media/image1264.png"/><Relationship Id="rId292" Type="http://schemas.openxmlformats.org/officeDocument/2006/relationships/customXml" Target="../ink/ink1275.xml"/><Relationship Id="rId306" Type="http://schemas.openxmlformats.org/officeDocument/2006/relationships/customXml" Target="../ink/ink1282.xml"/><Relationship Id="rId24" Type="http://schemas.openxmlformats.org/officeDocument/2006/relationships/customXml" Target="../ink/ink1141.xml"/><Relationship Id="rId45" Type="http://schemas.openxmlformats.org/officeDocument/2006/relationships/image" Target="../media/image1151.png"/><Relationship Id="rId66" Type="http://schemas.openxmlformats.org/officeDocument/2006/relationships/customXml" Target="../ink/ink1162.xml"/><Relationship Id="rId87" Type="http://schemas.openxmlformats.org/officeDocument/2006/relationships/image" Target="../media/image1172.png"/><Relationship Id="rId110" Type="http://schemas.openxmlformats.org/officeDocument/2006/relationships/customXml" Target="../ink/ink1184.xml"/><Relationship Id="rId131" Type="http://schemas.openxmlformats.org/officeDocument/2006/relationships/image" Target="../media/image1194.png"/><Relationship Id="rId152" Type="http://schemas.openxmlformats.org/officeDocument/2006/relationships/customXml" Target="../ink/ink1205.xml"/><Relationship Id="rId173" Type="http://schemas.openxmlformats.org/officeDocument/2006/relationships/image" Target="../media/image1215.png"/><Relationship Id="rId194" Type="http://schemas.openxmlformats.org/officeDocument/2006/relationships/customXml" Target="../ink/ink1226.xml"/><Relationship Id="rId208" Type="http://schemas.openxmlformats.org/officeDocument/2006/relationships/customXml" Target="../ink/ink1233.xml"/><Relationship Id="rId229" Type="http://schemas.openxmlformats.org/officeDocument/2006/relationships/image" Target="../media/image1243.png"/><Relationship Id="rId240" Type="http://schemas.openxmlformats.org/officeDocument/2006/relationships/customXml" Target="../ink/ink1249.xml"/><Relationship Id="rId261" Type="http://schemas.openxmlformats.org/officeDocument/2006/relationships/image" Target="../media/image1259.png"/><Relationship Id="rId14" Type="http://schemas.openxmlformats.org/officeDocument/2006/relationships/customXml" Target="../ink/ink1136.xml"/><Relationship Id="rId35" Type="http://schemas.openxmlformats.org/officeDocument/2006/relationships/image" Target="../media/image1146.png"/><Relationship Id="rId56" Type="http://schemas.openxmlformats.org/officeDocument/2006/relationships/customXml" Target="../ink/ink1157.xml"/><Relationship Id="rId77" Type="http://schemas.openxmlformats.org/officeDocument/2006/relationships/image" Target="../media/image1167.png"/><Relationship Id="rId100" Type="http://schemas.openxmlformats.org/officeDocument/2006/relationships/customXml" Target="../ink/ink1179.xml"/><Relationship Id="rId282" Type="http://schemas.openxmlformats.org/officeDocument/2006/relationships/customXml" Target="../ink/ink1270.xml"/><Relationship Id="rId317" Type="http://schemas.openxmlformats.org/officeDocument/2006/relationships/image" Target="../media/image1287.png"/><Relationship Id="rId8" Type="http://schemas.openxmlformats.org/officeDocument/2006/relationships/customXml" Target="../ink/ink1133.xml"/><Relationship Id="rId98" Type="http://schemas.openxmlformats.org/officeDocument/2006/relationships/customXml" Target="../ink/ink1178.xml"/><Relationship Id="rId121" Type="http://schemas.openxmlformats.org/officeDocument/2006/relationships/image" Target="../media/image1189.png"/><Relationship Id="rId142" Type="http://schemas.openxmlformats.org/officeDocument/2006/relationships/customXml" Target="../ink/ink1200.xml"/><Relationship Id="rId163" Type="http://schemas.openxmlformats.org/officeDocument/2006/relationships/image" Target="../media/image1210.png"/><Relationship Id="rId184" Type="http://schemas.openxmlformats.org/officeDocument/2006/relationships/customXml" Target="../ink/ink1221.xml"/><Relationship Id="rId219" Type="http://schemas.openxmlformats.org/officeDocument/2006/relationships/image" Target="../media/image1238.png"/><Relationship Id="rId230" Type="http://schemas.openxmlformats.org/officeDocument/2006/relationships/customXml" Target="../ink/ink1244.xml"/><Relationship Id="rId251" Type="http://schemas.openxmlformats.org/officeDocument/2006/relationships/image" Target="../media/image1254.png"/><Relationship Id="rId25" Type="http://schemas.openxmlformats.org/officeDocument/2006/relationships/image" Target="../media/image1141.png"/><Relationship Id="rId46" Type="http://schemas.openxmlformats.org/officeDocument/2006/relationships/customXml" Target="../ink/ink1152.xml"/><Relationship Id="rId67" Type="http://schemas.openxmlformats.org/officeDocument/2006/relationships/image" Target="../media/image1162.png"/><Relationship Id="rId272" Type="http://schemas.openxmlformats.org/officeDocument/2006/relationships/customXml" Target="../ink/ink1265.xml"/><Relationship Id="rId293" Type="http://schemas.openxmlformats.org/officeDocument/2006/relationships/image" Target="../media/image1275.png"/><Relationship Id="rId307" Type="http://schemas.openxmlformats.org/officeDocument/2006/relationships/image" Target="../media/image1282.png"/><Relationship Id="rId88" Type="http://schemas.openxmlformats.org/officeDocument/2006/relationships/customXml" Target="../ink/ink1173.xml"/><Relationship Id="rId111" Type="http://schemas.openxmlformats.org/officeDocument/2006/relationships/image" Target="../media/image1184.png"/><Relationship Id="rId132" Type="http://schemas.openxmlformats.org/officeDocument/2006/relationships/customXml" Target="../ink/ink1195.xml"/><Relationship Id="rId153" Type="http://schemas.openxmlformats.org/officeDocument/2006/relationships/image" Target="../media/image1205.png"/><Relationship Id="rId174" Type="http://schemas.openxmlformats.org/officeDocument/2006/relationships/customXml" Target="../ink/ink1216.xml"/><Relationship Id="rId195" Type="http://schemas.openxmlformats.org/officeDocument/2006/relationships/image" Target="../media/image1226.png"/><Relationship Id="rId209" Type="http://schemas.openxmlformats.org/officeDocument/2006/relationships/image" Target="../media/image1233.png"/><Relationship Id="rId220" Type="http://schemas.openxmlformats.org/officeDocument/2006/relationships/customXml" Target="../ink/ink1239.xml"/><Relationship Id="rId241" Type="http://schemas.openxmlformats.org/officeDocument/2006/relationships/image" Target="../media/image1249.png"/><Relationship Id="rId15" Type="http://schemas.openxmlformats.org/officeDocument/2006/relationships/image" Target="../media/image1136.png"/><Relationship Id="rId36" Type="http://schemas.openxmlformats.org/officeDocument/2006/relationships/customXml" Target="../ink/ink1147.xml"/><Relationship Id="rId57" Type="http://schemas.openxmlformats.org/officeDocument/2006/relationships/image" Target="../media/image1157.png"/><Relationship Id="rId262" Type="http://schemas.openxmlformats.org/officeDocument/2006/relationships/customXml" Target="../ink/ink1260.xml"/><Relationship Id="rId283" Type="http://schemas.openxmlformats.org/officeDocument/2006/relationships/image" Target="../media/image1270.png"/><Relationship Id="rId78" Type="http://schemas.openxmlformats.org/officeDocument/2006/relationships/customXml" Target="../ink/ink1168.xml"/><Relationship Id="rId99" Type="http://schemas.openxmlformats.org/officeDocument/2006/relationships/image" Target="../media/image1178.png"/><Relationship Id="rId101" Type="http://schemas.openxmlformats.org/officeDocument/2006/relationships/image" Target="../media/image1179.png"/><Relationship Id="rId122" Type="http://schemas.openxmlformats.org/officeDocument/2006/relationships/customXml" Target="../ink/ink1190.xml"/><Relationship Id="rId143" Type="http://schemas.openxmlformats.org/officeDocument/2006/relationships/image" Target="../media/image1200.png"/><Relationship Id="rId164" Type="http://schemas.openxmlformats.org/officeDocument/2006/relationships/customXml" Target="../ink/ink1211.xml"/><Relationship Id="rId185" Type="http://schemas.openxmlformats.org/officeDocument/2006/relationships/image" Target="../media/image1221.png"/><Relationship Id="rId9" Type="http://schemas.openxmlformats.org/officeDocument/2006/relationships/image" Target="../media/image1133.png"/><Relationship Id="rId210" Type="http://schemas.openxmlformats.org/officeDocument/2006/relationships/customXml" Target="../ink/ink1234.xml"/><Relationship Id="rId26" Type="http://schemas.openxmlformats.org/officeDocument/2006/relationships/customXml" Target="../ink/ink1142.xml"/><Relationship Id="rId231" Type="http://schemas.openxmlformats.org/officeDocument/2006/relationships/image" Target="../media/image1244.png"/><Relationship Id="rId252" Type="http://schemas.openxmlformats.org/officeDocument/2006/relationships/customXml" Target="../ink/ink1255.xml"/><Relationship Id="rId273" Type="http://schemas.openxmlformats.org/officeDocument/2006/relationships/image" Target="../media/image1265.png"/><Relationship Id="rId294" Type="http://schemas.openxmlformats.org/officeDocument/2006/relationships/customXml" Target="../ink/ink1276.xml"/><Relationship Id="rId308" Type="http://schemas.openxmlformats.org/officeDocument/2006/relationships/customXml" Target="../ink/ink1283.xml"/><Relationship Id="rId47" Type="http://schemas.openxmlformats.org/officeDocument/2006/relationships/image" Target="../media/image1152.png"/><Relationship Id="rId68" Type="http://schemas.openxmlformats.org/officeDocument/2006/relationships/customXml" Target="../ink/ink1163.xml"/><Relationship Id="rId89" Type="http://schemas.openxmlformats.org/officeDocument/2006/relationships/image" Target="../media/image1173.png"/><Relationship Id="rId112" Type="http://schemas.openxmlformats.org/officeDocument/2006/relationships/customXml" Target="../ink/ink1185.xml"/><Relationship Id="rId133" Type="http://schemas.openxmlformats.org/officeDocument/2006/relationships/image" Target="../media/image1195.png"/><Relationship Id="rId154" Type="http://schemas.openxmlformats.org/officeDocument/2006/relationships/customXml" Target="../ink/ink1206.xml"/><Relationship Id="rId175" Type="http://schemas.openxmlformats.org/officeDocument/2006/relationships/image" Target="../media/image1216.png"/><Relationship Id="rId196" Type="http://schemas.openxmlformats.org/officeDocument/2006/relationships/customXml" Target="../ink/ink1227.xml"/><Relationship Id="rId200" Type="http://schemas.openxmlformats.org/officeDocument/2006/relationships/customXml" Target="../ink/ink1229.xml"/><Relationship Id="rId16" Type="http://schemas.openxmlformats.org/officeDocument/2006/relationships/customXml" Target="../ink/ink1137.xml"/><Relationship Id="rId221" Type="http://schemas.openxmlformats.org/officeDocument/2006/relationships/image" Target="../media/image1239.png"/><Relationship Id="rId242" Type="http://schemas.openxmlformats.org/officeDocument/2006/relationships/customXml" Target="../ink/ink1250.xml"/><Relationship Id="rId263" Type="http://schemas.openxmlformats.org/officeDocument/2006/relationships/image" Target="../media/image1260.png"/><Relationship Id="rId284" Type="http://schemas.openxmlformats.org/officeDocument/2006/relationships/customXml" Target="../ink/ink1271.xml"/><Relationship Id="rId37" Type="http://schemas.openxmlformats.org/officeDocument/2006/relationships/image" Target="../media/image1147.png"/><Relationship Id="rId58" Type="http://schemas.openxmlformats.org/officeDocument/2006/relationships/customXml" Target="../ink/ink1158.xml"/><Relationship Id="rId79" Type="http://schemas.openxmlformats.org/officeDocument/2006/relationships/image" Target="../media/image1168.png"/><Relationship Id="rId102" Type="http://schemas.openxmlformats.org/officeDocument/2006/relationships/customXml" Target="../ink/ink1180.xml"/><Relationship Id="rId123" Type="http://schemas.openxmlformats.org/officeDocument/2006/relationships/image" Target="../media/image1190.png"/><Relationship Id="rId144" Type="http://schemas.openxmlformats.org/officeDocument/2006/relationships/customXml" Target="../ink/ink1201.xml"/><Relationship Id="rId90" Type="http://schemas.openxmlformats.org/officeDocument/2006/relationships/customXml" Target="../ink/ink1174.xml"/><Relationship Id="rId165" Type="http://schemas.openxmlformats.org/officeDocument/2006/relationships/image" Target="../media/image1211.png"/><Relationship Id="rId186" Type="http://schemas.openxmlformats.org/officeDocument/2006/relationships/customXml" Target="../ink/ink1222.xml"/><Relationship Id="rId211" Type="http://schemas.openxmlformats.org/officeDocument/2006/relationships/image" Target="../media/image1234.png"/><Relationship Id="rId232" Type="http://schemas.openxmlformats.org/officeDocument/2006/relationships/customXml" Target="../ink/ink1245.xml"/><Relationship Id="rId253" Type="http://schemas.openxmlformats.org/officeDocument/2006/relationships/image" Target="../media/image1255.png"/><Relationship Id="rId274" Type="http://schemas.openxmlformats.org/officeDocument/2006/relationships/customXml" Target="../ink/ink1266.xml"/><Relationship Id="rId295" Type="http://schemas.openxmlformats.org/officeDocument/2006/relationships/image" Target="../media/image1276.png"/><Relationship Id="rId309" Type="http://schemas.openxmlformats.org/officeDocument/2006/relationships/image" Target="../media/image1283.png"/><Relationship Id="rId27" Type="http://schemas.openxmlformats.org/officeDocument/2006/relationships/image" Target="../media/image1142.png"/><Relationship Id="rId48" Type="http://schemas.openxmlformats.org/officeDocument/2006/relationships/customXml" Target="../ink/ink1153.xml"/><Relationship Id="rId69" Type="http://schemas.openxmlformats.org/officeDocument/2006/relationships/image" Target="../media/image1163.png"/><Relationship Id="rId113" Type="http://schemas.openxmlformats.org/officeDocument/2006/relationships/image" Target="../media/image1185.png"/><Relationship Id="rId134" Type="http://schemas.openxmlformats.org/officeDocument/2006/relationships/customXml" Target="../ink/ink1196.xml"/><Relationship Id="rId80" Type="http://schemas.openxmlformats.org/officeDocument/2006/relationships/customXml" Target="../ink/ink1169.xml"/><Relationship Id="rId155" Type="http://schemas.openxmlformats.org/officeDocument/2006/relationships/image" Target="../media/image1206.png"/><Relationship Id="rId176" Type="http://schemas.openxmlformats.org/officeDocument/2006/relationships/customXml" Target="../ink/ink1217.xml"/><Relationship Id="rId197" Type="http://schemas.openxmlformats.org/officeDocument/2006/relationships/image" Target="../media/image1227.png"/><Relationship Id="rId201" Type="http://schemas.openxmlformats.org/officeDocument/2006/relationships/image" Target="../media/image1229.png"/><Relationship Id="rId222" Type="http://schemas.openxmlformats.org/officeDocument/2006/relationships/customXml" Target="../ink/ink1240.xml"/><Relationship Id="rId243" Type="http://schemas.openxmlformats.org/officeDocument/2006/relationships/image" Target="../media/image1250.png"/><Relationship Id="rId264" Type="http://schemas.openxmlformats.org/officeDocument/2006/relationships/customXml" Target="../ink/ink1261.xml"/><Relationship Id="rId285" Type="http://schemas.openxmlformats.org/officeDocument/2006/relationships/image" Target="../media/image1271.png"/><Relationship Id="rId17" Type="http://schemas.openxmlformats.org/officeDocument/2006/relationships/image" Target="../media/image1137.png"/><Relationship Id="rId38" Type="http://schemas.openxmlformats.org/officeDocument/2006/relationships/customXml" Target="../ink/ink1148.xml"/><Relationship Id="rId59" Type="http://schemas.openxmlformats.org/officeDocument/2006/relationships/image" Target="../media/image1158.png"/><Relationship Id="rId103" Type="http://schemas.openxmlformats.org/officeDocument/2006/relationships/image" Target="../media/image1180.png"/><Relationship Id="rId124" Type="http://schemas.openxmlformats.org/officeDocument/2006/relationships/customXml" Target="../ink/ink1191.xml"/><Relationship Id="rId310" Type="http://schemas.openxmlformats.org/officeDocument/2006/relationships/customXml" Target="../ink/ink1284.xml"/><Relationship Id="rId70" Type="http://schemas.openxmlformats.org/officeDocument/2006/relationships/customXml" Target="../ink/ink1164.xml"/><Relationship Id="rId91" Type="http://schemas.openxmlformats.org/officeDocument/2006/relationships/image" Target="../media/image1174.png"/><Relationship Id="rId145" Type="http://schemas.openxmlformats.org/officeDocument/2006/relationships/image" Target="../media/image1201.png"/><Relationship Id="rId166" Type="http://schemas.openxmlformats.org/officeDocument/2006/relationships/customXml" Target="../ink/ink1212.xml"/><Relationship Id="rId187" Type="http://schemas.openxmlformats.org/officeDocument/2006/relationships/image" Target="../media/image1222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235.xml"/><Relationship Id="rId233" Type="http://schemas.openxmlformats.org/officeDocument/2006/relationships/image" Target="../media/image1245.png"/><Relationship Id="rId254" Type="http://schemas.openxmlformats.org/officeDocument/2006/relationships/customXml" Target="../ink/ink1256.xml"/><Relationship Id="rId28" Type="http://schemas.openxmlformats.org/officeDocument/2006/relationships/customXml" Target="../ink/ink1143.xml"/><Relationship Id="rId49" Type="http://schemas.openxmlformats.org/officeDocument/2006/relationships/image" Target="../media/image1153.png"/><Relationship Id="rId114" Type="http://schemas.openxmlformats.org/officeDocument/2006/relationships/customXml" Target="../ink/ink1186.xml"/><Relationship Id="rId275" Type="http://schemas.openxmlformats.org/officeDocument/2006/relationships/image" Target="../media/image1266.png"/><Relationship Id="rId296" Type="http://schemas.openxmlformats.org/officeDocument/2006/relationships/customXml" Target="../ink/ink1277.xml"/><Relationship Id="rId300" Type="http://schemas.openxmlformats.org/officeDocument/2006/relationships/customXml" Target="../ink/ink1279.xml"/><Relationship Id="rId60" Type="http://schemas.openxmlformats.org/officeDocument/2006/relationships/customXml" Target="../ink/ink1159.xml"/><Relationship Id="rId81" Type="http://schemas.openxmlformats.org/officeDocument/2006/relationships/image" Target="../media/image1169.png"/><Relationship Id="rId135" Type="http://schemas.openxmlformats.org/officeDocument/2006/relationships/image" Target="../media/image1196.png"/><Relationship Id="rId156" Type="http://schemas.openxmlformats.org/officeDocument/2006/relationships/customXml" Target="../ink/ink1207.xml"/><Relationship Id="rId177" Type="http://schemas.openxmlformats.org/officeDocument/2006/relationships/image" Target="../media/image1217.png"/><Relationship Id="rId198" Type="http://schemas.openxmlformats.org/officeDocument/2006/relationships/customXml" Target="../ink/ink1228.xml"/><Relationship Id="rId202" Type="http://schemas.openxmlformats.org/officeDocument/2006/relationships/customXml" Target="../ink/ink1230.xml"/><Relationship Id="rId223" Type="http://schemas.openxmlformats.org/officeDocument/2006/relationships/image" Target="../media/image1240.png"/><Relationship Id="rId244" Type="http://schemas.openxmlformats.org/officeDocument/2006/relationships/customXml" Target="../ink/ink1251.xml"/><Relationship Id="rId18" Type="http://schemas.openxmlformats.org/officeDocument/2006/relationships/customXml" Target="../ink/ink1138.xml"/><Relationship Id="rId39" Type="http://schemas.openxmlformats.org/officeDocument/2006/relationships/image" Target="../media/image1148.png"/><Relationship Id="rId265" Type="http://schemas.openxmlformats.org/officeDocument/2006/relationships/image" Target="../media/image1261.png"/><Relationship Id="rId286" Type="http://schemas.openxmlformats.org/officeDocument/2006/relationships/customXml" Target="../ink/ink1272.xml"/><Relationship Id="rId50" Type="http://schemas.openxmlformats.org/officeDocument/2006/relationships/customXml" Target="../ink/ink1154.xml"/><Relationship Id="rId104" Type="http://schemas.openxmlformats.org/officeDocument/2006/relationships/customXml" Target="../ink/ink1181.xml"/><Relationship Id="rId125" Type="http://schemas.openxmlformats.org/officeDocument/2006/relationships/image" Target="../media/image1191.png"/><Relationship Id="rId146" Type="http://schemas.openxmlformats.org/officeDocument/2006/relationships/customXml" Target="../ink/ink1202.xml"/><Relationship Id="rId167" Type="http://schemas.openxmlformats.org/officeDocument/2006/relationships/image" Target="../media/image1212.png"/><Relationship Id="rId188" Type="http://schemas.openxmlformats.org/officeDocument/2006/relationships/customXml" Target="../ink/ink1223.xml"/><Relationship Id="rId311" Type="http://schemas.openxmlformats.org/officeDocument/2006/relationships/image" Target="../media/image1284.png"/><Relationship Id="rId71" Type="http://schemas.openxmlformats.org/officeDocument/2006/relationships/image" Target="../media/image1164.png"/><Relationship Id="rId92" Type="http://schemas.openxmlformats.org/officeDocument/2006/relationships/customXml" Target="../ink/ink1175.xml"/><Relationship Id="rId213" Type="http://schemas.openxmlformats.org/officeDocument/2006/relationships/image" Target="../media/image1235.png"/><Relationship Id="rId234" Type="http://schemas.openxmlformats.org/officeDocument/2006/relationships/customXml" Target="../ink/ink1246.xml"/><Relationship Id="rId2" Type="http://schemas.openxmlformats.org/officeDocument/2006/relationships/customXml" Target="../ink/ink1130.xml"/><Relationship Id="rId29" Type="http://schemas.openxmlformats.org/officeDocument/2006/relationships/image" Target="../media/image1143.png"/><Relationship Id="rId255" Type="http://schemas.openxmlformats.org/officeDocument/2006/relationships/image" Target="../media/image1256.png"/><Relationship Id="rId276" Type="http://schemas.openxmlformats.org/officeDocument/2006/relationships/customXml" Target="../ink/ink1267.xml"/><Relationship Id="rId297" Type="http://schemas.openxmlformats.org/officeDocument/2006/relationships/image" Target="../media/image1277.png"/><Relationship Id="rId40" Type="http://schemas.openxmlformats.org/officeDocument/2006/relationships/customXml" Target="../ink/ink1149.xml"/><Relationship Id="rId115" Type="http://schemas.openxmlformats.org/officeDocument/2006/relationships/image" Target="../media/image1186.png"/><Relationship Id="rId136" Type="http://schemas.openxmlformats.org/officeDocument/2006/relationships/customXml" Target="../ink/ink1197.xml"/><Relationship Id="rId157" Type="http://schemas.openxmlformats.org/officeDocument/2006/relationships/image" Target="../media/image1207.png"/><Relationship Id="rId178" Type="http://schemas.openxmlformats.org/officeDocument/2006/relationships/customXml" Target="../ink/ink1218.xml"/><Relationship Id="rId301" Type="http://schemas.openxmlformats.org/officeDocument/2006/relationships/image" Target="../media/image1279.png"/><Relationship Id="rId61" Type="http://schemas.openxmlformats.org/officeDocument/2006/relationships/image" Target="../media/image1159.png"/><Relationship Id="rId82" Type="http://schemas.openxmlformats.org/officeDocument/2006/relationships/customXml" Target="../ink/ink1170.xml"/><Relationship Id="rId199" Type="http://schemas.openxmlformats.org/officeDocument/2006/relationships/image" Target="../media/image1228.png"/><Relationship Id="rId203" Type="http://schemas.openxmlformats.org/officeDocument/2006/relationships/image" Target="../media/image1230.png"/><Relationship Id="rId19" Type="http://schemas.openxmlformats.org/officeDocument/2006/relationships/image" Target="../media/image1138.png"/><Relationship Id="rId224" Type="http://schemas.openxmlformats.org/officeDocument/2006/relationships/customXml" Target="../ink/ink1241.xml"/><Relationship Id="rId245" Type="http://schemas.openxmlformats.org/officeDocument/2006/relationships/image" Target="../media/image1251.png"/><Relationship Id="rId266" Type="http://schemas.openxmlformats.org/officeDocument/2006/relationships/customXml" Target="../ink/ink1262.xml"/><Relationship Id="rId287" Type="http://schemas.openxmlformats.org/officeDocument/2006/relationships/image" Target="../media/image1272.png"/><Relationship Id="rId30" Type="http://schemas.openxmlformats.org/officeDocument/2006/relationships/customXml" Target="../ink/ink1144.xml"/><Relationship Id="rId105" Type="http://schemas.openxmlformats.org/officeDocument/2006/relationships/image" Target="../media/image1181.png"/><Relationship Id="rId126" Type="http://schemas.openxmlformats.org/officeDocument/2006/relationships/customXml" Target="../ink/ink1192.xml"/><Relationship Id="rId147" Type="http://schemas.openxmlformats.org/officeDocument/2006/relationships/image" Target="../media/image1202.png"/><Relationship Id="rId168" Type="http://schemas.openxmlformats.org/officeDocument/2006/relationships/customXml" Target="../ink/ink1213.xml"/><Relationship Id="rId312" Type="http://schemas.openxmlformats.org/officeDocument/2006/relationships/customXml" Target="../ink/ink1285.xml"/><Relationship Id="rId51" Type="http://schemas.openxmlformats.org/officeDocument/2006/relationships/image" Target="../media/image1154.png"/><Relationship Id="rId72" Type="http://schemas.openxmlformats.org/officeDocument/2006/relationships/customXml" Target="../ink/ink1165.xml"/><Relationship Id="rId93" Type="http://schemas.openxmlformats.org/officeDocument/2006/relationships/image" Target="../media/image1175.png"/><Relationship Id="rId189" Type="http://schemas.openxmlformats.org/officeDocument/2006/relationships/image" Target="../media/image1223.png"/><Relationship Id="rId3" Type="http://schemas.openxmlformats.org/officeDocument/2006/relationships/image" Target="../media/image1130.png"/><Relationship Id="rId214" Type="http://schemas.openxmlformats.org/officeDocument/2006/relationships/customXml" Target="../ink/ink1236.xml"/><Relationship Id="rId235" Type="http://schemas.openxmlformats.org/officeDocument/2006/relationships/image" Target="../media/image1246.png"/><Relationship Id="rId256" Type="http://schemas.openxmlformats.org/officeDocument/2006/relationships/customXml" Target="../ink/ink1257.xml"/><Relationship Id="rId277" Type="http://schemas.openxmlformats.org/officeDocument/2006/relationships/image" Target="../media/image1267.png"/><Relationship Id="rId298" Type="http://schemas.openxmlformats.org/officeDocument/2006/relationships/customXml" Target="../ink/ink1278.xml"/><Relationship Id="rId116" Type="http://schemas.openxmlformats.org/officeDocument/2006/relationships/customXml" Target="../ink/ink1187.xml"/><Relationship Id="rId137" Type="http://schemas.openxmlformats.org/officeDocument/2006/relationships/image" Target="../media/image1197.png"/><Relationship Id="rId158" Type="http://schemas.openxmlformats.org/officeDocument/2006/relationships/customXml" Target="../ink/ink1208.xml"/><Relationship Id="rId302" Type="http://schemas.openxmlformats.org/officeDocument/2006/relationships/customXml" Target="../ink/ink1280.xml"/><Relationship Id="rId20" Type="http://schemas.openxmlformats.org/officeDocument/2006/relationships/customXml" Target="../ink/ink1139.xml"/><Relationship Id="rId41" Type="http://schemas.openxmlformats.org/officeDocument/2006/relationships/image" Target="../media/image1149.png"/><Relationship Id="rId62" Type="http://schemas.openxmlformats.org/officeDocument/2006/relationships/customXml" Target="../ink/ink1160.xml"/><Relationship Id="rId83" Type="http://schemas.openxmlformats.org/officeDocument/2006/relationships/image" Target="../media/image1170.png"/><Relationship Id="rId179" Type="http://schemas.openxmlformats.org/officeDocument/2006/relationships/image" Target="../media/image1218.png"/><Relationship Id="rId190" Type="http://schemas.openxmlformats.org/officeDocument/2006/relationships/customXml" Target="../ink/ink1224.xml"/><Relationship Id="rId204" Type="http://schemas.openxmlformats.org/officeDocument/2006/relationships/customXml" Target="../ink/ink1231.xml"/><Relationship Id="rId225" Type="http://schemas.openxmlformats.org/officeDocument/2006/relationships/image" Target="../media/image1241.png"/><Relationship Id="rId246" Type="http://schemas.openxmlformats.org/officeDocument/2006/relationships/customXml" Target="../ink/ink1252.xml"/><Relationship Id="rId267" Type="http://schemas.openxmlformats.org/officeDocument/2006/relationships/image" Target="../media/image1262.png"/><Relationship Id="rId288" Type="http://schemas.openxmlformats.org/officeDocument/2006/relationships/customXml" Target="../ink/ink1273.xml"/><Relationship Id="rId106" Type="http://schemas.openxmlformats.org/officeDocument/2006/relationships/customXml" Target="../ink/ink1182.xml"/><Relationship Id="rId127" Type="http://schemas.openxmlformats.org/officeDocument/2006/relationships/image" Target="../media/image1192.png"/><Relationship Id="rId313" Type="http://schemas.openxmlformats.org/officeDocument/2006/relationships/image" Target="../media/image1285.png"/><Relationship Id="rId10" Type="http://schemas.openxmlformats.org/officeDocument/2006/relationships/customXml" Target="../ink/ink1134.xml"/><Relationship Id="rId31" Type="http://schemas.openxmlformats.org/officeDocument/2006/relationships/image" Target="../media/image1144.png"/><Relationship Id="rId52" Type="http://schemas.openxmlformats.org/officeDocument/2006/relationships/customXml" Target="../ink/ink1155.xml"/><Relationship Id="rId73" Type="http://schemas.openxmlformats.org/officeDocument/2006/relationships/image" Target="../media/image1165.png"/><Relationship Id="rId94" Type="http://schemas.openxmlformats.org/officeDocument/2006/relationships/customXml" Target="../ink/ink1176.xml"/><Relationship Id="rId148" Type="http://schemas.openxmlformats.org/officeDocument/2006/relationships/customXml" Target="../ink/ink1203.xml"/><Relationship Id="rId169" Type="http://schemas.openxmlformats.org/officeDocument/2006/relationships/image" Target="../media/image1213.png"/><Relationship Id="rId4" Type="http://schemas.openxmlformats.org/officeDocument/2006/relationships/customXml" Target="../ink/ink1131.xml"/><Relationship Id="rId180" Type="http://schemas.openxmlformats.org/officeDocument/2006/relationships/customXml" Target="../ink/ink1219.xml"/><Relationship Id="rId215" Type="http://schemas.openxmlformats.org/officeDocument/2006/relationships/image" Target="../media/image1236.png"/><Relationship Id="rId236" Type="http://schemas.openxmlformats.org/officeDocument/2006/relationships/customXml" Target="../ink/ink1247.xml"/><Relationship Id="rId257" Type="http://schemas.openxmlformats.org/officeDocument/2006/relationships/image" Target="../media/image1257.png"/><Relationship Id="rId278" Type="http://schemas.openxmlformats.org/officeDocument/2006/relationships/customXml" Target="../ink/ink1268.xml"/><Relationship Id="rId303" Type="http://schemas.openxmlformats.org/officeDocument/2006/relationships/image" Target="../media/image1280.png"/><Relationship Id="rId42" Type="http://schemas.openxmlformats.org/officeDocument/2006/relationships/customXml" Target="../ink/ink1150.xml"/><Relationship Id="rId84" Type="http://schemas.openxmlformats.org/officeDocument/2006/relationships/customXml" Target="../ink/ink1171.xml"/><Relationship Id="rId138" Type="http://schemas.openxmlformats.org/officeDocument/2006/relationships/customXml" Target="../ink/ink1198.xml"/><Relationship Id="rId191" Type="http://schemas.openxmlformats.org/officeDocument/2006/relationships/image" Target="../media/image1224.png"/><Relationship Id="rId205" Type="http://schemas.openxmlformats.org/officeDocument/2006/relationships/image" Target="../media/image1231.png"/><Relationship Id="rId247" Type="http://schemas.openxmlformats.org/officeDocument/2006/relationships/image" Target="../media/image1252.png"/><Relationship Id="rId107" Type="http://schemas.openxmlformats.org/officeDocument/2006/relationships/image" Target="../media/image1182.png"/><Relationship Id="rId289" Type="http://schemas.openxmlformats.org/officeDocument/2006/relationships/image" Target="../media/image1273.png"/><Relationship Id="rId11" Type="http://schemas.openxmlformats.org/officeDocument/2006/relationships/image" Target="../media/image1134.png"/><Relationship Id="rId53" Type="http://schemas.openxmlformats.org/officeDocument/2006/relationships/image" Target="../media/image1155.png"/><Relationship Id="rId149" Type="http://schemas.openxmlformats.org/officeDocument/2006/relationships/image" Target="../media/image1203.png"/><Relationship Id="rId314" Type="http://schemas.openxmlformats.org/officeDocument/2006/relationships/customXml" Target="../ink/ink1286.xml"/><Relationship Id="rId95" Type="http://schemas.openxmlformats.org/officeDocument/2006/relationships/image" Target="../media/image1176.png"/><Relationship Id="rId160" Type="http://schemas.openxmlformats.org/officeDocument/2006/relationships/customXml" Target="../ink/ink1209.xml"/><Relationship Id="rId216" Type="http://schemas.openxmlformats.org/officeDocument/2006/relationships/customXml" Target="../ink/ink1237.xml"/><Relationship Id="rId258" Type="http://schemas.openxmlformats.org/officeDocument/2006/relationships/customXml" Target="../ink/ink1258.xml"/><Relationship Id="rId22" Type="http://schemas.openxmlformats.org/officeDocument/2006/relationships/customXml" Target="../ink/ink1140.xml"/><Relationship Id="rId64" Type="http://schemas.openxmlformats.org/officeDocument/2006/relationships/customXml" Target="../ink/ink1161.xml"/><Relationship Id="rId118" Type="http://schemas.openxmlformats.org/officeDocument/2006/relationships/customXml" Target="../ink/ink1188.xml"/><Relationship Id="rId171" Type="http://schemas.openxmlformats.org/officeDocument/2006/relationships/image" Target="../media/image1214.png"/><Relationship Id="rId227" Type="http://schemas.openxmlformats.org/officeDocument/2006/relationships/image" Target="../media/image1242.png"/><Relationship Id="rId269" Type="http://schemas.openxmlformats.org/officeDocument/2006/relationships/image" Target="../media/image1263.png"/><Relationship Id="rId33" Type="http://schemas.openxmlformats.org/officeDocument/2006/relationships/image" Target="../media/image1145.png"/><Relationship Id="rId129" Type="http://schemas.openxmlformats.org/officeDocument/2006/relationships/image" Target="../media/image1193.png"/><Relationship Id="rId280" Type="http://schemas.openxmlformats.org/officeDocument/2006/relationships/customXml" Target="../ink/ink1269.xml"/><Relationship Id="rId75" Type="http://schemas.openxmlformats.org/officeDocument/2006/relationships/image" Target="../media/image1166.png"/><Relationship Id="rId140" Type="http://schemas.openxmlformats.org/officeDocument/2006/relationships/customXml" Target="../ink/ink1199.xml"/><Relationship Id="rId182" Type="http://schemas.openxmlformats.org/officeDocument/2006/relationships/customXml" Target="../ink/ink1220.xml"/><Relationship Id="rId6" Type="http://schemas.openxmlformats.org/officeDocument/2006/relationships/customXml" Target="../ink/ink1132.xml"/><Relationship Id="rId238" Type="http://schemas.openxmlformats.org/officeDocument/2006/relationships/customXml" Target="../ink/ink1248.xml"/><Relationship Id="rId291" Type="http://schemas.openxmlformats.org/officeDocument/2006/relationships/image" Target="../media/image1274.png"/><Relationship Id="rId305" Type="http://schemas.openxmlformats.org/officeDocument/2006/relationships/image" Target="../media/image1281.png"/><Relationship Id="rId44" Type="http://schemas.openxmlformats.org/officeDocument/2006/relationships/customXml" Target="../ink/ink1151.xml"/><Relationship Id="rId86" Type="http://schemas.openxmlformats.org/officeDocument/2006/relationships/customXml" Target="../ink/ink1172.xml"/><Relationship Id="rId151" Type="http://schemas.openxmlformats.org/officeDocument/2006/relationships/image" Target="../media/image1204.png"/><Relationship Id="rId193" Type="http://schemas.openxmlformats.org/officeDocument/2006/relationships/image" Target="../media/image1225.png"/><Relationship Id="rId207" Type="http://schemas.openxmlformats.org/officeDocument/2006/relationships/image" Target="../media/image1232.png"/><Relationship Id="rId249" Type="http://schemas.openxmlformats.org/officeDocument/2006/relationships/image" Target="../media/image1253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00.xml"/><Relationship Id="rId21" Type="http://schemas.openxmlformats.org/officeDocument/2006/relationships/image" Target="../media/image1297.png"/><Relationship Id="rId42" Type="http://schemas.openxmlformats.org/officeDocument/2006/relationships/customXml" Target="../ink/ink1308.xml"/><Relationship Id="rId47" Type="http://schemas.openxmlformats.org/officeDocument/2006/relationships/image" Target="../media/image1310.png"/><Relationship Id="rId63" Type="http://schemas.openxmlformats.org/officeDocument/2006/relationships/image" Target="../media/image1318.png"/><Relationship Id="rId68" Type="http://schemas.openxmlformats.org/officeDocument/2006/relationships/customXml" Target="../ink/ink1321.xml"/><Relationship Id="rId84" Type="http://schemas.openxmlformats.org/officeDocument/2006/relationships/customXml" Target="../ink/ink1329.xml"/><Relationship Id="rId89" Type="http://schemas.openxmlformats.org/officeDocument/2006/relationships/image" Target="../media/image1331.png"/><Relationship Id="rId112" Type="http://schemas.openxmlformats.org/officeDocument/2006/relationships/customXml" Target="../ink/ink1343.xml"/><Relationship Id="rId16" Type="http://schemas.openxmlformats.org/officeDocument/2006/relationships/customXml" Target="../ink/ink1295.xml"/><Relationship Id="rId107" Type="http://schemas.openxmlformats.org/officeDocument/2006/relationships/image" Target="../media/image1340.png"/><Relationship Id="rId11" Type="http://schemas.openxmlformats.org/officeDocument/2006/relationships/image" Target="../media/image1292.png"/><Relationship Id="rId32" Type="http://schemas.openxmlformats.org/officeDocument/2006/relationships/customXml" Target="../ink/ink1303.xml"/><Relationship Id="rId37" Type="http://schemas.openxmlformats.org/officeDocument/2006/relationships/image" Target="../media/image1305.png"/><Relationship Id="rId53" Type="http://schemas.openxmlformats.org/officeDocument/2006/relationships/image" Target="../media/image1313.png"/><Relationship Id="rId58" Type="http://schemas.openxmlformats.org/officeDocument/2006/relationships/customXml" Target="../ink/ink1316.xml"/><Relationship Id="rId74" Type="http://schemas.openxmlformats.org/officeDocument/2006/relationships/customXml" Target="../ink/ink1324.xml"/><Relationship Id="rId79" Type="http://schemas.openxmlformats.org/officeDocument/2006/relationships/image" Target="../media/image1326.png"/><Relationship Id="rId102" Type="http://schemas.openxmlformats.org/officeDocument/2006/relationships/customXml" Target="../ink/ink1338.xml"/><Relationship Id="rId5" Type="http://schemas.openxmlformats.org/officeDocument/2006/relationships/image" Target="../media/image1289.png"/><Relationship Id="rId90" Type="http://schemas.openxmlformats.org/officeDocument/2006/relationships/customXml" Target="../ink/ink1332.xml"/><Relationship Id="rId95" Type="http://schemas.openxmlformats.org/officeDocument/2006/relationships/image" Target="../media/image1334.png"/><Relationship Id="rId22" Type="http://schemas.openxmlformats.org/officeDocument/2006/relationships/customXml" Target="../ink/ink1298.xml"/><Relationship Id="rId27" Type="http://schemas.openxmlformats.org/officeDocument/2006/relationships/image" Target="../media/image1300.png"/><Relationship Id="rId43" Type="http://schemas.openxmlformats.org/officeDocument/2006/relationships/image" Target="../media/image1308.png"/><Relationship Id="rId48" Type="http://schemas.openxmlformats.org/officeDocument/2006/relationships/customXml" Target="../ink/ink1311.xml"/><Relationship Id="rId64" Type="http://schemas.openxmlformats.org/officeDocument/2006/relationships/customXml" Target="../ink/ink1319.xml"/><Relationship Id="rId69" Type="http://schemas.openxmlformats.org/officeDocument/2006/relationships/image" Target="../media/image1321.png"/><Relationship Id="rId113" Type="http://schemas.openxmlformats.org/officeDocument/2006/relationships/image" Target="../media/image1343.png"/><Relationship Id="rId80" Type="http://schemas.openxmlformats.org/officeDocument/2006/relationships/customXml" Target="../ink/ink1327.xml"/><Relationship Id="rId85" Type="http://schemas.openxmlformats.org/officeDocument/2006/relationships/image" Target="../media/image1329.png"/><Relationship Id="rId12" Type="http://schemas.openxmlformats.org/officeDocument/2006/relationships/customXml" Target="../ink/ink1293.xml"/><Relationship Id="rId17" Type="http://schemas.openxmlformats.org/officeDocument/2006/relationships/image" Target="../media/image1295.png"/><Relationship Id="rId33" Type="http://schemas.openxmlformats.org/officeDocument/2006/relationships/image" Target="../media/image1303.png"/><Relationship Id="rId38" Type="http://schemas.openxmlformats.org/officeDocument/2006/relationships/customXml" Target="../ink/ink1306.xml"/><Relationship Id="rId59" Type="http://schemas.openxmlformats.org/officeDocument/2006/relationships/image" Target="../media/image1316.png"/><Relationship Id="rId103" Type="http://schemas.openxmlformats.org/officeDocument/2006/relationships/image" Target="../media/image1338.png"/><Relationship Id="rId108" Type="http://schemas.openxmlformats.org/officeDocument/2006/relationships/customXml" Target="../ink/ink1341.xml"/><Relationship Id="rId54" Type="http://schemas.openxmlformats.org/officeDocument/2006/relationships/customXml" Target="../ink/ink1314.xml"/><Relationship Id="rId70" Type="http://schemas.openxmlformats.org/officeDocument/2006/relationships/customXml" Target="../ink/ink1322.xml"/><Relationship Id="rId75" Type="http://schemas.openxmlformats.org/officeDocument/2006/relationships/image" Target="../media/image1324.png"/><Relationship Id="rId91" Type="http://schemas.openxmlformats.org/officeDocument/2006/relationships/image" Target="../media/image1332.png"/><Relationship Id="rId96" Type="http://schemas.openxmlformats.org/officeDocument/2006/relationships/customXml" Target="../ink/ink133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90.xml"/><Relationship Id="rId15" Type="http://schemas.openxmlformats.org/officeDocument/2006/relationships/image" Target="../media/image1294.png"/><Relationship Id="rId23" Type="http://schemas.openxmlformats.org/officeDocument/2006/relationships/image" Target="../media/image1298.png"/><Relationship Id="rId28" Type="http://schemas.openxmlformats.org/officeDocument/2006/relationships/customXml" Target="../ink/ink1301.xml"/><Relationship Id="rId36" Type="http://schemas.openxmlformats.org/officeDocument/2006/relationships/customXml" Target="../ink/ink1305.xml"/><Relationship Id="rId49" Type="http://schemas.openxmlformats.org/officeDocument/2006/relationships/image" Target="../media/image1311.png"/><Relationship Id="rId57" Type="http://schemas.openxmlformats.org/officeDocument/2006/relationships/image" Target="../media/image1315.png"/><Relationship Id="rId106" Type="http://schemas.openxmlformats.org/officeDocument/2006/relationships/customXml" Target="../ink/ink1340.xml"/><Relationship Id="rId10" Type="http://schemas.openxmlformats.org/officeDocument/2006/relationships/customXml" Target="../ink/ink1292.xml"/><Relationship Id="rId31" Type="http://schemas.openxmlformats.org/officeDocument/2006/relationships/image" Target="../media/image1302.png"/><Relationship Id="rId44" Type="http://schemas.openxmlformats.org/officeDocument/2006/relationships/customXml" Target="../ink/ink1309.xml"/><Relationship Id="rId52" Type="http://schemas.openxmlformats.org/officeDocument/2006/relationships/customXml" Target="../ink/ink1313.xml"/><Relationship Id="rId60" Type="http://schemas.openxmlformats.org/officeDocument/2006/relationships/customXml" Target="../ink/ink1317.xml"/><Relationship Id="rId65" Type="http://schemas.openxmlformats.org/officeDocument/2006/relationships/image" Target="../media/image1319.png"/><Relationship Id="rId73" Type="http://schemas.openxmlformats.org/officeDocument/2006/relationships/image" Target="../media/image1323.png"/><Relationship Id="rId78" Type="http://schemas.openxmlformats.org/officeDocument/2006/relationships/customXml" Target="../ink/ink1326.xml"/><Relationship Id="rId81" Type="http://schemas.openxmlformats.org/officeDocument/2006/relationships/image" Target="../media/image1327.png"/><Relationship Id="rId86" Type="http://schemas.openxmlformats.org/officeDocument/2006/relationships/customXml" Target="../ink/ink1330.xml"/><Relationship Id="rId94" Type="http://schemas.openxmlformats.org/officeDocument/2006/relationships/customXml" Target="../ink/ink1334.xml"/><Relationship Id="rId99" Type="http://schemas.openxmlformats.org/officeDocument/2006/relationships/image" Target="../media/image1336.png"/><Relationship Id="rId101" Type="http://schemas.openxmlformats.org/officeDocument/2006/relationships/image" Target="../media/image1337.png"/><Relationship Id="rId4" Type="http://schemas.openxmlformats.org/officeDocument/2006/relationships/customXml" Target="../ink/ink1289.xml"/><Relationship Id="rId9" Type="http://schemas.openxmlformats.org/officeDocument/2006/relationships/image" Target="../media/image1291.png"/><Relationship Id="rId13" Type="http://schemas.openxmlformats.org/officeDocument/2006/relationships/image" Target="../media/image1293.png"/><Relationship Id="rId18" Type="http://schemas.openxmlformats.org/officeDocument/2006/relationships/customXml" Target="../ink/ink1296.xml"/><Relationship Id="rId39" Type="http://schemas.openxmlformats.org/officeDocument/2006/relationships/image" Target="../media/image1306.png"/><Relationship Id="rId109" Type="http://schemas.openxmlformats.org/officeDocument/2006/relationships/image" Target="../media/image1341.png"/><Relationship Id="rId34" Type="http://schemas.openxmlformats.org/officeDocument/2006/relationships/customXml" Target="../ink/ink1304.xml"/><Relationship Id="rId50" Type="http://schemas.openxmlformats.org/officeDocument/2006/relationships/customXml" Target="../ink/ink1312.xml"/><Relationship Id="rId55" Type="http://schemas.openxmlformats.org/officeDocument/2006/relationships/image" Target="../media/image1314.png"/><Relationship Id="rId76" Type="http://schemas.openxmlformats.org/officeDocument/2006/relationships/customXml" Target="../ink/ink1325.xml"/><Relationship Id="rId97" Type="http://schemas.openxmlformats.org/officeDocument/2006/relationships/image" Target="../media/image1335.png"/><Relationship Id="rId104" Type="http://schemas.openxmlformats.org/officeDocument/2006/relationships/customXml" Target="../ink/ink1339.xml"/><Relationship Id="rId7" Type="http://schemas.openxmlformats.org/officeDocument/2006/relationships/image" Target="../media/image1290.png"/><Relationship Id="rId71" Type="http://schemas.openxmlformats.org/officeDocument/2006/relationships/image" Target="../media/image1322.png"/><Relationship Id="rId92" Type="http://schemas.openxmlformats.org/officeDocument/2006/relationships/customXml" Target="../ink/ink1333.xml"/><Relationship Id="rId2" Type="http://schemas.openxmlformats.org/officeDocument/2006/relationships/customXml" Target="../ink/ink1288.xml"/><Relationship Id="rId29" Type="http://schemas.openxmlformats.org/officeDocument/2006/relationships/image" Target="../media/image1301.png"/><Relationship Id="rId24" Type="http://schemas.openxmlformats.org/officeDocument/2006/relationships/customXml" Target="../ink/ink1299.xml"/><Relationship Id="rId40" Type="http://schemas.openxmlformats.org/officeDocument/2006/relationships/customXml" Target="../ink/ink1307.xml"/><Relationship Id="rId45" Type="http://schemas.openxmlformats.org/officeDocument/2006/relationships/image" Target="../media/image1309.png"/><Relationship Id="rId66" Type="http://schemas.openxmlformats.org/officeDocument/2006/relationships/customXml" Target="../ink/ink1320.xml"/><Relationship Id="rId87" Type="http://schemas.openxmlformats.org/officeDocument/2006/relationships/image" Target="../media/image1330.png"/><Relationship Id="rId110" Type="http://schemas.openxmlformats.org/officeDocument/2006/relationships/customXml" Target="../ink/ink1342.xml"/><Relationship Id="rId61" Type="http://schemas.openxmlformats.org/officeDocument/2006/relationships/image" Target="../media/image1317.png"/><Relationship Id="rId82" Type="http://schemas.openxmlformats.org/officeDocument/2006/relationships/customXml" Target="../ink/ink1328.xml"/><Relationship Id="rId19" Type="http://schemas.openxmlformats.org/officeDocument/2006/relationships/image" Target="../media/image1296.png"/><Relationship Id="rId14" Type="http://schemas.openxmlformats.org/officeDocument/2006/relationships/customXml" Target="../ink/ink1294.xml"/><Relationship Id="rId30" Type="http://schemas.openxmlformats.org/officeDocument/2006/relationships/customXml" Target="../ink/ink1302.xml"/><Relationship Id="rId35" Type="http://schemas.openxmlformats.org/officeDocument/2006/relationships/image" Target="../media/image1304.png"/><Relationship Id="rId56" Type="http://schemas.openxmlformats.org/officeDocument/2006/relationships/customXml" Target="../ink/ink1315.xml"/><Relationship Id="rId77" Type="http://schemas.openxmlformats.org/officeDocument/2006/relationships/image" Target="../media/image1325.png"/><Relationship Id="rId100" Type="http://schemas.openxmlformats.org/officeDocument/2006/relationships/customXml" Target="../ink/ink1337.xml"/><Relationship Id="rId105" Type="http://schemas.openxmlformats.org/officeDocument/2006/relationships/image" Target="../media/image1339.png"/><Relationship Id="rId8" Type="http://schemas.openxmlformats.org/officeDocument/2006/relationships/customXml" Target="../ink/ink1291.xml"/><Relationship Id="rId51" Type="http://schemas.openxmlformats.org/officeDocument/2006/relationships/image" Target="../media/image1312.png"/><Relationship Id="rId72" Type="http://schemas.openxmlformats.org/officeDocument/2006/relationships/customXml" Target="../ink/ink1323.xml"/><Relationship Id="rId93" Type="http://schemas.openxmlformats.org/officeDocument/2006/relationships/image" Target="../media/image1333.png"/><Relationship Id="rId98" Type="http://schemas.openxmlformats.org/officeDocument/2006/relationships/customXml" Target="../ink/ink1336.xml"/><Relationship Id="rId3" Type="http://schemas.openxmlformats.org/officeDocument/2006/relationships/image" Target="../media/image1288.png"/><Relationship Id="rId25" Type="http://schemas.openxmlformats.org/officeDocument/2006/relationships/image" Target="../media/image1299.png"/><Relationship Id="rId46" Type="http://schemas.openxmlformats.org/officeDocument/2006/relationships/customXml" Target="../ink/ink1310.xml"/><Relationship Id="rId67" Type="http://schemas.openxmlformats.org/officeDocument/2006/relationships/image" Target="../media/image1320.png"/><Relationship Id="rId20" Type="http://schemas.openxmlformats.org/officeDocument/2006/relationships/customXml" Target="../ink/ink1297.xml"/><Relationship Id="rId41" Type="http://schemas.openxmlformats.org/officeDocument/2006/relationships/image" Target="../media/image1307.png"/><Relationship Id="rId62" Type="http://schemas.openxmlformats.org/officeDocument/2006/relationships/customXml" Target="../ink/ink1318.xml"/><Relationship Id="rId83" Type="http://schemas.openxmlformats.org/officeDocument/2006/relationships/image" Target="../media/image1328.png"/><Relationship Id="rId88" Type="http://schemas.openxmlformats.org/officeDocument/2006/relationships/customXml" Target="../ink/ink1331.xml"/><Relationship Id="rId111" Type="http://schemas.openxmlformats.org/officeDocument/2006/relationships/image" Target="../media/image1342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01.png"/><Relationship Id="rId21" Type="http://schemas.openxmlformats.org/officeDocument/2006/relationships/image" Target="../media/image1353.png"/><Relationship Id="rId42" Type="http://schemas.openxmlformats.org/officeDocument/2006/relationships/customXml" Target="../ink/ink1364.xml"/><Relationship Id="rId63" Type="http://schemas.openxmlformats.org/officeDocument/2006/relationships/image" Target="../media/image1374.png"/><Relationship Id="rId84" Type="http://schemas.openxmlformats.org/officeDocument/2006/relationships/customXml" Target="../ink/ink1385.xml"/><Relationship Id="rId138" Type="http://schemas.openxmlformats.org/officeDocument/2006/relationships/customXml" Target="../ink/ink1412.xml"/><Relationship Id="rId107" Type="http://schemas.openxmlformats.org/officeDocument/2006/relationships/image" Target="../media/image1396.png"/><Relationship Id="rId11" Type="http://schemas.openxmlformats.org/officeDocument/2006/relationships/image" Target="../media/image1348.png"/><Relationship Id="rId32" Type="http://schemas.openxmlformats.org/officeDocument/2006/relationships/customXml" Target="../ink/ink1359.xml"/><Relationship Id="rId37" Type="http://schemas.openxmlformats.org/officeDocument/2006/relationships/image" Target="../media/image1361.png"/><Relationship Id="rId53" Type="http://schemas.openxmlformats.org/officeDocument/2006/relationships/image" Target="../media/image1369.png"/><Relationship Id="rId58" Type="http://schemas.openxmlformats.org/officeDocument/2006/relationships/customXml" Target="../ink/ink1372.xml"/><Relationship Id="rId74" Type="http://schemas.openxmlformats.org/officeDocument/2006/relationships/customXml" Target="../ink/ink1380.xml"/><Relationship Id="rId79" Type="http://schemas.openxmlformats.org/officeDocument/2006/relationships/image" Target="../media/image1382.png"/><Relationship Id="rId102" Type="http://schemas.openxmlformats.org/officeDocument/2006/relationships/customXml" Target="../ink/ink1394.xml"/><Relationship Id="rId123" Type="http://schemas.openxmlformats.org/officeDocument/2006/relationships/image" Target="../media/image1404.png"/><Relationship Id="rId128" Type="http://schemas.openxmlformats.org/officeDocument/2006/relationships/customXml" Target="../ink/ink1407.xml"/><Relationship Id="rId5" Type="http://schemas.openxmlformats.org/officeDocument/2006/relationships/image" Target="../media/image1345.png"/><Relationship Id="rId90" Type="http://schemas.openxmlformats.org/officeDocument/2006/relationships/customXml" Target="../ink/ink1388.xml"/><Relationship Id="rId95" Type="http://schemas.openxmlformats.org/officeDocument/2006/relationships/image" Target="../media/image1390.png"/><Relationship Id="rId22" Type="http://schemas.openxmlformats.org/officeDocument/2006/relationships/customXml" Target="../ink/ink1354.xml"/><Relationship Id="rId27" Type="http://schemas.openxmlformats.org/officeDocument/2006/relationships/image" Target="../media/image1356.png"/><Relationship Id="rId43" Type="http://schemas.openxmlformats.org/officeDocument/2006/relationships/image" Target="../media/image1364.png"/><Relationship Id="rId48" Type="http://schemas.openxmlformats.org/officeDocument/2006/relationships/customXml" Target="../ink/ink1367.xml"/><Relationship Id="rId64" Type="http://schemas.openxmlformats.org/officeDocument/2006/relationships/customXml" Target="../ink/ink1375.xml"/><Relationship Id="rId69" Type="http://schemas.openxmlformats.org/officeDocument/2006/relationships/image" Target="../media/image1377.png"/><Relationship Id="rId113" Type="http://schemas.openxmlformats.org/officeDocument/2006/relationships/image" Target="../media/image1399.png"/><Relationship Id="rId118" Type="http://schemas.openxmlformats.org/officeDocument/2006/relationships/customXml" Target="../ink/ink1402.xml"/><Relationship Id="rId134" Type="http://schemas.openxmlformats.org/officeDocument/2006/relationships/customXml" Target="../ink/ink1410.xml"/><Relationship Id="rId139" Type="http://schemas.openxmlformats.org/officeDocument/2006/relationships/image" Target="../media/image1412.png"/><Relationship Id="rId80" Type="http://schemas.openxmlformats.org/officeDocument/2006/relationships/customXml" Target="../ink/ink1383.xml"/><Relationship Id="rId85" Type="http://schemas.openxmlformats.org/officeDocument/2006/relationships/image" Target="../media/image1385.png"/><Relationship Id="rId12" Type="http://schemas.openxmlformats.org/officeDocument/2006/relationships/customXml" Target="../ink/ink1349.xml"/><Relationship Id="rId17" Type="http://schemas.openxmlformats.org/officeDocument/2006/relationships/image" Target="../media/image1351.png"/><Relationship Id="rId33" Type="http://schemas.openxmlformats.org/officeDocument/2006/relationships/image" Target="../media/image1359.png"/><Relationship Id="rId38" Type="http://schemas.openxmlformats.org/officeDocument/2006/relationships/customXml" Target="../ink/ink1362.xml"/><Relationship Id="rId59" Type="http://schemas.openxmlformats.org/officeDocument/2006/relationships/image" Target="../media/image1372.png"/><Relationship Id="rId103" Type="http://schemas.openxmlformats.org/officeDocument/2006/relationships/image" Target="../media/image1394.png"/><Relationship Id="rId108" Type="http://schemas.openxmlformats.org/officeDocument/2006/relationships/customXml" Target="../ink/ink1397.xml"/><Relationship Id="rId124" Type="http://schemas.openxmlformats.org/officeDocument/2006/relationships/customXml" Target="../ink/ink1405.xml"/><Relationship Id="rId129" Type="http://schemas.openxmlformats.org/officeDocument/2006/relationships/image" Target="../media/image1407.png"/><Relationship Id="rId54" Type="http://schemas.openxmlformats.org/officeDocument/2006/relationships/customXml" Target="../ink/ink1370.xml"/><Relationship Id="rId70" Type="http://schemas.openxmlformats.org/officeDocument/2006/relationships/customXml" Target="../ink/ink1378.xml"/><Relationship Id="rId75" Type="http://schemas.openxmlformats.org/officeDocument/2006/relationships/image" Target="../media/image1380.png"/><Relationship Id="rId91" Type="http://schemas.openxmlformats.org/officeDocument/2006/relationships/image" Target="../media/image1388.png"/><Relationship Id="rId96" Type="http://schemas.openxmlformats.org/officeDocument/2006/relationships/customXml" Target="../ink/ink1391.xml"/><Relationship Id="rId140" Type="http://schemas.openxmlformats.org/officeDocument/2006/relationships/customXml" Target="../ink/ink141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46.xml"/><Relationship Id="rId23" Type="http://schemas.openxmlformats.org/officeDocument/2006/relationships/image" Target="../media/image1354.png"/><Relationship Id="rId28" Type="http://schemas.openxmlformats.org/officeDocument/2006/relationships/customXml" Target="../ink/ink1357.xml"/><Relationship Id="rId49" Type="http://schemas.openxmlformats.org/officeDocument/2006/relationships/image" Target="../media/image1367.png"/><Relationship Id="rId114" Type="http://schemas.openxmlformats.org/officeDocument/2006/relationships/customXml" Target="../ink/ink1400.xml"/><Relationship Id="rId119" Type="http://schemas.openxmlformats.org/officeDocument/2006/relationships/image" Target="../media/image1402.png"/><Relationship Id="rId44" Type="http://schemas.openxmlformats.org/officeDocument/2006/relationships/customXml" Target="../ink/ink1365.xml"/><Relationship Id="rId60" Type="http://schemas.openxmlformats.org/officeDocument/2006/relationships/customXml" Target="../ink/ink1373.xml"/><Relationship Id="rId65" Type="http://schemas.openxmlformats.org/officeDocument/2006/relationships/image" Target="../media/image1375.png"/><Relationship Id="rId81" Type="http://schemas.openxmlformats.org/officeDocument/2006/relationships/image" Target="../media/image1383.png"/><Relationship Id="rId86" Type="http://schemas.openxmlformats.org/officeDocument/2006/relationships/customXml" Target="../ink/ink1386.xml"/><Relationship Id="rId130" Type="http://schemas.openxmlformats.org/officeDocument/2006/relationships/customXml" Target="../ink/ink1408.xml"/><Relationship Id="rId135" Type="http://schemas.openxmlformats.org/officeDocument/2006/relationships/image" Target="../media/image1410.png"/><Relationship Id="rId13" Type="http://schemas.openxmlformats.org/officeDocument/2006/relationships/image" Target="../media/image1349.png"/><Relationship Id="rId18" Type="http://schemas.openxmlformats.org/officeDocument/2006/relationships/customXml" Target="../ink/ink1352.xml"/><Relationship Id="rId39" Type="http://schemas.openxmlformats.org/officeDocument/2006/relationships/image" Target="../media/image1362.png"/><Relationship Id="rId109" Type="http://schemas.openxmlformats.org/officeDocument/2006/relationships/image" Target="../media/image1397.png"/><Relationship Id="rId34" Type="http://schemas.openxmlformats.org/officeDocument/2006/relationships/customXml" Target="../ink/ink1360.xml"/><Relationship Id="rId50" Type="http://schemas.openxmlformats.org/officeDocument/2006/relationships/customXml" Target="../ink/ink1368.xml"/><Relationship Id="rId55" Type="http://schemas.openxmlformats.org/officeDocument/2006/relationships/image" Target="../media/image1370.png"/><Relationship Id="rId76" Type="http://schemas.openxmlformats.org/officeDocument/2006/relationships/customXml" Target="../ink/ink1381.xml"/><Relationship Id="rId97" Type="http://schemas.openxmlformats.org/officeDocument/2006/relationships/image" Target="../media/image1391.png"/><Relationship Id="rId104" Type="http://schemas.openxmlformats.org/officeDocument/2006/relationships/customXml" Target="../ink/ink1395.xml"/><Relationship Id="rId120" Type="http://schemas.openxmlformats.org/officeDocument/2006/relationships/customXml" Target="../ink/ink1403.xml"/><Relationship Id="rId125" Type="http://schemas.openxmlformats.org/officeDocument/2006/relationships/image" Target="../media/image1405.png"/><Relationship Id="rId141" Type="http://schemas.openxmlformats.org/officeDocument/2006/relationships/image" Target="../media/image1413.png"/><Relationship Id="rId7" Type="http://schemas.openxmlformats.org/officeDocument/2006/relationships/image" Target="../media/image1346.png"/><Relationship Id="rId71" Type="http://schemas.openxmlformats.org/officeDocument/2006/relationships/image" Target="../media/image1378.png"/><Relationship Id="rId92" Type="http://schemas.openxmlformats.org/officeDocument/2006/relationships/customXml" Target="../ink/ink1389.xml"/><Relationship Id="rId2" Type="http://schemas.openxmlformats.org/officeDocument/2006/relationships/customXml" Target="../ink/ink1344.xml"/><Relationship Id="rId29" Type="http://schemas.openxmlformats.org/officeDocument/2006/relationships/image" Target="../media/image1357.png"/><Relationship Id="rId24" Type="http://schemas.openxmlformats.org/officeDocument/2006/relationships/customXml" Target="../ink/ink1355.xml"/><Relationship Id="rId40" Type="http://schemas.openxmlformats.org/officeDocument/2006/relationships/customXml" Target="../ink/ink1363.xml"/><Relationship Id="rId45" Type="http://schemas.openxmlformats.org/officeDocument/2006/relationships/image" Target="../media/image1365.png"/><Relationship Id="rId66" Type="http://schemas.openxmlformats.org/officeDocument/2006/relationships/customXml" Target="../ink/ink1376.xml"/><Relationship Id="rId87" Type="http://schemas.openxmlformats.org/officeDocument/2006/relationships/image" Target="../media/image1386.png"/><Relationship Id="rId110" Type="http://schemas.openxmlformats.org/officeDocument/2006/relationships/customXml" Target="../ink/ink1398.xml"/><Relationship Id="rId115" Type="http://schemas.openxmlformats.org/officeDocument/2006/relationships/image" Target="../media/image1400.png"/><Relationship Id="rId131" Type="http://schemas.openxmlformats.org/officeDocument/2006/relationships/image" Target="../media/image1408.png"/><Relationship Id="rId136" Type="http://schemas.openxmlformats.org/officeDocument/2006/relationships/customXml" Target="../ink/ink1411.xml"/><Relationship Id="rId61" Type="http://schemas.openxmlformats.org/officeDocument/2006/relationships/image" Target="../media/image1373.png"/><Relationship Id="rId82" Type="http://schemas.openxmlformats.org/officeDocument/2006/relationships/customXml" Target="../ink/ink1384.xml"/><Relationship Id="rId19" Type="http://schemas.openxmlformats.org/officeDocument/2006/relationships/image" Target="../media/image1352.png"/><Relationship Id="rId14" Type="http://schemas.openxmlformats.org/officeDocument/2006/relationships/customXml" Target="../ink/ink1350.xml"/><Relationship Id="rId30" Type="http://schemas.openxmlformats.org/officeDocument/2006/relationships/customXml" Target="../ink/ink1358.xml"/><Relationship Id="rId35" Type="http://schemas.openxmlformats.org/officeDocument/2006/relationships/image" Target="../media/image1360.png"/><Relationship Id="rId56" Type="http://schemas.openxmlformats.org/officeDocument/2006/relationships/customXml" Target="../ink/ink1371.xml"/><Relationship Id="rId77" Type="http://schemas.openxmlformats.org/officeDocument/2006/relationships/image" Target="../media/image1381.png"/><Relationship Id="rId100" Type="http://schemas.openxmlformats.org/officeDocument/2006/relationships/customXml" Target="../ink/ink1393.xml"/><Relationship Id="rId105" Type="http://schemas.openxmlformats.org/officeDocument/2006/relationships/image" Target="../media/image1395.png"/><Relationship Id="rId126" Type="http://schemas.openxmlformats.org/officeDocument/2006/relationships/customXml" Target="../ink/ink1406.xml"/><Relationship Id="rId8" Type="http://schemas.openxmlformats.org/officeDocument/2006/relationships/customXml" Target="../ink/ink1347.xml"/><Relationship Id="rId51" Type="http://schemas.openxmlformats.org/officeDocument/2006/relationships/image" Target="../media/image1368.png"/><Relationship Id="rId72" Type="http://schemas.openxmlformats.org/officeDocument/2006/relationships/customXml" Target="../ink/ink1379.xml"/><Relationship Id="rId93" Type="http://schemas.openxmlformats.org/officeDocument/2006/relationships/image" Target="../media/image1389.png"/><Relationship Id="rId98" Type="http://schemas.openxmlformats.org/officeDocument/2006/relationships/customXml" Target="../ink/ink1392.xml"/><Relationship Id="rId121" Type="http://schemas.openxmlformats.org/officeDocument/2006/relationships/image" Target="../media/image1403.png"/><Relationship Id="rId142" Type="http://schemas.openxmlformats.org/officeDocument/2006/relationships/customXml" Target="../ink/ink1414.xml"/><Relationship Id="rId3" Type="http://schemas.openxmlformats.org/officeDocument/2006/relationships/image" Target="../media/image1344.png"/><Relationship Id="rId25" Type="http://schemas.openxmlformats.org/officeDocument/2006/relationships/image" Target="../media/image1355.png"/><Relationship Id="rId46" Type="http://schemas.openxmlformats.org/officeDocument/2006/relationships/customXml" Target="../ink/ink1366.xml"/><Relationship Id="rId67" Type="http://schemas.openxmlformats.org/officeDocument/2006/relationships/image" Target="../media/image1376.png"/><Relationship Id="rId116" Type="http://schemas.openxmlformats.org/officeDocument/2006/relationships/customXml" Target="../ink/ink1401.xml"/><Relationship Id="rId137" Type="http://schemas.openxmlformats.org/officeDocument/2006/relationships/image" Target="../media/image1411.png"/><Relationship Id="rId20" Type="http://schemas.openxmlformats.org/officeDocument/2006/relationships/customXml" Target="../ink/ink1353.xml"/><Relationship Id="rId41" Type="http://schemas.openxmlformats.org/officeDocument/2006/relationships/image" Target="../media/image1363.png"/><Relationship Id="rId62" Type="http://schemas.openxmlformats.org/officeDocument/2006/relationships/customXml" Target="../ink/ink1374.xml"/><Relationship Id="rId83" Type="http://schemas.openxmlformats.org/officeDocument/2006/relationships/image" Target="../media/image1384.png"/><Relationship Id="rId88" Type="http://schemas.openxmlformats.org/officeDocument/2006/relationships/customXml" Target="../ink/ink1387.xml"/><Relationship Id="rId111" Type="http://schemas.openxmlformats.org/officeDocument/2006/relationships/image" Target="../media/image1398.png"/><Relationship Id="rId132" Type="http://schemas.openxmlformats.org/officeDocument/2006/relationships/customXml" Target="../ink/ink1409.xml"/><Relationship Id="rId15" Type="http://schemas.openxmlformats.org/officeDocument/2006/relationships/image" Target="../media/image1350.png"/><Relationship Id="rId36" Type="http://schemas.openxmlformats.org/officeDocument/2006/relationships/customXml" Target="../ink/ink1361.xml"/><Relationship Id="rId57" Type="http://schemas.openxmlformats.org/officeDocument/2006/relationships/image" Target="../media/image1371.png"/><Relationship Id="rId106" Type="http://schemas.openxmlformats.org/officeDocument/2006/relationships/customXml" Target="../ink/ink1396.xml"/><Relationship Id="rId127" Type="http://schemas.openxmlformats.org/officeDocument/2006/relationships/image" Target="../media/image1406.png"/><Relationship Id="rId10" Type="http://schemas.openxmlformats.org/officeDocument/2006/relationships/customXml" Target="../ink/ink1348.xml"/><Relationship Id="rId31" Type="http://schemas.openxmlformats.org/officeDocument/2006/relationships/image" Target="../media/image1358.png"/><Relationship Id="rId52" Type="http://schemas.openxmlformats.org/officeDocument/2006/relationships/customXml" Target="../ink/ink1369.xml"/><Relationship Id="rId73" Type="http://schemas.openxmlformats.org/officeDocument/2006/relationships/image" Target="../media/image1379.png"/><Relationship Id="rId78" Type="http://schemas.openxmlformats.org/officeDocument/2006/relationships/customXml" Target="../ink/ink1382.xml"/><Relationship Id="rId94" Type="http://schemas.openxmlformats.org/officeDocument/2006/relationships/customXml" Target="../ink/ink1390.xml"/><Relationship Id="rId99" Type="http://schemas.openxmlformats.org/officeDocument/2006/relationships/image" Target="../media/image1392.png"/><Relationship Id="rId101" Type="http://schemas.openxmlformats.org/officeDocument/2006/relationships/image" Target="../media/image1393.png"/><Relationship Id="rId122" Type="http://schemas.openxmlformats.org/officeDocument/2006/relationships/customXml" Target="../ink/ink1404.xml"/><Relationship Id="rId143" Type="http://schemas.openxmlformats.org/officeDocument/2006/relationships/image" Target="../media/image1414.png"/><Relationship Id="rId4" Type="http://schemas.openxmlformats.org/officeDocument/2006/relationships/customXml" Target="../ink/ink1345.xml"/><Relationship Id="rId9" Type="http://schemas.openxmlformats.org/officeDocument/2006/relationships/image" Target="../media/image1347.png"/><Relationship Id="rId26" Type="http://schemas.openxmlformats.org/officeDocument/2006/relationships/customXml" Target="../ink/ink1356.xml"/><Relationship Id="rId47" Type="http://schemas.openxmlformats.org/officeDocument/2006/relationships/image" Target="../media/image1366.png"/><Relationship Id="rId68" Type="http://schemas.openxmlformats.org/officeDocument/2006/relationships/customXml" Target="../ink/ink1377.xml"/><Relationship Id="rId89" Type="http://schemas.openxmlformats.org/officeDocument/2006/relationships/image" Target="../media/image1387.png"/><Relationship Id="rId112" Type="http://schemas.openxmlformats.org/officeDocument/2006/relationships/customXml" Target="../ink/ink1399.xml"/><Relationship Id="rId133" Type="http://schemas.openxmlformats.org/officeDocument/2006/relationships/image" Target="../media/image1409.png"/><Relationship Id="rId16" Type="http://schemas.openxmlformats.org/officeDocument/2006/relationships/customXml" Target="../ink/ink135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0.png"/><Relationship Id="rId299" Type="http://schemas.openxmlformats.org/officeDocument/2006/relationships/image" Target="../media/image151.png"/><Relationship Id="rId21" Type="http://schemas.openxmlformats.org/officeDocument/2006/relationships/image" Target="../media/image12.png"/><Relationship Id="rId63" Type="http://schemas.openxmlformats.org/officeDocument/2006/relationships/image" Target="../media/image33.png"/><Relationship Id="rId159" Type="http://schemas.openxmlformats.org/officeDocument/2006/relationships/image" Target="../media/image81.png"/><Relationship Id="rId170" Type="http://schemas.openxmlformats.org/officeDocument/2006/relationships/customXml" Target="../ink/ink87.xml"/><Relationship Id="rId226" Type="http://schemas.openxmlformats.org/officeDocument/2006/relationships/customXml" Target="../ink/ink115.xml"/><Relationship Id="rId268" Type="http://schemas.openxmlformats.org/officeDocument/2006/relationships/customXml" Target="../ink/ink136.xml"/><Relationship Id="rId32" Type="http://schemas.openxmlformats.org/officeDocument/2006/relationships/customXml" Target="../ink/ink18.xml"/><Relationship Id="rId74" Type="http://schemas.openxmlformats.org/officeDocument/2006/relationships/customXml" Target="../ink/ink39.xml"/><Relationship Id="rId128" Type="http://schemas.openxmlformats.org/officeDocument/2006/relationships/customXml" Target="../ink/ink66.xml"/><Relationship Id="rId5" Type="http://schemas.openxmlformats.org/officeDocument/2006/relationships/image" Target="../media/image4.png"/><Relationship Id="rId181" Type="http://schemas.openxmlformats.org/officeDocument/2006/relationships/image" Target="../media/image92.png"/><Relationship Id="rId237" Type="http://schemas.openxmlformats.org/officeDocument/2006/relationships/image" Target="../media/image120.png"/><Relationship Id="rId279" Type="http://schemas.openxmlformats.org/officeDocument/2006/relationships/image" Target="../media/image141.png"/><Relationship Id="rId43" Type="http://schemas.openxmlformats.org/officeDocument/2006/relationships/image" Target="../media/image23.png"/><Relationship Id="rId139" Type="http://schemas.openxmlformats.org/officeDocument/2006/relationships/image" Target="../media/image71.png"/><Relationship Id="rId290" Type="http://schemas.openxmlformats.org/officeDocument/2006/relationships/customXml" Target="../ink/ink147.xml"/><Relationship Id="rId304" Type="http://schemas.openxmlformats.org/officeDocument/2006/relationships/customXml" Target="../ink/ink154.xml"/><Relationship Id="rId85" Type="http://schemas.openxmlformats.org/officeDocument/2006/relationships/image" Target="../media/image44.png"/><Relationship Id="rId150" Type="http://schemas.openxmlformats.org/officeDocument/2006/relationships/customXml" Target="../ink/ink77.xml"/><Relationship Id="rId192" Type="http://schemas.openxmlformats.org/officeDocument/2006/relationships/customXml" Target="../ink/ink98.xml"/><Relationship Id="rId206" Type="http://schemas.openxmlformats.org/officeDocument/2006/relationships/customXml" Target="../ink/ink105.xml"/><Relationship Id="rId248" Type="http://schemas.openxmlformats.org/officeDocument/2006/relationships/customXml" Target="../ink/ink126.xml"/><Relationship Id="rId12" Type="http://schemas.openxmlformats.org/officeDocument/2006/relationships/customXml" Target="../ink/ink8.xml"/><Relationship Id="rId108" Type="http://schemas.openxmlformats.org/officeDocument/2006/relationships/customXml" Target="../ink/ink56.xml"/><Relationship Id="rId54" Type="http://schemas.openxmlformats.org/officeDocument/2006/relationships/customXml" Target="../ink/ink29.xml"/><Relationship Id="rId96" Type="http://schemas.openxmlformats.org/officeDocument/2006/relationships/customXml" Target="../ink/ink50.xml"/><Relationship Id="rId161" Type="http://schemas.openxmlformats.org/officeDocument/2006/relationships/image" Target="../media/image82.png"/><Relationship Id="rId217" Type="http://schemas.openxmlformats.org/officeDocument/2006/relationships/image" Target="../media/image110.png"/><Relationship Id="rId259" Type="http://schemas.openxmlformats.org/officeDocument/2006/relationships/image" Target="../media/image131.png"/><Relationship Id="rId23" Type="http://schemas.openxmlformats.org/officeDocument/2006/relationships/image" Target="../media/image13.png"/><Relationship Id="rId119" Type="http://schemas.openxmlformats.org/officeDocument/2006/relationships/image" Target="../media/image61.png"/><Relationship Id="rId270" Type="http://schemas.openxmlformats.org/officeDocument/2006/relationships/customXml" Target="../ink/ink137.xml"/><Relationship Id="rId291" Type="http://schemas.openxmlformats.org/officeDocument/2006/relationships/image" Target="../media/image147.png"/><Relationship Id="rId305" Type="http://schemas.openxmlformats.org/officeDocument/2006/relationships/image" Target="../media/image154.png"/><Relationship Id="rId44" Type="http://schemas.openxmlformats.org/officeDocument/2006/relationships/customXml" Target="../ink/ink24.xml"/><Relationship Id="rId65" Type="http://schemas.openxmlformats.org/officeDocument/2006/relationships/image" Target="../media/image34.png"/><Relationship Id="rId86" Type="http://schemas.openxmlformats.org/officeDocument/2006/relationships/customXml" Target="../ink/ink45.xml"/><Relationship Id="rId130" Type="http://schemas.openxmlformats.org/officeDocument/2006/relationships/customXml" Target="../ink/ink67.xml"/><Relationship Id="rId151" Type="http://schemas.openxmlformats.org/officeDocument/2006/relationships/image" Target="../media/image77.png"/><Relationship Id="rId172" Type="http://schemas.openxmlformats.org/officeDocument/2006/relationships/customXml" Target="../ink/ink88.xml"/><Relationship Id="rId193" Type="http://schemas.openxmlformats.org/officeDocument/2006/relationships/image" Target="../media/image98.png"/><Relationship Id="rId207" Type="http://schemas.openxmlformats.org/officeDocument/2006/relationships/image" Target="../media/image105.png"/><Relationship Id="rId228" Type="http://schemas.openxmlformats.org/officeDocument/2006/relationships/customXml" Target="../ink/ink116.xml"/><Relationship Id="rId249" Type="http://schemas.openxmlformats.org/officeDocument/2006/relationships/image" Target="../media/image126.png"/><Relationship Id="rId13" Type="http://schemas.openxmlformats.org/officeDocument/2006/relationships/image" Target="../media/image8.png"/><Relationship Id="rId109" Type="http://schemas.openxmlformats.org/officeDocument/2006/relationships/image" Target="../media/image56.png"/><Relationship Id="rId260" Type="http://schemas.openxmlformats.org/officeDocument/2006/relationships/customXml" Target="../ink/ink132.xml"/><Relationship Id="rId281" Type="http://schemas.openxmlformats.org/officeDocument/2006/relationships/image" Target="../media/image142.png"/><Relationship Id="rId34" Type="http://schemas.openxmlformats.org/officeDocument/2006/relationships/customXml" Target="../ink/ink19.xml"/><Relationship Id="rId55" Type="http://schemas.openxmlformats.org/officeDocument/2006/relationships/image" Target="../media/image29.png"/><Relationship Id="rId76" Type="http://schemas.openxmlformats.org/officeDocument/2006/relationships/customXml" Target="../ink/ink40.xml"/><Relationship Id="rId97" Type="http://schemas.openxmlformats.org/officeDocument/2006/relationships/image" Target="../media/image50.png"/><Relationship Id="rId120" Type="http://schemas.openxmlformats.org/officeDocument/2006/relationships/customXml" Target="../ink/ink62.xml"/><Relationship Id="rId141" Type="http://schemas.openxmlformats.org/officeDocument/2006/relationships/image" Target="../media/image72.png"/><Relationship Id="rId7" Type="http://schemas.openxmlformats.org/officeDocument/2006/relationships/image" Target="../media/image5.png"/><Relationship Id="rId162" Type="http://schemas.openxmlformats.org/officeDocument/2006/relationships/customXml" Target="../ink/ink83.xml"/><Relationship Id="rId183" Type="http://schemas.openxmlformats.org/officeDocument/2006/relationships/image" Target="../media/image93.png"/><Relationship Id="rId218" Type="http://schemas.openxmlformats.org/officeDocument/2006/relationships/customXml" Target="../ink/ink111.xml"/><Relationship Id="rId239" Type="http://schemas.openxmlformats.org/officeDocument/2006/relationships/image" Target="../media/image121.png"/><Relationship Id="rId250" Type="http://schemas.openxmlformats.org/officeDocument/2006/relationships/customXml" Target="../ink/ink127.xml"/><Relationship Id="rId271" Type="http://schemas.openxmlformats.org/officeDocument/2006/relationships/image" Target="../media/image137.png"/><Relationship Id="rId292" Type="http://schemas.openxmlformats.org/officeDocument/2006/relationships/customXml" Target="../ink/ink148.xml"/><Relationship Id="rId306" Type="http://schemas.openxmlformats.org/officeDocument/2006/relationships/customXml" Target="../ink/ink155.xml"/><Relationship Id="rId24" Type="http://schemas.openxmlformats.org/officeDocument/2006/relationships/customXml" Target="../ink/ink14.xml"/><Relationship Id="rId45" Type="http://schemas.openxmlformats.org/officeDocument/2006/relationships/image" Target="../media/image24.png"/><Relationship Id="rId66" Type="http://schemas.openxmlformats.org/officeDocument/2006/relationships/customXml" Target="../ink/ink35.xml"/><Relationship Id="rId87" Type="http://schemas.openxmlformats.org/officeDocument/2006/relationships/image" Target="../media/image45.png"/><Relationship Id="rId110" Type="http://schemas.openxmlformats.org/officeDocument/2006/relationships/customXml" Target="../ink/ink57.xml"/><Relationship Id="rId131" Type="http://schemas.openxmlformats.org/officeDocument/2006/relationships/image" Target="../media/image67.png"/><Relationship Id="rId152" Type="http://schemas.openxmlformats.org/officeDocument/2006/relationships/customXml" Target="../ink/ink78.xml"/><Relationship Id="rId173" Type="http://schemas.openxmlformats.org/officeDocument/2006/relationships/image" Target="../media/image88.png"/><Relationship Id="rId194" Type="http://schemas.openxmlformats.org/officeDocument/2006/relationships/customXml" Target="../ink/ink99.xml"/><Relationship Id="rId208" Type="http://schemas.openxmlformats.org/officeDocument/2006/relationships/customXml" Target="../ink/ink106.xml"/><Relationship Id="rId229" Type="http://schemas.openxmlformats.org/officeDocument/2006/relationships/image" Target="../media/image116.png"/><Relationship Id="rId240" Type="http://schemas.openxmlformats.org/officeDocument/2006/relationships/customXml" Target="../ink/ink122.xml"/><Relationship Id="rId261" Type="http://schemas.openxmlformats.org/officeDocument/2006/relationships/image" Target="../media/image132.png"/><Relationship Id="rId14" Type="http://schemas.openxmlformats.org/officeDocument/2006/relationships/customXml" Target="../ink/ink9.xml"/><Relationship Id="rId35" Type="http://schemas.openxmlformats.org/officeDocument/2006/relationships/image" Target="../media/image19.png"/><Relationship Id="rId56" Type="http://schemas.openxmlformats.org/officeDocument/2006/relationships/customXml" Target="../ink/ink30.xml"/><Relationship Id="rId77" Type="http://schemas.openxmlformats.org/officeDocument/2006/relationships/image" Target="../media/image40.png"/><Relationship Id="rId100" Type="http://schemas.openxmlformats.org/officeDocument/2006/relationships/customXml" Target="../ink/ink52.xml"/><Relationship Id="rId282" Type="http://schemas.openxmlformats.org/officeDocument/2006/relationships/customXml" Target="../ink/ink143.xml"/><Relationship Id="rId8" Type="http://schemas.openxmlformats.org/officeDocument/2006/relationships/customXml" Target="../ink/ink6.xml"/><Relationship Id="rId98" Type="http://schemas.openxmlformats.org/officeDocument/2006/relationships/customXml" Target="../ink/ink51.xml"/><Relationship Id="rId121" Type="http://schemas.openxmlformats.org/officeDocument/2006/relationships/image" Target="../media/image62.png"/><Relationship Id="rId142" Type="http://schemas.openxmlformats.org/officeDocument/2006/relationships/customXml" Target="../ink/ink73.xml"/><Relationship Id="rId163" Type="http://schemas.openxmlformats.org/officeDocument/2006/relationships/image" Target="../media/image83.png"/><Relationship Id="rId184" Type="http://schemas.openxmlformats.org/officeDocument/2006/relationships/customXml" Target="../ink/ink94.xml"/><Relationship Id="rId219" Type="http://schemas.openxmlformats.org/officeDocument/2006/relationships/image" Target="../media/image111.png"/><Relationship Id="rId230" Type="http://schemas.openxmlformats.org/officeDocument/2006/relationships/customXml" Target="../ink/ink117.xml"/><Relationship Id="rId251" Type="http://schemas.openxmlformats.org/officeDocument/2006/relationships/image" Target="../media/image127.png"/><Relationship Id="rId25" Type="http://schemas.openxmlformats.org/officeDocument/2006/relationships/image" Target="../media/image14.png"/><Relationship Id="rId46" Type="http://schemas.openxmlformats.org/officeDocument/2006/relationships/customXml" Target="../ink/ink25.xml"/><Relationship Id="rId67" Type="http://schemas.openxmlformats.org/officeDocument/2006/relationships/image" Target="../media/image35.png"/><Relationship Id="rId272" Type="http://schemas.openxmlformats.org/officeDocument/2006/relationships/customXml" Target="../ink/ink138.xml"/><Relationship Id="rId293" Type="http://schemas.openxmlformats.org/officeDocument/2006/relationships/image" Target="../media/image148.png"/><Relationship Id="rId307" Type="http://schemas.openxmlformats.org/officeDocument/2006/relationships/image" Target="../media/image155.png"/><Relationship Id="rId88" Type="http://schemas.openxmlformats.org/officeDocument/2006/relationships/customXml" Target="../ink/ink46.xml"/><Relationship Id="rId111" Type="http://schemas.openxmlformats.org/officeDocument/2006/relationships/image" Target="../media/image57.png"/><Relationship Id="rId132" Type="http://schemas.openxmlformats.org/officeDocument/2006/relationships/customXml" Target="../ink/ink68.xml"/><Relationship Id="rId153" Type="http://schemas.openxmlformats.org/officeDocument/2006/relationships/image" Target="../media/image78.png"/><Relationship Id="rId174" Type="http://schemas.openxmlformats.org/officeDocument/2006/relationships/customXml" Target="../ink/ink89.xml"/><Relationship Id="rId195" Type="http://schemas.openxmlformats.org/officeDocument/2006/relationships/image" Target="../media/image99.png"/><Relationship Id="rId209" Type="http://schemas.openxmlformats.org/officeDocument/2006/relationships/image" Target="../media/image106.png"/><Relationship Id="rId220" Type="http://schemas.openxmlformats.org/officeDocument/2006/relationships/customXml" Target="../ink/ink112.xml"/><Relationship Id="rId241" Type="http://schemas.openxmlformats.org/officeDocument/2006/relationships/image" Target="../media/image122.png"/><Relationship Id="rId15" Type="http://schemas.openxmlformats.org/officeDocument/2006/relationships/image" Target="../media/image9.png"/><Relationship Id="rId36" Type="http://schemas.openxmlformats.org/officeDocument/2006/relationships/customXml" Target="../ink/ink20.xml"/><Relationship Id="rId57" Type="http://schemas.openxmlformats.org/officeDocument/2006/relationships/image" Target="../media/image30.png"/><Relationship Id="rId262" Type="http://schemas.openxmlformats.org/officeDocument/2006/relationships/customXml" Target="../ink/ink133.xml"/><Relationship Id="rId283" Type="http://schemas.openxmlformats.org/officeDocument/2006/relationships/image" Target="../media/image143.png"/><Relationship Id="rId78" Type="http://schemas.openxmlformats.org/officeDocument/2006/relationships/customXml" Target="../ink/ink41.xml"/><Relationship Id="rId99" Type="http://schemas.openxmlformats.org/officeDocument/2006/relationships/image" Target="../media/image51.png"/><Relationship Id="rId101" Type="http://schemas.openxmlformats.org/officeDocument/2006/relationships/image" Target="../media/image52.png"/><Relationship Id="rId122" Type="http://schemas.openxmlformats.org/officeDocument/2006/relationships/customXml" Target="../ink/ink63.xml"/><Relationship Id="rId143" Type="http://schemas.openxmlformats.org/officeDocument/2006/relationships/image" Target="../media/image73.png"/><Relationship Id="rId164" Type="http://schemas.openxmlformats.org/officeDocument/2006/relationships/customXml" Target="../ink/ink84.xml"/><Relationship Id="rId185" Type="http://schemas.openxmlformats.org/officeDocument/2006/relationships/image" Target="../media/image94.png"/><Relationship Id="rId9" Type="http://schemas.openxmlformats.org/officeDocument/2006/relationships/image" Target="../media/image6.png"/><Relationship Id="rId210" Type="http://schemas.openxmlformats.org/officeDocument/2006/relationships/customXml" Target="../ink/ink107.xml"/><Relationship Id="rId26" Type="http://schemas.openxmlformats.org/officeDocument/2006/relationships/customXml" Target="../ink/ink15.xml"/><Relationship Id="rId231" Type="http://schemas.openxmlformats.org/officeDocument/2006/relationships/image" Target="../media/image117.png"/><Relationship Id="rId252" Type="http://schemas.openxmlformats.org/officeDocument/2006/relationships/customXml" Target="../ink/ink128.xml"/><Relationship Id="rId273" Type="http://schemas.openxmlformats.org/officeDocument/2006/relationships/image" Target="../media/image138.png"/><Relationship Id="rId294" Type="http://schemas.openxmlformats.org/officeDocument/2006/relationships/customXml" Target="../ink/ink149.xml"/><Relationship Id="rId47" Type="http://schemas.openxmlformats.org/officeDocument/2006/relationships/image" Target="../media/image25.png"/><Relationship Id="rId68" Type="http://schemas.openxmlformats.org/officeDocument/2006/relationships/customXml" Target="../ink/ink36.xml"/><Relationship Id="rId89" Type="http://schemas.openxmlformats.org/officeDocument/2006/relationships/image" Target="../media/image46.png"/><Relationship Id="rId112" Type="http://schemas.openxmlformats.org/officeDocument/2006/relationships/customXml" Target="../ink/ink58.xml"/><Relationship Id="rId133" Type="http://schemas.openxmlformats.org/officeDocument/2006/relationships/image" Target="../media/image68.png"/><Relationship Id="rId154" Type="http://schemas.openxmlformats.org/officeDocument/2006/relationships/customXml" Target="../ink/ink79.xml"/><Relationship Id="rId175" Type="http://schemas.openxmlformats.org/officeDocument/2006/relationships/image" Target="../media/image89.png"/><Relationship Id="rId196" Type="http://schemas.openxmlformats.org/officeDocument/2006/relationships/customXml" Target="../ink/ink100.xml"/><Relationship Id="rId200" Type="http://schemas.openxmlformats.org/officeDocument/2006/relationships/customXml" Target="../ink/ink102.xml"/><Relationship Id="rId16" Type="http://schemas.openxmlformats.org/officeDocument/2006/relationships/customXml" Target="../ink/ink10.xml"/><Relationship Id="rId221" Type="http://schemas.openxmlformats.org/officeDocument/2006/relationships/image" Target="../media/image112.png"/><Relationship Id="rId242" Type="http://schemas.openxmlformats.org/officeDocument/2006/relationships/customXml" Target="../ink/ink123.xml"/><Relationship Id="rId263" Type="http://schemas.openxmlformats.org/officeDocument/2006/relationships/image" Target="../media/image133.png"/><Relationship Id="rId284" Type="http://schemas.openxmlformats.org/officeDocument/2006/relationships/customXml" Target="../ink/ink144.xml"/><Relationship Id="rId37" Type="http://schemas.openxmlformats.org/officeDocument/2006/relationships/image" Target="../media/image20.png"/><Relationship Id="rId58" Type="http://schemas.openxmlformats.org/officeDocument/2006/relationships/customXml" Target="../ink/ink31.xml"/><Relationship Id="rId79" Type="http://schemas.openxmlformats.org/officeDocument/2006/relationships/image" Target="../media/image41.png"/><Relationship Id="rId102" Type="http://schemas.openxmlformats.org/officeDocument/2006/relationships/customXml" Target="../ink/ink53.xml"/><Relationship Id="rId123" Type="http://schemas.openxmlformats.org/officeDocument/2006/relationships/image" Target="../media/image63.png"/><Relationship Id="rId144" Type="http://schemas.openxmlformats.org/officeDocument/2006/relationships/customXml" Target="../ink/ink74.xml"/><Relationship Id="rId90" Type="http://schemas.openxmlformats.org/officeDocument/2006/relationships/customXml" Target="../ink/ink47.xml"/><Relationship Id="rId165" Type="http://schemas.openxmlformats.org/officeDocument/2006/relationships/image" Target="../media/image84.png"/><Relationship Id="rId186" Type="http://schemas.openxmlformats.org/officeDocument/2006/relationships/customXml" Target="../ink/ink95.xml"/><Relationship Id="rId211" Type="http://schemas.openxmlformats.org/officeDocument/2006/relationships/image" Target="../media/image107.png"/><Relationship Id="rId232" Type="http://schemas.openxmlformats.org/officeDocument/2006/relationships/customXml" Target="../ink/ink118.xml"/><Relationship Id="rId253" Type="http://schemas.openxmlformats.org/officeDocument/2006/relationships/image" Target="../media/image128.png"/><Relationship Id="rId274" Type="http://schemas.openxmlformats.org/officeDocument/2006/relationships/customXml" Target="../ink/ink139.xml"/><Relationship Id="rId295" Type="http://schemas.openxmlformats.org/officeDocument/2006/relationships/image" Target="../media/image149.png"/><Relationship Id="rId27" Type="http://schemas.openxmlformats.org/officeDocument/2006/relationships/image" Target="../media/image15.png"/><Relationship Id="rId48" Type="http://schemas.openxmlformats.org/officeDocument/2006/relationships/customXml" Target="../ink/ink26.xml"/><Relationship Id="rId69" Type="http://schemas.openxmlformats.org/officeDocument/2006/relationships/image" Target="../media/image36.png"/><Relationship Id="rId113" Type="http://schemas.openxmlformats.org/officeDocument/2006/relationships/image" Target="../media/image58.png"/><Relationship Id="rId134" Type="http://schemas.openxmlformats.org/officeDocument/2006/relationships/customXml" Target="../ink/ink69.xml"/><Relationship Id="rId80" Type="http://schemas.openxmlformats.org/officeDocument/2006/relationships/customXml" Target="../ink/ink42.xml"/><Relationship Id="rId155" Type="http://schemas.openxmlformats.org/officeDocument/2006/relationships/image" Target="../media/image79.png"/><Relationship Id="rId176" Type="http://schemas.openxmlformats.org/officeDocument/2006/relationships/customXml" Target="../ink/ink90.xml"/><Relationship Id="rId197" Type="http://schemas.openxmlformats.org/officeDocument/2006/relationships/image" Target="../media/image100.png"/><Relationship Id="rId201" Type="http://schemas.openxmlformats.org/officeDocument/2006/relationships/image" Target="../media/image102.png"/><Relationship Id="rId222" Type="http://schemas.openxmlformats.org/officeDocument/2006/relationships/customXml" Target="../ink/ink113.xml"/><Relationship Id="rId243" Type="http://schemas.openxmlformats.org/officeDocument/2006/relationships/image" Target="../media/image123.png"/><Relationship Id="rId264" Type="http://schemas.openxmlformats.org/officeDocument/2006/relationships/customXml" Target="../ink/ink134.xml"/><Relationship Id="rId285" Type="http://schemas.openxmlformats.org/officeDocument/2006/relationships/image" Target="../media/image144.png"/><Relationship Id="rId17" Type="http://schemas.openxmlformats.org/officeDocument/2006/relationships/image" Target="../media/image10.png"/><Relationship Id="rId38" Type="http://schemas.openxmlformats.org/officeDocument/2006/relationships/customXml" Target="../ink/ink21.xml"/><Relationship Id="rId59" Type="http://schemas.openxmlformats.org/officeDocument/2006/relationships/image" Target="../media/image31.png"/><Relationship Id="rId103" Type="http://schemas.openxmlformats.org/officeDocument/2006/relationships/image" Target="../media/image53.png"/><Relationship Id="rId124" Type="http://schemas.openxmlformats.org/officeDocument/2006/relationships/customXml" Target="../ink/ink64.xml"/><Relationship Id="rId70" Type="http://schemas.openxmlformats.org/officeDocument/2006/relationships/customXml" Target="../ink/ink37.xml"/><Relationship Id="rId91" Type="http://schemas.openxmlformats.org/officeDocument/2006/relationships/image" Target="../media/image47.png"/><Relationship Id="rId145" Type="http://schemas.openxmlformats.org/officeDocument/2006/relationships/image" Target="../media/image74.png"/><Relationship Id="rId166" Type="http://schemas.openxmlformats.org/officeDocument/2006/relationships/customXml" Target="../ink/ink85.xml"/><Relationship Id="rId187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8.xml"/><Relationship Id="rId233" Type="http://schemas.openxmlformats.org/officeDocument/2006/relationships/image" Target="../media/image118.png"/><Relationship Id="rId254" Type="http://schemas.openxmlformats.org/officeDocument/2006/relationships/customXml" Target="../ink/ink129.xml"/><Relationship Id="rId28" Type="http://schemas.openxmlformats.org/officeDocument/2006/relationships/customXml" Target="../ink/ink16.xml"/><Relationship Id="rId49" Type="http://schemas.openxmlformats.org/officeDocument/2006/relationships/image" Target="../media/image26.png"/><Relationship Id="rId114" Type="http://schemas.openxmlformats.org/officeDocument/2006/relationships/customXml" Target="../ink/ink59.xml"/><Relationship Id="rId275" Type="http://schemas.openxmlformats.org/officeDocument/2006/relationships/image" Target="../media/image139.png"/><Relationship Id="rId296" Type="http://schemas.openxmlformats.org/officeDocument/2006/relationships/customXml" Target="../ink/ink150.xml"/><Relationship Id="rId300" Type="http://schemas.openxmlformats.org/officeDocument/2006/relationships/customXml" Target="../ink/ink152.xml"/><Relationship Id="rId60" Type="http://schemas.openxmlformats.org/officeDocument/2006/relationships/customXml" Target="../ink/ink32.xml"/><Relationship Id="rId81" Type="http://schemas.openxmlformats.org/officeDocument/2006/relationships/image" Target="../media/image42.png"/><Relationship Id="rId135" Type="http://schemas.openxmlformats.org/officeDocument/2006/relationships/image" Target="../media/image69.png"/><Relationship Id="rId156" Type="http://schemas.openxmlformats.org/officeDocument/2006/relationships/customXml" Target="../ink/ink80.xml"/><Relationship Id="rId177" Type="http://schemas.openxmlformats.org/officeDocument/2006/relationships/image" Target="../media/image90.png"/><Relationship Id="rId198" Type="http://schemas.openxmlformats.org/officeDocument/2006/relationships/customXml" Target="../ink/ink101.xml"/><Relationship Id="rId202" Type="http://schemas.openxmlformats.org/officeDocument/2006/relationships/customXml" Target="../ink/ink103.xml"/><Relationship Id="rId223" Type="http://schemas.openxmlformats.org/officeDocument/2006/relationships/image" Target="../media/image113.png"/><Relationship Id="rId244" Type="http://schemas.openxmlformats.org/officeDocument/2006/relationships/customXml" Target="../ink/ink124.xml"/><Relationship Id="rId18" Type="http://schemas.openxmlformats.org/officeDocument/2006/relationships/customXml" Target="../ink/ink11.xml"/><Relationship Id="rId39" Type="http://schemas.openxmlformats.org/officeDocument/2006/relationships/image" Target="../media/image21.png"/><Relationship Id="rId265" Type="http://schemas.openxmlformats.org/officeDocument/2006/relationships/image" Target="../media/image134.png"/><Relationship Id="rId286" Type="http://schemas.openxmlformats.org/officeDocument/2006/relationships/customXml" Target="../ink/ink145.xml"/><Relationship Id="rId50" Type="http://schemas.openxmlformats.org/officeDocument/2006/relationships/customXml" Target="../ink/ink27.xml"/><Relationship Id="rId104" Type="http://schemas.openxmlformats.org/officeDocument/2006/relationships/customXml" Target="../ink/ink54.xml"/><Relationship Id="rId125" Type="http://schemas.openxmlformats.org/officeDocument/2006/relationships/image" Target="../media/image64.png"/><Relationship Id="rId146" Type="http://schemas.openxmlformats.org/officeDocument/2006/relationships/customXml" Target="../ink/ink75.xml"/><Relationship Id="rId167" Type="http://schemas.openxmlformats.org/officeDocument/2006/relationships/image" Target="../media/image85.png"/><Relationship Id="rId188" Type="http://schemas.openxmlformats.org/officeDocument/2006/relationships/customXml" Target="../ink/ink96.xml"/><Relationship Id="rId71" Type="http://schemas.openxmlformats.org/officeDocument/2006/relationships/image" Target="../media/image37.png"/><Relationship Id="rId92" Type="http://schemas.openxmlformats.org/officeDocument/2006/relationships/customXml" Target="../ink/ink48.xml"/><Relationship Id="rId213" Type="http://schemas.openxmlformats.org/officeDocument/2006/relationships/image" Target="../media/image108.png"/><Relationship Id="rId234" Type="http://schemas.openxmlformats.org/officeDocument/2006/relationships/customXml" Target="../ink/ink119.xml"/><Relationship Id="rId2" Type="http://schemas.openxmlformats.org/officeDocument/2006/relationships/customXml" Target="../ink/ink3.xml"/><Relationship Id="rId29" Type="http://schemas.openxmlformats.org/officeDocument/2006/relationships/image" Target="../media/image16.png"/><Relationship Id="rId255" Type="http://schemas.openxmlformats.org/officeDocument/2006/relationships/image" Target="../media/image129.png"/><Relationship Id="rId276" Type="http://schemas.openxmlformats.org/officeDocument/2006/relationships/customXml" Target="../ink/ink140.xml"/><Relationship Id="rId297" Type="http://schemas.openxmlformats.org/officeDocument/2006/relationships/image" Target="../media/image150.png"/><Relationship Id="rId40" Type="http://schemas.openxmlformats.org/officeDocument/2006/relationships/customXml" Target="../ink/ink22.xml"/><Relationship Id="rId115" Type="http://schemas.openxmlformats.org/officeDocument/2006/relationships/image" Target="../media/image59.png"/><Relationship Id="rId136" Type="http://schemas.openxmlformats.org/officeDocument/2006/relationships/customXml" Target="../ink/ink70.xml"/><Relationship Id="rId157" Type="http://schemas.openxmlformats.org/officeDocument/2006/relationships/image" Target="../media/image80.png"/><Relationship Id="rId178" Type="http://schemas.openxmlformats.org/officeDocument/2006/relationships/customXml" Target="../ink/ink91.xml"/><Relationship Id="rId301" Type="http://schemas.openxmlformats.org/officeDocument/2006/relationships/image" Target="../media/image152.png"/><Relationship Id="rId61" Type="http://schemas.openxmlformats.org/officeDocument/2006/relationships/image" Target="../media/image32.png"/><Relationship Id="rId82" Type="http://schemas.openxmlformats.org/officeDocument/2006/relationships/customXml" Target="../ink/ink43.xml"/><Relationship Id="rId199" Type="http://schemas.openxmlformats.org/officeDocument/2006/relationships/image" Target="../media/image101.png"/><Relationship Id="rId203" Type="http://schemas.openxmlformats.org/officeDocument/2006/relationships/image" Target="../media/image103.png"/><Relationship Id="rId19" Type="http://schemas.openxmlformats.org/officeDocument/2006/relationships/image" Target="../media/image11.png"/><Relationship Id="rId224" Type="http://schemas.openxmlformats.org/officeDocument/2006/relationships/customXml" Target="../ink/ink114.xml"/><Relationship Id="rId245" Type="http://schemas.openxmlformats.org/officeDocument/2006/relationships/image" Target="../media/image124.png"/><Relationship Id="rId266" Type="http://schemas.openxmlformats.org/officeDocument/2006/relationships/customXml" Target="../ink/ink135.xml"/><Relationship Id="rId287" Type="http://schemas.openxmlformats.org/officeDocument/2006/relationships/image" Target="../media/image145.png"/><Relationship Id="rId30" Type="http://schemas.openxmlformats.org/officeDocument/2006/relationships/customXml" Target="../ink/ink17.xml"/><Relationship Id="rId105" Type="http://schemas.openxmlformats.org/officeDocument/2006/relationships/image" Target="../media/image54.png"/><Relationship Id="rId126" Type="http://schemas.openxmlformats.org/officeDocument/2006/relationships/customXml" Target="../ink/ink65.xml"/><Relationship Id="rId147" Type="http://schemas.openxmlformats.org/officeDocument/2006/relationships/image" Target="../media/image75.png"/><Relationship Id="rId168" Type="http://schemas.openxmlformats.org/officeDocument/2006/relationships/customXml" Target="../ink/ink86.xml"/><Relationship Id="rId51" Type="http://schemas.openxmlformats.org/officeDocument/2006/relationships/image" Target="../media/image27.png"/><Relationship Id="rId72" Type="http://schemas.openxmlformats.org/officeDocument/2006/relationships/customXml" Target="../ink/ink38.xml"/><Relationship Id="rId93" Type="http://schemas.openxmlformats.org/officeDocument/2006/relationships/image" Target="../media/image48.png"/><Relationship Id="rId189" Type="http://schemas.openxmlformats.org/officeDocument/2006/relationships/image" Target="../media/image96.png"/><Relationship Id="rId3" Type="http://schemas.openxmlformats.org/officeDocument/2006/relationships/image" Target="../media/image3.png"/><Relationship Id="rId214" Type="http://schemas.openxmlformats.org/officeDocument/2006/relationships/customXml" Target="../ink/ink109.xml"/><Relationship Id="rId235" Type="http://schemas.openxmlformats.org/officeDocument/2006/relationships/image" Target="../media/image119.png"/><Relationship Id="rId256" Type="http://schemas.openxmlformats.org/officeDocument/2006/relationships/customXml" Target="../ink/ink130.xml"/><Relationship Id="rId277" Type="http://schemas.openxmlformats.org/officeDocument/2006/relationships/image" Target="../media/image140.png"/><Relationship Id="rId298" Type="http://schemas.openxmlformats.org/officeDocument/2006/relationships/customXml" Target="../ink/ink151.xml"/><Relationship Id="rId116" Type="http://schemas.openxmlformats.org/officeDocument/2006/relationships/customXml" Target="../ink/ink60.xml"/><Relationship Id="rId137" Type="http://schemas.openxmlformats.org/officeDocument/2006/relationships/image" Target="../media/image70.png"/><Relationship Id="rId158" Type="http://schemas.openxmlformats.org/officeDocument/2006/relationships/customXml" Target="../ink/ink81.xml"/><Relationship Id="rId302" Type="http://schemas.openxmlformats.org/officeDocument/2006/relationships/customXml" Target="../ink/ink153.xml"/><Relationship Id="rId20" Type="http://schemas.openxmlformats.org/officeDocument/2006/relationships/customXml" Target="../ink/ink12.xml"/><Relationship Id="rId41" Type="http://schemas.openxmlformats.org/officeDocument/2006/relationships/image" Target="../media/image22.png"/><Relationship Id="rId62" Type="http://schemas.openxmlformats.org/officeDocument/2006/relationships/customXml" Target="../ink/ink33.xml"/><Relationship Id="rId83" Type="http://schemas.openxmlformats.org/officeDocument/2006/relationships/image" Target="../media/image43.png"/><Relationship Id="rId179" Type="http://schemas.openxmlformats.org/officeDocument/2006/relationships/image" Target="../media/image91.png"/><Relationship Id="rId190" Type="http://schemas.openxmlformats.org/officeDocument/2006/relationships/customXml" Target="../ink/ink97.xml"/><Relationship Id="rId204" Type="http://schemas.openxmlformats.org/officeDocument/2006/relationships/customXml" Target="../ink/ink104.xml"/><Relationship Id="rId225" Type="http://schemas.openxmlformats.org/officeDocument/2006/relationships/image" Target="../media/image114.png"/><Relationship Id="rId246" Type="http://schemas.openxmlformats.org/officeDocument/2006/relationships/customXml" Target="../ink/ink125.xml"/><Relationship Id="rId267" Type="http://schemas.openxmlformats.org/officeDocument/2006/relationships/image" Target="../media/image135.png"/><Relationship Id="rId288" Type="http://schemas.openxmlformats.org/officeDocument/2006/relationships/customXml" Target="../ink/ink146.xml"/><Relationship Id="rId106" Type="http://schemas.openxmlformats.org/officeDocument/2006/relationships/customXml" Target="../ink/ink55.xml"/><Relationship Id="rId127" Type="http://schemas.openxmlformats.org/officeDocument/2006/relationships/image" Target="../media/image65.png"/><Relationship Id="rId10" Type="http://schemas.openxmlformats.org/officeDocument/2006/relationships/customXml" Target="../ink/ink7.xml"/><Relationship Id="rId31" Type="http://schemas.openxmlformats.org/officeDocument/2006/relationships/image" Target="../media/image17.png"/><Relationship Id="rId52" Type="http://schemas.openxmlformats.org/officeDocument/2006/relationships/customXml" Target="../ink/ink28.xml"/><Relationship Id="rId73" Type="http://schemas.openxmlformats.org/officeDocument/2006/relationships/image" Target="../media/image38.png"/><Relationship Id="rId94" Type="http://schemas.openxmlformats.org/officeDocument/2006/relationships/customXml" Target="../ink/ink49.xml"/><Relationship Id="rId148" Type="http://schemas.openxmlformats.org/officeDocument/2006/relationships/customXml" Target="../ink/ink76.xml"/><Relationship Id="rId169" Type="http://schemas.openxmlformats.org/officeDocument/2006/relationships/image" Target="../media/image86.png"/><Relationship Id="rId4" Type="http://schemas.openxmlformats.org/officeDocument/2006/relationships/customXml" Target="../ink/ink4.xml"/><Relationship Id="rId180" Type="http://schemas.openxmlformats.org/officeDocument/2006/relationships/customXml" Target="../ink/ink92.xml"/><Relationship Id="rId215" Type="http://schemas.openxmlformats.org/officeDocument/2006/relationships/image" Target="../media/image109.png"/><Relationship Id="rId236" Type="http://schemas.openxmlformats.org/officeDocument/2006/relationships/customXml" Target="../ink/ink120.xml"/><Relationship Id="rId257" Type="http://schemas.openxmlformats.org/officeDocument/2006/relationships/image" Target="../media/image130.png"/><Relationship Id="rId278" Type="http://schemas.openxmlformats.org/officeDocument/2006/relationships/customXml" Target="../ink/ink141.xml"/><Relationship Id="rId303" Type="http://schemas.openxmlformats.org/officeDocument/2006/relationships/image" Target="../media/image153.png"/><Relationship Id="rId42" Type="http://schemas.openxmlformats.org/officeDocument/2006/relationships/customXml" Target="../ink/ink23.xml"/><Relationship Id="rId84" Type="http://schemas.openxmlformats.org/officeDocument/2006/relationships/customXml" Target="../ink/ink44.xml"/><Relationship Id="rId138" Type="http://schemas.openxmlformats.org/officeDocument/2006/relationships/customXml" Target="../ink/ink71.xml"/><Relationship Id="rId191" Type="http://schemas.openxmlformats.org/officeDocument/2006/relationships/image" Target="../media/image97.png"/><Relationship Id="rId205" Type="http://schemas.openxmlformats.org/officeDocument/2006/relationships/image" Target="../media/image104.png"/><Relationship Id="rId247" Type="http://schemas.openxmlformats.org/officeDocument/2006/relationships/image" Target="../media/image125.png"/><Relationship Id="rId107" Type="http://schemas.openxmlformats.org/officeDocument/2006/relationships/image" Target="../media/image55.png"/><Relationship Id="rId289" Type="http://schemas.openxmlformats.org/officeDocument/2006/relationships/image" Target="../media/image146.png"/><Relationship Id="rId11" Type="http://schemas.openxmlformats.org/officeDocument/2006/relationships/image" Target="../media/image7.png"/><Relationship Id="rId53" Type="http://schemas.openxmlformats.org/officeDocument/2006/relationships/image" Target="../media/image28.png"/><Relationship Id="rId149" Type="http://schemas.openxmlformats.org/officeDocument/2006/relationships/image" Target="../media/image76.png"/><Relationship Id="rId95" Type="http://schemas.openxmlformats.org/officeDocument/2006/relationships/image" Target="../media/image49.png"/><Relationship Id="rId160" Type="http://schemas.openxmlformats.org/officeDocument/2006/relationships/customXml" Target="../ink/ink82.xml"/><Relationship Id="rId216" Type="http://schemas.openxmlformats.org/officeDocument/2006/relationships/customXml" Target="../ink/ink110.xml"/><Relationship Id="rId258" Type="http://schemas.openxmlformats.org/officeDocument/2006/relationships/customXml" Target="../ink/ink131.xml"/><Relationship Id="rId22" Type="http://schemas.openxmlformats.org/officeDocument/2006/relationships/customXml" Target="../ink/ink13.xml"/><Relationship Id="rId64" Type="http://schemas.openxmlformats.org/officeDocument/2006/relationships/customXml" Target="../ink/ink34.xml"/><Relationship Id="rId118" Type="http://schemas.openxmlformats.org/officeDocument/2006/relationships/customXml" Target="../ink/ink61.xml"/><Relationship Id="rId171" Type="http://schemas.openxmlformats.org/officeDocument/2006/relationships/image" Target="../media/image87.png"/><Relationship Id="rId227" Type="http://schemas.openxmlformats.org/officeDocument/2006/relationships/image" Target="../media/image115.png"/><Relationship Id="rId269" Type="http://schemas.openxmlformats.org/officeDocument/2006/relationships/image" Target="../media/image136.png"/><Relationship Id="rId33" Type="http://schemas.openxmlformats.org/officeDocument/2006/relationships/image" Target="../media/image18.png"/><Relationship Id="rId129" Type="http://schemas.openxmlformats.org/officeDocument/2006/relationships/image" Target="../media/image66.png"/><Relationship Id="rId280" Type="http://schemas.openxmlformats.org/officeDocument/2006/relationships/customXml" Target="../ink/ink142.xml"/><Relationship Id="rId75" Type="http://schemas.openxmlformats.org/officeDocument/2006/relationships/image" Target="../media/image39.png"/><Relationship Id="rId140" Type="http://schemas.openxmlformats.org/officeDocument/2006/relationships/customXml" Target="../ink/ink72.xml"/><Relationship Id="rId182" Type="http://schemas.openxmlformats.org/officeDocument/2006/relationships/customXml" Target="../ink/ink93.xml"/><Relationship Id="rId6" Type="http://schemas.openxmlformats.org/officeDocument/2006/relationships/customXml" Target="../ink/ink5.xml"/><Relationship Id="rId238" Type="http://schemas.openxmlformats.org/officeDocument/2006/relationships/customXml" Target="../ink/ink121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13.png"/><Relationship Id="rId21" Type="http://schemas.openxmlformats.org/officeDocument/2006/relationships/image" Target="../media/image165.png"/><Relationship Id="rId63" Type="http://schemas.openxmlformats.org/officeDocument/2006/relationships/image" Target="../media/image186.png"/><Relationship Id="rId159" Type="http://schemas.openxmlformats.org/officeDocument/2006/relationships/image" Target="../media/image234.png"/><Relationship Id="rId170" Type="http://schemas.openxmlformats.org/officeDocument/2006/relationships/customXml" Target="../ink/ink240.xml"/><Relationship Id="rId226" Type="http://schemas.openxmlformats.org/officeDocument/2006/relationships/customXml" Target="../ink/ink268.xml"/><Relationship Id="rId268" Type="http://schemas.openxmlformats.org/officeDocument/2006/relationships/customXml" Target="../ink/ink289.xml"/><Relationship Id="rId32" Type="http://schemas.openxmlformats.org/officeDocument/2006/relationships/customXml" Target="../ink/ink171.xml"/><Relationship Id="rId74" Type="http://schemas.openxmlformats.org/officeDocument/2006/relationships/customXml" Target="../ink/ink192.xml"/><Relationship Id="rId128" Type="http://schemas.openxmlformats.org/officeDocument/2006/relationships/customXml" Target="../ink/ink219.xml"/><Relationship Id="rId5" Type="http://schemas.openxmlformats.org/officeDocument/2006/relationships/image" Target="../media/image157.png"/><Relationship Id="rId181" Type="http://schemas.openxmlformats.org/officeDocument/2006/relationships/image" Target="../media/image245.png"/><Relationship Id="rId237" Type="http://schemas.openxmlformats.org/officeDocument/2006/relationships/image" Target="../media/image273.png"/><Relationship Id="rId279" Type="http://schemas.openxmlformats.org/officeDocument/2006/relationships/image" Target="../media/image294.png"/><Relationship Id="rId43" Type="http://schemas.openxmlformats.org/officeDocument/2006/relationships/image" Target="../media/image176.png"/><Relationship Id="rId139" Type="http://schemas.openxmlformats.org/officeDocument/2006/relationships/image" Target="../media/image224.png"/><Relationship Id="rId290" Type="http://schemas.openxmlformats.org/officeDocument/2006/relationships/customXml" Target="../ink/ink300.xml"/><Relationship Id="rId85" Type="http://schemas.openxmlformats.org/officeDocument/2006/relationships/image" Target="../media/image197.png"/><Relationship Id="rId150" Type="http://schemas.openxmlformats.org/officeDocument/2006/relationships/customXml" Target="../ink/ink230.xml"/><Relationship Id="rId192" Type="http://schemas.openxmlformats.org/officeDocument/2006/relationships/customXml" Target="../ink/ink251.xml"/><Relationship Id="rId206" Type="http://schemas.openxmlformats.org/officeDocument/2006/relationships/customXml" Target="../ink/ink258.xml"/><Relationship Id="rId248" Type="http://schemas.openxmlformats.org/officeDocument/2006/relationships/customXml" Target="../ink/ink279.xml"/><Relationship Id="rId12" Type="http://schemas.openxmlformats.org/officeDocument/2006/relationships/customXml" Target="../ink/ink161.xml"/><Relationship Id="rId108" Type="http://schemas.openxmlformats.org/officeDocument/2006/relationships/customXml" Target="../ink/ink209.xml"/><Relationship Id="rId54" Type="http://schemas.openxmlformats.org/officeDocument/2006/relationships/customXml" Target="../ink/ink182.xml"/><Relationship Id="rId75" Type="http://schemas.openxmlformats.org/officeDocument/2006/relationships/image" Target="../media/image192.png"/><Relationship Id="rId96" Type="http://schemas.openxmlformats.org/officeDocument/2006/relationships/customXml" Target="../ink/ink203.xml"/><Relationship Id="rId140" Type="http://schemas.openxmlformats.org/officeDocument/2006/relationships/customXml" Target="../ink/ink225.xml"/><Relationship Id="rId161" Type="http://schemas.openxmlformats.org/officeDocument/2006/relationships/image" Target="../media/image235.png"/><Relationship Id="rId182" Type="http://schemas.openxmlformats.org/officeDocument/2006/relationships/customXml" Target="../ink/ink246.xml"/><Relationship Id="rId217" Type="http://schemas.openxmlformats.org/officeDocument/2006/relationships/image" Target="../media/image263.png"/><Relationship Id="rId6" Type="http://schemas.openxmlformats.org/officeDocument/2006/relationships/customXml" Target="../ink/ink158.xml"/><Relationship Id="rId238" Type="http://schemas.openxmlformats.org/officeDocument/2006/relationships/customXml" Target="../ink/ink274.xml"/><Relationship Id="rId259" Type="http://schemas.openxmlformats.org/officeDocument/2006/relationships/image" Target="../media/image284.png"/><Relationship Id="rId23" Type="http://schemas.openxmlformats.org/officeDocument/2006/relationships/image" Target="../media/image166.png"/><Relationship Id="rId119" Type="http://schemas.openxmlformats.org/officeDocument/2006/relationships/image" Target="../media/image214.png"/><Relationship Id="rId270" Type="http://schemas.openxmlformats.org/officeDocument/2006/relationships/customXml" Target="../ink/ink290.xml"/><Relationship Id="rId291" Type="http://schemas.openxmlformats.org/officeDocument/2006/relationships/image" Target="../media/image300.png"/><Relationship Id="rId44" Type="http://schemas.openxmlformats.org/officeDocument/2006/relationships/customXml" Target="../ink/ink177.xml"/><Relationship Id="rId65" Type="http://schemas.openxmlformats.org/officeDocument/2006/relationships/image" Target="../media/image187.png"/><Relationship Id="rId86" Type="http://schemas.openxmlformats.org/officeDocument/2006/relationships/customXml" Target="../ink/ink198.xml"/><Relationship Id="rId130" Type="http://schemas.openxmlformats.org/officeDocument/2006/relationships/customXml" Target="../ink/ink220.xml"/><Relationship Id="rId151" Type="http://schemas.openxmlformats.org/officeDocument/2006/relationships/image" Target="../media/image230.png"/><Relationship Id="rId172" Type="http://schemas.openxmlformats.org/officeDocument/2006/relationships/customXml" Target="../ink/ink241.xml"/><Relationship Id="rId193" Type="http://schemas.openxmlformats.org/officeDocument/2006/relationships/image" Target="../media/image251.png"/><Relationship Id="rId207" Type="http://schemas.openxmlformats.org/officeDocument/2006/relationships/image" Target="../media/image258.png"/><Relationship Id="rId228" Type="http://schemas.openxmlformats.org/officeDocument/2006/relationships/customXml" Target="../ink/ink269.xml"/><Relationship Id="rId249" Type="http://schemas.openxmlformats.org/officeDocument/2006/relationships/image" Target="../media/image279.png"/><Relationship Id="rId13" Type="http://schemas.openxmlformats.org/officeDocument/2006/relationships/image" Target="../media/image161.png"/><Relationship Id="rId109" Type="http://schemas.openxmlformats.org/officeDocument/2006/relationships/image" Target="../media/image209.png"/><Relationship Id="rId260" Type="http://schemas.openxmlformats.org/officeDocument/2006/relationships/customXml" Target="../ink/ink285.xml"/><Relationship Id="rId281" Type="http://schemas.openxmlformats.org/officeDocument/2006/relationships/image" Target="../media/image295.png"/><Relationship Id="rId34" Type="http://schemas.openxmlformats.org/officeDocument/2006/relationships/customXml" Target="../ink/ink172.xml"/><Relationship Id="rId55" Type="http://schemas.openxmlformats.org/officeDocument/2006/relationships/image" Target="../media/image182.png"/><Relationship Id="rId76" Type="http://schemas.openxmlformats.org/officeDocument/2006/relationships/customXml" Target="../ink/ink193.xml"/><Relationship Id="rId97" Type="http://schemas.openxmlformats.org/officeDocument/2006/relationships/image" Target="../media/image203.png"/><Relationship Id="rId120" Type="http://schemas.openxmlformats.org/officeDocument/2006/relationships/customXml" Target="../ink/ink215.xml"/><Relationship Id="rId141" Type="http://schemas.openxmlformats.org/officeDocument/2006/relationships/image" Target="../media/image225.png"/><Relationship Id="rId7" Type="http://schemas.openxmlformats.org/officeDocument/2006/relationships/image" Target="../media/image158.png"/><Relationship Id="rId162" Type="http://schemas.openxmlformats.org/officeDocument/2006/relationships/customXml" Target="../ink/ink236.xml"/><Relationship Id="rId183" Type="http://schemas.openxmlformats.org/officeDocument/2006/relationships/image" Target="../media/image246.png"/><Relationship Id="rId218" Type="http://schemas.openxmlformats.org/officeDocument/2006/relationships/customXml" Target="../ink/ink264.xml"/><Relationship Id="rId239" Type="http://schemas.openxmlformats.org/officeDocument/2006/relationships/image" Target="../media/image274.png"/><Relationship Id="rId250" Type="http://schemas.openxmlformats.org/officeDocument/2006/relationships/customXml" Target="../ink/ink280.xml"/><Relationship Id="rId271" Type="http://schemas.openxmlformats.org/officeDocument/2006/relationships/image" Target="../media/image290.png"/><Relationship Id="rId292" Type="http://schemas.openxmlformats.org/officeDocument/2006/relationships/customXml" Target="../ink/ink301.xml"/><Relationship Id="rId24" Type="http://schemas.openxmlformats.org/officeDocument/2006/relationships/customXml" Target="../ink/ink167.xml"/><Relationship Id="rId45" Type="http://schemas.openxmlformats.org/officeDocument/2006/relationships/image" Target="../media/image177.png"/><Relationship Id="rId66" Type="http://schemas.openxmlformats.org/officeDocument/2006/relationships/customXml" Target="../ink/ink188.xml"/><Relationship Id="rId87" Type="http://schemas.openxmlformats.org/officeDocument/2006/relationships/image" Target="../media/image198.png"/><Relationship Id="rId110" Type="http://schemas.openxmlformats.org/officeDocument/2006/relationships/customXml" Target="../ink/ink210.xml"/><Relationship Id="rId131" Type="http://schemas.openxmlformats.org/officeDocument/2006/relationships/image" Target="../media/image220.png"/><Relationship Id="rId152" Type="http://schemas.openxmlformats.org/officeDocument/2006/relationships/customXml" Target="../ink/ink231.xml"/><Relationship Id="rId173" Type="http://schemas.openxmlformats.org/officeDocument/2006/relationships/image" Target="../media/image241.png"/><Relationship Id="rId194" Type="http://schemas.openxmlformats.org/officeDocument/2006/relationships/customXml" Target="../ink/ink252.xml"/><Relationship Id="rId208" Type="http://schemas.openxmlformats.org/officeDocument/2006/relationships/customXml" Target="../ink/ink259.xml"/><Relationship Id="rId229" Type="http://schemas.openxmlformats.org/officeDocument/2006/relationships/image" Target="../media/image269.png"/><Relationship Id="rId240" Type="http://schemas.openxmlformats.org/officeDocument/2006/relationships/customXml" Target="../ink/ink275.xml"/><Relationship Id="rId261" Type="http://schemas.openxmlformats.org/officeDocument/2006/relationships/image" Target="../media/image285.png"/><Relationship Id="rId14" Type="http://schemas.openxmlformats.org/officeDocument/2006/relationships/customXml" Target="../ink/ink162.xml"/><Relationship Id="rId35" Type="http://schemas.openxmlformats.org/officeDocument/2006/relationships/image" Target="../media/image172.png"/><Relationship Id="rId56" Type="http://schemas.openxmlformats.org/officeDocument/2006/relationships/customXml" Target="../ink/ink183.xml"/><Relationship Id="rId77" Type="http://schemas.openxmlformats.org/officeDocument/2006/relationships/image" Target="../media/image193.png"/><Relationship Id="rId100" Type="http://schemas.openxmlformats.org/officeDocument/2006/relationships/customXml" Target="../ink/ink205.xml"/><Relationship Id="rId282" Type="http://schemas.openxmlformats.org/officeDocument/2006/relationships/customXml" Target="../ink/ink296.xml"/><Relationship Id="rId8" Type="http://schemas.openxmlformats.org/officeDocument/2006/relationships/customXml" Target="../ink/ink159.xml"/><Relationship Id="rId98" Type="http://schemas.openxmlformats.org/officeDocument/2006/relationships/customXml" Target="../ink/ink204.xml"/><Relationship Id="rId121" Type="http://schemas.openxmlformats.org/officeDocument/2006/relationships/image" Target="../media/image215.png"/><Relationship Id="rId142" Type="http://schemas.openxmlformats.org/officeDocument/2006/relationships/customXml" Target="../ink/ink226.xml"/><Relationship Id="rId163" Type="http://schemas.openxmlformats.org/officeDocument/2006/relationships/image" Target="../media/image236.png"/><Relationship Id="rId184" Type="http://schemas.openxmlformats.org/officeDocument/2006/relationships/customXml" Target="../ink/ink247.xml"/><Relationship Id="rId219" Type="http://schemas.openxmlformats.org/officeDocument/2006/relationships/image" Target="../media/image264.png"/><Relationship Id="rId230" Type="http://schemas.openxmlformats.org/officeDocument/2006/relationships/customXml" Target="../ink/ink270.xml"/><Relationship Id="rId251" Type="http://schemas.openxmlformats.org/officeDocument/2006/relationships/image" Target="../media/image280.png"/><Relationship Id="rId25" Type="http://schemas.openxmlformats.org/officeDocument/2006/relationships/image" Target="../media/image167.png"/><Relationship Id="rId46" Type="http://schemas.openxmlformats.org/officeDocument/2006/relationships/customXml" Target="../ink/ink178.xml"/><Relationship Id="rId67" Type="http://schemas.openxmlformats.org/officeDocument/2006/relationships/image" Target="../media/image188.png"/><Relationship Id="rId272" Type="http://schemas.openxmlformats.org/officeDocument/2006/relationships/customXml" Target="../ink/ink291.xml"/><Relationship Id="rId293" Type="http://schemas.openxmlformats.org/officeDocument/2006/relationships/image" Target="../media/image301.png"/><Relationship Id="rId88" Type="http://schemas.openxmlformats.org/officeDocument/2006/relationships/customXml" Target="../ink/ink199.xml"/><Relationship Id="rId111" Type="http://schemas.openxmlformats.org/officeDocument/2006/relationships/image" Target="../media/image210.png"/><Relationship Id="rId132" Type="http://schemas.openxmlformats.org/officeDocument/2006/relationships/customXml" Target="../ink/ink221.xml"/><Relationship Id="rId153" Type="http://schemas.openxmlformats.org/officeDocument/2006/relationships/image" Target="../media/image231.png"/><Relationship Id="rId174" Type="http://schemas.openxmlformats.org/officeDocument/2006/relationships/customXml" Target="../ink/ink242.xml"/><Relationship Id="rId195" Type="http://schemas.openxmlformats.org/officeDocument/2006/relationships/image" Target="../media/image252.png"/><Relationship Id="rId209" Type="http://schemas.openxmlformats.org/officeDocument/2006/relationships/image" Target="../media/image259.png"/><Relationship Id="rId220" Type="http://schemas.openxmlformats.org/officeDocument/2006/relationships/customXml" Target="../ink/ink265.xml"/><Relationship Id="rId241" Type="http://schemas.openxmlformats.org/officeDocument/2006/relationships/image" Target="../media/image275.png"/><Relationship Id="rId15" Type="http://schemas.openxmlformats.org/officeDocument/2006/relationships/image" Target="../media/image162.png"/><Relationship Id="rId36" Type="http://schemas.openxmlformats.org/officeDocument/2006/relationships/customXml" Target="../ink/ink173.xml"/><Relationship Id="rId57" Type="http://schemas.openxmlformats.org/officeDocument/2006/relationships/image" Target="../media/image183.png"/><Relationship Id="rId262" Type="http://schemas.openxmlformats.org/officeDocument/2006/relationships/customXml" Target="../ink/ink286.xml"/><Relationship Id="rId283" Type="http://schemas.openxmlformats.org/officeDocument/2006/relationships/image" Target="../media/image296.png"/><Relationship Id="rId78" Type="http://schemas.openxmlformats.org/officeDocument/2006/relationships/customXml" Target="../ink/ink194.xml"/><Relationship Id="rId99" Type="http://schemas.openxmlformats.org/officeDocument/2006/relationships/image" Target="../media/image204.png"/><Relationship Id="rId101" Type="http://schemas.openxmlformats.org/officeDocument/2006/relationships/image" Target="../media/image205.png"/><Relationship Id="rId122" Type="http://schemas.openxmlformats.org/officeDocument/2006/relationships/customXml" Target="../ink/ink216.xml"/><Relationship Id="rId143" Type="http://schemas.openxmlformats.org/officeDocument/2006/relationships/image" Target="../media/image226.png"/><Relationship Id="rId164" Type="http://schemas.openxmlformats.org/officeDocument/2006/relationships/customXml" Target="../ink/ink237.xml"/><Relationship Id="rId185" Type="http://schemas.openxmlformats.org/officeDocument/2006/relationships/image" Target="../media/image247.png"/><Relationship Id="rId9" Type="http://schemas.openxmlformats.org/officeDocument/2006/relationships/image" Target="../media/image159.png"/><Relationship Id="rId210" Type="http://schemas.openxmlformats.org/officeDocument/2006/relationships/customXml" Target="../ink/ink260.xml"/><Relationship Id="rId26" Type="http://schemas.openxmlformats.org/officeDocument/2006/relationships/customXml" Target="../ink/ink168.xml"/><Relationship Id="rId231" Type="http://schemas.openxmlformats.org/officeDocument/2006/relationships/image" Target="../media/image270.png"/><Relationship Id="rId252" Type="http://schemas.openxmlformats.org/officeDocument/2006/relationships/customXml" Target="../ink/ink281.xml"/><Relationship Id="rId273" Type="http://schemas.openxmlformats.org/officeDocument/2006/relationships/image" Target="../media/image291.png"/><Relationship Id="rId294" Type="http://schemas.openxmlformats.org/officeDocument/2006/relationships/customXml" Target="../ink/ink302.xml"/><Relationship Id="rId47" Type="http://schemas.openxmlformats.org/officeDocument/2006/relationships/image" Target="../media/image178.png"/><Relationship Id="rId68" Type="http://schemas.openxmlformats.org/officeDocument/2006/relationships/customXml" Target="../ink/ink189.xml"/><Relationship Id="rId89" Type="http://schemas.openxmlformats.org/officeDocument/2006/relationships/image" Target="../media/image199.png"/><Relationship Id="rId112" Type="http://schemas.openxmlformats.org/officeDocument/2006/relationships/customXml" Target="../ink/ink211.xml"/><Relationship Id="rId133" Type="http://schemas.openxmlformats.org/officeDocument/2006/relationships/image" Target="../media/image221.png"/><Relationship Id="rId154" Type="http://schemas.openxmlformats.org/officeDocument/2006/relationships/customXml" Target="../ink/ink232.xml"/><Relationship Id="rId175" Type="http://schemas.openxmlformats.org/officeDocument/2006/relationships/image" Target="../media/image242.png"/><Relationship Id="rId196" Type="http://schemas.openxmlformats.org/officeDocument/2006/relationships/customXml" Target="../ink/ink253.xml"/><Relationship Id="rId200" Type="http://schemas.openxmlformats.org/officeDocument/2006/relationships/customXml" Target="../ink/ink255.xml"/><Relationship Id="rId16" Type="http://schemas.openxmlformats.org/officeDocument/2006/relationships/customXml" Target="../ink/ink163.xml"/><Relationship Id="rId221" Type="http://schemas.openxmlformats.org/officeDocument/2006/relationships/image" Target="../media/image265.png"/><Relationship Id="rId242" Type="http://schemas.openxmlformats.org/officeDocument/2006/relationships/customXml" Target="../ink/ink276.xml"/><Relationship Id="rId263" Type="http://schemas.openxmlformats.org/officeDocument/2006/relationships/image" Target="../media/image286.png"/><Relationship Id="rId284" Type="http://schemas.openxmlformats.org/officeDocument/2006/relationships/customXml" Target="../ink/ink297.xml"/><Relationship Id="rId37" Type="http://schemas.openxmlformats.org/officeDocument/2006/relationships/image" Target="../media/image173.png"/><Relationship Id="rId58" Type="http://schemas.openxmlformats.org/officeDocument/2006/relationships/customXml" Target="../ink/ink184.xml"/><Relationship Id="rId79" Type="http://schemas.openxmlformats.org/officeDocument/2006/relationships/image" Target="../media/image194.png"/><Relationship Id="rId102" Type="http://schemas.openxmlformats.org/officeDocument/2006/relationships/customXml" Target="../ink/ink206.xml"/><Relationship Id="rId123" Type="http://schemas.openxmlformats.org/officeDocument/2006/relationships/image" Target="../media/image216.png"/><Relationship Id="rId144" Type="http://schemas.openxmlformats.org/officeDocument/2006/relationships/customXml" Target="../ink/ink227.xml"/><Relationship Id="rId90" Type="http://schemas.openxmlformats.org/officeDocument/2006/relationships/customXml" Target="../ink/ink200.xml"/><Relationship Id="rId165" Type="http://schemas.openxmlformats.org/officeDocument/2006/relationships/image" Target="../media/image237.png"/><Relationship Id="rId186" Type="http://schemas.openxmlformats.org/officeDocument/2006/relationships/customXml" Target="../ink/ink248.xml"/><Relationship Id="rId211" Type="http://schemas.openxmlformats.org/officeDocument/2006/relationships/image" Target="../media/image260.png"/><Relationship Id="rId232" Type="http://schemas.openxmlformats.org/officeDocument/2006/relationships/customXml" Target="../ink/ink271.xml"/><Relationship Id="rId253" Type="http://schemas.openxmlformats.org/officeDocument/2006/relationships/image" Target="../media/image281.png"/><Relationship Id="rId274" Type="http://schemas.openxmlformats.org/officeDocument/2006/relationships/customXml" Target="../ink/ink292.xml"/><Relationship Id="rId295" Type="http://schemas.openxmlformats.org/officeDocument/2006/relationships/image" Target="../media/image302.png"/><Relationship Id="rId27" Type="http://schemas.openxmlformats.org/officeDocument/2006/relationships/image" Target="../media/image168.png"/><Relationship Id="rId48" Type="http://schemas.openxmlformats.org/officeDocument/2006/relationships/customXml" Target="../ink/ink179.xml"/><Relationship Id="rId69" Type="http://schemas.openxmlformats.org/officeDocument/2006/relationships/image" Target="../media/image189.png"/><Relationship Id="rId113" Type="http://schemas.openxmlformats.org/officeDocument/2006/relationships/image" Target="../media/image211.png"/><Relationship Id="rId134" Type="http://schemas.openxmlformats.org/officeDocument/2006/relationships/customXml" Target="../ink/ink222.xml"/><Relationship Id="rId80" Type="http://schemas.openxmlformats.org/officeDocument/2006/relationships/customXml" Target="../ink/ink195.xml"/><Relationship Id="rId155" Type="http://schemas.openxmlformats.org/officeDocument/2006/relationships/image" Target="../media/image232.png"/><Relationship Id="rId176" Type="http://schemas.openxmlformats.org/officeDocument/2006/relationships/customXml" Target="../ink/ink243.xml"/><Relationship Id="rId197" Type="http://schemas.openxmlformats.org/officeDocument/2006/relationships/image" Target="../media/image253.png"/><Relationship Id="rId201" Type="http://schemas.openxmlformats.org/officeDocument/2006/relationships/image" Target="../media/image255.png"/><Relationship Id="rId222" Type="http://schemas.openxmlformats.org/officeDocument/2006/relationships/customXml" Target="../ink/ink266.xml"/><Relationship Id="rId243" Type="http://schemas.openxmlformats.org/officeDocument/2006/relationships/image" Target="../media/image276.png"/><Relationship Id="rId264" Type="http://schemas.openxmlformats.org/officeDocument/2006/relationships/customXml" Target="../ink/ink287.xml"/><Relationship Id="rId285" Type="http://schemas.openxmlformats.org/officeDocument/2006/relationships/image" Target="../media/image297.png"/><Relationship Id="rId17" Type="http://schemas.openxmlformats.org/officeDocument/2006/relationships/image" Target="../media/image163.png"/><Relationship Id="rId38" Type="http://schemas.openxmlformats.org/officeDocument/2006/relationships/customXml" Target="../ink/ink174.xml"/><Relationship Id="rId59" Type="http://schemas.openxmlformats.org/officeDocument/2006/relationships/image" Target="../media/image184.png"/><Relationship Id="rId103" Type="http://schemas.openxmlformats.org/officeDocument/2006/relationships/image" Target="../media/image206.png"/><Relationship Id="rId124" Type="http://schemas.openxmlformats.org/officeDocument/2006/relationships/customXml" Target="../ink/ink217.xml"/><Relationship Id="rId70" Type="http://schemas.openxmlformats.org/officeDocument/2006/relationships/customXml" Target="../ink/ink190.xml"/><Relationship Id="rId91" Type="http://schemas.openxmlformats.org/officeDocument/2006/relationships/image" Target="../media/image200.png"/><Relationship Id="rId145" Type="http://schemas.openxmlformats.org/officeDocument/2006/relationships/image" Target="../media/image227.png"/><Relationship Id="rId166" Type="http://schemas.openxmlformats.org/officeDocument/2006/relationships/customXml" Target="../ink/ink238.xml"/><Relationship Id="rId187" Type="http://schemas.openxmlformats.org/officeDocument/2006/relationships/image" Target="../media/image248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61.xml"/><Relationship Id="rId233" Type="http://schemas.openxmlformats.org/officeDocument/2006/relationships/image" Target="../media/image271.png"/><Relationship Id="rId254" Type="http://schemas.openxmlformats.org/officeDocument/2006/relationships/customXml" Target="../ink/ink282.xml"/><Relationship Id="rId28" Type="http://schemas.openxmlformats.org/officeDocument/2006/relationships/customXml" Target="../ink/ink169.xml"/><Relationship Id="rId49" Type="http://schemas.openxmlformats.org/officeDocument/2006/relationships/image" Target="../media/image179.png"/><Relationship Id="rId114" Type="http://schemas.openxmlformats.org/officeDocument/2006/relationships/customXml" Target="../ink/ink212.xml"/><Relationship Id="rId275" Type="http://schemas.openxmlformats.org/officeDocument/2006/relationships/image" Target="../media/image292.png"/><Relationship Id="rId296" Type="http://schemas.openxmlformats.org/officeDocument/2006/relationships/customXml" Target="../ink/ink303.xml"/><Relationship Id="rId60" Type="http://schemas.openxmlformats.org/officeDocument/2006/relationships/customXml" Target="../ink/ink185.xml"/><Relationship Id="rId81" Type="http://schemas.openxmlformats.org/officeDocument/2006/relationships/image" Target="../media/image195.png"/><Relationship Id="rId135" Type="http://schemas.openxmlformats.org/officeDocument/2006/relationships/image" Target="../media/image222.png"/><Relationship Id="rId156" Type="http://schemas.openxmlformats.org/officeDocument/2006/relationships/customXml" Target="../ink/ink233.xml"/><Relationship Id="rId177" Type="http://schemas.openxmlformats.org/officeDocument/2006/relationships/image" Target="../media/image243.png"/><Relationship Id="rId198" Type="http://schemas.openxmlformats.org/officeDocument/2006/relationships/customXml" Target="../ink/ink254.xml"/><Relationship Id="rId202" Type="http://schemas.openxmlformats.org/officeDocument/2006/relationships/customXml" Target="../ink/ink256.xml"/><Relationship Id="rId223" Type="http://schemas.openxmlformats.org/officeDocument/2006/relationships/image" Target="../media/image266.png"/><Relationship Id="rId244" Type="http://schemas.openxmlformats.org/officeDocument/2006/relationships/customXml" Target="../ink/ink277.xml"/><Relationship Id="rId18" Type="http://schemas.openxmlformats.org/officeDocument/2006/relationships/customXml" Target="../ink/ink164.xml"/><Relationship Id="rId39" Type="http://schemas.openxmlformats.org/officeDocument/2006/relationships/image" Target="../media/image174.png"/><Relationship Id="rId265" Type="http://schemas.openxmlformats.org/officeDocument/2006/relationships/image" Target="../media/image287.png"/><Relationship Id="rId286" Type="http://schemas.openxmlformats.org/officeDocument/2006/relationships/customXml" Target="../ink/ink298.xml"/><Relationship Id="rId50" Type="http://schemas.openxmlformats.org/officeDocument/2006/relationships/customXml" Target="../ink/ink180.xml"/><Relationship Id="rId104" Type="http://schemas.openxmlformats.org/officeDocument/2006/relationships/customXml" Target="../ink/ink207.xml"/><Relationship Id="rId125" Type="http://schemas.openxmlformats.org/officeDocument/2006/relationships/image" Target="../media/image217.png"/><Relationship Id="rId146" Type="http://schemas.openxmlformats.org/officeDocument/2006/relationships/customXml" Target="../ink/ink228.xml"/><Relationship Id="rId167" Type="http://schemas.openxmlformats.org/officeDocument/2006/relationships/image" Target="../media/image238.png"/><Relationship Id="rId188" Type="http://schemas.openxmlformats.org/officeDocument/2006/relationships/customXml" Target="../ink/ink249.xml"/><Relationship Id="rId71" Type="http://schemas.openxmlformats.org/officeDocument/2006/relationships/image" Target="../media/image190.png"/><Relationship Id="rId92" Type="http://schemas.openxmlformats.org/officeDocument/2006/relationships/customXml" Target="../ink/ink201.xml"/><Relationship Id="rId213" Type="http://schemas.openxmlformats.org/officeDocument/2006/relationships/image" Target="../media/image261.png"/><Relationship Id="rId234" Type="http://schemas.openxmlformats.org/officeDocument/2006/relationships/customXml" Target="../ink/ink272.xml"/><Relationship Id="rId2" Type="http://schemas.openxmlformats.org/officeDocument/2006/relationships/customXml" Target="../ink/ink156.xml"/><Relationship Id="rId29" Type="http://schemas.openxmlformats.org/officeDocument/2006/relationships/image" Target="../media/image169.png"/><Relationship Id="rId255" Type="http://schemas.openxmlformats.org/officeDocument/2006/relationships/image" Target="../media/image282.png"/><Relationship Id="rId276" Type="http://schemas.openxmlformats.org/officeDocument/2006/relationships/customXml" Target="../ink/ink293.xml"/><Relationship Id="rId297" Type="http://schemas.openxmlformats.org/officeDocument/2006/relationships/image" Target="../media/image303.png"/><Relationship Id="rId40" Type="http://schemas.openxmlformats.org/officeDocument/2006/relationships/customXml" Target="../ink/ink175.xml"/><Relationship Id="rId115" Type="http://schemas.openxmlformats.org/officeDocument/2006/relationships/image" Target="../media/image212.png"/><Relationship Id="rId136" Type="http://schemas.openxmlformats.org/officeDocument/2006/relationships/customXml" Target="../ink/ink223.xml"/><Relationship Id="rId157" Type="http://schemas.openxmlformats.org/officeDocument/2006/relationships/image" Target="../media/image233.png"/><Relationship Id="rId178" Type="http://schemas.openxmlformats.org/officeDocument/2006/relationships/customXml" Target="../ink/ink244.xml"/><Relationship Id="rId61" Type="http://schemas.openxmlformats.org/officeDocument/2006/relationships/image" Target="../media/image185.png"/><Relationship Id="rId82" Type="http://schemas.openxmlformats.org/officeDocument/2006/relationships/customXml" Target="../ink/ink196.xml"/><Relationship Id="rId199" Type="http://schemas.openxmlformats.org/officeDocument/2006/relationships/image" Target="../media/image254.png"/><Relationship Id="rId203" Type="http://schemas.openxmlformats.org/officeDocument/2006/relationships/image" Target="../media/image256.png"/><Relationship Id="rId19" Type="http://schemas.openxmlformats.org/officeDocument/2006/relationships/image" Target="../media/image164.png"/><Relationship Id="rId224" Type="http://schemas.openxmlformats.org/officeDocument/2006/relationships/customXml" Target="../ink/ink267.xml"/><Relationship Id="rId245" Type="http://schemas.openxmlformats.org/officeDocument/2006/relationships/image" Target="../media/image277.png"/><Relationship Id="rId266" Type="http://schemas.openxmlformats.org/officeDocument/2006/relationships/customXml" Target="../ink/ink288.xml"/><Relationship Id="rId287" Type="http://schemas.openxmlformats.org/officeDocument/2006/relationships/image" Target="../media/image298.png"/><Relationship Id="rId30" Type="http://schemas.openxmlformats.org/officeDocument/2006/relationships/customXml" Target="../ink/ink170.xml"/><Relationship Id="rId105" Type="http://schemas.openxmlformats.org/officeDocument/2006/relationships/image" Target="../media/image207.png"/><Relationship Id="rId126" Type="http://schemas.openxmlformats.org/officeDocument/2006/relationships/customXml" Target="../ink/ink218.xml"/><Relationship Id="rId147" Type="http://schemas.openxmlformats.org/officeDocument/2006/relationships/image" Target="../media/image228.png"/><Relationship Id="rId168" Type="http://schemas.openxmlformats.org/officeDocument/2006/relationships/customXml" Target="../ink/ink239.xml"/><Relationship Id="rId51" Type="http://schemas.openxmlformats.org/officeDocument/2006/relationships/image" Target="../media/image180.png"/><Relationship Id="rId72" Type="http://schemas.openxmlformats.org/officeDocument/2006/relationships/customXml" Target="../ink/ink191.xml"/><Relationship Id="rId93" Type="http://schemas.openxmlformats.org/officeDocument/2006/relationships/image" Target="../media/image201.png"/><Relationship Id="rId189" Type="http://schemas.openxmlformats.org/officeDocument/2006/relationships/image" Target="../media/image249.png"/><Relationship Id="rId3" Type="http://schemas.openxmlformats.org/officeDocument/2006/relationships/image" Target="../media/image156.png"/><Relationship Id="rId214" Type="http://schemas.openxmlformats.org/officeDocument/2006/relationships/customXml" Target="../ink/ink262.xml"/><Relationship Id="rId235" Type="http://schemas.openxmlformats.org/officeDocument/2006/relationships/image" Target="../media/image272.png"/><Relationship Id="rId256" Type="http://schemas.openxmlformats.org/officeDocument/2006/relationships/customXml" Target="../ink/ink283.xml"/><Relationship Id="rId277" Type="http://schemas.openxmlformats.org/officeDocument/2006/relationships/image" Target="../media/image293.png"/><Relationship Id="rId116" Type="http://schemas.openxmlformats.org/officeDocument/2006/relationships/customXml" Target="../ink/ink213.xml"/><Relationship Id="rId137" Type="http://schemas.openxmlformats.org/officeDocument/2006/relationships/image" Target="../media/image223.png"/><Relationship Id="rId158" Type="http://schemas.openxmlformats.org/officeDocument/2006/relationships/customXml" Target="../ink/ink234.xml"/><Relationship Id="rId20" Type="http://schemas.openxmlformats.org/officeDocument/2006/relationships/customXml" Target="../ink/ink165.xml"/><Relationship Id="rId41" Type="http://schemas.openxmlformats.org/officeDocument/2006/relationships/image" Target="../media/image175.png"/><Relationship Id="rId62" Type="http://schemas.openxmlformats.org/officeDocument/2006/relationships/customXml" Target="../ink/ink186.xml"/><Relationship Id="rId83" Type="http://schemas.openxmlformats.org/officeDocument/2006/relationships/image" Target="../media/image196.png"/><Relationship Id="rId179" Type="http://schemas.openxmlformats.org/officeDocument/2006/relationships/image" Target="../media/image244.png"/><Relationship Id="rId190" Type="http://schemas.openxmlformats.org/officeDocument/2006/relationships/customXml" Target="../ink/ink250.xml"/><Relationship Id="rId204" Type="http://schemas.openxmlformats.org/officeDocument/2006/relationships/customXml" Target="../ink/ink257.xml"/><Relationship Id="rId225" Type="http://schemas.openxmlformats.org/officeDocument/2006/relationships/image" Target="../media/image267.png"/><Relationship Id="rId246" Type="http://schemas.openxmlformats.org/officeDocument/2006/relationships/customXml" Target="../ink/ink278.xml"/><Relationship Id="rId267" Type="http://schemas.openxmlformats.org/officeDocument/2006/relationships/image" Target="../media/image288.png"/><Relationship Id="rId288" Type="http://schemas.openxmlformats.org/officeDocument/2006/relationships/customXml" Target="../ink/ink299.xml"/><Relationship Id="rId106" Type="http://schemas.openxmlformats.org/officeDocument/2006/relationships/customXml" Target="../ink/ink208.xml"/><Relationship Id="rId127" Type="http://schemas.openxmlformats.org/officeDocument/2006/relationships/image" Target="../media/image218.png"/><Relationship Id="rId10" Type="http://schemas.openxmlformats.org/officeDocument/2006/relationships/customXml" Target="../ink/ink160.xml"/><Relationship Id="rId31" Type="http://schemas.openxmlformats.org/officeDocument/2006/relationships/image" Target="../media/image170.png"/><Relationship Id="rId52" Type="http://schemas.openxmlformats.org/officeDocument/2006/relationships/customXml" Target="../ink/ink181.xml"/><Relationship Id="rId73" Type="http://schemas.openxmlformats.org/officeDocument/2006/relationships/image" Target="../media/image191.png"/><Relationship Id="rId94" Type="http://schemas.openxmlformats.org/officeDocument/2006/relationships/customXml" Target="../ink/ink202.xml"/><Relationship Id="rId148" Type="http://schemas.openxmlformats.org/officeDocument/2006/relationships/customXml" Target="../ink/ink229.xml"/><Relationship Id="rId169" Type="http://schemas.openxmlformats.org/officeDocument/2006/relationships/image" Target="../media/image239.png"/><Relationship Id="rId4" Type="http://schemas.openxmlformats.org/officeDocument/2006/relationships/customXml" Target="../ink/ink157.xml"/><Relationship Id="rId180" Type="http://schemas.openxmlformats.org/officeDocument/2006/relationships/customXml" Target="../ink/ink245.xml"/><Relationship Id="rId215" Type="http://schemas.openxmlformats.org/officeDocument/2006/relationships/image" Target="../media/image262.png"/><Relationship Id="rId236" Type="http://schemas.openxmlformats.org/officeDocument/2006/relationships/customXml" Target="../ink/ink273.xml"/><Relationship Id="rId257" Type="http://schemas.openxmlformats.org/officeDocument/2006/relationships/image" Target="../media/image283.png"/><Relationship Id="rId278" Type="http://schemas.openxmlformats.org/officeDocument/2006/relationships/customXml" Target="../ink/ink294.xml"/><Relationship Id="rId42" Type="http://schemas.openxmlformats.org/officeDocument/2006/relationships/customXml" Target="../ink/ink176.xml"/><Relationship Id="rId84" Type="http://schemas.openxmlformats.org/officeDocument/2006/relationships/customXml" Target="../ink/ink197.xml"/><Relationship Id="rId138" Type="http://schemas.openxmlformats.org/officeDocument/2006/relationships/customXml" Target="../ink/ink224.xml"/><Relationship Id="rId191" Type="http://schemas.openxmlformats.org/officeDocument/2006/relationships/image" Target="../media/image250.png"/><Relationship Id="rId205" Type="http://schemas.openxmlformats.org/officeDocument/2006/relationships/image" Target="../media/image257.png"/><Relationship Id="rId247" Type="http://schemas.openxmlformats.org/officeDocument/2006/relationships/image" Target="../media/image278.png"/><Relationship Id="rId107" Type="http://schemas.openxmlformats.org/officeDocument/2006/relationships/image" Target="../media/image208.png"/><Relationship Id="rId289" Type="http://schemas.openxmlformats.org/officeDocument/2006/relationships/image" Target="../media/image299.png"/><Relationship Id="rId11" Type="http://schemas.openxmlformats.org/officeDocument/2006/relationships/image" Target="../media/image160.png"/><Relationship Id="rId53" Type="http://schemas.openxmlformats.org/officeDocument/2006/relationships/image" Target="../media/image181.png"/><Relationship Id="rId149" Type="http://schemas.openxmlformats.org/officeDocument/2006/relationships/image" Target="../media/image229.png"/><Relationship Id="rId95" Type="http://schemas.openxmlformats.org/officeDocument/2006/relationships/image" Target="../media/image202.png"/><Relationship Id="rId160" Type="http://schemas.openxmlformats.org/officeDocument/2006/relationships/customXml" Target="../ink/ink235.xml"/><Relationship Id="rId216" Type="http://schemas.openxmlformats.org/officeDocument/2006/relationships/customXml" Target="../ink/ink263.xml"/><Relationship Id="rId258" Type="http://schemas.openxmlformats.org/officeDocument/2006/relationships/customXml" Target="../ink/ink284.xml"/><Relationship Id="rId22" Type="http://schemas.openxmlformats.org/officeDocument/2006/relationships/customXml" Target="../ink/ink166.xml"/><Relationship Id="rId64" Type="http://schemas.openxmlformats.org/officeDocument/2006/relationships/customXml" Target="../ink/ink187.xml"/><Relationship Id="rId118" Type="http://schemas.openxmlformats.org/officeDocument/2006/relationships/customXml" Target="../ink/ink214.xml"/><Relationship Id="rId171" Type="http://schemas.openxmlformats.org/officeDocument/2006/relationships/image" Target="../media/image240.png"/><Relationship Id="rId227" Type="http://schemas.openxmlformats.org/officeDocument/2006/relationships/image" Target="../media/image268.png"/><Relationship Id="rId269" Type="http://schemas.openxmlformats.org/officeDocument/2006/relationships/image" Target="../media/image289.png"/><Relationship Id="rId33" Type="http://schemas.openxmlformats.org/officeDocument/2006/relationships/image" Target="../media/image171.png"/><Relationship Id="rId129" Type="http://schemas.openxmlformats.org/officeDocument/2006/relationships/image" Target="../media/image219.png"/><Relationship Id="rId280" Type="http://schemas.openxmlformats.org/officeDocument/2006/relationships/customXml" Target="../ink/ink295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61.png"/><Relationship Id="rId21" Type="http://schemas.openxmlformats.org/officeDocument/2006/relationships/image" Target="../media/image313.png"/><Relationship Id="rId63" Type="http://schemas.openxmlformats.org/officeDocument/2006/relationships/image" Target="../media/image334.png"/><Relationship Id="rId159" Type="http://schemas.openxmlformats.org/officeDocument/2006/relationships/image" Target="../media/image382.png"/><Relationship Id="rId170" Type="http://schemas.openxmlformats.org/officeDocument/2006/relationships/customXml" Target="../ink/ink388.xml"/><Relationship Id="rId226" Type="http://schemas.openxmlformats.org/officeDocument/2006/relationships/customXml" Target="../ink/ink416.xml"/><Relationship Id="rId268" Type="http://schemas.openxmlformats.org/officeDocument/2006/relationships/customXml" Target="../ink/ink437.xml"/><Relationship Id="rId32" Type="http://schemas.openxmlformats.org/officeDocument/2006/relationships/customXml" Target="../ink/ink319.xml"/><Relationship Id="rId74" Type="http://schemas.openxmlformats.org/officeDocument/2006/relationships/customXml" Target="../ink/ink340.xml"/><Relationship Id="rId128" Type="http://schemas.openxmlformats.org/officeDocument/2006/relationships/customXml" Target="../ink/ink367.xml"/><Relationship Id="rId5" Type="http://schemas.openxmlformats.org/officeDocument/2006/relationships/image" Target="../media/image305.png"/><Relationship Id="rId181" Type="http://schemas.openxmlformats.org/officeDocument/2006/relationships/image" Target="../media/image393.png"/><Relationship Id="rId237" Type="http://schemas.openxmlformats.org/officeDocument/2006/relationships/image" Target="../media/image421.png"/><Relationship Id="rId279" Type="http://schemas.openxmlformats.org/officeDocument/2006/relationships/image" Target="../media/image442.png"/><Relationship Id="rId43" Type="http://schemas.openxmlformats.org/officeDocument/2006/relationships/image" Target="../media/image324.png"/><Relationship Id="rId139" Type="http://schemas.openxmlformats.org/officeDocument/2006/relationships/image" Target="../media/image372.png"/><Relationship Id="rId290" Type="http://schemas.openxmlformats.org/officeDocument/2006/relationships/customXml" Target="../ink/ink448.xml"/><Relationship Id="rId85" Type="http://schemas.openxmlformats.org/officeDocument/2006/relationships/image" Target="../media/image345.png"/><Relationship Id="rId150" Type="http://schemas.openxmlformats.org/officeDocument/2006/relationships/customXml" Target="../ink/ink378.xml"/><Relationship Id="rId192" Type="http://schemas.openxmlformats.org/officeDocument/2006/relationships/customXml" Target="../ink/ink399.xml"/><Relationship Id="rId206" Type="http://schemas.openxmlformats.org/officeDocument/2006/relationships/customXml" Target="../ink/ink406.xml"/><Relationship Id="rId248" Type="http://schemas.openxmlformats.org/officeDocument/2006/relationships/customXml" Target="../ink/ink427.xml"/><Relationship Id="rId12" Type="http://schemas.openxmlformats.org/officeDocument/2006/relationships/customXml" Target="../ink/ink309.xml"/><Relationship Id="rId108" Type="http://schemas.openxmlformats.org/officeDocument/2006/relationships/customXml" Target="../ink/ink357.xml"/><Relationship Id="rId54" Type="http://schemas.openxmlformats.org/officeDocument/2006/relationships/customXml" Target="../ink/ink330.xml"/><Relationship Id="rId75" Type="http://schemas.openxmlformats.org/officeDocument/2006/relationships/image" Target="../media/image340.png"/><Relationship Id="rId96" Type="http://schemas.openxmlformats.org/officeDocument/2006/relationships/customXml" Target="../ink/ink351.xml"/><Relationship Id="rId140" Type="http://schemas.openxmlformats.org/officeDocument/2006/relationships/customXml" Target="../ink/ink373.xml"/><Relationship Id="rId161" Type="http://schemas.openxmlformats.org/officeDocument/2006/relationships/image" Target="../media/image383.png"/><Relationship Id="rId182" Type="http://schemas.openxmlformats.org/officeDocument/2006/relationships/customXml" Target="../ink/ink394.xml"/><Relationship Id="rId217" Type="http://schemas.openxmlformats.org/officeDocument/2006/relationships/image" Target="../media/image411.png"/><Relationship Id="rId6" Type="http://schemas.openxmlformats.org/officeDocument/2006/relationships/customXml" Target="../ink/ink306.xml"/><Relationship Id="rId238" Type="http://schemas.openxmlformats.org/officeDocument/2006/relationships/customXml" Target="../ink/ink422.xml"/><Relationship Id="rId259" Type="http://schemas.openxmlformats.org/officeDocument/2006/relationships/image" Target="../media/image432.png"/><Relationship Id="rId23" Type="http://schemas.openxmlformats.org/officeDocument/2006/relationships/image" Target="../media/image314.png"/><Relationship Id="rId119" Type="http://schemas.openxmlformats.org/officeDocument/2006/relationships/image" Target="../media/image362.png"/><Relationship Id="rId270" Type="http://schemas.openxmlformats.org/officeDocument/2006/relationships/customXml" Target="../ink/ink438.xml"/><Relationship Id="rId291" Type="http://schemas.openxmlformats.org/officeDocument/2006/relationships/image" Target="../media/image448.png"/><Relationship Id="rId44" Type="http://schemas.openxmlformats.org/officeDocument/2006/relationships/customXml" Target="../ink/ink325.xml"/><Relationship Id="rId65" Type="http://schemas.openxmlformats.org/officeDocument/2006/relationships/image" Target="../media/image335.png"/><Relationship Id="rId86" Type="http://schemas.openxmlformats.org/officeDocument/2006/relationships/customXml" Target="../ink/ink346.xml"/><Relationship Id="rId130" Type="http://schemas.openxmlformats.org/officeDocument/2006/relationships/customXml" Target="../ink/ink368.xml"/><Relationship Id="rId151" Type="http://schemas.openxmlformats.org/officeDocument/2006/relationships/image" Target="../media/image378.png"/><Relationship Id="rId172" Type="http://schemas.openxmlformats.org/officeDocument/2006/relationships/customXml" Target="../ink/ink389.xml"/><Relationship Id="rId193" Type="http://schemas.openxmlformats.org/officeDocument/2006/relationships/image" Target="../media/image399.png"/><Relationship Id="rId207" Type="http://schemas.openxmlformats.org/officeDocument/2006/relationships/image" Target="../media/image406.png"/><Relationship Id="rId228" Type="http://schemas.openxmlformats.org/officeDocument/2006/relationships/customXml" Target="../ink/ink417.xml"/><Relationship Id="rId249" Type="http://schemas.openxmlformats.org/officeDocument/2006/relationships/image" Target="../media/image427.png"/><Relationship Id="rId13" Type="http://schemas.openxmlformats.org/officeDocument/2006/relationships/image" Target="../media/image309.png"/><Relationship Id="rId109" Type="http://schemas.openxmlformats.org/officeDocument/2006/relationships/image" Target="../media/image357.png"/><Relationship Id="rId260" Type="http://schemas.openxmlformats.org/officeDocument/2006/relationships/customXml" Target="../ink/ink433.xml"/><Relationship Id="rId281" Type="http://schemas.openxmlformats.org/officeDocument/2006/relationships/image" Target="../media/image443.png"/><Relationship Id="rId34" Type="http://schemas.openxmlformats.org/officeDocument/2006/relationships/customXml" Target="../ink/ink320.xml"/><Relationship Id="rId55" Type="http://schemas.openxmlformats.org/officeDocument/2006/relationships/image" Target="../media/image330.png"/><Relationship Id="rId76" Type="http://schemas.openxmlformats.org/officeDocument/2006/relationships/customXml" Target="../ink/ink341.xml"/><Relationship Id="rId97" Type="http://schemas.openxmlformats.org/officeDocument/2006/relationships/image" Target="../media/image351.png"/><Relationship Id="rId120" Type="http://schemas.openxmlformats.org/officeDocument/2006/relationships/customXml" Target="../ink/ink363.xml"/><Relationship Id="rId141" Type="http://schemas.openxmlformats.org/officeDocument/2006/relationships/image" Target="../media/image373.png"/><Relationship Id="rId7" Type="http://schemas.openxmlformats.org/officeDocument/2006/relationships/image" Target="../media/image306.png"/><Relationship Id="rId162" Type="http://schemas.openxmlformats.org/officeDocument/2006/relationships/customXml" Target="../ink/ink384.xml"/><Relationship Id="rId183" Type="http://schemas.openxmlformats.org/officeDocument/2006/relationships/image" Target="../media/image394.png"/><Relationship Id="rId218" Type="http://schemas.openxmlformats.org/officeDocument/2006/relationships/customXml" Target="../ink/ink412.xml"/><Relationship Id="rId239" Type="http://schemas.openxmlformats.org/officeDocument/2006/relationships/image" Target="../media/image422.png"/><Relationship Id="rId250" Type="http://schemas.openxmlformats.org/officeDocument/2006/relationships/customXml" Target="../ink/ink428.xml"/><Relationship Id="rId271" Type="http://schemas.openxmlformats.org/officeDocument/2006/relationships/image" Target="../media/image438.png"/><Relationship Id="rId292" Type="http://schemas.openxmlformats.org/officeDocument/2006/relationships/customXml" Target="../ink/ink449.xml"/><Relationship Id="rId24" Type="http://schemas.openxmlformats.org/officeDocument/2006/relationships/customXml" Target="../ink/ink315.xml"/><Relationship Id="rId45" Type="http://schemas.openxmlformats.org/officeDocument/2006/relationships/image" Target="../media/image325.png"/><Relationship Id="rId66" Type="http://schemas.openxmlformats.org/officeDocument/2006/relationships/customXml" Target="../ink/ink336.xml"/><Relationship Id="rId87" Type="http://schemas.openxmlformats.org/officeDocument/2006/relationships/image" Target="../media/image346.png"/><Relationship Id="rId110" Type="http://schemas.openxmlformats.org/officeDocument/2006/relationships/customXml" Target="../ink/ink358.xml"/><Relationship Id="rId131" Type="http://schemas.openxmlformats.org/officeDocument/2006/relationships/image" Target="../media/image368.png"/><Relationship Id="rId152" Type="http://schemas.openxmlformats.org/officeDocument/2006/relationships/customXml" Target="../ink/ink379.xml"/><Relationship Id="rId173" Type="http://schemas.openxmlformats.org/officeDocument/2006/relationships/image" Target="../media/image389.png"/><Relationship Id="rId194" Type="http://schemas.openxmlformats.org/officeDocument/2006/relationships/customXml" Target="../ink/ink400.xml"/><Relationship Id="rId208" Type="http://schemas.openxmlformats.org/officeDocument/2006/relationships/customXml" Target="../ink/ink407.xml"/><Relationship Id="rId229" Type="http://schemas.openxmlformats.org/officeDocument/2006/relationships/image" Target="../media/image417.png"/><Relationship Id="rId240" Type="http://schemas.openxmlformats.org/officeDocument/2006/relationships/customXml" Target="../ink/ink423.xml"/><Relationship Id="rId261" Type="http://schemas.openxmlformats.org/officeDocument/2006/relationships/image" Target="../media/image433.png"/><Relationship Id="rId14" Type="http://schemas.openxmlformats.org/officeDocument/2006/relationships/customXml" Target="../ink/ink310.xml"/><Relationship Id="rId35" Type="http://schemas.openxmlformats.org/officeDocument/2006/relationships/image" Target="../media/image320.png"/><Relationship Id="rId56" Type="http://schemas.openxmlformats.org/officeDocument/2006/relationships/customXml" Target="../ink/ink331.xml"/><Relationship Id="rId77" Type="http://schemas.openxmlformats.org/officeDocument/2006/relationships/image" Target="../media/image341.png"/><Relationship Id="rId100" Type="http://schemas.openxmlformats.org/officeDocument/2006/relationships/customXml" Target="../ink/ink353.xml"/><Relationship Id="rId282" Type="http://schemas.openxmlformats.org/officeDocument/2006/relationships/customXml" Target="../ink/ink444.xml"/><Relationship Id="rId8" Type="http://schemas.openxmlformats.org/officeDocument/2006/relationships/customXml" Target="../ink/ink307.xml"/><Relationship Id="rId98" Type="http://schemas.openxmlformats.org/officeDocument/2006/relationships/customXml" Target="../ink/ink352.xml"/><Relationship Id="rId121" Type="http://schemas.openxmlformats.org/officeDocument/2006/relationships/image" Target="../media/image363.png"/><Relationship Id="rId142" Type="http://schemas.openxmlformats.org/officeDocument/2006/relationships/customXml" Target="../ink/ink374.xml"/><Relationship Id="rId163" Type="http://schemas.openxmlformats.org/officeDocument/2006/relationships/image" Target="../media/image384.png"/><Relationship Id="rId184" Type="http://schemas.openxmlformats.org/officeDocument/2006/relationships/customXml" Target="../ink/ink395.xml"/><Relationship Id="rId219" Type="http://schemas.openxmlformats.org/officeDocument/2006/relationships/image" Target="../media/image412.png"/><Relationship Id="rId230" Type="http://schemas.openxmlformats.org/officeDocument/2006/relationships/customXml" Target="../ink/ink418.xml"/><Relationship Id="rId251" Type="http://schemas.openxmlformats.org/officeDocument/2006/relationships/image" Target="../media/image428.png"/><Relationship Id="rId25" Type="http://schemas.openxmlformats.org/officeDocument/2006/relationships/image" Target="../media/image315.png"/><Relationship Id="rId46" Type="http://schemas.openxmlformats.org/officeDocument/2006/relationships/customXml" Target="../ink/ink326.xml"/><Relationship Id="rId67" Type="http://schemas.openxmlformats.org/officeDocument/2006/relationships/image" Target="../media/image336.png"/><Relationship Id="rId272" Type="http://schemas.openxmlformats.org/officeDocument/2006/relationships/customXml" Target="../ink/ink439.xml"/><Relationship Id="rId293" Type="http://schemas.openxmlformats.org/officeDocument/2006/relationships/image" Target="../media/image449.png"/><Relationship Id="rId88" Type="http://schemas.openxmlformats.org/officeDocument/2006/relationships/customXml" Target="../ink/ink347.xml"/><Relationship Id="rId111" Type="http://schemas.openxmlformats.org/officeDocument/2006/relationships/image" Target="../media/image358.png"/><Relationship Id="rId132" Type="http://schemas.openxmlformats.org/officeDocument/2006/relationships/customXml" Target="../ink/ink369.xml"/><Relationship Id="rId153" Type="http://schemas.openxmlformats.org/officeDocument/2006/relationships/image" Target="../media/image379.png"/><Relationship Id="rId174" Type="http://schemas.openxmlformats.org/officeDocument/2006/relationships/customXml" Target="../ink/ink390.xml"/><Relationship Id="rId195" Type="http://schemas.openxmlformats.org/officeDocument/2006/relationships/image" Target="../media/image400.png"/><Relationship Id="rId209" Type="http://schemas.openxmlformats.org/officeDocument/2006/relationships/image" Target="../media/image407.png"/><Relationship Id="rId220" Type="http://schemas.openxmlformats.org/officeDocument/2006/relationships/customXml" Target="../ink/ink413.xml"/><Relationship Id="rId241" Type="http://schemas.openxmlformats.org/officeDocument/2006/relationships/image" Target="../media/image423.png"/><Relationship Id="rId15" Type="http://schemas.openxmlformats.org/officeDocument/2006/relationships/image" Target="../media/image310.png"/><Relationship Id="rId36" Type="http://schemas.openxmlformats.org/officeDocument/2006/relationships/customXml" Target="../ink/ink321.xml"/><Relationship Id="rId57" Type="http://schemas.openxmlformats.org/officeDocument/2006/relationships/image" Target="../media/image331.png"/><Relationship Id="rId262" Type="http://schemas.openxmlformats.org/officeDocument/2006/relationships/customXml" Target="../ink/ink434.xml"/><Relationship Id="rId283" Type="http://schemas.openxmlformats.org/officeDocument/2006/relationships/image" Target="../media/image444.png"/><Relationship Id="rId78" Type="http://schemas.openxmlformats.org/officeDocument/2006/relationships/customXml" Target="../ink/ink342.xml"/><Relationship Id="rId99" Type="http://schemas.openxmlformats.org/officeDocument/2006/relationships/image" Target="../media/image352.png"/><Relationship Id="rId101" Type="http://schemas.openxmlformats.org/officeDocument/2006/relationships/image" Target="../media/image353.png"/><Relationship Id="rId122" Type="http://schemas.openxmlformats.org/officeDocument/2006/relationships/customXml" Target="../ink/ink364.xml"/><Relationship Id="rId143" Type="http://schemas.openxmlformats.org/officeDocument/2006/relationships/image" Target="../media/image374.png"/><Relationship Id="rId164" Type="http://schemas.openxmlformats.org/officeDocument/2006/relationships/customXml" Target="../ink/ink385.xml"/><Relationship Id="rId185" Type="http://schemas.openxmlformats.org/officeDocument/2006/relationships/image" Target="../media/image395.png"/><Relationship Id="rId9" Type="http://schemas.openxmlformats.org/officeDocument/2006/relationships/image" Target="../media/image307.png"/><Relationship Id="rId210" Type="http://schemas.openxmlformats.org/officeDocument/2006/relationships/customXml" Target="../ink/ink408.xml"/><Relationship Id="rId26" Type="http://schemas.openxmlformats.org/officeDocument/2006/relationships/customXml" Target="../ink/ink316.xml"/><Relationship Id="rId231" Type="http://schemas.openxmlformats.org/officeDocument/2006/relationships/image" Target="../media/image418.png"/><Relationship Id="rId252" Type="http://schemas.openxmlformats.org/officeDocument/2006/relationships/customXml" Target="../ink/ink429.xml"/><Relationship Id="rId273" Type="http://schemas.openxmlformats.org/officeDocument/2006/relationships/image" Target="../media/image439.png"/><Relationship Id="rId294" Type="http://schemas.openxmlformats.org/officeDocument/2006/relationships/customXml" Target="../ink/ink450.xml"/><Relationship Id="rId47" Type="http://schemas.openxmlformats.org/officeDocument/2006/relationships/image" Target="../media/image326.png"/><Relationship Id="rId68" Type="http://schemas.openxmlformats.org/officeDocument/2006/relationships/customXml" Target="../ink/ink337.xml"/><Relationship Id="rId89" Type="http://schemas.openxmlformats.org/officeDocument/2006/relationships/image" Target="../media/image347.png"/><Relationship Id="rId112" Type="http://schemas.openxmlformats.org/officeDocument/2006/relationships/customXml" Target="../ink/ink359.xml"/><Relationship Id="rId133" Type="http://schemas.openxmlformats.org/officeDocument/2006/relationships/image" Target="../media/image369.png"/><Relationship Id="rId154" Type="http://schemas.openxmlformats.org/officeDocument/2006/relationships/customXml" Target="../ink/ink380.xml"/><Relationship Id="rId175" Type="http://schemas.openxmlformats.org/officeDocument/2006/relationships/image" Target="../media/image390.png"/><Relationship Id="rId196" Type="http://schemas.openxmlformats.org/officeDocument/2006/relationships/customXml" Target="../ink/ink401.xml"/><Relationship Id="rId200" Type="http://schemas.openxmlformats.org/officeDocument/2006/relationships/customXml" Target="../ink/ink403.xml"/><Relationship Id="rId16" Type="http://schemas.openxmlformats.org/officeDocument/2006/relationships/customXml" Target="../ink/ink311.xml"/><Relationship Id="rId221" Type="http://schemas.openxmlformats.org/officeDocument/2006/relationships/image" Target="../media/image413.png"/><Relationship Id="rId242" Type="http://schemas.openxmlformats.org/officeDocument/2006/relationships/customXml" Target="../ink/ink424.xml"/><Relationship Id="rId263" Type="http://schemas.openxmlformats.org/officeDocument/2006/relationships/image" Target="../media/image434.png"/><Relationship Id="rId284" Type="http://schemas.openxmlformats.org/officeDocument/2006/relationships/customXml" Target="../ink/ink445.xml"/><Relationship Id="rId37" Type="http://schemas.openxmlformats.org/officeDocument/2006/relationships/image" Target="../media/image321.png"/><Relationship Id="rId58" Type="http://schemas.openxmlformats.org/officeDocument/2006/relationships/customXml" Target="../ink/ink332.xml"/><Relationship Id="rId79" Type="http://schemas.openxmlformats.org/officeDocument/2006/relationships/image" Target="../media/image342.png"/><Relationship Id="rId102" Type="http://schemas.openxmlformats.org/officeDocument/2006/relationships/customXml" Target="../ink/ink354.xml"/><Relationship Id="rId123" Type="http://schemas.openxmlformats.org/officeDocument/2006/relationships/image" Target="../media/image364.png"/><Relationship Id="rId144" Type="http://schemas.openxmlformats.org/officeDocument/2006/relationships/customXml" Target="../ink/ink375.xml"/><Relationship Id="rId90" Type="http://schemas.openxmlformats.org/officeDocument/2006/relationships/customXml" Target="../ink/ink348.xml"/><Relationship Id="rId165" Type="http://schemas.openxmlformats.org/officeDocument/2006/relationships/image" Target="../media/image385.png"/><Relationship Id="rId186" Type="http://schemas.openxmlformats.org/officeDocument/2006/relationships/customXml" Target="../ink/ink396.xml"/><Relationship Id="rId211" Type="http://schemas.openxmlformats.org/officeDocument/2006/relationships/image" Target="../media/image408.png"/><Relationship Id="rId232" Type="http://schemas.openxmlformats.org/officeDocument/2006/relationships/customXml" Target="../ink/ink419.xml"/><Relationship Id="rId253" Type="http://schemas.openxmlformats.org/officeDocument/2006/relationships/image" Target="../media/image429.png"/><Relationship Id="rId274" Type="http://schemas.openxmlformats.org/officeDocument/2006/relationships/customXml" Target="../ink/ink440.xml"/><Relationship Id="rId295" Type="http://schemas.openxmlformats.org/officeDocument/2006/relationships/image" Target="../media/image450.png"/><Relationship Id="rId27" Type="http://schemas.openxmlformats.org/officeDocument/2006/relationships/image" Target="../media/image316.png"/><Relationship Id="rId48" Type="http://schemas.openxmlformats.org/officeDocument/2006/relationships/customXml" Target="../ink/ink327.xml"/><Relationship Id="rId69" Type="http://schemas.openxmlformats.org/officeDocument/2006/relationships/image" Target="../media/image337.png"/><Relationship Id="rId113" Type="http://schemas.openxmlformats.org/officeDocument/2006/relationships/image" Target="../media/image359.png"/><Relationship Id="rId134" Type="http://schemas.openxmlformats.org/officeDocument/2006/relationships/customXml" Target="../ink/ink370.xml"/><Relationship Id="rId80" Type="http://schemas.openxmlformats.org/officeDocument/2006/relationships/customXml" Target="../ink/ink343.xml"/><Relationship Id="rId155" Type="http://schemas.openxmlformats.org/officeDocument/2006/relationships/image" Target="../media/image380.png"/><Relationship Id="rId176" Type="http://schemas.openxmlformats.org/officeDocument/2006/relationships/customXml" Target="../ink/ink391.xml"/><Relationship Id="rId197" Type="http://schemas.openxmlformats.org/officeDocument/2006/relationships/image" Target="../media/image401.png"/><Relationship Id="rId201" Type="http://schemas.openxmlformats.org/officeDocument/2006/relationships/image" Target="../media/image403.png"/><Relationship Id="rId222" Type="http://schemas.openxmlformats.org/officeDocument/2006/relationships/customXml" Target="../ink/ink414.xml"/><Relationship Id="rId243" Type="http://schemas.openxmlformats.org/officeDocument/2006/relationships/image" Target="../media/image424.png"/><Relationship Id="rId264" Type="http://schemas.openxmlformats.org/officeDocument/2006/relationships/customXml" Target="../ink/ink435.xml"/><Relationship Id="rId285" Type="http://schemas.openxmlformats.org/officeDocument/2006/relationships/image" Target="../media/image445.png"/><Relationship Id="rId17" Type="http://schemas.openxmlformats.org/officeDocument/2006/relationships/image" Target="../media/image311.png"/><Relationship Id="rId38" Type="http://schemas.openxmlformats.org/officeDocument/2006/relationships/customXml" Target="../ink/ink322.xml"/><Relationship Id="rId59" Type="http://schemas.openxmlformats.org/officeDocument/2006/relationships/image" Target="../media/image332.png"/><Relationship Id="rId103" Type="http://schemas.openxmlformats.org/officeDocument/2006/relationships/image" Target="../media/image354.png"/><Relationship Id="rId124" Type="http://schemas.openxmlformats.org/officeDocument/2006/relationships/customXml" Target="../ink/ink365.xml"/><Relationship Id="rId70" Type="http://schemas.openxmlformats.org/officeDocument/2006/relationships/customXml" Target="../ink/ink338.xml"/><Relationship Id="rId91" Type="http://schemas.openxmlformats.org/officeDocument/2006/relationships/image" Target="../media/image348.png"/><Relationship Id="rId145" Type="http://schemas.openxmlformats.org/officeDocument/2006/relationships/image" Target="../media/image375.png"/><Relationship Id="rId166" Type="http://schemas.openxmlformats.org/officeDocument/2006/relationships/customXml" Target="../ink/ink386.xml"/><Relationship Id="rId187" Type="http://schemas.openxmlformats.org/officeDocument/2006/relationships/image" Target="../media/image396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09.xml"/><Relationship Id="rId233" Type="http://schemas.openxmlformats.org/officeDocument/2006/relationships/image" Target="../media/image419.png"/><Relationship Id="rId254" Type="http://schemas.openxmlformats.org/officeDocument/2006/relationships/customXml" Target="../ink/ink430.xml"/><Relationship Id="rId28" Type="http://schemas.openxmlformats.org/officeDocument/2006/relationships/customXml" Target="../ink/ink317.xml"/><Relationship Id="rId49" Type="http://schemas.openxmlformats.org/officeDocument/2006/relationships/image" Target="../media/image327.png"/><Relationship Id="rId114" Type="http://schemas.openxmlformats.org/officeDocument/2006/relationships/customXml" Target="../ink/ink360.xml"/><Relationship Id="rId275" Type="http://schemas.openxmlformats.org/officeDocument/2006/relationships/image" Target="../media/image440.png"/><Relationship Id="rId296" Type="http://schemas.openxmlformats.org/officeDocument/2006/relationships/customXml" Target="../ink/ink451.xml"/><Relationship Id="rId60" Type="http://schemas.openxmlformats.org/officeDocument/2006/relationships/customXml" Target="../ink/ink333.xml"/><Relationship Id="rId81" Type="http://schemas.openxmlformats.org/officeDocument/2006/relationships/image" Target="../media/image343.png"/><Relationship Id="rId135" Type="http://schemas.openxmlformats.org/officeDocument/2006/relationships/image" Target="../media/image370.png"/><Relationship Id="rId156" Type="http://schemas.openxmlformats.org/officeDocument/2006/relationships/customXml" Target="../ink/ink381.xml"/><Relationship Id="rId177" Type="http://schemas.openxmlformats.org/officeDocument/2006/relationships/image" Target="../media/image391.png"/><Relationship Id="rId198" Type="http://schemas.openxmlformats.org/officeDocument/2006/relationships/customXml" Target="../ink/ink402.xml"/><Relationship Id="rId202" Type="http://schemas.openxmlformats.org/officeDocument/2006/relationships/customXml" Target="../ink/ink404.xml"/><Relationship Id="rId223" Type="http://schemas.openxmlformats.org/officeDocument/2006/relationships/image" Target="../media/image414.png"/><Relationship Id="rId244" Type="http://schemas.openxmlformats.org/officeDocument/2006/relationships/customXml" Target="../ink/ink425.xml"/><Relationship Id="rId18" Type="http://schemas.openxmlformats.org/officeDocument/2006/relationships/customXml" Target="../ink/ink312.xml"/><Relationship Id="rId39" Type="http://schemas.openxmlformats.org/officeDocument/2006/relationships/image" Target="../media/image322.png"/><Relationship Id="rId265" Type="http://schemas.openxmlformats.org/officeDocument/2006/relationships/image" Target="../media/image435.png"/><Relationship Id="rId286" Type="http://schemas.openxmlformats.org/officeDocument/2006/relationships/customXml" Target="../ink/ink446.xml"/><Relationship Id="rId50" Type="http://schemas.openxmlformats.org/officeDocument/2006/relationships/customXml" Target="../ink/ink328.xml"/><Relationship Id="rId104" Type="http://schemas.openxmlformats.org/officeDocument/2006/relationships/customXml" Target="../ink/ink355.xml"/><Relationship Id="rId125" Type="http://schemas.openxmlformats.org/officeDocument/2006/relationships/image" Target="../media/image365.png"/><Relationship Id="rId146" Type="http://schemas.openxmlformats.org/officeDocument/2006/relationships/customXml" Target="../ink/ink376.xml"/><Relationship Id="rId167" Type="http://schemas.openxmlformats.org/officeDocument/2006/relationships/image" Target="../media/image386.png"/><Relationship Id="rId188" Type="http://schemas.openxmlformats.org/officeDocument/2006/relationships/customXml" Target="../ink/ink397.xml"/><Relationship Id="rId71" Type="http://schemas.openxmlformats.org/officeDocument/2006/relationships/image" Target="../media/image338.png"/><Relationship Id="rId92" Type="http://schemas.openxmlformats.org/officeDocument/2006/relationships/customXml" Target="../ink/ink349.xml"/><Relationship Id="rId213" Type="http://schemas.openxmlformats.org/officeDocument/2006/relationships/image" Target="../media/image409.png"/><Relationship Id="rId234" Type="http://schemas.openxmlformats.org/officeDocument/2006/relationships/customXml" Target="../ink/ink420.xml"/><Relationship Id="rId2" Type="http://schemas.openxmlformats.org/officeDocument/2006/relationships/customXml" Target="../ink/ink304.xml"/><Relationship Id="rId29" Type="http://schemas.openxmlformats.org/officeDocument/2006/relationships/image" Target="../media/image317.png"/><Relationship Id="rId255" Type="http://schemas.openxmlformats.org/officeDocument/2006/relationships/image" Target="../media/image430.png"/><Relationship Id="rId276" Type="http://schemas.openxmlformats.org/officeDocument/2006/relationships/customXml" Target="../ink/ink441.xml"/><Relationship Id="rId297" Type="http://schemas.openxmlformats.org/officeDocument/2006/relationships/image" Target="../media/image451.png"/><Relationship Id="rId40" Type="http://schemas.openxmlformats.org/officeDocument/2006/relationships/customXml" Target="../ink/ink323.xml"/><Relationship Id="rId115" Type="http://schemas.openxmlformats.org/officeDocument/2006/relationships/image" Target="../media/image360.png"/><Relationship Id="rId136" Type="http://schemas.openxmlformats.org/officeDocument/2006/relationships/customXml" Target="../ink/ink371.xml"/><Relationship Id="rId157" Type="http://schemas.openxmlformats.org/officeDocument/2006/relationships/image" Target="../media/image381.png"/><Relationship Id="rId178" Type="http://schemas.openxmlformats.org/officeDocument/2006/relationships/customXml" Target="../ink/ink392.xml"/><Relationship Id="rId61" Type="http://schemas.openxmlformats.org/officeDocument/2006/relationships/image" Target="../media/image333.png"/><Relationship Id="rId82" Type="http://schemas.openxmlformats.org/officeDocument/2006/relationships/customXml" Target="../ink/ink344.xml"/><Relationship Id="rId199" Type="http://schemas.openxmlformats.org/officeDocument/2006/relationships/image" Target="../media/image402.png"/><Relationship Id="rId203" Type="http://schemas.openxmlformats.org/officeDocument/2006/relationships/image" Target="../media/image404.png"/><Relationship Id="rId19" Type="http://schemas.openxmlformats.org/officeDocument/2006/relationships/image" Target="../media/image312.png"/><Relationship Id="rId224" Type="http://schemas.openxmlformats.org/officeDocument/2006/relationships/customXml" Target="../ink/ink415.xml"/><Relationship Id="rId245" Type="http://schemas.openxmlformats.org/officeDocument/2006/relationships/image" Target="../media/image425.png"/><Relationship Id="rId266" Type="http://schemas.openxmlformats.org/officeDocument/2006/relationships/customXml" Target="../ink/ink436.xml"/><Relationship Id="rId287" Type="http://schemas.openxmlformats.org/officeDocument/2006/relationships/image" Target="../media/image446.png"/><Relationship Id="rId30" Type="http://schemas.openxmlformats.org/officeDocument/2006/relationships/customXml" Target="../ink/ink318.xml"/><Relationship Id="rId105" Type="http://schemas.openxmlformats.org/officeDocument/2006/relationships/image" Target="../media/image355.png"/><Relationship Id="rId126" Type="http://schemas.openxmlformats.org/officeDocument/2006/relationships/customXml" Target="../ink/ink366.xml"/><Relationship Id="rId147" Type="http://schemas.openxmlformats.org/officeDocument/2006/relationships/image" Target="../media/image376.png"/><Relationship Id="rId168" Type="http://schemas.openxmlformats.org/officeDocument/2006/relationships/customXml" Target="../ink/ink387.xml"/><Relationship Id="rId51" Type="http://schemas.openxmlformats.org/officeDocument/2006/relationships/image" Target="../media/image328.png"/><Relationship Id="rId72" Type="http://schemas.openxmlformats.org/officeDocument/2006/relationships/customXml" Target="../ink/ink339.xml"/><Relationship Id="rId93" Type="http://schemas.openxmlformats.org/officeDocument/2006/relationships/image" Target="../media/image349.png"/><Relationship Id="rId189" Type="http://schemas.openxmlformats.org/officeDocument/2006/relationships/image" Target="../media/image397.png"/><Relationship Id="rId3" Type="http://schemas.openxmlformats.org/officeDocument/2006/relationships/image" Target="../media/image304.png"/><Relationship Id="rId214" Type="http://schemas.openxmlformats.org/officeDocument/2006/relationships/customXml" Target="../ink/ink410.xml"/><Relationship Id="rId235" Type="http://schemas.openxmlformats.org/officeDocument/2006/relationships/image" Target="../media/image420.png"/><Relationship Id="rId256" Type="http://schemas.openxmlformats.org/officeDocument/2006/relationships/customXml" Target="../ink/ink431.xml"/><Relationship Id="rId277" Type="http://schemas.openxmlformats.org/officeDocument/2006/relationships/image" Target="../media/image441.png"/><Relationship Id="rId116" Type="http://schemas.openxmlformats.org/officeDocument/2006/relationships/customXml" Target="../ink/ink361.xml"/><Relationship Id="rId137" Type="http://schemas.openxmlformats.org/officeDocument/2006/relationships/image" Target="../media/image371.png"/><Relationship Id="rId158" Type="http://schemas.openxmlformats.org/officeDocument/2006/relationships/customXml" Target="../ink/ink382.xml"/><Relationship Id="rId20" Type="http://schemas.openxmlformats.org/officeDocument/2006/relationships/customXml" Target="../ink/ink313.xml"/><Relationship Id="rId41" Type="http://schemas.openxmlformats.org/officeDocument/2006/relationships/image" Target="../media/image323.png"/><Relationship Id="rId62" Type="http://schemas.openxmlformats.org/officeDocument/2006/relationships/customXml" Target="../ink/ink334.xml"/><Relationship Id="rId83" Type="http://schemas.openxmlformats.org/officeDocument/2006/relationships/image" Target="../media/image344.png"/><Relationship Id="rId179" Type="http://schemas.openxmlformats.org/officeDocument/2006/relationships/image" Target="../media/image392.png"/><Relationship Id="rId190" Type="http://schemas.openxmlformats.org/officeDocument/2006/relationships/customXml" Target="../ink/ink398.xml"/><Relationship Id="rId204" Type="http://schemas.openxmlformats.org/officeDocument/2006/relationships/customXml" Target="../ink/ink405.xml"/><Relationship Id="rId225" Type="http://schemas.openxmlformats.org/officeDocument/2006/relationships/image" Target="../media/image415.png"/><Relationship Id="rId246" Type="http://schemas.openxmlformats.org/officeDocument/2006/relationships/customXml" Target="../ink/ink426.xml"/><Relationship Id="rId267" Type="http://schemas.openxmlformats.org/officeDocument/2006/relationships/image" Target="../media/image436.png"/><Relationship Id="rId288" Type="http://schemas.openxmlformats.org/officeDocument/2006/relationships/customXml" Target="../ink/ink447.xml"/><Relationship Id="rId106" Type="http://schemas.openxmlformats.org/officeDocument/2006/relationships/customXml" Target="../ink/ink356.xml"/><Relationship Id="rId127" Type="http://schemas.openxmlformats.org/officeDocument/2006/relationships/image" Target="../media/image366.png"/><Relationship Id="rId10" Type="http://schemas.openxmlformats.org/officeDocument/2006/relationships/customXml" Target="../ink/ink308.xml"/><Relationship Id="rId31" Type="http://schemas.openxmlformats.org/officeDocument/2006/relationships/image" Target="../media/image318.png"/><Relationship Id="rId52" Type="http://schemas.openxmlformats.org/officeDocument/2006/relationships/customXml" Target="../ink/ink329.xml"/><Relationship Id="rId73" Type="http://schemas.openxmlformats.org/officeDocument/2006/relationships/image" Target="../media/image339.png"/><Relationship Id="rId94" Type="http://schemas.openxmlformats.org/officeDocument/2006/relationships/customXml" Target="../ink/ink350.xml"/><Relationship Id="rId148" Type="http://schemas.openxmlformats.org/officeDocument/2006/relationships/customXml" Target="../ink/ink377.xml"/><Relationship Id="rId169" Type="http://schemas.openxmlformats.org/officeDocument/2006/relationships/image" Target="../media/image387.png"/><Relationship Id="rId4" Type="http://schemas.openxmlformats.org/officeDocument/2006/relationships/customXml" Target="../ink/ink305.xml"/><Relationship Id="rId180" Type="http://schemas.openxmlformats.org/officeDocument/2006/relationships/customXml" Target="../ink/ink393.xml"/><Relationship Id="rId215" Type="http://schemas.openxmlformats.org/officeDocument/2006/relationships/image" Target="../media/image410.png"/><Relationship Id="rId236" Type="http://schemas.openxmlformats.org/officeDocument/2006/relationships/customXml" Target="../ink/ink421.xml"/><Relationship Id="rId257" Type="http://schemas.openxmlformats.org/officeDocument/2006/relationships/image" Target="../media/image431.png"/><Relationship Id="rId278" Type="http://schemas.openxmlformats.org/officeDocument/2006/relationships/customXml" Target="../ink/ink442.xml"/><Relationship Id="rId42" Type="http://schemas.openxmlformats.org/officeDocument/2006/relationships/customXml" Target="../ink/ink324.xml"/><Relationship Id="rId84" Type="http://schemas.openxmlformats.org/officeDocument/2006/relationships/customXml" Target="../ink/ink345.xml"/><Relationship Id="rId138" Type="http://schemas.openxmlformats.org/officeDocument/2006/relationships/customXml" Target="../ink/ink372.xml"/><Relationship Id="rId191" Type="http://schemas.openxmlformats.org/officeDocument/2006/relationships/image" Target="../media/image398.png"/><Relationship Id="rId205" Type="http://schemas.openxmlformats.org/officeDocument/2006/relationships/image" Target="../media/image405.png"/><Relationship Id="rId247" Type="http://schemas.openxmlformats.org/officeDocument/2006/relationships/image" Target="../media/image426.png"/><Relationship Id="rId107" Type="http://schemas.openxmlformats.org/officeDocument/2006/relationships/image" Target="../media/image356.png"/><Relationship Id="rId289" Type="http://schemas.openxmlformats.org/officeDocument/2006/relationships/image" Target="../media/image447.png"/><Relationship Id="rId11" Type="http://schemas.openxmlformats.org/officeDocument/2006/relationships/image" Target="../media/image308.png"/><Relationship Id="rId53" Type="http://schemas.openxmlformats.org/officeDocument/2006/relationships/image" Target="../media/image329.png"/><Relationship Id="rId149" Type="http://schemas.openxmlformats.org/officeDocument/2006/relationships/image" Target="../media/image377.png"/><Relationship Id="rId95" Type="http://schemas.openxmlformats.org/officeDocument/2006/relationships/image" Target="../media/image350.png"/><Relationship Id="rId160" Type="http://schemas.openxmlformats.org/officeDocument/2006/relationships/customXml" Target="../ink/ink383.xml"/><Relationship Id="rId216" Type="http://schemas.openxmlformats.org/officeDocument/2006/relationships/customXml" Target="../ink/ink411.xml"/><Relationship Id="rId258" Type="http://schemas.openxmlformats.org/officeDocument/2006/relationships/customXml" Target="../ink/ink432.xml"/><Relationship Id="rId22" Type="http://schemas.openxmlformats.org/officeDocument/2006/relationships/customXml" Target="../ink/ink314.xml"/><Relationship Id="rId64" Type="http://schemas.openxmlformats.org/officeDocument/2006/relationships/customXml" Target="../ink/ink335.xml"/><Relationship Id="rId118" Type="http://schemas.openxmlformats.org/officeDocument/2006/relationships/customXml" Target="../ink/ink362.xml"/><Relationship Id="rId171" Type="http://schemas.openxmlformats.org/officeDocument/2006/relationships/image" Target="../media/image388.png"/><Relationship Id="rId227" Type="http://schemas.openxmlformats.org/officeDocument/2006/relationships/image" Target="../media/image416.png"/><Relationship Id="rId269" Type="http://schemas.openxmlformats.org/officeDocument/2006/relationships/image" Target="../media/image437.png"/><Relationship Id="rId33" Type="http://schemas.openxmlformats.org/officeDocument/2006/relationships/image" Target="../media/image319.png"/><Relationship Id="rId129" Type="http://schemas.openxmlformats.org/officeDocument/2006/relationships/image" Target="../media/image367.png"/><Relationship Id="rId280" Type="http://schemas.openxmlformats.org/officeDocument/2006/relationships/customXml" Target="../ink/ink443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09.png"/><Relationship Id="rId21" Type="http://schemas.openxmlformats.org/officeDocument/2006/relationships/image" Target="../media/image461.png"/><Relationship Id="rId42" Type="http://schemas.openxmlformats.org/officeDocument/2006/relationships/customXml" Target="../ink/ink472.xml"/><Relationship Id="rId63" Type="http://schemas.openxmlformats.org/officeDocument/2006/relationships/image" Target="../media/image482.png"/><Relationship Id="rId84" Type="http://schemas.openxmlformats.org/officeDocument/2006/relationships/customXml" Target="../ink/ink493.xml"/><Relationship Id="rId138" Type="http://schemas.openxmlformats.org/officeDocument/2006/relationships/customXml" Target="../ink/ink520.xml"/><Relationship Id="rId107" Type="http://schemas.openxmlformats.org/officeDocument/2006/relationships/image" Target="../media/image504.png"/><Relationship Id="rId11" Type="http://schemas.openxmlformats.org/officeDocument/2006/relationships/image" Target="../media/image456.png"/><Relationship Id="rId32" Type="http://schemas.openxmlformats.org/officeDocument/2006/relationships/customXml" Target="../ink/ink467.xml"/><Relationship Id="rId53" Type="http://schemas.openxmlformats.org/officeDocument/2006/relationships/image" Target="../media/image477.png"/><Relationship Id="rId74" Type="http://schemas.openxmlformats.org/officeDocument/2006/relationships/customXml" Target="../ink/ink488.xml"/><Relationship Id="rId128" Type="http://schemas.openxmlformats.org/officeDocument/2006/relationships/customXml" Target="../ink/ink515.xml"/><Relationship Id="rId149" Type="http://schemas.openxmlformats.org/officeDocument/2006/relationships/image" Target="../media/image525.png"/><Relationship Id="rId5" Type="http://schemas.openxmlformats.org/officeDocument/2006/relationships/image" Target="../media/image453.png"/><Relationship Id="rId95" Type="http://schemas.openxmlformats.org/officeDocument/2006/relationships/image" Target="../media/image498.png"/><Relationship Id="rId22" Type="http://schemas.openxmlformats.org/officeDocument/2006/relationships/customXml" Target="../ink/ink462.xml"/><Relationship Id="rId27" Type="http://schemas.openxmlformats.org/officeDocument/2006/relationships/image" Target="../media/image464.png"/><Relationship Id="rId43" Type="http://schemas.openxmlformats.org/officeDocument/2006/relationships/image" Target="../media/image472.png"/><Relationship Id="rId48" Type="http://schemas.openxmlformats.org/officeDocument/2006/relationships/customXml" Target="../ink/ink475.xml"/><Relationship Id="rId64" Type="http://schemas.openxmlformats.org/officeDocument/2006/relationships/customXml" Target="../ink/ink483.xml"/><Relationship Id="rId69" Type="http://schemas.openxmlformats.org/officeDocument/2006/relationships/image" Target="../media/image485.png"/><Relationship Id="rId113" Type="http://schemas.openxmlformats.org/officeDocument/2006/relationships/image" Target="../media/image507.png"/><Relationship Id="rId118" Type="http://schemas.openxmlformats.org/officeDocument/2006/relationships/customXml" Target="../ink/ink510.xml"/><Relationship Id="rId134" Type="http://schemas.openxmlformats.org/officeDocument/2006/relationships/customXml" Target="../ink/ink518.xml"/><Relationship Id="rId139" Type="http://schemas.openxmlformats.org/officeDocument/2006/relationships/image" Target="../media/image520.png"/><Relationship Id="rId80" Type="http://schemas.openxmlformats.org/officeDocument/2006/relationships/customXml" Target="../ink/ink491.xml"/><Relationship Id="rId85" Type="http://schemas.openxmlformats.org/officeDocument/2006/relationships/image" Target="../media/image493.png"/><Relationship Id="rId150" Type="http://schemas.openxmlformats.org/officeDocument/2006/relationships/customXml" Target="../ink/ink526.xml"/><Relationship Id="rId12" Type="http://schemas.openxmlformats.org/officeDocument/2006/relationships/customXml" Target="../ink/ink457.xml"/><Relationship Id="rId17" Type="http://schemas.openxmlformats.org/officeDocument/2006/relationships/image" Target="../media/image459.png"/><Relationship Id="rId33" Type="http://schemas.openxmlformats.org/officeDocument/2006/relationships/image" Target="../media/image467.png"/><Relationship Id="rId38" Type="http://schemas.openxmlformats.org/officeDocument/2006/relationships/customXml" Target="../ink/ink470.xml"/><Relationship Id="rId59" Type="http://schemas.openxmlformats.org/officeDocument/2006/relationships/image" Target="../media/image480.png"/><Relationship Id="rId103" Type="http://schemas.openxmlformats.org/officeDocument/2006/relationships/image" Target="../media/image502.png"/><Relationship Id="rId108" Type="http://schemas.openxmlformats.org/officeDocument/2006/relationships/customXml" Target="../ink/ink505.xml"/><Relationship Id="rId124" Type="http://schemas.openxmlformats.org/officeDocument/2006/relationships/customXml" Target="../ink/ink513.xml"/><Relationship Id="rId129" Type="http://schemas.openxmlformats.org/officeDocument/2006/relationships/image" Target="../media/image515.png"/><Relationship Id="rId54" Type="http://schemas.openxmlformats.org/officeDocument/2006/relationships/customXml" Target="../ink/ink478.xml"/><Relationship Id="rId70" Type="http://schemas.openxmlformats.org/officeDocument/2006/relationships/customXml" Target="../ink/ink486.xml"/><Relationship Id="rId75" Type="http://schemas.openxmlformats.org/officeDocument/2006/relationships/image" Target="../media/image488.png"/><Relationship Id="rId91" Type="http://schemas.openxmlformats.org/officeDocument/2006/relationships/image" Target="../media/image496.png"/><Relationship Id="rId96" Type="http://schemas.openxmlformats.org/officeDocument/2006/relationships/customXml" Target="../ink/ink499.xml"/><Relationship Id="rId140" Type="http://schemas.openxmlformats.org/officeDocument/2006/relationships/customXml" Target="../ink/ink521.xml"/><Relationship Id="rId145" Type="http://schemas.openxmlformats.org/officeDocument/2006/relationships/image" Target="../media/image52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54.xml"/><Relationship Id="rId23" Type="http://schemas.openxmlformats.org/officeDocument/2006/relationships/image" Target="../media/image462.png"/><Relationship Id="rId28" Type="http://schemas.openxmlformats.org/officeDocument/2006/relationships/customXml" Target="../ink/ink465.xml"/><Relationship Id="rId49" Type="http://schemas.openxmlformats.org/officeDocument/2006/relationships/image" Target="../media/image475.png"/><Relationship Id="rId114" Type="http://schemas.openxmlformats.org/officeDocument/2006/relationships/customXml" Target="../ink/ink508.xml"/><Relationship Id="rId119" Type="http://schemas.openxmlformats.org/officeDocument/2006/relationships/image" Target="../media/image510.png"/><Relationship Id="rId44" Type="http://schemas.openxmlformats.org/officeDocument/2006/relationships/customXml" Target="../ink/ink473.xml"/><Relationship Id="rId60" Type="http://schemas.openxmlformats.org/officeDocument/2006/relationships/customXml" Target="../ink/ink481.xml"/><Relationship Id="rId65" Type="http://schemas.openxmlformats.org/officeDocument/2006/relationships/image" Target="../media/image483.png"/><Relationship Id="rId81" Type="http://schemas.openxmlformats.org/officeDocument/2006/relationships/image" Target="../media/image491.png"/><Relationship Id="rId86" Type="http://schemas.openxmlformats.org/officeDocument/2006/relationships/customXml" Target="../ink/ink494.xml"/><Relationship Id="rId130" Type="http://schemas.openxmlformats.org/officeDocument/2006/relationships/customXml" Target="../ink/ink516.xml"/><Relationship Id="rId135" Type="http://schemas.openxmlformats.org/officeDocument/2006/relationships/image" Target="../media/image518.png"/><Relationship Id="rId151" Type="http://schemas.openxmlformats.org/officeDocument/2006/relationships/image" Target="../media/image526.png"/><Relationship Id="rId13" Type="http://schemas.openxmlformats.org/officeDocument/2006/relationships/image" Target="../media/image457.png"/><Relationship Id="rId18" Type="http://schemas.openxmlformats.org/officeDocument/2006/relationships/customXml" Target="../ink/ink460.xml"/><Relationship Id="rId39" Type="http://schemas.openxmlformats.org/officeDocument/2006/relationships/image" Target="../media/image470.png"/><Relationship Id="rId109" Type="http://schemas.openxmlformats.org/officeDocument/2006/relationships/image" Target="../media/image505.png"/><Relationship Id="rId34" Type="http://schemas.openxmlformats.org/officeDocument/2006/relationships/customXml" Target="../ink/ink468.xml"/><Relationship Id="rId50" Type="http://schemas.openxmlformats.org/officeDocument/2006/relationships/customXml" Target="../ink/ink476.xml"/><Relationship Id="rId55" Type="http://schemas.openxmlformats.org/officeDocument/2006/relationships/image" Target="../media/image478.png"/><Relationship Id="rId76" Type="http://schemas.openxmlformats.org/officeDocument/2006/relationships/customXml" Target="../ink/ink489.xml"/><Relationship Id="rId97" Type="http://schemas.openxmlformats.org/officeDocument/2006/relationships/image" Target="../media/image499.png"/><Relationship Id="rId104" Type="http://schemas.openxmlformats.org/officeDocument/2006/relationships/customXml" Target="../ink/ink503.xml"/><Relationship Id="rId120" Type="http://schemas.openxmlformats.org/officeDocument/2006/relationships/customXml" Target="../ink/ink511.xml"/><Relationship Id="rId125" Type="http://schemas.openxmlformats.org/officeDocument/2006/relationships/image" Target="../media/image513.png"/><Relationship Id="rId141" Type="http://schemas.openxmlformats.org/officeDocument/2006/relationships/image" Target="../media/image521.png"/><Relationship Id="rId146" Type="http://schemas.openxmlformats.org/officeDocument/2006/relationships/customXml" Target="../ink/ink524.xml"/><Relationship Id="rId7" Type="http://schemas.openxmlformats.org/officeDocument/2006/relationships/image" Target="../media/image454.png"/><Relationship Id="rId71" Type="http://schemas.openxmlformats.org/officeDocument/2006/relationships/image" Target="../media/image486.png"/><Relationship Id="rId92" Type="http://schemas.openxmlformats.org/officeDocument/2006/relationships/customXml" Target="../ink/ink497.xml"/><Relationship Id="rId2" Type="http://schemas.openxmlformats.org/officeDocument/2006/relationships/customXml" Target="../ink/ink452.xml"/><Relationship Id="rId29" Type="http://schemas.openxmlformats.org/officeDocument/2006/relationships/image" Target="../media/image465.png"/><Relationship Id="rId24" Type="http://schemas.openxmlformats.org/officeDocument/2006/relationships/customXml" Target="../ink/ink463.xml"/><Relationship Id="rId40" Type="http://schemas.openxmlformats.org/officeDocument/2006/relationships/customXml" Target="../ink/ink471.xml"/><Relationship Id="rId45" Type="http://schemas.openxmlformats.org/officeDocument/2006/relationships/image" Target="../media/image473.png"/><Relationship Id="rId66" Type="http://schemas.openxmlformats.org/officeDocument/2006/relationships/customXml" Target="../ink/ink484.xml"/><Relationship Id="rId87" Type="http://schemas.openxmlformats.org/officeDocument/2006/relationships/image" Target="../media/image494.png"/><Relationship Id="rId110" Type="http://schemas.openxmlformats.org/officeDocument/2006/relationships/customXml" Target="../ink/ink506.xml"/><Relationship Id="rId115" Type="http://schemas.openxmlformats.org/officeDocument/2006/relationships/image" Target="../media/image508.png"/><Relationship Id="rId131" Type="http://schemas.openxmlformats.org/officeDocument/2006/relationships/image" Target="../media/image516.png"/><Relationship Id="rId136" Type="http://schemas.openxmlformats.org/officeDocument/2006/relationships/customXml" Target="../ink/ink519.xml"/><Relationship Id="rId61" Type="http://schemas.openxmlformats.org/officeDocument/2006/relationships/image" Target="../media/image481.png"/><Relationship Id="rId82" Type="http://schemas.openxmlformats.org/officeDocument/2006/relationships/customXml" Target="../ink/ink492.xml"/><Relationship Id="rId152" Type="http://schemas.openxmlformats.org/officeDocument/2006/relationships/customXml" Target="../ink/ink527.xml"/><Relationship Id="rId19" Type="http://schemas.openxmlformats.org/officeDocument/2006/relationships/image" Target="../media/image460.png"/><Relationship Id="rId14" Type="http://schemas.openxmlformats.org/officeDocument/2006/relationships/customXml" Target="../ink/ink458.xml"/><Relationship Id="rId30" Type="http://schemas.openxmlformats.org/officeDocument/2006/relationships/customXml" Target="../ink/ink466.xml"/><Relationship Id="rId35" Type="http://schemas.openxmlformats.org/officeDocument/2006/relationships/image" Target="../media/image468.png"/><Relationship Id="rId56" Type="http://schemas.openxmlformats.org/officeDocument/2006/relationships/customXml" Target="../ink/ink479.xml"/><Relationship Id="rId77" Type="http://schemas.openxmlformats.org/officeDocument/2006/relationships/image" Target="../media/image489.png"/><Relationship Id="rId100" Type="http://schemas.openxmlformats.org/officeDocument/2006/relationships/customXml" Target="../ink/ink501.xml"/><Relationship Id="rId105" Type="http://schemas.openxmlformats.org/officeDocument/2006/relationships/image" Target="../media/image503.png"/><Relationship Id="rId126" Type="http://schemas.openxmlformats.org/officeDocument/2006/relationships/customXml" Target="../ink/ink514.xml"/><Relationship Id="rId147" Type="http://schemas.openxmlformats.org/officeDocument/2006/relationships/image" Target="../media/image524.png"/><Relationship Id="rId8" Type="http://schemas.openxmlformats.org/officeDocument/2006/relationships/customXml" Target="../ink/ink455.xml"/><Relationship Id="rId51" Type="http://schemas.openxmlformats.org/officeDocument/2006/relationships/image" Target="../media/image476.png"/><Relationship Id="rId72" Type="http://schemas.openxmlformats.org/officeDocument/2006/relationships/customXml" Target="../ink/ink487.xml"/><Relationship Id="rId93" Type="http://schemas.openxmlformats.org/officeDocument/2006/relationships/image" Target="../media/image497.png"/><Relationship Id="rId98" Type="http://schemas.openxmlformats.org/officeDocument/2006/relationships/customXml" Target="../ink/ink500.xml"/><Relationship Id="rId121" Type="http://schemas.openxmlformats.org/officeDocument/2006/relationships/image" Target="../media/image511.png"/><Relationship Id="rId142" Type="http://schemas.openxmlformats.org/officeDocument/2006/relationships/customXml" Target="../ink/ink522.xml"/><Relationship Id="rId3" Type="http://schemas.openxmlformats.org/officeDocument/2006/relationships/image" Target="../media/image452.png"/><Relationship Id="rId25" Type="http://schemas.openxmlformats.org/officeDocument/2006/relationships/image" Target="../media/image463.png"/><Relationship Id="rId46" Type="http://schemas.openxmlformats.org/officeDocument/2006/relationships/customXml" Target="../ink/ink474.xml"/><Relationship Id="rId67" Type="http://schemas.openxmlformats.org/officeDocument/2006/relationships/image" Target="../media/image484.png"/><Relationship Id="rId116" Type="http://schemas.openxmlformats.org/officeDocument/2006/relationships/customXml" Target="../ink/ink509.xml"/><Relationship Id="rId137" Type="http://schemas.openxmlformats.org/officeDocument/2006/relationships/image" Target="../media/image519.png"/><Relationship Id="rId20" Type="http://schemas.openxmlformats.org/officeDocument/2006/relationships/customXml" Target="../ink/ink461.xml"/><Relationship Id="rId41" Type="http://schemas.openxmlformats.org/officeDocument/2006/relationships/image" Target="../media/image471.png"/><Relationship Id="rId62" Type="http://schemas.openxmlformats.org/officeDocument/2006/relationships/customXml" Target="../ink/ink482.xml"/><Relationship Id="rId83" Type="http://schemas.openxmlformats.org/officeDocument/2006/relationships/image" Target="../media/image492.png"/><Relationship Id="rId88" Type="http://schemas.openxmlformats.org/officeDocument/2006/relationships/customXml" Target="../ink/ink495.xml"/><Relationship Id="rId111" Type="http://schemas.openxmlformats.org/officeDocument/2006/relationships/image" Target="../media/image506.png"/><Relationship Id="rId132" Type="http://schemas.openxmlformats.org/officeDocument/2006/relationships/customXml" Target="../ink/ink517.xml"/><Relationship Id="rId153" Type="http://schemas.openxmlformats.org/officeDocument/2006/relationships/image" Target="../media/image527.png"/><Relationship Id="rId15" Type="http://schemas.openxmlformats.org/officeDocument/2006/relationships/image" Target="../media/image458.png"/><Relationship Id="rId36" Type="http://schemas.openxmlformats.org/officeDocument/2006/relationships/customXml" Target="../ink/ink469.xml"/><Relationship Id="rId57" Type="http://schemas.openxmlformats.org/officeDocument/2006/relationships/image" Target="../media/image479.png"/><Relationship Id="rId106" Type="http://schemas.openxmlformats.org/officeDocument/2006/relationships/customXml" Target="../ink/ink504.xml"/><Relationship Id="rId127" Type="http://schemas.openxmlformats.org/officeDocument/2006/relationships/image" Target="../media/image514.png"/><Relationship Id="rId10" Type="http://schemas.openxmlformats.org/officeDocument/2006/relationships/customXml" Target="../ink/ink456.xml"/><Relationship Id="rId31" Type="http://schemas.openxmlformats.org/officeDocument/2006/relationships/image" Target="../media/image466.png"/><Relationship Id="rId52" Type="http://schemas.openxmlformats.org/officeDocument/2006/relationships/customXml" Target="../ink/ink477.xml"/><Relationship Id="rId73" Type="http://schemas.openxmlformats.org/officeDocument/2006/relationships/image" Target="../media/image487.png"/><Relationship Id="rId78" Type="http://schemas.openxmlformats.org/officeDocument/2006/relationships/customXml" Target="../ink/ink490.xml"/><Relationship Id="rId94" Type="http://schemas.openxmlformats.org/officeDocument/2006/relationships/customXml" Target="../ink/ink498.xml"/><Relationship Id="rId99" Type="http://schemas.openxmlformats.org/officeDocument/2006/relationships/image" Target="../media/image500.png"/><Relationship Id="rId101" Type="http://schemas.openxmlformats.org/officeDocument/2006/relationships/image" Target="../media/image501.png"/><Relationship Id="rId122" Type="http://schemas.openxmlformats.org/officeDocument/2006/relationships/customXml" Target="../ink/ink512.xml"/><Relationship Id="rId143" Type="http://schemas.openxmlformats.org/officeDocument/2006/relationships/image" Target="../media/image522.png"/><Relationship Id="rId148" Type="http://schemas.openxmlformats.org/officeDocument/2006/relationships/customXml" Target="../ink/ink525.xml"/><Relationship Id="rId4" Type="http://schemas.openxmlformats.org/officeDocument/2006/relationships/customXml" Target="../ink/ink453.xml"/><Relationship Id="rId9" Type="http://schemas.openxmlformats.org/officeDocument/2006/relationships/image" Target="../media/image455.png"/><Relationship Id="rId26" Type="http://schemas.openxmlformats.org/officeDocument/2006/relationships/customXml" Target="../ink/ink464.xml"/><Relationship Id="rId47" Type="http://schemas.openxmlformats.org/officeDocument/2006/relationships/image" Target="../media/image474.png"/><Relationship Id="rId68" Type="http://schemas.openxmlformats.org/officeDocument/2006/relationships/customXml" Target="../ink/ink485.xml"/><Relationship Id="rId89" Type="http://schemas.openxmlformats.org/officeDocument/2006/relationships/image" Target="../media/image495.png"/><Relationship Id="rId112" Type="http://schemas.openxmlformats.org/officeDocument/2006/relationships/customXml" Target="../ink/ink507.xml"/><Relationship Id="rId133" Type="http://schemas.openxmlformats.org/officeDocument/2006/relationships/image" Target="../media/image517.png"/><Relationship Id="rId16" Type="http://schemas.openxmlformats.org/officeDocument/2006/relationships/customXml" Target="../ink/ink459.xml"/><Relationship Id="rId37" Type="http://schemas.openxmlformats.org/officeDocument/2006/relationships/image" Target="../media/image469.png"/><Relationship Id="rId58" Type="http://schemas.openxmlformats.org/officeDocument/2006/relationships/customXml" Target="../ink/ink480.xml"/><Relationship Id="rId79" Type="http://schemas.openxmlformats.org/officeDocument/2006/relationships/image" Target="../media/image490.png"/><Relationship Id="rId102" Type="http://schemas.openxmlformats.org/officeDocument/2006/relationships/customXml" Target="../ink/ink502.xml"/><Relationship Id="rId123" Type="http://schemas.openxmlformats.org/officeDocument/2006/relationships/image" Target="../media/image512.png"/><Relationship Id="rId144" Type="http://schemas.openxmlformats.org/officeDocument/2006/relationships/customXml" Target="../ink/ink523.xml"/><Relationship Id="rId90" Type="http://schemas.openxmlformats.org/officeDocument/2006/relationships/customXml" Target="../ink/ink496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5.png"/><Relationship Id="rId299" Type="http://schemas.openxmlformats.org/officeDocument/2006/relationships/image" Target="../media/image676.png"/><Relationship Id="rId21" Type="http://schemas.openxmlformats.org/officeDocument/2006/relationships/image" Target="../media/image537.png"/><Relationship Id="rId63" Type="http://schemas.openxmlformats.org/officeDocument/2006/relationships/image" Target="../media/image558.png"/><Relationship Id="rId159" Type="http://schemas.openxmlformats.org/officeDocument/2006/relationships/image" Target="../media/image606.png"/><Relationship Id="rId170" Type="http://schemas.openxmlformats.org/officeDocument/2006/relationships/customXml" Target="../ink/ink612.xml"/><Relationship Id="rId226" Type="http://schemas.openxmlformats.org/officeDocument/2006/relationships/customXml" Target="../ink/ink640.xml"/><Relationship Id="rId268" Type="http://schemas.openxmlformats.org/officeDocument/2006/relationships/customXml" Target="../ink/ink661.xml"/><Relationship Id="rId32" Type="http://schemas.openxmlformats.org/officeDocument/2006/relationships/customXml" Target="../ink/ink543.xml"/><Relationship Id="rId74" Type="http://schemas.openxmlformats.org/officeDocument/2006/relationships/customXml" Target="../ink/ink564.xml"/><Relationship Id="rId128" Type="http://schemas.openxmlformats.org/officeDocument/2006/relationships/customXml" Target="../ink/ink591.xml"/><Relationship Id="rId5" Type="http://schemas.openxmlformats.org/officeDocument/2006/relationships/image" Target="../media/image529.png"/><Relationship Id="rId181" Type="http://schemas.openxmlformats.org/officeDocument/2006/relationships/image" Target="../media/image617.png"/><Relationship Id="rId237" Type="http://schemas.openxmlformats.org/officeDocument/2006/relationships/image" Target="../media/image645.png"/><Relationship Id="rId279" Type="http://schemas.openxmlformats.org/officeDocument/2006/relationships/image" Target="../media/image666.png"/><Relationship Id="rId43" Type="http://schemas.openxmlformats.org/officeDocument/2006/relationships/image" Target="../media/image548.png"/><Relationship Id="rId139" Type="http://schemas.openxmlformats.org/officeDocument/2006/relationships/image" Target="../media/image596.png"/><Relationship Id="rId290" Type="http://schemas.openxmlformats.org/officeDocument/2006/relationships/customXml" Target="../ink/ink672.xml"/><Relationship Id="rId304" Type="http://schemas.openxmlformats.org/officeDocument/2006/relationships/customXml" Target="../ink/ink679.xml"/><Relationship Id="rId85" Type="http://schemas.openxmlformats.org/officeDocument/2006/relationships/image" Target="../media/image569.png"/><Relationship Id="rId150" Type="http://schemas.openxmlformats.org/officeDocument/2006/relationships/customXml" Target="../ink/ink602.xml"/><Relationship Id="rId192" Type="http://schemas.openxmlformats.org/officeDocument/2006/relationships/customXml" Target="../ink/ink623.xml"/><Relationship Id="rId206" Type="http://schemas.openxmlformats.org/officeDocument/2006/relationships/customXml" Target="../ink/ink630.xml"/><Relationship Id="rId248" Type="http://schemas.openxmlformats.org/officeDocument/2006/relationships/customXml" Target="../ink/ink651.xml"/><Relationship Id="rId12" Type="http://schemas.openxmlformats.org/officeDocument/2006/relationships/customXml" Target="../ink/ink533.xml"/><Relationship Id="rId108" Type="http://schemas.openxmlformats.org/officeDocument/2006/relationships/customXml" Target="../ink/ink581.xml"/><Relationship Id="rId315" Type="http://schemas.openxmlformats.org/officeDocument/2006/relationships/image" Target="../media/image684.png"/><Relationship Id="rId54" Type="http://schemas.openxmlformats.org/officeDocument/2006/relationships/customXml" Target="../ink/ink554.xml"/><Relationship Id="rId96" Type="http://schemas.openxmlformats.org/officeDocument/2006/relationships/customXml" Target="../ink/ink575.xml"/><Relationship Id="rId161" Type="http://schemas.openxmlformats.org/officeDocument/2006/relationships/image" Target="../media/image607.png"/><Relationship Id="rId217" Type="http://schemas.openxmlformats.org/officeDocument/2006/relationships/image" Target="../media/image635.png"/><Relationship Id="rId259" Type="http://schemas.openxmlformats.org/officeDocument/2006/relationships/image" Target="../media/image656.png"/><Relationship Id="rId23" Type="http://schemas.openxmlformats.org/officeDocument/2006/relationships/image" Target="../media/image538.png"/><Relationship Id="rId119" Type="http://schemas.openxmlformats.org/officeDocument/2006/relationships/image" Target="../media/image586.png"/><Relationship Id="rId270" Type="http://schemas.openxmlformats.org/officeDocument/2006/relationships/customXml" Target="../ink/ink662.xml"/><Relationship Id="rId65" Type="http://schemas.openxmlformats.org/officeDocument/2006/relationships/image" Target="../media/image559.png"/><Relationship Id="rId130" Type="http://schemas.openxmlformats.org/officeDocument/2006/relationships/customXml" Target="../ink/ink592.xml"/><Relationship Id="rId172" Type="http://schemas.openxmlformats.org/officeDocument/2006/relationships/customXml" Target="../ink/ink613.xml"/><Relationship Id="rId193" Type="http://schemas.openxmlformats.org/officeDocument/2006/relationships/image" Target="../media/image623.png"/><Relationship Id="rId207" Type="http://schemas.openxmlformats.org/officeDocument/2006/relationships/image" Target="../media/image630.png"/><Relationship Id="rId228" Type="http://schemas.openxmlformats.org/officeDocument/2006/relationships/customXml" Target="../ink/ink641.xml"/><Relationship Id="rId249" Type="http://schemas.openxmlformats.org/officeDocument/2006/relationships/image" Target="../media/image651.png"/><Relationship Id="rId13" Type="http://schemas.openxmlformats.org/officeDocument/2006/relationships/image" Target="../media/image533.png"/><Relationship Id="rId109" Type="http://schemas.openxmlformats.org/officeDocument/2006/relationships/image" Target="../media/image581.png"/><Relationship Id="rId260" Type="http://schemas.openxmlformats.org/officeDocument/2006/relationships/customXml" Target="../ink/ink657.xml"/><Relationship Id="rId281" Type="http://schemas.openxmlformats.org/officeDocument/2006/relationships/image" Target="../media/image667.png"/><Relationship Id="rId34" Type="http://schemas.openxmlformats.org/officeDocument/2006/relationships/customXml" Target="../ink/ink544.xml"/><Relationship Id="rId55" Type="http://schemas.openxmlformats.org/officeDocument/2006/relationships/image" Target="../media/image554.png"/><Relationship Id="rId76" Type="http://schemas.openxmlformats.org/officeDocument/2006/relationships/customXml" Target="../ink/ink565.xml"/><Relationship Id="rId97" Type="http://schemas.openxmlformats.org/officeDocument/2006/relationships/image" Target="../media/image575.png"/><Relationship Id="rId120" Type="http://schemas.openxmlformats.org/officeDocument/2006/relationships/customXml" Target="../ink/ink587.xml"/><Relationship Id="rId141" Type="http://schemas.openxmlformats.org/officeDocument/2006/relationships/image" Target="../media/image597.png"/><Relationship Id="rId7" Type="http://schemas.openxmlformats.org/officeDocument/2006/relationships/image" Target="../media/image530.png"/><Relationship Id="rId162" Type="http://schemas.openxmlformats.org/officeDocument/2006/relationships/customXml" Target="../ink/ink608.xml"/><Relationship Id="rId183" Type="http://schemas.openxmlformats.org/officeDocument/2006/relationships/image" Target="../media/image618.png"/><Relationship Id="rId218" Type="http://schemas.openxmlformats.org/officeDocument/2006/relationships/customXml" Target="../ink/ink636.xml"/><Relationship Id="rId239" Type="http://schemas.openxmlformats.org/officeDocument/2006/relationships/image" Target="../media/image646.png"/><Relationship Id="rId250" Type="http://schemas.openxmlformats.org/officeDocument/2006/relationships/customXml" Target="../ink/ink652.xml"/><Relationship Id="rId271" Type="http://schemas.openxmlformats.org/officeDocument/2006/relationships/image" Target="../media/image662.png"/><Relationship Id="rId292" Type="http://schemas.openxmlformats.org/officeDocument/2006/relationships/customXml" Target="../ink/ink673.xml"/><Relationship Id="rId306" Type="http://schemas.openxmlformats.org/officeDocument/2006/relationships/customXml" Target="../ink/ink680.xml"/><Relationship Id="rId24" Type="http://schemas.openxmlformats.org/officeDocument/2006/relationships/customXml" Target="../ink/ink539.xml"/><Relationship Id="rId45" Type="http://schemas.openxmlformats.org/officeDocument/2006/relationships/image" Target="../media/image549.png"/><Relationship Id="rId66" Type="http://schemas.openxmlformats.org/officeDocument/2006/relationships/customXml" Target="../ink/ink560.xml"/><Relationship Id="rId87" Type="http://schemas.openxmlformats.org/officeDocument/2006/relationships/image" Target="../media/image570.png"/><Relationship Id="rId110" Type="http://schemas.openxmlformats.org/officeDocument/2006/relationships/customXml" Target="../ink/ink582.xml"/><Relationship Id="rId131" Type="http://schemas.openxmlformats.org/officeDocument/2006/relationships/image" Target="../media/image592.png"/><Relationship Id="rId152" Type="http://schemas.openxmlformats.org/officeDocument/2006/relationships/customXml" Target="../ink/ink603.xml"/><Relationship Id="rId173" Type="http://schemas.openxmlformats.org/officeDocument/2006/relationships/image" Target="../media/image613.png"/><Relationship Id="rId194" Type="http://schemas.openxmlformats.org/officeDocument/2006/relationships/customXml" Target="../ink/ink624.xml"/><Relationship Id="rId208" Type="http://schemas.openxmlformats.org/officeDocument/2006/relationships/customXml" Target="../ink/ink631.xml"/><Relationship Id="rId229" Type="http://schemas.openxmlformats.org/officeDocument/2006/relationships/image" Target="../media/image641.png"/><Relationship Id="rId240" Type="http://schemas.openxmlformats.org/officeDocument/2006/relationships/customXml" Target="../ink/ink647.xml"/><Relationship Id="rId261" Type="http://schemas.openxmlformats.org/officeDocument/2006/relationships/image" Target="../media/image657.png"/><Relationship Id="rId14" Type="http://schemas.openxmlformats.org/officeDocument/2006/relationships/customXml" Target="../ink/ink534.xml"/><Relationship Id="rId35" Type="http://schemas.openxmlformats.org/officeDocument/2006/relationships/image" Target="../media/image544.png"/><Relationship Id="rId56" Type="http://schemas.openxmlformats.org/officeDocument/2006/relationships/customXml" Target="../ink/ink555.xml"/><Relationship Id="rId77" Type="http://schemas.openxmlformats.org/officeDocument/2006/relationships/image" Target="../media/image565.png"/><Relationship Id="rId100" Type="http://schemas.openxmlformats.org/officeDocument/2006/relationships/customXml" Target="../ink/ink577.xml"/><Relationship Id="rId282" Type="http://schemas.openxmlformats.org/officeDocument/2006/relationships/customXml" Target="../ink/ink668.xml"/><Relationship Id="rId8" Type="http://schemas.openxmlformats.org/officeDocument/2006/relationships/customXml" Target="../ink/ink531.xml"/><Relationship Id="rId98" Type="http://schemas.openxmlformats.org/officeDocument/2006/relationships/customXml" Target="../ink/ink576.xml"/><Relationship Id="rId121" Type="http://schemas.openxmlformats.org/officeDocument/2006/relationships/image" Target="../media/image587.png"/><Relationship Id="rId142" Type="http://schemas.openxmlformats.org/officeDocument/2006/relationships/customXml" Target="../ink/ink598.xml"/><Relationship Id="rId163" Type="http://schemas.openxmlformats.org/officeDocument/2006/relationships/image" Target="../media/image608.png"/><Relationship Id="rId184" Type="http://schemas.openxmlformats.org/officeDocument/2006/relationships/customXml" Target="../ink/ink619.xml"/><Relationship Id="rId219" Type="http://schemas.openxmlformats.org/officeDocument/2006/relationships/image" Target="../media/image636.png"/><Relationship Id="rId230" Type="http://schemas.openxmlformats.org/officeDocument/2006/relationships/customXml" Target="../ink/ink642.xml"/><Relationship Id="rId251" Type="http://schemas.openxmlformats.org/officeDocument/2006/relationships/image" Target="../media/image652.png"/><Relationship Id="rId25" Type="http://schemas.openxmlformats.org/officeDocument/2006/relationships/image" Target="../media/image539.png"/><Relationship Id="rId46" Type="http://schemas.openxmlformats.org/officeDocument/2006/relationships/customXml" Target="../ink/ink550.xml"/><Relationship Id="rId67" Type="http://schemas.openxmlformats.org/officeDocument/2006/relationships/image" Target="../media/image560.png"/><Relationship Id="rId272" Type="http://schemas.openxmlformats.org/officeDocument/2006/relationships/customXml" Target="../ink/ink663.xml"/><Relationship Id="rId293" Type="http://schemas.openxmlformats.org/officeDocument/2006/relationships/image" Target="../media/image673.png"/><Relationship Id="rId307" Type="http://schemas.openxmlformats.org/officeDocument/2006/relationships/image" Target="../media/image680.png"/><Relationship Id="rId88" Type="http://schemas.openxmlformats.org/officeDocument/2006/relationships/customXml" Target="../ink/ink571.xml"/><Relationship Id="rId111" Type="http://schemas.openxmlformats.org/officeDocument/2006/relationships/image" Target="../media/image582.png"/><Relationship Id="rId132" Type="http://schemas.openxmlformats.org/officeDocument/2006/relationships/customXml" Target="../ink/ink593.xml"/><Relationship Id="rId153" Type="http://schemas.openxmlformats.org/officeDocument/2006/relationships/image" Target="../media/image603.png"/><Relationship Id="rId174" Type="http://schemas.openxmlformats.org/officeDocument/2006/relationships/customXml" Target="../ink/ink614.xml"/><Relationship Id="rId195" Type="http://schemas.openxmlformats.org/officeDocument/2006/relationships/image" Target="../media/image624.png"/><Relationship Id="rId209" Type="http://schemas.openxmlformats.org/officeDocument/2006/relationships/image" Target="../media/image631.png"/><Relationship Id="rId220" Type="http://schemas.openxmlformats.org/officeDocument/2006/relationships/customXml" Target="../ink/ink637.xml"/><Relationship Id="rId241" Type="http://schemas.openxmlformats.org/officeDocument/2006/relationships/image" Target="../media/image647.png"/><Relationship Id="rId15" Type="http://schemas.openxmlformats.org/officeDocument/2006/relationships/image" Target="../media/image534.png"/><Relationship Id="rId36" Type="http://schemas.openxmlformats.org/officeDocument/2006/relationships/customXml" Target="../ink/ink545.xml"/><Relationship Id="rId57" Type="http://schemas.openxmlformats.org/officeDocument/2006/relationships/image" Target="../media/image555.png"/><Relationship Id="rId262" Type="http://schemas.openxmlformats.org/officeDocument/2006/relationships/customXml" Target="../ink/ink658.xml"/><Relationship Id="rId283" Type="http://schemas.openxmlformats.org/officeDocument/2006/relationships/image" Target="../media/image668.png"/><Relationship Id="rId78" Type="http://schemas.openxmlformats.org/officeDocument/2006/relationships/customXml" Target="../ink/ink566.xml"/><Relationship Id="rId99" Type="http://schemas.openxmlformats.org/officeDocument/2006/relationships/image" Target="../media/image576.png"/><Relationship Id="rId101" Type="http://schemas.openxmlformats.org/officeDocument/2006/relationships/image" Target="../media/image577.png"/><Relationship Id="rId122" Type="http://schemas.openxmlformats.org/officeDocument/2006/relationships/customXml" Target="../ink/ink588.xml"/><Relationship Id="rId143" Type="http://schemas.openxmlformats.org/officeDocument/2006/relationships/image" Target="../media/image598.png"/><Relationship Id="rId164" Type="http://schemas.openxmlformats.org/officeDocument/2006/relationships/customXml" Target="../ink/ink609.xml"/><Relationship Id="rId185" Type="http://schemas.openxmlformats.org/officeDocument/2006/relationships/image" Target="../media/image619.png"/><Relationship Id="rId9" Type="http://schemas.openxmlformats.org/officeDocument/2006/relationships/image" Target="../media/image531.png"/><Relationship Id="rId210" Type="http://schemas.openxmlformats.org/officeDocument/2006/relationships/customXml" Target="../ink/ink632.xml"/><Relationship Id="rId26" Type="http://schemas.openxmlformats.org/officeDocument/2006/relationships/customXml" Target="../ink/ink540.xml"/><Relationship Id="rId231" Type="http://schemas.openxmlformats.org/officeDocument/2006/relationships/image" Target="../media/image642.png"/><Relationship Id="rId252" Type="http://schemas.openxmlformats.org/officeDocument/2006/relationships/customXml" Target="../ink/ink653.xml"/><Relationship Id="rId273" Type="http://schemas.openxmlformats.org/officeDocument/2006/relationships/image" Target="../media/image663.png"/><Relationship Id="rId294" Type="http://schemas.openxmlformats.org/officeDocument/2006/relationships/customXml" Target="../ink/ink674.xml"/><Relationship Id="rId308" Type="http://schemas.openxmlformats.org/officeDocument/2006/relationships/customXml" Target="../ink/ink681.xml"/><Relationship Id="rId47" Type="http://schemas.openxmlformats.org/officeDocument/2006/relationships/image" Target="../media/image550.png"/><Relationship Id="rId68" Type="http://schemas.openxmlformats.org/officeDocument/2006/relationships/customXml" Target="../ink/ink561.xml"/><Relationship Id="rId89" Type="http://schemas.openxmlformats.org/officeDocument/2006/relationships/image" Target="../media/image571.png"/><Relationship Id="rId112" Type="http://schemas.openxmlformats.org/officeDocument/2006/relationships/customXml" Target="../ink/ink583.xml"/><Relationship Id="rId133" Type="http://schemas.openxmlformats.org/officeDocument/2006/relationships/image" Target="../media/image593.png"/><Relationship Id="rId154" Type="http://schemas.openxmlformats.org/officeDocument/2006/relationships/customXml" Target="../ink/ink604.xml"/><Relationship Id="rId175" Type="http://schemas.openxmlformats.org/officeDocument/2006/relationships/image" Target="../media/image614.png"/><Relationship Id="rId196" Type="http://schemas.openxmlformats.org/officeDocument/2006/relationships/customXml" Target="../ink/ink625.xml"/><Relationship Id="rId200" Type="http://schemas.openxmlformats.org/officeDocument/2006/relationships/customXml" Target="../ink/ink627.xml"/><Relationship Id="rId16" Type="http://schemas.openxmlformats.org/officeDocument/2006/relationships/customXml" Target="../ink/ink535.xml"/><Relationship Id="rId221" Type="http://schemas.openxmlformats.org/officeDocument/2006/relationships/image" Target="../media/image637.png"/><Relationship Id="rId242" Type="http://schemas.openxmlformats.org/officeDocument/2006/relationships/customXml" Target="../ink/ink648.xml"/><Relationship Id="rId263" Type="http://schemas.openxmlformats.org/officeDocument/2006/relationships/image" Target="../media/image658.png"/><Relationship Id="rId284" Type="http://schemas.openxmlformats.org/officeDocument/2006/relationships/customXml" Target="../ink/ink669.xml"/><Relationship Id="rId37" Type="http://schemas.openxmlformats.org/officeDocument/2006/relationships/image" Target="../media/image545.png"/><Relationship Id="rId58" Type="http://schemas.openxmlformats.org/officeDocument/2006/relationships/customXml" Target="../ink/ink556.xml"/><Relationship Id="rId79" Type="http://schemas.openxmlformats.org/officeDocument/2006/relationships/image" Target="../media/image566.png"/><Relationship Id="rId102" Type="http://schemas.openxmlformats.org/officeDocument/2006/relationships/customXml" Target="../ink/ink578.xml"/><Relationship Id="rId123" Type="http://schemas.openxmlformats.org/officeDocument/2006/relationships/image" Target="../media/image588.png"/><Relationship Id="rId144" Type="http://schemas.openxmlformats.org/officeDocument/2006/relationships/customXml" Target="../ink/ink599.xml"/><Relationship Id="rId90" Type="http://schemas.openxmlformats.org/officeDocument/2006/relationships/customXml" Target="../ink/ink572.xml"/><Relationship Id="rId165" Type="http://schemas.openxmlformats.org/officeDocument/2006/relationships/image" Target="../media/image609.png"/><Relationship Id="rId186" Type="http://schemas.openxmlformats.org/officeDocument/2006/relationships/customXml" Target="../ink/ink620.xml"/><Relationship Id="rId211" Type="http://schemas.openxmlformats.org/officeDocument/2006/relationships/image" Target="../media/image632.png"/><Relationship Id="rId232" Type="http://schemas.openxmlformats.org/officeDocument/2006/relationships/customXml" Target="../ink/ink643.xml"/><Relationship Id="rId253" Type="http://schemas.openxmlformats.org/officeDocument/2006/relationships/image" Target="../media/image653.png"/><Relationship Id="rId274" Type="http://schemas.openxmlformats.org/officeDocument/2006/relationships/customXml" Target="../ink/ink664.xml"/><Relationship Id="rId295" Type="http://schemas.openxmlformats.org/officeDocument/2006/relationships/image" Target="../media/image674.png"/><Relationship Id="rId309" Type="http://schemas.openxmlformats.org/officeDocument/2006/relationships/image" Target="../media/image681.png"/><Relationship Id="rId27" Type="http://schemas.openxmlformats.org/officeDocument/2006/relationships/image" Target="../media/image540.png"/><Relationship Id="rId48" Type="http://schemas.openxmlformats.org/officeDocument/2006/relationships/customXml" Target="../ink/ink551.xml"/><Relationship Id="rId69" Type="http://schemas.openxmlformats.org/officeDocument/2006/relationships/image" Target="../media/image561.png"/><Relationship Id="rId113" Type="http://schemas.openxmlformats.org/officeDocument/2006/relationships/image" Target="../media/image583.png"/><Relationship Id="rId134" Type="http://schemas.openxmlformats.org/officeDocument/2006/relationships/customXml" Target="../ink/ink594.xml"/><Relationship Id="rId80" Type="http://schemas.openxmlformats.org/officeDocument/2006/relationships/customXml" Target="../ink/ink567.xml"/><Relationship Id="rId155" Type="http://schemas.openxmlformats.org/officeDocument/2006/relationships/image" Target="../media/image604.png"/><Relationship Id="rId176" Type="http://schemas.openxmlformats.org/officeDocument/2006/relationships/customXml" Target="../ink/ink615.xml"/><Relationship Id="rId197" Type="http://schemas.openxmlformats.org/officeDocument/2006/relationships/image" Target="../media/image625.png"/><Relationship Id="rId201" Type="http://schemas.openxmlformats.org/officeDocument/2006/relationships/image" Target="../media/image627.png"/><Relationship Id="rId222" Type="http://schemas.openxmlformats.org/officeDocument/2006/relationships/customXml" Target="../ink/ink638.xml"/><Relationship Id="rId243" Type="http://schemas.openxmlformats.org/officeDocument/2006/relationships/image" Target="../media/image648.png"/><Relationship Id="rId264" Type="http://schemas.openxmlformats.org/officeDocument/2006/relationships/customXml" Target="../ink/ink659.xml"/><Relationship Id="rId285" Type="http://schemas.openxmlformats.org/officeDocument/2006/relationships/image" Target="../media/image669.png"/><Relationship Id="rId17" Type="http://schemas.openxmlformats.org/officeDocument/2006/relationships/image" Target="../media/image535.png"/><Relationship Id="rId38" Type="http://schemas.openxmlformats.org/officeDocument/2006/relationships/customXml" Target="../ink/ink546.xml"/><Relationship Id="rId59" Type="http://schemas.openxmlformats.org/officeDocument/2006/relationships/image" Target="../media/image556.png"/><Relationship Id="rId103" Type="http://schemas.openxmlformats.org/officeDocument/2006/relationships/image" Target="../media/image578.png"/><Relationship Id="rId124" Type="http://schemas.openxmlformats.org/officeDocument/2006/relationships/customXml" Target="../ink/ink589.xml"/><Relationship Id="rId310" Type="http://schemas.openxmlformats.org/officeDocument/2006/relationships/customXml" Target="../ink/ink682.xml"/><Relationship Id="rId70" Type="http://schemas.openxmlformats.org/officeDocument/2006/relationships/customXml" Target="../ink/ink562.xml"/><Relationship Id="rId91" Type="http://schemas.openxmlformats.org/officeDocument/2006/relationships/image" Target="../media/image572.png"/><Relationship Id="rId145" Type="http://schemas.openxmlformats.org/officeDocument/2006/relationships/image" Target="../media/image599.png"/><Relationship Id="rId166" Type="http://schemas.openxmlformats.org/officeDocument/2006/relationships/customXml" Target="../ink/ink610.xml"/><Relationship Id="rId187" Type="http://schemas.openxmlformats.org/officeDocument/2006/relationships/image" Target="../media/image62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633.xml"/><Relationship Id="rId233" Type="http://schemas.openxmlformats.org/officeDocument/2006/relationships/image" Target="../media/image643.png"/><Relationship Id="rId254" Type="http://schemas.openxmlformats.org/officeDocument/2006/relationships/customXml" Target="../ink/ink654.xml"/><Relationship Id="rId28" Type="http://schemas.openxmlformats.org/officeDocument/2006/relationships/customXml" Target="../ink/ink541.xml"/><Relationship Id="rId49" Type="http://schemas.openxmlformats.org/officeDocument/2006/relationships/image" Target="../media/image551.png"/><Relationship Id="rId114" Type="http://schemas.openxmlformats.org/officeDocument/2006/relationships/customXml" Target="../ink/ink584.xml"/><Relationship Id="rId275" Type="http://schemas.openxmlformats.org/officeDocument/2006/relationships/image" Target="../media/image664.png"/><Relationship Id="rId296" Type="http://schemas.openxmlformats.org/officeDocument/2006/relationships/customXml" Target="../ink/ink675.xml"/><Relationship Id="rId300" Type="http://schemas.openxmlformats.org/officeDocument/2006/relationships/customXml" Target="../ink/ink677.xml"/><Relationship Id="rId60" Type="http://schemas.openxmlformats.org/officeDocument/2006/relationships/customXml" Target="../ink/ink557.xml"/><Relationship Id="rId81" Type="http://schemas.openxmlformats.org/officeDocument/2006/relationships/image" Target="../media/image567.png"/><Relationship Id="rId135" Type="http://schemas.openxmlformats.org/officeDocument/2006/relationships/image" Target="../media/image594.png"/><Relationship Id="rId156" Type="http://schemas.openxmlformats.org/officeDocument/2006/relationships/customXml" Target="../ink/ink605.xml"/><Relationship Id="rId177" Type="http://schemas.openxmlformats.org/officeDocument/2006/relationships/image" Target="../media/image615.png"/><Relationship Id="rId198" Type="http://schemas.openxmlformats.org/officeDocument/2006/relationships/customXml" Target="../ink/ink626.xml"/><Relationship Id="rId202" Type="http://schemas.openxmlformats.org/officeDocument/2006/relationships/customXml" Target="../ink/ink628.xml"/><Relationship Id="rId223" Type="http://schemas.openxmlformats.org/officeDocument/2006/relationships/image" Target="../media/image638.png"/><Relationship Id="rId244" Type="http://schemas.openxmlformats.org/officeDocument/2006/relationships/customXml" Target="../ink/ink649.xml"/><Relationship Id="rId18" Type="http://schemas.openxmlformats.org/officeDocument/2006/relationships/customXml" Target="../ink/ink536.xml"/><Relationship Id="rId39" Type="http://schemas.openxmlformats.org/officeDocument/2006/relationships/image" Target="../media/image546.png"/><Relationship Id="rId265" Type="http://schemas.openxmlformats.org/officeDocument/2006/relationships/image" Target="../media/image659.png"/><Relationship Id="rId286" Type="http://schemas.openxmlformats.org/officeDocument/2006/relationships/customXml" Target="../ink/ink670.xml"/><Relationship Id="rId50" Type="http://schemas.openxmlformats.org/officeDocument/2006/relationships/customXml" Target="../ink/ink552.xml"/><Relationship Id="rId104" Type="http://schemas.openxmlformats.org/officeDocument/2006/relationships/customXml" Target="../ink/ink579.xml"/><Relationship Id="rId125" Type="http://schemas.openxmlformats.org/officeDocument/2006/relationships/image" Target="../media/image589.png"/><Relationship Id="rId146" Type="http://schemas.openxmlformats.org/officeDocument/2006/relationships/customXml" Target="../ink/ink600.xml"/><Relationship Id="rId167" Type="http://schemas.openxmlformats.org/officeDocument/2006/relationships/image" Target="../media/image610.png"/><Relationship Id="rId188" Type="http://schemas.openxmlformats.org/officeDocument/2006/relationships/customXml" Target="../ink/ink621.xml"/><Relationship Id="rId311" Type="http://schemas.openxmlformats.org/officeDocument/2006/relationships/image" Target="../media/image682.png"/><Relationship Id="rId71" Type="http://schemas.openxmlformats.org/officeDocument/2006/relationships/image" Target="../media/image562.png"/><Relationship Id="rId92" Type="http://schemas.openxmlformats.org/officeDocument/2006/relationships/customXml" Target="../ink/ink573.xml"/><Relationship Id="rId213" Type="http://schemas.openxmlformats.org/officeDocument/2006/relationships/image" Target="../media/image633.png"/><Relationship Id="rId234" Type="http://schemas.openxmlformats.org/officeDocument/2006/relationships/customXml" Target="../ink/ink644.xml"/><Relationship Id="rId2" Type="http://schemas.openxmlformats.org/officeDocument/2006/relationships/customXml" Target="../ink/ink528.xml"/><Relationship Id="rId29" Type="http://schemas.openxmlformats.org/officeDocument/2006/relationships/image" Target="../media/image541.png"/><Relationship Id="rId255" Type="http://schemas.openxmlformats.org/officeDocument/2006/relationships/image" Target="../media/image654.png"/><Relationship Id="rId276" Type="http://schemas.openxmlformats.org/officeDocument/2006/relationships/customXml" Target="../ink/ink665.xml"/><Relationship Id="rId297" Type="http://schemas.openxmlformats.org/officeDocument/2006/relationships/image" Target="../media/image675.png"/><Relationship Id="rId40" Type="http://schemas.openxmlformats.org/officeDocument/2006/relationships/customXml" Target="../ink/ink547.xml"/><Relationship Id="rId115" Type="http://schemas.openxmlformats.org/officeDocument/2006/relationships/image" Target="../media/image584.png"/><Relationship Id="rId136" Type="http://schemas.openxmlformats.org/officeDocument/2006/relationships/customXml" Target="../ink/ink595.xml"/><Relationship Id="rId157" Type="http://schemas.openxmlformats.org/officeDocument/2006/relationships/image" Target="../media/image605.png"/><Relationship Id="rId178" Type="http://schemas.openxmlformats.org/officeDocument/2006/relationships/customXml" Target="../ink/ink616.xml"/><Relationship Id="rId301" Type="http://schemas.openxmlformats.org/officeDocument/2006/relationships/image" Target="../media/image677.png"/><Relationship Id="rId61" Type="http://schemas.openxmlformats.org/officeDocument/2006/relationships/image" Target="../media/image557.png"/><Relationship Id="rId82" Type="http://schemas.openxmlformats.org/officeDocument/2006/relationships/customXml" Target="../ink/ink568.xml"/><Relationship Id="rId199" Type="http://schemas.openxmlformats.org/officeDocument/2006/relationships/image" Target="../media/image626.png"/><Relationship Id="rId203" Type="http://schemas.openxmlformats.org/officeDocument/2006/relationships/image" Target="../media/image628.png"/><Relationship Id="rId19" Type="http://schemas.openxmlformats.org/officeDocument/2006/relationships/image" Target="../media/image536.png"/><Relationship Id="rId224" Type="http://schemas.openxmlformats.org/officeDocument/2006/relationships/customXml" Target="../ink/ink639.xml"/><Relationship Id="rId245" Type="http://schemas.openxmlformats.org/officeDocument/2006/relationships/image" Target="../media/image649.png"/><Relationship Id="rId266" Type="http://schemas.openxmlformats.org/officeDocument/2006/relationships/customXml" Target="../ink/ink660.xml"/><Relationship Id="rId287" Type="http://schemas.openxmlformats.org/officeDocument/2006/relationships/image" Target="../media/image670.png"/><Relationship Id="rId30" Type="http://schemas.openxmlformats.org/officeDocument/2006/relationships/customXml" Target="../ink/ink542.xml"/><Relationship Id="rId105" Type="http://schemas.openxmlformats.org/officeDocument/2006/relationships/image" Target="../media/image579.png"/><Relationship Id="rId126" Type="http://schemas.openxmlformats.org/officeDocument/2006/relationships/customXml" Target="../ink/ink590.xml"/><Relationship Id="rId147" Type="http://schemas.openxmlformats.org/officeDocument/2006/relationships/image" Target="../media/image600.png"/><Relationship Id="rId168" Type="http://schemas.openxmlformats.org/officeDocument/2006/relationships/customXml" Target="../ink/ink611.xml"/><Relationship Id="rId312" Type="http://schemas.openxmlformats.org/officeDocument/2006/relationships/customXml" Target="../ink/ink683.xml"/><Relationship Id="rId51" Type="http://schemas.openxmlformats.org/officeDocument/2006/relationships/image" Target="../media/image552.png"/><Relationship Id="rId72" Type="http://schemas.openxmlformats.org/officeDocument/2006/relationships/customXml" Target="../ink/ink563.xml"/><Relationship Id="rId93" Type="http://schemas.openxmlformats.org/officeDocument/2006/relationships/image" Target="../media/image573.png"/><Relationship Id="rId189" Type="http://schemas.openxmlformats.org/officeDocument/2006/relationships/image" Target="../media/image621.png"/><Relationship Id="rId3" Type="http://schemas.openxmlformats.org/officeDocument/2006/relationships/image" Target="../media/image528.png"/><Relationship Id="rId214" Type="http://schemas.openxmlformats.org/officeDocument/2006/relationships/customXml" Target="../ink/ink634.xml"/><Relationship Id="rId235" Type="http://schemas.openxmlformats.org/officeDocument/2006/relationships/image" Target="../media/image644.png"/><Relationship Id="rId256" Type="http://schemas.openxmlformats.org/officeDocument/2006/relationships/customXml" Target="../ink/ink655.xml"/><Relationship Id="rId277" Type="http://schemas.openxmlformats.org/officeDocument/2006/relationships/image" Target="../media/image665.png"/><Relationship Id="rId298" Type="http://schemas.openxmlformats.org/officeDocument/2006/relationships/customXml" Target="../ink/ink676.xml"/><Relationship Id="rId116" Type="http://schemas.openxmlformats.org/officeDocument/2006/relationships/customXml" Target="../ink/ink585.xml"/><Relationship Id="rId137" Type="http://schemas.openxmlformats.org/officeDocument/2006/relationships/image" Target="../media/image595.png"/><Relationship Id="rId158" Type="http://schemas.openxmlformats.org/officeDocument/2006/relationships/customXml" Target="../ink/ink606.xml"/><Relationship Id="rId302" Type="http://schemas.openxmlformats.org/officeDocument/2006/relationships/customXml" Target="../ink/ink678.xml"/><Relationship Id="rId20" Type="http://schemas.openxmlformats.org/officeDocument/2006/relationships/customXml" Target="../ink/ink537.xml"/><Relationship Id="rId41" Type="http://schemas.openxmlformats.org/officeDocument/2006/relationships/image" Target="../media/image547.png"/><Relationship Id="rId62" Type="http://schemas.openxmlformats.org/officeDocument/2006/relationships/customXml" Target="../ink/ink558.xml"/><Relationship Id="rId83" Type="http://schemas.openxmlformats.org/officeDocument/2006/relationships/image" Target="../media/image568.png"/><Relationship Id="rId179" Type="http://schemas.openxmlformats.org/officeDocument/2006/relationships/image" Target="../media/image616.png"/><Relationship Id="rId190" Type="http://schemas.openxmlformats.org/officeDocument/2006/relationships/customXml" Target="../ink/ink622.xml"/><Relationship Id="rId204" Type="http://schemas.openxmlformats.org/officeDocument/2006/relationships/customXml" Target="../ink/ink629.xml"/><Relationship Id="rId225" Type="http://schemas.openxmlformats.org/officeDocument/2006/relationships/image" Target="../media/image639.png"/><Relationship Id="rId246" Type="http://schemas.openxmlformats.org/officeDocument/2006/relationships/customXml" Target="../ink/ink650.xml"/><Relationship Id="rId267" Type="http://schemas.openxmlformats.org/officeDocument/2006/relationships/image" Target="../media/image660.png"/><Relationship Id="rId288" Type="http://schemas.openxmlformats.org/officeDocument/2006/relationships/customXml" Target="../ink/ink671.xml"/><Relationship Id="rId106" Type="http://schemas.openxmlformats.org/officeDocument/2006/relationships/customXml" Target="../ink/ink580.xml"/><Relationship Id="rId127" Type="http://schemas.openxmlformats.org/officeDocument/2006/relationships/image" Target="../media/image590.png"/><Relationship Id="rId313" Type="http://schemas.openxmlformats.org/officeDocument/2006/relationships/image" Target="../media/image683.png"/><Relationship Id="rId10" Type="http://schemas.openxmlformats.org/officeDocument/2006/relationships/customXml" Target="../ink/ink532.xml"/><Relationship Id="rId31" Type="http://schemas.openxmlformats.org/officeDocument/2006/relationships/image" Target="../media/image542.png"/><Relationship Id="rId52" Type="http://schemas.openxmlformats.org/officeDocument/2006/relationships/customXml" Target="../ink/ink553.xml"/><Relationship Id="rId73" Type="http://schemas.openxmlformats.org/officeDocument/2006/relationships/image" Target="../media/image563.png"/><Relationship Id="rId94" Type="http://schemas.openxmlformats.org/officeDocument/2006/relationships/customXml" Target="../ink/ink574.xml"/><Relationship Id="rId148" Type="http://schemas.openxmlformats.org/officeDocument/2006/relationships/customXml" Target="../ink/ink601.xml"/><Relationship Id="rId169" Type="http://schemas.openxmlformats.org/officeDocument/2006/relationships/image" Target="../media/image611.png"/><Relationship Id="rId4" Type="http://schemas.openxmlformats.org/officeDocument/2006/relationships/customXml" Target="../ink/ink529.xml"/><Relationship Id="rId180" Type="http://schemas.openxmlformats.org/officeDocument/2006/relationships/customXml" Target="../ink/ink617.xml"/><Relationship Id="rId215" Type="http://schemas.openxmlformats.org/officeDocument/2006/relationships/image" Target="../media/image634.png"/><Relationship Id="rId236" Type="http://schemas.openxmlformats.org/officeDocument/2006/relationships/customXml" Target="../ink/ink645.xml"/><Relationship Id="rId257" Type="http://schemas.openxmlformats.org/officeDocument/2006/relationships/image" Target="../media/image655.png"/><Relationship Id="rId278" Type="http://schemas.openxmlformats.org/officeDocument/2006/relationships/customXml" Target="../ink/ink666.xml"/><Relationship Id="rId303" Type="http://schemas.openxmlformats.org/officeDocument/2006/relationships/image" Target="../media/image678.png"/><Relationship Id="rId42" Type="http://schemas.openxmlformats.org/officeDocument/2006/relationships/customXml" Target="../ink/ink548.xml"/><Relationship Id="rId84" Type="http://schemas.openxmlformats.org/officeDocument/2006/relationships/customXml" Target="../ink/ink569.xml"/><Relationship Id="rId138" Type="http://schemas.openxmlformats.org/officeDocument/2006/relationships/customXml" Target="../ink/ink596.xml"/><Relationship Id="rId191" Type="http://schemas.openxmlformats.org/officeDocument/2006/relationships/image" Target="../media/image622.png"/><Relationship Id="rId205" Type="http://schemas.openxmlformats.org/officeDocument/2006/relationships/image" Target="../media/image629.png"/><Relationship Id="rId247" Type="http://schemas.openxmlformats.org/officeDocument/2006/relationships/image" Target="../media/image650.png"/><Relationship Id="rId107" Type="http://schemas.openxmlformats.org/officeDocument/2006/relationships/image" Target="../media/image580.png"/><Relationship Id="rId289" Type="http://schemas.openxmlformats.org/officeDocument/2006/relationships/image" Target="../media/image671.png"/><Relationship Id="rId11" Type="http://schemas.openxmlformats.org/officeDocument/2006/relationships/image" Target="../media/image532.png"/><Relationship Id="rId53" Type="http://schemas.openxmlformats.org/officeDocument/2006/relationships/image" Target="../media/image553.png"/><Relationship Id="rId149" Type="http://schemas.openxmlformats.org/officeDocument/2006/relationships/image" Target="../media/image601.png"/><Relationship Id="rId314" Type="http://schemas.openxmlformats.org/officeDocument/2006/relationships/customXml" Target="../ink/ink684.xml"/><Relationship Id="rId95" Type="http://schemas.openxmlformats.org/officeDocument/2006/relationships/image" Target="../media/image574.png"/><Relationship Id="rId160" Type="http://schemas.openxmlformats.org/officeDocument/2006/relationships/customXml" Target="../ink/ink607.xml"/><Relationship Id="rId216" Type="http://schemas.openxmlformats.org/officeDocument/2006/relationships/customXml" Target="../ink/ink635.xml"/><Relationship Id="rId258" Type="http://schemas.openxmlformats.org/officeDocument/2006/relationships/customXml" Target="../ink/ink656.xml"/><Relationship Id="rId22" Type="http://schemas.openxmlformats.org/officeDocument/2006/relationships/customXml" Target="../ink/ink538.xml"/><Relationship Id="rId64" Type="http://schemas.openxmlformats.org/officeDocument/2006/relationships/customXml" Target="../ink/ink559.xml"/><Relationship Id="rId118" Type="http://schemas.openxmlformats.org/officeDocument/2006/relationships/customXml" Target="../ink/ink586.xml"/><Relationship Id="rId171" Type="http://schemas.openxmlformats.org/officeDocument/2006/relationships/image" Target="../media/image612.png"/><Relationship Id="rId227" Type="http://schemas.openxmlformats.org/officeDocument/2006/relationships/image" Target="../media/image640.png"/><Relationship Id="rId269" Type="http://schemas.openxmlformats.org/officeDocument/2006/relationships/image" Target="../media/image661.png"/><Relationship Id="rId33" Type="http://schemas.openxmlformats.org/officeDocument/2006/relationships/image" Target="../media/image543.png"/><Relationship Id="rId129" Type="http://schemas.openxmlformats.org/officeDocument/2006/relationships/image" Target="../media/image591.png"/><Relationship Id="rId280" Type="http://schemas.openxmlformats.org/officeDocument/2006/relationships/customXml" Target="../ink/ink667.xml"/><Relationship Id="rId75" Type="http://schemas.openxmlformats.org/officeDocument/2006/relationships/image" Target="../media/image564.png"/><Relationship Id="rId140" Type="http://schemas.openxmlformats.org/officeDocument/2006/relationships/customXml" Target="../ink/ink597.xml"/><Relationship Id="rId182" Type="http://schemas.openxmlformats.org/officeDocument/2006/relationships/customXml" Target="../ink/ink618.xml"/><Relationship Id="rId6" Type="http://schemas.openxmlformats.org/officeDocument/2006/relationships/customXml" Target="../ink/ink530.xml"/><Relationship Id="rId238" Type="http://schemas.openxmlformats.org/officeDocument/2006/relationships/customXml" Target="../ink/ink646.xml"/><Relationship Id="rId291" Type="http://schemas.openxmlformats.org/officeDocument/2006/relationships/image" Target="../media/image672.png"/><Relationship Id="rId305" Type="http://schemas.openxmlformats.org/officeDocument/2006/relationships/image" Target="../media/image679.png"/><Relationship Id="rId44" Type="http://schemas.openxmlformats.org/officeDocument/2006/relationships/customXml" Target="../ink/ink549.xml"/><Relationship Id="rId86" Type="http://schemas.openxmlformats.org/officeDocument/2006/relationships/customXml" Target="../ink/ink570.xml"/><Relationship Id="rId151" Type="http://schemas.openxmlformats.org/officeDocument/2006/relationships/image" Target="../media/image602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42.png"/><Relationship Id="rId21" Type="http://schemas.openxmlformats.org/officeDocument/2006/relationships/image" Target="../media/image694.png"/><Relationship Id="rId42" Type="http://schemas.openxmlformats.org/officeDocument/2006/relationships/customXml" Target="../ink/ink705.xml"/><Relationship Id="rId63" Type="http://schemas.openxmlformats.org/officeDocument/2006/relationships/image" Target="../media/image715.png"/><Relationship Id="rId84" Type="http://schemas.openxmlformats.org/officeDocument/2006/relationships/customXml" Target="../ink/ink726.xml"/><Relationship Id="rId138" Type="http://schemas.openxmlformats.org/officeDocument/2006/relationships/customXml" Target="../ink/ink753.xml"/><Relationship Id="rId159" Type="http://schemas.openxmlformats.org/officeDocument/2006/relationships/image" Target="../media/image763.png"/><Relationship Id="rId170" Type="http://schemas.openxmlformats.org/officeDocument/2006/relationships/customXml" Target="../ink/ink769.xml"/><Relationship Id="rId191" Type="http://schemas.openxmlformats.org/officeDocument/2006/relationships/image" Target="../media/image779.png"/><Relationship Id="rId205" Type="http://schemas.openxmlformats.org/officeDocument/2006/relationships/image" Target="../media/image786.png"/><Relationship Id="rId226" Type="http://schemas.openxmlformats.org/officeDocument/2006/relationships/customXml" Target="../ink/ink797.xml"/><Relationship Id="rId107" Type="http://schemas.openxmlformats.org/officeDocument/2006/relationships/image" Target="../media/image737.png"/><Relationship Id="rId11" Type="http://schemas.openxmlformats.org/officeDocument/2006/relationships/image" Target="../media/image689.png"/><Relationship Id="rId32" Type="http://schemas.openxmlformats.org/officeDocument/2006/relationships/customXml" Target="../ink/ink700.xml"/><Relationship Id="rId53" Type="http://schemas.openxmlformats.org/officeDocument/2006/relationships/image" Target="../media/image710.png"/><Relationship Id="rId74" Type="http://schemas.openxmlformats.org/officeDocument/2006/relationships/customXml" Target="../ink/ink721.xml"/><Relationship Id="rId128" Type="http://schemas.openxmlformats.org/officeDocument/2006/relationships/customXml" Target="../ink/ink748.xml"/><Relationship Id="rId149" Type="http://schemas.openxmlformats.org/officeDocument/2006/relationships/image" Target="../media/image758.png"/><Relationship Id="rId5" Type="http://schemas.openxmlformats.org/officeDocument/2006/relationships/image" Target="../media/image686.png"/><Relationship Id="rId95" Type="http://schemas.openxmlformats.org/officeDocument/2006/relationships/image" Target="../media/image731.png"/><Relationship Id="rId160" Type="http://schemas.openxmlformats.org/officeDocument/2006/relationships/customXml" Target="../ink/ink764.xml"/><Relationship Id="rId181" Type="http://schemas.openxmlformats.org/officeDocument/2006/relationships/image" Target="../media/image774.png"/><Relationship Id="rId216" Type="http://schemas.openxmlformats.org/officeDocument/2006/relationships/customXml" Target="../ink/ink792.xml"/><Relationship Id="rId22" Type="http://schemas.openxmlformats.org/officeDocument/2006/relationships/customXml" Target="../ink/ink695.xml"/><Relationship Id="rId43" Type="http://schemas.openxmlformats.org/officeDocument/2006/relationships/image" Target="../media/image705.png"/><Relationship Id="rId64" Type="http://schemas.openxmlformats.org/officeDocument/2006/relationships/customXml" Target="../ink/ink716.xml"/><Relationship Id="rId118" Type="http://schemas.openxmlformats.org/officeDocument/2006/relationships/customXml" Target="../ink/ink743.xml"/><Relationship Id="rId139" Type="http://schemas.openxmlformats.org/officeDocument/2006/relationships/image" Target="../media/image753.png"/><Relationship Id="rId85" Type="http://schemas.openxmlformats.org/officeDocument/2006/relationships/image" Target="../media/image726.png"/><Relationship Id="rId150" Type="http://schemas.openxmlformats.org/officeDocument/2006/relationships/customXml" Target="../ink/ink759.xml"/><Relationship Id="rId171" Type="http://schemas.openxmlformats.org/officeDocument/2006/relationships/image" Target="../media/image769.png"/><Relationship Id="rId192" Type="http://schemas.openxmlformats.org/officeDocument/2006/relationships/customXml" Target="../ink/ink780.xml"/><Relationship Id="rId206" Type="http://schemas.openxmlformats.org/officeDocument/2006/relationships/customXml" Target="../ink/ink787.xml"/><Relationship Id="rId227" Type="http://schemas.openxmlformats.org/officeDocument/2006/relationships/image" Target="../media/image797.png"/><Relationship Id="rId12" Type="http://schemas.openxmlformats.org/officeDocument/2006/relationships/customXml" Target="../ink/ink690.xml"/><Relationship Id="rId33" Type="http://schemas.openxmlformats.org/officeDocument/2006/relationships/image" Target="../media/image700.png"/><Relationship Id="rId108" Type="http://schemas.openxmlformats.org/officeDocument/2006/relationships/customXml" Target="../ink/ink738.xml"/><Relationship Id="rId129" Type="http://schemas.openxmlformats.org/officeDocument/2006/relationships/image" Target="../media/image748.png"/><Relationship Id="rId54" Type="http://schemas.openxmlformats.org/officeDocument/2006/relationships/customXml" Target="../ink/ink711.xml"/><Relationship Id="rId75" Type="http://schemas.openxmlformats.org/officeDocument/2006/relationships/image" Target="../media/image721.png"/><Relationship Id="rId96" Type="http://schemas.openxmlformats.org/officeDocument/2006/relationships/customXml" Target="../ink/ink732.xml"/><Relationship Id="rId140" Type="http://schemas.openxmlformats.org/officeDocument/2006/relationships/customXml" Target="../ink/ink754.xml"/><Relationship Id="rId161" Type="http://schemas.openxmlformats.org/officeDocument/2006/relationships/image" Target="../media/image764.png"/><Relationship Id="rId182" Type="http://schemas.openxmlformats.org/officeDocument/2006/relationships/customXml" Target="../ink/ink775.xml"/><Relationship Id="rId217" Type="http://schemas.openxmlformats.org/officeDocument/2006/relationships/image" Target="../media/image792.png"/><Relationship Id="rId6" Type="http://schemas.openxmlformats.org/officeDocument/2006/relationships/customXml" Target="../ink/ink687.xml"/><Relationship Id="rId23" Type="http://schemas.openxmlformats.org/officeDocument/2006/relationships/image" Target="../media/image695.png"/><Relationship Id="rId119" Type="http://schemas.openxmlformats.org/officeDocument/2006/relationships/image" Target="../media/image743.png"/><Relationship Id="rId44" Type="http://schemas.openxmlformats.org/officeDocument/2006/relationships/customXml" Target="../ink/ink706.xml"/><Relationship Id="rId65" Type="http://schemas.openxmlformats.org/officeDocument/2006/relationships/image" Target="../media/image716.png"/><Relationship Id="rId86" Type="http://schemas.openxmlformats.org/officeDocument/2006/relationships/customXml" Target="../ink/ink727.xml"/><Relationship Id="rId130" Type="http://schemas.openxmlformats.org/officeDocument/2006/relationships/customXml" Target="../ink/ink749.xml"/><Relationship Id="rId151" Type="http://schemas.openxmlformats.org/officeDocument/2006/relationships/image" Target="../media/image759.png"/><Relationship Id="rId172" Type="http://schemas.openxmlformats.org/officeDocument/2006/relationships/customXml" Target="../ink/ink770.xml"/><Relationship Id="rId193" Type="http://schemas.openxmlformats.org/officeDocument/2006/relationships/image" Target="../media/image780.png"/><Relationship Id="rId207" Type="http://schemas.openxmlformats.org/officeDocument/2006/relationships/image" Target="../media/image787.png"/><Relationship Id="rId228" Type="http://schemas.openxmlformats.org/officeDocument/2006/relationships/customXml" Target="../ink/ink798.xml"/><Relationship Id="rId13" Type="http://schemas.openxmlformats.org/officeDocument/2006/relationships/image" Target="../media/image690.png"/><Relationship Id="rId109" Type="http://schemas.openxmlformats.org/officeDocument/2006/relationships/image" Target="../media/image738.png"/><Relationship Id="rId34" Type="http://schemas.openxmlformats.org/officeDocument/2006/relationships/customXml" Target="../ink/ink701.xml"/><Relationship Id="rId55" Type="http://schemas.openxmlformats.org/officeDocument/2006/relationships/image" Target="../media/image711.png"/><Relationship Id="rId76" Type="http://schemas.openxmlformats.org/officeDocument/2006/relationships/customXml" Target="../ink/ink722.xml"/><Relationship Id="rId97" Type="http://schemas.openxmlformats.org/officeDocument/2006/relationships/image" Target="../media/image732.png"/><Relationship Id="rId120" Type="http://schemas.openxmlformats.org/officeDocument/2006/relationships/customXml" Target="../ink/ink744.xml"/><Relationship Id="rId141" Type="http://schemas.openxmlformats.org/officeDocument/2006/relationships/image" Target="../media/image754.png"/><Relationship Id="rId7" Type="http://schemas.openxmlformats.org/officeDocument/2006/relationships/image" Target="../media/image687.png"/><Relationship Id="rId162" Type="http://schemas.openxmlformats.org/officeDocument/2006/relationships/customXml" Target="../ink/ink765.xml"/><Relationship Id="rId183" Type="http://schemas.openxmlformats.org/officeDocument/2006/relationships/image" Target="../media/image775.png"/><Relationship Id="rId218" Type="http://schemas.openxmlformats.org/officeDocument/2006/relationships/customXml" Target="../ink/ink793.xml"/><Relationship Id="rId24" Type="http://schemas.openxmlformats.org/officeDocument/2006/relationships/customXml" Target="../ink/ink696.xml"/><Relationship Id="rId45" Type="http://schemas.openxmlformats.org/officeDocument/2006/relationships/image" Target="../media/image706.png"/><Relationship Id="rId66" Type="http://schemas.openxmlformats.org/officeDocument/2006/relationships/customXml" Target="../ink/ink717.xml"/><Relationship Id="rId87" Type="http://schemas.openxmlformats.org/officeDocument/2006/relationships/image" Target="../media/image727.png"/><Relationship Id="rId110" Type="http://schemas.openxmlformats.org/officeDocument/2006/relationships/customXml" Target="../ink/ink739.xml"/><Relationship Id="rId131" Type="http://schemas.openxmlformats.org/officeDocument/2006/relationships/image" Target="../media/image749.png"/><Relationship Id="rId152" Type="http://schemas.openxmlformats.org/officeDocument/2006/relationships/customXml" Target="../ink/ink760.xml"/><Relationship Id="rId173" Type="http://schemas.openxmlformats.org/officeDocument/2006/relationships/image" Target="../media/image770.png"/><Relationship Id="rId194" Type="http://schemas.openxmlformats.org/officeDocument/2006/relationships/customXml" Target="../ink/ink781.xml"/><Relationship Id="rId208" Type="http://schemas.openxmlformats.org/officeDocument/2006/relationships/customXml" Target="../ink/ink788.xml"/><Relationship Id="rId229" Type="http://schemas.openxmlformats.org/officeDocument/2006/relationships/image" Target="../media/image798.png"/><Relationship Id="rId14" Type="http://schemas.openxmlformats.org/officeDocument/2006/relationships/customXml" Target="../ink/ink691.xml"/><Relationship Id="rId35" Type="http://schemas.openxmlformats.org/officeDocument/2006/relationships/image" Target="../media/image701.png"/><Relationship Id="rId56" Type="http://schemas.openxmlformats.org/officeDocument/2006/relationships/customXml" Target="../ink/ink712.xml"/><Relationship Id="rId77" Type="http://schemas.openxmlformats.org/officeDocument/2006/relationships/image" Target="../media/image722.png"/><Relationship Id="rId100" Type="http://schemas.openxmlformats.org/officeDocument/2006/relationships/customXml" Target="../ink/ink734.xml"/><Relationship Id="rId8" Type="http://schemas.openxmlformats.org/officeDocument/2006/relationships/customXml" Target="../ink/ink688.xml"/><Relationship Id="rId98" Type="http://schemas.openxmlformats.org/officeDocument/2006/relationships/customXml" Target="../ink/ink733.xml"/><Relationship Id="rId121" Type="http://schemas.openxmlformats.org/officeDocument/2006/relationships/image" Target="../media/image744.png"/><Relationship Id="rId142" Type="http://schemas.openxmlformats.org/officeDocument/2006/relationships/customXml" Target="../ink/ink755.xml"/><Relationship Id="rId163" Type="http://schemas.openxmlformats.org/officeDocument/2006/relationships/image" Target="../media/image765.png"/><Relationship Id="rId184" Type="http://schemas.openxmlformats.org/officeDocument/2006/relationships/customXml" Target="../ink/ink776.xml"/><Relationship Id="rId219" Type="http://schemas.openxmlformats.org/officeDocument/2006/relationships/image" Target="../media/image793.png"/><Relationship Id="rId230" Type="http://schemas.openxmlformats.org/officeDocument/2006/relationships/customXml" Target="../ink/ink799.xml"/><Relationship Id="rId25" Type="http://schemas.openxmlformats.org/officeDocument/2006/relationships/image" Target="../media/image696.png"/><Relationship Id="rId46" Type="http://schemas.openxmlformats.org/officeDocument/2006/relationships/customXml" Target="../ink/ink707.xml"/><Relationship Id="rId67" Type="http://schemas.openxmlformats.org/officeDocument/2006/relationships/image" Target="../media/image717.png"/><Relationship Id="rId20" Type="http://schemas.openxmlformats.org/officeDocument/2006/relationships/customXml" Target="../ink/ink694.xml"/><Relationship Id="rId41" Type="http://schemas.openxmlformats.org/officeDocument/2006/relationships/image" Target="../media/image704.png"/><Relationship Id="rId62" Type="http://schemas.openxmlformats.org/officeDocument/2006/relationships/customXml" Target="../ink/ink715.xml"/><Relationship Id="rId83" Type="http://schemas.openxmlformats.org/officeDocument/2006/relationships/image" Target="../media/image725.png"/><Relationship Id="rId88" Type="http://schemas.openxmlformats.org/officeDocument/2006/relationships/customXml" Target="../ink/ink728.xml"/><Relationship Id="rId111" Type="http://schemas.openxmlformats.org/officeDocument/2006/relationships/image" Target="../media/image739.png"/><Relationship Id="rId132" Type="http://schemas.openxmlformats.org/officeDocument/2006/relationships/customXml" Target="../ink/ink750.xml"/><Relationship Id="rId153" Type="http://schemas.openxmlformats.org/officeDocument/2006/relationships/image" Target="../media/image760.png"/><Relationship Id="rId174" Type="http://schemas.openxmlformats.org/officeDocument/2006/relationships/customXml" Target="../ink/ink771.xml"/><Relationship Id="rId179" Type="http://schemas.openxmlformats.org/officeDocument/2006/relationships/image" Target="../media/image773.png"/><Relationship Id="rId195" Type="http://schemas.openxmlformats.org/officeDocument/2006/relationships/image" Target="../media/image781.png"/><Relationship Id="rId209" Type="http://schemas.openxmlformats.org/officeDocument/2006/relationships/image" Target="../media/image788.png"/><Relationship Id="rId190" Type="http://schemas.openxmlformats.org/officeDocument/2006/relationships/customXml" Target="../ink/ink779.xml"/><Relationship Id="rId204" Type="http://schemas.openxmlformats.org/officeDocument/2006/relationships/customXml" Target="../ink/ink786.xml"/><Relationship Id="rId220" Type="http://schemas.openxmlformats.org/officeDocument/2006/relationships/customXml" Target="../ink/ink794.xml"/><Relationship Id="rId225" Type="http://schemas.openxmlformats.org/officeDocument/2006/relationships/image" Target="../media/image796.png"/><Relationship Id="rId15" Type="http://schemas.openxmlformats.org/officeDocument/2006/relationships/image" Target="../media/image691.png"/><Relationship Id="rId36" Type="http://schemas.openxmlformats.org/officeDocument/2006/relationships/customXml" Target="../ink/ink702.xml"/><Relationship Id="rId57" Type="http://schemas.openxmlformats.org/officeDocument/2006/relationships/image" Target="../media/image712.png"/><Relationship Id="rId106" Type="http://schemas.openxmlformats.org/officeDocument/2006/relationships/customXml" Target="../ink/ink737.xml"/><Relationship Id="rId127" Type="http://schemas.openxmlformats.org/officeDocument/2006/relationships/image" Target="../media/image747.png"/><Relationship Id="rId10" Type="http://schemas.openxmlformats.org/officeDocument/2006/relationships/customXml" Target="../ink/ink689.xml"/><Relationship Id="rId31" Type="http://schemas.openxmlformats.org/officeDocument/2006/relationships/image" Target="../media/image699.png"/><Relationship Id="rId52" Type="http://schemas.openxmlformats.org/officeDocument/2006/relationships/customXml" Target="../ink/ink710.xml"/><Relationship Id="rId73" Type="http://schemas.openxmlformats.org/officeDocument/2006/relationships/image" Target="../media/image720.png"/><Relationship Id="rId78" Type="http://schemas.openxmlformats.org/officeDocument/2006/relationships/customXml" Target="../ink/ink723.xml"/><Relationship Id="rId94" Type="http://schemas.openxmlformats.org/officeDocument/2006/relationships/customXml" Target="../ink/ink731.xml"/><Relationship Id="rId99" Type="http://schemas.openxmlformats.org/officeDocument/2006/relationships/image" Target="../media/image733.png"/><Relationship Id="rId101" Type="http://schemas.openxmlformats.org/officeDocument/2006/relationships/image" Target="../media/image734.png"/><Relationship Id="rId122" Type="http://schemas.openxmlformats.org/officeDocument/2006/relationships/customXml" Target="../ink/ink745.xml"/><Relationship Id="rId143" Type="http://schemas.openxmlformats.org/officeDocument/2006/relationships/image" Target="../media/image755.png"/><Relationship Id="rId148" Type="http://schemas.openxmlformats.org/officeDocument/2006/relationships/customXml" Target="../ink/ink758.xml"/><Relationship Id="rId164" Type="http://schemas.openxmlformats.org/officeDocument/2006/relationships/customXml" Target="../ink/ink766.xml"/><Relationship Id="rId169" Type="http://schemas.openxmlformats.org/officeDocument/2006/relationships/image" Target="../media/image768.png"/><Relationship Id="rId185" Type="http://schemas.openxmlformats.org/officeDocument/2006/relationships/image" Target="../media/image776.png"/><Relationship Id="rId4" Type="http://schemas.openxmlformats.org/officeDocument/2006/relationships/customXml" Target="../ink/ink686.xml"/><Relationship Id="rId9" Type="http://schemas.openxmlformats.org/officeDocument/2006/relationships/image" Target="../media/image688.png"/><Relationship Id="rId180" Type="http://schemas.openxmlformats.org/officeDocument/2006/relationships/customXml" Target="../ink/ink774.xml"/><Relationship Id="rId210" Type="http://schemas.openxmlformats.org/officeDocument/2006/relationships/customXml" Target="../ink/ink789.xml"/><Relationship Id="rId215" Type="http://schemas.openxmlformats.org/officeDocument/2006/relationships/image" Target="../media/image791.png"/><Relationship Id="rId26" Type="http://schemas.openxmlformats.org/officeDocument/2006/relationships/customXml" Target="../ink/ink697.xml"/><Relationship Id="rId231" Type="http://schemas.openxmlformats.org/officeDocument/2006/relationships/image" Target="../media/image799.png"/><Relationship Id="rId47" Type="http://schemas.openxmlformats.org/officeDocument/2006/relationships/image" Target="../media/image707.png"/><Relationship Id="rId68" Type="http://schemas.openxmlformats.org/officeDocument/2006/relationships/customXml" Target="../ink/ink718.xml"/><Relationship Id="rId89" Type="http://schemas.openxmlformats.org/officeDocument/2006/relationships/image" Target="../media/image728.png"/><Relationship Id="rId112" Type="http://schemas.openxmlformats.org/officeDocument/2006/relationships/customXml" Target="../ink/ink740.xml"/><Relationship Id="rId133" Type="http://schemas.openxmlformats.org/officeDocument/2006/relationships/image" Target="../media/image750.png"/><Relationship Id="rId154" Type="http://schemas.openxmlformats.org/officeDocument/2006/relationships/customXml" Target="../ink/ink761.xml"/><Relationship Id="rId175" Type="http://schemas.openxmlformats.org/officeDocument/2006/relationships/image" Target="../media/image771.png"/><Relationship Id="rId196" Type="http://schemas.openxmlformats.org/officeDocument/2006/relationships/customXml" Target="../ink/ink782.xml"/><Relationship Id="rId200" Type="http://schemas.openxmlformats.org/officeDocument/2006/relationships/customXml" Target="../ink/ink784.xml"/><Relationship Id="rId16" Type="http://schemas.openxmlformats.org/officeDocument/2006/relationships/customXml" Target="../ink/ink692.xml"/><Relationship Id="rId221" Type="http://schemas.openxmlformats.org/officeDocument/2006/relationships/image" Target="../media/image794.png"/><Relationship Id="rId37" Type="http://schemas.openxmlformats.org/officeDocument/2006/relationships/image" Target="../media/image702.png"/><Relationship Id="rId58" Type="http://schemas.openxmlformats.org/officeDocument/2006/relationships/customXml" Target="../ink/ink713.xml"/><Relationship Id="rId79" Type="http://schemas.openxmlformats.org/officeDocument/2006/relationships/image" Target="../media/image723.png"/><Relationship Id="rId102" Type="http://schemas.openxmlformats.org/officeDocument/2006/relationships/customXml" Target="../ink/ink735.xml"/><Relationship Id="rId123" Type="http://schemas.openxmlformats.org/officeDocument/2006/relationships/image" Target="../media/image745.png"/><Relationship Id="rId144" Type="http://schemas.openxmlformats.org/officeDocument/2006/relationships/customXml" Target="../ink/ink756.xml"/><Relationship Id="rId90" Type="http://schemas.openxmlformats.org/officeDocument/2006/relationships/customXml" Target="../ink/ink729.xml"/><Relationship Id="rId165" Type="http://schemas.openxmlformats.org/officeDocument/2006/relationships/image" Target="../media/image766.png"/><Relationship Id="rId186" Type="http://schemas.openxmlformats.org/officeDocument/2006/relationships/customXml" Target="../ink/ink777.xml"/><Relationship Id="rId211" Type="http://schemas.openxmlformats.org/officeDocument/2006/relationships/image" Target="../media/image789.png"/><Relationship Id="rId232" Type="http://schemas.openxmlformats.org/officeDocument/2006/relationships/customXml" Target="../ink/ink800.xml"/><Relationship Id="rId27" Type="http://schemas.openxmlformats.org/officeDocument/2006/relationships/image" Target="../media/image697.png"/><Relationship Id="rId48" Type="http://schemas.openxmlformats.org/officeDocument/2006/relationships/customXml" Target="../ink/ink708.xml"/><Relationship Id="rId69" Type="http://schemas.openxmlformats.org/officeDocument/2006/relationships/image" Target="../media/image718.png"/><Relationship Id="rId113" Type="http://schemas.openxmlformats.org/officeDocument/2006/relationships/image" Target="../media/image740.png"/><Relationship Id="rId134" Type="http://schemas.openxmlformats.org/officeDocument/2006/relationships/customXml" Target="../ink/ink751.xml"/><Relationship Id="rId80" Type="http://schemas.openxmlformats.org/officeDocument/2006/relationships/customXml" Target="../ink/ink724.xml"/><Relationship Id="rId155" Type="http://schemas.openxmlformats.org/officeDocument/2006/relationships/image" Target="../media/image761.png"/><Relationship Id="rId176" Type="http://schemas.openxmlformats.org/officeDocument/2006/relationships/customXml" Target="../ink/ink772.xml"/><Relationship Id="rId197" Type="http://schemas.openxmlformats.org/officeDocument/2006/relationships/image" Target="../media/image782.png"/><Relationship Id="rId201" Type="http://schemas.openxmlformats.org/officeDocument/2006/relationships/image" Target="../media/image784.png"/><Relationship Id="rId222" Type="http://schemas.openxmlformats.org/officeDocument/2006/relationships/customXml" Target="../ink/ink795.xml"/><Relationship Id="rId17" Type="http://schemas.openxmlformats.org/officeDocument/2006/relationships/image" Target="../media/image692.png"/><Relationship Id="rId38" Type="http://schemas.openxmlformats.org/officeDocument/2006/relationships/customXml" Target="../ink/ink703.xml"/><Relationship Id="rId59" Type="http://schemas.openxmlformats.org/officeDocument/2006/relationships/image" Target="../media/image713.png"/><Relationship Id="rId103" Type="http://schemas.openxmlformats.org/officeDocument/2006/relationships/image" Target="../media/image735.png"/><Relationship Id="rId124" Type="http://schemas.openxmlformats.org/officeDocument/2006/relationships/customXml" Target="../ink/ink746.xml"/><Relationship Id="rId70" Type="http://schemas.openxmlformats.org/officeDocument/2006/relationships/customXml" Target="../ink/ink719.xml"/><Relationship Id="rId91" Type="http://schemas.openxmlformats.org/officeDocument/2006/relationships/image" Target="../media/image729.png"/><Relationship Id="rId145" Type="http://schemas.openxmlformats.org/officeDocument/2006/relationships/image" Target="../media/image756.png"/><Relationship Id="rId166" Type="http://schemas.openxmlformats.org/officeDocument/2006/relationships/customXml" Target="../ink/ink767.xml"/><Relationship Id="rId187" Type="http://schemas.openxmlformats.org/officeDocument/2006/relationships/image" Target="../media/image777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790.xml"/><Relationship Id="rId233" Type="http://schemas.openxmlformats.org/officeDocument/2006/relationships/image" Target="../media/image800.png"/><Relationship Id="rId28" Type="http://schemas.openxmlformats.org/officeDocument/2006/relationships/customXml" Target="../ink/ink698.xml"/><Relationship Id="rId49" Type="http://schemas.openxmlformats.org/officeDocument/2006/relationships/image" Target="../media/image708.png"/><Relationship Id="rId114" Type="http://schemas.openxmlformats.org/officeDocument/2006/relationships/customXml" Target="../ink/ink741.xml"/><Relationship Id="rId60" Type="http://schemas.openxmlformats.org/officeDocument/2006/relationships/customXml" Target="../ink/ink714.xml"/><Relationship Id="rId81" Type="http://schemas.openxmlformats.org/officeDocument/2006/relationships/image" Target="../media/image724.png"/><Relationship Id="rId135" Type="http://schemas.openxmlformats.org/officeDocument/2006/relationships/image" Target="../media/image751.png"/><Relationship Id="rId156" Type="http://schemas.openxmlformats.org/officeDocument/2006/relationships/customXml" Target="../ink/ink762.xml"/><Relationship Id="rId177" Type="http://schemas.openxmlformats.org/officeDocument/2006/relationships/image" Target="../media/image772.png"/><Relationship Id="rId198" Type="http://schemas.openxmlformats.org/officeDocument/2006/relationships/customXml" Target="../ink/ink783.xml"/><Relationship Id="rId202" Type="http://schemas.openxmlformats.org/officeDocument/2006/relationships/customXml" Target="../ink/ink785.xml"/><Relationship Id="rId223" Type="http://schemas.openxmlformats.org/officeDocument/2006/relationships/image" Target="../media/image795.png"/><Relationship Id="rId18" Type="http://schemas.openxmlformats.org/officeDocument/2006/relationships/customXml" Target="../ink/ink693.xml"/><Relationship Id="rId39" Type="http://schemas.openxmlformats.org/officeDocument/2006/relationships/image" Target="../media/image703.png"/><Relationship Id="rId50" Type="http://schemas.openxmlformats.org/officeDocument/2006/relationships/customXml" Target="../ink/ink709.xml"/><Relationship Id="rId104" Type="http://schemas.openxmlformats.org/officeDocument/2006/relationships/customXml" Target="../ink/ink736.xml"/><Relationship Id="rId125" Type="http://schemas.openxmlformats.org/officeDocument/2006/relationships/image" Target="../media/image746.png"/><Relationship Id="rId146" Type="http://schemas.openxmlformats.org/officeDocument/2006/relationships/customXml" Target="../ink/ink757.xml"/><Relationship Id="rId167" Type="http://schemas.openxmlformats.org/officeDocument/2006/relationships/image" Target="../media/image767.png"/><Relationship Id="rId188" Type="http://schemas.openxmlformats.org/officeDocument/2006/relationships/customXml" Target="../ink/ink778.xml"/><Relationship Id="rId71" Type="http://schemas.openxmlformats.org/officeDocument/2006/relationships/image" Target="../media/image719.png"/><Relationship Id="rId92" Type="http://schemas.openxmlformats.org/officeDocument/2006/relationships/customXml" Target="../ink/ink730.xml"/><Relationship Id="rId213" Type="http://schemas.openxmlformats.org/officeDocument/2006/relationships/image" Target="../media/image790.png"/><Relationship Id="rId234" Type="http://schemas.openxmlformats.org/officeDocument/2006/relationships/customXml" Target="../ink/ink801.xml"/><Relationship Id="rId2" Type="http://schemas.openxmlformats.org/officeDocument/2006/relationships/customXml" Target="../ink/ink685.xml"/><Relationship Id="rId29" Type="http://schemas.openxmlformats.org/officeDocument/2006/relationships/image" Target="../media/image698.png"/><Relationship Id="rId40" Type="http://schemas.openxmlformats.org/officeDocument/2006/relationships/customXml" Target="../ink/ink704.xml"/><Relationship Id="rId115" Type="http://schemas.openxmlformats.org/officeDocument/2006/relationships/image" Target="../media/image741.png"/><Relationship Id="rId136" Type="http://schemas.openxmlformats.org/officeDocument/2006/relationships/customXml" Target="../ink/ink752.xml"/><Relationship Id="rId157" Type="http://schemas.openxmlformats.org/officeDocument/2006/relationships/image" Target="../media/image762.png"/><Relationship Id="rId178" Type="http://schemas.openxmlformats.org/officeDocument/2006/relationships/customXml" Target="../ink/ink773.xml"/><Relationship Id="rId61" Type="http://schemas.openxmlformats.org/officeDocument/2006/relationships/image" Target="../media/image714.png"/><Relationship Id="rId82" Type="http://schemas.openxmlformats.org/officeDocument/2006/relationships/customXml" Target="../ink/ink725.xml"/><Relationship Id="rId199" Type="http://schemas.openxmlformats.org/officeDocument/2006/relationships/image" Target="../media/image783.png"/><Relationship Id="rId203" Type="http://schemas.openxmlformats.org/officeDocument/2006/relationships/image" Target="../media/image785.png"/><Relationship Id="rId19" Type="http://schemas.openxmlformats.org/officeDocument/2006/relationships/image" Target="../media/image693.png"/><Relationship Id="rId224" Type="http://schemas.openxmlformats.org/officeDocument/2006/relationships/customXml" Target="../ink/ink796.xml"/><Relationship Id="rId30" Type="http://schemas.openxmlformats.org/officeDocument/2006/relationships/customXml" Target="../ink/ink699.xml"/><Relationship Id="rId105" Type="http://schemas.openxmlformats.org/officeDocument/2006/relationships/image" Target="../media/image736.png"/><Relationship Id="rId126" Type="http://schemas.openxmlformats.org/officeDocument/2006/relationships/customXml" Target="../ink/ink747.xml"/><Relationship Id="rId147" Type="http://schemas.openxmlformats.org/officeDocument/2006/relationships/image" Target="../media/image757.png"/><Relationship Id="rId168" Type="http://schemas.openxmlformats.org/officeDocument/2006/relationships/customXml" Target="../ink/ink768.xml"/><Relationship Id="rId51" Type="http://schemas.openxmlformats.org/officeDocument/2006/relationships/image" Target="../media/image709.png"/><Relationship Id="rId72" Type="http://schemas.openxmlformats.org/officeDocument/2006/relationships/customXml" Target="../ink/ink720.xml"/><Relationship Id="rId93" Type="http://schemas.openxmlformats.org/officeDocument/2006/relationships/image" Target="../media/image730.png"/><Relationship Id="rId189" Type="http://schemas.openxmlformats.org/officeDocument/2006/relationships/image" Target="../media/image778.png"/><Relationship Id="rId3" Type="http://schemas.openxmlformats.org/officeDocument/2006/relationships/image" Target="../media/image685.png"/><Relationship Id="rId214" Type="http://schemas.openxmlformats.org/officeDocument/2006/relationships/customXml" Target="../ink/ink791.xml"/><Relationship Id="rId235" Type="http://schemas.openxmlformats.org/officeDocument/2006/relationships/image" Target="../media/image801.png"/><Relationship Id="rId116" Type="http://schemas.openxmlformats.org/officeDocument/2006/relationships/customXml" Target="../ink/ink742.xml"/><Relationship Id="rId137" Type="http://schemas.openxmlformats.org/officeDocument/2006/relationships/image" Target="../media/image752.png"/><Relationship Id="rId158" Type="http://schemas.openxmlformats.org/officeDocument/2006/relationships/customXml" Target="../ink/ink763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59.png"/><Relationship Id="rId21" Type="http://schemas.openxmlformats.org/officeDocument/2006/relationships/image" Target="../media/image811.png"/><Relationship Id="rId42" Type="http://schemas.openxmlformats.org/officeDocument/2006/relationships/customXml" Target="../ink/ink822.xml"/><Relationship Id="rId63" Type="http://schemas.openxmlformats.org/officeDocument/2006/relationships/image" Target="../media/image832.png"/><Relationship Id="rId84" Type="http://schemas.openxmlformats.org/officeDocument/2006/relationships/customXml" Target="../ink/ink843.xml"/><Relationship Id="rId138" Type="http://schemas.openxmlformats.org/officeDocument/2006/relationships/customXml" Target="../ink/ink870.xml"/><Relationship Id="rId107" Type="http://schemas.openxmlformats.org/officeDocument/2006/relationships/image" Target="../media/image854.png"/><Relationship Id="rId11" Type="http://schemas.openxmlformats.org/officeDocument/2006/relationships/image" Target="../media/image806.png"/><Relationship Id="rId32" Type="http://schemas.openxmlformats.org/officeDocument/2006/relationships/customXml" Target="../ink/ink817.xml"/><Relationship Id="rId53" Type="http://schemas.openxmlformats.org/officeDocument/2006/relationships/image" Target="../media/image827.png"/><Relationship Id="rId74" Type="http://schemas.openxmlformats.org/officeDocument/2006/relationships/customXml" Target="../ink/ink838.xml"/><Relationship Id="rId128" Type="http://schemas.openxmlformats.org/officeDocument/2006/relationships/customXml" Target="../ink/ink865.xml"/><Relationship Id="rId149" Type="http://schemas.openxmlformats.org/officeDocument/2006/relationships/image" Target="../media/image875.png"/><Relationship Id="rId5" Type="http://schemas.openxmlformats.org/officeDocument/2006/relationships/image" Target="../media/image803.png"/><Relationship Id="rId95" Type="http://schemas.openxmlformats.org/officeDocument/2006/relationships/image" Target="../media/image848.png"/><Relationship Id="rId22" Type="http://schemas.openxmlformats.org/officeDocument/2006/relationships/customXml" Target="../ink/ink812.xml"/><Relationship Id="rId27" Type="http://schemas.openxmlformats.org/officeDocument/2006/relationships/image" Target="../media/image814.png"/><Relationship Id="rId43" Type="http://schemas.openxmlformats.org/officeDocument/2006/relationships/image" Target="../media/image822.png"/><Relationship Id="rId48" Type="http://schemas.openxmlformats.org/officeDocument/2006/relationships/customXml" Target="../ink/ink825.xml"/><Relationship Id="rId64" Type="http://schemas.openxmlformats.org/officeDocument/2006/relationships/customXml" Target="../ink/ink833.xml"/><Relationship Id="rId69" Type="http://schemas.openxmlformats.org/officeDocument/2006/relationships/image" Target="../media/image835.png"/><Relationship Id="rId113" Type="http://schemas.openxmlformats.org/officeDocument/2006/relationships/image" Target="../media/image857.png"/><Relationship Id="rId118" Type="http://schemas.openxmlformats.org/officeDocument/2006/relationships/customXml" Target="../ink/ink860.xml"/><Relationship Id="rId134" Type="http://schemas.openxmlformats.org/officeDocument/2006/relationships/customXml" Target="../ink/ink868.xml"/><Relationship Id="rId139" Type="http://schemas.openxmlformats.org/officeDocument/2006/relationships/image" Target="../media/image870.png"/><Relationship Id="rId80" Type="http://schemas.openxmlformats.org/officeDocument/2006/relationships/customXml" Target="../ink/ink841.xml"/><Relationship Id="rId85" Type="http://schemas.openxmlformats.org/officeDocument/2006/relationships/image" Target="../media/image843.png"/><Relationship Id="rId150" Type="http://schemas.openxmlformats.org/officeDocument/2006/relationships/customXml" Target="../ink/ink876.xml"/><Relationship Id="rId155" Type="http://schemas.openxmlformats.org/officeDocument/2006/relationships/image" Target="../media/image878.png"/><Relationship Id="rId12" Type="http://schemas.openxmlformats.org/officeDocument/2006/relationships/customXml" Target="../ink/ink807.xml"/><Relationship Id="rId17" Type="http://schemas.openxmlformats.org/officeDocument/2006/relationships/image" Target="../media/image809.png"/><Relationship Id="rId33" Type="http://schemas.openxmlformats.org/officeDocument/2006/relationships/image" Target="../media/image817.png"/><Relationship Id="rId38" Type="http://schemas.openxmlformats.org/officeDocument/2006/relationships/customXml" Target="../ink/ink820.xml"/><Relationship Id="rId59" Type="http://schemas.openxmlformats.org/officeDocument/2006/relationships/image" Target="../media/image830.png"/><Relationship Id="rId103" Type="http://schemas.openxmlformats.org/officeDocument/2006/relationships/image" Target="../media/image852.png"/><Relationship Id="rId108" Type="http://schemas.openxmlformats.org/officeDocument/2006/relationships/customXml" Target="../ink/ink855.xml"/><Relationship Id="rId124" Type="http://schemas.openxmlformats.org/officeDocument/2006/relationships/customXml" Target="../ink/ink863.xml"/><Relationship Id="rId129" Type="http://schemas.openxmlformats.org/officeDocument/2006/relationships/image" Target="../media/image865.png"/><Relationship Id="rId54" Type="http://schemas.openxmlformats.org/officeDocument/2006/relationships/customXml" Target="../ink/ink828.xml"/><Relationship Id="rId70" Type="http://schemas.openxmlformats.org/officeDocument/2006/relationships/customXml" Target="../ink/ink836.xml"/><Relationship Id="rId75" Type="http://schemas.openxmlformats.org/officeDocument/2006/relationships/image" Target="../media/image838.png"/><Relationship Id="rId91" Type="http://schemas.openxmlformats.org/officeDocument/2006/relationships/image" Target="../media/image846.png"/><Relationship Id="rId96" Type="http://schemas.openxmlformats.org/officeDocument/2006/relationships/customXml" Target="../ink/ink849.xml"/><Relationship Id="rId140" Type="http://schemas.openxmlformats.org/officeDocument/2006/relationships/customXml" Target="../ink/ink871.xml"/><Relationship Id="rId145" Type="http://schemas.openxmlformats.org/officeDocument/2006/relationships/image" Target="../media/image87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04.xml"/><Relationship Id="rId23" Type="http://schemas.openxmlformats.org/officeDocument/2006/relationships/image" Target="../media/image812.png"/><Relationship Id="rId28" Type="http://schemas.openxmlformats.org/officeDocument/2006/relationships/customXml" Target="../ink/ink815.xml"/><Relationship Id="rId49" Type="http://schemas.openxmlformats.org/officeDocument/2006/relationships/image" Target="../media/image825.png"/><Relationship Id="rId114" Type="http://schemas.openxmlformats.org/officeDocument/2006/relationships/customXml" Target="../ink/ink858.xml"/><Relationship Id="rId119" Type="http://schemas.openxmlformats.org/officeDocument/2006/relationships/image" Target="../media/image860.png"/><Relationship Id="rId44" Type="http://schemas.openxmlformats.org/officeDocument/2006/relationships/customXml" Target="../ink/ink823.xml"/><Relationship Id="rId60" Type="http://schemas.openxmlformats.org/officeDocument/2006/relationships/customXml" Target="../ink/ink831.xml"/><Relationship Id="rId65" Type="http://schemas.openxmlformats.org/officeDocument/2006/relationships/image" Target="../media/image833.png"/><Relationship Id="rId81" Type="http://schemas.openxmlformats.org/officeDocument/2006/relationships/image" Target="../media/image841.png"/><Relationship Id="rId86" Type="http://schemas.openxmlformats.org/officeDocument/2006/relationships/customXml" Target="../ink/ink844.xml"/><Relationship Id="rId130" Type="http://schemas.openxmlformats.org/officeDocument/2006/relationships/customXml" Target="../ink/ink866.xml"/><Relationship Id="rId135" Type="http://schemas.openxmlformats.org/officeDocument/2006/relationships/image" Target="../media/image868.png"/><Relationship Id="rId151" Type="http://schemas.openxmlformats.org/officeDocument/2006/relationships/image" Target="../media/image876.png"/><Relationship Id="rId13" Type="http://schemas.openxmlformats.org/officeDocument/2006/relationships/image" Target="../media/image807.png"/><Relationship Id="rId18" Type="http://schemas.openxmlformats.org/officeDocument/2006/relationships/customXml" Target="../ink/ink810.xml"/><Relationship Id="rId39" Type="http://schemas.openxmlformats.org/officeDocument/2006/relationships/image" Target="../media/image820.png"/><Relationship Id="rId109" Type="http://schemas.openxmlformats.org/officeDocument/2006/relationships/image" Target="../media/image855.png"/><Relationship Id="rId34" Type="http://schemas.openxmlformats.org/officeDocument/2006/relationships/customXml" Target="../ink/ink818.xml"/><Relationship Id="rId50" Type="http://schemas.openxmlformats.org/officeDocument/2006/relationships/customXml" Target="../ink/ink826.xml"/><Relationship Id="rId55" Type="http://schemas.openxmlformats.org/officeDocument/2006/relationships/image" Target="../media/image828.png"/><Relationship Id="rId76" Type="http://schemas.openxmlformats.org/officeDocument/2006/relationships/customXml" Target="../ink/ink839.xml"/><Relationship Id="rId97" Type="http://schemas.openxmlformats.org/officeDocument/2006/relationships/image" Target="../media/image849.png"/><Relationship Id="rId104" Type="http://schemas.openxmlformats.org/officeDocument/2006/relationships/customXml" Target="../ink/ink853.xml"/><Relationship Id="rId120" Type="http://schemas.openxmlformats.org/officeDocument/2006/relationships/customXml" Target="../ink/ink861.xml"/><Relationship Id="rId125" Type="http://schemas.openxmlformats.org/officeDocument/2006/relationships/image" Target="../media/image863.png"/><Relationship Id="rId141" Type="http://schemas.openxmlformats.org/officeDocument/2006/relationships/image" Target="../media/image871.png"/><Relationship Id="rId146" Type="http://schemas.openxmlformats.org/officeDocument/2006/relationships/customXml" Target="../ink/ink874.xml"/><Relationship Id="rId7" Type="http://schemas.openxmlformats.org/officeDocument/2006/relationships/image" Target="../media/image804.png"/><Relationship Id="rId71" Type="http://schemas.openxmlformats.org/officeDocument/2006/relationships/image" Target="../media/image836.png"/><Relationship Id="rId92" Type="http://schemas.openxmlformats.org/officeDocument/2006/relationships/customXml" Target="../ink/ink847.xml"/><Relationship Id="rId2" Type="http://schemas.openxmlformats.org/officeDocument/2006/relationships/customXml" Target="../ink/ink802.xml"/><Relationship Id="rId29" Type="http://schemas.openxmlformats.org/officeDocument/2006/relationships/image" Target="../media/image815.png"/><Relationship Id="rId24" Type="http://schemas.openxmlformats.org/officeDocument/2006/relationships/customXml" Target="../ink/ink813.xml"/><Relationship Id="rId40" Type="http://schemas.openxmlformats.org/officeDocument/2006/relationships/customXml" Target="../ink/ink821.xml"/><Relationship Id="rId45" Type="http://schemas.openxmlformats.org/officeDocument/2006/relationships/image" Target="../media/image823.png"/><Relationship Id="rId66" Type="http://schemas.openxmlformats.org/officeDocument/2006/relationships/customXml" Target="../ink/ink834.xml"/><Relationship Id="rId87" Type="http://schemas.openxmlformats.org/officeDocument/2006/relationships/image" Target="../media/image844.png"/><Relationship Id="rId110" Type="http://schemas.openxmlformats.org/officeDocument/2006/relationships/customXml" Target="../ink/ink856.xml"/><Relationship Id="rId115" Type="http://schemas.openxmlformats.org/officeDocument/2006/relationships/image" Target="../media/image858.png"/><Relationship Id="rId131" Type="http://schemas.openxmlformats.org/officeDocument/2006/relationships/image" Target="../media/image866.png"/><Relationship Id="rId136" Type="http://schemas.openxmlformats.org/officeDocument/2006/relationships/customXml" Target="../ink/ink869.xml"/><Relationship Id="rId61" Type="http://schemas.openxmlformats.org/officeDocument/2006/relationships/image" Target="../media/image831.png"/><Relationship Id="rId82" Type="http://schemas.openxmlformats.org/officeDocument/2006/relationships/customXml" Target="../ink/ink842.xml"/><Relationship Id="rId152" Type="http://schemas.openxmlformats.org/officeDocument/2006/relationships/customXml" Target="../ink/ink877.xml"/><Relationship Id="rId19" Type="http://schemas.openxmlformats.org/officeDocument/2006/relationships/image" Target="../media/image810.png"/><Relationship Id="rId14" Type="http://schemas.openxmlformats.org/officeDocument/2006/relationships/customXml" Target="../ink/ink808.xml"/><Relationship Id="rId30" Type="http://schemas.openxmlformats.org/officeDocument/2006/relationships/customXml" Target="../ink/ink816.xml"/><Relationship Id="rId35" Type="http://schemas.openxmlformats.org/officeDocument/2006/relationships/image" Target="../media/image818.png"/><Relationship Id="rId56" Type="http://schemas.openxmlformats.org/officeDocument/2006/relationships/customXml" Target="../ink/ink829.xml"/><Relationship Id="rId77" Type="http://schemas.openxmlformats.org/officeDocument/2006/relationships/image" Target="../media/image839.png"/><Relationship Id="rId100" Type="http://schemas.openxmlformats.org/officeDocument/2006/relationships/customXml" Target="../ink/ink851.xml"/><Relationship Id="rId105" Type="http://schemas.openxmlformats.org/officeDocument/2006/relationships/image" Target="../media/image853.png"/><Relationship Id="rId126" Type="http://schemas.openxmlformats.org/officeDocument/2006/relationships/customXml" Target="../ink/ink864.xml"/><Relationship Id="rId147" Type="http://schemas.openxmlformats.org/officeDocument/2006/relationships/image" Target="../media/image874.png"/><Relationship Id="rId8" Type="http://schemas.openxmlformats.org/officeDocument/2006/relationships/customXml" Target="../ink/ink805.xml"/><Relationship Id="rId51" Type="http://schemas.openxmlformats.org/officeDocument/2006/relationships/image" Target="../media/image826.png"/><Relationship Id="rId72" Type="http://schemas.openxmlformats.org/officeDocument/2006/relationships/customXml" Target="../ink/ink837.xml"/><Relationship Id="rId93" Type="http://schemas.openxmlformats.org/officeDocument/2006/relationships/image" Target="../media/image847.png"/><Relationship Id="rId98" Type="http://schemas.openxmlformats.org/officeDocument/2006/relationships/customXml" Target="../ink/ink850.xml"/><Relationship Id="rId121" Type="http://schemas.openxmlformats.org/officeDocument/2006/relationships/image" Target="../media/image861.png"/><Relationship Id="rId142" Type="http://schemas.openxmlformats.org/officeDocument/2006/relationships/customXml" Target="../ink/ink872.xml"/><Relationship Id="rId3" Type="http://schemas.openxmlformats.org/officeDocument/2006/relationships/image" Target="../media/image802.png"/><Relationship Id="rId25" Type="http://schemas.openxmlformats.org/officeDocument/2006/relationships/image" Target="../media/image813.png"/><Relationship Id="rId46" Type="http://schemas.openxmlformats.org/officeDocument/2006/relationships/customXml" Target="../ink/ink824.xml"/><Relationship Id="rId67" Type="http://schemas.openxmlformats.org/officeDocument/2006/relationships/image" Target="../media/image834.png"/><Relationship Id="rId116" Type="http://schemas.openxmlformats.org/officeDocument/2006/relationships/customXml" Target="../ink/ink859.xml"/><Relationship Id="rId137" Type="http://schemas.openxmlformats.org/officeDocument/2006/relationships/image" Target="../media/image869.png"/><Relationship Id="rId20" Type="http://schemas.openxmlformats.org/officeDocument/2006/relationships/customXml" Target="../ink/ink811.xml"/><Relationship Id="rId41" Type="http://schemas.openxmlformats.org/officeDocument/2006/relationships/image" Target="../media/image821.png"/><Relationship Id="rId62" Type="http://schemas.openxmlformats.org/officeDocument/2006/relationships/customXml" Target="../ink/ink832.xml"/><Relationship Id="rId83" Type="http://schemas.openxmlformats.org/officeDocument/2006/relationships/image" Target="../media/image842.png"/><Relationship Id="rId88" Type="http://schemas.openxmlformats.org/officeDocument/2006/relationships/customXml" Target="../ink/ink845.xml"/><Relationship Id="rId111" Type="http://schemas.openxmlformats.org/officeDocument/2006/relationships/image" Target="../media/image856.png"/><Relationship Id="rId132" Type="http://schemas.openxmlformats.org/officeDocument/2006/relationships/customXml" Target="../ink/ink867.xml"/><Relationship Id="rId153" Type="http://schemas.openxmlformats.org/officeDocument/2006/relationships/image" Target="../media/image877.png"/><Relationship Id="rId15" Type="http://schemas.openxmlformats.org/officeDocument/2006/relationships/image" Target="../media/image808.png"/><Relationship Id="rId36" Type="http://schemas.openxmlformats.org/officeDocument/2006/relationships/customXml" Target="../ink/ink819.xml"/><Relationship Id="rId57" Type="http://schemas.openxmlformats.org/officeDocument/2006/relationships/image" Target="../media/image829.png"/><Relationship Id="rId106" Type="http://schemas.openxmlformats.org/officeDocument/2006/relationships/customXml" Target="../ink/ink854.xml"/><Relationship Id="rId127" Type="http://schemas.openxmlformats.org/officeDocument/2006/relationships/image" Target="../media/image864.png"/><Relationship Id="rId10" Type="http://schemas.openxmlformats.org/officeDocument/2006/relationships/customXml" Target="../ink/ink806.xml"/><Relationship Id="rId31" Type="http://schemas.openxmlformats.org/officeDocument/2006/relationships/image" Target="../media/image816.png"/><Relationship Id="rId52" Type="http://schemas.openxmlformats.org/officeDocument/2006/relationships/customXml" Target="../ink/ink827.xml"/><Relationship Id="rId73" Type="http://schemas.openxmlformats.org/officeDocument/2006/relationships/image" Target="../media/image837.png"/><Relationship Id="rId78" Type="http://schemas.openxmlformats.org/officeDocument/2006/relationships/customXml" Target="../ink/ink840.xml"/><Relationship Id="rId94" Type="http://schemas.openxmlformats.org/officeDocument/2006/relationships/customXml" Target="../ink/ink848.xml"/><Relationship Id="rId99" Type="http://schemas.openxmlformats.org/officeDocument/2006/relationships/image" Target="../media/image850.png"/><Relationship Id="rId101" Type="http://schemas.openxmlformats.org/officeDocument/2006/relationships/image" Target="../media/image851.png"/><Relationship Id="rId122" Type="http://schemas.openxmlformats.org/officeDocument/2006/relationships/customXml" Target="../ink/ink862.xml"/><Relationship Id="rId143" Type="http://schemas.openxmlformats.org/officeDocument/2006/relationships/image" Target="../media/image872.png"/><Relationship Id="rId148" Type="http://schemas.openxmlformats.org/officeDocument/2006/relationships/customXml" Target="../ink/ink875.xml"/><Relationship Id="rId4" Type="http://schemas.openxmlformats.org/officeDocument/2006/relationships/customXml" Target="../ink/ink803.xml"/><Relationship Id="rId9" Type="http://schemas.openxmlformats.org/officeDocument/2006/relationships/image" Target="../media/image805.png"/><Relationship Id="rId26" Type="http://schemas.openxmlformats.org/officeDocument/2006/relationships/customXml" Target="../ink/ink814.xml"/><Relationship Id="rId47" Type="http://schemas.openxmlformats.org/officeDocument/2006/relationships/image" Target="../media/image824.png"/><Relationship Id="rId68" Type="http://schemas.openxmlformats.org/officeDocument/2006/relationships/customXml" Target="../ink/ink835.xml"/><Relationship Id="rId89" Type="http://schemas.openxmlformats.org/officeDocument/2006/relationships/image" Target="../media/image845.png"/><Relationship Id="rId112" Type="http://schemas.openxmlformats.org/officeDocument/2006/relationships/customXml" Target="../ink/ink857.xml"/><Relationship Id="rId133" Type="http://schemas.openxmlformats.org/officeDocument/2006/relationships/image" Target="../media/image867.png"/><Relationship Id="rId154" Type="http://schemas.openxmlformats.org/officeDocument/2006/relationships/customXml" Target="../ink/ink878.xml"/><Relationship Id="rId16" Type="http://schemas.openxmlformats.org/officeDocument/2006/relationships/customXml" Target="../ink/ink809.xml"/><Relationship Id="rId37" Type="http://schemas.openxmlformats.org/officeDocument/2006/relationships/image" Target="../media/image819.png"/><Relationship Id="rId58" Type="http://schemas.openxmlformats.org/officeDocument/2006/relationships/customXml" Target="../ink/ink830.xml"/><Relationship Id="rId79" Type="http://schemas.openxmlformats.org/officeDocument/2006/relationships/image" Target="../media/image840.png"/><Relationship Id="rId102" Type="http://schemas.openxmlformats.org/officeDocument/2006/relationships/customXml" Target="../ink/ink852.xml"/><Relationship Id="rId123" Type="http://schemas.openxmlformats.org/officeDocument/2006/relationships/image" Target="../media/image862.png"/><Relationship Id="rId144" Type="http://schemas.openxmlformats.org/officeDocument/2006/relationships/customXml" Target="../ink/ink873.xml"/><Relationship Id="rId90" Type="http://schemas.openxmlformats.org/officeDocument/2006/relationships/customXml" Target="../ink/ink846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36.png"/><Relationship Id="rId21" Type="http://schemas.openxmlformats.org/officeDocument/2006/relationships/image" Target="../media/image888.png"/><Relationship Id="rId42" Type="http://schemas.openxmlformats.org/officeDocument/2006/relationships/customXml" Target="../ink/ink899.xml"/><Relationship Id="rId63" Type="http://schemas.openxmlformats.org/officeDocument/2006/relationships/image" Target="../media/image909.png"/><Relationship Id="rId84" Type="http://schemas.openxmlformats.org/officeDocument/2006/relationships/customXml" Target="../ink/ink920.xml"/><Relationship Id="rId138" Type="http://schemas.openxmlformats.org/officeDocument/2006/relationships/customXml" Target="../ink/ink947.xml"/><Relationship Id="rId107" Type="http://schemas.openxmlformats.org/officeDocument/2006/relationships/image" Target="../media/image931.png"/><Relationship Id="rId11" Type="http://schemas.openxmlformats.org/officeDocument/2006/relationships/image" Target="../media/image883.png"/><Relationship Id="rId32" Type="http://schemas.openxmlformats.org/officeDocument/2006/relationships/customXml" Target="../ink/ink894.xml"/><Relationship Id="rId53" Type="http://schemas.openxmlformats.org/officeDocument/2006/relationships/image" Target="../media/image904.png"/><Relationship Id="rId74" Type="http://schemas.openxmlformats.org/officeDocument/2006/relationships/customXml" Target="../ink/ink915.xml"/><Relationship Id="rId128" Type="http://schemas.openxmlformats.org/officeDocument/2006/relationships/customXml" Target="../ink/ink942.xml"/><Relationship Id="rId149" Type="http://schemas.openxmlformats.org/officeDocument/2006/relationships/image" Target="../media/image952.png"/><Relationship Id="rId5" Type="http://schemas.openxmlformats.org/officeDocument/2006/relationships/image" Target="../media/image880.png"/><Relationship Id="rId95" Type="http://schemas.openxmlformats.org/officeDocument/2006/relationships/image" Target="../media/image925.png"/><Relationship Id="rId22" Type="http://schemas.openxmlformats.org/officeDocument/2006/relationships/customXml" Target="../ink/ink889.xml"/><Relationship Id="rId27" Type="http://schemas.openxmlformats.org/officeDocument/2006/relationships/image" Target="../media/image891.png"/><Relationship Id="rId43" Type="http://schemas.openxmlformats.org/officeDocument/2006/relationships/image" Target="../media/image899.png"/><Relationship Id="rId48" Type="http://schemas.openxmlformats.org/officeDocument/2006/relationships/customXml" Target="../ink/ink902.xml"/><Relationship Id="rId64" Type="http://schemas.openxmlformats.org/officeDocument/2006/relationships/customXml" Target="../ink/ink910.xml"/><Relationship Id="rId69" Type="http://schemas.openxmlformats.org/officeDocument/2006/relationships/image" Target="../media/image912.png"/><Relationship Id="rId113" Type="http://schemas.openxmlformats.org/officeDocument/2006/relationships/image" Target="../media/image934.png"/><Relationship Id="rId118" Type="http://schemas.openxmlformats.org/officeDocument/2006/relationships/customXml" Target="../ink/ink937.xml"/><Relationship Id="rId134" Type="http://schemas.openxmlformats.org/officeDocument/2006/relationships/customXml" Target="../ink/ink945.xml"/><Relationship Id="rId139" Type="http://schemas.openxmlformats.org/officeDocument/2006/relationships/image" Target="../media/image947.png"/><Relationship Id="rId80" Type="http://schemas.openxmlformats.org/officeDocument/2006/relationships/customXml" Target="../ink/ink918.xml"/><Relationship Id="rId85" Type="http://schemas.openxmlformats.org/officeDocument/2006/relationships/image" Target="../media/image920.png"/><Relationship Id="rId150" Type="http://schemas.openxmlformats.org/officeDocument/2006/relationships/customXml" Target="../ink/ink953.xml"/><Relationship Id="rId155" Type="http://schemas.openxmlformats.org/officeDocument/2006/relationships/image" Target="../media/image955.png"/><Relationship Id="rId12" Type="http://schemas.openxmlformats.org/officeDocument/2006/relationships/customXml" Target="../ink/ink884.xml"/><Relationship Id="rId17" Type="http://schemas.openxmlformats.org/officeDocument/2006/relationships/image" Target="../media/image886.png"/><Relationship Id="rId33" Type="http://schemas.openxmlformats.org/officeDocument/2006/relationships/image" Target="../media/image894.png"/><Relationship Id="rId38" Type="http://schemas.openxmlformats.org/officeDocument/2006/relationships/customXml" Target="../ink/ink897.xml"/><Relationship Id="rId59" Type="http://schemas.openxmlformats.org/officeDocument/2006/relationships/image" Target="../media/image907.png"/><Relationship Id="rId103" Type="http://schemas.openxmlformats.org/officeDocument/2006/relationships/image" Target="../media/image929.png"/><Relationship Id="rId108" Type="http://schemas.openxmlformats.org/officeDocument/2006/relationships/customXml" Target="../ink/ink932.xml"/><Relationship Id="rId124" Type="http://schemas.openxmlformats.org/officeDocument/2006/relationships/customXml" Target="../ink/ink940.xml"/><Relationship Id="rId129" Type="http://schemas.openxmlformats.org/officeDocument/2006/relationships/image" Target="../media/image942.png"/><Relationship Id="rId54" Type="http://schemas.openxmlformats.org/officeDocument/2006/relationships/customXml" Target="../ink/ink905.xml"/><Relationship Id="rId70" Type="http://schemas.openxmlformats.org/officeDocument/2006/relationships/customXml" Target="../ink/ink913.xml"/><Relationship Id="rId75" Type="http://schemas.openxmlformats.org/officeDocument/2006/relationships/image" Target="../media/image915.png"/><Relationship Id="rId91" Type="http://schemas.openxmlformats.org/officeDocument/2006/relationships/image" Target="../media/image923.png"/><Relationship Id="rId96" Type="http://schemas.openxmlformats.org/officeDocument/2006/relationships/customXml" Target="../ink/ink926.xml"/><Relationship Id="rId140" Type="http://schemas.openxmlformats.org/officeDocument/2006/relationships/customXml" Target="../ink/ink948.xml"/><Relationship Id="rId145" Type="http://schemas.openxmlformats.org/officeDocument/2006/relationships/image" Target="../media/image95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81.xml"/><Relationship Id="rId23" Type="http://schemas.openxmlformats.org/officeDocument/2006/relationships/image" Target="../media/image889.png"/><Relationship Id="rId28" Type="http://schemas.openxmlformats.org/officeDocument/2006/relationships/customXml" Target="../ink/ink892.xml"/><Relationship Id="rId49" Type="http://schemas.openxmlformats.org/officeDocument/2006/relationships/image" Target="../media/image902.png"/><Relationship Id="rId114" Type="http://schemas.openxmlformats.org/officeDocument/2006/relationships/customXml" Target="../ink/ink935.xml"/><Relationship Id="rId119" Type="http://schemas.openxmlformats.org/officeDocument/2006/relationships/image" Target="../media/image937.png"/><Relationship Id="rId44" Type="http://schemas.openxmlformats.org/officeDocument/2006/relationships/customXml" Target="../ink/ink900.xml"/><Relationship Id="rId60" Type="http://schemas.openxmlformats.org/officeDocument/2006/relationships/customXml" Target="../ink/ink908.xml"/><Relationship Id="rId65" Type="http://schemas.openxmlformats.org/officeDocument/2006/relationships/image" Target="../media/image910.png"/><Relationship Id="rId81" Type="http://schemas.openxmlformats.org/officeDocument/2006/relationships/image" Target="../media/image918.png"/><Relationship Id="rId86" Type="http://schemas.openxmlformats.org/officeDocument/2006/relationships/customXml" Target="../ink/ink921.xml"/><Relationship Id="rId130" Type="http://schemas.openxmlformats.org/officeDocument/2006/relationships/customXml" Target="../ink/ink943.xml"/><Relationship Id="rId135" Type="http://schemas.openxmlformats.org/officeDocument/2006/relationships/image" Target="../media/image945.png"/><Relationship Id="rId151" Type="http://schemas.openxmlformats.org/officeDocument/2006/relationships/image" Target="../media/image953.png"/><Relationship Id="rId13" Type="http://schemas.openxmlformats.org/officeDocument/2006/relationships/image" Target="../media/image884.png"/><Relationship Id="rId18" Type="http://schemas.openxmlformats.org/officeDocument/2006/relationships/customXml" Target="../ink/ink887.xml"/><Relationship Id="rId39" Type="http://schemas.openxmlformats.org/officeDocument/2006/relationships/image" Target="../media/image897.png"/><Relationship Id="rId109" Type="http://schemas.openxmlformats.org/officeDocument/2006/relationships/image" Target="../media/image932.png"/><Relationship Id="rId34" Type="http://schemas.openxmlformats.org/officeDocument/2006/relationships/customXml" Target="../ink/ink895.xml"/><Relationship Id="rId50" Type="http://schemas.openxmlformats.org/officeDocument/2006/relationships/customXml" Target="../ink/ink903.xml"/><Relationship Id="rId55" Type="http://schemas.openxmlformats.org/officeDocument/2006/relationships/image" Target="../media/image905.png"/><Relationship Id="rId76" Type="http://schemas.openxmlformats.org/officeDocument/2006/relationships/customXml" Target="../ink/ink916.xml"/><Relationship Id="rId97" Type="http://schemas.openxmlformats.org/officeDocument/2006/relationships/image" Target="../media/image926.png"/><Relationship Id="rId104" Type="http://schemas.openxmlformats.org/officeDocument/2006/relationships/customXml" Target="../ink/ink930.xml"/><Relationship Id="rId120" Type="http://schemas.openxmlformats.org/officeDocument/2006/relationships/customXml" Target="../ink/ink938.xml"/><Relationship Id="rId125" Type="http://schemas.openxmlformats.org/officeDocument/2006/relationships/image" Target="../media/image940.png"/><Relationship Id="rId141" Type="http://schemas.openxmlformats.org/officeDocument/2006/relationships/image" Target="../media/image948.png"/><Relationship Id="rId146" Type="http://schemas.openxmlformats.org/officeDocument/2006/relationships/customXml" Target="../ink/ink951.xml"/><Relationship Id="rId7" Type="http://schemas.openxmlformats.org/officeDocument/2006/relationships/image" Target="../media/image881.png"/><Relationship Id="rId71" Type="http://schemas.openxmlformats.org/officeDocument/2006/relationships/image" Target="../media/image913.png"/><Relationship Id="rId92" Type="http://schemas.openxmlformats.org/officeDocument/2006/relationships/customXml" Target="../ink/ink924.xml"/><Relationship Id="rId2" Type="http://schemas.openxmlformats.org/officeDocument/2006/relationships/customXml" Target="../ink/ink879.xml"/><Relationship Id="rId29" Type="http://schemas.openxmlformats.org/officeDocument/2006/relationships/image" Target="../media/image892.png"/><Relationship Id="rId24" Type="http://schemas.openxmlformats.org/officeDocument/2006/relationships/customXml" Target="../ink/ink890.xml"/><Relationship Id="rId40" Type="http://schemas.openxmlformats.org/officeDocument/2006/relationships/customXml" Target="../ink/ink898.xml"/><Relationship Id="rId45" Type="http://schemas.openxmlformats.org/officeDocument/2006/relationships/image" Target="../media/image900.png"/><Relationship Id="rId66" Type="http://schemas.openxmlformats.org/officeDocument/2006/relationships/customXml" Target="../ink/ink911.xml"/><Relationship Id="rId87" Type="http://schemas.openxmlformats.org/officeDocument/2006/relationships/image" Target="../media/image921.png"/><Relationship Id="rId110" Type="http://schemas.openxmlformats.org/officeDocument/2006/relationships/customXml" Target="../ink/ink933.xml"/><Relationship Id="rId115" Type="http://schemas.openxmlformats.org/officeDocument/2006/relationships/image" Target="../media/image935.png"/><Relationship Id="rId131" Type="http://schemas.openxmlformats.org/officeDocument/2006/relationships/image" Target="../media/image943.png"/><Relationship Id="rId136" Type="http://schemas.openxmlformats.org/officeDocument/2006/relationships/customXml" Target="../ink/ink946.xml"/><Relationship Id="rId61" Type="http://schemas.openxmlformats.org/officeDocument/2006/relationships/image" Target="../media/image908.png"/><Relationship Id="rId82" Type="http://schemas.openxmlformats.org/officeDocument/2006/relationships/customXml" Target="../ink/ink919.xml"/><Relationship Id="rId152" Type="http://schemas.openxmlformats.org/officeDocument/2006/relationships/customXml" Target="../ink/ink954.xml"/><Relationship Id="rId19" Type="http://schemas.openxmlformats.org/officeDocument/2006/relationships/image" Target="../media/image887.png"/><Relationship Id="rId14" Type="http://schemas.openxmlformats.org/officeDocument/2006/relationships/customXml" Target="../ink/ink885.xml"/><Relationship Id="rId30" Type="http://schemas.openxmlformats.org/officeDocument/2006/relationships/customXml" Target="../ink/ink893.xml"/><Relationship Id="rId35" Type="http://schemas.openxmlformats.org/officeDocument/2006/relationships/image" Target="../media/image895.png"/><Relationship Id="rId56" Type="http://schemas.openxmlformats.org/officeDocument/2006/relationships/customXml" Target="../ink/ink906.xml"/><Relationship Id="rId77" Type="http://schemas.openxmlformats.org/officeDocument/2006/relationships/image" Target="../media/image916.png"/><Relationship Id="rId100" Type="http://schemas.openxmlformats.org/officeDocument/2006/relationships/customXml" Target="../ink/ink928.xml"/><Relationship Id="rId105" Type="http://schemas.openxmlformats.org/officeDocument/2006/relationships/image" Target="../media/image930.png"/><Relationship Id="rId126" Type="http://schemas.openxmlformats.org/officeDocument/2006/relationships/customXml" Target="../ink/ink941.xml"/><Relationship Id="rId147" Type="http://schemas.openxmlformats.org/officeDocument/2006/relationships/image" Target="../media/image951.png"/><Relationship Id="rId8" Type="http://schemas.openxmlformats.org/officeDocument/2006/relationships/customXml" Target="../ink/ink882.xml"/><Relationship Id="rId51" Type="http://schemas.openxmlformats.org/officeDocument/2006/relationships/image" Target="../media/image903.png"/><Relationship Id="rId72" Type="http://schemas.openxmlformats.org/officeDocument/2006/relationships/customXml" Target="../ink/ink914.xml"/><Relationship Id="rId93" Type="http://schemas.openxmlformats.org/officeDocument/2006/relationships/image" Target="../media/image924.png"/><Relationship Id="rId98" Type="http://schemas.openxmlformats.org/officeDocument/2006/relationships/customXml" Target="../ink/ink927.xml"/><Relationship Id="rId121" Type="http://schemas.openxmlformats.org/officeDocument/2006/relationships/image" Target="../media/image938.png"/><Relationship Id="rId142" Type="http://schemas.openxmlformats.org/officeDocument/2006/relationships/customXml" Target="../ink/ink949.xml"/><Relationship Id="rId3" Type="http://schemas.openxmlformats.org/officeDocument/2006/relationships/image" Target="../media/image879.png"/><Relationship Id="rId25" Type="http://schemas.openxmlformats.org/officeDocument/2006/relationships/image" Target="../media/image890.png"/><Relationship Id="rId46" Type="http://schemas.openxmlformats.org/officeDocument/2006/relationships/customXml" Target="../ink/ink901.xml"/><Relationship Id="rId67" Type="http://schemas.openxmlformats.org/officeDocument/2006/relationships/image" Target="../media/image911.png"/><Relationship Id="rId116" Type="http://schemas.openxmlformats.org/officeDocument/2006/relationships/customXml" Target="../ink/ink936.xml"/><Relationship Id="rId137" Type="http://schemas.openxmlformats.org/officeDocument/2006/relationships/image" Target="../media/image946.png"/><Relationship Id="rId20" Type="http://schemas.openxmlformats.org/officeDocument/2006/relationships/customXml" Target="../ink/ink888.xml"/><Relationship Id="rId41" Type="http://schemas.openxmlformats.org/officeDocument/2006/relationships/image" Target="../media/image898.png"/><Relationship Id="rId62" Type="http://schemas.openxmlformats.org/officeDocument/2006/relationships/customXml" Target="../ink/ink909.xml"/><Relationship Id="rId83" Type="http://schemas.openxmlformats.org/officeDocument/2006/relationships/image" Target="../media/image919.png"/><Relationship Id="rId88" Type="http://schemas.openxmlformats.org/officeDocument/2006/relationships/customXml" Target="../ink/ink922.xml"/><Relationship Id="rId111" Type="http://schemas.openxmlformats.org/officeDocument/2006/relationships/image" Target="../media/image933.png"/><Relationship Id="rId132" Type="http://schemas.openxmlformats.org/officeDocument/2006/relationships/customXml" Target="../ink/ink944.xml"/><Relationship Id="rId153" Type="http://schemas.openxmlformats.org/officeDocument/2006/relationships/image" Target="../media/image954.png"/><Relationship Id="rId15" Type="http://schemas.openxmlformats.org/officeDocument/2006/relationships/image" Target="../media/image885.png"/><Relationship Id="rId36" Type="http://schemas.openxmlformats.org/officeDocument/2006/relationships/customXml" Target="../ink/ink896.xml"/><Relationship Id="rId57" Type="http://schemas.openxmlformats.org/officeDocument/2006/relationships/image" Target="../media/image906.png"/><Relationship Id="rId106" Type="http://schemas.openxmlformats.org/officeDocument/2006/relationships/customXml" Target="../ink/ink931.xml"/><Relationship Id="rId127" Type="http://schemas.openxmlformats.org/officeDocument/2006/relationships/image" Target="../media/image941.png"/><Relationship Id="rId10" Type="http://schemas.openxmlformats.org/officeDocument/2006/relationships/customXml" Target="../ink/ink883.xml"/><Relationship Id="rId31" Type="http://schemas.openxmlformats.org/officeDocument/2006/relationships/image" Target="../media/image893.png"/><Relationship Id="rId52" Type="http://schemas.openxmlformats.org/officeDocument/2006/relationships/customXml" Target="../ink/ink904.xml"/><Relationship Id="rId73" Type="http://schemas.openxmlformats.org/officeDocument/2006/relationships/image" Target="../media/image914.png"/><Relationship Id="rId78" Type="http://schemas.openxmlformats.org/officeDocument/2006/relationships/customXml" Target="../ink/ink917.xml"/><Relationship Id="rId94" Type="http://schemas.openxmlformats.org/officeDocument/2006/relationships/customXml" Target="../ink/ink925.xml"/><Relationship Id="rId99" Type="http://schemas.openxmlformats.org/officeDocument/2006/relationships/image" Target="../media/image927.png"/><Relationship Id="rId101" Type="http://schemas.openxmlformats.org/officeDocument/2006/relationships/image" Target="../media/image928.png"/><Relationship Id="rId122" Type="http://schemas.openxmlformats.org/officeDocument/2006/relationships/customXml" Target="../ink/ink939.xml"/><Relationship Id="rId143" Type="http://schemas.openxmlformats.org/officeDocument/2006/relationships/image" Target="../media/image949.png"/><Relationship Id="rId148" Type="http://schemas.openxmlformats.org/officeDocument/2006/relationships/customXml" Target="../ink/ink952.xml"/><Relationship Id="rId4" Type="http://schemas.openxmlformats.org/officeDocument/2006/relationships/customXml" Target="../ink/ink880.xml"/><Relationship Id="rId9" Type="http://schemas.openxmlformats.org/officeDocument/2006/relationships/image" Target="../media/image882.png"/><Relationship Id="rId26" Type="http://schemas.openxmlformats.org/officeDocument/2006/relationships/customXml" Target="../ink/ink891.xml"/><Relationship Id="rId47" Type="http://schemas.openxmlformats.org/officeDocument/2006/relationships/image" Target="../media/image901.png"/><Relationship Id="rId68" Type="http://schemas.openxmlformats.org/officeDocument/2006/relationships/customXml" Target="../ink/ink912.xml"/><Relationship Id="rId89" Type="http://schemas.openxmlformats.org/officeDocument/2006/relationships/image" Target="../media/image922.png"/><Relationship Id="rId112" Type="http://schemas.openxmlformats.org/officeDocument/2006/relationships/customXml" Target="../ink/ink934.xml"/><Relationship Id="rId133" Type="http://schemas.openxmlformats.org/officeDocument/2006/relationships/image" Target="../media/image944.png"/><Relationship Id="rId154" Type="http://schemas.openxmlformats.org/officeDocument/2006/relationships/customXml" Target="../ink/ink955.xml"/><Relationship Id="rId16" Type="http://schemas.openxmlformats.org/officeDocument/2006/relationships/customXml" Target="../ink/ink886.xml"/><Relationship Id="rId37" Type="http://schemas.openxmlformats.org/officeDocument/2006/relationships/image" Target="../media/image896.png"/><Relationship Id="rId58" Type="http://schemas.openxmlformats.org/officeDocument/2006/relationships/customXml" Target="../ink/ink907.xml"/><Relationship Id="rId79" Type="http://schemas.openxmlformats.org/officeDocument/2006/relationships/image" Target="../media/image917.png"/><Relationship Id="rId102" Type="http://schemas.openxmlformats.org/officeDocument/2006/relationships/customXml" Target="../ink/ink929.xml"/><Relationship Id="rId123" Type="http://schemas.openxmlformats.org/officeDocument/2006/relationships/image" Target="../media/image939.png"/><Relationship Id="rId144" Type="http://schemas.openxmlformats.org/officeDocument/2006/relationships/customXml" Target="../ink/ink950.xml"/><Relationship Id="rId90" Type="http://schemas.openxmlformats.org/officeDocument/2006/relationships/customXml" Target="../ink/ink9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ABC0-6618-8497-6880-4AD531718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Let’s solve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90840-94B8-9F7B-B056-7E08F93BF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C9C1A4-7A7E-D63D-7828-92DAFD27E10C}"/>
                  </a:ext>
                </a:extLst>
              </p14:cNvPr>
              <p14:cNvContentPartPr/>
              <p14:nvPr/>
            </p14:nvContentPartPr>
            <p14:xfrm>
              <a:off x="5481960" y="4168474"/>
              <a:ext cx="158400" cy="86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C9C1A4-7A7E-D63D-7828-92DAFD27E1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72960" y="4159834"/>
                <a:ext cx="176040" cy="88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9955C8C-A047-0C91-95E5-82D925A8E4F2}"/>
                  </a:ext>
                </a:extLst>
              </p14:cNvPr>
              <p14:cNvContentPartPr/>
              <p14:nvPr/>
            </p14:nvContentPartPr>
            <p14:xfrm>
              <a:off x="5850600" y="4081354"/>
              <a:ext cx="923400" cy="726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9955C8C-A047-0C91-95E5-82D925A8E4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41960" y="4072354"/>
                <a:ext cx="941040" cy="74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609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FFC1416-5F09-FE97-9486-24E54BF1CC16}"/>
              </a:ext>
            </a:extLst>
          </p:cNvPr>
          <p:cNvGrpSpPr/>
          <p:nvPr/>
        </p:nvGrpSpPr>
        <p:grpSpPr>
          <a:xfrm>
            <a:off x="925440" y="200554"/>
            <a:ext cx="5030280" cy="684720"/>
            <a:chOff x="925440" y="200554"/>
            <a:chExt cx="5030280" cy="68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7B424A4-00C3-0B33-4DF9-9EA95634F9CE}"/>
                    </a:ext>
                  </a:extLst>
                </p14:cNvPr>
                <p14:cNvContentPartPr/>
                <p14:nvPr/>
              </p14:nvContentPartPr>
              <p14:xfrm>
                <a:off x="973320" y="200554"/>
                <a:ext cx="61920" cy="3610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7B424A4-00C3-0B33-4DF9-9EA95634F9C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55680" y="182554"/>
                  <a:ext cx="9756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C2997DB-2155-F9CF-3C14-3E6CA43295B1}"/>
                    </a:ext>
                  </a:extLst>
                </p14:cNvPr>
                <p14:cNvContentPartPr/>
                <p14:nvPr/>
              </p14:nvContentPartPr>
              <p14:xfrm>
                <a:off x="959280" y="207754"/>
                <a:ext cx="510120" cy="328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C2997DB-2155-F9CF-3C14-3E6CA43295B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1280" y="190114"/>
                  <a:ext cx="5457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205DC1C-7F18-9007-689F-EE828C4740E8}"/>
                    </a:ext>
                  </a:extLst>
                </p14:cNvPr>
                <p14:cNvContentPartPr/>
                <p14:nvPr/>
              </p14:nvContentPartPr>
              <p14:xfrm>
                <a:off x="1668120" y="216754"/>
                <a:ext cx="649800" cy="422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205DC1C-7F18-9007-689F-EE828C4740E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50480" y="198754"/>
                  <a:ext cx="68544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7ACCCEB-90B2-5E2A-A4BD-DF802D47E669}"/>
                    </a:ext>
                  </a:extLst>
                </p14:cNvPr>
                <p14:cNvContentPartPr/>
                <p14:nvPr/>
              </p14:nvContentPartPr>
              <p14:xfrm>
                <a:off x="2066640" y="250594"/>
                <a:ext cx="632880" cy="376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7ACCCEB-90B2-5E2A-A4BD-DF802D47E66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49000" y="232594"/>
                  <a:ext cx="66852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8000BB7-20D0-F9EC-8C74-F2F96EA2958E}"/>
                    </a:ext>
                  </a:extLst>
                </p14:cNvPr>
                <p14:cNvContentPartPr/>
                <p14:nvPr/>
              </p14:nvContentPartPr>
              <p14:xfrm>
                <a:off x="3164640" y="243754"/>
                <a:ext cx="150120" cy="547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8000BB7-20D0-F9EC-8C74-F2F96EA2958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47000" y="226114"/>
                  <a:ext cx="18576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DE87F16-4430-A24C-729C-325D180AD381}"/>
                    </a:ext>
                  </a:extLst>
                </p14:cNvPr>
                <p14:cNvContentPartPr/>
                <p14:nvPr/>
              </p14:nvContentPartPr>
              <p14:xfrm>
                <a:off x="3044040" y="417994"/>
                <a:ext cx="613440" cy="193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DE87F16-4430-A24C-729C-325D180AD38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26040" y="399994"/>
                  <a:ext cx="649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D08F3B0-C141-470D-714A-6CC4C1603A44}"/>
                    </a:ext>
                  </a:extLst>
                </p14:cNvPr>
                <p14:cNvContentPartPr/>
                <p14:nvPr/>
              </p14:nvContentPartPr>
              <p14:xfrm>
                <a:off x="3671160" y="430954"/>
                <a:ext cx="268200" cy="185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D08F3B0-C141-470D-714A-6CC4C1603A4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53520" y="412954"/>
                  <a:ext cx="3038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65A646A-BB0B-D94E-445B-36A999F3CDF9}"/>
                    </a:ext>
                  </a:extLst>
                </p14:cNvPr>
                <p14:cNvContentPartPr/>
                <p14:nvPr/>
              </p14:nvContentPartPr>
              <p14:xfrm>
                <a:off x="4089120" y="219994"/>
                <a:ext cx="392040" cy="376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65A646A-BB0B-D94E-445B-36A999F3CDF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71120" y="201994"/>
                  <a:ext cx="42768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89D6A32-C1E5-AA8D-CAC6-6056CA2F7C2A}"/>
                    </a:ext>
                  </a:extLst>
                </p14:cNvPr>
                <p14:cNvContentPartPr/>
                <p14:nvPr/>
              </p14:nvContentPartPr>
              <p14:xfrm>
                <a:off x="4340040" y="439234"/>
                <a:ext cx="399600" cy="165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89D6A32-C1E5-AA8D-CAC6-6056CA2F7C2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22040" y="421234"/>
                  <a:ext cx="4352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8F0D2BB-11A0-7F7A-7E1B-4D8802E1A901}"/>
                    </a:ext>
                  </a:extLst>
                </p14:cNvPr>
                <p14:cNvContentPartPr/>
                <p14:nvPr/>
              </p14:nvContentPartPr>
              <p14:xfrm>
                <a:off x="4638480" y="236914"/>
                <a:ext cx="1054800" cy="360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8F0D2BB-11A0-7F7A-7E1B-4D8802E1A90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20840" y="218914"/>
                  <a:ext cx="109044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7A6416B-5EFA-45AB-8141-0BD44150F7BA}"/>
                    </a:ext>
                  </a:extLst>
                </p14:cNvPr>
                <p14:cNvContentPartPr/>
                <p14:nvPr/>
              </p14:nvContentPartPr>
              <p14:xfrm>
                <a:off x="5648280" y="354994"/>
                <a:ext cx="209160" cy="327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7A6416B-5EFA-45AB-8141-0BD44150F7B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30640" y="336994"/>
                  <a:ext cx="2448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1AE0007-6193-8F54-8193-EB6D00F7A38F}"/>
                    </a:ext>
                  </a:extLst>
                </p14:cNvPr>
                <p14:cNvContentPartPr/>
                <p14:nvPr/>
              </p14:nvContentPartPr>
              <p14:xfrm>
                <a:off x="925440" y="798514"/>
                <a:ext cx="5030280" cy="86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1AE0007-6193-8F54-8193-EB6D00F7A3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7440" y="780874"/>
                  <a:ext cx="5065920" cy="12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78A94FF-530A-9F23-0315-1FC5EE40CAD7}"/>
                  </a:ext>
                </a:extLst>
              </p14:cNvPr>
              <p14:cNvContentPartPr/>
              <p14:nvPr/>
            </p14:nvContentPartPr>
            <p14:xfrm>
              <a:off x="1752000" y="1305394"/>
              <a:ext cx="318960" cy="176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78A94FF-530A-9F23-0315-1FC5EE40CAD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734000" y="1287754"/>
                <a:ext cx="3546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75FCD14-7A88-95BC-3C53-3C4D42FDFD62}"/>
                  </a:ext>
                </a:extLst>
              </p14:cNvPr>
              <p14:cNvContentPartPr/>
              <p14:nvPr/>
            </p14:nvContentPartPr>
            <p14:xfrm>
              <a:off x="1780080" y="1134754"/>
              <a:ext cx="221040" cy="413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75FCD14-7A88-95BC-3C53-3C4D42FDFD6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62080" y="1117114"/>
                <a:ext cx="25668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853F212-9B80-D411-AA3F-A7E488807A8B}"/>
                  </a:ext>
                </a:extLst>
              </p14:cNvPr>
              <p14:cNvContentPartPr/>
              <p14:nvPr/>
            </p14:nvContentPartPr>
            <p14:xfrm>
              <a:off x="1928400" y="1185874"/>
              <a:ext cx="370440" cy="368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853F212-9B80-D411-AA3F-A7E488807A8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910400" y="1168234"/>
                <a:ext cx="40608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7E2BDF5-EE8D-1019-027F-0CA49CB6009D}"/>
                  </a:ext>
                </a:extLst>
              </p14:cNvPr>
              <p14:cNvContentPartPr/>
              <p14:nvPr/>
            </p14:nvContentPartPr>
            <p14:xfrm>
              <a:off x="2258520" y="1137994"/>
              <a:ext cx="32760" cy="439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7E2BDF5-EE8D-1019-027F-0CA49CB6009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240520" y="1120354"/>
                <a:ext cx="6840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23B8A2A-720B-27ED-9AF9-DC401228DE4E}"/>
                  </a:ext>
                </a:extLst>
              </p14:cNvPr>
              <p14:cNvContentPartPr/>
              <p14:nvPr/>
            </p14:nvContentPartPr>
            <p14:xfrm>
              <a:off x="2391000" y="1335634"/>
              <a:ext cx="520920" cy="205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23B8A2A-720B-27ED-9AF9-DC401228DE4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73000" y="1317634"/>
                <a:ext cx="55656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5A0CA24-78D9-6527-57F0-72B1161AB9AA}"/>
                  </a:ext>
                </a:extLst>
              </p14:cNvPr>
              <p14:cNvContentPartPr/>
              <p14:nvPr/>
            </p14:nvContentPartPr>
            <p14:xfrm>
              <a:off x="2955840" y="1121434"/>
              <a:ext cx="141480" cy="363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5A0CA24-78D9-6527-57F0-72B1161AB9A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38200" y="1103434"/>
                <a:ext cx="17712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C6E47CD-C36B-E5A7-B747-CD7D858E0E46}"/>
                  </a:ext>
                </a:extLst>
              </p14:cNvPr>
              <p14:cNvContentPartPr/>
              <p14:nvPr/>
            </p14:nvContentPartPr>
            <p14:xfrm>
              <a:off x="3158160" y="1139794"/>
              <a:ext cx="991080" cy="3765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C6E47CD-C36B-E5A7-B747-CD7D858E0E4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40520" y="1122154"/>
                <a:ext cx="1026720" cy="41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0838FF84-C188-D6A9-29E4-9775A84C8407}"/>
              </a:ext>
            </a:extLst>
          </p:cNvPr>
          <p:cNvGrpSpPr/>
          <p:nvPr/>
        </p:nvGrpSpPr>
        <p:grpSpPr>
          <a:xfrm>
            <a:off x="4667640" y="1028914"/>
            <a:ext cx="2668680" cy="551520"/>
            <a:chOff x="4667640" y="1028914"/>
            <a:chExt cx="2668680" cy="55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4E919BB-EB61-E317-38FB-5C75544864B3}"/>
                    </a:ext>
                  </a:extLst>
                </p14:cNvPr>
                <p14:cNvContentPartPr/>
                <p14:nvPr/>
              </p14:nvContentPartPr>
              <p14:xfrm>
                <a:off x="4667640" y="1298914"/>
                <a:ext cx="482400" cy="231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4E919BB-EB61-E317-38FB-5C75544864B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49640" y="1281274"/>
                  <a:ext cx="5180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7A0E404-CEC7-9C15-05FB-CA38B46B0753}"/>
                    </a:ext>
                  </a:extLst>
                </p14:cNvPr>
                <p14:cNvContentPartPr/>
                <p14:nvPr/>
              </p14:nvContentPartPr>
              <p14:xfrm>
                <a:off x="5186400" y="1301434"/>
                <a:ext cx="385200" cy="179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7A0E404-CEC7-9C15-05FB-CA38B46B075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68400" y="1283434"/>
                  <a:ext cx="4208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54EFCCA-C865-A4A6-18BF-496010876474}"/>
                    </a:ext>
                  </a:extLst>
                </p14:cNvPr>
                <p14:cNvContentPartPr/>
                <p14:nvPr/>
              </p14:nvContentPartPr>
              <p14:xfrm>
                <a:off x="5630280" y="1141234"/>
                <a:ext cx="587160" cy="344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54EFCCA-C865-A4A6-18BF-49601087647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12640" y="1123594"/>
                  <a:ext cx="62280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D287485-8D5B-3F80-53F5-D34277C03AA2}"/>
                    </a:ext>
                  </a:extLst>
                </p14:cNvPr>
                <p14:cNvContentPartPr/>
                <p14:nvPr/>
              </p14:nvContentPartPr>
              <p14:xfrm>
                <a:off x="6071280" y="1088674"/>
                <a:ext cx="443160" cy="406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D287485-8D5B-3F80-53F5-D34277C03AA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53280" y="1070674"/>
                  <a:ext cx="47880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5A88B26-7536-1C8D-780C-D5C55FA6B72E}"/>
                    </a:ext>
                  </a:extLst>
                </p14:cNvPr>
                <p14:cNvContentPartPr/>
                <p14:nvPr/>
              </p14:nvContentPartPr>
              <p14:xfrm>
                <a:off x="6587160" y="1368754"/>
                <a:ext cx="40320" cy="19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5A88B26-7536-1C8D-780C-D5C55FA6B72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569160" y="1350754"/>
                  <a:ext cx="759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55D2629-55F8-7F74-8E7F-C2F55F05DBDF}"/>
                    </a:ext>
                  </a:extLst>
                </p14:cNvPr>
                <p14:cNvContentPartPr/>
                <p14:nvPr/>
              </p14:nvContentPartPr>
              <p14:xfrm>
                <a:off x="6722520" y="1028914"/>
                <a:ext cx="271440" cy="407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55D2629-55F8-7F74-8E7F-C2F55F05DBD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04520" y="1010914"/>
                  <a:ext cx="30708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30EB6EB-CD4F-1EB6-107C-1EB4E25C09D2}"/>
                    </a:ext>
                  </a:extLst>
                </p14:cNvPr>
                <p14:cNvContentPartPr/>
                <p14:nvPr/>
              </p14:nvContentPartPr>
              <p14:xfrm>
                <a:off x="7035000" y="1079314"/>
                <a:ext cx="301320" cy="501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30EB6EB-CD4F-1EB6-107C-1EB4E25C09D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17360" y="1061674"/>
                  <a:ext cx="336960" cy="53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CA71D9-5443-2516-7052-22CD31BC05C0}"/>
              </a:ext>
            </a:extLst>
          </p:cNvPr>
          <p:cNvGrpSpPr/>
          <p:nvPr/>
        </p:nvGrpSpPr>
        <p:grpSpPr>
          <a:xfrm>
            <a:off x="7787400" y="1556674"/>
            <a:ext cx="1207440" cy="3566880"/>
            <a:chOff x="7787400" y="1556674"/>
            <a:chExt cx="1207440" cy="356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F844CEC-8149-F33B-3BDB-C752E4369B7A}"/>
                    </a:ext>
                  </a:extLst>
                </p14:cNvPr>
                <p14:cNvContentPartPr/>
                <p14:nvPr/>
              </p14:nvContentPartPr>
              <p14:xfrm>
                <a:off x="7787400" y="1556674"/>
                <a:ext cx="92520" cy="3566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F844CEC-8149-F33B-3BDB-C752E4369B7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69760" y="1539034"/>
                  <a:ext cx="128160" cy="360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E53C72F-06C0-7CBF-F091-774CE99E68C7}"/>
                    </a:ext>
                  </a:extLst>
                </p14:cNvPr>
                <p14:cNvContentPartPr/>
                <p14:nvPr/>
              </p14:nvContentPartPr>
              <p14:xfrm>
                <a:off x="8050560" y="2255794"/>
                <a:ext cx="264600" cy="579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E53C72F-06C0-7CBF-F091-774CE99E68C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032920" y="2238154"/>
                  <a:ext cx="300240" cy="61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36AA497-0EE5-45CC-D78B-96D197CB8C28}"/>
                    </a:ext>
                  </a:extLst>
                </p14:cNvPr>
                <p14:cNvContentPartPr/>
                <p14:nvPr/>
              </p14:nvContentPartPr>
              <p14:xfrm>
                <a:off x="8449800" y="2236714"/>
                <a:ext cx="159120" cy="287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36AA497-0EE5-45CC-D78B-96D197CB8C2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432160" y="2219074"/>
                  <a:ext cx="1947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E36C881-AB0B-7311-12A9-29E57130B296}"/>
                    </a:ext>
                  </a:extLst>
                </p14:cNvPr>
                <p14:cNvContentPartPr/>
                <p14:nvPr/>
              </p14:nvContentPartPr>
              <p14:xfrm>
                <a:off x="8781720" y="2233474"/>
                <a:ext cx="213120" cy="358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E36C881-AB0B-7311-12A9-29E57130B29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763720" y="2215834"/>
                  <a:ext cx="248760" cy="39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2AC87DD-A93A-E593-5C23-18E2FB0C8BE2}"/>
                  </a:ext>
                </a:extLst>
              </p14:cNvPr>
              <p14:cNvContentPartPr/>
              <p14:nvPr/>
            </p14:nvContentPartPr>
            <p14:xfrm>
              <a:off x="9422520" y="2566834"/>
              <a:ext cx="1068120" cy="900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2AC87DD-A93A-E593-5C23-18E2FB0C8BE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404520" y="2548834"/>
                <a:ext cx="11037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EFF30DD-425E-83F1-67D2-0DE21A7B62D4}"/>
                  </a:ext>
                </a:extLst>
              </p14:cNvPr>
              <p14:cNvContentPartPr/>
              <p14:nvPr/>
            </p14:nvContentPartPr>
            <p14:xfrm>
              <a:off x="9609720" y="3393754"/>
              <a:ext cx="374760" cy="378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EFF30DD-425E-83F1-67D2-0DE21A7B62D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591720" y="3375754"/>
                <a:ext cx="4104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7AD62D6-E02A-FFDB-0638-C6157566A1C2}"/>
                  </a:ext>
                </a:extLst>
              </p14:cNvPr>
              <p14:cNvContentPartPr/>
              <p14:nvPr/>
            </p14:nvContentPartPr>
            <p14:xfrm>
              <a:off x="10057920" y="3097834"/>
              <a:ext cx="305640" cy="3765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7AD62D6-E02A-FFDB-0638-C6157566A1C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039920" y="3079834"/>
                <a:ext cx="34128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EB35A10-E2EF-EDAC-07CE-CCF68292D30F}"/>
                  </a:ext>
                </a:extLst>
              </p14:cNvPr>
              <p14:cNvContentPartPr/>
              <p14:nvPr/>
            </p14:nvContentPartPr>
            <p14:xfrm>
              <a:off x="10300560" y="3227074"/>
              <a:ext cx="535680" cy="2894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EB35A10-E2EF-EDAC-07CE-CCF68292D30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282920" y="3209074"/>
                <a:ext cx="571320" cy="32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C854935F-C4E5-C3E3-3255-825370BAFFD0}"/>
              </a:ext>
            </a:extLst>
          </p:cNvPr>
          <p:cNvGrpSpPr/>
          <p:nvPr/>
        </p:nvGrpSpPr>
        <p:grpSpPr>
          <a:xfrm>
            <a:off x="9647520" y="3728554"/>
            <a:ext cx="2619000" cy="2247840"/>
            <a:chOff x="9647520" y="3728554"/>
            <a:chExt cx="2619000" cy="224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72D4FBF-2363-9A21-0043-81B4D8B340A9}"/>
                    </a:ext>
                  </a:extLst>
                </p14:cNvPr>
                <p14:cNvContentPartPr/>
                <p14:nvPr/>
              </p14:nvContentPartPr>
              <p14:xfrm>
                <a:off x="9660480" y="3728554"/>
                <a:ext cx="1098360" cy="167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72D4FBF-2363-9A21-0043-81B4D8B340A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642840" y="3710914"/>
                  <a:ext cx="11340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67A7D27-1A5C-4641-C594-DA896D441D79}"/>
                    </a:ext>
                  </a:extLst>
                </p14:cNvPr>
                <p14:cNvContentPartPr/>
                <p14:nvPr/>
              </p14:nvContentPartPr>
              <p14:xfrm>
                <a:off x="10799520" y="3776434"/>
                <a:ext cx="96840" cy="401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67A7D27-1A5C-4641-C594-DA896D441D7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781880" y="3758434"/>
                  <a:ext cx="13248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F0DFF06-817D-083E-4839-6A20D1310C65}"/>
                    </a:ext>
                  </a:extLst>
                </p14:cNvPr>
                <p14:cNvContentPartPr/>
                <p14:nvPr/>
              </p14:nvContentPartPr>
              <p14:xfrm>
                <a:off x="10728600" y="3978034"/>
                <a:ext cx="329760" cy="263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F0DFF06-817D-083E-4839-6A20D1310C6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710960" y="3960034"/>
                  <a:ext cx="3654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38A1B52-16A6-8B99-8A7E-FC17554CF558}"/>
                    </a:ext>
                  </a:extLst>
                </p14:cNvPr>
                <p14:cNvContentPartPr/>
                <p14:nvPr/>
              </p14:nvContentPartPr>
              <p14:xfrm>
                <a:off x="10189680" y="4304194"/>
                <a:ext cx="108720" cy="366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38A1B52-16A6-8B99-8A7E-FC17554CF55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172040" y="4286554"/>
                  <a:ext cx="14436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AD05983-0BE0-73A7-7870-E7BBC9B6A413}"/>
                    </a:ext>
                  </a:extLst>
                </p14:cNvPr>
                <p14:cNvContentPartPr/>
                <p14:nvPr/>
              </p14:nvContentPartPr>
              <p14:xfrm>
                <a:off x="10138200" y="4421914"/>
                <a:ext cx="521280" cy="228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AD05983-0BE0-73A7-7870-E7BBC9B6A41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120560" y="4404274"/>
                  <a:ext cx="5569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49FE225-7423-1695-21D3-0DE9C6BD6C15}"/>
                    </a:ext>
                  </a:extLst>
                </p14:cNvPr>
                <p14:cNvContentPartPr/>
                <p14:nvPr/>
              </p14:nvContentPartPr>
              <p14:xfrm>
                <a:off x="10380840" y="4451434"/>
                <a:ext cx="334440" cy="276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49FE225-7423-1695-21D3-0DE9C6BD6C1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363200" y="4433794"/>
                  <a:ext cx="3700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6133AB1-F0AC-72C3-DF56-AB5232654725}"/>
                    </a:ext>
                  </a:extLst>
                </p14:cNvPr>
                <p14:cNvContentPartPr/>
                <p14:nvPr/>
              </p14:nvContentPartPr>
              <p14:xfrm>
                <a:off x="10734720" y="4494274"/>
                <a:ext cx="314640" cy="209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6133AB1-F0AC-72C3-DF56-AB523265472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717080" y="4476274"/>
                  <a:ext cx="3502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6EB14BB-EE0C-401A-F5E0-0C3351E5CE65}"/>
                    </a:ext>
                  </a:extLst>
                </p14:cNvPr>
                <p14:cNvContentPartPr/>
                <p14:nvPr/>
              </p14:nvContentPartPr>
              <p14:xfrm>
                <a:off x="11135760" y="4519114"/>
                <a:ext cx="403560" cy="164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6EB14BB-EE0C-401A-F5E0-0C3351E5CE6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117760" y="4501114"/>
                  <a:ext cx="4392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DB9D4FE-6B28-78C5-DB04-838FC8A9A085}"/>
                    </a:ext>
                  </a:extLst>
                </p14:cNvPr>
                <p14:cNvContentPartPr/>
                <p14:nvPr/>
              </p14:nvContentPartPr>
              <p14:xfrm>
                <a:off x="11527440" y="4170994"/>
                <a:ext cx="251280" cy="404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DB9D4FE-6B28-78C5-DB04-838FC8A9A08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509800" y="4152994"/>
                  <a:ext cx="28692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8108C33-BB52-CE6E-9C76-60A8303B0B14}"/>
                    </a:ext>
                  </a:extLst>
                </p14:cNvPr>
                <p14:cNvContentPartPr/>
                <p14:nvPr/>
              </p14:nvContentPartPr>
              <p14:xfrm>
                <a:off x="11772960" y="4365394"/>
                <a:ext cx="178920" cy="344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8108C33-BB52-CE6E-9C76-60A8303B0B1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755320" y="4347394"/>
                  <a:ext cx="21456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C591786-0AD9-932F-4D84-3A7E61564043}"/>
                    </a:ext>
                  </a:extLst>
                </p14:cNvPr>
                <p14:cNvContentPartPr/>
                <p14:nvPr/>
              </p14:nvContentPartPr>
              <p14:xfrm>
                <a:off x="9879360" y="4795594"/>
                <a:ext cx="27720" cy="323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C591786-0AD9-932F-4D84-3A7E6156404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861360" y="4777954"/>
                  <a:ext cx="6336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4CA9999-4022-225F-8477-CFE4A62F0000}"/>
                    </a:ext>
                  </a:extLst>
                </p14:cNvPr>
                <p14:cNvContentPartPr/>
                <p14:nvPr/>
              </p14:nvContentPartPr>
              <p14:xfrm>
                <a:off x="9647520" y="4951474"/>
                <a:ext cx="880560" cy="191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4CA9999-4022-225F-8477-CFE4A62F000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629880" y="4933474"/>
                  <a:ext cx="9162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D1FC81E-14C3-9BA1-9ED6-D828A706253B}"/>
                    </a:ext>
                  </a:extLst>
                </p14:cNvPr>
                <p14:cNvContentPartPr/>
                <p14:nvPr/>
              </p14:nvContentPartPr>
              <p14:xfrm>
                <a:off x="10602600" y="5052634"/>
                <a:ext cx="689400" cy="200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D1FC81E-14C3-9BA1-9ED6-D828A706253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584600" y="5034994"/>
                  <a:ext cx="7250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07573F4-666F-027C-DB0B-56A553B97058}"/>
                    </a:ext>
                  </a:extLst>
                </p14:cNvPr>
                <p14:cNvContentPartPr/>
                <p14:nvPr/>
              </p14:nvContentPartPr>
              <p14:xfrm>
                <a:off x="11239080" y="4862914"/>
                <a:ext cx="237600" cy="452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07573F4-666F-027C-DB0B-56A553B9705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221080" y="4844914"/>
                  <a:ext cx="27324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0178DA6-D3E9-BB96-4E91-C0A3820DB579}"/>
                    </a:ext>
                  </a:extLst>
                </p14:cNvPr>
                <p14:cNvContentPartPr/>
                <p14:nvPr/>
              </p14:nvContentPartPr>
              <p14:xfrm>
                <a:off x="10160160" y="5409394"/>
                <a:ext cx="325440" cy="567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0178DA6-D3E9-BB96-4E91-C0A3820DB57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142160" y="5391754"/>
                  <a:ext cx="361080" cy="6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BAC1676-19FA-82AB-7BB4-C63D6E00C83A}"/>
                    </a:ext>
                  </a:extLst>
                </p14:cNvPr>
                <p14:cNvContentPartPr/>
                <p14:nvPr/>
              </p14:nvContentPartPr>
              <p14:xfrm>
                <a:off x="10401360" y="5682274"/>
                <a:ext cx="267120" cy="7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BAC1676-19FA-82AB-7BB4-C63D6E00C83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383360" y="5664634"/>
                  <a:ext cx="3027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6794339-1A6C-D788-12D3-2C2725EDE07B}"/>
                    </a:ext>
                  </a:extLst>
                </p14:cNvPr>
                <p14:cNvContentPartPr/>
                <p14:nvPr/>
              </p14:nvContentPartPr>
              <p14:xfrm>
                <a:off x="10710960" y="5713954"/>
                <a:ext cx="160560" cy="230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6794339-1A6C-D788-12D3-2C2725EDE07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692960" y="5695954"/>
                  <a:ext cx="1962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C2119A8-4D5A-1424-0426-14F17448EE29}"/>
                    </a:ext>
                  </a:extLst>
                </p14:cNvPr>
                <p14:cNvContentPartPr/>
                <p14:nvPr/>
              </p14:nvContentPartPr>
              <p14:xfrm>
                <a:off x="10811400" y="5722954"/>
                <a:ext cx="164880" cy="1800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C2119A8-4D5A-1424-0426-14F17448EE2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793400" y="5705314"/>
                  <a:ext cx="2005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66CE116-C7D1-8A47-3FD9-B87A38A82F74}"/>
                    </a:ext>
                  </a:extLst>
                </p14:cNvPr>
                <p14:cNvContentPartPr/>
                <p14:nvPr/>
              </p14:nvContentPartPr>
              <p14:xfrm>
                <a:off x="10985640" y="5726554"/>
                <a:ext cx="341640" cy="218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66CE116-C7D1-8A47-3FD9-B87A38A82F7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968000" y="5708914"/>
                  <a:ext cx="3772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B02336F-5AC4-8E33-ACF3-3F85041A1CB3}"/>
                    </a:ext>
                  </a:extLst>
                </p14:cNvPr>
                <p14:cNvContentPartPr/>
                <p14:nvPr/>
              </p14:nvContentPartPr>
              <p14:xfrm>
                <a:off x="11298480" y="5731954"/>
                <a:ext cx="270360" cy="215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B02336F-5AC4-8E33-ACF3-3F85041A1CB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280840" y="5713954"/>
                  <a:ext cx="3060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393D550-BA9A-1908-0AF6-9CB086824EA3}"/>
                    </a:ext>
                  </a:extLst>
                </p14:cNvPr>
                <p14:cNvContentPartPr/>
                <p14:nvPr/>
              </p14:nvContentPartPr>
              <p14:xfrm>
                <a:off x="11632920" y="5740954"/>
                <a:ext cx="123840" cy="176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393D550-BA9A-1908-0AF6-9CB086824EA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614920" y="5722954"/>
                  <a:ext cx="1594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27F7E2C-BF98-8A8B-1A83-9816BA54277F}"/>
                    </a:ext>
                  </a:extLst>
                </p14:cNvPr>
                <p14:cNvContentPartPr/>
                <p14:nvPr/>
              </p14:nvContentPartPr>
              <p14:xfrm>
                <a:off x="11763240" y="5748154"/>
                <a:ext cx="162720" cy="154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27F7E2C-BF98-8A8B-1A83-9816BA54277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745600" y="5730154"/>
                  <a:ext cx="1983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CCEE367-DCB3-98DC-5CE4-6CD2ACAFC6F2}"/>
                    </a:ext>
                  </a:extLst>
                </p14:cNvPr>
                <p14:cNvContentPartPr/>
                <p14:nvPr/>
              </p14:nvContentPartPr>
              <p14:xfrm>
                <a:off x="11878080" y="5494714"/>
                <a:ext cx="388440" cy="466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CCEE367-DCB3-98DC-5CE4-6CD2ACAFC6F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860080" y="5476714"/>
                  <a:ext cx="424080" cy="50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0996442-ED42-4E6F-808C-D92A828F5E47}"/>
              </a:ext>
            </a:extLst>
          </p:cNvPr>
          <p:cNvGrpSpPr/>
          <p:nvPr/>
        </p:nvGrpSpPr>
        <p:grpSpPr>
          <a:xfrm>
            <a:off x="10112640" y="2239954"/>
            <a:ext cx="490320" cy="286920"/>
            <a:chOff x="10112640" y="2239954"/>
            <a:chExt cx="490320" cy="28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A3E9E42-6BD8-9661-32FE-EB1567879A88}"/>
                    </a:ext>
                  </a:extLst>
                </p14:cNvPr>
                <p14:cNvContentPartPr/>
                <p14:nvPr/>
              </p14:nvContentPartPr>
              <p14:xfrm>
                <a:off x="10112640" y="2424994"/>
                <a:ext cx="48600" cy="66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A3E9E42-6BD8-9661-32FE-EB1567879A8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094640" y="2406994"/>
                  <a:ext cx="842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7F5236B-ECD8-CF20-49EE-331EAF43614B}"/>
                    </a:ext>
                  </a:extLst>
                </p14:cNvPr>
                <p14:cNvContentPartPr/>
                <p14:nvPr/>
              </p14:nvContentPartPr>
              <p14:xfrm>
                <a:off x="10397040" y="2239954"/>
                <a:ext cx="205920" cy="286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7F5236B-ECD8-CF20-49EE-331EAF43614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379400" y="2222314"/>
                  <a:ext cx="241560" cy="32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97AF791-117F-287D-731D-50D07B4EEB4E}"/>
              </a:ext>
            </a:extLst>
          </p:cNvPr>
          <p:cNvGrpSpPr/>
          <p:nvPr/>
        </p:nvGrpSpPr>
        <p:grpSpPr>
          <a:xfrm>
            <a:off x="7995120" y="268594"/>
            <a:ext cx="2958840" cy="841680"/>
            <a:chOff x="7995120" y="268594"/>
            <a:chExt cx="2958840" cy="84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7DCB74C-27F7-9432-00B9-F6547ECDA543}"/>
                    </a:ext>
                  </a:extLst>
                </p14:cNvPr>
                <p14:cNvContentPartPr/>
                <p14:nvPr/>
              </p14:nvContentPartPr>
              <p14:xfrm>
                <a:off x="7995120" y="416194"/>
                <a:ext cx="361080" cy="658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7DCB74C-27F7-9432-00B9-F6547ECDA54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977480" y="398554"/>
                  <a:ext cx="396720" cy="6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0FF7146-D4E1-D9A4-63CC-A5F7B6726C7A}"/>
                    </a:ext>
                  </a:extLst>
                </p14:cNvPr>
                <p14:cNvContentPartPr/>
                <p14:nvPr/>
              </p14:nvContentPartPr>
              <p14:xfrm>
                <a:off x="8473200" y="445714"/>
                <a:ext cx="156240" cy="304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0FF7146-D4E1-D9A4-63CC-A5F7B6726C7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455560" y="427714"/>
                  <a:ext cx="1918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1DBB4BC-B1EB-E761-F384-546CCF888B7F}"/>
                    </a:ext>
                  </a:extLst>
                </p14:cNvPr>
                <p14:cNvContentPartPr/>
                <p14:nvPr/>
              </p14:nvContentPartPr>
              <p14:xfrm>
                <a:off x="8866320" y="606994"/>
                <a:ext cx="298080" cy="68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1DBB4BC-B1EB-E761-F384-546CCF888B7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848320" y="589354"/>
                  <a:ext cx="3337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26657E7-EB22-8014-3121-AC5703F16567}"/>
                    </a:ext>
                  </a:extLst>
                </p14:cNvPr>
                <p14:cNvContentPartPr/>
                <p14:nvPr/>
              </p14:nvContentPartPr>
              <p14:xfrm>
                <a:off x="9192480" y="268594"/>
                <a:ext cx="208080" cy="473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26657E7-EB22-8014-3121-AC5703F1656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74840" y="250954"/>
                  <a:ext cx="24372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17D3F8A-94CE-3D7C-0B6B-5A4FABF689FB}"/>
                    </a:ext>
                  </a:extLst>
                </p14:cNvPr>
                <p14:cNvContentPartPr/>
                <p14:nvPr/>
              </p14:nvContentPartPr>
              <p14:xfrm>
                <a:off x="9404520" y="399994"/>
                <a:ext cx="381240" cy="257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17D3F8A-94CE-3D7C-0B6B-5A4FABF689F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86880" y="382354"/>
                  <a:ext cx="4168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5C54A1D-14AC-A90E-D7C2-105EEA91F7A6}"/>
                    </a:ext>
                  </a:extLst>
                </p14:cNvPr>
                <p14:cNvContentPartPr/>
                <p14:nvPr/>
              </p14:nvContentPartPr>
              <p14:xfrm>
                <a:off x="10012200" y="613114"/>
                <a:ext cx="553320" cy="1260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5C54A1D-14AC-A90E-D7C2-105EEA91F7A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994560" y="595114"/>
                  <a:ext cx="5889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F45B2EB-B506-8B63-3DDF-CDF7916D9757}"/>
                    </a:ext>
                  </a:extLst>
                </p14:cNvPr>
                <p14:cNvContentPartPr/>
                <p14:nvPr/>
              </p14:nvContentPartPr>
              <p14:xfrm>
                <a:off x="10517280" y="642994"/>
                <a:ext cx="104400" cy="40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F45B2EB-B506-8B63-3DDF-CDF7916D975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499280" y="624994"/>
                  <a:ext cx="1400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3E0DC78-CAD0-3F3B-10F7-1718BE9FFE28}"/>
                    </a:ext>
                  </a:extLst>
                </p14:cNvPr>
                <p14:cNvContentPartPr/>
                <p14:nvPr/>
              </p14:nvContentPartPr>
              <p14:xfrm>
                <a:off x="10714920" y="380194"/>
                <a:ext cx="239040" cy="271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3E0DC78-CAD0-3F3B-10F7-1718BE9FFE2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697280" y="362554"/>
                  <a:ext cx="2746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2C989A0-595E-3672-A155-FB92DFBDFE5B}"/>
                    </a:ext>
                  </a:extLst>
                </p14:cNvPr>
                <p14:cNvContentPartPr/>
                <p14:nvPr/>
              </p14:nvContentPartPr>
              <p14:xfrm>
                <a:off x="10453920" y="526714"/>
                <a:ext cx="113760" cy="134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2C989A0-595E-3672-A155-FB92DFBDFE5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435920" y="508714"/>
                  <a:ext cx="1494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3A71222-DD91-66DF-5994-BADB2327C00D}"/>
                    </a:ext>
                  </a:extLst>
                </p14:cNvPr>
                <p14:cNvContentPartPr/>
                <p14:nvPr/>
              </p14:nvContentPartPr>
              <p14:xfrm>
                <a:off x="9922560" y="919474"/>
                <a:ext cx="285120" cy="49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3A71222-DD91-66DF-5994-BADB2327C00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904560" y="901834"/>
                  <a:ext cx="3207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3ED47D4-F017-E7D5-FC0C-5DB183172ED1}"/>
                    </a:ext>
                  </a:extLst>
                </p14:cNvPr>
                <p14:cNvContentPartPr/>
                <p14:nvPr/>
              </p14:nvContentPartPr>
              <p14:xfrm>
                <a:off x="8490840" y="900394"/>
                <a:ext cx="1774440" cy="182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3ED47D4-F017-E7D5-FC0C-5DB183172ED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472840" y="882754"/>
                  <a:ext cx="18100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0F18C3B-010B-5B78-E5BD-9AD540BB7331}"/>
                    </a:ext>
                  </a:extLst>
                </p14:cNvPr>
                <p14:cNvContentPartPr/>
                <p14:nvPr/>
              </p14:nvContentPartPr>
              <p14:xfrm>
                <a:off x="9112560" y="964114"/>
                <a:ext cx="1422000" cy="146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0F18C3B-010B-5B78-E5BD-9AD540BB733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094560" y="946474"/>
                  <a:ext cx="145764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6CAB390-0EF5-945F-60C7-DF2C159122F1}"/>
              </a:ext>
            </a:extLst>
          </p:cNvPr>
          <p:cNvGrpSpPr/>
          <p:nvPr/>
        </p:nvGrpSpPr>
        <p:grpSpPr>
          <a:xfrm>
            <a:off x="2211360" y="2022514"/>
            <a:ext cx="4771080" cy="1549440"/>
            <a:chOff x="2211360" y="2022514"/>
            <a:chExt cx="4771080" cy="154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D1EE1E2-9ED9-485B-06AC-35F6694980BE}"/>
                    </a:ext>
                  </a:extLst>
                </p14:cNvPr>
                <p14:cNvContentPartPr/>
                <p14:nvPr/>
              </p14:nvContentPartPr>
              <p14:xfrm>
                <a:off x="2211360" y="2373154"/>
                <a:ext cx="294120" cy="247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D1EE1E2-9ED9-485B-06AC-35F6694980B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93720" y="2355514"/>
                  <a:ext cx="3297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C7AE18C-117F-2269-1D42-6239DEFB0377}"/>
                    </a:ext>
                  </a:extLst>
                </p14:cNvPr>
                <p14:cNvContentPartPr/>
                <p14:nvPr/>
              </p14:nvContentPartPr>
              <p14:xfrm>
                <a:off x="2598720" y="2271994"/>
                <a:ext cx="408600" cy="5882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C7AE18C-117F-2269-1D42-6239DEFB037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580720" y="2254354"/>
                  <a:ext cx="444240" cy="62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6A0D322-40F3-D803-BD05-A5133EBDA519}"/>
                    </a:ext>
                  </a:extLst>
                </p14:cNvPr>
                <p14:cNvContentPartPr/>
                <p14:nvPr/>
              </p14:nvContentPartPr>
              <p14:xfrm>
                <a:off x="2985360" y="2165074"/>
                <a:ext cx="678240" cy="4752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6A0D322-40F3-D803-BD05-A5133EBDA51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967360" y="2147434"/>
                  <a:ext cx="71388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515C1E1-7497-1089-443C-754005197AAB}"/>
                    </a:ext>
                  </a:extLst>
                </p14:cNvPr>
                <p14:cNvContentPartPr/>
                <p14:nvPr/>
              </p14:nvContentPartPr>
              <p14:xfrm>
                <a:off x="3287040" y="2341114"/>
                <a:ext cx="583560" cy="464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515C1E1-7497-1089-443C-754005197AA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269040" y="2323474"/>
                  <a:ext cx="6192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3B67066-355F-82FE-CB7F-3C496173467F}"/>
                    </a:ext>
                  </a:extLst>
                </p14:cNvPr>
                <p14:cNvContentPartPr/>
                <p14:nvPr/>
              </p14:nvContentPartPr>
              <p14:xfrm>
                <a:off x="2831280" y="3110794"/>
                <a:ext cx="452160" cy="247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3B67066-355F-82FE-CB7F-3C496173467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813640" y="3093154"/>
                  <a:ext cx="4878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DB7EC82-CC6C-FC27-52C1-06AFB8D4EB84}"/>
                    </a:ext>
                  </a:extLst>
                </p14:cNvPr>
                <p14:cNvContentPartPr/>
                <p14:nvPr/>
              </p14:nvContentPartPr>
              <p14:xfrm>
                <a:off x="3064200" y="3100714"/>
                <a:ext cx="226440" cy="4712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DB7EC82-CC6C-FC27-52C1-06AFB8D4EB8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046560" y="3082714"/>
                  <a:ext cx="26208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4F2A0EB-F102-FF22-4BB7-D684E25E15E2}"/>
                    </a:ext>
                  </a:extLst>
                </p14:cNvPr>
                <p14:cNvContentPartPr/>
                <p14:nvPr/>
              </p14:nvContentPartPr>
              <p14:xfrm>
                <a:off x="3332400" y="3104314"/>
                <a:ext cx="272520" cy="265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4F2A0EB-F102-FF22-4BB7-D684E25E15E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314760" y="3086674"/>
                  <a:ext cx="3081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552D06A-77F4-8D61-F69F-72C263E0F2EF}"/>
                    </a:ext>
                  </a:extLst>
                </p14:cNvPr>
                <p14:cNvContentPartPr/>
                <p14:nvPr/>
              </p14:nvContentPartPr>
              <p14:xfrm>
                <a:off x="3494760" y="3088834"/>
                <a:ext cx="995760" cy="3326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552D06A-77F4-8D61-F69F-72C263E0F2E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477120" y="3071194"/>
                  <a:ext cx="103140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DA6CB60-A8F4-2A74-F74C-3E5145DA3E5D}"/>
                    </a:ext>
                  </a:extLst>
                </p14:cNvPr>
                <p14:cNvContentPartPr/>
                <p14:nvPr/>
              </p14:nvContentPartPr>
              <p14:xfrm>
                <a:off x="4739280" y="3065794"/>
                <a:ext cx="858960" cy="2480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DA6CB60-A8F4-2A74-F74C-3E5145DA3E5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721640" y="3047794"/>
                  <a:ext cx="8946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C5C9804-A29D-A974-0ECB-25C23A1BF1C0}"/>
                    </a:ext>
                  </a:extLst>
                </p14:cNvPr>
                <p14:cNvContentPartPr/>
                <p14:nvPr/>
              </p14:nvContentPartPr>
              <p14:xfrm>
                <a:off x="5682120" y="2854474"/>
                <a:ext cx="399600" cy="4809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C5C9804-A29D-A974-0ECB-25C23A1BF1C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664120" y="2836474"/>
                  <a:ext cx="43524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6AEFC8F-0467-9F87-F36E-9A4324373F23}"/>
                    </a:ext>
                  </a:extLst>
                </p14:cNvPr>
                <p14:cNvContentPartPr/>
                <p14:nvPr/>
              </p14:nvContentPartPr>
              <p14:xfrm>
                <a:off x="5492400" y="3001714"/>
                <a:ext cx="321840" cy="33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6AEFC8F-0467-9F87-F36E-9A4324373F2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474760" y="2983714"/>
                  <a:ext cx="3574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DF937AB-C24A-A71E-68A6-45FA94EEF02E}"/>
                    </a:ext>
                  </a:extLst>
                </p14:cNvPr>
                <p14:cNvContentPartPr/>
                <p14:nvPr/>
              </p14:nvContentPartPr>
              <p14:xfrm>
                <a:off x="5835120" y="2151394"/>
                <a:ext cx="350640" cy="5292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DF937AB-C24A-A71E-68A6-45FA94EEF02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817120" y="2133754"/>
                  <a:ext cx="38628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FA60BAD-99BF-62D9-9C0A-06CAEEC2DE1F}"/>
                    </a:ext>
                  </a:extLst>
                </p14:cNvPr>
                <p14:cNvContentPartPr/>
                <p14:nvPr/>
              </p14:nvContentPartPr>
              <p14:xfrm>
                <a:off x="6045360" y="2022514"/>
                <a:ext cx="937080" cy="1602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FA60BAD-99BF-62D9-9C0A-06CAEEC2DE1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027360" y="2004874"/>
                  <a:ext cx="9727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77C3B7A-446B-9C92-6CEE-A5ADCFA76F62}"/>
                    </a:ext>
                  </a:extLst>
                </p14:cNvPr>
                <p14:cNvContentPartPr/>
                <p14:nvPr/>
              </p14:nvContentPartPr>
              <p14:xfrm>
                <a:off x="5716680" y="2369554"/>
                <a:ext cx="381960" cy="90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77C3B7A-446B-9C92-6CEE-A5ADCFA76F6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698680" y="2351914"/>
                  <a:ext cx="41760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6D44CF9-4483-C330-F012-ACB906A6A951}"/>
              </a:ext>
            </a:extLst>
          </p:cNvPr>
          <p:cNvGrpSpPr/>
          <p:nvPr/>
        </p:nvGrpSpPr>
        <p:grpSpPr>
          <a:xfrm>
            <a:off x="390120" y="3738274"/>
            <a:ext cx="3358800" cy="595440"/>
            <a:chOff x="390120" y="3738274"/>
            <a:chExt cx="3358800" cy="59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2E1B08E-5396-277C-3821-08BD9DD0F22A}"/>
                    </a:ext>
                  </a:extLst>
                </p14:cNvPr>
                <p14:cNvContentPartPr/>
                <p14:nvPr/>
              </p14:nvContentPartPr>
              <p14:xfrm>
                <a:off x="390120" y="3849154"/>
                <a:ext cx="546480" cy="2095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2E1B08E-5396-277C-3821-08BD9DD0F22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72480" y="3831514"/>
                  <a:ext cx="5821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5F12FDA-F712-4C79-7290-D6B36920874C}"/>
                    </a:ext>
                  </a:extLst>
                </p14:cNvPr>
                <p14:cNvContentPartPr/>
                <p14:nvPr/>
              </p14:nvContentPartPr>
              <p14:xfrm>
                <a:off x="1034160" y="3840874"/>
                <a:ext cx="232560" cy="177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5F12FDA-F712-4C79-7290-D6B36920874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16520" y="3823234"/>
                  <a:ext cx="2682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239C138-9903-B0E3-8D60-9497E5BDDD46}"/>
                    </a:ext>
                  </a:extLst>
                </p14:cNvPr>
                <p14:cNvContentPartPr/>
                <p14:nvPr/>
              </p14:nvContentPartPr>
              <p14:xfrm>
                <a:off x="1257720" y="3837274"/>
                <a:ext cx="333000" cy="2055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239C138-9903-B0E3-8D60-9497E5BDDD4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240080" y="3819274"/>
                  <a:ext cx="3686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2895E0D-68C8-F22B-3490-A9A64816FA96}"/>
                    </a:ext>
                  </a:extLst>
                </p14:cNvPr>
                <p14:cNvContentPartPr/>
                <p14:nvPr/>
              </p14:nvContentPartPr>
              <p14:xfrm>
                <a:off x="1809960" y="3856714"/>
                <a:ext cx="279360" cy="2473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2895E0D-68C8-F22B-3490-A9A64816FA9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791960" y="3839074"/>
                  <a:ext cx="3150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1F13D17-0ADE-B157-32F7-EB66A967CCF3}"/>
                    </a:ext>
                  </a:extLst>
                </p14:cNvPr>
                <p14:cNvContentPartPr/>
                <p14:nvPr/>
              </p14:nvContentPartPr>
              <p14:xfrm>
                <a:off x="2542560" y="3875074"/>
                <a:ext cx="286200" cy="2239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1F13D17-0ADE-B157-32F7-EB66A967CCF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524560" y="3857074"/>
                  <a:ext cx="3218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868D255-DC59-016D-3096-C387C6A4A5F9}"/>
                    </a:ext>
                  </a:extLst>
                </p14:cNvPr>
                <p14:cNvContentPartPr/>
                <p14:nvPr/>
              </p14:nvContentPartPr>
              <p14:xfrm>
                <a:off x="2868000" y="3738274"/>
                <a:ext cx="880920" cy="5954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868D255-DC59-016D-3096-C387C6A4A5F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850360" y="3720274"/>
                  <a:ext cx="91656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84449B2-4CC9-FDAA-B4EE-B963B3DC46DE}"/>
                    </a:ext>
                  </a:extLst>
                </p14:cNvPr>
                <p14:cNvContentPartPr/>
                <p14:nvPr/>
              </p14:nvContentPartPr>
              <p14:xfrm>
                <a:off x="3384240" y="3929074"/>
                <a:ext cx="309240" cy="118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84449B2-4CC9-FDAA-B4EE-B963B3DC46D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366600" y="3911434"/>
                  <a:ext cx="34488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8A5183E-9BB4-4938-D96F-0FC7A6B5E5D2}"/>
              </a:ext>
            </a:extLst>
          </p:cNvPr>
          <p:cNvGrpSpPr/>
          <p:nvPr/>
        </p:nvGrpSpPr>
        <p:grpSpPr>
          <a:xfrm>
            <a:off x="1074480" y="4645114"/>
            <a:ext cx="635400" cy="784800"/>
            <a:chOff x="1074480" y="4645114"/>
            <a:chExt cx="635400" cy="78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26A134A-333F-F5DE-BD36-2FC10960D61B}"/>
                    </a:ext>
                  </a:extLst>
                </p14:cNvPr>
                <p14:cNvContentPartPr/>
                <p14:nvPr/>
              </p14:nvContentPartPr>
              <p14:xfrm>
                <a:off x="1074480" y="5192674"/>
                <a:ext cx="293760" cy="2372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26A134A-333F-F5DE-BD36-2FC10960D61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56480" y="5174674"/>
                  <a:ext cx="3294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1B2BA17-395D-921A-0CCA-D406E3B0FFD7}"/>
                    </a:ext>
                  </a:extLst>
                </p14:cNvPr>
                <p14:cNvContentPartPr/>
                <p14:nvPr/>
              </p14:nvContentPartPr>
              <p14:xfrm>
                <a:off x="1330800" y="4645114"/>
                <a:ext cx="90360" cy="3916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1B2BA17-395D-921A-0CCA-D406E3B0FFD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313160" y="4627114"/>
                  <a:ext cx="12600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B4B86A6-E38D-F0EA-E9B9-9DB6F5143387}"/>
                    </a:ext>
                  </a:extLst>
                </p14:cNvPr>
                <p14:cNvContentPartPr/>
                <p14:nvPr/>
              </p14:nvContentPartPr>
              <p14:xfrm>
                <a:off x="1325760" y="4923394"/>
                <a:ext cx="286920" cy="2599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B4B86A6-E38D-F0EA-E9B9-9DB6F514338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308120" y="4905754"/>
                  <a:ext cx="3225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FD542F2-914B-118A-E538-22B107D405D6}"/>
                    </a:ext>
                  </a:extLst>
                </p14:cNvPr>
                <p14:cNvContentPartPr/>
                <p14:nvPr/>
              </p14:nvContentPartPr>
              <p14:xfrm>
                <a:off x="1486680" y="5118874"/>
                <a:ext cx="223200" cy="1252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FD542F2-914B-118A-E538-22B107D405D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469040" y="5100874"/>
                  <a:ext cx="25884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BE0D5F3-3EA6-3DF8-36C2-9B0B20745B95}"/>
              </a:ext>
            </a:extLst>
          </p:cNvPr>
          <p:cNvGrpSpPr/>
          <p:nvPr/>
        </p:nvGrpSpPr>
        <p:grpSpPr>
          <a:xfrm>
            <a:off x="2456520" y="4860394"/>
            <a:ext cx="3706200" cy="746280"/>
            <a:chOff x="2456520" y="4860394"/>
            <a:chExt cx="3706200" cy="74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CDF961F-35A0-0A45-BBF9-91F969E86673}"/>
                    </a:ext>
                  </a:extLst>
                </p14:cNvPr>
                <p14:cNvContentPartPr/>
                <p14:nvPr/>
              </p14:nvContentPartPr>
              <p14:xfrm>
                <a:off x="2521320" y="5184394"/>
                <a:ext cx="20520" cy="3038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CDF961F-35A0-0A45-BBF9-91F969E8667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503680" y="5166394"/>
                  <a:ext cx="561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846D339-CAA8-C96E-7F0E-8DD0FD8D8024}"/>
                    </a:ext>
                  </a:extLst>
                </p14:cNvPr>
                <p14:cNvContentPartPr/>
                <p14:nvPr/>
              </p14:nvContentPartPr>
              <p14:xfrm>
                <a:off x="2456520" y="5109874"/>
                <a:ext cx="156240" cy="1810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846D339-CAA8-C96E-7F0E-8DD0FD8D802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438520" y="5092234"/>
                  <a:ext cx="1918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284E69D-E34E-6D4E-CCDB-682AFE9175ED}"/>
                    </a:ext>
                  </a:extLst>
                </p14:cNvPr>
                <p14:cNvContentPartPr/>
                <p14:nvPr/>
              </p14:nvContentPartPr>
              <p14:xfrm>
                <a:off x="2707800" y="5141554"/>
                <a:ext cx="116640" cy="1558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284E69D-E34E-6D4E-CCDB-682AFE9175E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690160" y="5123554"/>
                  <a:ext cx="1522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09CC89B-A225-E3CF-DFE3-01EDB51F752C}"/>
                    </a:ext>
                  </a:extLst>
                </p14:cNvPr>
                <p14:cNvContentPartPr/>
                <p14:nvPr/>
              </p14:nvContentPartPr>
              <p14:xfrm>
                <a:off x="2942880" y="5004034"/>
                <a:ext cx="755640" cy="3243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09CC89B-A225-E3CF-DFE3-01EDB51F752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924880" y="4986034"/>
                  <a:ext cx="7912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983AC2A-A85A-35A4-3BDB-15870B79CD21}"/>
                    </a:ext>
                  </a:extLst>
                </p14:cNvPr>
                <p14:cNvContentPartPr/>
                <p14:nvPr/>
              </p14:nvContentPartPr>
              <p14:xfrm>
                <a:off x="3863760" y="4991434"/>
                <a:ext cx="605520" cy="5623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983AC2A-A85A-35A4-3BDB-15870B79CD2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845760" y="4973434"/>
                  <a:ext cx="64116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D811856-6C35-A9AB-82A0-413841FAB0B5}"/>
                    </a:ext>
                  </a:extLst>
                </p14:cNvPr>
                <p14:cNvContentPartPr/>
                <p14:nvPr/>
              </p14:nvContentPartPr>
              <p14:xfrm>
                <a:off x="4847280" y="4990354"/>
                <a:ext cx="18000" cy="2106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D811856-6C35-A9AB-82A0-413841FAB0B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829280" y="4972354"/>
                  <a:ext cx="536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2F0AF31-2A0D-2CF4-A5A6-CBA21CB71A5C}"/>
                    </a:ext>
                  </a:extLst>
                </p14:cNvPr>
                <p14:cNvContentPartPr/>
                <p14:nvPr/>
              </p14:nvContentPartPr>
              <p14:xfrm>
                <a:off x="4810200" y="5031754"/>
                <a:ext cx="300600" cy="4492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2F0AF31-2A0D-2CF4-A5A6-CBA21CB71A5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792200" y="5013754"/>
                  <a:ext cx="33624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1D70B79-AB4C-492C-407B-BA41B7516542}"/>
                    </a:ext>
                  </a:extLst>
                </p14:cNvPr>
                <p14:cNvContentPartPr/>
                <p14:nvPr/>
              </p14:nvContentPartPr>
              <p14:xfrm>
                <a:off x="4950240" y="4860394"/>
                <a:ext cx="649440" cy="6368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1D70B79-AB4C-492C-407B-BA41B751654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932600" y="4842394"/>
                  <a:ext cx="685080" cy="67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1512E0F-E27C-1F05-7749-A38F29323CED}"/>
                    </a:ext>
                  </a:extLst>
                </p14:cNvPr>
                <p14:cNvContentPartPr/>
                <p14:nvPr/>
              </p14:nvContentPartPr>
              <p14:xfrm>
                <a:off x="5956440" y="4925914"/>
                <a:ext cx="206280" cy="5144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1512E0F-E27C-1F05-7749-A38F29323CE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938440" y="4907914"/>
                  <a:ext cx="24192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38E752C-3A6B-BA4C-5AB5-01F2498DB602}"/>
                    </a:ext>
                  </a:extLst>
                </p14:cNvPr>
                <p14:cNvContentPartPr/>
                <p14:nvPr/>
              </p14:nvContentPartPr>
              <p14:xfrm>
                <a:off x="6100800" y="5528554"/>
                <a:ext cx="10800" cy="781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38E752C-3A6B-BA4C-5AB5-01F2498DB60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082800" y="5510554"/>
                  <a:ext cx="46440" cy="113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0098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A7306B38-FDD3-60E9-3619-4F518FEB4FE8}"/>
              </a:ext>
            </a:extLst>
          </p:cNvPr>
          <p:cNvGrpSpPr/>
          <p:nvPr/>
        </p:nvGrpSpPr>
        <p:grpSpPr>
          <a:xfrm>
            <a:off x="524760" y="201994"/>
            <a:ext cx="9689760" cy="1601640"/>
            <a:chOff x="524760" y="201994"/>
            <a:chExt cx="9689760" cy="160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D74249B-0FFB-FA3D-6344-A330BA531734}"/>
                    </a:ext>
                  </a:extLst>
                </p14:cNvPr>
                <p14:cNvContentPartPr/>
                <p14:nvPr/>
              </p14:nvContentPartPr>
              <p14:xfrm>
                <a:off x="564360" y="348874"/>
                <a:ext cx="21240" cy="343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D74249B-0FFB-FA3D-6344-A330BA53173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6360" y="330874"/>
                  <a:ext cx="5688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F02A6A6-68A6-7321-35BA-6431D73320C8}"/>
                    </a:ext>
                  </a:extLst>
                </p14:cNvPr>
                <p14:cNvContentPartPr/>
                <p14:nvPr/>
              </p14:nvContentPartPr>
              <p14:xfrm>
                <a:off x="524760" y="393874"/>
                <a:ext cx="246960" cy="97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F02A6A6-68A6-7321-35BA-6431D73320C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6760" y="376234"/>
                  <a:ext cx="2826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70F2856-4AD2-60A9-1962-07B9DD5908FD}"/>
                    </a:ext>
                  </a:extLst>
                </p14:cNvPr>
                <p14:cNvContentPartPr/>
                <p14:nvPr/>
              </p14:nvContentPartPr>
              <p14:xfrm>
                <a:off x="699000" y="369394"/>
                <a:ext cx="182160" cy="249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70F2856-4AD2-60A9-1962-07B9DD5908F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1000" y="351394"/>
                  <a:ext cx="2178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6495A97-91D1-39B4-4613-4DF36323212A}"/>
                    </a:ext>
                  </a:extLst>
                </p14:cNvPr>
                <p14:cNvContentPartPr/>
                <p14:nvPr/>
              </p14:nvContentPartPr>
              <p14:xfrm>
                <a:off x="1030560" y="446794"/>
                <a:ext cx="121680" cy="187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6495A97-91D1-39B4-4613-4DF36323212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12920" y="428794"/>
                  <a:ext cx="1573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10D9581-EB6C-9C12-565D-08E622CB8FA6}"/>
                    </a:ext>
                  </a:extLst>
                </p14:cNvPr>
                <p14:cNvContentPartPr/>
                <p14:nvPr/>
              </p14:nvContentPartPr>
              <p14:xfrm>
                <a:off x="1170600" y="438514"/>
                <a:ext cx="483120" cy="366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10D9581-EB6C-9C12-565D-08E622CB8FA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52960" y="420514"/>
                  <a:ext cx="51876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E07BD70-B61C-094C-B96F-FF05CD8F8C6E}"/>
                    </a:ext>
                  </a:extLst>
                </p14:cNvPr>
                <p14:cNvContentPartPr/>
                <p14:nvPr/>
              </p14:nvContentPartPr>
              <p14:xfrm>
                <a:off x="1632480" y="480994"/>
                <a:ext cx="116280" cy="74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E07BD70-B61C-094C-B96F-FF05CD8F8C6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14480" y="462994"/>
                  <a:ext cx="151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A076A7E-AECF-7618-BBD4-612DED7D7BAF}"/>
                    </a:ext>
                  </a:extLst>
                </p14:cNvPr>
                <p14:cNvContentPartPr/>
                <p14:nvPr/>
              </p14:nvContentPartPr>
              <p14:xfrm>
                <a:off x="1649040" y="502594"/>
                <a:ext cx="403200" cy="437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A076A7E-AECF-7618-BBD4-612DED7D7BA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31400" y="484954"/>
                  <a:ext cx="43884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1F5844A-5FC6-7C9D-888A-F2E1A71D5E96}"/>
                    </a:ext>
                  </a:extLst>
                </p14:cNvPr>
                <p14:cNvContentPartPr/>
                <p14:nvPr/>
              </p14:nvContentPartPr>
              <p14:xfrm>
                <a:off x="2046120" y="308554"/>
                <a:ext cx="41040" cy="114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1F5844A-5FC6-7C9D-888A-F2E1A71D5E9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28480" y="290914"/>
                  <a:ext cx="766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7CF9BE3-02ED-D75B-139C-BDE9315F19AE}"/>
                    </a:ext>
                  </a:extLst>
                </p14:cNvPr>
                <p14:cNvContentPartPr/>
                <p14:nvPr/>
              </p14:nvContentPartPr>
              <p14:xfrm>
                <a:off x="2133960" y="478834"/>
                <a:ext cx="258480" cy="187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7CF9BE3-02ED-D75B-139C-BDE9315F19A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15960" y="460834"/>
                  <a:ext cx="2941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E19A7C2-082C-DD4D-9BB4-07652C0280E2}"/>
                    </a:ext>
                  </a:extLst>
                </p14:cNvPr>
                <p14:cNvContentPartPr/>
                <p14:nvPr/>
              </p14:nvContentPartPr>
              <p14:xfrm>
                <a:off x="2300640" y="501874"/>
                <a:ext cx="416880" cy="450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E19A7C2-082C-DD4D-9BB4-07652C0280E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82640" y="484234"/>
                  <a:ext cx="45252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EE21AF3-D89A-D32B-D265-14F1C5D4A6C5}"/>
                    </a:ext>
                  </a:extLst>
                </p14:cNvPr>
                <p14:cNvContentPartPr/>
                <p14:nvPr/>
              </p14:nvContentPartPr>
              <p14:xfrm>
                <a:off x="3054480" y="327994"/>
                <a:ext cx="881640" cy="501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EE21AF3-D89A-D32B-D265-14F1C5D4A6C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36480" y="309994"/>
                  <a:ext cx="91728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A6B0FD6-706C-CAEA-B740-8E22D5CB452F}"/>
                    </a:ext>
                  </a:extLst>
                </p14:cNvPr>
                <p14:cNvContentPartPr/>
                <p14:nvPr/>
              </p14:nvContentPartPr>
              <p14:xfrm>
                <a:off x="3940080" y="381634"/>
                <a:ext cx="506160" cy="294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A6B0FD6-706C-CAEA-B740-8E22D5CB45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22440" y="363994"/>
                  <a:ext cx="5418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32C7266-796F-5E0E-7C9F-D3A0C29E3815}"/>
                    </a:ext>
                  </a:extLst>
                </p14:cNvPr>
                <p14:cNvContentPartPr/>
                <p14:nvPr/>
              </p14:nvContentPartPr>
              <p14:xfrm>
                <a:off x="4279200" y="520954"/>
                <a:ext cx="259920" cy="44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32C7266-796F-5E0E-7C9F-D3A0C29E381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61200" y="503314"/>
                  <a:ext cx="2955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F7A9A0E-AF74-E8BC-9D34-1640D6AE1FF5}"/>
                    </a:ext>
                  </a:extLst>
                </p14:cNvPr>
                <p14:cNvContentPartPr/>
                <p14:nvPr/>
              </p14:nvContentPartPr>
              <p14:xfrm>
                <a:off x="4825320" y="335914"/>
                <a:ext cx="244080" cy="376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F7A9A0E-AF74-E8BC-9D34-1640D6AE1FF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07320" y="317914"/>
                  <a:ext cx="27972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761689A-AFE6-75C4-3CA5-D4B33412EFED}"/>
                    </a:ext>
                  </a:extLst>
                </p14:cNvPr>
                <p14:cNvContentPartPr/>
                <p14:nvPr/>
              </p14:nvContentPartPr>
              <p14:xfrm>
                <a:off x="5437680" y="393874"/>
                <a:ext cx="185400" cy="213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761689A-AFE6-75C4-3CA5-D4B33412EFE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19680" y="375874"/>
                  <a:ext cx="2210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D7C2281-C720-1FED-0603-008D677D00ED}"/>
                    </a:ext>
                  </a:extLst>
                </p14:cNvPr>
                <p14:cNvContentPartPr/>
                <p14:nvPr/>
              </p14:nvContentPartPr>
              <p14:xfrm>
                <a:off x="5709120" y="267874"/>
                <a:ext cx="434880" cy="367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D7C2281-C720-1FED-0603-008D677D00E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91480" y="250234"/>
                  <a:ext cx="4705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9F56424-89EA-7C54-58C4-1B2F714C6150}"/>
                    </a:ext>
                  </a:extLst>
                </p14:cNvPr>
                <p14:cNvContentPartPr/>
                <p14:nvPr/>
              </p14:nvContentPartPr>
              <p14:xfrm>
                <a:off x="5916840" y="431674"/>
                <a:ext cx="584640" cy="333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9F56424-89EA-7C54-58C4-1B2F714C615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98840" y="413674"/>
                  <a:ext cx="62028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8FF9C5A-1258-E0F4-732A-DCFCFD2D67F6}"/>
                    </a:ext>
                  </a:extLst>
                </p14:cNvPr>
                <p14:cNvContentPartPr/>
                <p14:nvPr/>
              </p14:nvContentPartPr>
              <p14:xfrm>
                <a:off x="6513720" y="264634"/>
                <a:ext cx="516600" cy="338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8FF9C5A-1258-E0F4-732A-DCFCFD2D67F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95720" y="246634"/>
                  <a:ext cx="55224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1BDBCC4-C910-25CF-D5C4-FBA74BA4DEBF}"/>
                    </a:ext>
                  </a:extLst>
                </p14:cNvPr>
                <p14:cNvContentPartPr/>
                <p14:nvPr/>
              </p14:nvContentPartPr>
              <p14:xfrm>
                <a:off x="6858240" y="447154"/>
                <a:ext cx="445320" cy="15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1BDBCC4-C910-25CF-D5C4-FBA74BA4DEB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40240" y="429514"/>
                  <a:ext cx="4809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AF0D875-4928-4892-D65F-23F3DA487A96}"/>
                    </a:ext>
                  </a:extLst>
                </p14:cNvPr>
                <p14:cNvContentPartPr/>
                <p14:nvPr/>
              </p14:nvContentPartPr>
              <p14:xfrm>
                <a:off x="7553040" y="326554"/>
                <a:ext cx="367560" cy="376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AF0D875-4928-4892-D65F-23F3DA487A9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535400" y="308914"/>
                  <a:ext cx="40320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8539962-3190-B94B-F073-3C9E5DFCD654}"/>
                    </a:ext>
                  </a:extLst>
                </p14:cNvPr>
                <p14:cNvContentPartPr/>
                <p14:nvPr/>
              </p14:nvContentPartPr>
              <p14:xfrm>
                <a:off x="8017440" y="201994"/>
                <a:ext cx="1099800" cy="411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8539962-3190-B94B-F073-3C9E5DFCD65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99440" y="184354"/>
                  <a:ext cx="113544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A71081D-7311-48AB-96D8-2EA4BB9DB0C9}"/>
                    </a:ext>
                  </a:extLst>
                </p14:cNvPr>
                <p14:cNvContentPartPr/>
                <p14:nvPr/>
              </p14:nvContentPartPr>
              <p14:xfrm>
                <a:off x="9025440" y="411514"/>
                <a:ext cx="318240" cy="135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A71081D-7311-48AB-96D8-2EA4BB9DB0C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07440" y="393514"/>
                  <a:ext cx="3538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D0B5E6B-090E-4081-C1A0-1879136CAF5A}"/>
                    </a:ext>
                  </a:extLst>
                </p14:cNvPr>
                <p14:cNvContentPartPr/>
                <p14:nvPr/>
              </p14:nvContentPartPr>
              <p14:xfrm>
                <a:off x="9310920" y="222154"/>
                <a:ext cx="84600" cy="38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D0B5E6B-090E-4081-C1A0-1879136CAF5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293280" y="204154"/>
                  <a:ext cx="120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2DA809B-D6F8-7166-CC12-B62613704E6F}"/>
                    </a:ext>
                  </a:extLst>
                </p14:cNvPr>
                <p14:cNvContentPartPr/>
                <p14:nvPr/>
              </p14:nvContentPartPr>
              <p14:xfrm>
                <a:off x="9433680" y="376954"/>
                <a:ext cx="595080" cy="214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2DA809B-D6F8-7166-CC12-B62613704E6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16040" y="358954"/>
                  <a:ext cx="6307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807C96C-3410-FF72-F911-A093E476E52C}"/>
                    </a:ext>
                  </a:extLst>
                </p14:cNvPr>
                <p14:cNvContentPartPr/>
                <p14:nvPr/>
              </p14:nvContentPartPr>
              <p14:xfrm>
                <a:off x="10030560" y="387754"/>
                <a:ext cx="183960" cy="316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807C96C-3410-FF72-F911-A093E476E52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012920" y="369754"/>
                  <a:ext cx="2196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9B48E52-B3ED-22C1-407E-6708D9EAE821}"/>
                    </a:ext>
                  </a:extLst>
                </p14:cNvPr>
                <p14:cNvContentPartPr/>
                <p14:nvPr/>
              </p14:nvContentPartPr>
              <p14:xfrm>
                <a:off x="4103520" y="1110994"/>
                <a:ext cx="691200" cy="417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9B48E52-B3ED-22C1-407E-6708D9EAE82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85520" y="1093354"/>
                  <a:ext cx="72684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1FB5AF9-B19B-DD99-C4D2-5DF229F84602}"/>
                    </a:ext>
                  </a:extLst>
                </p14:cNvPr>
                <p14:cNvContentPartPr/>
                <p14:nvPr/>
              </p14:nvContentPartPr>
              <p14:xfrm>
                <a:off x="4947720" y="827314"/>
                <a:ext cx="135000" cy="976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1FB5AF9-B19B-DD99-C4D2-5DF229F846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29720" y="809314"/>
                  <a:ext cx="170640" cy="10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B566C93-A774-AB32-2ECE-E1642ECF8707}"/>
                    </a:ext>
                  </a:extLst>
                </p14:cNvPr>
                <p14:cNvContentPartPr/>
                <p14:nvPr/>
              </p14:nvContentPartPr>
              <p14:xfrm>
                <a:off x="5073720" y="1091194"/>
                <a:ext cx="417600" cy="428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B566C93-A774-AB32-2ECE-E1642ECF870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55720" y="1073554"/>
                  <a:ext cx="453240" cy="46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6B82F74-29EB-ED04-BB6B-7810E8B24644}"/>
              </a:ext>
            </a:extLst>
          </p:cNvPr>
          <p:cNvGrpSpPr/>
          <p:nvPr/>
        </p:nvGrpSpPr>
        <p:grpSpPr>
          <a:xfrm>
            <a:off x="1768920" y="2004514"/>
            <a:ext cx="3186000" cy="1712880"/>
            <a:chOff x="1768920" y="2004514"/>
            <a:chExt cx="3186000" cy="171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47EDE05-4869-6DE2-9D92-A40773BC06C7}"/>
                    </a:ext>
                  </a:extLst>
                </p14:cNvPr>
                <p14:cNvContentPartPr/>
                <p14:nvPr/>
              </p14:nvContentPartPr>
              <p14:xfrm>
                <a:off x="1768920" y="2160034"/>
                <a:ext cx="375480" cy="217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47EDE05-4869-6DE2-9D92-A40773BC06C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51280" y="2142034"/>
                  <a:ext cx="4111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287AD72-E372-72D6-89D2-F29998EE98D3}"/>
                    </a:ext>
                  </a:extLst>
                </p14:cNvPr>
                <p14:cNvContentPartPr/>
                <p14:nvPr/>
              </p14:nvContentPartPr>
              <p14:xfrm>
                <a:off x="2042520" y="2008474"/>
                <a:ext cx="450000" cy="365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287AD72-E372-72D6-89D2-F29998EE98D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24520" y="1990834"/>
                  <a:ext cx="48564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18182F2-212E-4E55-F7BB-FFB2F643018B}"/>
                    </a:ext>
                  </a:extLst>
                </p14:cNvPr>
                <p14:cNvContentPartPr/>
                <p14:nvPr/>
              </p14:nvContentPartPr>
              <p14:xfrm>
                <a:off x="2403600" y="2158594"/>
                <a:ext cx="847080" cy="176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18182F2-212E-4E55-F7BB-FFB2F643018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85600" y="2140594"/>
                  <a:ext cx="8827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B3B9B5B-4D43-401E-FB8A-D9F1FCF32961}"/>
                    </a:ext>
                  </a:extLst>
                </p14:cNvPr>
                <p14:cNvContentPartPr/>
                <p14:nvPr/>
              </p14:nvContentPartPr>
              <p14:xfrm>
                <a:off x="3201000" y="2187394"/>
                <a:ext cx="357120" cy="192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B3B9B5B-4D43-401E-FB8A-D9F1FCF3296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83000" y="2169394"/>
                  <a:ext cx="3927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65F7D45-217C-F97A-CEA5-1E8793E87FD6}"/>
                    </a:ext>
                  </a:extLst>
                </p14:cNvPr>
                <p14:cNvContentPartPr/>
                <p14:nvPr/>
              </p14:nvContentPartPr>
              <p14:xfrm>
                <a:off x="3644160" y="2004514"/>
                <a:ext cx="488520" cy="353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65F7D45-217C-F97A-CEA5-1E8793E87FD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26160" y="1986874"/>
                  <a:ext cx="52416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8DE0A8C-92C0-E8E8-A0B3-3AE83A735BAA}"/>
                    </a:ext>
                  </a:extLst>
                </p14:cNvPr>
                <p14:cNvContentPartPr/>
                <p14:nvPr/>
              </p14:nvContentPartPr>
              <p14:xfrm>
                <a:off x="4057800" y="2028274"/>
                <a:ext cx="897120" cy="383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8DE0A8C-92C0-E8E8-A0B3-3AE83A735BA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039800" y="2010634"/>
                  <a:ext cx="93276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8E6497B-D3C8-D02A-146C-BB9A4FDD4C21}"/>
                    </a:ext>
                  </a:extLst>
                </p14:cNvPr>
                <p14:cNvContentPartPr/>
                <p14:nvPr/>
              </p14:nvContentPartPr>
              <p14:xfrm>
                <a:off x="1950720" y="2683834"/>
                <a:ext cx="65520" cy="268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8E6497B-D3C8-D02A-146C-BB9A4FDD4C2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933080" y="2665834"/>
                  <a:ext cx="1011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4FA2B44-26F0-3DD7-D9F1-A66E8C06CB49}"/>
                    </a:ext>
                  </a:extLst>
                </p14:cNvPr>
                <p14:cNvContentPartPr/>
                <p14:nvPr/>
              </p14:nvContentPartPr>
              <p14:xfrm>
                <a:off x="2019120" y="2573674"/>
                <a:ext cx="77760" cy="56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4FA2B44-26F0-3DD7-D9F1-A66E8C06CB4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001480" y="2556034"/>
                  <a:ext cx="1134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18360DD-90B2-F785-33E6-0F4833E007B4}"/>
                    </a:ext>
                  </a:extLst>
                </p14:cNvPr>
                <p14:cNvContentPartPr/>
                <p14:nvPr/>
              </p14:nvContentPartPr>
              <p14:xfrm>
                <a:off x="2223600" y="2704354"/>
                <a:ext cx="167400" cy="134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18360DD-90B2-F785-33E6-0F4833E007B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205960" y="2686354"/>
                  <a:ext cx="2030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ADFA5F6-BF88-9665-7920-233FEB806D6F}"/>
                    </a:ext>
                  </a:extLst>
                </p14:cNvPr>
                <p14:cNvContentPartPr/>
                <p14:nvPr/>
              </p14:nvContentPartPr>
              <p14:xfrm>
                <a:off x="2217840" y="2648914"/>
                <a:ext cx="295200" cy="276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ADFA5F6-BF88-9665-7920-233FEB806D6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199840" y="2630914"/>
                  <a:ext cx="3308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0DD9E7B-82A8-2C05-6876-00249BED8D01}"/>
                    </a:ext>
                  </a:extLst>
                </p14:cNvPr>
                <p14:cNvContentPartPr/>
                <p14:nvPr/>
              </p14:nvContentPartPr>
              <p14:xfrm>
                <a:off x="2622840" y="2553874"/>
                <a:ext cx="136440" cy="433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0DD9E7B-82A8-2C05-6876-00249BED8D0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604840" y="2535874"/>
                  <a:ext cx="17208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BF2CA17-7484-9965-0B9D-29807908F41B}"/>
                    </a:ext>
                  </a:extLst>
                </p14:cNvPr>
                <p14:cNvContentPartPr/>
                <p14:nvPr/>
              </p14:nvContentPartPr>
              <p14:xfrm>
                <a:off x="2605200" y="2653594"/>
                <a:ext cx="1712520" cy="516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BF2CA17-7484-9965-0B9D-29807908F41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587560" y="2635594"/>
                  <a:ext cx="174816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E48A1AE-3C74-7A87-B6B7-20F1B61CCCA6}"/>
                    </a:ext>
                  </a:extLst>
                </p14:cNvPr>
                <p14:cNvContentPartPr/>
                <p14:nvPr/>
              </p14:nvContentPartPr>
              <p14:xfrm>
                <a:off x="1890600" y="3294034"/>
                <a:ext cx="680760" cy="242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E48A1AE-3C74-7A87-B6B7-20F1B61CCCA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872600" y="3276394"/>
                  <a:ext cx="7164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F089280-6CB4-6B47-E643-BAB2970AB865}"/>
                    </a:ext>
                  </a:extLst>
                </p14:cNvPr>
                <p14:cNvContentPartPr/>
                <p14:nvPr/>
              </p14:nvContentPartPr>
              <p14:xfrm>
                <a:off x="2665680" y="3252994"/>
                <a:ext cx="610200" cy="347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F089280-6CB4-6B47-E643-BAB2970AB86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48040" y="3234994"/>
                  <a:ext cx="64584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AC1872E-3CAA-3D7A-297C-92375FC78F8D}"/>
                    </a:ext>
                  </a:extLst>
                </p14:cNvPr>
                <p14:cNvContentPartPr/>
                <p14:nvPr/>
              </p14:nvContentPartPr>
              <p14:xfrm>
                <a:off x="3537240" y="3223474"/>
                <a:ext cx="86040" cy="493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AC1872E-3CAA-3D7A-297C-92375FC78F8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519240" y="3205474"/>
                  <a:ext cx="121680" cy="52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25731A6-757F-9F9F-BF89-3CE4BA85F1D7}"/>
              </a:ext>
            </a:extLst>
          </p:cNvPr>
          <p:cNvGrpSpPr/>
          <p:nvPr/>
        </p:nvGrpSpPr>
        <p:grpSpPr>
          <a:xfrm>
            <a:off x="2028480" y="3787234"/>
            <a:ext cx="1875960" cy="844200"/>
            <a:chOff x="2028480" y="3787234"/>
            <a:chExt cx="1875960" cy="84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B959EAD-0F6F-CB4E-2845-CAAFBB05901E}"/>
                    </a:ext>
                  </a:extLst>
                </p14:cNvPr>
                <p14:cNvContentPartPr/>
                <p14:nvPr/>
              </p14:nvContentPartPr>
              <p14:xfrm>
                <a:off x="2028480" y="4082794"/>
                <a:ext cx="232920" cy="216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B959EAD-0F6F-CB4E-2845-CAAFBB05901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010840" y="4065154"/>
                  <a:ext cx="2685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B217D30-E56A-C0DC-F7FC-239A95485137}"/>
                    </a:ext>
                  </a:extLst>
                </p14:cNvPr>
                <p14:cNvContentPartPr/>
                <p14:nvPr/>
              </p14:nvContentPartPr>
              <p14:xfrm>
                <a:off x="2316840" y="3929074"/>
                <a:ext cx="100440" cy="344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B217D30-E56A-C0DC-F7FC-239A9548513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298840" y="3911434"/>
                  <a:ext cx="13608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5A1CEC9-2C8D-297E-B914-8AEAEF8881FF}"/>
                    </a:ext>
                  </a:extLst>
                </p14:cNvPr>
                <p14:cNvContentPartPr/>
                <p14:nvPr/>
              </p14:nvContentPartPr>
              <p14:xfrm>
                <a:off x="2248080" y="4126354"/>
                <a:ext cx="367200" cy="18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5A1CEC9-2C8D-297E-B914-8AEAEF8881F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230440" y="4108714"/>
                  <a:ext cx="4028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B7F6470-2A3D-6A7A-0DBE-4FA0D1736A69}"/>
                    </a:ext>
                  </a:extLst>
                </p14:cNvPr>
                <p14:cNvContentPartPr/>
                <p14:nvPr/>
              </p14:nvContentPartPr>
              <p14:xfrm>
                <a:off x="2550480" y="4039594"/>
                <a:ext cx="435600" cy="221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B7F6470-2A3D-6A7A-0DBE-4FA0D1736A6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532480" y="4021594"/>
                  <a:ext cx="4712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3A1EAEB-1D0D-E53A-B917-154637D3C336}"/>
                    </a:ext>
                  </a:extLst>
                </p14:cNvPr>
                <p14:cNvContentPartPr/>
                <p14:nvPr/>
              </p14:nvContentPartPr>
              <p14:xfrm>
                <a:off x="2843160" y="3787234"/>
                <a:ext cx="154080" cy="176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3A1EAEB-1D0D-E53A-B917-154637D3C33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825520" y="3769234"/>
                  <a:ext cx="1897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A63FC4D-B0CD-6A24-15CB-9FCD7B1A3629}"/>
                    </a:ext>
                  </a:extLst>
                </p14:cNvPr>
                <p14:cNvContentPartPr/>
                <p14:nvPr/>
              </p14:nvContentPartPr>
              <p14:xfrm>
                <a:off x="3155640" y="4010794"/>
                <a:ext cx="748800" cy="620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A63FC4D-B0CD-6A24-15CB-9FCD7B1A362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138000" y="3992794"/>
                  <a:ext cx="784440" cy="65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3E1CA95-15DF-2472-E8F2-9A73964FCAD8}"/>
              </a:ext>
            </a:extLst>
          </p:cNvPr>
          <p:cNvGrpSpPr/>
          <p:nvPr/>
        </p:nvGrpSpPr>
        <p:grpSpPr>
          <a:xfrm>
            <a:off x="4608240" y="3868234"/>
            <a:ext cx="3084840" cy="669600"/>
            <a:chOff x="4608240" y="3868234"/>
            <a:chExt cx="3084840" cy="66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A8D495B-B0F7-11C4-B5A1-65FCC706434F}"/>
                    </a:ext>
                  </a:extLst>
                </p14:cNvPr>
                <p14:cNvContentPartPr/>
                <p14:nvPr/>
              </p14:nvContentPartPr>
              <p14:xfrm>
                <a:off x="4608240" y="3868234"/>
                <a:ext cx="474480" cy="480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A8D495B-B0F7-11C4-B5A1-65FCC706434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90240" y="3850234"/>
                  <a:ext cx="51012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FE4DC8C-8156-995E-2BE8-13326D2DF7C0}"/>
                    </a:ext>
                  </a:extLst>
                </p14:cNvPr>
                <p14:cNvContentPartPr/>
                <p14:nvPr/>
              </p14:nvContentPartPr>
              <p14:xfrm>
                <a:off x="5478360" y="4027354"/>
                <a:ext cx="344520" cy="326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FE4DC8C-8156-995E-2BE8-13326D2DF7C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460360" y="4009714"/>
                  <a:ext cx="38016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062D5ED-B522-0531-1F4C-66AE0736723B}"/>
                    </a:ext>
                  </a:extLst>
                </p14:cNvPr>
                <p14:cNvContentPartPr/>
                <p14:nvPr/>
              </p14:nvContentPartPr>
              <p14:xfrm>
                <a:off x="5926920" y="4158394"/>
                <a:ext cx="657720" cy="261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062D5ED-B522-0531-1F4C-66AE0736723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09280" y="4140754"/>
                  <a:ext cx="6933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4DAB266-8FDC-D63B-6859-24BD4DFB91D6}"/>
                    </a:ext>
                  </a:extLst>
                </p14:cNvPr>
                <p14:cNvContentPartPr/>
                <p14:nvPr/>
              </p14:nvContentPartPr>
              <p14:xfrm>
                <a:off x="6905760" y="4112314"/>
                <a:ext cx="419040" cy="2275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4DAB266-8FDC-D63B-6859-24BD4DFB91D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888120" y="4094314"/>
                  <a:ext cx="4546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9A96749-0DDA-E75A-5D5F-3673BE12AAFF}"/>
                    </a:ext>
                  </a:extLst>
                </p14:cNvPr>
                <p14:cNvContentPartPr/>
                <p14:nvPr/>
              </p14:nvContentPartPr>
              <p14:xfrm>
                <a:off x="7318320" y="3876874"/>
                <a:ext cx="374760" cy="6609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9A96749-0DDA-E75A-5D5F-3673BE12AAF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300320" y="3859234"/>
                  <a:ext cx="410400" cy="69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66194A5-8969-99E2-6206-E661305B764F}"/>
              </a:ext>
            </a:extLst>
          </p:cNvPr>
          <p:cNvGrpSpPr/>
          <p:nvPr/>
        </p:nvGrpSpPr>
        <p:grpSpPr>
          <a:xfrm>
            <a:off x="5133120" y="1924234"/>
            <a:ext cx="2211480" cy="1671840"/>
            <a:chOff x="5133120" y="1924234"/>
            <a:chExt cx="2211480" cy="167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F437BD7-F990-10B5-1814-BC205C788A06}"/>
                    </a:ext>
                  </a:extLst>
                </p14:cNvPr>
                <p14:cNvContentPartPr/>
                <p14:nvPr/>
              </p14:nvContentPartPr>
              <p14:xfrm>
                <a:off x="5133120" y="1924234"/>
                <a:ext cx="306000" cy="1671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F437BD7-F990-10B5-1814-BC205C788A0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115480" y="1906594"/>
                  <a:ext cx="341640" cy="170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659186D-2376-5C06-FDD6-3B498E915569}"/>
                    </a:ext>
                  </a:extLst>
                </p14:cNvPr>
                <p14:cNvContentPartPr/>
                <p14:nvPr/>
              </p14:nvContentPartPr>
              <p14:xfrm>
                <a:off x="5910720" y="2791114"/>
                <a:ext cx="1089720" cy="2894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659186D-2376-5C06-FDD6-3B498E91556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92720" y="2773474"/>
                  <a:ext cx="11253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BBAD0FE-2CFA-A766-37FC-703E7FC33D18}"/>
                    </a:ext>
                  </a:extLst>
                </p14:cNvPr>
                <p14:cNvContentPartPr/>
                <p14:nvPr/>
              </p14:nvContentPartPr>
              <p14:xfrm>
                <a:off x="7110960" y="2692474"/>
                <a:ext cx="233640" cy="392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BBAD0FE-2CFA-A766-37FC-703E7FC33D1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092960" y="2674474"/>
                  <a:ext cx="269280" cy="42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E84087B-4541-EC4E-40D6-94AB87B6AC4C}"/>
              </a:ext>
            </a:extLst>
          </p:cNvPr>
          <p:cNvGrpSpPr/>
          <p:nvPr/>
        </p:nvGrpSpPr>
        <p:grpSpPr>
          <a:xfrm>
            <a:off x="531600" y="5004034"/>
            <a:ext cx="5678280" cy="674280"/>
            <a:chOff x="531600" y="5004034"/>
            <a:chExt cx="5678280" cy="67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8565E2A-546B-B348-AE0B-981DBB623E86}"/>
                    </a:ext>
                  </a:extLst>
                </p14:cNvPr>
                <p14:cNvContentPartPr/>
                <p14:nvPr/>
              </p14:nvContentPartPr>
              <p14:xfrm>
                <a:off x="531600" y="5397874"/>
                <a:ext cx="500760" cy="56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8565E2A-546B-B348-AE0B-981DBB623E8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13960" y="5380234"/>
                  <a:ext cx="5364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4CDF0C1-19EE-50E5-BCCA-476B32EF36C0}"/>
                    </a:ext>
                  </a:extLst>
                </p14:cNvPr>
                <p14:cNvContentPartPr/>
                <p14:nvPr/>
              </p14:nvContentPartPr>
              <p14:xfrm>
                <a:off x="1291920" y="5199154"/>
                <a:ext cx="543960" cy="472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4CDF0C1-19EE-50E5-BCCA-476B32EF36C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273920" y="5181514"/>
                  <a:ext cx="57960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E827D17-C8B7-5718-0C2A-AA59CA1E9D62}"/>
                    </a:ext>
                  </a:extLst>
                </p14:cNvPr>
                <p14:cNvContentPartPr/>
                <p14:nvPr/>
              </p14:nvContentPartPr>
              <p14:xfrm>
                <a:off x="1317480" y="5357914"/>
                <a:ext cx="1709640" cy="280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E827D17-C8B7-5718-0C2A-AA59CA1E9D6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299480" y="5339914"/>
                  <a:ext cx="17452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DFADB9F-0DC3-80F5-A7E9-3473424C92DB}"/>
                    </a:ext>
                  </a:extLst>
                </p14:cNvPr>
                <p14:cNvContentPartPr/>
                <p14:nvPr/>
              </p14:nvContentPartPr>
              <p14:xfrm>
                <a:off x="3036120" y="5270794"/>
                <a:ext cx="683280" cy="403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DFADB9F-0DC3-80F5-A7E9-3473424C92D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018120" y="5253154"/>
                  <a:ext cx="71892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11A76A7-42C1-1374-4CCE-328E38021DF8}"/>
                    </a:ext>
                  </a:extLst>
                </p14:cNvPr>
                <p14:cNvContentPartPr/>
                <p14:nvPr/>
              </p14:nvContentPartPr>
              <p14:xfrm>
                <a:off x="3564600" y="5231914"/>
                <a:ext cx="383040" cy="438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11A76A7-42C1-1374-4CCE-328E38021DF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546600" y="5214274"/>
                  <a:ext cx="41868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41A784A-588A-24A5-D8D0-E7B877A805DE}"/>
                    </a:ext>
                  </a:extLst>
                </p14:cNvPr>
                <p14:cNvContentPartPr/>
                <p14:nvPr/>
              </p14:nvContentPartPr>
              <p14:xfrm>
                <a:off x="3783120" y="5429914"/>
                <a:ext cx="704160" cy="208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41A784A-588A-24A5-D8D0-E7B877A805D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765480" y="5412274"/>
                  <a:ext cx="7398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EFBBA47-DA06-D28A-E4A7-45FCE6CC1462}"/>
                    </a:ext>
                  </a:extLst>
                </p14:cNvPr>
                <p14:cNvContentPartPr/>
                <p14:nvPr/>
              </p14:nvContentPartPr>
              <p14:xfrm>
                <a:off x="4423200" y="5126074"/>
                <a:ext cx="498600" cy="552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EFBBA47-DA06-D28A-E4A7-45FCE6CC146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405560" y="5108074"/>
                  <a:ext cx="53424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5C8E651-E59D-CACB-0AEC-C9234292797B}"/>
                    </a:ext>
                  </a:extLst>
                </p14:cNvPr>
                <p14:cNvContentPartPr/>
                <p14:nvPr/>
              </p14:nvContentPartPr>
              <p14:xfrm>
                <a:off x="5353440" y="5127514"/>
                <a:ext cx="304560" cy="293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5C8E651-E59D-CACB-0AEC-C9234292797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335800" y="5109874"/>
                  <a:ext cx="34020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939D5DC-40C1-EF6A-9EA7-0E5945CBA9D8}"/>
                    </a:ext>
                  </a:extLst>
                </p14:cNvPr>
                <p14:cNvContentPartPr/>
                <p14:nvPr/>
              </p14:nvContentPartPr>
              <p14:xfrm>
                <a:off x="5791200" y="5004034"/>
                <a:ext cx="21240" cy="524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939D5DC-40C1-EF6A-9EA7-0E5945CBA9D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773560" y="4986034"/>
                  <a:ext cx="5688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16923AB-30E1-C6A9-F20B-FD50C918010D}"/>
                    </a:ext>
                  </a:extLst>
                </p14:cNvPr>
                <p14:cNvContentPartPr/>
                <p14:nvPr/>
              </p14:nvContentPartPr>
              <p14:xfrm>
                <a:off x="5942760" y="5147314"/>
                <a:ext cx="267120" cy="304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16923AB-30E1-C6A9-F20B-FD50C918010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924760" y="5129674"/>
                  <a:ext cx="30276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5AC5550-EDA7-8E31-D6B2-0F04E9496DD5}"/>
                    </a:ext>
                  </a:extLst>
                </p14:cNvPr>
                <p14:cNvContentPartPr/>
                <p14:nvPr/>
              </p14:nvContentPartPr>
              <p14:xfrm>
                <a:off x="6020520" y="5201314"/>
                <a:ext cx="147960" cy="1792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5AC5550-EDA7-8E31-D6B2-0F04E9496DD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002880" y="5183314"/>
                  <a:ext cx="183600" cy="214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12676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D07175E-B7FC-2BB9-D66E-5BDD25489DCF}"/>
              </a:ext>
            </a:extLst>
          </p:cNvPr>
          <p:cNvGrpSpPr/>
          <p:nvPr/>
        </p:nvGrpSpPr>
        <p:grpSpPr>
          <a:xfrm>
            <a:off x="733920" y="209554"/>
            <a:ext cx="7429680" cy="842040"/>
            <a:chOff x="733920" y="209554"/>
            <a:chExt cx="7429680" cy="84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F25B58F-6BD1-B1B3-0AAA-9A15C19EE8BE}"/>
                    </a:ext>
                  </a:extLst>
                </p14:cNvPr>
                <p14:cNvContentPartPr/>
                <p14:nvPr/>
              </p14:nvContentPartPr>
              <p14:xfrm>
                <a:off x="733920" y="409354"/>
                <a:ext cx="361440" cy="2221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F25B58F-6BD1-B1B3-0AAA-9A15C19EE8B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6280" y="391354"/>
                  <a:ext cx="3970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BE07BE2-9F4E-C820-C2C3-E2B44321D78A}"/>
                    </a:ext>
                  </a:extLst>
                </p14:cNvPr>
                <p14:cNvContentPartPr/>
                <p14:nvPr/>
              </p14:nvContentPartPr>
              <p14:xfrm>
                <a:off x="1065120" y="209554"/>
                <a:ext cx="444960" cy="456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BE07BE2-9F4E-C820-C2C3-E2B44321D78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47120" y="191914"/>
                  <a:ext cx="48060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F32ED23-4C77-6966-2BDB-970D66A4C3A7}"/>
                    </a:ext>
                  </a:extLst>
                </p14:cNvPr>
                <p14:cNvContentPartPr/>
                <p14:nvPr/>
              </p14:nvContentPartPr>
              <p14:xfrm>
                <a:off x="1502520" y="416194"/>
                <a:ext cx="755640" cy="187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F32ED23-4C77-6966-2BDB-970D66A4C3A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84520" y="398194"/>
                  <a:ext cx="7912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355B81F-F3BF-C894-080C-A7D26A954314}"/>
                    </a:ext>
                  </a:extLst>
                </p14:cNvPr>
                <p14:cNvContentPartPr/>
                <p14:nvPr/>
              </p14:nvContentPartPr>
              <p14:xfrm>
                <a:off x="2139360" y="399634"/>
                <a:ext cx="346680" cy="210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355B81F-F3BF-C894-080C-A7D26A95431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21360" y="381994"/>
                  <a:ext cx="3823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1D5B977-F551-5B6B-2771-63A994663C81}"/>
                    </a:ext>
                  </a:extLst>
                </p14:cNvPr>
                <p14:cNvContentPartPr/>
                <p14:nvPr/>
              </p14:nvContentPartPr>
              <p14:xfrm>
                <a:off x="2602320" y="212794"/>
                <a:ext cx="353880" cy="421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1D5B977-F551-5B6B-2771-63A994663C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84320" y="195154"/>
                  <a:ext cx="38952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836B067-7196-733B-4133-5F32EFD18F12}"/>
                    </a:ext>
                  </a:extLst>
                </p14:cNvPr>
                <p14:cNvContentPartPr/>
                <p14:nvPr/>
              </p14:nvContentPartPr>
              <p14:xfrm>
                <a:off x="2877000" y="369034"/>
                <a:ext cx="903600" cy="319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836B067-7196-733B-4133-5F32EFD18F1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59000" y="351034"/>
                  <a:ext cx="93924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DB37A21-22D5-643E-62B3-261AF60A6A67}"/>
                    </a:ext>
                  </a:extLst>
                </p14:cNvPr>
                <p14:cNvContentPartPr/>
                <p14:nvPr/>
              </p14:nvContentPartPr>
              <p14:xfrm>
                <a:off x="4079040" y="239794"/>
                <a:ext cx="403920" cy="41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DB37A21-22D5-643E-62B3-261AF60A6A6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61400" y="221794"/>
                  <a:ext cx="4395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3E0A6B4-D745-FFBF-CD7F-09A24691B43F}"/>
                    </a:ext>
                  </a:extLst>
                </p14:cNvPr>
                <p14:cNvContentPartPr/>
                <p14:nvPr/>
              </p14:nvContentPartPr>
              <p14:xfrm>
                <a:off x="4301520" y="277954"/>
                <a:ext cx="181800" cy="387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3E0A6B4-D745-FFBF-CD7F-09A24691B43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83880" y="260314"/>
                  <a:ext cx="21744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97C58B5-6908-18C5-7644-247F9153BE9D}"/>
                    </a:ext>
                  </a:extLst>
                </p14:cNvPr>
                <p14:cNvContentPartPr/>
                <p14:nvPr/>
              </p14:nvContentPartPr>
              <p14:xfrm>
                <a:off x="4507440" y="431314"/>
                <a:ext cx="537120" cy="264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97C58B5-6908-18C5-7644-247F9153BE9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89800" y="413674"/>
                  <a:ext cx="5727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D466953-04ED-F2B7-87C5-5C2E545D9DB3}"/>
                    </a:ext>
                  </a:extLst>
                </p14:cNvPr>
                <p14:cNvContentPartPr/>
                <p14:nvPr/>
              </p14:nvContentPartPr>
              <p14:xfrm>
                <a:off x="5127720" y="294874"/>
                <a:ext cx="78840" cy="342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D466953-04ED-F2B7-87C5-5C2E545D9DB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10080" y="277234"/>
                  <a:ext cx="1144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F42D7A2-F4C4-7DF5-B881-56D87A0BA22F}"/>
                    </a:ext>
                  </a:extLst>
                </p14:cNvPr>
                <p14:cNvContentPartPr/>
                <p14:nvPr/>
              </p14:nvContentPartPr>
              <p14:xfrm>
                <a:off x="5033760" y="435274"/>
                <a:ext cx="450000" cy="23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F42D7A2-F4C4-7DF5-B881-56D87A0BA22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15760" y="417274"/>
                  <a:ext cx="4856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B3FCC3-1FDE-F928-33A7-FAB4E80014AF}"/>
                    </a:ext>
                  </a:extLst>
                </p14:cNvPr>
                <p14:cNvContentPartPr/>
                <p14:nvPr/>
              </p14:nvContentPartPr>
              <p14:xfrm>
                <a:off x="5759880" y="214234"/>
                <a:ext cx="495360" cy="280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B3FCC3-1FDE-F928-33A7-FAB4E80014A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41880" y="196594"/>
                  <a:ext cx="5310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9635AF9-D665-08C9-2CAF-7E9598B5E4A2}"/>
                    </a:ext>
                  </a:extLst>
                </p14:cNvPr>
                <p14:cNvContentPartPr/>
                <p14:nvPr/>
              </p14:nvContentPartPr>
              <p14:xfrm>
                <a:off x="5853480" y="281554"/>
                <a:ext cx="74880" cy="384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9635AF9-D665-08C9-2CAF-7E9598B5E4A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35480" y="263554"/>
                  <a:ext cx="11052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61F83E9-9605-DCCC-BCAD-1897DE51164E}"/>
                    </a:ext>
                  </a:extLst>
                </p14:cNvPr>
                <p14:cNvContentPartPr/>
                <p14:nvPr/>
              </p14:nvContentPartPr>
              <p14:xfrm>
                <a:off x="6115200" y="403234"/>
                <a:ext cx="303480" cy="217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61F83E9-9605-DCCC-BCAD-1897DE51164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097200" y="385234"/>
                  <a:ext cx="3391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0B2DE90-0937-614A-CD77-97774D5E1749}"/>
                    </a:ext>
                  </a:extLst>
                </p14:cNvPr>
                <p14:cNvContentPartPr/>
                <p14:nvPr/>
              </p14:nvContentPartPr>
              <p14:xfrm>
                <a:off x="6442080" y="445354"/>
                <a:ext cx="298080" cy="197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0B2DE90-0937-614A-CD77-97774D5E174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24440" y="427714"/>
                  <a:ext cx="333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590D07C-869C-7A62-81EF-BD6A28F1B839}"/>
                    </a:ext>
                  </a:extLst>
                </p14:cNvPr>
                <p14:cNvContentPartPr/>
                <p14:nvPr/>
              </p14:nvContentPartPr>
              <p14:xfrm>
                <a:off x="6805320" y="449674"/>
                <a:ext cx="192600" cy="199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590D07C-869C-7A62-81EF-BD6A28F1B83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87320" y="432034"/>
                  <a:ext cx="2282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7D77FE0-1934-9E75-516C-E871ED761132}"/>
                    </a:ext>
                  </a:extLst>
                </p14:cNvPr>
                <p14:cNvContentPartPr/>
                <p14:nvPr/>
              </p14:nvContentPartPr>
              <p14:xfrm>
                <a:off x="7087200" y="291634"/>
                <a:ext cx="142200" cy="411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7D77FE0-1934-9E75-516C-E871ED76113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69200" y="273994"/>
                  <a:ext cx="17784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7F97268-1504-3A88-8492-1B741FB464C1}"/>
                    </a:ext>
                  </a:extLst>
                </p14:cNvPr>
                <p14:cNvContentPartPr/>
                <p14:nvPr/>
              </p14:nvContentPartPr>
              <p14:xfrm>
                <a:off x="6997200" y="369394"/>
                <a:ext cx="453240" cy="315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7F97268-1504-3A88-8492-1B741FB464C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79560" y="351754"/>
                  <a:ext cx="48888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C7995D3-6DD9-416D-F63D-90F71FBAAFD2}"/>
                    </a:ext>
                  </a:extLst>
                </p14:cNvPr>
                <p14:cNvContentPartPr/>
                <p14:nvPr/>
              </p14:nvContentPartPr>
              <p14:xfrm>
                <a:off x="7384560" y="544354"/>
                <a:ext cx="46800" cy="84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C7995D3-6DD9-416D-F63D-90F71FBAAFD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366920" y="526714"/>
                  <a:ext cx="824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4FE6690-1E07-C6E4-B53C-6FF0909E1BB4}"/>
                    </a:ext>
                  </a:extLst>
                </p14:cNvPr>
                <p14:cNvContentPartPr/>
                <p14:nvPr/>
              </p14:nvContentPartPr>
              <p14:xfrm>
                <a:off x="7386720" y="433834"/>
                <a:ext cx="776880" cy="290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4FE6690-1E07-C6E4-B53C-6FF0909E1BB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69080" y="415834"/>
                  <a:ext cx="8125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677D052-CFCB-83F0-94C6-6DC34EEE7E6A}"/>
                    </a:ext>
                  </a:extLst>
                </p14:cNvPr>
                <p14:cNvContentPartPr/>
                <p14:nvPr/>
              </p14:nvContentPartPr>
              <p14:xfrm>
                <a:off x="1462200" y="687274"/>
                <a:ext cx="6581520" cy="364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677D052-CFCB-83F0-94C6-6DC34EEE7E6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44200" y="669634"/>
                  <a:ext cx="6617160" cy="39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2C970A2A-FF47-A143-BAE5-B3B4AE182C25}"/>
                  </a:ext>
                </a:extLst>
              </p14:cNvPr>
              <p14:cNvContentPartPr/>
              <p14:nvPr/>
            </p14:nvContentPartPr>
            <p14:xfrm>
              <a:off x="3179760" y="5518114"/>
              <a:ext cx="223920" cy="936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C970A2A-FF47-A143-BAE5-B3B4AE182C2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162120" y="5500474"/>
                <a:ext cx="2595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BD8F011-AE7B-C642-8126-5FB68271ECFB}"/>
              </a:ext>
            </a:extLst>
          </p:cNvPr>
          <p:cNvGrpSpPr/>
          <p:nvPr/>
        </p:nvGrpSpPr>
        <p:grpSpPr>
          <a:xfrm>
            <a:off x="952080" y="1069594"/>
            <a:ext cx="10102680" cy="5511600"/>
            <a:chOff x="952080" y="1069594"/>
            <a:chExt cx="10102680" cy="551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198CBA6-34A7-35FA-E4D5-2860F1961E5A}"/>
                    </a:ext>
                  </a:extLst>
                </p14:cNvPr>
                <p14:cNvContentPartPr/>
                <p14:nvPr/>
              </p14:nvContentPartPr>
              <p14:xfrm>
                <a:off x="3122880" y="5529274"/>
                <a:ext cx="180000" cy="169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198CBA6-34A7-35FA-E4D5-2860F1961E5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05240" y="5511634"/>
                  <a:ext cx="215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2F5D31D-05A8-9E18-C822-68AC01CFBFD7}"/>
                    </a:ext>
                  </a:extLst>
                </p14:cNvPr>
                <p14:cNvContentPartPr/>
                <p14:nvPr/>
              </p14:nvContentPartPr>
              <p14:xfrm>
                <a:off x="4912440" y="3067954"/>
                <a:ext cx="1161360" cy="432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2F5D31D-05A8-9E18-C822-68AC01CFBFD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94800" y="3050314"/>
                  <a:ext cx="119700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94E1F4E-64CB-4255-FFAF-C3D9603375F1}"/>
                    </a:ext>
                  </a:extLst>
                </p14:cNvPr>
                <p14:cNvContentPartPr/>
                <p14:nvPr/>
              </p14:nvContentPartPr>
              <p14:xfrm>
                <a:off x="6076320" y="3292594"/>
                <a:ext cx="459360" cy="239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94E1F4E-64CB-4255-FFAF-C3D9603375F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58680" y="3274954"/>
                  <a:ext cx="4950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FFC02D6-DED9-B366-7566-E25538D87B3F}"/>
                    </a:ext>
                  </a:extLst>
                </p14:cNvPr>
                <p14:cNvContentPartPr/>
                <p14:nvPr/>
              </p14:nvContentPartPr>
              <p14:xfrm>
                <a:off x="6531000" y="3339754"/>
                <a:ext cx="195120" cy="4100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FFC02D6-DED9-B366-7566-E25538D87B3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13360" y="3322114"/>
                  <a:ext cx="23076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214C784-F037-1D8B-F8CB-370D9C358E78}"/>
                    </a:ext>
                  </a:extLst>
                </p14:cNvPr>
                <p14:cNvContentPartPr/>
                <p14:nvPr/>
              </p14:nvContentPartPr>
              <p14:xfrm>
                <a:off x="6788400" y="3331474"/>
                <a:ext cx="262800" cy="305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214C784-F037-1D8B-F8CB-370D9C358E7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70760" y="3313474"/>
                  <a:ext cx="2984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83E9AE4-A6E1-6D93-A533-2C0B6B4ECC25}"/>
                    </a:ext>
                  </a:extLst>
                </p14:cNvPr>
                <p14:cNvContentPartPr/>
                <p14:nvPr/>
              </p14:nvContentPartPr>
              <p14:xfrm>
                <a:off x="7132200" y="3247234"/>
                <a:ext cx="559800" cy="2980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83E9AE4-A6E1-6D93-A533-2C0B6B4ECC2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114200" y="3229594"/>
                  <a:ext cx="59544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9DA2C0A-3F6F-EEE1-FA77-A62B9448470B}"/>
                    </a:ext>
                  </a:extLst>
                </p14:cNvPr>
                <p14:cNvContentPartPr/>
                <p14:nvPr/>
              </p14:nvContentPartPr>
              <p14:xfrm>
                <a:off x="4895160" y="3454954"/>
                <a:ext cx="1195200" cy="633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9DA2C0A-3F6F-EEE1-FA77-A62B9448470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77160" y="3437314"/>
                  <a:ext cx="1230840" cy="6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B6CCDC7-8279-7D26-9C1D-0E524D255A55}"/>
                    </a:ext>
                  </a:extLst>
                </p14:cNvPr>
                <p14:cNvContentPartPr/>
                <p14:nvPr/>
              </p14:nvContentPartPr>
              <p14:xfrm>
                <a:off x="6099720" y="3751234"/>
                <a:ext cx="603000" cy="5130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B6CCDC7-8279-7D26-9C1D-0E524D255A5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81720" y="3733594"/>
                  <a:ext cx="63864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65704FB-DF2D-2D50-E63E-CCCE118685F9}"/>
                    </a:ext>
                  </a:extLst>
                </p14:cNvPr>
                <p14:cNvContentPartPr/>
                <p14:nvPr/>
              </p14:nvContentPartPr>
              <p14:xfrm>
                <a:off x="6726840" y="3968314"/>
                <a:ext cx="278640" cy="2030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65704FB-DF2D-2D50-E63E-CCCE118685F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08840" y="3950674"/>
                  <a:ext cx="3142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F2755E8-13BB-B347-82BF-522C114C9309}"/>
                    </a:ext>
                  </a:extLst>
                </p14:cNvPr>
                <p14:cNvContentPartPr/>
                <p14:nvPr/>
              </p14:nvContentPartPr>
              <p14:xfrm>
                <a:off x="7032120" y="3924754"/>
                <a:ext cx="721440" cy="339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F2755E8-13BB-B347-82BF-522C114C930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14120" y="3907114"/>
                  <a:ext cx="75708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5CD92F9-3F11-93E1-6CA1-94DEA303BC03}"/>
                    </a:ext>
                  </a:extLst>
                </p14:cNvPr>
                <p14:cNvContentPartPr/>
                <p14:nvPr/>
              </p14:nvContentPartPr>
              <p14:xfrm>
                <a:off x="1758840" y="1230514"/>
                <a:ext cx="198360" cy="333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5CD92F9-3F11-93E1-6CA1-94DEA303BC0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741200" y="1212514"/>
                  <a:ext cx="23400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3F60B9F-FBC0-7288-D8A9-7A5DA0942A4C}"/>
                    </a:ext>
                  </a:extLst>
                </p14:cNvPr>
                <p14:cNvContentPartPr/>
                <p14:nvPr/>
              </p14:nvContentPartPr>
              <p14:xfrm>
                <a:off x="2083200" y="1371274"/>
                <a:ext cx="56880" cy="195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3F60B9F-FBC0-7288-D8A9-7A5DA0942A4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065200" y="1353274"/>
                  <a:ext cx="925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A0B4060-BE60-F862-7DC8-902A9D49AB0D}"/>
                    </a:ext>
                  </a:extLst>
                </p14:cNvPr>
                <p14:cNvContentPartPr/>
                <p14:nvPr/>
              </p14:nvContentPartPr>
              <p14:xfrm>
                <a:off x="2230800" y="1140514"/>
                <a:ext cx="567000" cy="435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A0B4060-BE60-F862-7DC8-902A9D49AB0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12800" y="1122874"/>
                  <a:ext cx="60264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F4CBC94-5F83-1A33-8896-8EEC42F86827}"/>
                    </a:ext>
                  </a:extLst>
                </p14:cNvPr>
                <p14:cNvContentPartPr/>
                <p14:nvPr/>
              </p14:nvContentPartPr>
              <p14:xfrm>
                <a:off x="3155640" y="1305394"/>
                <a:ext cx="714960" cy="344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F4CBC94-5F83-1A33-8896-8EEC42F8682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38000" y="1287394"/>
                  <a:ext cx="75060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E7EEF1B-9C89-A6EB-CB89-BD8146FB2F48}"/>
                    </a:ext>
                  </a:extLst>
                </p14:cNvPr>
                <p14:cNvContentPartPr/>
                <p14:nvPr/>
              </p14:nvContentPartPr>
              <p14:xfrm>
                <a:off x="4303680" y="1142674"/>
                <a:ext cx="76320" cy="336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E7EEF1B-9C89-A6EB-CB89-BD8146FB2F4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285680" y="1124674"/>
                  <a:ext cx="11196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3196426-E6E3-A1DD-8BE0-5B5811B17F10}"/>
                    </a:ext>
                  </a:extLst>
                </p14:cNvPr>
                <p14:cNvContentPartPr/>
                <p14:nvPr/>
              </p14:nvContentPartPr>
              <p14:xfrm>
                <a:off x="4221960" y="1236994"/>
                <a:ext cx="682560" cy="249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3196426-E6E3-A1DD-8BE0-5B5811B17F1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204320" y="1219354"/>
                  <a:ext cx="7182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D41F571-1BAD-F132-8C09-94EF7B907153}"/>
                    </a:ext>
                  </a:extLst>
                </p14:cNvPr>
                <p14:cNvContentPartPr/>
                <p14:nvPr/>
              </p14:nvContentPartPr>
              <p14:xfrm>
                <a:off x="4902000" y="1127914"/>
                <a:ext cx="61560" cy="312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D41F571-1BAD-F132-8C09-94EF7B90715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84360" y="1109914"/>
                  <a:ext cx="972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B83C783-1933-0E9F-4880-F48A26724672}"/>
                    </a:ext>
                  </a:extLst>
                </p14:cNvPr>
                <p14:cNvContentPartPr/>
                <p14:nvPr/>
              </p14:nvContentPartPr>
              <p14:xfrm>
                <a:off x="4929360" y="1287034"/>
                <a:ext cx="244440" cy="129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B83C783-1933-0E9F-4880-F48A2672467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911360" y="1269394"/>
                  <a:ext cx="2800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9D20CFB-D929-9ADD-C8D6-EE80D43E13A2}"/>
                    </a:ext>
                  </a:extLst>
                </p14:cNvPr>
                <p14:cNvContentPartPr/>
                <p14:nvPr/>
              </p14:nvContentPartPr>
              <p14:xfrm>
                <a:off x="5103600" y="1125394"/>
                <a:ext cx="934920" cy="419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9D20CFB-D929-9ADD-C8D6-EE80D43E13A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085600" y="1107394"/>
                  <a:ext cx="97056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D4D66A2-8E42-909B-3E10-3768345AC4AF}"/>
                    </a:ext>
                  </a:extLst>
                </p14:cNvPr>
                <p14:cNvContentPartPr/>
                <p14:nvPr/>
              </p14:nvContentPartPr>
              <p14:xfrm>
                <a:off x="6305640" y="1181914"/>
                <a:ext cx="421200" cy="300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D4D66A2-8E42-909B-3E10-3768345AC4A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88000" y="1163914"/>
                  <a:ext cx="4568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61A2964-FA66-578E-8113-64AA4ADFA8A8}"/>
                    </a:ext>
                  </a:extLst>
                </p14:cNvPr>
                <p14:cNvContentPartPr/>
                <p14:nvPr/>
              </p14:nvContentPartPr>
              <p14:xfrm>
                <a:off x="6822240" y="1107034"/>
                <a:ext cx="983880" cy="361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61A2964-FA66-578E-8113-64AA4ADFA8A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804240" y="1089394"/>
                  <a:ext cx="101952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5FCBB0E-78FA-E48C-7B4D-5FF53F5AE93F}"/>
                    </a:ext>
                  </a:extLst>
                </p14:cNvPr>
                <p14:cNvContentPartPr/>
                <p14:nvPr/>
              </p14:nvContentPartPr>
              <p14:xfrm>
                <a:off x="7584360" y="1214314"/>
                <a:ext cx="410400" cy="65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5FCBB0E-78FA-E48C-7B4D-5FF53F5AE93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566720" y="1196314"/>
                  <a:ext cx="4460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0DAC8BC-0A5A-D35B-6903-2A63EE129B18}"/>
                    </a:ext>
                  </a:extLst>
                </p14:cNvPr>
                <p14:cNvContentPartPr/>
                <p14:nvPr/>
              </p14:nvContentPartPr>
              <p14:xfrm>
                <a:off x="8254680" y="1089754"/>
                <a:ext cx="95760" cy="314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0DAC8BC-0A5A-D35B-6903-2A63EE129B1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237040" y="1072114"/>
                  <a:ext cx="1314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464127E-8050-ABA1-60BE-411F25991C47}"/>
                    </a:ext>
                  </a:extLst>
                </p14:cNvPr>
                <p14:cNvContentPartPr/>
                <p14:nvPr/>
              </p14:nvContentPartPr>
              <p14:xfrm>
                <a:off x="8150280" y="1238074"/>
                <a:ext cx="507240" cy="397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464127E-8050-ABA1-60BE-411F25991C4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132640" y="1220074"/>
                  <a:ext cx="54288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80F5368-56BA-F317-3E54-4A4E4F753CD9}"/>
                    </a:ext>
                  </a:extLst>
                </p14:cNvPr>
                <p14:cNvContentPartPr/>
                <p14:nvPr/>
              </p14:nvContentPartPr>
              <p14:xfrm>
                <a:off x="8647800" y="1210354"/>
                <a:ext cx="178200" cy="307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80F5368-56BA-F317-3E54-4A4E4F753CD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629800" y="1192354"/>
                  <a:ext cx="2138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896AF0-0C11-EA9F-9CB3-6EA84E7800A5}"/>
                    </a:ext>
                  </a:extLst>
                </p14:cNvPr>
                <p14:cNvContentPartPr/>
                <p14:nvPr/>
              </p14:nvContentPartPr>
              <p14:xfrm>
                <a:off x="8838240" y="1196674"/>
                <a:ext cx="517680" cy="254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896AF0-0C11-EA9F-9CB3-6EA84E7800A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820240" y="1179034"/>
                  <a:ext cx="5533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28E34D0-86C8-101B-D18F-F491336C9570}"/>
                    </a:ext>
                  </a:extLst>
                </p14:cNvPr>
                <p14:cNvContentPartPr/>
                <p14:nvPr/>
              </p14:nvContentPartPr>
              <p14:xfrm>
                <a:off x="9484440" y="1069594"/>
                <a:ext cx="598680" cy="522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28E34D0-86C8-101B-D18F-F491336C957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66440" y="1051954"/>
                  <a:ext cx="63432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FE99653-68F5-A6B5-91B6-80A5A52A8B0B}"/>
                    </a:ext>
                  </a:extLst>
                </p14:cNvPr>
                <p14:cNvContentPartPr/>
                <p14:nvPr/>
              </p14:nvContentPartPr>
              <p14:xfrm>
                <a:off x="952080" y="1864114"/>
                <a:ext cx="241920" cy="157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FE99653-68F5-A6B5-91B6-80A5A52A8B0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34440" y="1846474"/>
                  <a:ext cx="277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F28DCDA-31F8-F789-E5A3-160A675E047A}"/>
                    </a:ext>
                  </a:extLst>
                </p14:cNvPr>
                <p14:cNvContentPartPr/>
                <p14:nvPr/>
              </p14:nvContentPartPr>
              <p14:xfrm>
                <a:off x="1355280" y="1776994"/>
                <a:ext cx="352440" cy="253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F28DCDA-31F8-F789-E5A3-160A675E047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337640" y="1758994"/>
                  <a:ext cx="3880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7FB1017-A9EC-799D-3BCF-228983E46A92}"/>
                    </a:ext>
                  </a:extLst>
                </p14:cNvPr>
                <p14:cNvContentPartPr/>
                <p14:nvPr/>
              </p14:nvContentPartPr>
              <p14:xfrm>
                <a:off x="1185000" y="1725154"/>
                <a:ext cx="266040" cy="464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7FB1017-A9EC-799D-3BCF-228983E46A9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67000" y="1707514"/>
                  <a:ext cx="30168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50D612F-BC56-DB94-CB79-C756C655DEAA}"/>
                    </a:ext>
                  </a:extLst>
                </p14:cNvPr>
                <p14:cNvContentPartPr/>
                <p14:nvPr/>
              </p14:nvContentPartPr>
              <p14:xfrm>
                <a:off x="1615920" y="1796074"/>
                <a:ext cx="161280" cy="371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50D612F-BC56-DB94-CB79-C756C655DEA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598280" y="1778074"/>
                  <a:ext cx="19692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C5C2198-3C33-C1F4-90A0-77D8AF35AE90}"/>
                    </a:ext>
                  </a:extLst>
                </p14:cNvPr>
                <p14:cNvContentPartPr/>
                <p14:nvPr/>
              </p14:nvContentPartPr>
              <p14:xfrm>
                <a:off x="1847760" y="1881394"/>
                <a:ext cx="274680" cy="249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C5C2198-3C33-C1F4-90A0-77D8AF35AE9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830120" y="1863394"/>
                  <a:ext cx="3103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CE3CAD1-6875-B55A-8560-DF5F9D642323}"/>
                    </a:ext>
                  </a:extLst>
                </p14:cNvPr>
                <p14:cNvContentPartPr/>
                <p14:nvPr/>
              </p14:nvContentPartPr>
              <p14:xfrm>
                <a:off x="2090760" y="1911994"/>
                <a:ext cx="369360" cy="199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CE3CAD1-6875-B55A-8560-DF5F9D64232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072760" y="1894354"/>
                  <a:ext cx="4050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807486F-6E45-8D0A-ECC5-D73EF5A49314}"/>
                    </a:ext>
                  </a:extLst>
                </p14:cNvPr>
                <p14:cNvContentPartPr/>
                <p14:nvPr/>
              </p14:nvContentPartPr>
              <p14:xfrm>
                <a:off x="2482440" y="1742074"/>
                <a:ext cx="417600" cy="448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807486F-6E45-8D0A-ECC5-D73EF5A4931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464800" y="1724434"/>
                  <a:ext cx="45324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843D8BA-6118-8C40-5C20-5D81429C9B07}"/>
                    </a:ext>
                  </a:extLst>
                </p14:cNvPr>
                <p14:cNvContentPartPr/>
                <p14:nvPr/>
              </p14:nvContentPartPr>
              <p14:xfrm>
                <a:off x="2759280" y="1857274"/>
                <a:ext cx="945720" cy="319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843D8BA-6118-8C40-5C20-5D81429C9B0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741640" y="1839634"/>
                  <a:ext cx="9813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8A91A8B-3765-F7D5-207D-C612BA62081B}"/>
                    </a:ext>
                  </a:extLst>
                </p14:cNvPr>
                <p14:cNvContentPartPr/>
                <p14:nvPr/>
              </p14:nvContentPartPr>
              <p14:xfrm>
                <a:off x="4121520" y="1742074"/>
                <a:ext cx="88200" cy="425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8A91A8B-3765-F7D5-207D-C612BA62081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03520" y="1724434"/>
                  <a:ext cx="12384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1E575EC-2C16-FAFD-B2DB-6FDBB2785B2D}"/>
                    </a:ext>
                  </a:extLst>
                </p14:cNvPr>
                <p14:cNvContentPartPr/>
                <p14:nvPr/>
              </p14:nvContentPartPr>
              <p14:xfrm>
                <a:off x="3986160" y="1777354"/>
                <a:ext cx="1204920" cy="355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1E575EC-2C16-FAFD-B2DB-6FDBB2785B2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68160" y="1759714"/>
                  <a:ext cx="124056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304DBB8-AFDA-5E8B-570A-8D39EA0E8715}"/>
                    </a:ext>
                  </a:extLst>
                </p14:cNvPr>
                <p14:cNvContentPartPr/>
                <p14:nvPr/>
              </p14:nvContentPartPr>
              <p14:xfrm>
                <a:off x="5721000" y="1727314"/>
                <a:ext cx="511560" cy="302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304DBB8-AFDA-5E8B-570A-8D39EA0E871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703360" y="1709674"/>
                  <a:ext cx="5472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D9753E0-AE49-DEB6-D2AA-A295D02D9A87}"/>
                    </a:ext>
                  </a:extLst>
                </p14:cNvPr>
                <p14:cNvContentPartPr/>
                <p14:nvPr/>
              </p14:nvContentPartPr>
              <p14:xfrm>
                <a:off x="6164880" y="1730554"/>
                <a:ext cx="476280" cy="298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D9753E0-AE49-DEB6-D2AA-A295D02D9A8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147240" y="1712914"/>
                  <a:ext cx="5119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715EDC1-8997-3CBA-4A60-46823B749561}"/>
                    </a:ext>
                  </a:extLst>
                </p14:cNvPr>
                <p14:cNvContentPartPr/>
                <p14:nvPr/>
              </p14:nvContentPartPr>
              <p14:xfrm>
                <a:off x="6509760" y="1855474"/>
                <a:ext cx="547920" cy="239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715EDC1-8997-3CBA-4A60-46823B74956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492120" y="1837834"/>
                  <a:ext cx="5835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9A650B5-1A21-920A-02DB-B5857EEA3656}"/>
                    </a:ext>
                  </a:extLst>
                </p14:cNvPr>
                <p14:cNvContentPartPr/>
                <p14:nvPr/>
              </p14:nvContentPartPr>
              <p14:xfrm>
                <a:off x="5876160" y="1540474"/>
                <a:ext cx="142920" cy="290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9A650B5-1A21-920A-02DB-B5857EEA365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858160" y="1522474"/>
                  <a:ext cx="1785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58F9BCE-383B-B50E-8CE6-84B6F9339143}"/>
                    </a:ext>
                  </a:extLst>
                </p14:cNvPr>
                <p14:cNvContentPartPr/>
                <p14:nvPr/>
              </p14:nvContentPartPr>
              <p14:xfrm>
                <a:off x="7361520" y="1745314"/>
                <a:ext cx="18720" cy="172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58F9BCE-383B-B50E-8CE6-84B6F933914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343520" y="1727674"/>
                  <a:ext cx="543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46E9756-CC96-9E4D-9D56-B9BB1A4184A9}"/>
                    </a:ext>
                  </a:extLst>
                </p14:cNvPr>
                <p14:cNvContentPartPr/>
                <p14:nvPr/>
              </p14:nvContentPartPr>
              <p14:xfrm>
                <a:off x="7566000" y="1819834"/>
                <a:ext cx="104400" cy="216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46E9756-CC96-9E4D-9D56-B9BB1A4184A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548360" y="1802194"/>
                  <a:ext cx="1400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0F0E2F9-BB24-91B3-3C02-9D342CE10281}"/>
                    </a:ext>
                  </a:extLst>
                </p14:cNvPr>
                <p14:cNvContentPartPr/>
                <p14:nvPr/>
              </p14:nvContentPartPr>
              <p14:xfrm>
                <a:off x="7418400" y="1640554"/>
                <a:ext cx="49320" cy="91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0F0E2F9-BB24-91B3-3C02-9D342CE1028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400760" y="1622554"/>
                  <a:ext cx="849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EBE124B-6380-E9E0-29C8-9F0A8B14D68C}"/>
                    </a:ext>
                  </a:extLst>
                </p14:cNvPr>
                <p14:cNvContentPartPr/>
                <p14:nvPr/>
              </p14:nvContentPartPr>
              <p14:xfrm>
                <a:off x="1804200" y="2399794"/>
                <a:ext cx="79560" cy="225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EBE124B-6380-E9E0-29C8-9F0A8B14D68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786560" y="2382154"/>
                  <a:ext cx="1152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EC5899E-829F-04B2-42D2-AF5013093965}"/>
                    </a:ext>
                  </a:extLst>
                </p14:cNvPr>
                <p14:cNvContentPartPr/>
                <p14:nvPr/>
              </p14:nvContentPartPr>
              <p14:xfrm>
                <a:off x="1911120" y="2322034"/>
                <a:ext cx="135720" cy="341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EC5899E-829F-04B2-42D2-AF501309396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893120" y="2304394"/>
                  <a:ext cx="1713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EB488CE-1394-417C-AF3F-2FFA8BBCCBD3}"/>
                    </a:ext>
                  </a:extLst>
                </p14:cNvPr>
                <p14:cNvContentPartPr/>
                <p14:nvPr/>
              </p14:nvContentPartPr>
              <p14:xfrm>
                <a:off x="2148000" y="2449474"/>
                <a:ext cx="452160" cy="235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EB488CE-1394-417C-AF3F-2FFA8BBCCBD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130000" y="2431834"/>
                  <a:ext cx="4878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A8D9D98-8574-EE34-6A6A-F0FA5FD29624}"/>
                    </a:ext>
                  </a:extLst>
                </p14:cNvPr>
                <p14:cNvContentPartPr/>
                <p14:nvPr/>
              </p14:nvContentPartPr>
              <p14:xfrm>
                <a:off x="3457320" y="2430754"/>
                <a:ext cx="923040" cy="526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A8D9D98-8574-EE34-6A6A-F0FA5FD2962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439680" y="2413114"/>
                  <a:ext cx="95868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DBD5B8A-A5E6-F493-FF78-3E4DB748DF84}"/>
                    </a:ext>
                  </a:extLst>
                </p14:cNvPr>
                <p14:cNvContentPartPr/>
                <p14:nvPr/>
              </p14:nvContentPartPr>
              <p14:xfrm>
                <a:off x="4089840" y="2620474"/>
                <a:ext cx="430920" cy="167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DBD5B8A-A5E6-F493-FF78-3E4DB748DF8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072200" y="2602834"/>
                  <a:ext cx="4665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F5C2C9D-9AE4-A9D9-4106-3AB66C338E96}"/>
                    </a:ext>
                  </a:extLst>
                </p14:cNvPr>
                <p14:cNvContentPartPr/>
                <p14:nvPr/>
              </p14:nvContentPartPr>
              <p14:xfrm>
                <a:off x="4482960" y="2433994"/>
                <a:ext cx="225360" cy="440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F5C2C9D-9AE4-A9D9-4106-3AB66C338E9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465320" y="2416354"/>
                  <a:ext cx="26100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9C8888B-5DC1-17C7-D3DB-E315C5C2818E}"/>
                    </a:ext>
                  </a:extLst>
                </p14:cNvPr>
                <p14:cNvContentPartPr/>
                <p14:nvPr/>
              </p14:nvContentPartPr>
              <p14:xfrm>
                <a:off x="4491600" y="2514994"/>
                <a:ext cx="808200" cy="357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9C8888B-5DC1-17C7-D3DB-E315C5C2818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473600" y="2497354"/>
                  <a:ext cx="84384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FF1FBC5-B771-5113-5069-96030E2F85A2}"/>
                    </a:ext>
                  </a:extLst>
                </p14:cNvPr>
                <p14:cNvContentPartPr/>
                <p14:nvPr/>
              </p14:nvContentPartPr>
              <p14:xfrm>
                <a:off x="5325360" y="2301874"/>
                <a:ext cx="207720" cy="741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FF1FBC5-B771-5113-5069-96030E2F85A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307360" y="2284234"/>
                  <a:ext cx="243360" cy="77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E8A2CF6-1894-AC20-A2E4-01157FEBEDA6}"/>
                    </a:ext>
                  </a:extLst>
                </p14:cNvPr>
                <p14:cNvContentPartPr/>
                <p14:nvPr/>
              </p14:nvContentPartPr>
              <p14:xfrm>
                <a:off x="5576640" y="2448034"/>
                <a:ext cx="521640" cy="434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E8A2CF6-1894-AC20-A2E4-01157FEBEDA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559000" y="2430034"/>
                  <a:ext cx="55728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8A52512-C3FC-BD62-1650-F237108CE97D}"/>
                    </a:ext>
                  </a:extLst>
                </p14:cNvPr>
                <p14:cNvContentPartPr/>
                <p14:nvPr/>
              </p14:nvContentPartPr>
              <p14:xfrm>
                <a:off x="6123480" y="2577634"/>
                <a:ext cx="167760" cy="435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8A52512-C3FC-BD62-1650-F237108CE97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105480" y="2559994"/>
                  <a:ext cx="20340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821FFF5-AEE7-79FE-F02F-783DC6D3C574}"/>
                    </a:ext>
                  </a:extLst>
                </p14:cNvPr>
                <p14:cNvContentPartPr/>
                <p14:nvPr/>
              </p14:nvContentPartPr>
              <p14:xfrm>
                <a:off x="6365760" y="2406994"/>
                <a:ext cx="300960" cy="4251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821FFF5-AEE7-79FE-F02F-783DC6D3C57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348120" y="2388994"/>
                  <a:ext cx="33660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534EB4B-C53E-AC93-F08A-59D1AE67545A}"/>
                    </a:ext>
                  </a:extLst>
                </p14:cNvPr>
                <p14:cNvContentPartPr/>
                <p14:nvPr/>
              </p14:nvContentPartPr>
              <p14:xfrm>
                <a:off x="6742320" y="2593114"/>
                <a:ext cx="350640" cy="1792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534EB4B-C53E-AC93-F08A-59D1AE67545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724680" y="2575114"/>
                  <a:ext cx="3862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BC32AD0-5358-B1E0-1ADD-B8B84421D369}"/>
                    </a:ext>
                  </a:extLst>
                </p14:cNvPr>
                <p14:cNvContentPartPr/>
                <p14:nvPr/>
              </p14:nvContentPartPr>
              <p14:xfrm>
                <a:off x="2726880" y="2718034"/>
                <a:ext cx="476640" cy="7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BC32AD0-5358-B1E0-1ADD-B8B84421D36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709240" y="2700034"/>
                  <a:ext cx="5122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D084F59-9F38-B841-16FC-FA88145F7C56}"/>
                    </a:ext>
                  </a:extLst>
                </p14:cNvPr>
                <p14:cNvContentPartPr/>
                <p14:nvPr/>
              </p14:nvContentPartPr>
              <p14:xfrm>
                <a:off x="3112800" y="4337314"/>
                <a:ext cx="242280" cy="42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D084F59-9F38-B841-16FC-FA88145F7C5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094800" y="4319674"/>
                  <a:ext cx="2779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C8D51C2-CFDE-1DC7-5BB8-D3C563C84204}"/>
                    </a:ext>
                  </a:extLst>
                </p14:cNvPr>
                <p14:cNvContentPartPr/>
                <p14:nvPr/>
              </p14:nvContentPartPr>
              <p14:xfrm>
                <a:off x="3572880" y="4125994"/>
                <a:ext cx="531000" cy="6246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C8D51C2-CFDE-1DC7-5BB8-D3C563C8420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555240" y="4107994"/>
                  <a:ext cx="566640" cy="66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BCF7AB8-E2BD-0997-0BA2-853502A2B89C}"/>
                    </a:ext>
                  </a:extLst>
                </p14:cNvPr>
                <p14:cNvContentPartPr/>
                <p14:nvPr/>
              </p14:nvContentPartPr>
              <p14:xfrm>
                <a:off x="4051680" y="4254874"/>
                <a:ext cx="559080" cy="6552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BCF7AB8-E2BD-0997-0BA2-853502A2B89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034040" y="4237234"/>
                  <a:ext cx="594720" cy="69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38C7090-33F7-4859-2DBC-D78653E4548F}"/>
                    </a:ext>
                  </a:extLst>
                </p14:cNvPr>
                <p14:cNvContentPartPr/>
                <p14:nvPr/>
              </p14:nvContentPartPr>
              <p14:xfrm>
                <a:off x="4475760" y="4259554"/>
                <a:ext cx="389520" cy="617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38C7090-33F7-4859-2DBC-D78653E4548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458120" y="4241914"/>
                  <a:ext cx="42516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341B8F5-8DF5-3935-9F8F-BCD956FE5BAE}"/>
                    </a:ext>
                  </a:extLst>
                </p14:cNvPr>
                <p14:cNvContentPartPr/>
                <p14:nvPr/>
              </p14:nvContentPartPr>
              <p14:xfrm>
                <a:off x="4760520" y="4647634"/>
                <a:ext cx="271080" cy="151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341B8F5-8DF5-3935-9F8F-BCD956FE5BA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742520" y="4629994"/>
                  <a:ext cx="3067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793F25E-3F1F-BB5E-F011-980C095AFDBA}"/>
                    </a:ext>
                  </a:extLst>
                </p14:cNvPr>
                <p14:cNvContentPartPr/>
                <p14:nvPr/>
              </p14:nvContentPartPr>
              <p14:xfrm>
                <a:off x="5111520" y="4907914"/>
                <a:ext cx="152640" cy="2314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793F25E-3F1F-BB5E-F011-980C095AFDB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093880" y="4890274"/>
                  <a:ext cx="1882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4577519-67E9-B39A-C08C-4BAD2C2ABEAD}"/>
                    </a:ext>
                  </a:extLst>
                </p14:cNvPr>
                <p14:cNvContentPartPr/>
                <p14:nvPr/>
              </p14:nvContentPartPr>
              <p14:xfrm>
                <a:off x="5450280" y="5040394"/>
                <a:ext cx="329400" cy="129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4577519-67E9-B39A-C08C-4BAD2C2ABEA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432640" y="5022394"/>
                  <a:ext cx="3650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4205872-4FDD-AB25-7476-1CF7DD8ECF85}"/>
                    </a:ext>
                  </a:extLst>
                </p14:cNvPr>
                <p14:cNvContentPartPr/>
                <p14:nvPr/>
              </p14:nvContentPartPr>
              <p14:xfrm>
                <a:off x="5943840" y="4974874"/>
                <a:ext cx="216000" cy="2761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4205872-4FDD-AB25-7476-1CF7DD8ECF8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926200" y="4957234"/>
                  <a:ext cx="2516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DF2A300-E1EF-E8A1-C2D5-29ED4ABC1895}"/>
                    </a:ext>
                  </a:extLst>
                </p14:cNvPr>
                <p14:cNvContentPartPr/>
                <p14:nvPr/>
              </p14:nvContentPartPr>
              <p14:xfrm>
                <a:off x="7632960" y="2406634"/>
                <a:ext cx="528120" cy="2625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DF2A300-E1EF-E8A1-C2D5-29ED4ABC189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615320" y="2388994"/>
                  <a:ext cx="563760" cy="266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4E390A0-948F-9F83-8B4B-0C0D926D0F88}"/>
                    </a:ext>
                  </a:extLst>
                </p14:cNvPr>
                <p14:cNvContentPartPr/>
                <p14:nvPr/>
              </p14:nvContentPartPr>
              <p14:xfrm>
                <a:off x="8350080" y="3227794"/>
                <a:ext cx="584280" cy="7189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4E390A0-948F-9F83-8B4B-0C0D926D0F8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332080" y="3210154"/>
                  <a:ext cx="619920" cy="75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4E4FCA8-33FC-3152-6FAF-4D032134B1BC}"/>
                    </a:ext>
                  </a:extLst>
                </p14:cNvPr>
                <p14:cNvContentPartPr/>
                <p14:nvPr/>
              </p14:nvContentPartPr>
              <p14:xfrm>
                <a:off x="8954520" y="3241834"/>
                <a:ext cx="338040" cy="4870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4E4FCA8-33FC-3152-6FAF-4D032134B1B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936520" y="3223834"/>
                  <a:ext cx="37368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4103738-9882-40A3-E12C-0CE09B1333DF}"/>
                    </a:ext>
                  </a:extLst>
                </p14:cNvPr>
                <p14:cNvContentPartPr/>
                <p14:nvPr/>
              </p14:nvContentPartPr>
              <p14:xfrm>
                <a:off x="9318480" y="3466474"/>
                <a:ext cx="244440" cy="2476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4103738-9882-40A3-E12C-0CE09B1333D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300840" y="3448474"/>
                  <a:ext cx="2800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95B4356-F578-933C-34FC-087E1356D918}"/>
                    </a:ext>
                  </a:extLst>
                </p14:cNvPr>
                <p14:cNvContentPartPr/>
                <p14:nvPr/>
              </p14:nvContentPartPr>
              <p14:xfrm>
                <a:off x="9567960" y="3485914"/>
                <a:ext cx="284760" cy="2350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95B4356-F578-933C-34FC-087E1356D91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550320" y="3468274"/>
                  <a:ext cx="3204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954A247-369D-AEA3-B213-9F0B4A5A666F}"/>
                    </a:ext>
                  </a:extLst>
                </p14:cNvPr>
                <p14:cNvContentPartPr/>
                <p14:nvPr/>
              </p14:nvContentPartPr>
              <p14:xfrm>
                <a:off x="9927960" y="3479074"/>
                <a:ext cx="210960" cy="2188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954A247-369D-AEA3-B213-9F0B4A5A666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909960" y="3461434"/>
                  <a:ext cx="2466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ACBEBA5-DC06-E26F-28E2-8113150A7367}"/>
                    </a:ext>
                  </a:extLst>
                </p14:cNvPr>
                <p14:cNvContentPartPr/>
                <p14:nvPr/>
              </p14:nvContentPartPr>
              <p14:xfrm>
                <a:off x="10195080" y="3502834"/>
                <a:ext cx="503640" cy="3499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ACBEBA5-DC06-E26F-28E2-8113150A736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177440" y="3485194"/>
                  <a:ext cx="53928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7F1492A-1AC2-A7AC-63EA-CFEF86785241}"/>
                    </a:ext>
                  </a:extLst>
                </p14:cNvPr>
                <p14:cNvContentPartPr/>
                <p14:nvPr/>
              </p14:nvContentPartPr>
              <p14:xfrm>
                <a:off x="8337840" y="3936274"/>
                <a:ext cx="423360" cy="3556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7F1492A-1AC2-A7AC-63EA-CFEF8678524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319840" y="3918274"/>
                  <a:ext cx="4590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11F1676-4E75-8580-41C5-00C9B70E7ECD}"/>
                    </a:ext>
                  </a:extLst>
                </p14:cNvPr>
                <p14:cNvContentPartPr/>
                <p14:nvPr/>
              </p14:nvContentPartPr>
              <p14:xfrm>
                <a:off x="8731320" y="3953194"/>
                <a:ext cx="192960" cy="3632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11F1676-4E75-8580-41C5-00C9B70E7EC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713320" y="3935194"/>
                  <a:ext cx="22860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3AC05FA-185B-EC1E-6553-9199CACFE181}"/>
                    </a:ext>
                  </a:extLst>
                </p14:cNvPr>
                <p14:cNvContentPartPr/>
                <p14:nvPr/>
              </p14:nvContentPartPr>
              <p14:xfrm>
                <a:off x="8980440" y="3918274"/>
                <a:ext cx="266040" cy="3970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3AC05FA-185B-EC1E-6553-9199CACFE18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962440" y="3900274"/>
                  <a:ext cx="30168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474CDE4-C68B-5103-C5C0-EBFE0A336410}"/>
                    </a:ext>
                  </a:extLst>
                </p14:cNvPr>
                <p14:cNvContentPartPr/>
                <p14:nvPr/>
              </p14:nvContentPartPr>
              <p14:xfrm>
                <a:off x="9312360" y="3996754"/>
                <a:ext cx="428040" cy="3229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474CDE4-C68B-5103-C5C0-EBFE0A33641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294360" y="3979114"/>
                  <a:ext cx="46368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6F5DD8A-437D-0815-188F-0790E28F6076}"/>
                    </a:ext>
                  </a:extLst>
                </p14:cNvPr>
                <p14:cNvContentPartPr/>
                <p14:nvPr/>
              </p14:nvContentPartPr>
              <p14:xfrm>
                <a:off x="9755160" y="3989914"/>
                <a:ext cx="404640" cy="3254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6F5DD8A-437D-0815-188F-0790E28F607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737520" y="3971914"/>
                  <a:ext cx="44028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FE60143-4032-6B09-E9E9-6295C7FCA737}"/>
                    </a:ext>
                  </a:extLst>
                </p14:cNvPr>
                <p14:cNvContentPartPr/>
                <p14:nvPr/>
              </p14:nvContentPartPr>
              <p14:xfrm>
                <a:off x="10033440" y="4136074"/>
                <a:ext cx="296280" cy="352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FE60143-4032-6B09-E9E9-6295C7FCA73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015440" y="4118434"/>
                  <a:ext cx="3319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5DA8158-712E-E286-47E1-F9220E983DCF}"/>
                    </a:ext>
                  </a:extLst>
                </p14:cNvPr>
                <p14:cNvContentPartPr/>
                <p14:nvPr/>
              </p14:nvContentPartPr>
              <p14:xfrm>
                <a:off x="10507560" y="4039594"/>
                <a:ext cx="382680" cy="2440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5DA8158-712E-E286-47E1-F9220E983DC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489920" y="4021594"/>
                  <a:ext cx="4183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9A99030-0A39-0D7B-59F9-7FFC8DDD62A8}"/>
                    </a:ext>
                  </a:extLst>
                </p14:cNvPr>
                <p14:cNvContentPartPr/>
                <p14:nvPr/>
              </p14:nvContentPartPr>
              <p14:xfrm>
                <a:off x="9102120" y="4553314"/>
                <a:ext cx="420840" cy="2278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9A99030-0A39-0D7B-59F9-7FFC8DDD62A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084480" y="4535674"/>
                  <a:ext cx="4564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D7DA9E7-813C-C1F1-8133-73C44CFA769B}"/>
                    </a:ext>
                  </a:extLst>
                </p14:cNvPr>
                <p14:cNvContentPartPr/>
                <p14:nvPr/>
              </p14:nvContentPartPr>
              <p14:xfrm>
                <a:off x="9519360" y="4539994"/>
                <a:ext cx="180000" cy="1566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D7DA9E7-813C-C1F1-8133-73C44CFA769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501360" y="4522354"/>
                  <a:ext cx="2156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C08B19A-FD7F-AB7F-32CC-40774C917E30}"/>
                    </a:ext>
                  </a:extLst>
                </p14:cNvPr>
                <p14:cNvContentPartPr/>
                <p14:nvPr/>
              </p14:nvContentPartPr>
              <p14:xfrm>
                <a:off x="9675240" y="4546834"/>
                <a:ext cx="529920" cy="2253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C08B19A-FD7F-AB7F-32CC-40774C917E3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657240" y="4528834"/>
                  <a:ext cx="5655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CE3F8C0-F353-85A0-7F1E-F7F355029BB4}"/>
                    </a:ext>
                  </a:extLst>
                </p14:cNvPr>
                <p14:cNvContentPartPr/>
                <p14:nvPr/>
              </p14:nvContentPartPr>
              <p14:xfrm>
                <a:off x="10206600" y="4563034"/>
                <a:ext cx="476640" cy="1897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CE3F8C0-F353-85A0-7F1E-F7F355029BB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188600" y="4545034"/>
                  <a:ext cx="5122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C0BC9B2-90A5-EBA4-AD02-0C5CA5E6ABF6}"/>
                    </a:ext>
                  </a:extLst>
                </p14:cNvPr>
                <p14:cNvContentPartPr/>
                <p14:nvPr/>
              </p14:nvContentPartPr>
              <p14:xfrm>
                <a:off x="10572360" y="4464034"/>
                <a:ext cx="482400" cy="2811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C0BC9B2-90A5-EBA4-AD02-0C5CA5E6ABF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554360" y="4446394"/>
                  <a:ext cx="5180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51C99F1-7297-5DF1-9CA2-B2C5EF728D64}"/>
                    </a:ext>
                  </a:extLst>
                </p14:cNvPr>
                <p14:cNvContentPartPr/>
                <p14:nvPr/>
              </p14:nvContentPartPr>
              <p14:xfrm>
                <a:off x="3555600" y="5524954"/>
                <a:ext cx="181800" cy="2887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51C99F1-7297-5DF1-9CA2-B2C5EF728D6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537960" y="5507314"/>
                  <a:ext cx="2174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8A7E242-FE0F-E110-6A92-F942509CC4B5}"/>
                    </a:ext>
                  </a:extLst>
                </p14:cNvPr>
                <p14:cNvContentPartPr/>
                <p14:nvPr/>
              </p14:nvContentPartPr>
              <p14:xfrm>
                <a:off x="3648480" y="5577154"/>
                <a:ext cx="64800" cy="2260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8A7E242-FE0F-E110-6A92-F942509CC4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630840" y="5559514"/>
                  <a:ext cx="1004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27DC2EC-2D2F-0DA1-C915-BC8DFECA48A5}"/>
                    </a:ext>
                  </a:extLst>
                </p14:cNvPr>
                <p14:cNvContentPartPr/>
                <p14:nvPr/>
              </p14:nvContentPartPr>
              <p14:xfrm>
                <a:off x="3634440" y="5531794"/>
                <a:ext cx="257040" cy="1569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27DC2EC-2D2F-0DA1-C915-BC8DFECA48A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616440" y="5513794"/>
                  <a:ext cx="2926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0210413-868F-77B9-E5AD-1CC1070F9C4F}"/>
                    </a:ext>
                  </a:extLst>
                </p14:cNvPr>
                <p14:cNvContentPartPr/>
                <p14:nvPr/>
              </p14:nvContentPartPr>
              <p14:xfrm>
                <a:off x="3889320" y="5518834"/>
                <a:ext cx="259560" cy="2725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0210413-868F-77B9-E5AD-1CC1070F9C4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871680" y="5501194"/>
                  <a:ext cx="2952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7C5B72B-7B49-C2DA-9F8C-C9D5C5530339}"/>
                    </a:ext>
                  </a:extLst>
                </p14:cNvPr>
                <p14:cNvContentPartPr/>
                <p14:nvPr/>
              </p14:nvContentPartPr>
              <p14:xfrm>
                <a:off x="4279200" y="5519194"/>
                <a:ext cx="333360" cy="2440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7C5B72B-7B49-C2DA-9F8C-C9D5C553033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261200" y="5501554"/>
                  <a:ext cx="3690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7469CDF-0DC9-CF33-F911-320E4D515EF9}"/>
                    </a:ext>
                  </a:extLst>
                </p14:cNvPr>
                <p14:cNvContentPartPr/>
                <p14:nvPr/>
              </p14:nvContentPartPr>
              <p14:xfrm>
                <a:off x="4458120" y="5535394"/>
                <a:ext cx="461160" cy="2710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7469CDF-0DC9-CF33-F911-320E4D515EF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440120" y="5517754"/>
                  <a:ext cx="4968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47D617B-042B-CA6B-0BC2-802D7222070A}"/>
                    </a:ext>
                  </a:extLst>
                </p14:cNvPr>
                <p14:cNvContentPartPr/>
                <p14:nvPr/>
              </p14:nvContentPartPr>
              <p14:xfrm>
                <a:off x="3423840" y="5320834"/>
                <a:ext cx="294840" cy="7131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47D617B-042B-CA6B-0BC2-802D7222070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406200" y="5302834"/>
                  <a:ext cx="330480" cy="74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B18DF59-4938-358F-ADB2-E0DF3ADF43A0}"/>
                    </a:ext>
                  </a:extLst>
                </p14:cNvPr>
                <p14:cNvContentPartPr/>
                <p14:nvPr/>
              </p14:nvContentPartPr>
              <p14:xfrm>
                <a:off x="3117480" y="6289594"/>
                <a:ext cx="376920" cy="298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B18DF59-4938-358F-ADB2-E0DF3ADF43A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099840" y="6271594"/>
                  <a:ext cx="4125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B8A7F89-5AF9-98EC-DDBB-C61F2AAD3667}"/>
                    </a:ext>
                  </a:extLst>
                </p14:cNvPr>
                <p14:cNvContentPartPr/>
                <p14:nvPr/>
              </p14:nvContentPartPr>
              <p14:xfrm>
                <a:off x="3609240" y="6163954"/>
                <a:ext cx="23040" cy="3988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B8A7F89-5AF9-98EC-DDBB-C61F2AAD366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591240" y="6145954"/>
                  <a:ext cx="586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7EBC80E-CFAF-9914-205D-00F6A1463A2F}"/>
                    </a:ext>
                  </a:extLst>
                </p14:cNvPr>
                <p14:cNvContentPartPr/>
                <p14:nvPr/>
              </p14:nvContentPartPr>
              <p14:xfrm>
                <a:off x="3624000" y="6157834"/>
                <a:ext cx="204840" cy="2253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7EBC80E-CFAF-9914-205D-00F6A1463A2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606360" y="6140194"/>
                  <a:ext cx="2404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6AAD64B-54C2-0DDE-6D15-B48D62152D9C}"/>
                    </a:ext>
                  </a:extLst>
                </p14:cNvPr>
                <p14:cNvContentPartPr/>
                <p14:nvPr/>
              </p14:nvContentPartPr>
              <p14:xfrm>
                <a:off x="3905880" y="6196354"/>
                <a:ext cx="196200" cy="2559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6AAD64B-54C2-0DDE-6D15-B48D62152D9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888240" y="6178714"/>
                  <a:ext cx="2318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A282B04-452A-D7E2-2FEE-A5ADAE3F0298}"/>
                    </a:ext>
                  </a:extLst>
                </p14:cNvPr>
                <p14:cNvContentPartPr/>
                <p14:nvPr/>
              </p14:nvContentPartPr>
              <p14:xfrm>
                <a:off x="4124760" y="6219034"/>
                <a:ext cx="384120" cy="2142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A282B04-452A-D7E2-2FEE-A5ADAE3F029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106760" y="6201394"/>
                  <a:ext cx="4197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72EADC4-30B1-FCD1-0A29-16787F8B0A32}"/>
                    </a:ext>
                  </a:extLst>
                </p14:cNvPr>
                <p14:cNvContentPartPr/>
                <p14:nvPr/>
              </p14:nvContentPartPr>
              <p14:xfrm>
                <a:off x="4610040" y="6163234"/>
                <a:ext cx="236160" cy="2559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72EADC4-30B1-FCD1-0A29-16787F8B0A3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592400" y="6145234"/>
                  <a:ext cx="2718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C4123CF-A130-6DF1-3FE5-E46C7D5D6992}"/>
                    </a:ext>
                  </a:extLst>
                </p14:cNvPr>
                <p14:cNvContentPartPr/>
                <p14:nvPr/>
              </p14:nvContentPartPr>
              <p14:xfrm>
                <a:off x="4877880" y="5934994"/>
                <a:ext cx="450720" cy="4885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C4123CF-A130-6DF1-3FE5-E46C7D5D699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859880" y="5917354"/>
                  <a:ext cx="48636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6836F99-8160-B495-6344-FEDAC4BD1B5E}"/>
                    </a:ext>
                  </a:extLst>
                </p14:cNvPr>
                <p14:cNvContentPartPr/>
                <p14:nvPr/>
              </p14:nvContentPartPr>
              <p14:xfrm>
                <a:off x="5193600" y="6163954"/>
                <a:ext cx="489240" cy="2541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6836F99-8160-B495-6344-FEDAC4BD1B5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175960" y="6145954"/>
                  <a:ext cx="5248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1CB0BD5-F87B-2EBD-7000-02431F95915C}"/>
                    </a:ext>
                  </a:extLst>
                </p14:cNvPr>
                <p14:cNvContentPartPr/>
                <p14:nvPr/>
              </p14:nvContentPartPr>
              <p14:xfrm>
                <a:off x="5768160" y="6041914"/>
                <a:ext cx="584640" cy="3495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1CB0BD5-F87B-2EBD-7000-02431F95915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750160" y="6024274"/>
                  <a:ext cx="62028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86867FA-276E-A4E7-7854-6107AE1CDF78}"/>
                    </a:ext>
                  </a:extLst>
                </p14:cNvPr>
                <p14:cNvContentPartPr/>
                <p14:nvPr/>
              </p14:nvContentPartPr>
              <p14:xfrm>
                <a:off x="6117000" y="6189154"/>
                <a:ext cx="442800" cy="2066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86867FA-276E-A4E7-7854-6107AE1CDF7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099000" y="6171514"/>
                  <a:ext cx="4784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83015AB-CB4E-EC70-94A8-E902F8FA46C3}"/>
                    </a:ext>
                  </a:extLst>
                </p14:cNvPr>
                <p14:cNvContentPartPr/>
                <p14:nvPr/>
              </p14:nvContentPartPr>
              <p14:xfrm>
                <a:off x="6542160" y="6044434"/>
                <a:ext cx="864720" cy="5367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83015AB-CB4E-EC70-94A8-E902F8FA46C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524520" y="6026434"/>
                  <a:ext cx="900360" cy="57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B7D95C89-B052-8BD1-8BCF-0CA372422F53}"/>
              </a:ext>
            </a:extLst>
          </p:cNvPr>
          <p:cNvGrpSpPr/>
          <p:nvPr/>
        </p:nvGrpSpPr>
        <p:grpSpPr>
          <a:xfrm>
            <a:off x="8136240" y="5661754"/>
            <a:ext cx="2949840" cy="911160"/>
            <a:chOff x="8136240" y="5661754"/>
            <a:chExt cx="2949840" cy="91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6C0A472-D077-D184-28FC-E8601D262C13}"/>
                    </a:ext>
                  </a:extLst>
                </p14:cNvPr>
                <p14:cNvContentPartPr/>
                <p14:nvPr/>
              </p14:nvContentPartPr>
              <p14:xfrm>
                <a:off x="8136240" y="6183034"/>
                <a:ext cx="401400" cy="414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6C0A472-D077-D184-28FC-E8601D262C1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118600" y="6165034"/>
                  <a:ext cx="4370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2CB19DB-EBDF-2160-239B-0C93572CC314}"/>
                    </a:ext>
                  </a:extLst>
                </p14:cNvPr>
                <p14:cNvContentPartPr/>
                <p14:nvPr/>
              </p14:nvContentPartPr>
              <p14:xfrm>
                <a:off x="8705400" y="5788474"/>
                <a:ext cx="69840" cy="4500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2CB19DB-EBDF-2160-239B-0C93572CC31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687400" y="5770474"/>
                  <a:ext cx="10548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CF7DAA1-37FD-E8F4-D783-EA354D0EF9D1}"/>
                    </a:ext>
                  </a:extLst>
                </p14:cNvPr>
                <p14:cNvContentPartPr/>
                <p14:nvPr/>
              </p14:nvContentPartPr>
              <p14:xfrm>
                <a:off x="8671920" y="5729074"/>
                <a:ext cx="213480" cy="2138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CF7DAA1-37FD-E8F4-D783-EA354D0EF9D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654280" y="5711434"/>
                  <a:ext cx="2491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0836616-CCB5-9B6E-A405-1EAF08843809}"/>
                    </a:ext>
                  </a:extLst>
                </p14:cNvPr>
                <p14:cNvContentPartPr/>
                <p14:nvPr/>
              </p14:nvContentPartPr>
              <p14:xfrm>
                <a:off x="8904840" y="5831314"/>
                <a:ext cx="450720" cy="2718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0836616-CCB5-9B6E-A405-1EAF0884380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886840" y="5813314"/>
                  <a:ext cx="4863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4F18582-FB26-8D25-99EA-CA328A98E5C6}"/>
                    </a:ext>
                  </a:extLst>
                </p14:cNvPr>
                <p14:cNvContentPartPr/>
                <p14:nvPr/>
              </p14:nvContentPartPr>
              <p14:xfrm>
                <a:off x="9328920" y="5724394"/>
                <a:ext cx="126360" cy="1350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4F18582-FB26-8D25-99EA-CA328A98E5C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310920" y="5706394"/>
                  <a:ext cx="1620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C271F5E-F888-DC65-C747-24C13BF266E7}"/>
                    </a:ext>
                  </a:extLst>
                </p14:cNvPr>
                <p14:cNvContentPartPr/>
                <p14:nvPr/>
              </p14:nvContentPartPr>
              <p14:xfrm>
                <a:off x="9379680" y="5682634"/>
                <a:ext cx="90000" cy="4683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C271F5E-F888-DC65-C747-24C13BF266E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361680" y="5664634"/>
                  <a:ext cx="12564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DB3A196-9494-A414-363B-C161AB67075D}"/>
                    </a:ext>
                  </a:extLst>
                </p14:cNvPr>
                <p14:cNvContentPartPr/>
                <p14:nvPr/>
              </p14:nvContentPartPr>
              <p14:xfrm>
                <a:off x="9429000" y="5903674"/>
                <a:ext cx="362520" cy="2246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DB3A196-9494-A414-363B-C161AB67075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411000" y="5886034"/>
                  <a:ext cx="3981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8794D03-15CD-2B09-1808-9D1A758C449A}"/>
                    </a:ext>
                  </a:extLst>
                </p14:cNvPr>
                <p14:cNvContentPartPr/>
                <p14:nvPr/>
              </p14:nvContentPartPr>
              <p14:xfrm>
                <a:off x="9814920" y="5707474"/>
                <a:ext cx="123840" cy="4179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8794D03-15CD-2B09-1808-9D1A758C449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796920" y="5689474"/>
                  <a:ext cx="15948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3C1DD7B-7A0D-4D58-EA26-FD747473C8B9}"/>
                    </a:ext>
                  </a:extLst>
                </p14:cNvPr>
                <p14:cNvContentPartPr/>
                <p14:nvPr/>
              </p14:nvContentPartPr>
              <p14:xfrm>
                <a:off x="9922560" y="5677954"/>
                <a:ext cx="578880" cy="4006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3C1DD7B-7A0D-4D58-EA26-FD747473C8B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904560" y="5660314"/>
                  <a:ext cx="61452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62C2AF3-DBE9-C072-4A9D-EB7C30919500}"/>
                    </a:ext>
                  </a:extLst>
                </p14:cNvPr>
                <p14:cNvContentPartPr/>
                <p14:nvPr/>
              </p14:nvContentPartPr>
              <p14:xfrm>
                <a:off x="10647240" y="5661754"/>
                <a:ext cx="55800" cy="3585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62C2AF3-DBE9-C072-4A9D-EB7C3091950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629240" y="5643754"/>
                  <a:ext cx="914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677B7C7-E3C9-2933-E2FC-4EDE1AB4D602}"/>
                    </a:ext>
                  </a:extLst>
                </p14:cNvPr>
                <p14:cNvContentPartPr/>
                <p14:nvPr/>
              </p14:nvContentPartPr>
              <p14:xfrm>
                <a:off x="10749480" y="5827354"/>
                <a:ext cx="336600" cy="2422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677B7C7-E3C9-2933-E2FC-4EDE1AB4D60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731840" y="5809354"/>
                  <a:ext cx="3722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0C45E3C-D044-E8A8-2B74-1F4183E228D9}"/>
                    </a:ext>
                  </a:extLst>
                </p14:cNvPr>
                <p14:cNvContentPartPr/>
                <p14:nvPr/>
              </p14:nvContentPartPr>
              <p14:xfrm>
                <a:off x="8970720" y="6293194"/>
                <a:ext cx="636120" cy="2797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0C45E3C-D044-E8A8-2B74-1F4183E228D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953080" y="6275554"/>
                  <a:ext cx="6717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38D6D36-2114-D5C0-AD7B-419FC97A73D7}"/>
                    </a:ext>
                  </a:extLst>
                </p14:cNvPr>
                <p14:cNvContentPartPr/>
                <p14:nvPr/>
              </p14:nvContentPartPr>
              <p14:xfrm>
                <a:off x="9817800" y="6361954"/>
                <a:ext cx="403920" cy="1994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38D6D36-2114-D5C0-AD7B-419FC97A73D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799800" y="6344314"/>
                  <a:ext cx="4395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8590267-ADDC-E77D-17A0-E63578CE8D79}"/>
                    </a:ext>
                  </a:extLst>
                </p14:cNvPr>
                <p14:cNvContentPartPr/>
                <p14:nvPr/>
              </p14:nvContentPartPr>
              <p14:xfrm>
                <a:off x="10230720" y="6350434"/>
                <a:ext cx="134640" cy="1940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8590267-ADDC-E77D-17A0-E63578CE8D7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212720" y="6332434"/>
                  <a:ext cx="1702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2006E8D-963B-D8DC-5DB8-52CB23265CC0}"/>
                    </a:ext>
                  </a:extLst>
                </p14:cNvPr>
                <p14:cNvContentPartPr/>
                <p14:nvPr/>
              </p14:nvContentPartPr>
              <p14:xfrm>
                <a:off x="10367160" y="6225874"/>
                <a:ext cx="424080" cy="3128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2006E8D-963B-D8DC-5DB8-52CB23265CC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349520" y="6208234"/>
                  <a:ext cx="459720" cy="34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F88E18ED-97E1-1CE9-9995-356BFDAE10CE}"/>
              </a:ext>
            </a:extLst>
          </p:cNvPr>
          <p:cNvGrpSpPr/>
          <p:nvPr/>
        </p:nvGrpSpPr>
        <p:grpSpPr>
          <a:xfrm>
            <a:off x="146040" y="3960034"/>
            <a:ext cx="2453760" cy="1707840"/>
            <a:chOff x="146040" y="3960034"/>
            <a:chExt cx="2453760" cy="170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1127BE3-4567-2871-C10B-C7D83006691D}"/>
                    </a:ext>
                  </a:extLst>
                </p14:cNvPr>
                <p14:cNvContentPartPr/>
                <p14:nvPr/>
              </p14:nvContentPartPr>
              <p14:xfrm>
                <a:off x="152880" y="5188354"/>
                <a:ext cx="267840" cy="3312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1127BE3-4567-2871-C10B-C7D83006691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35240" y="5170354"/>
                  <a:ext cx="3034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35C9C65-3B78-1A1C-CCD0-0E3C2EBD02C8}"/>
                    </a:ext>
                  </a:extLst>
                </p14:cNvPr>
                <p14:cNvContentPartPr/>
                <p14:nvPr/>
              </p14:nvContentPartPr>
              <p14:xfrm>
                <a:off x="146040" y="5254594"/>
                <a:ext cx="324360" cy="4132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35C9C65-3B78-1A1C-CCD0-0E3C2EBD02C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28040" y="5236594"/>
                  <a:ext cx="36000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6BA4E66-2992-95D9-50C6-C9C886A291AE}"/>
                    </a:ext>
                  </a:extLst>
                </p14:cNvPr>
                <p14:cNvContentPartPr/>
                <p14:nvPr/>
              </p14:nvContentPartPr>
              <p14:xfrm>
                <a:off x="205080" y="5286634"/>
                <a:ext cx="324360" cy="3445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6BA4E66-2992-95D9-50C6-C9C886A291A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87080" y="5268634"/>
                  <a:ext cx="36000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1C0697F-747D-4438-8C9F-93FEA55338D5}"/>
                    </a:ext>
                  </a:extLst>
                </p14:cNvPr>
                <p14:cNvContentPartPr/>
                <p14:nvPr/>
              </p14:nvContentPartPr>
              <p14:xfrm>
                <a:off x="285360" y="5007634"/>
                <a:ext cx="241200" cy="2595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1C0697F-747D-4438-8C9F-93FEA55338D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67720" y="4989994"/>
                  <a:ext cx="2768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7EA9F82-AF2F-C438-5A96-075CB171541F}"/>
                    </a:ext>
                  </a:extLst>
                </p14:cNvPr>
                <p14:cNvContentPartPr/>
                <p14:nvPr/>
              </p14:nvContentPartPr>
              <p14:xfrm>
                <a:off x="556080" y="5021674"/>
                <a:ext cx="300600" cy="1656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7EA9F82-AF2F-C438-5A96-075CB171541F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38080" y="5004034"/>
                  <a:ext cx="3362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FBC23E6-6B83-3211-B128-0A1D62B941BC}"/>
                    </a:ext>
                  </a:extLst>
                </p14:cNvPr>
                <p14:cNvContentPartPr/>
                <p14:nvPr/>
              </p14:nvContentPartPr>
              <p14:xfrm>
                <a:off x="785400" y="4580314"/>
                <a:ext cx="317160" cy="4392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FBC23E6-6B83-3211-B128-0A1D62B941B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67760" y="4562674"/>
                  <a:ext cx="35280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C0108AB-B0F8-A08F-EA05-7B36309A77E8}"/>
                    </a:ext>
                  </a:extLst>
                </p14:cNvPr>
                <p14:cNvContentPartPr/>
                <p14:nvPr/>
              </p14:nvContentPartPr>
              <p14:xfrm>
                <a:off x="1074480" y="4583554"/>
                <a:ext cx="290880" cy="2289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C0108AB-B0F8-A08F-EA05-7B36309A77E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56480" y="4565914"/>
                  <a:ext cx="3265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557CB86-99B4-E768-6CAE-5258761A129C}"/>
                    </a:ext>
                  </a:extLst>
                </p14:cNvPr>
                <p14:cNvContentPartPr/>
                <p14:nvPr/>
              </p14:nvContentPartPr>
              <p14:xfrm>
                <a:off x="1310640" y="4149754"/>
                <a:ext cx="480600" cy="4802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557CB86-99B4-E768-6CAE-5258761A129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293000" y="4132114"/>
                  <a:ext cx="51624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22CCBDE-D2F3-7073-F68A-878D9E676428}"/>
                    </a:ext>
                  </a:extLst>
                </p14:cNvPr>
                <p14:cNvContentPartPr/>
                <p14:nvPr/>
              </p14:nvContentPartPr>
              <p14:xfrm>
                <a:off x="1120560" y="5188714"/>
                <a:ext cx="304920" cy="1382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22CCBDE-D2F3-7073-F68A-878D9E67642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102560" y="5171074"/>
                  <a:ext cx="3405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E5F0A6A-EE86-CC3A-FE90-ED1B5B0F496E}"/>
                    </a:ext>
                  </a:extLst>
                </p14:cNvPr>
                <p14:cNvContentPartPr/>
                <p14:nvPr/>
              </p14:nvContentPartPr>
              <p14:xfrm>
                <a:off x="1188240" y="4929874"/>
                <a:ext cx="352440" cy="2023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E5F0A6A-EE86-CC3A-FE90-ED1B5B0F496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70240" y="4911874"/>
                  <a:ext cx="3880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AA3B7EC-5735-160B-0807-55B847319F2B}"/>
                    </a:ext>
                  </a:extLst>
                </p14:cNvPr>
                <p14:cNvContentPartPr/>
                <p14:nvPr/>
              </p14:nvContentPartPr>
              <p14:xfrm>
                <a:off x="1359240" y="4910794"/>
                <a:ext cx="511560" cy="3380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AA3B7EC-5735-160B-0807-55B847319F2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341240" y="4893154"/>
                  <a:ext cx="54720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DF99693-0D40-FA52-9A23-ECFFE18B8889}"/>
                    </a:ext>
                  </a:extLst>
                </p14:cNvPr>
                <p14:cNvContentPartPr/>
                <p14:nvPr/>
              </p14:nvContentPartPr>
              <p14:xfrm>
                <a:off x="1677840" y="4843474"/>
                <a:ext cx="219240" cy="2084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DF99693-0D40-FA52-9A23-ECFFE18B8889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659840" y="4825834"/>
                  <a:ext cx="2548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67E11FE-867B-AF40-9CE9-992432CCEBDE}"/>
                    </a:ext>
                  </a:extLst>
                </p14:cNvPr>
                <p14:cNvContentPartPr/>
                <p14:nvPr/>
              </p14:nvContentPartPr>
              <p14:xfrm>
                <a:off x="1681080" y="4775074"/>
                <a:ext cx="188640" cy="1749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67E11FE-867B-AF40-9CE9-992432CCEBD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663080" y="4757074"/>
                  <a:ext cx="2242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BB6E610-D999-2DB1-7141-B98BCCC29EA2}"/>
                    </a:ext>
                  </a:extLst>
                </p14:cNvPr>
                <p14:cNvContentPartPr/>
                <p14:nvPr/>
              </p14:nvContentPartPr>
              <p14:xfrm>
                <a:off x="1838040" y="4574554"/>
                <a:ext cx="293760" cy="2235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BB6E610-D999-2DB1-7141-B98BCCC29EA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820040" y="4556914"/>
                  <a:ext cx="3294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C9B3598-5DEE-0BDB-D97B-DA6AE6A07CB0}"/>
                    </a:ext>
                  </a:extLst>
                </p14:cNvPr>
                <p14:cNvContentPartPr/>
                <p14:nvPr/>
              </p14:nvContentPartPr>
              <p14:xfrm>
                <a:off x="2115600" y="4616314"/>
                <a:ext cx="51480" cy="259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C9B3598-5DEE-0BDB-D97B-DA6AE6A07CB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097600" y="4598314"/>
                  <a:ext cx="871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C82545F-1698-CB2F-C4E0-20FF08803061}"/>
                    </a:ext>
                  </a:extLst>
                </p14:cNvPr>
                <p14:cNvContentPartPr/>
                <p14:nvPr/>
              </p14:nvContentPartPr>
              <p14:xfrm>
                <a:off x="2112720" y="4096114"/>
                <a:ext cx="292680" cy="4654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C82545F-1698-CB2F-C4E0-20FF08803061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095080" y="4078114"/>
                  <a:ext cx="32832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DE9ACE5-8936-6B99-C974-750C890137EC}"/>
                    </a:ext>
                  </a:extLst>
                </p14:cNvPr>
                <p14:cNvContentPartPr/>
                <p14:nvPr/>
              </p14:nvContentPartPr>
              <p14:xfrm>
                <a:off x="2313600" y="3960034"/>
                <a:ext cx="99360" cy="2638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DE9ACE5-8936-6B99-C974-750C890137E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295600" y="3942394"/>
                  <a:ext cx="1350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8DF9ACE-704E-EBE7-A586-AB3049CB7DC5}"/>
                    </a:ext>
                  </a:extLst>
                </p14:cNvPr>
                <p14:cNvContentPartPr/>
                <p14:nvPr/>
              </p14:nvContentPartPr>
              <p14:xfrm>
                <a:off x="825360" y="5172154"/>
                <a:ext cx="387360" cy="3762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8DF9ACE-704E-EBE7-A586-AB3049CB7DC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07720" y="5154154"/>
                  <a:ext cx="42300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AB2DC24-B170-C858-6886-1D8D21200AF3}"/>
                    </a:ext>
                  </a:extLst>
                </p14:cNvPr>
                <p14:cNvContentPartPr/>
                <p14:nvPr/>
              </p14:nvContentPartPr>
              <p14:xfrm>
                <a:off x="2104080" y="4084594"/>
                <a:ext cx="495720" cy="3517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AB2DC24-B170-C858-6886-1D8D21200AF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086080" y="4066594"/>
                  <a:ext cx="531360" cy="387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82824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622BF25B-DE9A-01A1-8ABD-7C5FD78285A4}"/>
              </a:ext>
            </a:extLst>
          </p:cNvPr>
          <p:cNvGrpSpPr/>
          <p:nvPr/>
        </p:nvGrpSpPr>
        <p:grpSpPr>
          <a:xfrm>
            <a:off x="486240" y="311794"/>
            <a:ext cx="10848960" cy="1670040"/>
            <a:chOff x="486240" y="311794"/>
            <a:chExt cx="10848960" cy="167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A569A2B-590A-D725-2512-F75A93B28C11}"/>
                    </a:ext>
                  </a:extLst>
                </p14:cNvPr>
                <p14:cNvContentPartPr/>
                <p14:nvPr/>
              </p14:nvContentPartPr>
              <p14:xfrm>
                <a:off x="615120" y="399634"/>
                <a:ext cx="192960" cy="4780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A569A2B-590A-D725-2512-F75A93B28C1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7120" y="381994"/>
                  <a:ext cx="22860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14511B1-044E-CBD1-BE57-C1B2330D38D3}"/>
                    </a:ext>
                  </a:extLst>
                </p14:cNvPr>
                <p14:cNvContentPartPr/>
                <p14:nvPr/>
              </p14:nvContentPartPr>
              <p14:xfrm>
                <a:off x="486240" y="636154"/>
                <a:ext cx="713880" cy="3222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14511B1-044E-CBD1-BE57-C1B2330D38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8600" y="618154"/>
                  <a:ext cx="7495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E33CA1E-1A48-0D68-8307-388CA15F558D}"/>
                    </a:ext>
                  </a:extLst>
                </p14:cNvPr>
                <p14:cNvContentPartPr/>
                <p14:nvPr/>
              </p14:nvContentPartPr>
              <p14:xfrm>
                <a:off x="1229640" y="603754"/>
                <a:ext cx="214920" cy="376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E33CA1E-1A48-0D68-8307-388CA15F558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12000" y="585754"/>
                  <a:ext cx="25056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11254B8-A1A2-8DCB-DC0F-AE24FD345D72}"/>
                    </a:ext>
                  </a:extLst>
                </p14:cNvPr>
                <p14:cNvContentPartPr/>
                <p14:nvPr/>
              </p14:nvContentPartPr>
              <p14:xfrm>
                <a:off x="1444920" y="329074"/>
                <a:ext cx="103680" cy="360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11254B8-A1A2-8DCB-DC0F-AE24FD345D7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27280" y="311434"/>
                  <a:ext cx="13932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2616DD-9198-FF19-28C5-60D31A71D196}"/>
                    </a:ext>
                  </a:extLst>
                </p14:cNvPr>
                <p14:cNvContentPartPr/>
                <p14:nvPr/>
              </p14:nvContentPartPr>
              <p14:xfrm>
                <a:off x="1649760" y="394594"/>
                <a:ext cx="68400" cy="336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2616DD-9198-FF19-28C5-60D31A71D19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31760" y="376594"/>
                  <a:ext cx="10404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13AAF22-0365-FDF2-ECC2-FC5137BD5A47}"/>
                    </a:ext>
                  </a:extLst>
                </p14:cNvPr>
                <p14:cNvContentPartPr/>
                <p14:nvPr/>
              </p14:nvContentPartPr>
              <p14:xfrm>
                <a:off x="1802040" y="582154"/>
                <a:ext cx="265320" cy="124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13AAF22-0365-FDF2-ECC2-FC5137BD5A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84040" y="564154"/>
                  <a:ext cx="3009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AA80306-FD96-05F8-E115-4DA0F242E77C}"/>
                    </a:ext>
                  </a:extLst>
                </p14:cNvPr>
                <p14:cNvContentPartPr/>
                <p14:nvPr/>
              </p14:nvContentPartPr>
              <p14:xfrm>
                <a:off x="2110200" y="491074"/>
                <a:ext cx="424080" cy="320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AA80306-FD96-05F8-E115-4DA0F242E77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92200" y="473434"/>
                  <a:ext cx="45972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F672F45-09A1-F0CF-EE33-5FB3074A33C7}"/>
                    </a:ext>
                  </a:extLst>
                </p14:cNvPr>
                <p14:cNvContentPartPr/>
                <p14:nvPr/>
              </p14:nvContentPartPr>
              <p14:xfrm>
                <a:off x="2411880" y="436714"/>
                <a:ext cx="417960" cy="360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F672F45-09A1-F0CF-EE33-5FB3074A33C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94240" y="418714"/>
                  <a:ext cx="4536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B10AB47-EECA-EB18-D57E-0FF3186E3E72}"/>
                    </a:ext>
                  </a:extLst>
                </p14:cNvPr>
                <p14:cNvContentPartPr/>
                <p14:nvPr/>
              </p14:nvContentPartPr>
              <p14:xfrm>
                <a:off x="2940360" y="605914"/>
                <a:ext cx="521640" cy="227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B10AB47-EECA-EB18-D57E-0FF3186E3E7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22360" y="588274"/>
                  <a:ext cx="5572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90DA1E5-D1DF-5C78-3D6E-7CC28058AC4D}"/>
                    </a:ext>
                  </a:extLst>
                </p14:cNvPr>
                <p14:cNvContentPartPr/>
                <p14:nvPr/>
              </p14:nvContentPartPr>
              <p14:xfrm>
                <a:off x="3921000" y="498274"/>
                <a:ext cx="766440" cy="447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90DA1E5-D1DF-5C78-3D6E-7CC28058AC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03360" y="480274"/>
                  <a:ext cx="80208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1CB4B4D-FCC3-9CCA-99C5-8921ABBBDDFE}"/>
                    </a:ext>
                  </a:extLst>
                </p14:cNvPr>
                <p14:cNvContentPartPr/>
                <p14:nvPr/>
              </p14:nvContentPartPr>
              <p14:xfrm>
                <a:off x="4998120" y="644794"/>
                <a:ext cx="314640" cy="194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1CB4B4D-FCC3-9CCA-99C5-8921ABBBDDF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80480" y="626794"/>
                  <a:ext cx="3502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CA0F7C2-0238-F93F-F150-3734F99E01DF}"/>
                    </a:ext>
                  </a:extLst>
                </p14:cNvPr>
                <p14:cNvContentPartPr/>
                <p14:nvPr/>
              </p14:nvContentPartPr>
              <p14:xfrm>
                <a:off x="5360640" y="358954"/>
                <a:ext cx="326520" cy="490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CA0F7C2-0238-F93F-F150-3734F99E01D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42640" y="341314"/>
                  <a:ext cx="36216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185468B-439C-B7BC-BB39-D2A4460FC5F6}"/>
                    </a:ext>
                  </a:extLst>
                </p14:cNvPr>
                <p14:cNvContentPartPr/>
                <p14:nvPr/>
              </p14:nvContentPartPr>
              <p14:xfrm>
                <a:off x="5800920" y="602674"/>
                <a:ext cx="627480" cy="221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185468B-439C-B7BC-BB39-D2A4460FC5F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83280" y="585034"/>
                  <a:ext cx="6631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2EA0E6A-A442-892D-C7B9-55AA9A5027BB}"/>
                    </a:ext>
                  </a:extLst>
                </p14:cNvPr>
                <p14:cNvContentPartPr/>
                <p14:nvPr/>
              </p14:nvContentPartPr>
              <p14:xfrm>
                <a:off x="6767160" y="311794"/>
                <a:ext cx="70200" cy="405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2EA0E6A-A442-892D-C7B9-55AA9A5027B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49520" y="294154"/>
                  <a:ext cx="10584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921CA94-5E19-BF28-14B6-552FDB4C2E5D}"/>
                    </a:ext>
                  </a:extLst>
                </p14:cNvPr>
                <p14:cNvContentPartPr/>
                <p14:nvPr/>
              </p14:nvContentPartPr>
              <p14:xfrm>
                <a:off x="6642240" y="464074"/>
                <a:ext cx="779760" cy="249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921CA94-5E19-BF28-14B6-552FDB4C2E5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24600" y="446434"/>
                  <a:ext cx="8154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69E9167-795F-22B4-D1B4-E5581F7E60BD}"/>
                    </a:ext>
                  </a:extLst>
                </p14:cNvPr>
                <p14:cNvContentPartPr/>
                <p14:nvPr/>
              </p14:nvContentPartPr>
              <p14:xfrm>
                <a:off x="7424160" y="372634"/>
                <a:ext cx="320040" cy="334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69E9167-795F-22B4-D1B4-E5581F7E60B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06520" y="354994"/>
                  <a:ext cx="35568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5881EA3-F68B-F292-04F6-8B7DC288C48F}"/>
                    </a:ext>
                  </a:extLst>
                </p14:cNvPr>
                <p14:cNvContentPartPr/>
                <p14:nvPr/>
              </p14:nvContentPartPr>
              <p14:xfrm>
                <a:off x="7915920" y="428794"/>
                <a:ext cx="339120" cy="484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5881EA3-F68B-F292-04F6-8B7DC288C48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98280" y="410794"/>
                  <a:ext cx="37476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8201946-6844-7589-E237-4BD592FD595E}"/>
                    </a:ext>
                  </a:extLst>
                </p14:cNvPr>
                <p14:cNvContentPartPr/>
                <p14:nvPr/>
              </p14:nvContentPartPr>
              <p14:xfrm>
                <a:off x="7827360" y="666754"/>
                <a:ext cx="386280" cy="92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8201946-6844-7589-E237-4BD592FD595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09360" y="649114"/>
                  <a:ext cx="4219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7FC2BF4-050E-BF17-B700-84A63103B212}"/>
                    </a:ext>
                  </a:extLst>
                </p14:cNvPr>
                <p14:cNvContentPartPr/>
                <p14:nvPr/>
              </p14:nvContentPartPr>
              <p14:xfrm>
                <a:off x="8271960" y="488914"/>
                <a:ext cx="225360" cy="253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7FC2BF4-050E-BF17-B700-84A63103B21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254320" y="471274"/>
                  <a:ext cx="261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5520267-2954-2A18-9C82-4C1B368AC036}"/>
                    </a:ext>
                  </a:extLst>
                </p14:cNvPr>
                <p14:cNvContentPartPr/>
                <p14:nvPr/>
              </p14:nvContentPartPr>
              <p14:xfrm>
                <a:off x="8536200" y="561994"/>
                <a:ext cx="702000" cy="212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5520267-2954-2A18-9C82-4C1B368AC03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18200" y="543994"/>
                  <a:ext cx="7376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19C69E2-2EEA-19D3-3474-BFBB4EFADD84}"/>
                    </a:ext>
                  </a:extLst>
                </p14:cNvPr>
                <p14:cNvContentPartPr/>
                <p14:nvPr/>
              </p14:nvContentPartPr>
              <p14:xfrm>
                <a:off x="9197520" y="424834"/>
                <a:ext cx="279000" cy="284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19C69E2-2EEA-19D3-3474-BFBB4EFADD8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79520" y="407194"/>
                  <a:ext cx="3146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BB9CE22-3BC1-5E53-67D7-818717D91FFB}"/>
                    </a:ext>
                  </a:extLst>
                </p14:cNvPr>
                <p14:cNvContentPartPr/>
                <p14:nvPr/>
              </p14:nvContentPartPr>
              <p14:xfrm>
                <a:off x="9502080" y="369394"/>
                <a:ext cx="632520" cy="344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BB9CE22-3BC1-5E53-67D7-818717D91FF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484080" y="351754"/>
                  <a:ext cx="66816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CB8B21-64DD-2A47-E6C7-C11E79797FE5}"/>
                    </a:ext>
                  </a:extLst>
                </p14:cNvPr>
                <p14:cNvContentPartPr/>
                <p14:nvPr/>
              </p14:nvContentPartPr>
              <p14:xfrm>
                <a:off x="10306680" y="523474"/>
                <a:ext cx="147960" cy="373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CB8B21-64DD-2A47-E6C7-C11E79797FE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288680" y="505474"/>
                  <a:ext cx="18360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15CF4C2-4AC5-33A2-0B2E-B214FF15BA11}"/>
                    </a:ext>
                  </a:extLst>
                </p14:cNvPr>
                <p14:cNvContentPartPr/>
                <p14:nvPr/>
              </p14:nvContentPartPr>
              <p14:xfrm>
                <a:off x="2095080" y="1252834"/>
                <a:ext cx="408600" cy="258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15CF4C2-4AC5-33A2-0B2E-B214FF15BA1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77080" y="1234834"/>
                  <a:ext cx="4442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85CED50-5190-6352-6205-7AA4175055F8}"/>
                    </a:ext>
                  </a:extLst>
                </p14:cNvPr>
                <p14:cNvContentPartPr/>
                <p14:nvPr/>
              </p14:nvContentPartPr>
              <p14:xfrm>
                <a:off x="2838480" y="1441474"/>
                <a:ext cx="51480" cy="443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85CED50-5190-6352-6205-7AA4175055F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20480" y="1423834"/>
                  <a:ext cx="8712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D262945-6D86-41FF-7FBB-3151F006BE1E}"/>
                    </a:ext>
                  </a:extLst>
                </p14:cNvPr>
                <p14:cNvContentPartPr/>
                <p14:nvPr/>
              </p14:nvContentPartPr>
              <p14:xfrm>
                <a:off x="2791320" y="1516714"/>
                <a:ext cx="143280" cy="147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D262945-6D86-41FF-7FBB-3151F006BE1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73680" y="1499074"/>
                  <a:ext cx="1789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E214460-D8C4-908D-1204-81FF9018D23C}"/>
                    </a:ext>
                  </a:extLst>
                </p14:cNvPr>
                <p14:cNvContentPartPr/>
                <p14:nvPr/>
              </p14:nvContentPartPr>
              <p14:xfrm>
                <a:off x="3026040" y="1510594"/>
                <a:ext cx="740160" cy="219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E214460-D8C4-908D-1204-81FF9018D23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08040" y="1492594"/>
                  <a:ext cx="7758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A2B864D-9BCC-0113-CA7E-87899FBCE003}"/>
                    </a:ext>
                  </a:extLst>
                </p14:cNvPr>
                <p14:cNvContentPartPr/>
                <p14:nvPr/>
              </p14:nvContentPartPr>
              <p14:xfrm>
                <a:off x="3825960" y="1501594"/>
                <a:ext cx="332280" cy="200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A2B864D-9BCC-0113-CA7E-87899FBCE00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07960" y="1483594"/>
                  <a:ext cx="3679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2CC90FD-1FFD-7A83-A0AA-B1A75A34DB77}"/>
                    </a:ext>
                  </a:extLst>
                </p14:cNvPr>
                <p14:cNvContentPartPr/>
                <p14:nvPr/>
              </p14:nvContentPartPr>
              <p14:xfrm>
                <a:off x="4253280" y="1463794"/>
                <a:ext cx="126000" cy="163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2CC90FD-1FFD-7A83-A0AA-B1A75A34DB7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35640" y="1445794"/>
                  <a:ext cx="1616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453CD22-A77B-D364-18CC-4D7C74F68685}"/>
                    </a:ext>
                  </a:extLst>
                </p14:cNvPr>
                <p14:cNvContentPartPr/>
                <p14:nvPr/>
              </p14:nvContentPartPr>
              <p14:xfrm>
                <a:off x="4475760" y="1434634"/>
                <a:ext cx="277920" cy="194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453CD22-A77B-D364-18CC-4D7C74F6868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58120" y="1416634"/>
                  <a:ext cx="3135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162C80F-757B-009A-0204-84FCECCABA4C}"/>
                    </a:ext>
                  </a:extLst>
                </p14:cNvPr>
                <p14:cNvContentPartPr/>
                <p14:nvPr/>
              </p14:nvContentPartPr>
              <p14:xfrm>
                <a:off x="4909200" y="1206034"/>
                <a:ext cx="266040" cy="416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162C80F-757B-009A-0204-84FCECCABA4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891200" y="1188394"/>
                  <a:ext cx="30168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37A5B79-0997-FE9F-64FA-ED8BFD8CEE12}"/>
                    </a:ext>
                  </a:extLst>
                </p14:cNvPr>
                <p14:cNvContentPartPr/>
                <p14:nvPr/>
              </p14:nvContentPartPr>
              <p14:xfrm>
                <a:off x="5652240" y="1350394"/>
                <a:ext cx="779040" cy="248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37A5B79-0997-FE9F-64FA-ED8BFD8CEE1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634240" y="1332754"/>
                  <a:ext cx="8146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8EF3F4A-452A-1943-9D14-64AB619D62EB}"/>
                    </a:ext>
                  </a:extLst>
                </p14:cNvPr>
                <p14:cNvContentPartPr/>
                <p14:nvPr/>
              </p14:nvContentPartPr>
              <p14:xfrm>
                <a:off x="6450360" y="1314394"/>
                <a:ext cx="266400" cy="585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8EF3F4A-452A-1943-9D14-64AB619D62E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32720" y="1296754"/>
                  <a:ext cx="30204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163CA31-A9CD-94BF-6090-1C4CC67917E4}"/>
                    </a:ext>
                  </a:extLst>
                </p14:cNvPr>
                <p14:cNvContentPartPr/>
                <p14:nvPr/>
              </p14:nvContentPartPr>
              <p14:xfrm>
                <a:off x="6768960" y="1345714"/>
                <a:ext cx="372600" cy="307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163CA31-A9CD-94BF-6090-1C4CC67917E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750960" y="1328074"/>
                  <a:ext cx="40824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748EBC4-030F-7677-5336-5CE497B1ADBC}"/>
                    </a:ext>
                  </a:extLst>
                </p14:cNvPr>
                <p14:cNvContentPartPr/>
                <p14:nvPr/>
              </p14:nvContentPartPr>
              <p14:xfrm>
                <a:off x="7031400" y="1188754"/>
                <a:ext cx="70560" cy="160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748EBC4-030F-7677-5336-5CE497B1ADB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013400" y="1170754"/>
                  <a:ext cx="1062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FCB203C-3518-223B-B61B-33697B06AA49}"/>
                    </a:ext>
                  </a:extLst>
                </p14:cNvPr>
                <p14:cNvContentPartPr/>
                <p14:nvPr/>
              </p14:nvContentPartPr>
              <p14:xfrm>
                <a:off x="7251000" y="1314034"/>
                <a:ext cx="1146240" cy="259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FCB203C-3518-223B-B61B-33697B06AA4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233000" y="1296394"/>
                  <a:ext cx="11818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0AB3296-3FC5-AA3E-AF1D-042453D92427}"/>
                    </a:ext>
                  </a:extLst>
                </p14:cNvPr>
                <p14:cNvContentPartPr/>
                <p14:nvPr/>
              </p14:nvContentPartPr>
              <p14:xfrm>
                <a:off x="8397240" y="1224754"/>
                <a:ext cx="820800" cy="342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0AB3296-3FC5-AA3E-AF1D-042453D9242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379240" y="1206754"/>
                  <a:ext cx="85644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020FBEB-1067-60EC-1262-1BAB08323942}"/>
                    </a:ext>
                  </a:extLst>
                </p14:cNvPr>
                <p14:cNvContentPartPr/>
                <p14:nvPr/>
              </p14:nvContentPartPr>
              <p14:xfrm>
                <a:off x="9079080" y="1309354"/>
                <a:ext cx="381600" cy="315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020FBEB-1067-60EC-1262-1BAB0832394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061080" y="1291714"/>
                  <a:ext cx="4172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69C87E3-2807-24A0-8E2D-221627A3AFEF}"/>
                    </a:ext>
                  </a:extLst>
                </p14:cNvPr>
                <p14:cNvContentPartPr/>
                <p14:nvPr/>
              </p14:nvContentPartPr>
              <p14:xfrm>
                <a:off x="9487680" y="1175794"/>
                <a:ext cx="184680" cy="734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69C87E3-2807-24A0-8E2D-221627A3AFE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470040" y="1157794"/>
                  <a:ext cx="220320" cy="77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A980B8B-AF78-6E25-1B8F-B09530414446}"/>
                    </a:ext>
                  </a:extLst>
                </p14:cNvPr>
                <p14:cNvContentPartPr/>
                <p14:nvPr/>
              </p14:nvContentPartPr>
              <p14:xfrm>
                <a:off x="9806640" y="1239874"/>
                <a:ext cx="1297800" cy="428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A980B8B-AF78-6E25-1B8F-B0953041444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789000" y="1222234"/>
                  <a:ext cx="133344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C2D55D2-346B-18F0-A916-A07E1A7DB101}"/>
                    </a:ext>
                  </a:extLst>
                </p14:cNvPr>
                <p14:cNvContentPartPr/>
                <p14:nvPr/>
              </p14:nvContentPartPr>
              <p14:xfrm>
                <a:off x="11159880" y="1063114"/>
                <a:ext cx="175320" cy="918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C2D55D2-346B-18F0-A916-A07E1A7DB10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142240" y="1045474"/>
                  <a:ext cx="210960" cy="9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B2F1127-6AAC-F672-CEB7-61F91E229937}"/>
              </a:ext>
            </a:extLst>
          </p:cNvPr>
          <p:cNvGrpSpPr/>
          <p:nvPr/>
        </p:nvGrpSpPr>
        <p:grpSpPr>
          <a:xfrm>
            <a:off x="4277040" y="1946554"/>
            <a:ext cx="2273040" cy="702000"/>
            <a:chOff x="4277040" y="1946554"/>
            <a:chExt cx="2273040" cy="70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33CC0E5-FC1F-3229-8A20-6A686341E358}"/>
                    </a:ext>
                  </a:extLst>
                </p14:cNvPr>
                <p14:cNvContentPartPr/>
                <p14:nvPr/>
              </p14:nvContentPartPr>
              <p14:xfrm>
                <a:off x="4277040" y="2178754"/>
                <a:ext cx="32040" cy="469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33CC0E5-FC1F-3229-8A20-6A686341E35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259400" y="2160754"/>
                  <a:ext cx="6768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12D312D-2EDA-6C2C-2960-6DB9F1291577}"/>
                    </a:ext>
                  </a:extLst>
                </p14:cNvPr>
                <p14:cNvContentPartPr/>
                <p14:nvPr/>
              </p14:nvContentPartPr>
              <p14:xfrm>
                <a:off x="4287480" y="2145634"/>
                <a:ext cx="165240" cy="235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12D312D-2EDA-6C2C-2960-6DB9F129157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269840" y="2127634"/>
                  <a:ext cx="2008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71957E2-9043-405A-A509-5BC0BE6D1B18}"/>
                    </a:ext>
                  </a:extLst>
                </p14:cNvPr>
                <p14:cNvContentPartPr/>
                <p14:nvPr/>
              </p14:nvContentPartPr>
              <p14:xfrm>
                <a:off x="4547760" y="2175514"/>
                <a:ext cx="218880" cy="263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71957E2-9043-405A-A509-5BC0BE6D1B1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529760" y="2157514"/>
                  <a:ext cx="2545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7DFED81-B8A2-F8B7-F760-100D19424219}"/>
                    </a:ext>
                  </a:extLst>
                </p14:cNvPr>
                <p14:cNvContentPartPr/>
                <p14:nvPr/>
              </p14:nvContentPartPr>
              <p14:xfrm>
                <a:off x="4821720" y="1946554"/>
                <a:ext cx="352440" cy="493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7DFED81-B8A2-F8B7-F760-100D1942421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803720" y="1928554"/>
                  <a:ext cx="38808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49B2ED2-7CFE-398D-F43F-68C00A009B8A}"/>
                    </a:ext>
                  </a:extLst>
                </p14:cNvPr>
                <p14:cNvContentPartPr/>
                <p14:nvPr/>
              </p14:nvContentPartPr>
              <p14:xfrm>
                <a:off x="5088840" y="1949794"/>
                <a:ext cx="422280" cy="492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49B2ED2-7CFE-398D-F43F-68C00A009B8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71200" y="1931794"/>
                  <a:ext cx="45792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D1F7B43-C9C9-7EF5-8E14-8F87AAA9248D}"/>
                    </a:ext>
                  </a:extLst>
                </p14:cNvPr>
                <p14:cNvContentPartPr/>
                <p14:nvPr/>
              </p14:nvContentPartPr>
              <p14:xfrm>
                <a:off x="5722080" y="1970314"/>
                <a:ext cx="42120" cy="432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D1F7B43-C9C9-7EF5-8E14-8F87AAA9248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704080" y="1952674"/>
                  <a:ext cx="777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1BFEE62-21A7-3241-1DD6-AFFB8173E337}"/>
                    </a:ext>
                  </a:extLst>
                </p14:cNvPr>
                <p14:cNvContentPartPr/>
                <p14:nvPr/>
              </p14:nvContentPartPr>
              <p14:xfrm>
                <a:off x="5948160" y="2134834"/>
                <a:ext cx="601920" cy="345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1BFEE62-21A7-3241-1DD6-AFFB8173E33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930160" y="2117194"/>
                  <a:ext cx="637560" cy="38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1E3810F-7327-B4CD-D9EE-EC09867027E3}"/>
              </a:ext>
            </a:extLst>
          </p:cNvPr>
          <p:cNvGrpSpPr/>
          <p:nvPr/>
        </p:nvGrpSpPr>
        <p:grpSpPr>
          <a:xfrm>
            <a:off x="7026720" y="1885714"/>
            <a:ext cx="3649320" cy="878760"/>
            <a:chOff x="7026720" y="1885714"/>
            <a:chExt cx="3649320" cy="87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2635F24-81F5-A4F9-9B11-9CB95823B000}"/>
                    </a:ext>
                  </a:extLst>
                </p14:cNvPr>
                <p14:cNvContentPartPr/>
                <p14:nvPr/>
              </p14:nvContentPartPr>
              <p14:xfrm>
                <a:off x="7026720" y="1994434"/>
                <a:ext cx="843840" cy="670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2635F24-81F5-A4F9-9B11-9CB95823B00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008720" y="1976434"/>
                  <a:ext cx="87948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CE333F6-EA93-F875-9BBB-38587860A61D}"/>
                    </a:ext>
                  </a:extLst>
                </p14:cNvPr>
                <p14:cNvContentPartPr/>
                <p14:nvPr/>
              </p14:nvContentPartPr>
              <p14:xfrm>
                <a:off x="8017800" y="2052394"/>
                <a:ext cx="208800" cy="321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CE333F6-EA93-F875-9BBB-38587860A61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999800" y="2034754"/>
                  <a:ext cx="24444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D1CD6BB-79E7-1F6B-AA9B-E099E299F384}"/>
                    </a:ext>
                  </a:extLst>
                </p14:cNvPr>
                <p14:cNvContentPartPr/>
                <p14:nvPr/>
              </p14:nvContentPartPr>
              <p14:xfrm>
                <a:off x="8293200" y="2048794"/>
                <a:ext cx="266040" cy="381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D1CD6BB-79E7-1F6B-AA9B-E099E299F38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275560" y="2030794"/>
                  <a:ext cx="30168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837F167-49F2-BAF4-DA2F-915A049C2279}"/>
                    </a:ext>
                  </a:extLst>
                </p14:cNvPr>
                <p14:cNvContentPartPr/>
                <p14:nvPr/>
              </p14:nvContentPartPr>
              <p14:xfrm>
                <a:off x="8730960" y="2066074"/>
                <a:ext cx="196920" cy="331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837F167-49F2-BAF4-DA2F-915A049C227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712960" y="2048434"/>
                  <a:ext cx="2325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246F65C-001A-A0FC-2314-0782EA02D44A}"/>
                    </a:ext>
                  </a:extLst>
                </p14:cNvPr>
                <p14:cNvContentPartPr/>
                <p14:nvPr/>
              </p14:nvContentPartPr>
              <p14:xfrm>
                <a:off x="9047400" y="2132674"/>
                <a:ext cx="830880" cy="259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246F65C-001A-A0FC-2314-0782EA02D44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029760" y="2114674"/>
                  <a:ext cx="8665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6B1E8E1-D16C-1785-59C0-5D066814CD49}"/>
                    </a:ext>
                  </a:extLst>
                </p14:cNvPr>
                <p14:cNvContentPartPr/>
                <p14:nvPr/>
              </p14:nvContentPartPr>
              <p14:xfrm>
                <a:off x="9724920" y="1885714"/>
                <a:ext cx="372240" cy="465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6B1E8E1-D16C-1785-59C0-5D066814CD4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707280" y="1867714"/>
                  <a:ext cx="40788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ABAE676-4B65-0ED4-F191-DE11D522D8C2}"/>
                    </a:ext>
                  </a:extLst>
                </p14:cNvPr>
                <p14:cNvContentPartPr/>
                <p14:nvPr/>
              </p14:nvContentPartPr>
              <p14:xfrm>
                <a:off x="9915360" y="2112874"/>
                <a:ext cx="681480" cy="651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ABAE676-4B65-0ED4-F191-DE11D522D8C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897720" y="2095234"/>
                  <a:ext cx="717120" cy="68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E1AFCCA-54E3-020D-4064-0AD172AF2153}"/>
                    </a:ext>
                  </a:extLst>
                </p14:cNvPr>
                <p14:cNvContentPartPr/>
                <p14:nvPr/>
              </p14:nvContentPartPr>
              <p14:xfrm>
                <a:off x="10649760" y="2437234"/>
                <a:ext cx="26280" cy="88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E1AFCCA-54E3-020D-4064-0AD172AF215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631760" y="2419594"/>
                  <a:ext cx="61920" cy="124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63591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4CC0EC9-6C63-9BAF-CA5A-C4D04270C9CE}"/>
                  </a:ext>
                </a:extLst>
              </p14:cNvPr>
              <p14:cNvContentPartPr/>
              <p14:nvPr/>
            </p14:nvContentPartPr>
            <p14:xfrm>
              <a:off x="778920" y="456154"/>
              <a:ext cx="277560" cy="312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4CC0EC9-6C63-9BAF-CA5A-C4D04270C9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1280" y="438514"/>
                <a:ext cx="31320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BC19261-7589-EEA4-B76B-E75F3EE350EE}"/>
                  </a:ext>
                </a:extLst>
              </p14:cNvPr>
              <p14:cNvContentPartPr/>
              <p14:nvPr/>
            </p14:nvContentPartPr>
            <p14:xfrm>
              <a:off x="854880" y="575674"/>
              <a:ext cx="624960" cy="177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BC19261-7589-EEA4-B76B-E75F3EE350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6880" y="557674"/>
                <a:ext cx="66060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670391-942B-AFA7-2020-CCE1562E5AA3}"/>
                  </a:ext>
                </a:extLst>
              </p14:cNvPr>
              <p14:cNvContentPartPr/>
              <p14:nvPr/>
            </p14:nvContentPartPr>
            <p14:xfrm>
              <a:off x="1438080" y="579274"/>
              <a:ext cx="454320" cy="15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670391-942B-AFA7-2020-CCE1562E5A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20080" y="561274"/>
                <a:ext cx="48996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410F1B8-C890-4057-C9C8-D8DB0C1A99A6}"/>
                  </a:ext>
                </a:extLst>
              </p14:cNvPr>
              <p14:cNvContentPartPr/>
              <p14:nvPr/>
            </p14:nvContentPartPr>
            <p14:xfrm>
              <a:off x="1930560" y="428794"/>
              <a:ext cx="496440" cy="292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410F1B8-C890-4057-C9C8-D8DB0C1A99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12560" y="410794"/>
                <a:ext cx="53208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B48BEF8-6D47-DFFC-48E3-012E6FF56AE5}"/>
                  </a:ext>
                </a:extLst>
              </p14:cNvPr>
              <p14:cNvContentPartPr/>
              <p14:nvPr/>
            </p14:nvContentPartPr>
            <p14:xfrm>
              <a:off x="2189040" y="383434"/>
              <a:ext cx="461520" cy="320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B48BEF8-6D47-DFFC-48E3-012E6FF56AE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71400" y="365434"/>
                <a:ext cx="49716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A1A9EC8-DB75-5281-B030-131F732E74D9}"/>
                  </a:ext>
                </a:extLst>
              </p14:cNvPr>
              <p14:cNvContentPartPr/>
              <p14:nvPr/>
            </p14:nvContentPartPr>
            <p14:xfrm>
              <a:off x="2487840" y="367954"/>
              <a:ext cx="970920" cy="374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A1A9EC8-DB75-5281-B030-131F732E74D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69840" y="349954"/>
                <a:ext cx="100656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DFB08AA-1132-06DD-78DE-A61BD811D765}"/>
                  </a:ext>
                </a:extLst>
              </p14:cNvPr>
              <p14:cNvContentPartPr/>
              <p14:nvPr/>
            </p14:nvContentPartPr>
            <p14:xfrm>
              <a:off x="5312040" y="1045834"/>
              <a:ext cx="358920" cy="48942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DFB08AA-1132-06DD-78DE-A61BD811D76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94040" y="1027834"/>
                <a:ext cx="394560" cy="492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B07E26EB-30C5-4241-EC1A-35D0E129C8EB}"/>
              </a:ext>
            </a:extLst>
          </p:cNvPr>
          <p:cNvGrpSpPr/>
          <p:nvPr/>
        </p:nvGrpSpPr>
        <p:grpSpPr>
          <a:xfrm>
            <a:off x="427200" y="1369834"/>
            <a:ext cx="3207600" cy="1982880"/>
            <a:chOff x="427200" y="1369834"/>
            <a:chExt cx="3207600" cy="198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970CD85-F7B4-D4EC-96E0-D59139117D52}"/>
                    </a:ext>
                  </a:extLst>
                </p14:cNvPr>
                <p14:cNvContentPartPr/>
                <p14:nvPr/>
              </p14:nvContentPartPr>
              <p14:xfrm>
                <a:off x="427200" y="1721554"/>
                <a:ext cx="277920" cy="248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970CD85-F7B4-D4EC-96E0-D59139117D5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9560" y="1703554"/>
                  <a:ext cx="3135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1515959-A93F-9774-FB1B-6D390F3FEC0E}"/>
                    </a:ext>
                  </a:extLst>
                </p14:cNvPr>
                <p14:cNvContentPartPr/>
                <p14:nvPr/>
              </p14:nvContentPartPr>
              <p14:xfrm>
                <a:off x="708720" y="1755754"/>
                <a:ext cx="217800" cy="171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1515959-A93F-9774-FB1B-6D390F3FEC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0720" y="1737754"/>
                  <a:ext cx="2534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A22DA57-AA76-6229-4349-A7D0FB926A1C}"/>
                    </a:ext>
                  </a:extLst>
                </p14:cNvPr>
                <p14:cNvContentPartPr/>
                <p14:nvPr/>
              </p14:nvContentPartPr>
              <p14:xfrm>
                <a:off x="959640" y="1766914"/>
                <a:ext cx="199800" cy="146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A22DA57-AA76-6229-4349-A7D0FB926A1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2000" y="1749274"/>
                  <a:ext cx="2354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345FF20-EB2A-862D-9C80-2CBD0C01738D}"/>
                    </a:ext>
                  </a:extLst>
                </p14:cNvPr>
                <p14:cNvContentPartPr/>
                <p14:nvPr/>
              </p14:nvContentPartPr>
              <p14:xfrm>
                <a:off x="1174560" y="1665034"/>
                <a:ext cx="407520" cy="533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345FF20-EB2A-862D-9C80-2CBD0C01738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56560" y="1647034"/>
                  <a:ext cx="44316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3A52223-E769-23F9-BB03-B1848C2F8627}"/>
                    </a:ext>
                  </a:extLst>
                </p14:cNvPr>
                <p14:cNvContentPartPr/>
                <p14:nvPr/>
              </p14:nvContentPartPr>
              <p14:xfrm>
                <a:off x="1383360" y="1858354"/>
                <a:ext cx="266760" cy="37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3A52223-E769-23F9-BB03-B1848C2F862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65720" y="1840714"/>
                  <a:ext cx="3024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1B4ECE2-7992-6FED-CDD8-049939D35650}"/>
                    </a:ext>
                  </a:extLst>
                </p14:cNvPr>
                <p14:cNvContentPartPr/>
                <p14:nvPr/>
              </p14:nvContentPartPr>
              <p14:xfrm>
                <a:off x="1728240" y="1556674"/>
                <a:ext cx="193320" cy="433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1B4ECE2-7992-6FED-CDD8-049939D3565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10240" y="1539034"/>
                  <a:ext cx="22896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2B2B7DB-2F7E-63F3-83E8-EFD6C1CD2236}"/>
                    </a:ext>
                  </a:extLst>
                </p14:cNvPr>
                <p14:cNvContentPartPr/>
                <p14:nvPr/>
              </p14:nvContentPartPr>
              <p14:xfrm>
                <a:off x="1906800" y="1369834"/>
                <a:ext cx="160200" cy="271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2B2B7DB-2F7E-63F3-83E8-EFD6C1CD223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89160" y="1351834"/>
                  <a:ext cx="1958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4B5FC46-DD7A-7A97-14FB-111E7EDB6CE3}"/>
                    </a:ext>
                  </a:extLst>
                </p14:cNvPr>
                <p14:cNvContentPartPr/>
                <p14:nvPr/>
              </p14:nvContentPartPr>
              <p14:xfrm>
                <a:off x="2172480" y="1676194"/>
                <a:ext cx="141480" cy="257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4B5FC46-DD7A-7A97-14FB-111E7EDB6CE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54480" y="1658554"/>
                  <a:ext cx="1771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4D0AD10-F9AE-FF3C-29B8-CE064523FD7B}"/>
                    </a:ext>
                  </a:extLst>
                </p14:cNvPr>
                <p14:cNvContentPartPr/>
                <p14:nvPr/>
              </p14:nvContentPartPr>
              <p14:xfrm>
                <a:off x="2133960" y="1727314"/>
                <a:ext cx="73440" cy="33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4D0AD10-F9AE-FF3C-29B8-CE064523FD7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15960" y="1709314"/>
                  <a:ext cx="1090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B832371-EB95-F7BC-93BA-1EF00D090A2C}"/>
                    </a:ext>
                  </a:extLst>
                </p14:cNvPr>
                <p14:cNvContentPartPr/>
                <p14:nvPr/>
              </p14:nvContentPartPr>
              <p14:xfrm>
                <a:off x="2296320" y="1879234"/>
                <a:ext cx="28080" cy="50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B832371-EB95-F7BC-93BA-1EF00D090A2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78320" y="1861234"/>
                  <a:ext cx="637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DA44A93-80A4-3FA4-D697-D3DCAAF50B5E}"/>
                    </a:ext>
                  </a:extLst>
                </p14:cNvPr>
                <p14:cNvContentPartPr/>
                <p14:nvPr/>
              </p14:nvContentPartPr>
              <p14:xfrm>
                <a:off x="2456520" y="1730914"/>
                <a:ext cx="230040" cy="209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DA44A93-80A4-3FA4-D697-D3DCAAF50B5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38520" y="1712914"/>
                  <a:ext cx="2656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E910F8D-3F19-0627-1704-236786D9BB0D}"/>
                    </a:ext>
                  </a:extLst>
                </p14:cNvPr>
                <p14:cNvContentPartPr/>
                <p14:nvPr/>
              </p14:nvContentPartPr>
              <p14:xfrm>
                <a:off x="2761080" y="1513114"/>
                <a:ext cx="386640" cy="435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E910F8D-3F19-0627-1704-236786D9BB0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43440" y="1495474"/>
                  <a:ext cx="42228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786CDB3-501F-8902-664A-4E835D1CB051}"/>
                    </a:ext>
                  </a:extLst>
                </p14:cNvPr>
                <p14:cNvContentPartPr/>
                <p14:nvPr/>
              </p14:nvContentPartPr>
              <p14:xfrm>
                <a:off x="3202440" y="1386754"/>
                <a:ext cx="39240" cy="175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786CDB3-501F-8902-664A-4E835D1CB05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84440" y="1369114"/>
                  <a:ext cx="748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5FEA708-E923-323D-04E9-E17439E8837B}"/>
                    </a:ext>
                  </a:extLst>
                </p14:cNvPr>
                <p14:cNvContentPartPr/>
                <p14:nvPr/>
              </p14:nvContentPartPr>
              <p14:xfrm>
                <a:off x="3345000" y="1390354"/>
                <a:ext cx="14760" cy="223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5FEA708-E923-323D-04E9-E17439E8837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27360" y="1372714"/>
                  <a:ext cx="504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9445E54-511B-401F-C237-3A74FAE90084}"/>
                    </a:ext>
                  </a:extLst>
                </p14:cNvPr>
                <p14:cNvContentPartPr/>
                <p14:nvPr/>
              </p14:nvContentPartPr>
              <p14:xfrm>
                <a:off x="3298920" y="1868794"/>
                <a:ext cx="248400" cy="339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9445E54-511B-401F-C237-3A74FAE9008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80920" y="1850794"/>
                  <a:ext cx="2840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ECB4061-1CF7-46F1-0BE4-EA1416B53167}"/>
                    </a:ext>
                  </a:extLst>
                </p14:cNvPr>
                <p14:cNvContentPartPr/>
                <p14:nvPr/>
              </p14:nvContentPartPr>
              <p14:xfrm>
                <a:off x="2501160" y="2161834"/>
                <a:ext cx="48960" cy="857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ECB4061-1CF7-46F1-0BE4-EA1416B5316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83520" y="2143834"/>
                  <a:ext cx="84600" cy="89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F894C21-6D2F-6EB0-6B5C-3F2DF627FEF3}"/>
                    </a:ext>
                  </a:extLst>
                </p14:cNvPr>
                <p14:cNvContentPartPr/>
                <p14:nvPr/>
              </p14:nvContentPartPr>
              <p14:xfrm>
                <a:off x="2440680" y="2230954"/>
                <a:ext cx="281160" cy="183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F894C21-6D2F-6EB0-6B5C-3F2DF627FEF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23040" y="2213314"/>
                  <a:ext cx="3168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7D9085C-8AE9-467A-5D93-EE620DF0249E}"/>
                    </a:ext>
                  </a:extLst>
                </p14:cNvPr>
                <p14:cNvContentPartPr/>
                <p14:nvPr/>
              </p14:nvContentPartPr>
              <p14:xfrm>
                <a:off x="1862160" y="3076594"/>
                <a:ext cx="318240" cy="276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7D9085C-8AE9-467A-5D93-EE620DF0249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44520" y="3058954"/>
                  <a:ext cx="3538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AFD7B2F-44B6-CE48-8386-501AD8941F23}"/>
                    </a:ext>
                  </a:extLst>
                </p14:cNvPr>
                <p14:cNvContentPartPr/>
                <p14:nvPr/>
              </p14:nvContentPartPr>
              <p14:xfrm>
                <a:off x="2276880" y="3009274"/>
                <a:ext cx="68400" cy="263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AFD7B2F-44B6-CE48-8386-501AD8941F2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258880" y="2991634"/>
                  <a:ext cx="1040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1EB5F49-1F0B-9B09-0ADD-B0D5BB806626}"/>
                    </a:ext>
                  </a:extLst>
                </p14:cNvPr>
                <p14:cNvContentPartPr/>
                <p14:nvPr/>
              </p14:nvContentPartPr>
              <p14:xfrm>
                <a:off x="2422320" y="2947714"/>
                <a:ext cx="304920" cy="344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1EB5F49-1F0B-9B09-0ADD-B0D5BB80662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404680" y="2930074"/>
                  <a:ext cx="34056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8572249-DAA8-55FE-E304-385B125CCD08}"/>
                    </a:ext>
                  </a:extLst>
                </p14:cNvPr>
                <p14:cNvContentPartPr/>
                <p14:nvPr/>
              </p14:nvContentPartPr>
              <p14:xfrm>
                <a:off x="2740920" y="2961394"/>
                <a:ext cx="110880" cy="352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8572249-DAA8-55FE-E304-385B125CCD0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23280" y="2943754"/>
                  <a:ext cx="14652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010283-D270-0A15-2F99-3679DA3F8814}"/>
                    </a:ext>
                  </a:extLst>
                </p14:cNvPr>
                <p14:cNvContentPartPr/>
                <p14:nvPr/>
              </p14:nvContentPartPr>
              <p14:xfrm>
                <a:off x="2720040" y="2973274"/>
                <a:ext cx="914760" cy="331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010283-D270-0A15-2F99-3679DA3F881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702040" y="2955274"/>
                  <a:ext cx="950400" cy="36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2807FB4-9BE4-7D0A-DC8A-3D0535C9DB0B}"/>
                  </a:ext>
                </a:extLst>
              </p14:cNvPr>
              <p14:cNvContentPartPr/>
              <p14:nvPr/>
            </p14:nvContentPartPr>
            <p14:xfrm>
              <a:off x="3874200" y="240874"/>
              <a:ext cx="557640" cy="405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2807FB4-9BE4-7D0A-DC8A-3D0535C9DB0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856200" y="222874"/>
                <a:ext cx="59328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7254FAD-3675-3CD1-451A-C92109030187}"/>
                  </a:ext>
                </a:extLst>
              </p14:cNvPr>
              <p14:cNvContentPartPr/>
              <p14:nvPr/>
            </p14:nvContentPartPr>
            <p14:xfrm>
              <a:off x="4520400" y="401074"/>
              <a:ext cx="155880" cy="266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7254FAD-3675-3CD1-451A-C9210903018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502400" y="383074"/>
                <a:ext cx="19152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3229CD1-D921-ADEC-01AB-F5C13F0D62D3}"/>
                  </a:ext>
                </a:extLst>
              </p14:cNvPr>
              <p14:cNvContentPartPr/>
              <p14:nvPr/>
            </p14:nvContentPartPr>
            <p14:xfrm>
              <a:off x="4791480" y="288034"/>
              <a:ext cx="465480" cy="289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3229CD1-D921-ADEC-01AB-F5C13F0D62D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773840" y="270034"/>
                <a:ext cx="50112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949305B-E780-5BA6-92A0-062CDF3FF55B}"/>
                  </a:ext>
                </a:extLst>
              </p14:cNvPr>
              <p14:cNvContentPartPr/>
              <p14:nvPr/>
            </p14:nvContentPartPr>
            <p14:xfrm>
              <a:off x="5026560" y="407554"/>
              <a:ext cx="448920" cy="26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949305B-E780-5BA6-92A0-062CDF3FF55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008920" y="389554"/>
                <a:ext cx="48456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A1BC884-058C-7D69-4D5E-640188752595}"/>
                  </a:ext>
                </a:extLst>
              </p14:cNvPr>
              <p14:cNvContentPartPr/>
              <p14:nvPr/>
            </p14:nvContentPartPr>
            <p14:xfrm>
              <a:off x="4753320" y="438514"/>
              <a:ext cx="34560" cy="165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A1BC884-058C-7D69-4D5E-64018875259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735680" y="420514"/>
                <a:ext cx="702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6053551-36FF-0423-0932-8B00CF4D15CC}"/>
                  </a:ext>
                </a:extLst>
              </p14:cNvPr>
              <p14:cNvContentPartPr/>
              <p14:nvPr/>
            </p14:nvContentPartPr>
            <p14:xfrm>
              <a:off x="5507880" y="108034"/>
              <a:ext cx="154080" cy="723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6053551-36FF-0423-0932-8B00CF4D15C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490240" y="90034"/>
                <a:ext cx="189720" cy="75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41226B0-DFE4-29A5-201A-D1067BB94697}"/>
                  </a:ext>
                </a:extLst>
              </p14:cNvPr>
              <p14:cNvContentPartPr/>
              <p14:nvPr/>
            </p14:nvContentPartPr>
            <p14:xfrm>
              <a:off x="5881200" y="362554"/>
              <a:ext cx="219960" cy="174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41226B0-DFE4-29A5-201A-D1067BB9469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863200" y="344554"/>
                <a:ext cx="25560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4B20FE9-B928-5D7C-36C1-6AF5BFD4B1CA}"/>
                  </a:ext>
                </a:extLst>
              </p14:cNvPr>
              <p14:cNvContentPartPr/>
              <p14:nvPr/>
            </p14:nvContentPartPr>
            <p14:xfrm>
              <a:off x="6065520" y="217834"/>
              <a:ext cx="590040" cy="299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4B20FE9-B928-5D7C-36C1-6AF5BFD4B1C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047880" y="199834"/>
                <a:ext cx="62568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2A1C80F-13FD-5CF0-D609-2687416F4D01}"/>
                  </a:ext>
                </a:extLst>
              </p14:cNvPr>
              <p14:cNvContentPartPr/>
              <p14:nvPr/>
            </p14:nvContentPartPr>
            <p14:xfrm>
              <a:off x="6533520" y="403594"/>
              <a:ext cx="22680" cy="4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2A1C80F-13FD-5CF0-D609-2687416F4D0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515880" y="385954"/>
                <a:ext cx="5832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DB01D37-7CA4-2617-B218-33D32A6B7ACB}"/>
                  </a:ext>
                </a:extLst>
              </p14:cNvPr>
              <p14:cNvContentPartPr/>
              <p14:nvPr/>
            </p14:nvContentPartPr>
            <p14:xfrm>
              <a:off x="6531360" y="290914"/>
              <a:ext cx="420480" cy="331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DB01D37-7CA4-2617-B218-33D32A6B7AC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513720" y="272914"/>
                <a:ext cx="45612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0A0EA28-D07F-B9B6-DC1C-16528F4794AA}"/>
                  </a:ext>
                </a:extLst>
              </p14:cNvPr>
              <p14:cNvContentPartPr/>
              <p14:nvPr/>
            </p14:nvContentPartPr>
            <p14:xfrm>
              <a:off x="7104480" y="199474"/>
              <a:ext cx="666000" cy="246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0A0EA28-D07F-B9B6-DC1C-16528F4794A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086480" y="181474"/>
                <a:ext cx="70164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2C1CCF0-618C-7F5F-3C38-99236D58E147}"/>
                  </a:ext>
                </a:extLst>
              </p14:cNvPr>
              <p14:cNvContentPartPr/>
              <p14:nvPr/>
            </p14:nvContentPartPr>
            <p14:xfrm>
              <a:off x="5826840" y="1350034"/>
              <a:ext cx="69480" cy="3024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2C1CCF0-618C-7F5F-3C38-99236D58E14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809200" y="1332394"/>
                <a:ext cx="10512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9B41932-4B7D-6000-394C-2AC868413A29}"/>
                  </a:ext>
                </a:extLst>
              </p14:cNvPr>
              <p14:cNvContentPartPr/>
              <p14:nvPr/>
            </p14:nvContentPartPr>
            <p14:xfrm>
              <a:off x="5795160" y="1345714"/>
              <a:ext cx="181800" cy="117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9B41932-4B7D-6000-394C-2AC868413A2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777160" y="1328074"/>
                <a:ext cx="21744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8CA61DD-DC3D-2922-6C17-FC81124BFB8A}"/>
                  </a:ext>
                </a:extLst>
              </p14:cNvPr>
              <p14:cNvContentPartPr/>
              <p14:nvPr/>
            </p14:nvContentPartPr>
            <p14:xfrm>
              <a:off x="5961120" y="1319794"/>
              <a:ext cx="365760" cy="2055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8CA61DD-DC3D-2922-6C17-FC81124BFB8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943120" y="1302154"/>
                <a:ext cx="40140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3112301-203C-ACD2-5934-481A897CE422}"/>
                  </a:ext>
                </a:extLst>
              </p14:cNvPr>
              <p14:cNvContentPartPr/>
              <p14:nvPr/>
            </p14:nvContentPartPr>
            <p14:xfrm>
              <a:off x="6337320" y="1109914"/>
              <a:ext cx="69480" cy="1440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3112301-203C-ACD2-5934-481A897CE42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319320" y="1091914"/>
                <a:ext cx="1051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7210560-20E8-B8F4-2BB7-7562BD873CE9}"/>
                  </a:ext>
                </a:extLst>
              </p14:cNvPr>
              <p14:cNvContentPartPr/>
              <p14:nvPr/>
            </p14:nvContentPartPr>
            <p14:xfrm>
              <a:off x="6562680" y="1193434"/>
              <a:ext cx="427320" cy="3394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7210560-20E8-B8F4-2BB7-7562BD873CE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545040" y="1175794"/>
                <a:ext cx="46296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10C004A-0454-6E5A-07CC-CC0D8E483C5B}"/>
                  </a:ext>
                </a:extLst>
              </p14:cNvPr>
              <p14:cNvContentPartPr/>
              <p14:nvPr/>
            </p14:nvContentPartPr>
            <p14:xfrm>
              <a:off x="6937080" y="1140874"/>
              <a:ext cx="519120" cy="7185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10C004A-0454-6E5A-07CC-CC0D8E483C5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919440" y="1122874"/>
                <a:ext cx="554760" cy="75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1890E17-CC41-C57C-863C-E88C23C5C6A6}"/>
                  </a:ext>
                </a:extLst>
              </p14:cNvPr>
              <p14:cNvContentPartPr/>
              <p14:nvPr/>
            </p14:nvContentPartPr>
            <p14:xfrm>
              <a:off x="7430280" y="806434"/>
              <a:ext cx="204840" cy="8240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1890E17-CC41-C57C-863C-E88C23C5C6A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412280" y="788794"/>
                <a:ext cx="240480" cy="85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F823115-A6ED-836A-0F6A-570031765C48}"/>
                  </a:ext>
                </a:extLst>
              </p14:cNvPr>
              <p14:cNvContentPartPr/>
              <p14:nvPr/>
            </p14:nvContentPartPr>
            <p14:xfrm>
              <a:off x="7615680" y="752074"/>
              <a:ext cx="38880" cy="1962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F823115-A6ED-836A-0F6A-570031765C4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598040" y="734434"/>
                <a:ext cx="745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6584CF1-D103-E300-3E7F-B81D97503B87}"/>
                  </a:ext>
                </a:extLst>
              </p14:cNvPr>
              <p14:cNvContentPartPr/>
              <p14:nvPr/>
            </p14:nvContentPartPr>
            <p14:xfrm>
              <a:off x="7783080" y="810394"/>
              <a:ext cx="61560" cy="2275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6584CF1-D103-E300-3E7F-B81D97503B8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765080" y="792394"/>
                <a:ext cx="97200" cy="26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5502D394-7829-050D-62F4-6F3D21C383CA}"/>
              </a:ext>
            </a:extLst>
          </p:cNvPr>
          <p:cNvGrpSpPr/>
          <p:nvPr/>
        </p:nvGrpSpPr>
        <p:grpSpPr>
          <a:xfrm>
            <a:off x="7905840" y="578914"/>
            <a:ext cx="2419920" cy="1028520"/>
            <a:chOff x="7905840" y="578914"/>
            <a:chExt cx="2419920" cy="102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894EC19-85BA-6550-A14E-83320A1E670D}"/>
                    </a:ext>
                  </a:extLst>
                </p14:cNvPr>
                <p14:cNvContentPartPr/>
                <p14:nvPr/>
              </p14:nvContentPartPr>
              <p14:xfrm>
                <a:off x="7905840" y="1131514"/>
                <a:ext cx="186120" cy="307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894EC19-85BA-6550-A14E-83320A1E670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887840" y="1113874"/>
                  <a:ext cx="2217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B73F3EF-022C-AF57-B614-0C23BD45107F}"/>
                    </a:ext>
                  </a:extLst>
                </p14:cNvPr>
                <p14:cNvContentPartPr/>
                <p14:nvPr/>
              </p14:nvContentPartPr>
              <p14:xfrm>
                <a:off x="7907280" y="1144834"/>
                <a:ext cx="80280" cy="88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B73F3EF-022C-AF57-B614-0C23BD45107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889640" y="1126834"/>
                  <a:ext cx="1159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70F66A1-181B-47D9-51AA-B4322DFD91A8}"/>
                    </a:ext>
                  </a:extLst>
                </p14:cNvPr>
                <p14:cNvContentPartPr/>
                <p14:nvPr/>
              </p14:nvContentPartPr>
              <p14:xfrm>
                <a:off x="8027520" y="1349314"/>
                <a:ext cx="75600" cy="58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70F66A1-181B-47D9-51AA-B4322DFD91A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009880" y="1331674"/>
                  <a:ext cx="1112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71173F3-75B4-19F9-6610-5D6E5215D6E2}"/>
                    </a:ext>
                  </a:extLst>
                </p14:cNvPr>
                <p14:cNvContentPartPr/>
                <p14:nvPr/>
              </p14:nvContentPartPr>
              <p14:xfrm>
                <a:off x="8245680" y="1115674"/>
                <a:ext cx="41040" cy="309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71173F3-75B4-19F9-6610-5D6E5215D6E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227680" y="1098034"/>
                  <a:ext cx="766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DF569B3-9893-17AA-EB2A-42315B99ECE5}"/>
                    </a:ext>
                  </a:extLst>
                </p14:cNvPr>
                <p14:cNvContentPartPr/>
                <p14:nvPr/>
              </p14:nvContentPartPr>
              <p14:xfrm>
                <a:off x="8440080" y="1203154"/>
                <a:ext cx="75960" cy="147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DF569B3-9893-17AA-EB2A-42315B99ECE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22080" y="1185154"/>
                  <a:ext cx="1116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30A2DEB-C49A-FE81-5544-A7DE91ECDD2A}"/>
                    </a:ext>
                  </a:extLst>
                </p14:cNvPr>
                <p14:cNvContentPartPr/>
                <p14:nvPr/>
              </p14:nvContentPartPr>
              <p14:xfrm>
                <a:off x="8789280" y="886714"/>
                <a:ext cx="115560" cy="411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30A2DEB-C49A-FE81-5544-A7DE91ECDD2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771640" y="868714"/>
                  <a:ext cx="1512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09B9536-5976-F60B-889E-0E85B3CD5F4E}"/>
                    </a:ext>
                  </a:extLst>
                </p14:cNvPr>
                <p14:cNvContentPartPr/>
                <p14:nvPr/>
              </p14:nvContentPartPr>
              <p14:xfrm>
                <a:off x="8631960" y="1137994"/>
                <a:ext cx="186480" cy="204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09B9536-5976-F60B-889E-0E85B3CD5F4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613960" y="1120354"/>
                  <a:ext cx="2221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74F092D-205E-1D28-724D-3FCB702E6D11}"/>
                    </a:ext>
                  </a:extLst>
                </p14:cNvPr>
                <p14:cNvContentPartPr/>
                <p14:nvPr/>
              </p14:nvContentPartPr>
              <p14:xfrm>
                <a:off x="9022200" y="635794"/>
                <a:ext cx="43200" cy="205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74F092D-205E-1D28-724D-3FCB702E6D1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004200" y="618154"/>
                  <a:ext cx="788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1D509FB-12C0-9954-4A44-E0454C9A7222}"/>
                    </a:ext>
                  </a:extLst>
                </p14:cNvPr>
                <p14:cNvContentPartPr/>
                <p14:nvPr/>
              </p14:nvContentPartPr>
              <p14:xfrm>
                <a:off x="9156840" y="578914"/>
                <a:ext cx="50040" cy="308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1D509FB-12C0-9954-4A44-E0454C9A722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138840" y="560914"/>
                  <a:ext cx="856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A25CD2F-16F1-FDD9-9E58-37724A067863}"/>
                    </a:ext>
                  </a:extLst>
                </p14:cNvPr>
                <p14:cNvContentPartPr/>
                <p14:nvPr/>
              </p14:nvContentPartPr>
              <p14:xfrm>
                <a:off x="9215160" y="1254994"/>
                <a:ext cx="117000" cy="259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A25CD2F-16F1-FDD9-9E58-37724A06786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197520" y="1236994"/>
                  <a:ext cx="1526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F21E6F1-56F3-572C-AF3E-FF1D71CBA7CD}"/>
                    </a:ext>
                  </a:extLst>
                </p14:cNvPr>
                <p14:cNvContentPartPr/>
                <p14:nvPr/>
              </p14:nvContentPartPr>
              <p14:xfrm>
                <a:off x="9567240" y="1052674"/>
                <a:ext cx="212400" cy="198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F21E6F1-56F3-572C-AF3E-FF1D71CBA7C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549240" y="1035034"/>
                  <a:ext cx="2480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0B02E81-97A7-C7FE-54A1-007B94866397}"/>
                    </a:ext>
                  </a:extLst>
                </p14:cNvPr>
                <p14:cNvContentPartPr/>
                <p14:nvPr/>
              </p14:nvContentPartPr>
              <p14:xfrm>
                <a:off x="9958200" y="824434"/>
                <a:ext cx="166320" cy="4960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0B02E81-97A7-C7FE-54A1-007B9486639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940200" y="806794"/>
                  <a:ext cx="2019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CE67B24-88F5-F091-375B-E7211A2243AC}"/>
                    </a:ext>
                  </a:extLst>
                </p14:cNvPr>
                <p14:cNvContentPartPr/>
                <p14:nvPr/>
              </p14:nvContentPartPr>
              <p14:xfrm>
                <a:off x="10189680" y="888514"/>
                <a:ext cx="136080" cy="521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CE67B24-88F5-F091-375B-E7211A2243A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172040" y="870874"/>
                  <a:ext cx="17172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E477DA2-0C05-ED87-D42E-2FC2BDE81407}"/>
                    </a:ext>
                  </a:extLst>
                </p14:cNvPr>
                <p14:cNvContentPartPr/>
                <p14:nvPr/>
              </p14:nvContentPartPr>
              <p14:xfrm>
                <a:off x="8217600" y="1533994"/>
                <a:ext cx="280080" cy="73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E477DA2-0C05-ED87-D42E-2FC2BDE8140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199960" y="1515994"/>
                  <a:ext cx="31572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80DB6A0-A30D-EDA7-F17E-1A91AE6FB2CF}"/>
              </a:ext>
            </a:extLst>
          </p:cNvPr>
          <p:cNvGrpSpPr/>
          <p:nvPr/>
        </p:nvGrpSpPr>
        <p:grpSpPr>
          <a:xfrm>
            <a:off x="6674280" y="1946914"/>
            <a:ext cx="2668320" cy="3331800"/>
            <a:chOff x="6674280" y="1946914"/>
            <a:chExt cx="2668320" cy="333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CD1443C-5063-AE59-787F-9D3747A39B34}"/>
                    </a:ext>
                  </a:extLst>
                </p14:cNvPr>
                <p14:cNvContentPartPr/>
                <p14:nvPr/>
              </p14:nvContentPartPr>
              <p14:xfrm>
                <a:off x="9183480" y="1946914"/>
                <a:ext cx="159120" cy="28778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CD1443C-5063-AE59-787F-9D3747A39B3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165480" y="1928914"/>
                  <a:ext cx="194760" cy="29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515B984-CFDC-5B2A-1092-E6D17AA71B64}"/>
                    </a:ext>
                  </a:extLst>
                </p14:cNvPr>
                <p14:cNvContentPartPr/>
                <p14:nvPr/>
              </p14:nvContentPartPr>
              <p14:xfrm>
                <a:off x="6674280" y="2152474"/>
                <a:ext cx="108000" cy="31262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515B984-CFDC-5B2A-1092-E6D17AA71B6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656280" y="2134474"/>
                  <a:ext cx="143640" cy="31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88A9AE0-9B50-2CF8-62F1-3591E14E7C02}"/>
                    </a:ext>
                  </a:extLst>
                </p14:cNvPr>
                <p14:cNvContentPartPr/>
                <p14:nvPr/>
              </p14:nvContentPartPr>
              <p14:xfrm>
                <a:off x="6730080" y="2369554"/>
                <a:ext cx="283680" cy="288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88A9AE0-9B50-2CF8-62F1-3591E14E7C0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712440" y="2351914"/>
                  <a:ext cx="3193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12E41F5-35B8-FDA3-85D0-8BA6EF515B9E}"/>
                    </a:ext>
                  </a:extLst>
                </p14:cNvPr>
                <p14:cNvContentPartPr/>
                <p14:nvPr/>
              </p14:nvContentPartPr>
              <p14:xfrm>
                <a:off x="6948600" y="2423194"/>
                <a:ext cx="241560" cy="2494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12E41F5-35B8-FDA3-85D0-8BA6EF515B9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930600" y="2405554"/>
                  <a:ext cx="2772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DA9A79E-B52E-0011-4C1C-03A80761FD02}"/>
                    </a:ext>
                  </a:extLst>
                </p14:cNvPr>
                <p14:cNvContentPartPr/>
                <p14:nvPr/>
              </p14:nvContentPartPr>
              <p14:xfrm>
                <a:off x="7143000" y="2407714"/>
                <a:ext cx="223560" cy="264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DA9A79E-B52E-0011-4C1C-03A80761FD0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125000" y="2390074"/>
                  <a:ext cx="2592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B84BB35-0740-E134-33BA-4C7D0943A9C0}"/>
                    </a:ext>
                  </a:extLst>
                </p14:cNvPr>
                <p14:cNvContentPartPr/>
                <p14:nvPr/>
              </p14:nvContentPartPr>
              <p14:xfrm>
                <a:off x="7318320" y="2440114"/>
                <a:ext cx="402840" cy="2156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B84BB35-0740-E134-33BA-4C7D0943A9C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300320" y="2422114"/>
                  <a:ext cx="4384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8A6A289-F177-1287-1C6A-25F92B3E5376}"/>
                    </a:ext>
                  </a:extLst>
                </p14:cNvPr>
                <p14:cNvContentPartPr/>
                <p14:nvPr/>
              </p14:nvContentPartPr>
              <p14:xfrm>
                <a:off x="7518480" y="2420674"/>
                <a:ext cx="349200" cy="290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8A6A289-F177-1287-1C6A-25F92B3E537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500480" y="2402674"/>
                  <a:ext cx="3848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F0A4735-B1A2-7BD6-A69F-D94967F4FB07}"/>
                    </a:ext>
                  </a:extLst>
                </p14:cNvPr>
                <p14:cNvContentPartPr/>
                <p14:nvPr/>
              </p14:nvContentPartPr>
              <p14:xfrm>
                <a:off x="7851840" y="2707594"/>
                <a:ext cx="1351080" cy="1231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F0A4735-B1A2-7BD6-A69F-D94967F4FB0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833840" y="2689594"/>
                  <a:ext cx="1386720" cy="158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7310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86A2949B-AB1D-C15D-68C0-998D26D412A1}"/>
              </a:ext>
            </a:extLst>
          </p:cNvPr>
          <p:cNvGrpSpPr/>
          <p:nvPr/>
        </p:nvGrpSpPr>
        <p:grpSpPr>
          <a:xfrm>
            <a:off x="1149360" y="178954"/>
            <a:ext cx="10592280" cy="6477120"/>
            <a:chOff x="1149360" y="178954"/>
            <a:chExt cx="10592280" cy="647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B3A53E3-DA66-518A-4310-A9AC4F96F5D7}"/>
                    </a:ext>
                  </a:extLst>
                </p14:cNvPr>
                <p14:cNvContentPartPr/>
                <p14:nvPr/>
              </p14:nvContentPartPr>
              <p14:xfrm>
                <a:off x="1195080" y="210274"/>
                <a:ext cx="485640" cy="406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B3A53E3-DA66-518A-4310-A9AC4F96F5D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77080" y="192274"/>
                  <a:ext cx="5212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1F4FC6F-37A0-EECA-C864-F2A01A755DCB}"/>
                    </a:ext>
                  </a:extLst>
                </p14:cNvPr>
                <p14:cNvContentPartPr/>
                <p14:nvPr/>
              </p14:nvContentPartPr>
              <p14:xfrm>
                <a:off x="1515840" y="263914"/>
                <a:ext cx="61560" cy="3250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1F4FC6F-37A0-EECA-C864-F2A01A755DC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98200" y="245914"/>
                  <a:ext cx="9720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2ACD9D4-B6B3-AC0D-B374-177C2EDD3D4F}"/>
                    </a:ext>
                  </a:extLst>
                </p14:cNvPr>
                <p14:cNvContentPartPr/>
                <p14:nvPr/>
              </p14:nvContentPartPr>
              <p14:xfrm>
                <a:off x="1585320" y="465154"/>
                <a:ext cx="246960" cy="398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2ACD9D4-B6B3-AC0D-B374-177C2EDD3D4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67320" y="447154"/>
                  <a:ext cx="28260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C731CBD-E0CD-8C94-BA5F-FC49274F2884}"/>
                    </a:ext>
                  </a:extLst>
                </p14:cNvPr>
                <p14:cNvContentPartPr/>
                <p14:nvPr/>
              </p14:nvContentPartPr>
              <p14:xfrm>
                <a:off x="1898160" y="437434"/>
                <a:ext cx="81720" cy="347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C731CBD-E0CD-8C94-BA5F-FC49274F288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80160" y="419434"/>
                  <a:ext cx="11736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149FA8A-46D0-80E7-FCF3-5B7728AA01A5}"/>
                    </a:ext>
                  </a:extLst>
                </p14:cNvPr>
                <p14:cNvContentPartPr/>
                <p14:nvPr/>
              </p14:nvContentPartPr>
              <p14:xfrm>
                <a:off x="1982040" y="430954"/>
                <a:ext cx="99000" cy="169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149FA8A-46D0-80E7-FCF3-5B7728AA01A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64040" y="413314"/>
                  <a:ext cx="1346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3425374-C577-887D-E8FC-E6EDDDB05960}"/>
                    </a:ext>
                  </a:extLst>
                </p14:cNvPr>
                <p14:cNvContentPartPr/>
                <p14:nvPr/>
              </p14:nvContentPartPr>
              <p14:xfrm>
                <a:off x="2167800" y="438514"/>
                <a:ext cx="483840" cy="246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3425374-C577-887D-E8FC-E6EDDDB059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50160" y="420874"/>
                  <a:ext cx="5194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1D353FA-0D3D-C87F-B8A7-305F8199786D}"/>
                    </a:ext>
                  </a:extLst>
                </p14:cNvPr>
                <p14:cNvContentPartPr/>
                <p14:nvPr/>
              </p14:nvContentPartPr>
              <p14:xfrm>
                <a:off x="2986800" y="178954"/>
                <a:ext cx="408240" cy="402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1D353FA-0D3D-C87F-B8A7-305F8199786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68800" y="160954"/>
                  <a:ext cx="44388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384F6E3-F7BA-F50D-88C0-B666CD40F769}"/>
                    </a:ext>
                  </a:extLst>
                </p14:cNvPr>
                <p14:cNvContentPartPr/>
                <p14:nvPr/>
              </p14:nvContentPartPr>
              <p14:xfrm>
                <a:off x="3319800" y="217834"/>
                <a:ext cx="734760" cy="417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384F6E3-F7BA-F50D-88C0-B666CD40F76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02160" y="200194"/>
                  <a:ext cx="77040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5AD6346-BE58-778E-D324-61FEDF6E96AF}"/>
                    </a:ext>
                  </a:extLst>
                </p14:cNvPr>
                <p14:cNvContentPartPr/>
                <p14:nvPr/>
              </p14:nvContentPartPr>
              <p14:xfrm>
                <a:off x="3860520" y="403594"/>
                <a:ext cx="496080" cy="181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5AD6346-BE58-778E-D324-61FEDF6E96A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42880" y="385954"/>
                  <a:ext cx="5317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E39D461-33BD-8D56-422C-E45F7E862B10}"/>
                    </a:ext>
                  </a:extLst>
                </p14:cNvPr>
                <p14:cNvContentPartPr/>
                <p14:nvPr/>
              </p14:nvContentPartPr>
              <p14:xfrm>
                <a:off x="4263000" y="297754"/>
                <a:ext cx="92880" cy="118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E39D461-33BD-8D56-422C-E45F7E862B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45360" y="279754"/>
                  <a:ext cx="1285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4B6D252-F62C-743C-4628-34DC45D2A89B}"/>
                    </a:ext>
                  </a:extLst>
                </p14:cNvPr>
                <p14:cNvContentPartPr/>
                <p14:nvPr/>
              </p14:nvContentPartPr>
              <p14:xfrm>
                <a:off x="4346160" y="416194"/>
                <a:ext cx="1013040" cy="527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4B6D252-F62C-743C-4628-34DC45D2A89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28160" y="398554"/>
                  <a:ext cx="104868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93E3DBA-E062-A72A-BA50-3873EA84A73D}"/>
                    </a:ext>
                  </a:extLst>
                </p14:cNvPr>
                <p14:cNvContentPartPr/>
                <p14:nvPr/>
              </p14:nvContentPartPr>
              <p14:xfrm>
                <a:off x="5710200" y="226474"/>
                <a:ext cx="295560" cy="523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93E3DBA-E062-A72A-BA50-3873EA84A73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92560" y="208834"/>
                  <a:ext cx="33120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6B587C2-5B44-B840-CE56-BBA966C18867}"/>
                    </a:ext>
                  </a:extLst>
                </p14:cNvPr>
                <p14:cNvContentPartPr/>
                <p14:nvPr/>
              </p14:nvContentPartPr>
              <p14:xfrm>
                <a:off x="6056520" y="274354"/>
                <a:ext cx="548640" cy="352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6B587C2-5B44-B840-CE56-BBA966C188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38880" y="256354"/>
                  <a:ext cx="58428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349487F-3AC4-BD67-8FBD-59DFC57DBE81}"/>
                    </a:ext>
                  </a:extLst>
                </p14:cNvPr>
                <p14:cNvContentPartPr/>
                <p14:nvPr/>
              </p14:nvContentPartPr>
              <p14:xfrm>
                <a:off x="6477360" y="288754"/>
                <a:ext cx="351000" cy="306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349487F-3AC4-BD67-8FBD-59DFC57DBE8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59360" y="270754"/>
                  <a:ext cx="3866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025F9F0-2FE0-B8B0-996B-2F6896EE3DA4}"/>
                    </a:ext>
                  </a:extLst>
                </p14:cNvPr>
                <p14:cNvContentPartPr/>
                <p14:nvPr/>
              </p14:nvContentPartPr>
              <p14:xfrm>
                <a:off x="6723960" y="383794"/>
                <a:ext cx="484920" cy="245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025F9F0-2FE0-B8B0-996B-2F6896EE3DA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05960" y="365794"/>
                  <a:ext cx="5205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BA2F5B5-CB2B-A7D2-75D5-AB7FAAF37C9B}"/>
                    </a:ext>
                  </a:extLst>
                </p14:cNvPr>
                <p14:cNvContentPartPr/>
                <p14:nvPr/>
              </p14:nvContentPartPr>
              <p14:xfrm>
                <a:off x="7397160" y="224314"/>
                <a:ext cx="301320" cy="37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BA2F5B5-CB2B-A7D2-75D5-AB7FAAF37C9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79520" y="206314"/>
                  <a:ext cx="3369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7D47534-6484-F29B-F91D-8FB2EF06F512}"/>
                    </a:ext>
                  </a:extLst>
                </p14:cNvPr>
                <p14:cNvContentPartPr/>
                <p14:nvPr/>
              </p14:nvContentPartPr>
              <p14:xfrm>
                <a:off x="7538280" y="362554"/>
                <a:ext cx="83520" cy="246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7D47534-6484-F29B-F91D-8FB2EF06F51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20640" y="344554"/>
                  <a:ext cx="1191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E91DE51-6769-CC1A-CFB8-8EFAC223E608}"/>
                    </a:ext>
                  </a:extLst>
                </p14:cNvPr>
                <p14:cNvContentPartPr/>
                <p14:nvPr/>
              </p14:nvContentPartPr>
              <p14:xfrm>
                <a:off x="7602720" y="458674"/>
                <a:ext cx="185040" cy="375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E91DE51-6769-CC1A-CFB8-8EFAC223E60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84720" y="441034"/>
                  <a:ext cx="22068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54E2818-0D03-5623-63A6-C85B52F64169}"/>
                    </a:ext>
                  </a:extLst>
                </p14:cNvPr>
                <p14:cNvContentPartPr/>
                <p14:nvPr/>
              </p14:nvContentPartPr>
              <p14:xfrm>
                <a:off x="7865880" y="428074"/>
                <a:ext cx="573840" cy="323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54E2818-0D03-5623-63A6-C85B52F6416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47880" y="410434"/>
                  <a:ext cx="6094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B2F831A-5E63-CFC5-EDE6-6CEA2EF8B801}"/>
                    </a:ext>
                  </a:extLst>
                </p14:cNvPr>
                <p14:cNvContentPartPr/>
                <p14:nvPr/>
              </p14:nvContentPartPr>
              <p14:xfrm>
                <a:off x="7445760" y="332314"/>
                <a:ext cx="149040" cy="430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B2F831A-5E63-CFC5-EDE6-6CEA2EF8B80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28120" y="314674"/>
                  <a:ext cx="18468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9930B75-A6EC-A805-F069-5A58FB756D8A}"/>
                    </a:ext>
                  </a:extLst>
                </p14:cNvPr>
                <p14:cNvContentPartPr/>
                <p14:nvPr/>
              </p14:nvContentPartPr>
              <p14:xfrm>
                <a:off x="8732760" y="447154"/>
                <a:ext cx="268560" cy="265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9930B75-A6EC-A805-F069-5A58FB756D8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715120" y="429154"/>
                  <a:ext cx="3042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D129B72-A354-C890-DECA-A42815DC2383}"/>
                    </a:ext>
                  </a:extLst>
                </p14:cNvPr>
                <p14:cNvContentPartPr/>
                <p14:nvPr/>
              </p14:nvContentPartPr>
              <p14:xfrm>
                <a:off x="9058560" y="391714"/>
                <a:ext cx="704160" cy="295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D129B72-A354-C890-DECA-A42815DC238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40920" y="374074"/>
                  <a:ext cx="7398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CC11526-42EE-A93B-FE97-F6241F985958}"/>
                    </a:ext>
                  </a:extLst>
                </p14:cNvPr>
                <p14:cNvContentPartPr/>
                <p14:nvPr/>
              </p14:nvContentPartPr>
              <p14:xfrm>
                <a:off x="9623400" y="513034"/>
                <a:ext cx="299520" cy="193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CC11526-42EE-A93B-FE97-F6241F98595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605400" y="495394"/>
                  <a:ext cx="3351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689F2A2-A2BB-CEEB-2A2A-2A9314E5F370}"/>
                    </a:ext>
                  </a:extLst>
                </p14:cNvPr>
                <p14:cNvContentPartPr/>
                <p14:nvPr/>
              </p14:nvContentPartPr>
              <p14:xfrm>
                <a:off x="9856320" y="393874"/>
                <a:ext cx="986760" cy="618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689F2A2-A2BB-CEEB-2A2A-2A9314E5F37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838680" y="376234"/>
                  <a:ext cx="1022400" cy="65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F89313F-0BCA-148B-C020-F2113F8F26DA}"/>
                    </a:ext>
                  </a:extLst>
                </p14:cNvPr>
                <p14:cNvContentPartPr/>
                <p14:nvPr/>
              </p14:nvContentPartPr>
              <p14:xfrm>
                <a:off x="10655520" y="393874"/>
                <a:ext cx="360720" cy="549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F89313F-0BCA-148B-C020-F2113F8F26D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637880" y="376234"/>
                  <a:ext cx="39636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DC40D74-52ED-7117-C475-38F0598B48EC}"/>
                    </a:ext>
                  </a:extLst>
                </p14:cNvPr>
                <p14:cNvContentPartPr/>
                <p14:nvPr/>
              </p14:nvContentPartPr>
              <p14:xfrm>
                <a:off x="1149360" y="1181194"/>
                <a:ext cx="302040" cy="333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DC40D74-52ED-7117-C475-38F0598B48E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31360" y="1163554"/>
                  <a:ext cx="3376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2A60632-7D66-8B9E-61FE-EEFB21DAB3DC}"/>
                    </a:ext>
                  </a:extLst>
                </p14:cNvPr>
                <p14:cNvContentPartPr/>
                <p14:nvPr/>
              </p14:nvContentPartPr>
              <p14:xfrm>
                <a:off x="1542840" y="1305394"/>
                <a:ext cx="135720" cy="137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2A60632-7D66-8B9E-61FE-EEFB21DAB3D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524840" y="1287754"/>
                  <a:ext cx="1713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FC94050-EB87-E965-7F56-E8CE0692D508}"/>
                    </a:ext>
                  </a:extLst>
                </p14:cNvPr>
                <p14:cNvContentPartPr/>
                <p14:nvPr/>
              </p14:nvContentPartPr>
              <p14:xfrm>
                <a:off x="1741200" y="1269034"/>
                <a:ext cx="303120" cy="263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FC94050-EB87-E965-7F56-E8CE0692D50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23560" y="1251394"/>
                  <a:ext cx="3387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3AC86E1-D21F-C610-AA87-96E8187A44F3}"/>
                    </a:ext>
                  </a:extLst>
                </p14:cNvPr>
                <p14:cNvContentPartPr/>
                <p14:nvPr/>
              </p14:nvContentPartPr>
              <p14:xfrm>
                <a:off x="2095080" y="1235194"/>
                <a:ext cx="1326240" cy="276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3AC86E1-D21F-C610-AA87-96E8187A44F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77080" y="1217194"/>
                  <a:ext cx="13618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470EF7A-8C4E-C7A0-51E9-6C5388BB44F1}"/>
                    </a:ext>
                  </a:extLst>
                </p14:cNvPr>
                <p14:cNvContentPartPr/>
                <p14:nvPr/>
              </p14:nvContentPartPr>
              <p14:xfrm>
                <a:off x="3401880" y="1185874"/>
                <a:ext cx="203400" cy="80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470EF7A-8C4E-C7A0-51E9-6C5388BB44F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83880" y="1168234"/>
                  <a:ext cx="2390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2912B07-E2A5-D198-BF03-DD26C0773A69}"/>
                    </a:ext>
                  </a:extLst>
                </p14:cNvPr>
                <p14:cNvContentPartPr/>
                <p14:nvPr/>
              </p14:nvContentPartPr>
              <p14:xfrm>
                <a:off x="3482880" y="1276954"/>
                <a:ext cx="610920" cy="242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2912B07-E2A5-D198-BF03-DD26C0773A6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64880" y="1258954"/>
                  <a:ext cx="6465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83D8695-0073-0498-5370-224A77FE0F25}"/>
                    </a:ext>
                  </a:extLst>
                </p14:cNvPr>
                <p14:cNvContentPartPr/>
                <p14:nvPr/>
              </p14:nvContentPartPr>
              <p14:xfrm>
                <a:off x="4435080" y="1239154"/>
                <a:ext cx="434520" cy="573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83D8695-0073-0498-5370-224A77FE0F2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17440" y="1221514"/>
                  <a:ext cx="470160" cy="6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3FE7F06-ED9D-FC90-C8B4-2DF7E458E91E}"/>
                    </a:ext>
                  </a:extLst>
                </p14:cNvPr>
                <p14:cNvContentPartPr/>
                <p14:nvPr/>
              </p14:nvContentPartPr>
              <p14:xfrm>
                <a:off x="4787520" y="1488634"/>
                <a:ext cx="318960" cy="30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3FE7F06-ED9D-FC90-C8B4-2DF7E458E91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769520" y="1470994"/>
                  <a:ext cx="3546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E502AE9-B535-CE29-4479-F34222801C9E}"/>
                    </a:ext>
                  </a:extLst>
                </p14:cNvPr>
                <p14:cNvContentPartPr/>
                <p14:nvPr/>
              </p14:nvContentPartPr>
              <p14:xfrm>
                <a:off x="5363160" y="1193434"/>
                <a:ext cx="97920" cy="324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E502AE9-B535-CE29-4479-F34222801C9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45520" y="1175794"/>
                  <a:ext cx="1335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6434D93-6CDD-677A-9C2F-528063437EF0}"/>
                    </a:ext>
                  </a:extLst>
                </p14:cNvPr>
                <p14:cNvContentPartPr/>
                <p14:nvPr/>
              </p14:nvContentPartPr>
              <p14:xfrm>
                <a:off x="5516880" y="1193074"/>
                <a:ext cx="531000" cy="356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6434D93-6CDD-677A-9C2F-528063437EF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98880" y="1175074"/>
                  <a:ext cx="56664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31EEE07-3BD3-5659-3A44-C800AC3788F4}"/>
                    </a:ext>
                  </a:extLst>
                </p14:cNvPr>
                <p14:cNvContentPartPr/>
                <p14:nvPr/>
              </p14:nvContentPartPr>
              <p14:xfrm>
                <a:off x="5870400" y="1208914"/>
                <a:ext cx="1117800" cy="462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31EEE07-3BD3-5659-3A44-C800AC3788F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852400" y="1191274"/>
                  <a:ext cx="115344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AA3E255-7C11-C60F-FAE1-60DD65F202E8}"/>
                    </a:ext>
                  </a:extLst>
                </p14:cNvPr>
                <p14:cNvContentPartPr/>
                <p14:nvPr/>
              </p14:nvContentPartPr>
              <p14:xfrm>
                <a:off x="7141920" y="1099834"/>
                <a:ext cx="1054440" cy="432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AA3E255-7C11-C60F-FAE1-60DD65F202E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123920" y="1081834"/>
                  <a:ext cx="109008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69A4D67-E05B-4C0F-2BC1-2798EE184C25}"/>
                    </a:ext>
                  </a:extLst>
                </p14:cNvPr>
                <p14:cNvContentPartPr/>
                <p14:nvPr/>
              </p14:nvContentPartPr>
              <p14:xfrm>
                <a:off x="7948680" y="1131154"/>
                <a:ext cx="796320" cy="405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69A4D67-E05B-4C0F-2BC1-2798EE184C2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30680" y="1113514"/>
                  <a:ext cx="83196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ED69308-B7E7-D46B-F488-86FFDFAD38C1}"/>
                    </a:ext>
                  </a:extLst>
                </p14:cNvPr>
                <p14:cNvContentPartPr/>
                <p14:nvPr/>
              </p14:nvContentPartPr>
              <p14:xfrm>
                <a:off x="8615040" y="1275154"/>
                <a:ext cx="364320" cy="236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ED69308-B7E7-D46B-F488-86FFDFAD38C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597400" y="1257514"/>
                  <a:ext cx="3999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E16D484-36D6-0EA8-FEE7-246CB3142993}"/>
                    </a:ext>
                  </a:extLst>
                </p14:cNvPr>
                <p14:cNvContentPartPr/>
                <p14:nvPr/>
              </p14:nvContentPartPr>
              <p14:xfrm>
                <a:off x="8932200" y="1109914"/>
                <a:ext cx="102600" cy="34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E16D484-36D6-0EA8-FEE7-246CB314299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914560" y="1091914"/>
                  <a:ext cx="138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11F627D-C72C-08CB-D815-DDC107B20B70}"/>
                    </a:ext>
                  </a:extLst>
                </p14:cNvPr>
                <p14:cNvContentPartPr/>
                <p14:nvPr/>
              </p14:nvContentPartPr>
              <p14:xfrm>
                <a:off x="9128040" y="1208914"/>
                <a:ext cx="696600" cy="324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11F627D-C72C-08CB-D815-DDC107B20B7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110040" y="1191274"/>
                  <a:ext cx="73224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35E34D4-D0CF-0996-0A82-742248B9D88E}"/>
                    </a:ext>
                  </a:extLst>
                </p14:cNvPr>
                <p14:cNvContentPartPr/>
                <p14:nvPr/>
              </p14:nvContentPartPr>
              <p14:xfrm>
                <a:off x="9123720" y="1284874"/>
                <a:ext cx="76320" cy="216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35E34D4-D0CF-0996-0A82-742248B9D88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105720" y="1267234"/>
                  <a:ext cx="1119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75FC5E9-4131-38CF-FF15-01A643B1C74F}"/>
                    </a:ext>
                  </a:extLst>
                </p14:cNvPr>
                <p14:cNvContentPartPr/>
                <p14:nvPr/>
              </p14:nvContentPartPr>
              <p14:xfrm>
                <a:off x="10203720" y="1194514"/>
                <a:ext cx="325080" cy="286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75FC5E9-4131-38CF-FF15-01A643B1C74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186080" y="1176514"/>
                  <a:ext cx="3607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890ECA9-905B-9BE5-78F9-1473B31E96D7}"/>
                    </a:ext>
                  </a:extLst>
                </p14:cNvPr>
                <p14:cNvContentPartPr/>
                <p14:nvPr/>
              </p14:nvContentPartPr>
              <p14:xfrm>
                <a:off x="10652280" y="1440394"/>
                <a:ext cx="24840" cy="18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890ECA9-905B-9BE5-78F9-1473B31E96D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634640" y="1422394"/>
                  <a:ext cx="604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5D8F151-4A23-49A5-CF93-EA555E9B87E4}"/>
                    </a:ext>
                  </a:extLst>
                </p14:cNvPr>
                <p14:cNvContentPartPr/>
                <p14:nvPr/>
              </p14:nvContentPartPr>
              <p14:xfrm>
                <a:off x="10781160" y="1200994"/>
                <a:ext cx="216360" cy="230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5D8F151-4A23-49A5-CF93-EA555E9B87E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763520" y="1182994"/>
                  <a:ext cx="2520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D9EF20E-6547-094C-1F65-6377F931E5BD}"/>
                    </a:ext>
                  </a:extLst>
                </p14:cNvPr>
                <p14:cNvContentPartPr/>
                <p14:nvPr/>
              </p14:nvContentPartPr>
              <p14:xfrm>
                <a:off x="11099760" y="1352914"/>
                <a:ext cx="71640" cy="4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D9EF20E-6547-094C-1F65-6377F931E5B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082120" y="1334914"/>
                  <a:ext cx="107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886FCE2-F244-7CA0-B76D-09A8C367CD98}"/>
                    </a:ext>
                  </a:extLst>
                </p14:cNvPr>
                <p14:cNvContentPartPr/>
                <p14:nvPr/>
              </p14:nvContentPartPr>
              <p14:xfrm>
                <a:off x="11220000" y="963034"/>
                <a:ext cx="378360" cy="435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886FCE2-F244-7CA0-B76D-09A8C367CD9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202360" y="945394"/>
                  <a:ext cx="41400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5FB25A2-AF42-A23D-FFFF-102E2398D43B}"/>
                    </a:ext>
                  </a:extLst>
                </p14:cNvPr>
                <p14:cNvContentPartPr/>
                <p14:nvPr/>
              </p14:nvContentPartPr>
              <p14:xfrm>
                <a:off x="2001840" y="1888594"/>
                <a:ext cx="530640" cy="208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5FB25A2-AF42-A23D-FFFF-102E2398D43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984200" y="1870954"/>
                  <a:ext cx="5662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62F9AEB-3440-CF34-0BEC-D8830B8A340B}"/>
                    </a:ext>
                  </a:extLst>
                </p14:cNvPr>
                <p14:cNvContentPartPr/>
                <p14:nvPr/>
              </p14:nvContentPartPr>
              <p14:xfrm>
                <a:off x="2571360" y="1939354"/>
                <a:ext cx="848520" cy="251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62F9AEB-3440-CF34-0BEC-D8830B8A340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553360" y="1921714"/>
                  <a:ext cx="8841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6708EED-715A-442B-1AC1-DB26A0EF72C5}"/>
                    </a:ext>
                  </a:extLst>
                </p14:cNvPr>
                <p14:cNvContentPartPr/>
                <p14:nvPr/>
              </p14:nvContentPartPr>
              <p14:xfrm>
                <a:off x="3501960" y="1897594"/>
                <a:ext cx="1074960" cy="506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6708EED-715A-442B-1AC1-DB26A0EF72C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83960" y="1879594"/>
                  <a:ext cx="111060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1DBCDA7-E61E-4F80-0D65-F05347DB13C5}"/>
                    </a:ext>
                  </a:extLst>
                </p14:cNvPr>
                <p14:cNvContentPartPr/>
                <p14:nvPr/>
              </p14:nvContentPartPr>
              <p14:xfrm>
                <a:off x="4953480" y="1834954"/>
                <a:ext cx="233280" cy="386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1DBCDA7-E61E-4F80-0D65-F05347DB13C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935840" y="1817314"/>
                  <a:ext cx="26892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1688ABA-796D-2FF3-507D-35599C2C2AB4}"/>
                    </a:ext>
                  </a:extLst>
                </p14:cNvPr>
                <p14:cNvContentPartPr/>
                <p14:nvPr/>
              </p14:nvContentPartPr>
              <p14:xfrm>
                <a:off x="5266320" y="1987234"/>
                <a:ext cx="332280" cy="424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1688ABA-796D-2FF3-507D-35599C2C2AB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48680" y="1969594"/>
                  <a:ext cx="36792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4026828-76CB-1A67-EF6E-3E05FB5078F9}"/>
                    </a:ext>
                  </a:extLst>
                </p14:cNvPr>
                <p14:cNvContentPartPr/>
                <p14:nvPr/>
              </p14:nvContentPartPr>
              <p14:xfrm>
                <a:off x="5652240" y="1887154"/>
                <a:ext cx="47160" cy="293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4026828-76CB-1A67-EF6E-3E05FB5078F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634240" y="1869514"/>
                  <a:ext cx="828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6C45126-67ED-FB6C-D1C2-E0D4B13B7D6C}"/>
                    </a:ext>
                  </a:extLst>
                </p14:cNvPr>
                <p14:cNvContentPartPr/>
                <p14:nvPr/>
              </p14:nvContentPartPr>
              <p14:xfrm>
                <a:off x="5631000" y="1867714"/>
                <a:ext cx="617400" cy="307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6C45126-67ED-FB6C-D1C2-E0D4B13B7D6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613360" y="1850074"/>
                  <a:ext cx="6530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1D74ED8-00E9-7023-73DA-0C6E18112001}"/>
                    </a:ext>
                  </a:extLst>
                </p14:cNvPr>
                <p14:cNvContentPartPr/>
                <p14:nvPr/>
              </p14:nvContentPartPr>
              <p14:xfrm>
                <a:off x="6444240" y="2066074"/>
                <a:ext cx="29520" cy="24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1D74ED8-00E9-7023-73DA-0C6E1811200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426600" y="2048434"/>
                  <a:ext cx="651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38DA8CF-AE40-F393-D764-8D6D4FFB182F}"/>
                    </a:ext>
                  </a:extLst>
                </p14:cNvPr>
                <p14:cNvContentPartPr/>
                <p14:nvPr/>
              </p14:nvContentPartPr>
              <p14:xfrm>
                <a:off x="1205160" y="2519314"/>
                <a:ext cx="558720" cy="466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38DA8CF-AE40-F393-D764-8D6D4FFB182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87520" y="2501314"/>
                  <a:ext cx="59436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F0D31EF-142D-16E8-59DF-4D569609D9EA}"/>
                    </a:ext>
                  </a:extLst>
                </p14:cNvPr>
                <p14:cNvContentPartPr/>
                <p14:nvPr/>
              </p14:nvContentPartPr>
              <p14:xfrm>
                <a:off x="1708800" y="2792914"/>
                <a:ext cx="761760" cy="340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F0D31EF-142D-16E8-59DF-4D569609D9E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690800" y="2774914"/>
                  <a:ext cx="79740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DD18163-F3F5-09CD-2F0A-598E90F79E65}"/>
                    </a:ext>
                  </a:extLst>
                </p14:cNvPr>
                <p14:cNvContentPartPr/>
                <p14:nvPr/>
              </p14:nvContentPartPr>
              <p14:xfrm>
                <a:off x="2536440" y="2622274"/>
                <a:ext cx="193680" cy="389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DD18163-F3F5-09CD-2F0A-598E90F79E6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518800" y="2604634"/>
                  <a:ext cx="22932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EFC4843-820A-EF69-E3C6-665E279F07E1}"/>
                    </a:ext>
                  </a:extLst>
                </p14:cNvPr>
                <p14:cNvContentPartPr/>
                <p14:nvPr/>
              </p14:nvContentPartPr>
              <p14:xfrm>
                <a:off x="2756400" y="2622634"/>
                <a:ext cx="95400" cy="366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EFC4843-820A-EF69-E3C6-665E279F07E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738760" y="2604994"/>
                  <a:ext cx="13104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53BF614-9C86-ECDC-AECA-E7D4E0797279}"/>
                    </a:ext>
                  </a:extLst>
                </p14:cNvPr>
                <p14:cNvContentPartPr/>
                <p14:nvPr/>
              </p14:nvContentPartPr>
              <p14:xfrm>
                <a:off x="3001560" y="2827834"/>
                <a:ext cx="251280" cy="146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53BF614-9C86-ECDC-AECA-E7D4E079727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983560" y="2809834"/>
                  <a:ext cx="2869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E01495E-9AD7-0BA8-4A42-9C69B279DF60}"/>
                    </a:ext>
                  </a:extLst>
                </p14:cNvPr>
                <p14:cNvContentPartPr/>
                <p14:nvPr/>
              </p14:nvContentPartPr>
              <p14:xfrm>
                <a:off x="3245280" y="2563954"/>
                <a:ext cx="144720" cy="3848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E01495E-9AD7-0BA8-4A42-9C69B279DF6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227640" y="2546314"/>
                  <a:ext cx="18036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9DF977E-7B9E-BFE0-FBF2-7AC59E59734E}"/>
                    </a:ext>
                  </a:extLst>
                </p14:cNvPr>
                <p14:cNvContentPartPr/>
                <p14:nvPr/>
              </p14:nvContentPartPr>
              <p14:xfrm>
                <a:off x="3462720" y="2584834"/>
                <a:ext cx="168480" cy="4050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9DF977E-7B9E-BFE0-FBF2-7AC59E59734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445080" y="2566834"/>
                  <a:ext cx="20412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D857BB3-E223-A613-617B-B3F4EDFB3E19}"/>
                    </a:ext>
                  </a:extLst>
                </p14:cNvPr>
                <p14:cNvContentPartPr/>
                <p14:nvPr/>
              </p14:nvContentPartPr>
              <p14:xfrm>
                <a:off x="3384240" y="2652154"/>
                <a:ext cx="487440" cy="370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D857BB3-E223-A613-617B-B3F4EDFB3E1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366600" y="2634154"/>
                  <a:ext cx="5230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6339589-38B5-2B64-CFA4-93C9B8507346}"/>
                    </a:ext>
                  </a:extLst>
                </p14:cNvPr>
                <p14:cNvContentPartPr/>
                <p14:nvPr/>
              </p14:nvContentPartPr>
              <p14:xfrm>
                <a:off x="4261920" y="2577634"/>
                <a:ext cx="305640" cy="4618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6339589-38B5-2B64-CFA4-93C9B850734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244280" y="2559994"/>
                  <a:ext cx="34128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155C3A6-B29E-97F5-76BB-FC136FED661B}"/>
                    </a:ext>
                  </a:extLst>
                </p14:cNvPr>
                <p14:cNvContentPartPr/>
                <p14:nvPr/>
              </p14:nvContentPartPr>
              <p14:xfrm>
                <a:off x="4760520" y="2643154"/>
                <a:ext cx="529560" cy="358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155C3A6-B29E-97F5-76BB-FC136FED661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742520" y="2625154"/>
                  <a:ext cx="56520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89B2DBA-51D3-F659-AA2B-5FAFDDB143D6}"/>
                    </a:ext>
                  </a:extLst>
                </p14:cNvPr>
                <p14:cNvContentPartPr/>
                <p14:nvPr/>
              </p14:nvContentPartPr>
              <p14:xfrm>
                <a:off x="5189640" y="2787154"/>
                <a:ext cx="268200" cy="195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89B2DBA-51D3-F659-AA2B-5FAFDDB143D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171640" y="2769514"/>
                  <a:ext cx="3038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798E944-B36F-A3FD-19C9-BCE97D8A387B}"/>
                    </a:ext>
                  </a:extLst>
                </p14:cNvPr>
                <p14:cNvContentPartPr/>
                <p14:nvPr/>
              </p14:nvContentPartPr>
              <p14:xfrm>
                <a:off x="5496360" y="2563954"/>
                <a:ext cx="286560" cy="468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798E944-B36F-A3FD-19C9-BCE97D8A387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478360" y="2546314"/>
                  <a:ext cx="32220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E64B8B3-4431-BF4A-B516-E106507CE0CC}"/>
                    </a:ext>
                  </a:extLst>
                </p14:cNvPr>
                <p14:cNvContentPartPr/>
                <p14:nvPr/>
              </p14:nvContentPartPr>
              <p14:xfrm>
                <a:off x="5463960" y="2792194"/>
                <a:ext cx="757440" cy="2307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E64B8B3-4431-BF4A-B516-E106507CE0C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445960" y="2774194"/>
                  <a:ext cx="7930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BF0BB4E-FB88-B3F1-BA99-26320624445F}"/>
                    </a:ext>
                  </a:extLst>
                </p14:cNvPr>
                <p14:cNvContentPartPr/>
                <p14:nvPr/>
              </p14:nvContentPartPr>
              <p14:xfrm>
                <a:off x="6194760" y="2756554"/>
                <a:ext cx="320760" cy="2379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BF0BB4E-FB88-B3F1-BA99-26320624445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177120" y="2738554"/>
                  <a:ext cx="3564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63DFD39-6604-C24D-5646-53641A351DFB}"/>
                    </a:ext>
                  </a:extLst>
                </p14:cNvPr>
                <p14:cNvContentPartPr/>
                <p14:nvPr/>
              </p14:nvContentPartPr>
              <p14:xfrm>
                <a:off x="6562320" y="2490874"/>
                <a:ext cx="779400" cy="4312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63DFD39-6604-C24D-5646-53641A351DF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544320" y="2473234"/>
                  <a:ext cx="81504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44D3EBF-D4A6-C409-0D62-72A9282B07B9}"/>
                    </a:ext>
                  </a:extLst>
                </p14:cNvPr>
                <p14:cNvContentPartPr/>
                <p14:nvPr/>
              </p14:nvContentPartPr>
              <p14:xfrm>
                <a:off x="7333800" y="2707234"/>
                <a:ext cx="465120" cy="5112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44D3EBF-D4A6-C409-0D62-72A9282B07B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316160" y="2689234"/>
                  <a:ext cx="50076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24A63CD-3202-6341-17B7-F89D3B0F1842}"/>
                    </a:ext>
                  </a:extLst>
                </p14:cNvPr>
                <p14:cNvContentPartPr/>
                <p14:nvPr/>
              </p14:nvContentPartPr>
              <p14:xfrm>
                <a:off x="8060640" y="2366674"/>
                <a:ext cx="316800" cy="518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24A63CD-3202-6341-17B7-F89D3B0F184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042640" y="2349034"/>
                  <a:ext cx="35244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08BE99A-541D-9F77-79DE-B19E295CAE05}"/>
                    </a:ext>
                  </a:extLst>
                </p14:cNvPr>
                <p14:cNvContentPartPr/>
                <p14:nvPr/>
              </p14:nvContentPartPr>
              <p14:xfrm>
                <a:off x="8365200" y="2608954"/>
                <a:ext cx="447120" cy="3902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08BE99A-541D-9F77-79DE-B19E295CAE0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347560" y="2590954"/>
                  <a:ext cx="48276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4D84A97-CF16-990B-2503-6610EE9E84E2}"/>
                    </a:ext>
                  </a:extLst>
                </p14:cNvPr>
                <p14:cNvContentPartPr/>
                <p14:nvPr/>
              </p14:nvContentPartPr>
              <p14:xfrm>
                <a:off x="8928240" y="2590594"/>
                <a:ext cx="242280" cy="2656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4D84A97-CF16-990B-2503-6610EE9E84E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910240" y="2572594"/>
                  <a:ext cx="2779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8F74B3F-BFF6-1118-C4BA-636B1CDA747C}"/>
                    </a:ext>
                  </a:extLst>
                </p14:cNvPr>
                <p14:cNvContentPartPr/>
                <p14:nvPr/>
              </p14:nvContentPartPr>
              <p14:xfrm>
                <a:off x="9196440" y="2604274"/>
                <a:ext cx="712080" cy="242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8F74B3F-BFF6-1118-C4BA-636B1CDA747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178440" y="2586274"/>
                  <a:ext cx="7477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7C2791B-5449-9C8B-939D-14B990DDDB3C}"/>
                    </a:ext>
                  </a:extLst>
                </p14:cNvPr>
                <p14:cNvContentPartPr/>
                <p14:nvPr/>
              </p14:nvContentPartPr>
              <p14:xfrm>
                <a:off x="9990600" y="2584834"/>
                <a:ext cx="177120" cy="244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7C2791B-5449-9C8B-939D-14B990DDDB3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972960" y="2566834"/>
                  <a:ext cx="2127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7853D58-6BE4-B422-97ED-613CB7A5E29F}"/>
                    </a:ext>
                  </a:extLst>
                </p14:cNvPr>
                <p14:cNvContentPartPr/>
                <p14:nvPr/>
              </p14:nvContentPartPr>
              <p14:xfrm>
                <a:off x="10418640" y="2359474"/>
                <a:ext cx="185760" cy="400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7853D58-6BE4-B422-97ED-613CB7A5E29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401000" y="2341834"/>
                  <a:ext cx="22140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E5F6010-02B2-3CB2-15EE-51FF59A3D892}"/>
                    </a:ext>
                  </a:extLst>
                </p14:cNvPr>
                <p14:cNvContentPartPr/>
                <p14:nvPr/>
              </p14:nvContentPartPr>
              <p14:xfrm>
                <a:off x="10675680" y="2550634"/>
                <a:ext cx="246240" cy="371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E5F6010-02B2-3CB2-15EE-51FF59A3D89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658040" y="2532634"/>
                  <a:ext cx="28188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31305E8-857B-33CF-218E-BFBD9C2E3B21}"/>
                    </a:ext>
                  </a:extLst>
                </p14:cNvPr>
                <p14:cNvContentPartPr/>
                <p14:nvPr/>
              </p14:nvContentPartPr>
              <p14:xfrm>
                <a:off x="6051840" y="3267034"/>
                <a:ext cx="78120" cy="2098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31305E8-857B-33CF-218E-BFBD9C2E3B2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034200" y="3249034"/>
                  <a:ext cx="1137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E867DEF-E0C5-494A-E474-770ABCD9191C}"/>
                    </a:ext>
                  </a:extLst>
                </p14:cNvPr>
                <p14:cNvContentPartPr/>
                <p14:nvPr/>
              </p14:nvContentPartPr>
              <p14:xfrm>
                <a:off x="6103320" y="3090274"/>
                <a:ext cx="77760" cy="709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E867DEF-E0C5-494A-E474-770ABCD9191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085680" y="3072634"/>
                  <a:ext cx="1134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BCA6223-8D27-ED4F-1A67-5CE173C46E0D}"/>
                    </a:ext>
                  </a:extLst>
                </p14:cNvPr>
                <p14:cNvContentPartPr/>
                <p14:nvPr/>
              </p14:nvContentPartPr>
              <p14:xfrm>
                <a:off x="6266760" y="3120154"/>
                <a:ext cx="90360" cy="3628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BCA6223-8D27-ED4F-1A67-5CE173C46E0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249120" y="3102514"/>
                  <a:ext cx="12600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2160C3B-8F1C-1948-868D-3606A809A6BC}"/>
                    </a:ext>
                  </a:extLst>
                </p14:cNvPr>
                <p14:cNvContentPartPr/>
                <p14:nvPr/>
              </p14:nvContentPartPr>
              <p14:xfrm>
                <a:off x="6265680" y="3068674"/>
                <a:ext cx="1789200" cy="555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2160C3B-8F1C-1948-868D-3606A809A6B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248040" y="3051034"/>
                  <a:ext cx="182484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DA08E2A-4456-3018-F98E-48A94F5C9118}"/>
                    </a:ext>
                  </a:extLst>
                </p14:cNvPr>
                <p14:cNvContentPartPr/>
                <p14:nvPr/>
              </p14:nvContentPartPr>
              <p14:xfrm>
                <a:off x="8133000" y="3045634"/>
                <a:ext cx="173520" cy="4903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DA08E2A-4456-3018-F98E-48A94F5C911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115360" y="3027994"/>
                  <a:ext cx="20916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1B3D676-58FA-7C94-5E54-E5BE764606F5}"/>
                    </a:ext>
                  </a:extLst>
                </p14:cNvPr>
                <p14:cNvContentPartPr/>
                <p14:nvPr/>
              </p14:nvContentPartPr>
              <p14:xfrm>
                <a:off x="8513520" y="3478354"/>
                <a:ext cx="26280" cy="259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1B3D676-58FA-7C94-5E54-E5BE764606F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495520" y="3460714"/>
                  <a:ext cx="619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84658B2-7034-B384-8516-89C265DBC683}"/>
                    </a:ext>
                  </a:extLst>
                </p14:cNvPr>
                <p14:cNvContentPartPr/>
                <p14:nvPr/>
              </p14:nvContentPartPr>
              <p14:xfrm>
                <a:off x="3224400" y="3217354"/>
                <a:ext cx="806400" cy="7164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84658B2-7034-B384-8516-89C265DBC68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206760" y="3199354"/>
                  <a:ext cx="842040" cy="75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D3F3DE4-3ACB-77B7-461A-4CF93D58EBB6}"/>
                    </a:ext>
                  </a:extLst>
                </p14:cNvPr>
                <p14:cNvContentPartPr/>
                <p14:nvPr/>
              </p14:nvContentPartPr>
              <p14:xfrm>
                <a:off x="4230600" y="3525514"/>
                <a:ext cx="488520" cy="4698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D3F3DE4-3ACB-77B7-461A-4CF93D58EBB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212960" y="3507514"/>
                  <a:ext cx="52416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39514B4-7425-B378-5761-02EE9C69C0FF}"/>
                    </a:ext>
                  </a:extLst>
                </p14:cNvPr>
                <p14:cNvContentPartPr/>
                <p14:nvPr/>
              </p14:nvContentPartPr>
              <p14:xfrm>
                <a:off x="4812720" y="3708394"/>
                <a:ext cx="369000" cy="2545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39514B4-7425-B378-5761-02EE9C69C0F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795080" y="3690754"/>
                  <a:ext cx="4046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9104D4F-676C-9EE6-7616-5458FB9A5BAC}"/>
                    </a:ext>
                  </a:extLst>
                </p14:cNvPr>
                <p14:cNvContentPartPr/>
                <p14:nvPr/>
              </p14:nvContentPartPr>
              <p14:xfrm>
                <a:off x="5374680" y="3736474"/>
                <a:ext cx="309240" cy="2721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9104D4F-676C-9EE6-7616-5458FB9A5BA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356680" y="3718474"/>
                  <a:ext cx="34488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7562824-A9F9-6A5C-1119-64EEE24B73F9}"/>
                    </a:ext>
                  </a:extLst>
                </p14:cNvPr>
                <p14:cNvContentPartPr/>
                <p14:nvPr/>
              </p14:nvContentPartPr>
              <p14:xfrm>
                <a:off x="5745480" y="3740794"/>
                <a:ext cx="662040" cy="4536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7562824-A9F9-6A5C-1119-64EEE24B73F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727480" y="3722794"/>
                  <a:ext cx="69768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80EEC08-DE27-C4C4-5A94-B5BBD5C49AA5}"/>
                    </a:ext>
                  </a:extLst>
                </p14:cNvPr>
                <p14:cNvContentPartPr/>
                <p14:nvPr/>
              </p14:nvContentPartPr>
              <p14:xfrm>
                <a:off x="6329040" y="3623074"/>
                <a:ext cx="945720" cy="4100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80EEC08-DE27-C4C4-5A94-B5BBD5C49AA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311040" y="3605074"/>
                  <a:ext cx="98136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28D8832-2160-9041-A437-3CC85FA13238}"/>
                    </a:ext>
                  </a:extLst>
                </p14:cNvPr>
                <p14:cNvContentPartPr/>
                <p14:nvPr/>
              </p14:nvContentPartPr>
              <p14:xfrm>
                <a:off x="8059920" y="3588514"/>
                <a:ext cx="312480" cy="4129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28D8832-2160-9041-A437-3CC85FA1323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042280" y="3570874"/>
                  <a:ext cx="34812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AC6CAE9-06C0-6759-395F-94CE92136E36}"/>
                    </a:ext>
                  </a:extLst>
                </p14:cNvPr>
                <p14:cNvContentPartPr/>
                <p14:nvPr/>
              </p14:nvContentPartPr>
              <p14:xfrm>
                <a:off x="8318760" y="3775354"/>
                <a:ext cx="213480" cy="3312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AC6CAE9-06C0-6759-395F-94CE92136E3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300760" y="3757714"/>
                  <a:ext cx="24912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3883E0E-968E-7495-BF39-B33E04D74FC3}"/>
                    </a:ext>
                  </a:extLst>
                </p14:cNvPr>
                <p14:cNvContentPartPr/>
                <p14:nvPr/>
              </p14:nvContentPartPr>
              <p14:xfrm>
                <a:off x="8962080" y="3705154"/>
                <a:ext cx="682200" cy="4305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3883E0E-968E-7495-BF39-B33E04D74FC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944080" y="3687514"/>
                  <a:ext cx="71784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CB32A9D-EA06-EC59-FF5E-57A666C93D1F}"/>
                    </a:ext>
                  </a:extLst>
                </p14:cNvPr>
                <p14:cNvContentPartPr/>
                <p14:nvPr/>
              </p14:nvContentPartPr>
              <p14:xfrm>
                <a:off x="9736800" y="3657994"/>
                <a:ext cx="497160" cy="4647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CB32A9D-EA06-EC59-FF5E-57A666C93D1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719160" y="3640354"/>
                  <a:ext cx="53280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B774FF8-29DC-24AF-C15C-BC90476A08BD}"/>
                    </a:ext>
                  </a:extLst>
                </p14:cNvPr>
                <p14:cNvContentPartPr/>
                <p14:nvPr/>
              </p14:nvContentPartPr>
              <p14:xfrm>
                <a:off x="10161960" y="3655834"/>
                <a:ext cx="519480" cy="2426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B774FF8-29DC-24AF-C15C-BC90476A08B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143960" y="3637834"/>
                  <a:ext cx="5551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55EF893-0A17-FC8A-2F40-CF4BEA118B7C}"/>
                    </a:ext>
                  </a:extLst>
                </p14:cNvPr>
                <p14:cNvContentPartPr/>
                <p14:nvPr/>
              </p14:nvContentPartPr>
              <p14:xfrm>
                <a:off x="10573800" y="3416074"/>
                <a:ext cx="672120" cy="473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55EF893-0A17-FC8A-2F40-CF4BEA118B7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555800" y="3398074"/>
                  <a:ext cx="70776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000965A-941B-5F19-CE71-DB92A7A5537B}"/>
                    </a:ext>
                  </a:extLst>
                </p14:cNvPr>
                <p14:cNvContentPartPr/>
                <p14:nvPr/>
              </p14:nvContentPartPr>
              <p14:xfrm>
                <a:off x="4454880" y="4196194"/>
                <a:ext cx="405000" cy="4291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000965A-941B-5F19-CE71-DB92A7A5537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436880" y="4178194"/>
                  <a:ext cx="44064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8F12090-58DC-6633-794F-2D08BF75F77D}"/>
                    </a:ext>
                  </a:extLst>
                </p14:cNvPr>
                <p14:cNvContentPartPr/>
                <p14:nvPr/>
              </p14:nvContentPartPr>
              <p14:xfrm>
                <a:off x="4960680" y="4311394"/>
                <a:ext cx="206280" cy="2782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8F12090-58DC-6633-794F-2D08BF75F77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42680" y="4293394"/>
                  <a:ext cx="2419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BFA2DA6-DCF4-B146-C744-F69C3B943245}"/>
                    </a:ext>
                  </a:extLst>
                </p14:cNvPr>
                <p14:cNvContentPartPr/>
                <p14:nvPr/>
              </p14:nvContentPartPr>
              <p14:xfrm>
                <a:off x="5252280" y="4434154"/>
                <a:ext cx="234000" cy="2728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BFA2DA6-DCF4-B146-C744-F69C3B94324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234280" y="4416154"/>
                  <a:ext cx="2696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F2E0830-8B14-7D27-F846-DF9C401EAF24}"/>
                    </a:ext>
                  </a:extLst>
                </p14:cNvPr>
                <p14:cNvContentPartPr/>
                <p14:nvPr/>
              </p14:nvContentPartPr>
              <p14:xfrm>
                <a:off x="5586000" y="4334074"/>
                <a:ext cx="44640" cy="2901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F2E0830-8B14-7D27-F846-DF9C401EAF2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568360" y="4316434"/>
                  <a:ext cx="802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472E32A-C2C4-3204-B0BB-8E6F466D58C7}"/>
                    </a:ext>
                  </a:extLst>
                </p14:cNvPr>
                <p14:cNvContentPartPr/>
                <p14:nvPr/>
              </p14:nvContentPartPr>
              <p14:xfrm>
                <a:off x="5534880" y="4363954"/>
                <a:ext cx="650520" cy="2379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472E32A-C2C4-3204-B0BB-8E6F466D58C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516880" y="4346314"/>
                  <a:ext cx="6861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1BFA188-63F8-7085-B793-477A7AD8E63B}"/>
                    </a:ext>
                  </a:extLst>
                </p14:cNvPr>
                <p14:cNvContentPartPr/>
                <p14:nvPr/>
              </p14:nvContentPartPr>
              <p14:xfrm>
                <a:off x="6308520" y="4343434"/>
                <a:ext cx="356760" cy="3092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1BFA188-63F8-7085-B793-477A7AD8E63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290520" y="4325434"/>
                  <a:ext cx="39240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2526A5A-3029-577C-3AA1-FA6A53DAA3B6}"/>
                    </a:ext>
                  </a:extLst>
                </p14:cNvPr>
                <p14:cNvContentPartPr/>
                <p14:nvPr/>
              </p14:nvContentPartPr>
              <p14:xfrm>
                <a:off x="6307440" y="4837714"/>
                <a:ext cx="276840" cy="2782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2526A5A-3029-577C-3AA1-FA6A53DAA3B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289440" y="4819714"/>
                  <a:ext cx="3124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57D380A-913C-9C17-3707-D98EE78ECC3A}"/>
                    </a:ext>
                  </a:extLst>
                </p14:cNvPr>
                <p14:cNvContentPartPr/>
                <p14:nvPr/>
              </p14:nvContentPartPr>
              <p14:xfrm>
                <a:off x="6707400" y="4673194"/>
                <a:ext cx="401760" cy="4932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57D380A-913C-9C17-3707-D98EE78ECC3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689760" y="4655554"/>
                  <a:ext cx="43740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523F7F0-CF5B-DFEB-0100-A6A4953D138C}"/>
                    </a:ext>
                  </a:extLst>
                </p14:cNvPr>
                <p14:cNvContentPartPr/>
                <p14:nvPr/>
              </p14:nvContentPartPr>
              <p14:xfrm>
                <a:off x="7274400" y="4750954"/>
                <a:ext cx="43560" cy="3002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523F7F0-CF5B-DFEB-0100-A6A4953D138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256400" y="4733314"/>
                  <a:ext cx="792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2B3B3BC-91A4-63CC-D583-899AFB65828B}"/>
                    </a:ext>
                  </a:extLst>
                </p14:cNvPr>
                <p14:cNvContentPartPr/>
                <p14:nvPr/>
              </p14:nvContentPartPr>
              <p14:xfrm>
                <a:off x="7188360" y="4852114"/>
                <a:ext cx="684000" cy="2998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2B3B3BC-91A4-63CC-D583-899AFB65828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170360" y="4834474"/>
                  <a:ext cx="7196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5296A90-72C3-AC9B-FE5B-716C01BA9E47}"/>
                    </a:ext>
                  </a:extLst>
                </p14:cNvPr>
                <p14:cNvContentPartPr/>
                <p14:nvPr/>
              </p14:nvContentPartPr>
              <p14:xfrm>
                <a:off x="8727000" y="4360354"/>
                <a:ext cx="377280" cy="2505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5296A90-72C3-AC9B-FE5B-716C01BA9E4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709000" y="4342714"/>
                  <a:ext cx="4129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DD7C8A4-0B92-19B2-73EF-B656FA36BD94}"/>
                    </a:ext>
                  </a:extLst>
                </p14:cNvPr>
                <p14:cNvContentPartPr/>
                <p14:nvPr/>
              </p14:nvContentPartPr>
              <p14:xfrm>
                <a:off x="9085920" y="4263514"/>
                <a:ext cx="218880" cy="3344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DD7C8A4-0B92-19B2-73EF-B656FA36BD9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068280" y="4245514"/>
                  <a:ext cx="25452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798B59A-8855-D202-174B-4B8970492788}"/>
                    </a:ext>
                  </a:extLst>
                </p14:cNvPr>
                <p14:cNvContentPartPr/>
                <p14:nvPr/>
              </p14:nvContentPartPr>
              <p14:xfrm>
                <a:off x="9373200" y="4407514"/>
                <a:ext cx="244800" cy="2966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798B59A-8855-D202-174B-4B897049278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355560" y="4389874"/>
                  <a:ext cx="2804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1B62720-4810-B0A4-FB1B-E0E0754DD7D3}"/>
                    </a:ext>
                  </a:extLst>
                </p14:cNvPr>
                <p14:cNvContentPartPr/>
                <p14:nvPr/>
              </p14:nvContentPartPr>
              <p14:xfrm>
                <a:off x="9633480" y="4314634"/>
                <a:ext cx="90360" cy="3384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1B62720-4810-B0A4-FB1B-E0E0754DD7D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615840" y="4296634"/>
                  <a:ext cx="1260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49153BE-47AC-8FE9-693E-5FDA5C7CDA6F}"/>
                    </a:ext>
                  </a:extLst>
                </p14:cNvPr>
                <p14:cNvContentPartPr/>
                <p14:nvPr/>
              </p14:nvContentPartPr>
              <p14:xfrm>
                <a:off x="9686400" y="4351714"/>
                <a:ext cx="513720" cy="2523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49153BE-47AC-8FE9-693E-5FDA5C7CDA6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668760" y="4333714"/>
                  <a:ext cx="549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0F65301-56DC-2CB8-EC75-287529DD8D26}"/>
                    </a:ext>
                  </a:extLst>
                </p14:cNvPr>
                <p14:cNvContentPartPr/>
                <p14:nvPr/>
              </p14:nvContentPartPr>
              <p14:xfrm>
                <a:off x="9810960" y="4764274"/>
                <a:ext cx="353160" cy="2138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0F65301-56DC-2CB8-EC75-287529DD8D2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793320" y="4746634"/>
                  <a:ext cx="3888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28ABE2A-53B6-3A83-560F-CC06944A5C30}"/>
                    </a:ext>
                  </a:extLst>
                </p14:cNvPr>
                <p14:cNvContentPartPr/>
                <p14:nvPr/>
              </p14:nvContentPartPr>
              <p14:xfrm>
                <a:off x="10276440" y="4645114"/>
                <a:ext cx="300600" cy="3690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28ABE2A-53B6-3A83-560F-CC06944A5C3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258800" y="4627114"/>
                  <a:ext cx="33624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1E7201A-E8B1-7749-3F8B-DE54BAA104E3}"/>
                    </a:ext>
                  </a:extLst>
                </p14:cNvPr>
                <p14:cNvContentPartPr/>
                <p14:nvPr/>
              </p14:nvContentPartPr>
              <p14:xfrm>
                <a:off x="10763880" y="4628194"/>
                <a:ext cx="219240" cy="295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1E7201A-E8B1-7749-3F8B-DE54BAA104E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745880" y="4610554"/>
                  <a:ext cx="25488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1F5D31B-A978-7718-EEFB-690D2E224069}"/>
                    </a:ext>
                  </a:extLst>
                </p14:cNvPr>
                <p14:cNvContentPartPr/>
                <p14:nvPr/>
              </p14:nvContentPartPr>
              <p14:xfrm>
                <a:off x="10999680" y="4730434"/>
                <a:ext cx="110520" cy="3218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1F5D31B-A978-7718-EEFB-690D2E22406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982040" y="4712434"/>
                  <a:ext cx="14616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E9062E0-2083-0EBD-3A30-722B95A0D2C0}"/>
                    </a:ext>
                  </a:extLst>
                </p14:cNvPr>
                <p14:cNvContentPartPr/>
                <p14:nvPr/>
              </p14:nvContentPartPr>
              <p14:xfrm>
                <a:off x="11225400" y="4662394"/>
                <a:ext cx="75960" cy="3600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E9062E0-2083-0EBD-3A30-722B95A0D2C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207760" y="4644754"/>
                  <a:ext cx="1116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290B4F9-FCCA-D232-AB2D-14CA9B6ED01B}"/>
                    </a:ext>
                  </a:extLst>
                </p14:cNvPr>
                <p14:cNvContentPartPr/>
                <p14:nvPr/>
              </p14:nvContentPartPr>
              <p14:xfrm>
                <a:off x="11197320" y="4739074"/>
                <a:ext cx="544320" cy="3175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290B4F9-FCCA-D232-AB2D-14CA9B6ED01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79320" y="4721074"/>
                  <a:ext cx="5799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FAA06DB-6139-0133-1EA4-A9FD926E4646}"/>
                    </a:ext>
                  </a:extLst>
                </p14:cNvPr>
                <p14:cNvContentPartPr/>
                <p14:nvPr/>
              </p14:nvContentPartPr>
              <p14:xfrm>
                <a:off x="8926440" y="5367994"/>
                <a:ext cx="134280" cy="2235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FAA06DB-6139-0133-1EA4-A9FD926E464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908440" y="5349994"/>
                  <a:ext cx="1699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2E541DF-D766-DE1C-2DDB-41EB802263C4}"/>
                    </a:ext>
                  </a:extLst>
                </p14:cNvPr>
                <p14:cNvContentPartPr/>
                <p14:nvPr/>
              </p14:nvContentPartPr>
              <p14:xfrm>
                <a:off x="9149280" y="5392474"/>
                <a:ext cx="167040" cy="2538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2E541DF-D766-DE1C-2DDB-41EB802263C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131280" y="5374834"/>
                  <a:ext cx="2026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5D39181-CDCE-1144-C00B-5A2E30596140}"/>
                    </a:ext>
                  </a:extLst>
                </p14:cNvPr>
                <p14:cNvContentPartPr/>
                <p14:nvPr/>
              </p14:nvContentPartPr>
              <p14:xfrm>
                <a:off x="9230280" y="5331274"/>
                <a:ext cx="215280" cy="381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5D39181-CDCE-1144-C00B-5A2E3059614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212640" y="5313274"/>
                  <a:ext cx="2509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BD249CB-27DA-EFFC-6F2D-9B548DCDBCDC}"/>
                    </a:ext>
                  </a:extLst>
                </p14:cNvPr>
                <p14:cNvContentPartPr/>
                <p14:nvPr/>
              </p14:nvContentPartPr>
              <p14:xfrm>
                <a:off x="9642120" y="5299594"/>
                <a:ext cx="202320" cy="3074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BD249CB-27DA-EFFC-6F2D-9B548DCDBCD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624480" y="5281594"/>
                  <a:ext cx="2379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ADE9CA2-54C5-0C2F-C8ED-9446B4DB7125}"/>
                    </a:ext>
                  </a:extLst>
                </p14:cNvPr>
                <p14:cNvContentPartPr/>
                <p14:nvPr/>
              </p14:nvContentPartPr>
              <p14:xfrm>
                <a:off x="9884400" y="5275474"/>
                <a:ext cx="338760" cy="2883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ADE9CA2-54C5-0C2F-C8ED-9446B4DB712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866400" y="5257474"/>
                  <a:ext cx="3744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924E1EB-7FB7-F570-7C6A-1A910A544EA4}"/>
                    </a:ext>
                  </a:extLst>
                </p14:cNvPr>
                <p14:cNvContentPartPr/>
                <p14:nvPr/>
              </p14:nvContentPartPr>
              <p14:xfrm>
                <a:off x="10206960" y="5453314"/>
                <a:ext cx="374400" cy="2527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924E1EB-7FB7-F570-7C6A-1A910A544EA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189320" y="5435674"/>
                  <a:ext cx="41004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F4AE398-8609-9CCA-1C67-CC434B4854B1}"/>
                    </a:ext>
                  </a:extLst>
                </p14:cNvPr>
                <p14:cNvContentPartPr/>
                <p14:nvPr/>
              </p14:nvContentPartPr>
              <p14:xfrm>
                <a:off x="9362400" y="5866954"/>
                <a:ext cx="346320" cy="1630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F4AE398-8609-9CCA-1C67-CC434B4854B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344760" y="5849314"/>
                  <a:ext cx="3819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88D485D-A5E1-288C-FB07-55C4644CB294}"/>
                    </a:ext>
                  </a:extLst>
                </p14:cNvPr>
                <p14:cNvContentPartPr/>
                <p14:nvPr/>
              </p14:nvContentPartPr>
              <p14:xfrm>
                <a:off x="9582000" y="5795314"/>
                <a:ext cx="101160" cy="3297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88D485D-A5E1-288C-FB07-55C4644CB29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564360" y="5777674"/>
                  <a:ext cx="1368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6AF3774-DC09-8736-52C0-C8FD32C7A091}"/>
                    </a:ext>
                  </a:extLst>
                </p14:cNvPr>
                <p14:cNvContentPartPr/>
                <p14:nvPr/>
              </p14:nvContentPartPr>
              <p14:xfrm>
                <a:off x="9926160" y="5938954"/>
                <a:ext cx="383760" cy="2217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6AF3774-DC09-8736-52C0-C8FD32C7A09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908520" y="5920954"/>
                  <a:ext cx="4194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BDFF798-7CC7-CDA0-F245-9AA5548B5C4C}"/>
                    </a:ext>
                  </a:extLst>
                </p14:cNvPr>
                <p14:cNvContentPartPr/>
                <p14:nvPr/>
              </p14:nvContentPartPr>
              <p14:xfrm>
                <a:off x="10235400" y="5921314"/>
                <a:ext cx="50760" cy="82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BDFF798-7CC7-CDA0-F245-9AA5548B5C4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217400" y="5903314"/>
                  <a:ext cx="864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0371483-E2D7-C0EF-5A86-A593C85541E7}"/>
                    </a:ext>
                  </a:extLst>
                </p14:cNvPr>
                <p14:cNvContentPartPr/>
                <p14:nvPr/>
              </p14:nvContentPartPr>
              <p14:xfrm>
                <a:off x="10398480" y="6250354"/>
                <a:ext cx="63360" cy="813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0371483-E2D7-C0EF-5A86-A593C85541E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380480" y="6232714"/>
                  <a:ext cx="990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43B5FAC-9BAF-BC3B-9797-FBAC6398D954}"/>
                    </a:ext>
                  </a:extLst>
                </p14:cNvPr>
                <p14:cNvContentPartPr/>
                <p14:nvPr/>
              </p14:nvContentPartPr>
              <p14:xfrm>
                <a:off x="10620240" y="5988994"/>
                <a:ext cx="391320" cy="2001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43B5FAC-9BAF-BC3B-9797-FBAC6398D95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602240" y="5971354"/>
                  <a:ext cx="4269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7F89200-9A3D-91B5-6B42-095D2D721E4C}"/>
                    </a:ext>
                  </a:extLst>
                </p14:cNvPr>
                <p14:cNvContentPartPr/>
                <p14:nvPr/>
              </p14:nvContentPartPr>
              <p14:xfrm>
                <a:off x="10835880" y="6296794"/>
                <a:ext cx="162720" cy="3538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7F89200-9A3D-91B5-6B42-095D2D721E4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817880" y="6279154"/>
                  <a:ext cx="198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96D2306-F23B-D8BE-8573-F4C3CB296232}"/>
                    </a:ext>
                  </a:extLst>
                </p14:cNvPr>
                <p14:cNvContentPartPr/>
                <p14:nvPr/>
              </p14:nvContentPartPr>
              <p14:xfrm>
                <a:off x="11046120" y="6354394"/>
                <a:ext cx="276120" cy="3016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96D2306-F23B-D8BE-8573-F4C3CB29623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028480" y="6336754"/>
                  <a:ext cx="3117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3F79E58-463C-E4EF-67E7-DE7213F5D8BB}"/>
                    </a:ext>
                  </a:extLst>
                </p14:cNvPr>
                <p14:cNvContentPartPr/>
                <p14:nvPr/>
              </p14:nvContentPartPr>
              <p14:xfrm>
                <a:off x="11253120" y="6415234"/>
                <a:ext cx="144720" cy="705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3F79E58-463C-E4EF-67E7-DE7213F5D8B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235120" y="6397234"/>
                  <a:ext cx="1803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0E73D6D-6642-5197-345D-896A6DC07697}"/>
                    </a:ext>
                  </a:extLst>
                </p14:cNvPr>
                <p14:cNvContentPartPr/>
                <p14:nvPr/>
              </p14:nvContentPartPr>
              <p14:xfrm>
                <a:off x="9933720" y="6202834"/>
                <a:ext cx="320040" cy="2754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0E73D6D-6642-5197-345D-896A6DC0769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915720" y="6184834"/>
                  <a:ext cx="3556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B65701B-955D-EC1C-4BBB-CCD7A4B740DD}"/>
                    </a:ext>
                  </a:extLst>
                </p14:cNvPr>
                <p14:cNvContentPartPr/>
                <p14:nvPr/>
              </p14:nvContentPartPr>
              <p14:xfrm>
                <a:off x="10400640" y="6282034"/>
                <a:ext cx="75960" cy="838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B65701B-955D-EC1C-4BBB-CCD7A4B740D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383000" y="6264394"/>
                  <a:ext cx="1116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09A50BD-419F-D5D8-A50F-BCD010C62F20}"/>
                    </a:ext>
                  </a:extLst>
                </p14:cNvPr>
                <p14:cNvContentPartPr/>
                <p14:nvPr/>
              </p14:nvContentPartPr>
              <p14:xfrm>
                <a:off x="11002920" y="6171154"/>
                <a:ext cx="695880" cy="669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09A50BD-419F-D5D8-A50F-BCD010C62F2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985280" y="6153154"/>
                  <a:ext cx="7315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B28597D-70E1-5E3F-B20F-79F4CEF241F3}"/>
                    </a:ext>
                  </a:extLst>
                </p14:cNvPr>
                <p14:cNvContentPartPr/>
                <p14:nvPr/>
              </p14:nvContentPartPr>
              <p14:xfrm>
                <a:off x="4943400" y="5277634"/>
                <a:ext cx="448920" cy="3812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B28597D-70E1-5E3F-B20F-79F4CEF241F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925400" y="5259634"/>
                  <a:ext cx="48456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2E4DC0A-A271-2575-3F02-EC658C81D433}"/>
                    </a:ext>
                  </a:extLst>
                </p14:cNvPr>
                <p14:cNvContentPartPr/>
                <p14:nvPr/>
              </p14:nvContentPartPr>
              <p14:xfrm>
                <a:off x="5334720" y="5312554"/>
                <a:ext cx="529560" cy="3178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2E4DC0A-A271-2575-3F02-EC658C81D43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317080" y="5294914"/>
                  <a:ext cx="5652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3785F24-47EE-2125-EBC0-077870211FA8}"/>
                    </a:ext>
                  </a:extLst>
                </p14:cNvPr>
                <p14:cNvContentPartPr/>
                <p14:nvPr/>
              </p14:nvContentPartPr>
              <p14:xfrm>
                <a:off x="5659080" y="5423074"/>
                <a:ext cx="491040" cy="2998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3785F24-47EE-2125-EBC0-077870211FA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641440" y="5405434"/>
                  <a:ext cx="52668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C6EC086-6E01-F79E-822B-88BCA7CC78E8}"/>
                    </a:ext>
                  </a:extLst>
                </p14:cNvPr>
                <p14:cNvContentPartPr/>
                <p14:nvPr/>
              </p14:nvContentPartPr>
              <p14:xfrm>
                <a:off x="5732160" y="5788474"/>
                <a:ext cx="69120" cy="2311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C6EC086-6E01-F79E-822B-88BCA7CC78E8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714520" y="5770474"/>
                  <a:ext cx="1047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1D10CEB-A285-72E6-C258-A6138E5C7C59}"/>
                    </a:ext>
                  </a:extLst>
                </p14:cNvPr>
                <p14:cNvContentPartPr/>
                <p14:nvPr/>
              </p14:nvContentPartPr>
              <p14:xfrm>
                <a:off x="5996400" y="5767234"/>
                <a:ext cx="799920" cy="3636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1D10CEB-A285-72E6-C258-A6138E5C7C5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978400" y="5749234"/>
                  <a:ext cx="83556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6EF24FA-D78D-7348-CE09-86E1B8CAEE6B}"/>
                    </a:ext>
                  </a:extLst>
                </p14:cNvPr>
                <p14:cNvContentPartPr/>
                <p14:nvPr/>
              </p14:nvContentPartPr>
              <p14:xfrm>
                <a:off x="5146800" y="6104194"/>
                <a:ext cx="281520" cy="3351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6EF24FA-D78D-7348-CE09-86E1B8CAEE6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129160" y="6086194"/>
                  <a:ext cx="3171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FD8BB24-17A9-9768-1A30-CFB6A002DA11}"/>
                    </a:ext>
                  </a:extLst>
                </p14:cNvPr>
                <p14:cNvContentPartPr/>
                <p14:nvPr/>
              </p14:nvContentPartPr>
              <p14:xfrm>
                <a:off x="5516880" y="6112834"/>
                <a:ext cx="100080" cy="3805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FD8BB24-17A9-9768-1A30-CFB6A002DA1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498880" y="6095194"/>
                  <a:ext cx="13572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5B3A0FD-C5DA-4519-A70E-3BFABCEB2DA9}"/>
                    </a:ext>
                  </a:extLst>
                </p14:cNvPr>
                <p14:cNvContentPartPr/>
                <p14:nvPr/>
              </p14:nvContentPartPr>
              <p14:xfrm>
                <a:off x="5415000" y="6348634"/>
                <a:ext cx="310680" cy="439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5B3A0FD-C5DA-4519-A70E-3BFABCEB2DA9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397000" y="6330994"/>
                  <a:ext cx="3463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14FE963-E916-9BA7-4D05-E271A054F248}"/>
                    </a:ext>
                  </a:extLst>
                </p14:cNvPr>
                <p14:cNvContentPartPr/>
                <p14:nvPr/>
              </p14:nvContentPartPr>
              <p14:xfrm>
                <a:off x="5676360" y="6293194"/>
                <a:ext cx="374760" cy="1958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14FE963-E916-9BA7-4D05-E271A054F24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658720" y="6275554"/>
                  <a:ext cx="4104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3997E0F-56B2-9EDC-AA42-04BFBDBCB6EE}"/>
                    </a:ext>
                  </a:extLst>
                </p14:cNvPr>
                <p14:cNvContentPartPr/>
                <p14:nvPr/>
              </p14:nvContentPartPr>
              <p14:xfrm>
                <a:off x="5935200" y="6328114"/>
                <a:ext cx="289080" cy="1195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3997E0F-56B2-9EDC-AA42-04BFBDBCB6E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917560" y="6310474"/>
                  <a:ext cx="324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5233EDF-C595-4A68-16AD-2928B2510A26}"/>
                    </a:ext>
                  </a:extLst>
                </p14:cNvPr>
                <p14:cNvContentPartPr/>
                <p14:nvPr/>
              </p14:nvContentPartPr>
              <p14:xfrm>
                <a:off x="6255960" y="6290314"/>
                <a:ext cx="556920" cy="2152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5233EDF-C595-4A68-16AD-2928B2510A2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238320" y="6272314"/>
                  <a:ext cx="5925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B6B2C37-5650-62CA-61CE-DA4A95E00D5E}"/>
                    </a:ext>
                  </a:extLst>
                </p14:cNvPr>
                <p14:cNvContentPartPr/>
                <p14:nvPr/>
              </p14:nvContentPartPr>
              <p14:xfrm>
                <a:off x="6888480" y="6157114"/>
                <a:ext cx="502920" cy="2998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B6B2C37-5650-62CA-61CE-DA4A95E00D5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870840" y="6139474"/>
                  <a:ext cx="5385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70A6D22-EBB3-4A5E-B811-ADD6B4622FBF}"/>
                    </a:ext>
                  </a:extLst>
                </p14:cNvPr>
                <p14:cNvContentPartPr/>
                <p14:nvPr/>
              </p14:nvContentPartPr>
              <p14:xfrm>
                <a:off x="7236960" y="6314074"/>
                <a:ext cx="373680" cy="1360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70A6D22-EBB3-4A5E-B811-ADD6B4622FB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219320" y="6296074"/>
                  <a:ext cx="4093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C16A4AA-A2EB-E1E8-58F6-F2289DE5E739}"/>
                    </a:ext>
                  </a:extLst>
                </p14:cNvPr>
                <p14:cNvContentPartPr/>
                <p14:nvPr/>
              </p14:nvContentPartPr>
              <p14:xfrm>
                <a:off x="7562760" y="6136234"/>
                <a:ext cx="116280" cy="918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C16A4AA-A2EB-E1E8-58F6-F2289DE5E73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544760" y="6118234"/>
                  <a:ext cx="1519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4DBEDFD-3D5A-B6E1-21C1-AC25A1118BC6}"/>
                    </a:ext>
                  </a:extLst>
                </p14:cNvPr>
                <p14:cNvContentPartPr/>
                <p14:nvPr/>
              </p14:nvContentPartPr>
              <p14:xfrm>
                <a:off x="7656720" y="6246754"/>
                <a:ext cx="555120" cy="2289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4DBEDFD-3D5A-B6E1-21C1-AC25A1118BC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639080" y="6228754"/>
                  <a:ext cx="5907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5093B7B-B30B-D388-F964-014E5496FA60}"/>
                    </a:ext>
                  </a:extLst>
                </p14:cNvPr>
                <p14:cNvContentPartPr/>
                <p14:nvPr/>
              </p14:nvContentPartPr>
              <p14:xfrm>
                <a:off x="7989000" y="6099154"/>
                <a:ext cx="485280" cy="5490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5093B7B-B30B-D388-F964-014E5496FA6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971360" y="6081514"/>
                  <a:ext cx="52092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5AFBDE5-B4DF-1F65-7865-894D70FA3B03}"/>
                    </a:ext>
                  </a:extLst>
                </p14:cNvPr>
                <p14:cNvContentPartPr/>
                <p14:nvPr/>
              </p14:nvContentPartPr>
              <p14:xfrm>
                <a:off x="5200440" y="6156034"/>
                <a:ext cx="246600" cy="4366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5AFBDE5-B4DF-1F65-7865-894D70FA3B0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182440" y="6138034"/>
                  <a:ext cx="28224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0A2A780-D455-B428-50B0-A7CB30E87B91}"/>
                    </a:ext>
                  </a:extLst>
                </p14:cNvPr>
                <p14:cNvContentPartPr/>
                <p14:nvPr/>
              </p14:nvContentPartPr>
              <p14:xfrm>
                <a:off x="5736480" y="6204274"/>
                <a:ext cx="155880" cy="3106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0A2A780-D455-B428-50B0-A7CB30E87B9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718840" y="6186274"/>
                  <a:ext cx="191520" cy="346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3925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B5597354-34B5-7450-CE91-D5C2EFB16E10}"/>
              </a:ext>
            </a:extLst>
          </p:cNvPr>
          <p:cNvGrpSpPr/>
          <p:nvPr/>
        </p:nvGrpSpPr>
        <p:grpSpPr>
          <a:xfrm>
            <a:off x="845520" y="202714"/>
            <a:ext cx="9515520" cy="6150600"/>
            <a:chOff x="845520" y="202714"/>
            <a:chExt cx="9515520" cy="615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B197194-FCDE-DA6F-120A-CD7DA22276C7}"/>
                    </a:ext>
                  </a:extLst>
                </p14:cNvPr>
                <p14:cNvContentPartPr/>
                <p14:nvPr/>
              </p14:nvContentPartPr>
              <p14:xfrm>
                <a:off x="8995920" y="252394"/>
                <a:ext cx="470520" cy="410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B197194-FCDE-DA6F-120A-CD7DA22276C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78280" y="234754"/>
                  <a:ext cx="50616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065166B-ECAE-C7F3-A50D-E1E1A77F8CD3}"/>
                    </a:ext>
                  </a:extLst>
                </p14:cNvPr>
                <p14:cNvContentPartPr/>
                <p14:nvPr/>
              </p14:nvContentPartPr>
              <p14:xfrm>
                <a:off x="9558240" y="431314"/>
                <a:ext cx="238320" cy="228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065166B-ECAE-C7F3-A50D-E1E1A77F8C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540600" y="413674"/>
                  <a:ext cx="2739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72C5BEE-AC0E-4D32-2389-D376F3F8C29E}"/>
                    </a:ext>
                  </a:extLst>
                </p14:cNvPr>
                <p14:cNvContentPartPr/>
                <p14:nvPr/>
              </p14:nvContentPartPr>
              <p14:xfrm>
                <a:off x="9852720" y="415474"/>
                <a:ext cx="226440" cy="259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72C5BEE-AC0E-4D32-2389-D376F3F8C29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34720" y="397474"/>
                  <a:ext cx="2620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09A8971-ACD9-8441-722E-47D32D84846B}"/>
                    </a:ext>
                  </a:extLst>
                </p14:cNvPr>
                <p14:cNvContentPartPr/>
                <p14:nvPr/>
              </p14:nvContentPartPr>
              <p14:xfrm>
                <a:off x="10101120" y="243754"/>
                <a:ext cx="259920" cy="574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09A8971-ACD9-8441-722E-47D32D84846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83120" y="226114"/>
                  <a:ext cx="29556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687305B-2431-3BCE-9835-B02782BD1B71}"/>
                    </a:ext>
                  </a:extLst>
                </p14:cNvPr>
                <p14:cNvContentPartPr/>
                <p14:nvPr/>
              </p14:nvContentPartPr>
              <p14:xfrm>
                <a:off x="845520" y="355354"/>
                <a:ext cx="351000" cy="360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687305B-2431-3BCE-9835-B02782BD1B7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7520" y="337714"/>
                  <a:ext cx="38664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34DD27C-39DC-CB47-823C-2E79C5EBE2B1}"/>
                    </a:ext>
                  </a:extLst>
                </p14:cNvPr>
                <p14:cNvContentPartPr/>
                <p14:nvPr/>
              </p14:nvContentPartPr>
              <p14:xfrm>
                <a:off x="900240" y="452194"/>
                <a:ext cx="420480" cy="2451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34DD27C-39DC-CB47-823C-2E79C5EBE2B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2240" y="434194"/>
                  <a:ext cx="4561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5BE5130-928B-450B-26CD-0380B600EA83}"/>
                    </a:ext>
                  </a:extLst>
                </p14:cNvPr>
                <p14:cNvContentPartPr/>
                <p14:nvPr/>
              </p14:nvContentPartPr>
              <p14:xfrm>
                <a:off x="1216320" y="559834"/>
                <a:ext cx="245880" cy="304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5BE5130-928B-450B-26CD-0380B600EA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98320" y="541834"/>
                  <a:ext cx="2815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71CF21F-5C78-7456-4972-0E7FE72D39F8}"/>
                    </a:ext>
                  </a:extLst>
                </p14:cNvPr>
                <p14:cNvContentPartPr/>
                <p14:nvPr/>
              </p14:nvContentPartPr>
              <p14:xfrm>
                <a:off x="1440240" y="538594"/>
                <a:ext cx="183960" cy="411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71CF21F-5C78-7456-4972-0E7FE72D39F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22240" y="520594"/>
                  <a:ext cx="21960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5068BF3-0A84-6084-8F55-084EC28B4E56}"/>
                    </a:ext>
                  </a:extLst>
                </p14:cNvPr>
                <p14:cNvContentPartPr/>
                <p14:nvPr/>
              </p14:nvContentPartPr>
              <p14:xfrm>
                <a:off x="1701960" y="291634"/>
                <a:ext cx="75960" cy="492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5068BF3-0A84-6084-8F55-084EC28B4E5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84320" y="273994"/>
                  <a:ext cx="11160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B79DDD0-01AA-C812-8CDE-462D34C2E345}"/>
                    </a:ext>
                  </a:extLst>
                </p14:cNvPr>
                <p14:cNvContentPartPr/>
                <p14:nvPr/>
              </p14:nvContentPartPr>
              <p14:xfrm>
                <a:off x="1841280" y="431314"/>
                <a:ext cx="101520" cy="317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B79DDD0-01AA-C812-8CDE-462D34C2E34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23280" y="413674"/>
                  <a:ext cx="1371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A1AE936-ECEA-1270-C407-3789B2477CDF}"/>
                    </a:ext>
                  </a:extLst>
                </p14:cNvPr>
                <p14:cNvContentPartPr/>
                <p14:nvPr/>
              </p14:nvContentPartPr>
              <p14:xfrm>
                <a:off x="1997880" y="587914"/>
                <a:ext cx="214920" cy="182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A1AE936-ECEA-1270-C407-3789B2477CD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79880" y="570274"/>
                  <a:ext cx="2505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5E08BEA-BA53-4136-669D-6F50C4168BD5}"/>
                    </a:ext>
                  </a:extLst>
                </p14:cNvPr>
                <p14:cNvContentPartPr/>
                <p14:nvPr/>
              </p14:nvContentPartPr>
              <p14:xfrm>
                <a:off x="2301000" y="375514"/>
                <a:ext cx="80280" cy="336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5E08BEA-BA53-4136-669D-6F50C4168BD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83000" y="357874"/>
                  <a:ext cx="11592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13D58CC-A7CF-BC68-C9B7-F5BB74F00237}"/>
                    </a:ext>
                  </a:extLst>
                </p14:cNvPr>
                <p14:cNvContentPartPr/>
                <p14:nvPr/>
              </p14:nvContentPartPr>
              <p14:xfrm>
                <a:off x="2454000" y="302074"/>
                <a:ext cx="96480" cy="424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13D58CC-A7CF-BC68-C9B7-F5BB74F0023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36000" y="284074"/>
                  <a:ext cx="13212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416A56F-4D62-175A-21DC-44853BB9414D}"/>
                    </a:ext>
                  </a:extLst>
                </p14:cNvPr>
                <p14:cNvContentPartPr/>
                <p14:nvPr/>
              </p14:nvContentPartPr>
              <p14:xfrm>
                <a:off x="2399640" y="528154"/>
                <a:ext cx="291960" cy="54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416A56F-4D62-175A-21DC-44853BB9414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81640" y="510154"/>
                  <a:ext cx="3276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4A6ACCC-9981-59AE-92BE-6ECCB1A64C6A}"/>
                    </a:ext>
                  </a:extLst>
                </p14:cNvPr>
                <p14:cNvContentPartPr/>
                <p14:nvPr/>
              </p14:nvContentPartPr>
              <p14:xfrm>
                <a:off x="2895720" y="202714"/>
                <a:ext cx="273240" cy="598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4A6ACCC-9981-59AE-92BE-6ECCB1A64C6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77720" y="184714"/>
                  <a:ext cx="308880" cy="6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13341AD-6907-50BF-6B7F-DC1EF907A0E5}"/>
                    </a:ext>
                  </a:extLst>
                </p14:cNvPr>
                <p14:cNvContentPartPr/>
                <p14:nvPr/>
              </p14:nvContentPartPr>
              <p14:xfrm>
                <a:off x="3258960" y="339514"/>
                <a:ext cx="155520" cy="273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13341AD-6907-50BF-6B7F-DC1EF907A0E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41320" y="321874"/>
                  <a:ext cx="1911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AF6B246-3860-8B72-B14C-9D21027171A7}"/>
                    </a:ext>
                  </a:extLst>
                </p14:cNvPr>
                <p14:cNvContentPartPr/>
                <p14:nvPr/>
              </p14:nvContentPartPr>
              <p14:xfrm>
                <a:off x="3533280" y="445714"/>
                <a:ext cx="302760" cy="166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AF6B246-3860-8B72-B14C-9D21027171A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15280" y="427714"/>
                  <a:ext cx="3384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9AB62F9-284D-CB48-63A9-D023B16E131E}"/>
                    </a:ext>
                  </a:extLst>
                </p14:cNvPr>
                <p14:cNvContentPartPr/>
                <p14:nvPr/>
              </p14:nvContentPartPr>
              <p14:xfrm>
                <a:off x="4128360" y="441754"/>
                <a:ext cx="42120" cy="361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9AB62F9-284D-CB48-63A9-D023B16E131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10720" y="423754"/>
                  <a:ext cx="7776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8FDDC2D-967F-2E41-5255-4234F771A4BA}"/>
                    </a:ext>
                  </a:extLst>
                </p14:cNvPr>
                <p14:cNvContentPartPr/>
                <p14:nvPr/>
              </p14:nvContentPartPr>
              <p14:xfrm>
                <a:off x="4047720" y="443554"/>
                <a:ext cx="174240" cy="182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8FDDC2D-967F-2E41-5255-4234F771A4B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30080" y="425554"/>
                  <a:ext cx="2098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5CCD4BF-D6EB-7737-32F0-BC5507876A8F}"/>
                    </a:ext>
                  </a:extLst>
                </p14:cNvPr>
                <p14:cNvContentPartPr/>
                <p14:nvPr/>
              </p14:nvContentPartPr>
              <p14:xfrm>
                <a:off x="4276320" y="429514"/>
                <a:ext cx="488880" cy="281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5CCD4BF-D6EB-7737-32F0-BC5507876A8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58320" y="411514"/>
                  <a:ext cx="5245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F9818C5-A376-86AD-98E0-DD7D74823A5F}"/>
                    </a:ext>
                  </a:extLst>
                </p14:cNvPr>
                <p14:cNvContentPartPr/>
                <p14:nvPr/>
              </p14:nvContentPartPr>
              <p14:xfrm>
                <a:off x="4753320" y="411154"/>
                <a:ext cx="77760" cy="472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F9818C5-A376-86AD-98E0-DD7D74823A5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35680" y="393514"/>
                  <a:ext cx="11340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E873C9F-8E24-4A90-2B2B-C9B4B311458E}"/>
                    </a:ext>
                  </a:extLst>
                </p14:cNvPr>
                <p14:cNvContentPartPr/>
                <p14:nvPr/>
              </p14:nvContentPartPr>
              <p14:xfrm>
                <a:off x="4794360" y="436354"/>
                <a:ext cx="108000" cy="147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E873C9F-8E24-4A90-2B2B-C9B4B311458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76720" y="418354"/>
                  <a:ext cx="1436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626CD29-51A5-F412-E906-2842993AFCC4}"/>
                    </a:ext>
                  </a:extLst>
                </p14:cNvPr>
                <p14:cNvContentPartPr/>
                <p14:nvPr/>
              </p14:nvContentPartPr>
              <p14:xfrm>
                <a:off x="4896960" y="422674"/>
                <a:ext cx="714240" cy="227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626CD29-51A5-F412-E906-2842993AFCC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879320" y="404674"/>
                  <a:ext cx="7498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AA28AE-E9C9-AB7D-28B4-6D06556BF92B}"/>
                    </a:ext>
                  </a:extLst>
                </p14:cNvPr>
                <p14:cNvContentPartPr/>
                <p14:nvPr/>
              </p14:nvContentPartPr>
              <p14:xfrm>
                <a:off x="5853480" y="424474"/>
                <a:ext cx="181800" cy="337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AA28AE-E9C9-AB7D-28B4-6D06556BF92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35480" y="406834"/>
                  <a:ext cx="2174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0F3AF0E-8BFD-DC66-E298-B9576C764046}"/>
                    </a:ext>
                  </a:extLst>
                </p14:cNvPr>
                <p14:cNvContentPartPr/>
                <p14:nvPr/>
              </p14:nvContentPartPr>
              <p14:xfrm>
                <a:off x="6156600" y="435274"/>
                <a:ext cx="123120" cy="363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0F3AF0E-8BFD-DC66-E298-B9576C76404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8600" y="417274"/>
                  <a:ext cx="15876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398A214-EBD3-8ADA-DFF5-5FDD6D0D1B25}"/>
                    </a:ext>
                  </a:extLst>
                </p14:cNvPr>
                <p14:cNvContentPartPr/>
                <p14:nvPr/>
              </p14:nvContentPartPr>
              <p14:xfrm>
                <a:off x="6270720" y="476674"/>
                <a:ext cx="129240" cy="150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398A214-EBD3-8ADA-DFF5-5FDD6D0D1B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2720" y="459034"/>
                  <a:ext cx="1648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48F23D8-E5B1-5816-2A13-4DF5844D9BD4}"/>
                    </a:ext>
                  </a:extLst>
                </p14:cNvPr>
                <p14:cNvContentPartPr/>
                <p14:nvPr/>
              </p14:nvContentPartPr>
              <p14:xfrm>
                <a:off x="6385200" y="401434"/>
                <a:ext cx="744840" cy="331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48F23D8-E5B1-5816-2A13-4DF5844D9BD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67560" y="383794"/>
                  <a:ext cx="78048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B9A6E4F-D044-D3A9-893F-35D683FA3F51}"/>
                    </a:ext>
                  </a:extLst>
                </p14:cNvPr>
                <p14:cNvContentPartPr/>
                <p14:nvPr/>
              </p14:nvContentPartPr>
              <p14:xfrm>
                <a:off x="7345680" y="365794"/>
                <a:ext cx="29160" cy="238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B9A6E4F-D044-D3A9-893F-35D683FA3F5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28040" y="347794"/>
                  <a:ext cx="648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9F38768-412C-A724-1DCD-81EB7DEB85A7}"/>
                    </a:ext>
                  </a:extLst>
                </p14:cNvPr>
                <p14:cNvContentPartPr/>
                <p14:nvPr/>
              </p14:nvContentPartPr>
              <p14:xfrm>
                <a:off x="7284480" y="219994"/>
                <a:ext cx="70200" cy="88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9F38768-412C-A724-1DCD-81EB7DEB85A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66840" y="201994"/>
                  <a:ext cx="1058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EAF77E7-EC58-DDFD-410D-6120297E5596}"/>
                    </a:ext>
                  </a:extLst>
                </p14:cNvPr>
                <p14:cNvContentPartPr/>
                <p14:nvPr/>
              </p14:nvContentPartPr>
              <p14:xfrm>
                <a:off x="7539000" y="254194"/>
                <a:ext cx="1122840" cy="734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EAF77E7-EC58-DDFD-410D-6120297E559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21360" y="236554"/>
                  <a:ext cx="1158480" cy="77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F5AED0F-1EDB-90FD-587E-6FD6F14C3532}"/>
                    </a:ext>
                  </a:extLst>
                </p14:cNvPr>
                <p14:cNvContentPartPr/>
                <p14:nvPr/>
              </p14:nvContentPartPr>
              <p14:xfrm>
                <a:off x="2561280" y="983914"/>
                <a:ext cx="689040" cy="55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F5AED0F-1EDB-90FD-587E-6FD6F14C353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543640" y="965914"/>
                  <a:ext cx="7246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7C375D7-B9AD-14E5-3F49-20207ADE134E}"/>
                    </a:ext>
                  </a:extLst>
                </p14:cNvPr>
                <p14:cNvContentPartPr/>
                <p14:nvPr/>
              </p14:nvContentPartPr>
              <p14:xfrm>
                <a:off x="3048360" y="1059874"/>
                <a:ext cx="51840" cy="271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7C375D7-B9AD-14E5-3F49-20207ADE134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030720" y="1041874"/>
                  <a:ext cx="874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7A82D03-F97A-DD6B-04B9-11AC76052CC2}"/>
                    </a:ext>
                  </a:extLst>
                </p14:cNvPr>
                <p14:cNvContentPartPr/>
                <p14:nvPr/>
              </p14:nvContentPartPr>
              <p14:xfrm>
                <a:off x="3130080" y="1131514"/>
                <a:ext cx="247680" cy="424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7A82D03-F97A-DD6B-04B9-11AC76052CC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112080" y="1113874"/>
                  <a:ext cx="28332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253E2CB-BD5C-F7B8-4ED3-5A80AF9E6346}"/>
                    </a:ext>
                  </a:extLst>
                </p14:cNvPr>
                <p14:cNvContentPartPr/>
                <p14:nvPr/>
              </p14:nvContentPartPr>
              <p14:xfrm>
                <a:off x="3440040" y="1172554"/>
                <a:ext cx="35640" cy="354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253E2CB-BD5C-F7B8-4ED3-5A80AF9E634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22400" y="1154554"/>
                  <a:ext cx="7128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149DA26-3740-57E1-494B-D392E8F1EDB5}"/>
                    </a:ext>
                  </a:extLst>
                </p14:cNvPr>
                <p14:cNvContentPartPr/>
                <p14:nvPr/>
              </p14:nvContentPartPr>
              <p14:xfrm>
                <a:off x="3433200" y="1138354"/>
                <a:ext cx="526320" cy="210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149DA26-3740-57E1-494B-D392E8F1EDB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15200" y="1120354"/>
                  <a:ext cx="5619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A8FC174-7BFA-FE5D-FF0D-C7D0501B8FF7}"/>
                    </a:ext>
                  </a:extLst>
                </p14:cNvPr>
                <p14:cNvContentPartPr/>
                <p14:nvPr/>
              </p14:nvContentPartPr>
              <p14:xfrm>
                <a:off x="4004520" y="1089754"/>
                <a:ext cx="276120" cy="282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A8FC174-7BFA-FE5D-FF0D-C7D0501B8FF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986880" y="1072114"/>
                  <a:ext cx="3117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8162888-300A-4350-9E36-8807D2941814}"/>
                    </a:ext>
                  </a:extLst>
                </p14:cNvPr>
                <p14:cNvContentPartPr/>
                <p14:nvPr/>
              </p14:nvContentPartPr>
              <p14:xfrm>
                <a:off x="4308000" y="1058794"/>
                <a:ext cx="713160" cy="355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8162888-300A-4350-9E36-8807D294181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290000" y="1040794"/>
                  <a:ext cx="74880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6E4E246-2F21-9B27-E8DB-E4C89F3FD638}"/>
                    </a:ext>
                  </a:extLst>
                </p14:cNvPr>
                <p14:cNvContentPartPr/>
                <p14:nvPr/>
              </p14:nvContentPartPr>
              <p14:xfrm>
                <a:off x="4902000" y="1164634"/>
                <a:ext cx="331560" cy="135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6E4E246-2F21-9B27-E8DB-E4C89F3FD63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884360" y="1146994"/>
                  <a:ext cx="3672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5D6029-B2DE-3AE1-4602-E0963D5BF391}"/>
                    </a:ext>
                  </a:extLst>
                </p14:cNvPr>
                <p14:cNvContentPartPr/>
                <p14:nvPr/>
              </p14:nvContentPartPr>
              <p14:xfrm>
                <a:off x="5207280" y="952594"/>
                <a:ext cx="486720" cy="310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5D6029-B2DE-3AE1-4602-E0963D5BF39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89640" y="934954"/>
                  <a:ext cx="52236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DD1A457-5FAB-0BD2-A13D-00F40E3413D2}"/>
                    </a:ext>
                  </a:extLst>
                </p14:cNvPr>
                <p14:cNvContentPartPr/>
                <p14:nvPr/>
              </p14:nvContentPartPr>
              <p14:xfrm>
                <a:off x="5703720" y="1121434"/>
                <a:ext cx="347760" cy="457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DD1A457-5FAB-0BD2-A13D-00F40E3413D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685720" y="1103434"/>
                  <a:ext cx="38340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47018BF-A707-3220-0FF5-6B7A2DB5A679}"/>
                    </a:ext>
                  </a:extLst>
                </p14:cNvPr>
                <p14:cNvContentPartPr/>
                <p14:nvPr/>
              </p14:nvContentPartPr>
              <p14:xfrm>
                <a:off x="3283080" y="2042314"/>
                <a:ext cx="123120" cy="299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47018BF-A707-3220-0FF5-6B7A2DB5A67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65440" y="2024314"/>
                  <a:ext cx="1587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E5E2D00-791F-006B-5119-87762B2C3321}"/>
                    </a:ext>
                  </a:extLst>
                </p14:cNvPr>
                <p14:cNvContentPartPr/>
                <p14:nvPr/>
              </p14:nvContentPartPr>
              <p14:xfrm>
                <a:off x="3488280" y="2045554"/>
                <a:ext cx="406800" cy="298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E5E2D00-791F-006B-5119-87762B2C332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70640" y="2027554"/>
                  <a:ext cx="44244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FDF8BA7-00FE-6DC0-4CDC-E824AE6266B4}"/>
                    </a:ext>
                  </a:extLst>
                </p14:cNvPr>
                <p14:cNvContentPartPr/>
                <p14:nvPr/>
              </p14:nvContentPartPr>
              <p14:xfrm>
                <a:off x="5053920" y="1960234"/>
                <a:ext cx="56880" cy="427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FDF8BA7-00FE-6DC0-4CDC-E824AE6266B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35920" y="1942234"/>
                  <a:ext cx="9252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A8083A7-59AA-A6B0-8CF0-A20ED0DA7BC5}"/>
                    </a:ext>
                  </a:extLst>
                </p14:cNvPr>
                <p14:cNvContentPartPr/>
                <p14:nvPr/>
              </p14:nvContentPartPr>
              <p14:xfrm>
                <a:off x="7045440" y="1906234"/>
                <a:ext cx="84600" cy="287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A8083A7-59AA-A6B0-8CF0-A20ED0DA7BC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027800" y="1888594"/>
                  <a:ext cx="1202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44C78DC-FD6D-A004-0B52-CAE9428325CB}"/>
                    </a:ext>
                  </a:extLst>
                </p14:cNvPr>
                <p14:cNvContentPartPr/>
                <p14:nvPr/>
              </p14:nvContentPartPr>
              <p14:xfrm>
                <a:off x="7275840" y="1939354"/>
                <a:ext cx="266040" cy="235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44C78DC-FD6D-A004-0B52-CAE9428325C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258200" y="1921714"/>
                  <a:ext cx="3016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82BC662-03BD-D1EF-5198-593848972D40}"/>
                    </a:ext>
                  </a:extLst>
                </p14:cNvPr>
                <p14:cNvContentPartPr/>
                <p14:nvPr/>
              </p14:nvContentPartPr>
              <p14:xfrm>
                <a:off x="2599080" y="4978474"/>
                <a:ext cx="979920" cy="1108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82BC662-03BD-D1EF-5198-593848972D4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581440" y="4960474"/>
                  <a:ext cx="10155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11DF0F6-BF50-4D99-3A5D-7D721D31EF07}"/>
                    </a:ext>
                  </a:extLst>
                </p14:cNvPr>
                <p14:cNvContentPartPr/>
                <p14:nvPr/>
              </p14:nvContentPartPr>
              <p14:xfrm>
                <a:off x="3033600" y="5112034"/>
                <a:ext cx="514800" cy="346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11DF0F6-BF50-4D99-3A5D-7D721D31EF0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015960" y="5094394"/>
                  <a:ext cx="5504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5560797-A4ED-ABC8-10BD-F7F11E2A93A7}"/>
                    </a:ext>
                  </a:extLst>
                </p14:cNvPr>
                <p14:cNvContentPartPr/>
                <p14:nvPr/>
              </p14:nvContentPartPr>
              <p14:xfrm>
                <a:off x="2302800" y="2670154"/>
                <a:ext cx="739080" cy="317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5560797-A4ED-ABC8-10BD-F7F11E2A93A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284800" y="2652154"/>
                  <a:ext cx="77472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56B423B-98BF-5C86-4C14-89C30C097765}"/>
                    </a:ext>
                  </a:extLst>
                </p14:cNvPr>
                <p14:cNvContentPartPr/>
                <p14:nvPr/>
              </p14:nvContentPartPr>
              <p14:xfrm>
                <a:off x="3036840" y="2683834"/>
                <a:ext cx="111960" cy="269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56B423B-98BF-5C86-4C14-89C30C09776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019200" y="2665834"/>
                  <a:ext cx="1476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E553BB6-4A1F-7A97-5B26-AB2F0179B7C0}"/>
                    </a:ext>
                  </a:extLst>
                </p14:cNvPr>
                <p14:cNvContentPartPr/>
                <p14:nvPr/>
              </p14:nvContentPartPr>
              <p14:xfrm>
                <a:off x="3044040" y="2811634"/>
                <a:ext cx="463680" cy="188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E553BB6-4A1F-7A97-5B26-AB2F0179B7C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026040" y="2793994"/>
                  <a:ext cx="4993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B03E359-92DC-18D6-8FD7-5A9B1C985DEC}"/>
                    </a:ext>
                  </a:extLst>
                </p14:cNvPr>
                <p14:cNvContentPartPr/>
                <p14:nvPr/>
              </p14:nvContentPartPr>
              <p14:xfrm>
                <a:off x="3436440" y="2815594"/>
                <a:ext cx="775440" cy="342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B03E359-92DC-18D6-8FD7-5A9B1C985DE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418800" y="2797594"/>
                  <a:ext cx="8110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AD7F4D3-6F7D-81D6-6749-C16D246B70AC}"/>
                    </a:ext>
                  </a:extLst>
                </p14:cNvPr>
                <p14:cNvContentPartPr/>
                <p14:nvPr/>
              </p14:nvContentPartPr>
              <p14:xfrm>
                <a:off x="1734000" y="3110434"/>
                <a:ext cx="254880" cy="364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AD7F4D3-6F7D-81D6-6749-C16D246B70A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716360" y="3092434"/>
                  <a:ext cx="2905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87B5968-D564-E45D-82FC-935D7AA70DA3}"/>
                    </a:ext>
                  </a:extLst>
                </p14:cNvPr>
                <p14:cNvContentPartPr/>
                <p14:nvPr/>
              </p14:nvContentPartPr>
              <p14:xfrm>
                <a:off x="1755240" y="3304114"/>
                <a:ext cx="427680" cy="28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87B5968-D564-E45D-82FC-935D7AA70DA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737240" y="3286114"/>
                  <a:ext cx="4633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7730B98-DC26-C734-2471-EA1E5EBA9B99}"/>
                    </a:ext>
                  </a:extLst>
                </p14:cNvPr>
                <p14:cNvContentPartPr/>
                <p14:nvPr/>
              </p14:nvContentPartPr>
              <p14:xfrm>
                <a:off x="2126400" y="3069754"/>
                <a:ext cx="379080" cy="351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7730B98-DC26-C734-2471-EA1E5EBA9B9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08400" y="3051754"/>
                  <a:ext cx="41472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973E470-5231-D5F9-B9A1-979CF58CFBC1}"/>
                    </a:ext>
                  </a:extLst>
                </p14:cNvPr>
                <p14:cNvContentPartPr/>
                <p14:nvPr/>
              </p14:nvContentPartPr>
              <p14:xfrm>
                <a:off x="2655600" y="3164794"/>
                <a:ext cx="27360" cy="314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973E470-5231-D5F9-B9A1-979CF58CFBC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637600" y="3146794"/>
                  <a:ext cx="630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7383BE8-A5C6-D843-A94D-BD386F8C4074}"/>
                    </a:ext>
                  </a:extLst>
                </p14:cNvPr>
                <p14:cNvContentPartPr/>
                <p14:nvPr/>
              </p14:nvContentPartPr>
              <p14:xfrm>
                <a:off x="2548320" y="3152194"/>
                <a:ext cx="497160" cy="325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7383BE8-A5C6-D843-A94D-BD386F8C407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530680" y="3134194"/>
                  <a:ext cx="53280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85BD260-F4EC-7F84-F25F-E1A1DC7B8EEC}"/>
                    </a:ext>
                  </a:extLst>
                </p14:cNvPr>
                <p14:cNvContentPartPr/>
                <p14:nvPr/>
              </p14:nvContentPartPr>
              <p14:xfrm>
                <a:off x="3140880" y="3309514"/>
                <a:ext cx="461880" cy="157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85BD260-F4EC-7F84-F25F-E1A1DC7B8EE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123240" y="3291874"/>
                  <a:ext cx="4975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788BEB3-1FD1-CEE1-1D2F-BC044651CA3C}"/>
                    </a:ext>
                  </a:extLst>
                </p14:cNvPr>
                <p14:cNvContentPartPr/>
                <p14:nvPr/>
              </p14:nvContentPartPr>
              <p14:xfrm>
                <a:off x="3651720" y="3168034"/>
                <a:ext cx="399960" cy="314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788BEB3-1FD1-CEE1-1D2F-BC044651CA3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633720" y="3150034"/>
                  <a:ext cx="4356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04D26BA-59B8-1BF7-D132-F06571D9D98A}"/>
                    </a:ext>
                  </a:extLst>
                </p14:cNvPr>
                <p14:cNvContentPartPr/>
                <p14:nvPr/>
              </p14:nvContentPartPr>
              <p14:xfrm>
                <a:off x="3981840" y="3213034"/>
                <a:ext cx="361800" cy="277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04D26BA-59B8-1BF7-D132-F06571D9D98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63840" y="3195394"/>
                  <a:ext cx="3974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8293B6C-D759-87A1-F5FE-F8A894BED563}"/>
                    </a:ext>
                  </a:extLst>
                </p14:cNvPr>
                <p14:cNvContentPartPr/>
                <p14:nvPr/>
              </p14:nvContentPartPr>
              <p14:xfrm>
                <a:off x="4420320" y="3296914"/>
                <a:ext cx="274680" cy="207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8293B6C-D759-87A1-F5FE-F8A894BED56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402320" y="3279274"/>
                  <a:ext cx="3103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F5F95BC-73B2-E8F5-4C02-C991D3C99DDA}"/>
                    </a:ext>
                  </a:extLst>
                </p14:cNvPr>
                <p14:cNvContentPartPr/>
                <p14:nvPr/>
              </p14:nvContentPartPr>
              <p14:xfrm>
                <a:off x="2848560" y="4020514"/>
                <a:ext cx="146880" cy="328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F5F95BC-73B2-E8F5-4C02-C991D3C99DD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830920" y="4002514"/>
                  <a:ext cx="1825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A9AE4C2-D56B-7AF8-947F-29A2ACCD4D50}"/>
                    </a:ext>
                  </a:extLst>
                </p14:cNvPr>
                <p14:cNvContentPartPr/>
                <p14:nvPr/>
              </p14:nvContentPartPr>
              <p14:xfrm>
                <a:off x="3032520" y="4078114"/>
                <a:ext cx="168840" cy="280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A9AE4C2-D56B-7AF8-947F-29A2ACCD4D5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014520" y="4060114"/>
                  <a:ext cx="2044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6ED99AB-FEA4-BE1A-D2D5-BD6E9A9968EE}"/>
                    </a:ext>
                  </a:extLst>
                </p14:cNvPr>
                <p14:cNvContentPartPr/>
                <p14:nvPr/>
              </p14:nvContentPartPr>
              <p14:xfrm>
                <a:off x="3168600" y="3978754"/>
                <a:ext cx="365040" cy="35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6ED99AB-FEA4-BE1A-D2D5-BD6E9A9968E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150600" y="3960754"/>
                  <a:ext cx="4006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8808D3C-B3E7-85D8-18E0-52A82C96BBE7}"/>
                    </a:ext>
                  </a:extLst>
                </p14:cNvPr>
                <p14:cNvContentPartPr/>
                <p14:nvPr/>
              </p14:nvContentPartPr>
              <p14:xfrm>
                <a:off x="2373720" y="3976234"/>
                <a:ext cx="180000" cy="703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8808D3C-B3E7-85D8-18E0-52A82C96BBE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355720" y="3958594"/>
                  <a:ext cx="21564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991D42C-9164-F747-6BCD-F1B708F9FCB8}"/>
                    </a:ext>
                  </a:extLst>
                </p14:cNvPr>
                <p14:cNvContentPartPr/>
                <p14:nvPr/>
              </p14:nvContentPartPr>
              <p14:xfrm>
                <a:off x="2448960" y="3801994"/>
                <a:ext cx="1289520" cy="116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991D42C-9164-F747-6BCD-F1B708F9FCB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431320" y="3784354"/>
                  <a:ext cx="13251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5E68C48-F05D-481F-AF27-8B6153FC908C}"/>
                    </a:ext>
                  </a:extLst>
                </p14:cNvPr>
                <p14:cNvContentPartPr/>
                <p14:nvPr/>
              </p14:nvContentPartPr>
              <p14:xfrm>
                <a:off x="1792320" y="4126354"/>
                <a:ext cx="178560" cy="276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5E68C48-F05D-481F-AF27-8B6153FC908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774680" y="4108714"/>
                  <a:ext cx="2142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8FC6366-AFA2-7DDC-50B7-527134592F63}"/>
                    </a:ext>
                  </a:extLst>
                </p14:cNvPr>
                <p14:cNvContentPartPr/>
                <p14:nvPr/>
              </p14:nvContentPartPr>
              <p14:xfrm>
                <a:off x="1998240" y="4102594"/>
                <a:ext cx="166320" cy="293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8FC6366-AFA2-7DDC-50B7-527134592F6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980240" y="4084594"/>
                  <a:ext cx="2019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43B1277-C49F-2123-C3E7-3BE2A50E444B}"/>
                    </a:ext>
                  </a:extLst>
                </p14:cNvPr>
                <p14:cNvContentPartPr/>
                <p14:nvPr/>
              </p14:nvContentPartPr>
              <p14:xfrm>
                <a:off x="2911560" y="3478354"/>
                <a:ext cx="42480" cy="372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43B1277-C49F-2123-C3E7-3BE2A50E444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93560" y="3460714"/>
                  <a:ext cx="781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0816919-F420-4B1A-D013-B49B2A759ED5}"/>
                    </a:ext>
                  </a:extLst>
                </p14:cNvPr>
                <p14:cNvContentPartPr/>
                <p14:nvPr/>
              </p14:nvContentPartPr>
              <p14:xfrm>
                <a:off x="2922360" y="4571314"/>
                <a:ext cx="53280" cy="137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0816919-F420-4B1A-D013-B49B2A759ED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04360" y="4553674"/>
                  <a:ext cx="889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5572130-B63A-663D-470B-C126E786B8C6}"/>
                    </a:ext>
                  </a:extLst>
                </p14:cNvPr>
                <p14:cNvContentPartPr/>
                <p14:nvPr/>
              </p14:nvContentPartPr>
              <p14:xfrm>
                <a:off x="3112800" y="4547194"/>
                <a:ext cx="172800" cy="167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5572130-B63A-663D-470B-C126E786B8C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094800" y="4529554"/>
                  <a:ext cx="2084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48E3FD5-02F1-504A-E1BF-D3A50BCFF1DB}"/>
                    </a:ext>
                  </a:extLst>
                </p14:cNvPr>
                <p14:cNvContentPartPr/>
                <p14:nvPr/>
              </p14:nvContentPartPr>
              <p14:xfrm>
                <a:off x="2172120" y="3454234"/>
                <a:ext cx="573120" cy="375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48E3FD5-02F1-504A-E1BF-D3A50BCFF1D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154120" y="3436234"/>
                  <a:ext cx="60876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540E008-49E7-7330-69A4-26BD17437314}"/>
                    </a:ext>
                  </a:extLst>
                </p14:cNvPr>
                <p14:cNvContentPartPr/>
                <p14:nvPr/>
              </p14:nvContentPartPr>
              <p14:xfrm>
                <a:off x="2039640" y="3470434"/>
                <a:ext cx="751320" cy="337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540E008-49E7-7330-69A4-26BD1743731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022000" y="3452434"/>
                  <a:ext cx="78696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40AA639-ED23-AC0D-67D1-2632D7B32F4E}"/>
                    </a:ext>
                  </a:extLst>
                </p14:cNvPr>
                <p14:cNvContentPartPr/>
                <p14:nvPr/>
              </p14:nvContentPartPr>
              <p14:xfrm>
                <a:off x="5056080" y="1302154"/>
                <a:ext cx="2796120" cy="50511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40AA639-ED23-AC0D-67D1-2632D7B32F4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038080" y="1284514"/>
                  <a:ext cx="2831760" cy="508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A5DA5C5-E93F-3C84-AEAC-AE1116A7E0B9}"/>
              </a:ext>
            </a:extLst>
          </p:cNvPr>
          <p:cNvGrpSpPr/>
          <p:nvPr/>
        </p:nvGrpSpPr>
        <p:grpSpPr>
          <a:xfrm>
            <a:off x="8508480" y="1503034"/>
            <a:ext cx="3577680" cy="2359800"/>
            <a:chOff x="8508480" y="1503034"/>
            <a:chExt cx="3577680" cy="235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4748961-B99B-5138-DA92-B126620269F3}"/>
                    </a:ext>
                  </a:extLst>
                </p14:cNvPr>
                <p14:cNvContentPartPr/>
                <p14:nvPr/>
              </p14:nvContentPartPr>
              <p14:xfrm>
                <a:off x="8508480" y="1847194"/>
                <a:ext cx="65160" cy="307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4748961-B99B-5138-DA92-B126620269F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490840" y="1829194"/>
                  <a:ext cx="1008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32AECAA-5C32-1EE9-2A8C-D62687FB7506}"/>
                    </a:ext>
                  </a:extLst>
                </p14:cNvPr>
                <p14:cNvContentPartPr/>
                <p14:nvPr/>
              </p14:nvContentPartPr>
              <p14:xfrm>
                <a:off x="8691000" y="1918834"/>
                <a:ext cx="218880" cy="2484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32AECAA-5C32-1EE9-2A8C-D62687FB750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673000" y="1900834"/>
                  <a:ext cx="2545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8B0B990-139C-3EFC-848A-AFC42489B7D7}"/>
                    </a:ext>
                  </a:extLst>
                </p14:cNvPr>
                <p14:cNvContentPartPr/>
                <p14:nvPr/>
              </p14:nvContentPartPr>
              <p14:xfrm>
                <a:off x="8747880" y="1923154"/>
                <a:ext cx="264240" cy="43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8B0B990-139C-3EFC-848A-AFC42489B7D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729880" y="1905154"/>
                  <a:ext cx="2998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ABF375B-78FD-3CF0-05C3-61BC6DC94041}"/>
                    </a:ext>
                  </a:extLst>
                </p14:cNvPr>
                <p14:cNvContentPartPr/>
                <p14:nvPr/>
              </p14:nvContentPartPr>
              <p14:xfrm>
                <a:off x="9161520" y="1503034"/>
                <a:ext cx="218520" cy="985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ABF375B-78FD-3CF0-05C3-61BC6DC9404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143880" y="1485034"/>
                  <a:ext cx="254160" cy="10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9D3BFB1-F3DD-AD6A-CC75-2E28EC635C3A}"/>
                    </a:ext>
                  </a:extLst>
                </p14:cNvPr>
                <p14:cNvContentPartPr/>
                <p14:nvPr/>
              </p14:nvContentPartPr>
              <p14:xfrm>
                <a:off x="9462480" y="1908034"/>
                <a:ext cx="178560" cy="3384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9D3BFB1-F3DD-AD6A-CC75-2E28EC635C3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444480" y="1890034"/>
                  <a:ext cx="2142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D61E6F0-C739-1EA3-C895-FAA4B34F8287}"/>
                    </a:ext>
                  </a:extLst>
                </p14:cNvPr>
                <p14:cNvContentPartPr/>
                <p14:nvPr/>
              </p14:nvContentPartPr>
              <p14:xfrm>
                <a:off x="9745800" y="1910554"/>
                <a:ext cx="152640" cy="4770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D61E6F0-C739-1EA3-C895-FAA4B34F828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727800" y="1892914"/>
                  <a:ext cx="18828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C1FB58B-7E2C-198A-D447-116EEC4CD554}"/>
                    </a:ext>
                  </a:extLst>
                </p14:cNvPr>
                <p14:cNvContentPartPr/>
                <p14:nvPr/>
              </p14:nvContentPartPr>
              <p14:xfrm>
                <a:off x="9613680" y="2094874"/>
                <a:ext cx="369360" cy="680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C1FB58B-7E2C-198A-D447-116EEC4CD55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595680" y="2077234"/>
                  <a:ext cx="405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A8D09A9-C0FB-9A49-6F15-3DBB7854C3E9}"/>
                    </a:ext>
                  </a:extLst>
                </p14:cNvPr>
                <p14:cNvContentPartPr/>
                <p14:nvPr/>
              </p14:nvContentPartPr>
              <p14:xfrm>
                <a:off x="10054680" y="1776274"/>
                <a:ext cx="63360" cy="5108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A8D09A9-C0FB-9A49-6F15-3DBB7854C3E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037040" y="1758634"/>
                  <a:ext cx="9900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A85C6D5-C8EE-4860-B3BA-EA96B742AB9E}"/>
                    </a:ext>
                  </a:extLst>
                </p14:cNvPr>
                <p14:cNvContentPartPr/>
                <p14:nvPr/>
              </p14:nvContentPartPr>
              <p14:xfrm>
                <a:off x="10114440" y="2010634"/>
                <a:ext cx="264240" cy="1868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A85C6D5-C8EE-4860-B3BA-EA96B742AB9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096800" y="1992634"/>
                  <a:ext cx="2998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1EF02E9-9A94-8AA6-8DEA-DAE14A0219CD}"/>
                    </a:ext>
                  </a:extLst>
                </p14:cNvPr>
                <p14:cNvContentPartPr/>
                <p14:nvPr/>
              </p14:nvContentPartPr>
              <p14:xfrm>
                <a:off x="10470480" y="1826674"/>
                <a:ext cx="353880" cy="3610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1EF02E9-9A94-8AA6-8DEA-DAE14A0219C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452480" y="1808674"/>
                  <a:ext cx="38952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0064730-B5C1-40C7-B5F8-7312D0BB7BB3}"/>
                    </a:ext>
                  </a:extLst>
                </p14:cNvPr>
                <p14:cNvContentPartPr/>
                <p14:nvPr/>
              </p14:nvContentPartPr>
              <p14:xfrm>
                <a:off x="10675680" y="1968874"/>
                <a:ext cx="223200" cy="57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0064730-B5C1-40C7-B5F8-7312D0BB7BB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658040" y="1950874"/>
                  <a:ext cx="2588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56F3201-1A5F-EA93-EF5D-EB7F2A746663}"/>
                    </a:ext>
                  </a:extLst>
                </p14:cNvPr>
                <p14:cNvContentPartPr/>
                <p14:nvPr/>
              </p14:nvContentPartPr>
              <p14:xfrm>
                <a:off x="10961520" y="1769434"/>
                <a:ext cx="145080" cy="4712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56F3201-1A5F-EA93-EF5D-EB7F2A74666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943520" y="1751434"/>
                  <a:ext cx="18072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2D1B98F-E84D-C8C3-408F-B45E412DA023}"/>
                    </a:ext>
                  </a:extLst>
                </p14:cNvPr>
                <p14:cNvContentPartPr/>
                <p14:nvPr/>
              </p14:nvContentPartPr>
              <p14:xfrm>
                <a:off x="11298480" y="1749274"/>
                <a:ext cx="36000" cy="3837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2D1B98F-E84D-C8C3-408F-B45E412DA02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280840" y="1731274"/>
                  <a:ext cx="7164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8C296C9-65DA-78E1-B34C-44EE19B0EDB6}"/>
                    </a:ext>
                  </a:extLst>
                </p14:cNvPr>
                <p14:cNvContentPartPr/>
                <p14:nvPr/>
              </p14:nvContentPartPr>
              <p14:xfrm>
                <a:off x="11509440" y="1802914"/>
                <a:ext cx="238320" cy="351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8C296C9-65DA-78E1-B34C-44EE19B0EDB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491440" y="1785274"/>
                  <a:ext cx="27396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9514067-B30B-FC19-EFE7-B13DC0F254B2}"/>
                    </a:ext>
                  </a:extLst>
                </p14:cNvPr>
                <p14:cNvContentPartPr/>
                <p14:nvPr/>
              </p14:nvContentPartPr>
              <p14:xfrm>
                <a:off x="9441240" y="2431474"/>
                <a:ext cx="1747800" cy="2203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9514067-B30B-FC19-EFE7-B13DC0F254B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423600" y="2413474"/>
                  <a:ext cx="17834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4C690B0-CA2D-B3EE-F4E0-4490D5E1C497}"/>
                    </a:ext>
                  </a:extLst>
                </p14:cNvPr>
                <p14:cNvContentPartPr/>
                <p14:nvPr/>
              </p14:nvContentPartPr>
              <p14:xfrm>
                <a:off x="9526560" y="2881114"/>
                <a:ext cx="222120" cy="2937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4C690B0-CA2D-B3EE-F4E0-4490D5E1C49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508560" y="2863114"/>
                  <a:ext cx="2577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C046610-7944-FF3A-B8E0-8DF6698D11A0}"/>
                    </a:ext>
                  </a:extLst>
                </p14:cNvPr>
                <p14:cNvContentPartPr/>
                <p14:nvPr/>
              </p14:nvContentPartPr>
              <p14:xfrm>
                <a:off x="9609720" y="3012514"/>
                <a:ext cx="396000" cy="1854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C046610-7944-FF3A-B8E0-8DF6698D11A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591720" y="2994874"/>
                  <a:ext cx="4316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C4AC470-D253-A1E5-49AF-1A69D1110428}"/>
                    </a:ext>
                  </a:extLst>
                </p14:cNvPr>
                <p14:cNvContentPartPr/>
                <p14:nvPr/>
              </p14:nvContentPartPr>
              <p14:xfrm>
                <a:off x="9852720" y="3052834"/>
                <a:ext cx="283320" cy="1828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C4AC470-D253-A1E5-49AF-1A69D111042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834720" y="3034834"/>
                  <a:ext cx="3189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B82417B-44C7-53AA-538C-AC54890ECDBC}"/>
                    </a:ext>
                  </a:extLst>
                </p14:cNvPr>
                <p14:cNvContentPartPr/>
                <p14:nvPr/>
              </p14:nvContentPartPr>
              <p14:xfrm>
                <a:off x="10220280" y="3027634"/>
                <a:ext cx="42120" cy="3290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B82417B-44C7-53AA-538C-AC54890ECDB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202640" y="3009994"/>
                  <a:ext cx="777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0B31CF7-E00F-2D90-CD49-59FD4D699FE2}"/>
                    </a:ext>
                  </a:extLst>
                </p14:cNvPr>
                <p14:cNvContentPartPr/>
                <p14:nvPr/>
              </p14:nvContentPartPr>
              <p14:xfrm>
                <a:off x="10134960" y="3029074"/>
                <a:ext cx="200520" cy="99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0B31CF7-E00F-2D90-CD49-59FD4D699FE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117320" y="3011074"/>
                  <a:ext cx="2361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26B459A-D131-136A-51D9-82CB1384B572}"/>
                    </a:ext>
                  </a:extLst>
                </p14:cNvPr>
                <p14:cNvContentPartPr/>
                <p14:nvPr/>
              </p14:nvContentPartPr>
              <p14:xfrm>
                <a:off x="10357080" y="2827114"/>
                <a:ext cx="289440" cy="3394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26B459A-D131-136A-51D9-82CB1384B57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39080" y="2809474"/>
                  <a:ext cx="32508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6E5B736-63A1-4C1F-B69B-4FEDF1611F26}"/>
                    </a:ext>
                  </a:extLst>
                </p14:cNvPr>
                <p14:cNvContentPartPr/>
                <p14:nvPr/>
              </p14:nvContentPartPr>
              <p14:xfrm>
                <a:off x="10723200" y="2978674"/>
                <a:ext cx="132840" cy="1404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6E5B736-63A1-4C1F-B69B-4FEDF1611F2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705560" y="2960674"/>
                  <a:ext cx="168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828E08A-1B74-3EA0-73DB-26C2534B50C8}"/>
                    </a:ext>
                  </a:extLst>
                </p14:cNvPr>
                <p14:cNvContentPartPr/>
                <p14:nvPr/>
              </p14:nvContentPartPr>
              <p14:xfrm>
                <a:off x="10951800" y="2813434"/>
                <a:ext cx="141480" cy="315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828E08A-1B74-3EA0-73DB-26C2534B50C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933800" y="2795794"/>
                  <a:ext cx="17712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15BDF34-7FFF-2BD6-79EE-527466CE0AEF}"/>
                    </a:ext>
                  </a:extLst>
                </p14:cNvPr>
                <p14:cNvContentPartPr/>
                <p14:nvPr/>
              </p14:nvContentPartPr>
              <p14:xfrm>
                <a:off x="11140440" y="2796154"/>
                <a:ext cx="115920" cy="3571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15BDF34-7FFF-2BD6-79EE-527466CE0AE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122440" y="2778514"/>
                  <a:ext cx="15156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DDE734F-81F5-7141-A342-736CF5724493}"/>
                    </a:ext>
                  </a:extLst>
                </p14:cNvPr>
                <p14:cNvContentPartPr/>
                <p14:nvPr/>
              </p14:nvContentPartPr>
              <p14:xfrm>
                <a:off x="10343040" y="3321754"/>
                <a:ext cx="304560" cy="601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DDE734F-81F5-7141-A342-736CF572449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325040" y="3304114"/>
                  <a:ext cx="340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1CA5517-DE1C-BDE6-4B20-7CA4B4B90330}"/>
                    </a:ext>
                  </a:extLst>
                </p14:cNvPr>
                <p14:cNvContentPartPr/>
                <p14:nvPr/>
              </p14:nvContentPartPr>
              <p14:xfrm>
                <a:off x="10512960" y="3390514"/>
                <a:ext cx="43200" cy="2674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1CA5517-DE1C-BDE6-4B20-7CA4B4B9033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494960" y="3372514"/>
                  <a:ext cx="788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89510B2-BB8C-05F7-0AB9-C9C7F22154E9}"/>
                    </a:ext>
                  </a:extLst>
                </p14:cNvPr>
                <p14:cNvContentPartPr/>
                <p14:nvPr/>
              </p14:nvContentPartPr>
              <p14:xfrm>
                <a:off x="10575600" y="3481594"/>
                <a:ext cx="240480" cy="3812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89510B2-BB8C-05F7-0AB9-C9C7F22154E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557600" y="3463954"/>
                  <a:ext cx="27612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FE59FAF-81A1-91D5-7B6F-BE559CD2275D}"/>
                    </a:ext>
                  </a:extLst>
                </p14:cNvPr>
                <p14:cNvContentPartPr/>
                <p14:nvPr/>
              </p14:nvContentPartPr>
              <p14:xfrm>
                <a:off x="10821120" y="3526234"/>
                <a:ext cx="134280" cy="2523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FE59FAF-81A1-91D5-7B6F-BE559CD2275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803480" y="3508234"/>
                  <a:ext cx="1699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3181726-909F-6A34-712A-C67913FD353C}"/>
                    </a:ext>
                  </a:extLst>
                </p14:cNvPr>
                <p14:cNvContentPartPr/>
                <p14:nvPr/>
              </p14:nvContentPartPr>
              <p14:xfrm>
                <a:off x="10992840" y="3493114"/>
                <a:ext cx="296280" cy="2311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3181726-909F-6A34-712A-C67913FD353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974840" y="3475474"/>
                  <a:ext cx="3319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8C960A6-9CD5-40CC-E0C4-8BA263809E47}"/>
                    </a:ext>
                  </a:extLst>
                </p14:cNvPr>
                <p14:cNvContentPartPr/>
                <p14:nvPr/>
              </p14:nvContentPartPr>
              <p14:xfrm>
                <a:off x="11357160" y="3492754"/>
                <a:ext cx="136080" cy="2062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8C960A6-9CD5-40CC-E0C4-8BA263809E4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339160" y="3474754"/>
                  <a:ext cx="1717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9200EA1-3DDB-0234-FE32-2205B7E7E968}"/>
                    </a:ext>
                  </a:extLst>
                </p14:cNvPr>
                <p14:cNvContentPartPr/>
                <p14:nvPr/>
              </p14:nvContentPartPr>
              <p14:xfrm>
                <a:off x="11464440" y="3348394"/>
                <a:ext cx="419040" cy="3070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9200EA1-3DDB-0234-FE32-2205B7E7E96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446800" y="3330754"/>
                  <a:ext cx="45468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888E2F6-4046-5C94-55E1-1A6E74C10586}"/>
                    </a:ext>
                  </a:extLst>
                </p14:cNvPr>
                <p14:cNvContentPartPr/>
                <p14:nvPr/>
              </p14:nvContentPartPr>
              <p14:xfrm>
                <a:off x="11781600" y="3463234"/>
                <a:ext cx="194760" cy="1314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888E2F6-4046-5C94-55E1-1A6E74C1058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1763960" y="3445594"/>
                  <a:ext cx="2304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CC2D971-A306-CA8C-1FE5-1075A24E304F}"/>
                    </a:ext>
                  </a:extLst>
                </p14:cNvPr>
                <p14:cNvContentPartPr/>
                <p14:nvPr/>
              </p14:nvContentPartPr>
              <p14:xfrm>
                <a:off x="11906160" y="3305194"/>
                <a:ext cx="180000" cy="1846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CC2D971-A306-CA8C-1FE5-1075A24E304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888160" y="3287194"/>
                  <a:ext cx="21564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17E8808-E7D6-D233-B666-E8A1C4770DFA}"/>
              </a:ext>
            </a:extLst>
          </p:cNvPr>
          <p:cNvGrpSpPr/>
          <p:nvPr/>
        </p:nvGrpSpPr>
        <p:grpSpPr>
          <a:xfrm>
            <a:off x="8466360" y="830554"/>
            <a:ext cx="1123200" cy="691920"/>
            <a:chOff x="8466360" y="830554"/>
            <a:chExt cx="1123200" cy="69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D53A719-1857-492A-42A0-E13A58765438}"/>
                    </a:ext>
                  </a:extLst>
                </p14:cNvPr>
                <p14:cNvContentPartPr/>
                <p14:nvPr/>
              </p14:nvContentPartPr>
              <p14:xfrm>
                <a:off x="8466360" y="1199194"/>
                <a:ext cx="178560" cy="2455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D53A719-1857-492A-42A0-E13A5876543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448720" y="1181194"/>
                  <a:ext cx="2142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0755988-3D14-4C18-6D24-18DFD5792B44}"/>
                    </a:ext>
                  </a:extLst>
                </p14:cNvPr>
                <p14:cNvContentPartPr/>
                <p14:nvPr/>
              </p14:nvContentPartPr>
              <p14:xfrm>
                <a:off x="8776320" y="1095874"/>
                <a:ext cx="407520" cy="4266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0755988-3D14-4C18-6D24-18DFD5792B4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758680" y="1077874"/>
                  <a:ext cx="44316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D8DFF18-864E-875A-7807-7B02AC033A8B}"/>
                    </a:ext>
                  </a:extLst>
                </p14:cNvPr>
                <p14:cNvContentPartPr/>
                <p14:nvPr/>
              </p14:nvContentPartPr>
              <p14:xfrm>
                <a:off x="9454560" y="830554"/>
                <a:ext cx="135000" cy="6246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D8DFF18-864E-875A-7807-7B02AC033A8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436920" y="812554"/>
                  <a:ext cx="170640" cy="66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C87A7AE-F828-03A6-A8DF-2520BB1581E0}"/>
              </a:ext>
            </a:extLst>
          </p:cNvPr>
          <p:cNvGrpSpPr/>
          <p:nvPr/>
        </p:nvGrpSpPr>
        <p:grpSpPr>
          <a:xfrm>
            <a:off x="9886200" y="1045834"/>
            <a:ext cx="896400" cy="298800"/>
            <a:chOff x="9886200" y="1045834"/>
            <a:chExt cx="896400" cy="29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340C219-A77E-FB2D-1A01-36B7A7D1A79A}"/>
                    </a:ext>
                  </a:extLst>
                </p14:cNvPr>
                <p14:cNvContentPartPr/>
                <p14:nvPr/>
              </p14:nvContentPartPr>
              <p14:xfrm>
                <a:off x="9886200" y="1045834"/>
                <a:ext cx="75240" cy="2563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340C219-A77E-FB2D-1A01-36B7A7D1A79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868200" y="1027834"/>
                  <a:ext cx="1108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04951CD-7854-7ABE-19F4-A8A998A61686}"/>
                    </a:ext>
                  </a:extLst>
                </p14:cNvPr>
                <p14:cNvContentPartPr/>
                <p14:nvPr/>
              </p14:nvContentPartPr>
              <p14:xfrm>
                <a:off x="10109760" y="1097674"/>
                <a:ext cx="118080" cy="2070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04951CD-7854-7ABE-19F4-A8A998A6168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092120" y="1079674"/>
                  <a:ext cx="1537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880F09C-D91C-95C6-FE35-340185CF515B}"/>
                    </a:ext>
                  </a:extLst>
                </p14:cNvPr>
                <p14:cNvContentPartPr/>
                <p14:nvPr/>
              </p14:nvContentPartPr>
              <p14:xfrm>
                <a:off x="10399560" y="1316914"/>
                <a:ext cx="48600" cy="277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880F09C-D91C-95C6-FE35-340185CF515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381920" y="1299274"/>
                  <a:ext cx="842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FF67516-4EBF-D9B8-A685-7976C2F7F504}"/>
                    </a:ext>
                  </a:extLst>
                </p14:cNvPr>
                <p14:cNvContentPartPr/>
                <p14:nvPr/>
              </p14:nvContentPartPr>
              <p14:xfrm>
                <a:off x="10597920" y="1101274"/>
                <a:ext cx="184680" cy="1990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FF67516-4EBF-D9B8-A685-7976C2F7F50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580280" y="1083634"/>
                  <a:ext cx="22032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500615B-13E0-58AA-0CBF-7818CA933CFD}"/>
              </a:ext>
            </a:extLst>
          </p:cNvPr>
          <p:cNvGrpSpPr/>
          <p:nvPr/>
        </p:nvGrpSpPr>
        <p:grpSpPr>
          <a:xfrm>
            <a:off x="5534880" y="3263794"/>
            <a:ext cx="2786040" cy="407880"/>
            <a:chOff x="5534880" y="3263794"/>
            <a:chExt cx="2786040" cy="40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4BC1B29-EF9D-CFCF-F277-18FA56977B1E}"/>
                    </a:ext>
                  </a:extLst>
                </p14:cNvPr>
                <p14:cNvContentPartPr/>
                <p14:nvPr/>
              </p14:nvContentPartPr>
              <p14:xfrm>
                <a:off x="5534880" y="3454954"/>
                <a:ext cx="16920" cy="1695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4BC1B29-EF9D-CFCF-F277-18FA56977B1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516880" y="3437314"/>
                  <a:ext cx="525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9845CFC-C0DE-3F80-4FE2-DB2D1FBF9476}"/>
                    </a:ext>
                  </a:extLst>
                </p14:cNvPr>
                <p14:cNvContentPartPr/>
                <p14:nvPr/>
              </p14:nvContentPartPr>
              <p14:xfrm>
                <a:off x="5579160" y="3301234"/>
                <a:ext cx="103320" cy="918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9845CFC-C0DE-3F80-4FE2-DB2D1FBF947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561160" y="3283234"/>
                  <a:ext cx="1389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6F59BC3-10F4-2B27-13CB-2E521ABFAA25}"/>
                    </a:ext>
                  </a:extLst>
                </p14:cNvPr>
                <p14:cNvContentPartPr/>
                <p14:nvPr/>
              </p14:nvContentPartPr>
              <p14:xfrm>
                <a:off x="5699040" y="3380434"/>
                <a:ext cx="378720" cy="2912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6F59BC3-10F4-2B27-13CB-2E521ABFAA2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681040" y="3362434"/>
                  <a:ext cx="4143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00BF2D8-2679-9FDE-B318-3146CA2A2B04}"/>
                    </a:ext>
                  </a:extLst>
                </p14:cNvPr>
                <p14:cNvContentPartPr/>
                <p14:nvPr/>
              </p14:nvContentPartPr>
              <p14:xfrm>
                <a:off x="6023760" y="3537034"/>
                <a:ext cx="373320" cy="90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00BF2D8-2679-9FDE-B318-3146CA2A2B0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006120" y="3519394"/>
                  <a:ext cx="4089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8394368-F954-787C-0839-D18368F15B2F}"/>
                    </a:ext>
                  </a:extLst>
                </p14:cNvPr>
                <p14:cNvContentPartPr/>
                <p14:nvPr/>
              </p14:nvContentPartPr>
              <p14:xfrm>
                <a:off x="6606600" y="3413194"/>
                <a:ext cx="730800" cy="2088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8394368-F954-787C-0839-D18368F15B2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588600" y="3395554"/>
                  <a:ext cx="7664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5CADE50-9730-BF4F-0666-C778D97B8340}"/>
                    </a:ext>
                  </a:extLst>
                </p14:cNvPr>
                <p14:cNvContentPartPr/>
                <p14:nvPr/>
              </p14:nvContentPartPr>
              <p14:xfrm>
                <a:off x="7240200" y="3353074"/>
                <a:ext cx="457560" cy="2142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5CADE50-9730-BF4F-0666-C778D97B834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222560" y="3335074"/>
                  <a:ext cx="4932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3689F52-1BC2-BCC4-B8E6-814E4DAAD44B}"/>
                    </a:ext>
                  </a:extLst>
                </p14:cNvPr>
                <p14:cNvContentPartPr/>
                <p14:nvPr/>
              </p14:nvContentPartPr>
              <p14:xfrm>
                <a:off x="7771560" y="3333994"/>
                <a:ext cx="327600" cy="2664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3689F52-1BC2-BCC4-B8E6-814E4DAAD44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753920" y="3315994"/>
                  <a:ext cx="3632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3935BC8-B14E-C1DA-4DD9-285E23E8EF67}"/>
                    </a:ext>
                  </a:extLst>
                </p14:cNvPr>
                <p14:cNvContentPartPr/>
                <p14:nvPr/>
              </p14:nvContentPartPr>
              <p14:xfrm>
                <a:off x="8227320" y="3263794"/>
                <a:ext cx="93600" cy="3661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3935BC8-B14E-C1DA-4DD9-285E23E8EF6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209320" y="3245794"/>
                  <a:ext cx="129240" cy="40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B9E38EF-6744-0206-C633-6526FFABD920}"/>
              </a:ext>
            </a:extLst>
          </p:cNvPr>
          <p:cNvGrpSpPr/>
          <p:nvPr/>
        </p:nvGrpSpPr>
        <p:grpSpPr>
          <a:xfrm>
            <a:off x="5617680" y="3863194"/>
            <a:ext cx="3595680" cy="1396080"/>
            <a:chOff x="5617680" y="3863194"/>
            <a:chExt cx="3595680" cy="139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2C5DBAA-6208-947D-F401-03BACD335182}"/>
                    </a:ext>
                  </a:extLst>
                </p14:cNvPr>
                <p14:cNvContentPartPr/>
                <p14:nvPr/>
              </p14:nvContentPartPr>
              <p14:xfrm>
                <a:off x="5617680" y="3993154"/>
                <a:ext cx="84600" cy="2055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2C5DBAA-6208-947D-F401-03BACD33518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599680" y="3975514"/>
                  <a:ext cx="1202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F16AFDA-4A5D-5956-3D57-247EA1B083EB}"/>
                    </a:ext>
                  </a:extLst>
                </p14:cNvPr>
                <p14:cNvContentPartPr/>
                <p14:nvPr/>
              </p14:nvContentPartPr>
              <p14:xfrm>
                <a:off x="5746200" y="3863194"/>
                <a:ext cx="89640" cy="1494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F16AFDA-4A5D-5956-3D57-247EA1B083E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728560" y="3845554"/>
                  <a:ext cx="1252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E87B565-3EF5-B8E0-DE4A-E1432372F1FD}"/>
                    </a:ext>
                  </a:extLst>
                </p14:cNvPr>
                <p14:cNvContentPartPr/>
                <p14:nvPr/>
              </p14:nvContentPartPr>
              <p14:xfrm>
                <a:off x="5944920" y="3937714"/>
                <a:ext cx="525240" cy="3157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E87B565-3EF5-B8E0-DE4A-E1432372F1F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926920" y="3920074"/>
                  <a:ext cx="56088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677B0EA-F519-5F1B-BA40-AE8996841BB5}"/>
                    </a:ext>
                  </a:extLst>
                </p14:cNvPr>
                <p14:cNvContentPartPr/>
                <p14:nvPr/>
              </p14:nvContentPartPr>
              <p14:xfrm>
                <a:off x="6315360" y="3863194"/>
                <a:ext cx="620280" cy="3121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677B0EA-F519-5F1B-BA40-AE8996841BB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297720" y="3845554"/>
                  <a:ext cx="6559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571B143-6115-7F22-4EEE-8966933EAF81}"/>
                    </a:ext>
                  </a:extLst>
                </p14:cNvPr>
                <p14:cNvContentPartPr/>
                <p14:nvPr/>
              </p14:nvContentPartPr>
              <p14:xfrm>
                <a:off x="7090800" y="3979834"/>
                <a:ext cx="360720" cy="1713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571B143-6115-7F22-4EEE-8966933EAF8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073160" y="3961834"/>
                  <a:ext cx="3963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F247DFC-C834-D6F5-618B-E73B2F44FBBE}"/>
                    </a:ext>
                  </a:extLst>
                </p14:cNvPr>
                <p14:cNvContentPartPr/>
                <p14:nvPr/>
              </p14:nvContentPartPr>
              <p14:xfrm>
                <a:off x="7591560" y="3907834"/>
                <a:ext cx="78840" cy="3063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F247DFC-C834-D6F5-618B-E73B2F44FBB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573560" y="3890194"/>
                  <a:ext cx="1144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2274143-E656-3880-CE5B-EA094A8D3427}"/>
                    </a:ext>
                  </a:extLst>
                </p14:cNvPr>
                <p14:cNvContentPartPr/>
                <p14:nvPr/>
              </p14:nvContentPartPr>
              <p14:xfrm>
                <a:off x="7743840" y="3936274"/>
                <a:ext cx="508680" cy="2142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2274143-E656-3880-CE5B-EA094A8D342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725840" y="3918274"/>
                  <a:ext cx="5443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B6150C9-D315-D989-7191-BF79FA85F8BF}"/>
                    </a:ext>
                  </a:extLst>
                </p14:cNvPr>
                <p14:cNvContentPartPr/>
                <p14:nvPr/>
              </p14:nvContentPartPr>
              <p14:xfrm>
                <a:off x="8187000" y="4170994"/>
                <a:ext cx="185400" cy="2188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B6150C9-D315-D989-7191-BF79FA85F8B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169360" y="4153354"/>
                  <a:ext cx="2210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7921FC2-7B07-E2B1-A289-3AD2FB633C7C}"/>
                    </a:ext>
                  </a:extLst>
                </p14:cNvPr>
                <p14:cNvContentPartPr/>
                <p14:nvPr/>
              </p14:nvContentPartPr>
              <p14:xfrm>
                <a:off x="6745560" y="4754194"/>
                <a:ext cx="309960" cy="2098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7921FC2-7B07-E2B1-A289-3AD2FB633C7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727920" y="4736194"/>
                  <a:ext cx="3456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1615A63-63B1-F8F4-5163-28B5E70342E8}"/>
                    </a:ext>
                  </a:extLst>
                </p14:cNvPr>
                <p14:cNvContentPartPr/>
                <p14:nvPr/>
              </p14:nvContentPartPr>
              <p14:xfrm>
                <a:off x="7326600" y="4526674"/>
                <a:ext cx="137520" cy="5760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1615A63-63B1-F8F4-5163-28B5E70342E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308960" y="4508674"/>
                  <a:ext cx="17316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8B5E40D-FF4E-CBA1-1147-426B5E030EFB}"/>
                    </a:ext>
                  </a:extLst>
                </p14:cNvPr>
                <p14:cNvContentPartPr/>
                <p14:nvPr/>
              </p14:nvContentPartPr>
              <p14:xfrm>
                <a:off x="7683720" y="4571674"/>
                <a:ext cx="178920" cy="3456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8B5E40D-FF4E-CBA1-1147-426B5E030EF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666080" y="4553674"/>
                  <a:ext cx="21456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71298E6-2DE4-BD5C-5AA4-3B8F5A28F5AD}"/>
                    </a:ext>
                  </a:extLst>
                </p14:cNvPr>
                <p14:cNvContentPartPr/>
                <p14:nvPr/>
              </p14:nvContentPartPr>
              <p14:xfrm>
                <a:off x="8008440" y="4899994"/>
                <a:ext cx="110160" cy="720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71298E6-2DE4-BD5C-5AA4-3B8F5A28F5A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990800" y="4882354"/>
                  <a:ext cx="1458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89224E6-FD32-25C2-9BBF-9653D4D2D718}"/>
                    </a:ext>
                  </a:extLst>
                </p14:cNvPr>
                <p14:cNvContentPartPr/>
                <p14:nvPr/>
              </p14:nvContentPartPr>
              <p14:xfrm>
                <a:off x="8248920" y="4662754"/>
                <a:ext cx="427680" cy="2080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89224E6-FD32-25C2-9BBF-9653D4D2D71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230920" y="4645114"/>
                  <a:ext cx="4633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AC46F1D-69E3-BBB6-4362-42C3339DD197}"/>
                    </a:ext>
                  </a:extLst>
                </p14:cNvPr>
                <p14:cNvContentPartPr/>
                <p14:nvPr/>
              </p14:nvContentPartPr>
              <p14:xfrm>
                <a:off x="7886400" y="5149114"/>
                <a:ext cx="902880" cy="1101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AC46F1D-69E3-BBB6-4362-42C3339DD19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868400" y="5131114"/>
                  <a:ext cx="9385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A28AE26-4429-F777-3118-65C8298A523C}"/>
                    </a:ext>
                  </a:extLst>
                </p14:cNvPr>
                <p14:cNvContentPartPr/>
                <p14:nvPr/>
              </p14:nvContentPartPr>
              <p14:xfrm>
                <a:off x="8734920" y="4457914"/>
                <a:ext cx="313200" cy="5688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A28AE26-4429-F777-3118-65C8298A523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716920" y="4439914"/>
                  <a:ext cx="34884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ED47BE4-27EA-7C6F-D8A6-12576C8864DC}"/>
                    </a:ext>
                  </a:extLst>
                </p14:cNvPr>
                <p14:cNvContentPartPr/>
                <p14:nvPr/>
              </p14:nvContentPartPr>
              <p14:xfrm>
                <a:off x="8772000" y="4543234"/>
                <a:ext cx="441360" cy="4950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ED47BE4-27EA-7C6F-D8A6-12576C8864D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754360" y="4525594"/>
                  <a:ext cx="477000" cy="53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1EEF95F-13DD-47FB-9E16-10A404A44F1B}"/>
              </a:ext>
            </a:extLst>
          </p:cNvPr>
          <p:cNvGrpSpPr/>
          <p:nvPr/>
        </p:nvGrpSpPr>
        <p:grpSpPr>
          <a:xfrm>
            <a:off x="6177120" y="5330554"/>
            <a:ext cx="3288960" cy="772560"/>
            <a:chOff x="6177120" y="5330554"/>
            <a:chExt cx="3288960" cy="77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42B196C-2134-8AB0-3751-87FF57047039}"/>
                    </a:ext>
                  </a:extLst>
                </p14:cNvPr>
                <p14:cNvContentPartPr/>
                <p14:nvPr/>
              </p14:nvContentPartPr>
              <p14:xfrm>
                <a:off x="6177120" y="5603434"/>
                <a:ext cx="285840" cy="2602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42B196C-2134-8AB0-3751-87FF5704703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159480" y="5585794"/>
                  <a:ext cx="32148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382BD1F-409B-376A-A9B4-AC112233C93D}"/>
                    </a:ext>
                  </a:extLst>
                </p14:cNvPr>
                <p14:cNvContentPartPr/>
                <p14:nvPr/>
              </p14:nvContentPartPr>
              <p14:xfrm>
                <a:off x="6754920" y="5425954"/>
                <a:ext cx="239400" cy="5090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382BD1F-409B-376A-A9B4-AC112233C93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737280" y="5407954"/>
                  <a:ext cx="27504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01B922E-B10F-4402-E32B-43CF28A1458F}"/>
                    </a:ext>
                  </a:extLst>
                </p14:cNvPr>
                <p14:cNvContentPartPr/>
                <p14:nvPr/>
              </p14:nvContentPartPr>
              <p14:xfrm>
                <a:off x="7231200" y="5490394"/>
                <a:ext cx="143640" cy="4546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01B922E-B10F-4402-E32B-43CF28A1458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213200" y="5472754"/>
                  <a:ext cx="17928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0F84B51-6F5C-B190-290B-2BEFAB0C5D29}"/>
                    </a:ext>
                  </a:extLst>
                </p14:cNvPr>
                <p14:cNvContentPartPr/>
                <p14:nvPr/>
              </p14:nvContentPartPr>
              <p14:xfrm>
                <a:off x="7617840" y="5481394"/>
                <a:ext cx="95040" cy="6217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0F84B51-6F5C-B190-290B-2BEFAB0C5D2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599840" y="5463394"/>
                  <a:ext cx="130680" cy="65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9BA2AC1-4D10-93CE-EAF3-E332AAE9D806}"/>
                    </a:ext>
                  </a:extLst>
                </p14:cNvPr>
                <p14:cNvContentPartPr/>
                <p14:nvPr/>
              </p14:nvContentPartPr>
              <p14:xfrm>
                <a:off x="7573200" y="5780554"/>
                <a:ext cx="259920" cy="320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9BA2AC1-4D10-93CE-EAF3-E332AAE9D80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555200" y="5762914"/>
                  <a:ext cx="2955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B58C9F0-9CC5-7134-8699-75049BEF761B}"/>
                    </a:ext>
                  </a:extLst>
                </p14:cNvPr>
                <p14:cNvContentPartPr/>
                <p14:nvPr/>
              </p14:nvContentPartPr>
              <p14:xfrm>
                <a:off x="7810800" y="5471314"/>
                <a:ext cx="52560" cy="4114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B58C9F0-9CC5-7134-8699-75049BEF761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793160" y="5453674"/>
                  <a:ext cx="8820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F662350-42DB-3F92-2CC9-F7227D1C859D}"/>
                    </a:ext>
                  </a:extLst>
                </p14:cNvPr>
                <p14:cNvContentPartPr/>
                <p14:nvPr/>
              </p14:nvContentPartPr>
              <p14:xfrm>
                <a:off x="7947600" y="5722234"/>
                <a:ext cx="151200" cy="1468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F662350-42DB-3F92-2CC9-F7227D1C859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929960" y="5704234"/>
                  <a:ext cx="1868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0D14944-9103-48DF-17B3-1D2BAFFBE821}"/>
                    </a:ext>
                  </a:extLst>
                </p14:cNvPr>
                <p14:cNvContentPartPr/>
                <p14:nvPr/>
              </p14:nvContentPartPr>
              <p14:xfrm>
                <a:off x="8165040" y="5544394"/>
                <a:ext cx="424440" cy="3200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0D14944-9103-48DF-17B3-1D2BAFFBE82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147400" y="5526394"/>
                  <a:ext cx="46008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B0E185D-9888-8D71-A6CA-8655CC65C961}"/>
                    </a:ext>
                  </a:extLst>
                </p14:cNvPr>
                <p14:cNvContentPartPr/>
                <p14:nvPr/>
              </p14:nvContentPartPr>
              <p14:xfrm>
                <a:off x="8466360" y="5672914"/>
                <a:ext cx="282960" cy="288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B0E185D-9888-8D71-A6CA-8655CC65C96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448720" y="5655274"/>
                  <a:ext cx="3186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EECB390-4BA9-1EB2-651F-D5A5D70C906F}"/>
                    </a:ext>
                  </a:extLst>
                </p14:cNvPr>
                <p14:cNvContentPartPr/>
                <p14:nvPr/>
              </p14:nvContentPartPr>
              <p14:xfrm>
                <a:off x="8873160" y="5426674"/>
                <a:ext cx="158760" cy="4140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EECB390-4BA9-1EB2-651F-D5A5D70C906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855520" y="5409034"/>
                  <a:ext cx="19440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1C4E914-E868-A451-9702-31B800ACD88A}"/>
                    </a:ext>
                  </a:extLst>
                </p14:cNvPr>
                <p14:cNvContentPartPr/>
                <p14:nvPr/>
              </p14:nvContentPartPr>
              <p14:xfrm>
                <a:off x="9247560" y="5330554"/>
                <a:ext cx="218520" cy="5076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1C4E914-E868-A451-9702-31B800ACD88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229920" y="5312914"/>
                  <a:ext cx="254160" cy="543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0686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622FD92-EBD2-3C40-79D1-52AD79C81681}"/>
              </a:ext>
            </a:extLst>
          </p:cNvPr>
          <p:cNvGrpSpPr/>
          <p:nvPr/>
        </p:nvGrpSpPr>
        <p:grpSpPr>
          <a:xfrm>
            <a:off x="716280" y="58714"/>
            <a:ext cx="11148480" cy="6037560"/>
            <a:chOff x="716280" y="58714"/>
            <a:chExt cx="11148480" cy="603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AA3252F-39AE-E22E-3134-80D209C048F8}"/>
                    </a:ext>
                  </a:extLst>
                </p14:cNvPr>
                <p14:cNvContentPartPr/>
                <p14:nvPr/>
              </p14:nvContentPartPr>
              <p14:xfrm>
                <a:off x="716280" y="216394"/>
                <a:ext cx="327240" cy="4824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AA3252F-39AE-E22E-3134-80D209C048F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8280" y="198754"/>
                  <a:ext cx="36288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EC4ED28-3A1D-6F47-F1E2-790EFBF519F5}"/>
                    </a:ext>
                  </a:extLst>
                </p14:cNvPr>
                <p14:cNvContentPartPr/>
                <p14:nvPr/>
              </p14:nvContentPartPr>
              <p14:xfrm>
                <a:off x="1188240" y="323314"/>
                <a:ext cx="703080" cy="206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EC4ED28-3A1D-6F47-F1E2-790EFBF519F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70240" y="305314"/>
                  <a:ext cx="7387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425395B-83A9-5EA2-0D23-C9896094B411}"/>
                    </a:ext>
                  </a:extLst>
                </p14:cNvPr>
                <p14:cNvContentPartPr/>
                <p14:nvPr/>
              </p14:nvContentPartPr>
              <p14:xfrm>
                <a:off x="2135040" y="399274"/>
                <a:ext cx="196200" cy="164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425395B-83A9-5EA2-0D23-C9896094B4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17400" y="381274"/>
                  <a:ext cx="2318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912809C-02A0-66E7-0B50-86A5C55B4A83}"/>
                    </a:ext>
                  </a:extLst>
                </p14:cNvPr>
                <p14:cNvContentPartPr/>
                <p14:nvPr/>
              </p14:nvContentPartPr>
              <p14:xfrm>
                <a:off x="2334480" y="219994"/>
                <a:ext cx="865800" cy="355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912809C-02A0-66E7-0B50-86A5C55B4A8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16480" y="202354"/>
                  <a:ext cx="90144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CA5BAA7-C78F-314C-F76F-0A0F1668626A}"/>
                    </a:ext>
                  </a:extLst>
                </p14:cNvPr>
                <p14:cNvContentPartPr/>
                <p14:nvPr/>
              </p14:nvContentPartPr>
              <p14:xfrm>
                <a:off x="3202800" y="58714"/>
                <a:ext cx="303480" cy="412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CA5BAA7-C78F-314C-F76F-0A0F166862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84800" y="41074"/>
                  <a:ext cx="33912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CE2EB82-7973-5D13-C015-B461B1D1349D}"/>
                    </a:ext>
                  </a:extLst>
                </p14:cNvPr>
                <p14:cNvContentPartPr/>
                <p14:nvPr/>
              </p14:nvContentPartPr>
              <p14:xfrm>
                <a:off x="3914880" y="137914"/>
                <a:ext cx="1771200" cy="846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CE2EB82-7973-5D13-C015-B461B1D1349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96880" y="119914"/>
                  <a:ext cx="1806840" cy="88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3BB6314-7D34-CFC9-B56A-CC54DE402B5A}"/>
                    </a:ext>
                  </a:extLst>
                </p14:cNvPr>
                <p14:cNvContentPartPr/>
                <p14:nvPr/>
              </p14:nvContentPartPr>
              <p14:xfrm>
                <a:off x="6147240" y="115594"/>
                <a:ext cx="563760" cy="470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3BB6314-7D34-CFC9-B56A-CC54DE402B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29600" y="97594"/>
                  <a:ext cx="59940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E06424C-FC47-1AED-4B78-2B57DAC468B2}"/>
                    </a:ext>
                  </a:extLst>
                </p14:cNvPr>
                <p14:cNvContentPartPr/>
                <p14:nvPr/>
              </p14:nvContentPartPr>
              <p14:xfrm>
                <a:off x="2675400" y="991474"/>
                <a:ext cx="38880" cy="288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E06424C-FC47-1AED-4B78-2B57DAC468B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57760" y="973474"/>
                  <a:ext cx="745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0CDD5DC-4556-57F4-6485-BA16C62A9B33}"/>
                    </a:ext>
                  </a:extLst>
                </p14:cNvPr>
                <p14:cNvContentPartPr/>
                <p14:nvPr/>
              </p14:nvContentPartPr>
              <p14:xfrm>
                <a:off x="2706000" y="835954"/>
                <a:ext cx="70200" cy="70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0CDD5DC-4556-57F4-6485-BA16C62A9B3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88000" y="817954"/>
                  <a:ext cx="1058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1FCEB08-277B-15E1-7A30-52DE047EAA04}"/>
                    </a:ext>
                  </a:extLst>
                </p14:cNvPr>
                <p14:cNvContentPartPr/>
                <p14:nvPr/>
              </p14:nvContentPartPr>
              <p14:xfrm>
                <a:off x="2984280" y="880954"/>
                <a:ext cx="883440" cy="387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1FCEB08-277B-15E1-7A30-52DE047EAA0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66640" y="862954"/>
                  <a:ext cx="91908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8403088-4D51-FD95-D91B-047783A6DF2D}"/>
                    </a:ext>
                  </a:extLst>
                </p14:cNvPr>
                <p14:cNvContentPartPr/>
                <p14:nvPr/>
              </p14:nvContentPartPr>
              <p14:xfrm>
                <a:off x="4360560" y="966634"/>
                <a:ext cx="372960" cy="243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8403088-4D51-FD95-D91B-047783A6DF2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42920" y="948634"/>
                  <a:ext cx="4086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903647B-4513-E52E-49F4-F977383CD4FA}"/>
                    </a:ext>
                  </a:extLst>
                </p14:cNvPr>
                <p14:cNvContentPartPr/>
                <p14:nvPr/>
              </p14:nvContentPartPr>
              <p14:xfrm>
                <a:off x="4832160" y="1011994"/>
                <a:ext cx="284760" cy="246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903647B-4513-E52E-49F4-F977383CD4F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14160" y="994354"/>
                  <a:ext cx="3204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486C439-013A-D40A-C751-252FFE08309D}"/>
                    </a:ext>
                  </a:extLst>
                </p14:cNvPr>
                <p14:cNvContentPartPr/>
                <p14:nvPr/>
              </p14:nvContentPartPr>
              <p14:xfrm>
                <a:off x="5225280" y="916234"/>
                <a:ext cx="73800" cy="303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486C439-013A-D40A-C751-252FFE08309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07280" y="898594"/>
                  <a:ext cx="1094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2E1A020-11FA-38D2-91A7-1A600DB1AD66}"/>
                    </a:ext>
                  </a:extLst>
                </p14:cNvPr>
                <p14:cNvContentPartPr/>
                <p14:nvPr/>
              </p14:nvContentPartPr>
              <p14:xfrm>
                <a:off x="5415000" y="906154"/>
                <a:ext cx="523080" cy="441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2E1A020-11FA-38D2-91A7-1A600DB1AD6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97360" y="888154"/>
                  <a:ext cx="55872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0F2055A-F043-A85D-291B-8B1E95E510B1}"/>
                    </a:ext>
                  </a:extLst>
                </p14:cNvPr>
                <p14:cNvContentPartPr/>
                <p14:nvPr/>
              </p14:nvContentPartPr>
              <p14:xfrm>
                <a:off x="4516080" y="1509874"/>
                <a:ext cx="241920" cy="371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0F2055A-F043-A85D-291B-8B1E95E510B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98440" y="1492234"/>
                  <a:ext cx="2775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E36A181-EC6A-7A21-35FF-610ACA47C52A}"/>
                    </a:ext>
                  </a:extLst>
                </p14:cNvPr>
                <p14:cNvContentPartPr/>
                <p14:nvPr/>
              </p14:nvContentPartPr>
              <p14:xfrm>
                <a:off x="4998840" y="1676194"/>
                <a:ext cx="102240" cy="36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E36A181-EC6A-7A21-35FF-610ACA47C52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80840" y="1658554"/>
                  <a:ext cx="1378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B89E7DD-1D13-CBC2-A0AF-18BC25571453}"/>
                    </a:ext>
                  </a:extLst>
                </p14:cNvPr>
                <p14:cNvContentPartPr/>
                <p14:nvPr/>
              </p14:nvContentPartPr>
              <p14:xfrm>
                <a:off x="4946640" y="1789234"/>
                <a:ext cx="282960" cy="41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B89E7DD-1D13-CBC2-A0AF-18BC2557145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28640" y="1771594"/>
                  <a:ext cx="3186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6E4CEE5-AB2D-53DF-8D7A-64E5030D5E69}"/>
                    </a:ext>
                  </a:extLst>
                </p14:cNvPr>
                <p14:cNvContentPartPr/>
                <p14:nvPr/>
              </p14:nvContentPartPr>
              <p14:xfrm>
                <a:off x="5186400" y="873394"/>
                <a:ext cx="480240" cy="521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6E4CEE5-AB2D-53DF-8D7A-64E5030D5E6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68400" y="855394"/>
                  <a:ext cx="51588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147C57D-C174-9099-975C-7F5BD162038D}"/>
                    </a:ext>
                  </a:extLst>
                </p14:cNvPr>
                <p14:cNvContentPartPr/>
                <p14:nvPr/>
              </p14:nvContentPartPr>
              <p14:xfrm>
                <a:off x="5481960" y="1653514"/>
                <a:ext cx="61200" cy="268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147C57D-C174-9099-975C-7F5BD162038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63960" y="1635514"/>
                  <a:ext cx="968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AE749EF-17A7-E5D1-0F61-B445B2DF1A29}"/>
                    </a:ext>
                  </a:extLst>
                </p14:cNvPr>
                <p14:cNvContentPartPr/>
                <p14:nvPr/>
              </p14:nvContentPartPr>
              <p14:xfrm>
                <a:off x="5620560" y="1629754"/>
                <a:ext cx="221400" cy="279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AE749EF-17A7-E5D1-0F61-B445B2DF1A2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02920" y="1611754"/>
                  <a:ext cx="25704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241C0FA-8D61-8EBD-E6E5-D7C135D73808}"/>
                    </a:ext>
                  </a:extLst>
                </p14:cNvPr>
                <p14:cNvContentPartPr/>
                <p14:nvPr/>
              </p14:nvContentPartPr>
              <p14:xfrm>
                <a:off x="5896320" y="2017114"/>
                <a:ext cx="26280" cy="9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241C0FA-8D61-8EBD-E6E5-D7C135D7380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78320" y="1999474"/>
                  <a:ext cx="619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A64767E-8B3A-2721-139D-9E265C48F1D8}"/>
                    </a:ext>
                  </a:extLst>
                </p14:cNvPr>
                <p14:cNvContentPartPr/>
                <p14:nvPr/>
              </p14:nvContentPartPr>
              <p14:xfrm>
                <a:off x="6055080" y="1697074"/>
                <a:ext cx="232920" cy="209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A64767E-8B3A-2721-139D-9E265C48F1D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37080" y="1679074"/>
                  <a:ext cx="2685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3959941-20FE-4061-C981-611802D64501}"/>
                    </a:ext>
                  </a:extLst>
                </p14:cNvPr>
                <p14:cNvContentPartPr/>
                <p14:nvPr/>
              </p14:nvContentPartPr>
              <p14:xfrm>
                <a:off x="6458280" y="1649554"/>
                <a:ext cx="47520" cy="75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3959941-20FE-4061-C981-611802D6450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40640" y="1631914"/>
                  <a:ext cx="831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47C04BA-5468-F0F3-2585-D7F8DBE7AADA}"/>
                    </a:ext>
                  </a:extLst>
                </p14:cNvPr>
                <p14:cNvContentPartPr/>
                <p14:nvPr/>
              </p14:nvContentPartPr>
              <p14:xfrm>
                <a:off x="6358200" y="1864834"/>
                <a:ext cx="204840" cy="253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47C04BA-5468-F0F3-2585-D7F8DBE7AAD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40560" y="1847194"/>
                  <a:ext cx="2404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E9049BE-EF50-46D8-8EDC-7097A5B5C330}"/>
                    </a:ext>
                  </a:extLst>
                </p14:cNvPr>
                <p14:cNvContentPartPr/>
                <p14:nvPr/>
              </p14:nvContentPartPr>
              <p14:xfrm>
                <a:off x="5697960" y="2187034"/>
                <a:ext cx="297360" cy="102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E9049BE-EF50-46D8-8EDC-7097A5B5C33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80320" y="2169034"/>
                  <a:ext cx="3330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C711136-1432-E15E-E7F1-202EAF2F4607}"/>
                    </a:ext>
                  </a:extLst>
                </p14:cNvPr>
                <p14:cNvContentPartPr/>
                <p14:nvPr/>
              </p14:nvContentPartPr>
              <p14:xfrm>
                <a:off x="2681160" y="1511314"/>
                <a:ext cx="82440" cy="619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C711136-1432-E15E-E7F1-202EAF2F460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63160" y="1493674"/>
                  <a:ext cx="118080" cy="65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0F06386-F925-DD11-285F-1C6AA867DBB6}"/>
                    </a:ext>
                  </a:extLst>
                </p14:cNvPr>
                <p14:cNvContentPartPr/>
                <p14:nvPr/>
              </p14:nvContentPartPr>
              <p14:xfrm>
                <a:off x="2544000" y="1613914"/>
                <a:ext cx="488880" cy="337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0F06386-F925-DD11-285F-1C6AA867DBB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26360" y="1595914"/>
                  <a:ext cx="5245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C9426F3-D4FB-0465-B77C-BACF0AE87119}"/>
                    </a:ext>
                  </a:extLst>
                </p14:cNvPr>
                <p14:cNvContentPartPr/>
                <p14:nvPr/>
              </p14:nvContentPartPr>
              <p14:xfrm>
                <a:off x="3114240" y="1742074"/>
                <a:ext cx="280440" cy="165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C9426F3-D4FB-0465-B77C-BACF0AE8711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96240" y="1724434"/>
                  <a:ext cx="3160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C959512-7A6E-8A90-B47C-2067EA4B73BD}"/>
                    </a:ext>
                  </a:extLst>
                </p14:cNvPr>
                <p14:cNvContentPartPr/>
                <p14:nvPr/>
              </p14:nvContentPartPr>
              <p14:xfrm>
                <a:off x="3478200" y="1510234"/>
                <a:ext cx="186120" cy="350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C959512-7A6E-8A90-B47C-2067EA4B73B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60560" y="1492594"/>
                  <a:ext cx="22176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366BEFE-767C-E85A-73B1-D420EB79F9FF}"/>
                    </a:ext>
                  </a:extLst>
                </p14:cNvPr>
                <p14:cNvContentPartPr/>
                <p14:nvPr/>
              </p14:nvContentPartPr>
              <p14:xfrm>
                <a:off x="3617160" y="1738834"/>
                <a:ext cx="409320" cy="47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366BEFE-767C-E85A-73B1-D420EB79F9F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99160" y="1721194"/>
                  <a:ext cx="4449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BFAB097-88F3-9DEA-8375-35588A6E463C}"/>
                    </a:ext>
                  </a:extLst>
                </p14:cNvPr>
                <p14:cNvContentPartPr/>
                <p14:nvPr/>
              </p14:nvContentPartPr>
              <p14:xfrm>
                <a:off x="2206320" y="1542994"/>
                <a:ext cx="929520" cy="496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BFAB097-88F3-9DEA-8375-35588A6E463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88680" y="1525354"/>
                  <a:ext cx="96516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836A216-E51C-D1B6-20A7-16F0C4A9BF9E}"/>
                    </a:ext>
                  </a:extLst>
                </p14:cNvPr>
                <p14:cNvContentPartPr/>
                <p14:nvPr/>
              </p14:nvContentPartPr>
              <p14:xfrm>
                <a:off x="1935240" y="1563874"/>
                <a:ext cx="1286640" cy="545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836A216-E51C-D1B6-20A7-16F0C4A9BF9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17600" y="1545874"/>
                  <a:ext cx="132228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8FD2C30-FC11-9924-0DEF-CE0F2BC3DE10}"/>
                    </a:ext>
                  </a:extLst>
                </p14:cNvPr>
                <p14:cNvContentPartPr/>
                <p14:nvPr/>
              </p14:nvContentPartPr>
              <p14:xfrm>
                <a:off x="4560360" y="2676634"/>
                <a:ext cx="310680" cy="207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8FD2C30-FC11-9924-0DEF-CE0F2BC3DE1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542720" y="2658634"/>
                  <a:ext cx="3463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FC27312-A6A4-FB9C-189F-4E16AEE5C3C6}"/>
                    </a:ext>
                  </a:extLst>
                </p14:cNvPr>
                <p14:cNvContentPartPr/>
                <p14:nvPr/>
              </p14:nvContentPartPr>
              <p14:xfrm>
                <a:off x="5166600" y="2465674"/>
                <a:ext cx="118440" cy="642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FC27312-A6A4-FB9C-189F-4E16AEE5C3C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48960" y="2447674"/>
                  <a:ext cx="154080" cy="67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8FFCC14-7D02-0D1C-6BF5-31B3ADE02F47}"/>
                    </a:ext>
                  </a:extLst>
                </p14:cNvPr>
                <p14:cNvContentPartPr/>
                <p14:nvPr/>
              </p14:nvContentPartPr>
              <p14:xfrm>
                <a:off x="5449200" y="2571514"/>
                <a:ext cx="213120" cy="460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8FFCC14-7D02-0D1C-6BF5-31B3ADE02F4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31560" y="2553514"/>
                  <a:ext cx="24876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5340E5E-1A5F-47E1-48ED-31257762FCE3}"/>
                    </a:ext>
                  </a:extLst>
                </p14:cNvPr>
                <p14:cNvContentPartPr/>
                <p14:nvPr/>
              </p14:nvContentPartPr>
              <p14:xfrm>
                <a:off x="6090000" y="2646034"/>
                <a:ext cx="24840" cy="100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5340E5E-1A5F-47E1-48ED-31257762FCE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072000" y="2628394"/>
                  <a:ext cx="60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8A67C9D-F943-72D7-42D1-DA1A816ADD34}"/>
                    </a:ext>
                  </a:extLst>
                </p14:cNvPr>
                <p14:cNvContentPartPr/>
                <p14:nvPr/>
              </p14:nvContentPartPr>
              <p14:xfrm>
                <a:off x="6042840" y="2871754"/>
                <a:ext cx="142560" cy="340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8A67C9D-F943-72D7-42D1-DA1A816ADD3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24840" y="2854114"/>
                  <a:ext cx="1782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BAC3C04-625C-22A0-7612-2714437EA077}"/>
                    </a:ext>
                  </a:extLst>
                </p14:cNvPr>
                <p14:cNvContentPartPr/>
                <p14:nvPr/>
              </p14:nvContentPartPr>
              <p14:xfrm>
                <a:off x="6645480" y="2317354"/>
                <a:ext cx="948960" cy="478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BAC3C04-625C-22A0-7612-2714437EA07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627840" y="2299354"/>
                  <a:ext cx="98460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233CA40-326F-9318-28FB-FCEFB0F3D93E}"/>
                    </a:ext>
                  </a:extLst>
                </p14:cNvPr>
                <p14:cNvContentPartPr/>
                <p14:nvPr/>
              </p14:nvContentPartPr>
              <p14:xfrm>
                <a:off x="6472320" y="2125834"/>
                <a:ext cx="1466640" cy="734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233CA40-326F-9318-28FB-FCEFB0F3D93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54680" y="2108194"/>
                  <a:ext cx="1502280" cy="77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825A810-97DD-A19A-8B1C-6C4F443B59E1}"/>
                    </a:ext>
                  </a:extLst>
                </p14:cNvPr>
                <p14:cNvContentPartPr/>
                <p14:nvPr/>
              </p14:nvContentPartPr>
              <p14:xfrm>
                <a:off x="6532080" y="2860234"/>
                <a:ext cx="442080" cy="459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825A810-97DD-A19A-8B1C-6C4F443B59E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14440" y="2842594"/>
                  <a:ext cx="47772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4552B62-4A1C-76FA-03C7-995646E0DF19}"/>
                    </a:ext>
                  </a:extLst>
                </p14:cNvPr>
                <p14:cNvContentPartPr/>
                <p14:nvPr/>
              </p14:nvContentPartPr>
              <p14:xfrm>
                <a:off x="6566640" y="3071194"/>
                <a:ext cx="376560" cy="97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4552B62-4A1C-76FA-03C7-995646E0DF1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48640" y="3053554"/>
                  <a:ext cx="4122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107F8DB-A0D5-DFBF-6F98-4CF89FC8B6B8}"/>
                    </a:ext>
                  </a:extLst>
                </p14:cNvPr>
                <p14:cNvContentPartPr/>
                <p14:nvPr/>
              </p14:nvContentPartPr>
              <p14:xfrm>
                <a:off x="7052640" y="2868514"/>
                <a:ext cx="380880" cy="353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107F8DB-A0D5-DFBF-6F98-4CF89FC8B6B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034640" y="2850874"/>
                  <a:ext cx="4165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09AAD2E-50BA-2DFD-FA98-90A4AD31CF59}"/>
                    </a:ext>
                  </a:extLst>
                </p14:cNvPr>
                <p14:cNvContentPartPr/>
                <p14:nvPr/>
              </p14:nvContentPartPr>
              <p14:xfrm>
                <a:off x="7557360" y="2717314"/>
                <a:ext cx="447840" cy="420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09AAD2E-50BA-2DFD-FA98-90A4AD31CF5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539360" y="2699674"/>
                  <a:ext cx="48348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C0D729F-21E7-FB8E-5D93-EA4438BAFEC2}"/>
                    </a:ext>
                  </a:extLst>
                </p14:cNvPr>
                <p14:cNvContentPartPr/>
                <p14:nvPr/>
              </p14:nvContentPartPr>
              <p14:xfrm>
                <a:off x="7872720" y="2867794"/>
                <a:ext cx="308160" cy="10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C0D729F-21E7-FB8E-5D93-EA4438BAFEC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855080" y="2850154"/>
                  <a:ext cx="3438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C9C193A-2EB2-7206-7AB8-78C6D004C1CA}"/>
                    </a:ext>
                  </a:extLst>
                </p14:cNvPr>
                <p14:cNvContentPartPr/>
                <p14:nvPr/>
              </p14:nvContentPartPr>
              <p14:xfrm>
                <a:off x="8418120" y="2687434"/>
                <a:ext cx="278280" cy="364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C9C193A-2EB2-7206-7AB8-78C6D004C1C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00120" y="2669434"/>
                  <a:ext cx="3139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843FB1D-EFD6-BF53-13A1-D10D2F6107A6}"/>
                    </a:ext>
                  </a:extLst>
                </p14:cNvPr>
                <p14:cNvContentPartPr/>
                <p14:nvPr/>
              </p14:nvContentPartPr>
              <p14:xfrm>
                <a:off x="8361960" y="2930074"/>
                <a:ext cx="267120" cy="180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843FB1D-EFD6-BF53-13A1-D10D2F6107A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343960" y="2912074"/>
                  <a:ext cx="3027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DF588CC-7FD7-C673-E2F1-7C2181164231}"/>
                    </a:ext>
                  </a:extLst>
                </p14:cNvPr>
                <p14:cNvContentPartPr/>
                <p14:nvPr/>
              </p14:nvContentPartPr>
              <p14:xfrm>
                <a:off x="8615040" y="2836474"/>
                <a:ext cx="484560" cy="204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DF588CC-7FD7-C673-E2F1-7C218116423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597400" y="2818474"/>
                  <a:ext cx="5202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7730C52-F77D-46F0-370C-BEEE70AF265B}"/>
                    </a:ext>
                  </a:extLst>
                </p14:cNvPr>
                <p14:cNvContentPartPr/>
                <p14:nvPr/>
              </p14:nvContentPartPr>
              <p14:xfrm>
                <a:off x="8997720" y="2619394"/>
                <a:ext cx="214560" cy="466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7730C52-F77D-46F0-370C-BEEE70AF26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980080" y="2601754"/>
                  <a:ext cx="25020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963A1EB-E494-586D-22A6-43EB18DBCF36}"/>
                    </a:ext>
                  </a:extLst>
                </p14:cNvPr>
                <p14:cNvContentPartPr/>
                <p14:nvPr/>
              </p14:nvContentPartPr>
              <p14:xfrm>
                <a:off x="9130920" y="2804794"/>
                <a:ext cx="506160" cy="300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963A1EB-E494-586D-22A6-43EB18DBCF3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112920" y="2786794"/>
                  <a:ext cx="5418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16269EF-06DB-7651-C51E-80AEB8ACC9BD}"/>
                    </a:ext>
                  </a:extLst>
                </p14:cNvPr>
                <p14:cNvContentPartPr/>
                <p14:nvPr/>
              </p14:nvContentPartPr>
              <p14:xfrm>
                <a:off x="9760560" y="2707594"/>
                <a:ext cx="1134360" cy="352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16269EF-06DB-7651-C51E-80AEB8ACC9B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42920" y="2689954"/>
                  <a:ext cx="11700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ACADB0C-B847-B5AA-35B0-9FBADECC0D37}"/>
                    </a:ext>
                  </a:extLst>
                </p14:cNvPr>
                <p14:cNvContentPartPr/>
                <p14:nvPr/>
              </p14:nvContentPartPr>
              <p14:xfrm>
                <a:off x="10592880" y="2872114"/>
                <a:ext cx="495000" cy="212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ACADB0C-B847-B5AA-35B0-9FBADECC0D3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575240" y="2854114"/>
                  <a:ext cx="5306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F766D47-94DA-E197-E484-A4576D5FC492}"/>
                    </a:ext>
                  </a:extLst>
                </p14:cNvPr>
                <p14:cNvContentPartPr/>
                <p14:nvPr/>
              </p14:nvContentPartPr>
              <p14:xfrm>
                <a:off x="11078880" y="2649274"/>
                <a:ext cx="510480" cy="415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F766D47-94DA-E197-E484-A4576D5FC49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060880" y="2631634"/>
                  <a:ext cx="54612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B194A89-CBBA-1DFC-3BC1-A612BD4D500A}"/>
                    </a:ext>
                  </a:extLst>
                </p14:cNvPr>
                <p14:cNvContentPartPr/>
                <p14:nvPr/>
              </p14:nvContentPartPr>
              <p14:xfrm>
                <a:off x="2464800" y="3308794"/>
                <a:ext cx="961200" cy="275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B194A89-CBBA-1DFC-3BC1-A612BD4D500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46800" y="3291154"/>
                  <a:ext cx="9968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F17C48A-D781-AD46-4F3D-17CF6B3799DB}"/>
                    </a:ext>
                  </a:extLst>
                </p14:cNvPr>
                <p14:cNvContentPartPr/>
                <p14:nvPr/>
              </p14:nvContentPartPr>
              <p14:xfrm>
                <a:off x="3481080" y="3213034"/>
                <a:ext cx="114480" cy="3492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F17C48A-D781-AD46-4F3D-17CF6B3799D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63440" y="3195394"/>
                  <a:ext cx="15012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9E78CFC-CCFC-BBA8-B40D-2812E5FF0ABD}"/>
                    </a:ext>
                  </a:extLst>
                </p14:cNvPr>
                <p14:cNvContentPartPr/>
                <p14:nvPr/>
              </p14:nvContentPartPr>
              <p14:xfrm>
                <a:off x="3642720" y="3397714"/>
                <a:ext cx="295200" cy="269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9E78CFC-CCFC-BBA8-B40D-2812E5FF0AB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624720" y="3380074"/>
                  <a:ext cx="3308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9F14FF1-25B9-752F-FA22-17D292245948}"/>
                    </a:ext>
                  </a:extLst>
                </p14:cNvPr>
                <p14:cNvContentPartPr/>
                <p14:nvPr/>
              </p14:nvContentPartPr>
              <p14:xfrm>
                <a:off x="3943320" y="3430834"/>
                <a:ext cx="275760" cy="231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9F14FF1-25B9-752F-FA22-17D29224594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925680" y="3412834"/>
                  <a:ext cx="3114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2DA3D28-23A1-FF84-5023-D59FACCE6853}"/>
                    </a:ext>
                  </a:extLst>
                </p14:cNvPr>
                <p14:cNvContentPartPr/>
                <p14:nvPr/>
              </p14:nvContentPartPr>
              <p14:xfrm>
                <a:off x="4216920" y="3253354"/>
                <a:ext cx="299160" cy="414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2DA3D28-23A1-FF84-5023-D59FACCE685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199280" y="3235714"/>
                  <a:ext cx="33480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50411CF-9B25-2535-F3C2-50BC106AED80}"/>
                    </a:ext>
                  </a:extLst>
                </p14:cNvPr>
                <p14:cNvContentPartPr/>
                <p14:nvPr/>
              </p14:nvContentPartPr>
              <p14:xfrm>
                <a:off x="4853400" y="3472594"/>
                <a:ext cx="720720" cy="235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50411CF-9B25-2535-F3C2-50BC106AED8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835760" y="3454594"/>
                  <a:ext cx="7563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BFAE7AF-57AA-239C-8304-4AAB996F38DC}"/>
                    </a:ext>
                  </a:extLst>
                </p14:cNvPr>
                <p14:cNvContentPartPr/>
                <p14:nvPr/>
              </p14:nvContentPartPr>
              <p14:xfrm>
                <a:off x="5508240" y="3342274"/>
                <a:ext cx="820080" cy="4633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BFAE7AF-57AA-239C-8304-4AAB996F38D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490600" y="3324274"/>
                  <a:ext cx="85572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6EBDA15-DE76-01C6-EFA0-F6AF0F91DCD8}"/>
                    </a:ext>
                  </a:extLst>
                </p14:cNvPr>
                <p14:cNvContentPartPr/>
                <p14:nvPr/>
              </p14:nvContentPartPr>
              <p14:xfrm>
                <a:off x="4344720" y="4210954"/>
                <a:ext cx="400320" cy="311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6EBDA15-DE76-01C6-EFA0-F6AF0F91DCD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327080" y="4193314"/>
                  <a:ext cx="4359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78FAA60-5623-284D-740E-49A2A3F708B6}"/>
                    </a:ext>
                  </a:extLst>
                </p14:cNvPr>
                <p14:cNvContentPartPr/>
                <p14:nvPr/>
              </p14:nvContentPartPr>
              <p14:xfrm>
                <a:off x="4833960" y="3960034"/>
                <a:ext cx="42840" cy="509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78FAA60-5623-284D-740E-49A2A3F708B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815960" y="3942394"/>
                  <a:ext cx="7848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6070C0E-D931-D8A1-F83A-98EF153010DA}"/>
                    </a:ext>
                  </a:extLst>
                </p14:cNvPr>
                <p14:cNvContentPartPr/>
                <p14:nvPr/>
              </p14:nvContentPartPr>
              <p14:xfrm>
                <a:off x="4726320" y="3946354"/>
                <a:ext cx="335880" cy="246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6070C0E-D931-D8A1-F83A-98EF153010D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708320" y="3928714"/>
                  <a:ext cx="3715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F3448F7-610B-5A8C-B1D4-421B50D30EBA}"/>
                    </a:ext>
                  </a:extLst>
                </p14:cNvPr>
                <p14:cNvContentPartPr/>
                <p14:nvPr/>
              </p14:nvContentPartPr>
              <p14:xfrm>
                <a:off x="5461080" y="4132114"/>
                <a:ext cx="69120" cy="515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F3448F7-610B-5A8C-B1D4-421B50D30EB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443440" y="4114474"/>
                  <a:ext cx="10476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345A417-F311-AA68-AF90-90FAA72506E8}"/>
                    </a:ext>
                  </a:extLst>
                </p14:cNvPr>
                <p14:cNvContentPartPr/>
                <p14:nvPr/>
              </p14:nvContentPartPr>
              <p14:xfrm>
                <a:off x="5284680" y="4088914"/>
                <a:ext cx="518040" cy="347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345A417-F311-AA68-AF90-90FAA72506E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267040" y="4071274"/>
                  <a:ext cx="55368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F4900DA-CE0C-4BFB-1BCD-4DA4A153CCD9}"/>
                    </a:ext>
                  </a:extLst>
                </p14:cNvPr>
                <p14:cNvContentPartPr/>
                <p14:nvPr/>
              </p14:nvContentPartPr>
              <p14:xfrm>
                <a:off x="5889840" y="4223914"/>
                <a:ext cx="171360" cy="166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F4900DA-CE0C-4BFB-1BCD-4DA4A153CCD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871840" y="4205914"/>
                  <a:ext cx="2070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777F382-1185-6AB9-3AFF-777F25FA8C43}"/>
                    </a:ext>
                  </a:extLst>
                </p14:cNvPr>
                <p14:cNvContentPartPr/>
                <p14:nvPr/>
              </p14:nvContentPartPr>
              <p14:xfrm>
                <a:off x="6204120" y="4144354"/>
                <a:ext cx="245880" cy="297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777F382-1185-6AB9-3AFF-777F25FA8C4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186120" y="4126714"/>
                  <a:ext cx="2815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A7DF14C-F6AB-BBF0-816A-C137BF422872}"/>
                    </a:ext>
                  </a:extLst>
                </p14:cNvPr>
                <p14:cNvContentPartPr/>
                <p14:nvPr/>
              </p14:nvContentPartPr>
              <p14:xfrm>
                <a:off x="6583200" y="3936274"/>
                <a:ext cx="64440" cy="4075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A7DF14C-F6AB-BBF0-816A-C137BF42287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565560" y="3918274"/>
                  <a:ext cx="10008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E720050-8D6C-B9A8-3FD9-50A3A4FD5668}"/>
                    </a:ext>
                  </a:extLst>
                </p14:cNvPr>
                <p14:cNvContentPartPr/>
                <p14:nvPr/>
              </p14:nvContentPartPr>
              <p14:xfrm>
                <a:off x="6509760" y="4139314"/>
                <a:ext cx="470520" cy="320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E720050-8D6C-B9A8-3FD9-50A3A4FD566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492120" y="4121674"/>
                  <a:ext cx="5061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62AC871-3775-967F-8BC5-D4FBEFAB80BF}"/>
                    </a:ext>
                  </a:extLst>
                </p14:cNvPr>
                <p14:cNvContentPartPr/>
                <p14:nvPr/>
              </p14:nvContentPartPr>
              <p14:xfrm>
                <a:off x="7190880" y="3789394"/>
                <a:ext cx="219600" cy="7855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62AC871-3775-967F-8BC5-D4FBEFAB80B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73240" y="3771754"/>
                  <a:ext cx="25524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0D7C968-5FB9-1538-0409-B95EF3604724}"/>
                    </a:ext>
                  </a:extLst>
                </p14:cNvPr>
                <p14:cNvContentPartPr/>
                <p14:nvPr/>
              </p14:nvContentPartPr>
              <p14:xfrm>
                <a:off x="7874520" y="3816754"/>
                <a:ext cx="338760" cy="5277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0D7C968-5FB9-1538-0409-B95EF360472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856880" y="3798754"/>
                  <a:ext cx="37440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B0C5FDD-3109-C9A7-B584-37E645C0A774}"/>
                    </a:ext>
                  </a:extLst>
                </p14:cNvPr>
                <p14:cNvContentPartPr/>
                <p14:nvPr/>
              </p14:nvContentPartPr>
              <p14:xfrm>
                <a:off x="8532960" y="3980194"/>
                <a:ext cx="357120" cy="484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B0C5FDD-3109-C9A7-B584-37E645C0A77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14960" y="3962194"/>
                  <a:ext cx="39276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C22B611-81E7-364D-375C-12B572196A01}"/>
                    </a:ext>
                  </a:extLst>
                </p14:cNvPr>
                <p14:cNvContentPartPr/>
                <p14:nvPr/>
              </p14:nvContentPartPr>
              <p14:xfrm>
                <a:off x="8970360" y="4095394"/>
                <a:ext cx="111960" cy="1472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C22B611-81E7-364D-375C-12B572196A0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952360" y="4077394"/>
                  <a:ext cx="1476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11B0BF3-2606-1165-5BE7-3B0AD0AB261F}"/>
                    </a:ext>
                  </a:extLst>
                </p14:cNvPr>
                <p14:cNvContentPartPr/>
                <p14:nvPr/>
              </p14:nvContentPartPr>
              <p14:xfrm>
                <a:off x="9189960" y="3912874"/>
                <a:ext cx="546840" cy="3790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11B0BF3-2606-1165-5BE7-3B0AD0AB261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171960" y="3895234"/>
                  <a:ext cx="58248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19E731F-9BA3-7674-6DEB-0BF98128C958}"/>
                    </a:ext>
                  </a:extLst>
                </p14:cNvPr>
                <p14:cNvContentPartPr/>
                <p14:nvPr/>
              </p14:nvContentPartPr>
              <p14:xfrm>
                <a:off x="9657960" y="4020514"/>
                <a:ext cx="137880" cy="1119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19E731F-9BA3-7674-6DEB-0BF98128C95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639960" y="4002514"/>
                  <a:ext cx="1735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450CC90-34A6-DED4-4862-DE960F9A5E02}"/>
                    </a:ext>
                  </a:extLst>
                </p14:cNvPr>
                <p14:cNvContentPartPr/>
                <p14:nvPr/>
              </p14:nvContentPartPr>
              <p14:xfrm>
                <a:off x="2737320" y="4746634"/>
                <a:ext cx="294120" cy="2948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450CC90-34A6-DED4-4862-DE960F9A5E0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719320" y="4728634"/>
                  <a:ext cx="32976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D62BE44-7B4B-0B8C-21D3-6E56DDE9DAF3}"/>
                    </a:ext>
                  </a:extLst>
                </p14:cNvPr>
                <p14:cNvContentPartPr/>
                <p14:nvPr/>
              </p14:nvContentPartPr>
              <p14:xfrm>
                <a:off x="3207480" y="4806754"/>
                <a:ext cx="1010160" cy="3524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D62BE44-7B4B-0B8C-21D3-6E56DDE9DAF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189480" y="4788754"/>
                  <a:ext cx="104580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A903703-17A2-3FD1-05C9-4F2671686A92}"/>
                    </a:ext>
                  </a:extLst>
                </p14:cNvPr>
                <p14:cNvContentPartPr/>
                <p14:nvPr/>
              </p14:nvContentPartPr>
              <p14:xfrm>
                <a:off x="4298280" y="4718914"/>
                <a:ext cx="959760" cy="416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A903703-17A2-3FD1-05C9-4F2671686A9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280640" y="4700914"/>
                  <a:ext cx="9954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4550BFC-25A1-4A48-B6B6-C585451F7755}"/>
                    </a:ext>
                  </a:extLst>
                </p14:cNvPr>
                <p14:cNvContentPartPr/>
                <p14:nvPr/>
              </p14:nvContentPartPr>
              <p14:xfrm>
                <a:off x="5774280" y="4880914"/>
                <a:ext cx="793440" cy="1951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4550BFC-25A1-4A48-B6B6-C585451F775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756280" y="4863274"/>
                  <a:ext cx="8290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D1CFC44-383E-DEF6-3F7F-7CD5FDCB1E54}"/>
                    </a:ext>
                  </a:extLst>
                </p14:cNvPr>
                <p14:cNvContentPartPr/>
                <p14:nvPr/>
              </p14:nvContentPartPr>
              <p14:xfrm>
                <a:off x="6449640" y="4727194"/>
                <a:ext cx="284400" cy="357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D1CFC44-383E-DEF6-3F7F-7CD5FDCB1E5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432000" y="4709194"/>
                  <a:ext cx="3200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4C05743-562F-0AD7-AC65-75DC1976926F}"/>
                    </a:ext>
                  </a:extLst>
                </p14:cNvPr>
                <p14:cNvContentPartPr/>
                <p14:nvPr/>
              </p14:nvContentPartPr>
              <p14:xfrm>
                <a:off x="6566640" y="4833754"/>
                <a:ext cx="613440" cy="252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4C05743-562F-0AD7-AC65-75DC1976926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548640" y="4815754"/>
                  <a:ext cx="6490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54D138C-B4F5-140E-BB96-6DE471DE6E71}"/>
                    </a:ext>
                  </a:extLst>
                </p14:cNvPr>
                <p14:cNvContentPartPr/>
                <p14:nvPr/>
              </p14:nvContentPartPr>
              <p14:xfrm>
                <a:off x="7265760" y="4977754"/>
                <a:ext cx="777600" cy="1695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54D138C-B4F5-140E-BB96-6DE471DE6E7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248120" y="4959754"/>
                  <a:ext cx="8132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39FB14D-D341-2155-63BA-1C934FA183F0}"/>
                    </a:ext>
                  </a:extLst>
                </p14:cNvPr>
                <p14:cNvContentPartPr/>
                <p14:nvPr/>
              </p14:nvContentPartPr>
              <p14:xfrm>
                <a:off x="8063160" y="4763194"/>
                <a:ext cx="999360" cy="4100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39FB14D-D341-2155-63BA-1C934FA183F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045520" y="4745194"/>
                  <a:ext cx="103500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62608F0-1EC4-4951-D463-86DEB2047634}"/>
                    </a:ext>
                  </a:extLst>
                </p14:cNvPr>
                <p14:cNvContentPartPr/>
                <p14:nvPr/>
              </p14:nvContentPartPr>
              <p14:xfrm>
                <a:off x="8553480" y="4766434"/>
                <a:ext cx="446040" cy="2332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62608F0-1EC4-4951-D463-86DEB204763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535840" y="4748434"/>
                  <a:ext cx="4816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124FE09-EB2E-DA91-E456-9AAB9FB59F41}"/>
                    </a:ext>
                  </a:extLst>
                </p14:cNvPr>
                <p14:cNvContentPartPr/>
                <p14:nvPr/>
              </p14:nvContentPartPr>
              <p14:xfrm>
                <a:off x="8943720" y="4618834"/>
                <a:ext cx="96120" cy="5032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124FE09-EB2E-DA91-E456-9AAB9FB59F4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925720" y="4601194"/>
                  <a:ext cx="13176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5EEE936-B466-25E6-821D-23FF1396F90E}"/>
                    </a:ext>
                  </a:extLst>
                </p14:cNvPr>
                <p14:cNvContentPartPr/>
                <p14:nvPr/>
              </p14:nvContentPartPr>
              <p14:xfrm>
                <a:off x="8740680" y="4754194"/>
                <a:ext cx="1032120" cy="373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5EEE936-B466-25E6-821D-23FF1396F90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723040" y="4736554"/>
                  <a:ext cx="106776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DF30DE6-80E3-3E35-ED7A-C6F837255874}"/>
                    </a:ext>
                  </a:extLst>
                </p14:cNvPr>
                <p14:cNvContentPartPr/>
                <p14:nvPr/>
              </p14:nvContentPartPr>
              <p14:xfrm>
                <a:off x="10120920" y="4830514"/>
                <a:ext cx="465120" cy="2314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DF30DE6-80E3-3E35-ED7A-C6F83725587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103280" y="4812874"/>
                  <a:ext cx="5007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F578D05-963F-06E9-E044-32DAF6F84873}"/>
                    </a:ext>
                  </a:extLst>
                </p14:cNvPr>
                <p14:cNvContentPartPr/>
                <p14:nvPr/>
              </p14:nvContentPartPr>
              <p14:xfrm>
                <a:off x="10724280" y="4637554"/>
                <a:ext cx="151920" cy="4208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F578D05-963F-06E9-E044-32DAF6F8487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706640" y="4619914"/>
                  <a:ext cx="18756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8E537DF-7FCC-20FA-42A4-00CC42D3AD69}"/>
                    </a:ext>
                  </a:extLst>
                </p14:cNvPr>
                <p14:cNvContentPartPr/>
                <p14:nvPr/>
              </p14:nvContentPartPr>
              <p14:xfrm>
                <a:off x="10982400" y="4662394"/>
                <a:ext cx="72360" cy="366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8E537DF-7FCC-20FA-42A4-00CC42D3AD6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964760" y="4644754"/>
                  <a:ext cx="10800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E7ED28E-C657-9E23-E68F-BFCC665C1334}"/>
                    </a:ext>
                  </a:extLst>
                </p14:cNvPr>
                <p14:cNvContentPartPr/>
                <p14:nvPr/>
              </p14:nvContentPartPr>
              <p14:xfrm>
                <a:off x="11253120" y="4638634"/>
                <a:ext cx="48600" cy="3445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E7ED28E-C657-9E23-E68F-BFCC665C133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235120" y="4620634"/>
                  <a:ext cx="8424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4FB5BA9-25C9-C533-F51F-6F20284B6BDE}"/>
                    </a:ext>
                  </a:extLst>
                </p14:cNvPr>
                <p14:cNvContentPartPr/>
                <p14:nvPr/>
              </p14:nvContentPartPr>
              <p14:xfrm>
                <a:off x="799440" y="5293114"/>
                <a:ext cx="353520" cy="5382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4FB5BA9-25C9-C533-F51F-6F20284B6BD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81440" y="5275474"/>
                  <a:ext cx="38916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8FB6DBB-079C-833B-FD05-A1C434E3C8BC}"/>
                    </a:ext>
                  </a:extLst>
                </p14:cNvPr>
                <p14:cNvContentPartPr/>
                <p14:nvPr/>
              </p14:nvContentPartPr>
              <p14:xfrm>
                <a:off x="1286160" y="5605954"/>
                <a:ext cx="361800" cy="3164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8FB6DBB-079C-833B-FD05-A1C434E3C8B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268160" y="5588314"/>
                  <a:ext cx="3974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454D02B-7CE5-46C1-7696-FE69D1BCD6CA}"/>
                    </a:ext>
                  </a:extLst>
                </p14:cNvPr>
                <p14:cNvContentPartPr/>
                <p14:nvPr/>
              </p14:nvContentPartPr>
              <p14:xfrm>
                <a:off x="1852080" y="5496874"/>
                <a:ext cx="541080" cy="5994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454D02B-7CE5-46C1-7696-FE69D1BCD6C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834080" y="5479234"/>
                  <a:ext cx="576720" cy="63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A0379F0-C521-30F8-04F6-BA3CCCC47169}"/>
                    </a:ext>
                  </a:extLst>
                </p14:cNvPr>
                <p14:cNvContentPartPr/>
                <p14:nvPr/>
              </p14:nvContentPartPr>
              <p14:xfrm>
                <a:off x="2483520" y="5652034"/>
                <a:ext cx="237240" cy="2109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A0379F0-C521-30F8-04F6-BA3CCCC4716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465880" y="5634034"/>
                  <a:ext cx="2728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DF0370C-F55A-CDB6-4D74-2439916AF0D9}"/>
                    </a:ext>
                  </a:extLst>
                </p14:cNvPr>
                <p14:cNvContentPartPr/>
                <p14:nvPr/>
              </p14:nvContentPartPr>
              <p14:xfrm>
                <a:off x="2933160" y="5456914"/>
                <a:ext cx="624600" cy="4320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DF0370C-F55A-CDB6-4D74-2439916AF0D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915160" y="5438914"/>
                  <a:ext cx="66024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61FEFAC-37BE-23BC-D628-2E46A51065D6}"/>
                    </a:ext>
                  </a:extLst>
                </p14:cNvPr>
                <p14:cNvContentPartPr/>
                <p14:nvPr/>
              </p14:nvContentPartPr>
              <p14:xfrm>
                <a:off x="3436800" y="5661754"/>
                <a:ext cx="388440" cy="280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61FEFAC-37BE-23BC-D628-2E46A51065D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419160" y="5643754"/>
                  <a:ext cx="4240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1DF793E-3189-F5ED-1635-C57759968D26}"/>
                    </a:ext>
                  </a:extLst>
                </p14:cNvPr>
                <p14:cNvContentPartPr/>
                <p14:nvPr/>
              </p14:nvContentPartPr>
              <p14:xfrm>
                <a:off x="4219080" y="5580754"/>
                <a:ext cx="970920" cy="2372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1DF793E-3189-F5ED-1635-C57759968D2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201080" y="5562754"/>
                  <a:ext cx="10065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9C6659E-FEAA-ACA2-2BF5-846CC181B3FC}"/>
                    </a:ext>
                  </a:extLst>
                </p14:cNvPr>
                <p14:cNvContentPartPr/>
                <p14:nvPr/>
              </p14:nvContentPartPr>
              <p14:xfrm>
                <a:off x="5023320" y="5415874"/>
                <a:ext cx="330480" cy="4478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9C6659E-FEAA-ACA2-2BF5-846CC181B3F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005680" y="5398234"/>
                  <a:ext cx="36612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1C8F639-91D9-087B-275C-AFBB73F15EA9}"/>
                    </a:ext>
                  </a:extLst>
                </p14:cNvPr>
                <p14:cNvContentPartPr/>
                <p14:nvPr/>
              </p14:nvContentPartPr>
              <p14:xfrm>
                <a:off x="5250120" y="5447914"/>
                <a:ext cx="680040" cy="4395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1C8F639-91D9-087B-275C-AFBB73F15EA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232480" y="5430274"/>
                  <a:ext cx="71568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D577DFD-0D51-9860-1086-0FB206277D40}"/>
                    </a:ext>
                  </a:extLst>
                </p14:cNvPr>
                <p14:cNvContentPartPr/>
                <p14:nvPr/>
              </p14:nvContentPartPr>
              <p14:xfrm>
                <a:off x="6079560" y="5675794"/>
                <a:ext cx="642240" cy="2044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D577DFD-0D51-9860-1086-0FB206277D4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061920" y="5657794"/>
                  <a:ext cx="6778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378AD42-9ACB-74A3-1A41-3D75221CE3E5}"/>
                    </a:ext>
                  </a:extLst>
                </p14:cNvPr>
                <p14:cNvContentPartPr/>
                <p14:nvPr/>
              </p14:nvContentPartPr>
              <p14:xfrm>
                <a:off x="6851040" y="5508034"/>
                <a:ext cx="348840" cy="469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378AD42-9ACB-74A3-1A41-3D75221CE3E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833400" y="5490034"/>
                  <a:ext cx="38448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8FA8292-7554-B1DE-71D2-C03276CEF2B5}"/>
                    </a:ext>
                  </a:extLst>
                </p14:cNvPr>
                <p14:cNvContentPartPr/>
                <p14:nvPr/>
              </p14:nvContentPartPr>
              <p14:xfrm>
                <a:off x="7138680" y="5713594"/>
                <a:ext cx="440640" cy="2062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8FA8292-7554-B1DE-71D2-C03276CEF2B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120680" y="5695594"/>
                  <a:ext cx="4762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E04DD49-36BA-AEFF-4CF5-416895880FA3}"/>
                    </a:ext>
                  </a:extLst>
                </p14:cNvPr>
                <p14:cNvContentPartPr/>
                <p14:nvPr/>
              </p14:nvContentPartPr>
              <p14:xfrm>
                <a:off x="7490400" y="5590834"/>
                <a:ext cx="288720" cy="3117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E04DD49-36BA-AEFF-4CF5-416895880FA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472400" y="5573194"/>
                  <a:ext cx="3243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7F928CE-059F-5262-6D43-C9EB504778EA}"/>
                    </a:ext>
                  </a:extLst>
                </p14:cNvPr>
                <p14:cNvContentPartPr/>
                <p14:nvPr/>
              </p14:nvContentPartPr>
              <p14:xfrm>
                <a:off x="8032920" y="5942554"/>
                <a:ext cx="62280" cy="126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7F928CE-059F-5262-6D43-C9EB504778E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015280" y="5924914"/>
                  <a:ext cx="979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C0D79DA-9F41-FE6D-3F2B-4FEB6C968CB9}"/>
                    </a:ext>
                  </a:extLst>
                </p14:cNvPr>
                <p14:cNvContentPartPr/>
                <p14:nvPr/>
              </p14:nvContentPartPr>
              <p14:xfrm>
                <a:off x="4385040" y="2228434"/>
                <a:ext cx="500760" cy="993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C0D79DA-9F41-FE6D-3F2B-4FEB6C968CB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367040" y="2210794"/>
                  <a:ext cx="5364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BAE169B-7A4E-6099-56C9-13086B416314}"/>
                    </a:ext>
                  </a:extLst>
                </p14:cNvPr>
                <p14:cNvContentPartPr/>
                <p14:nvPr/>
              </p14:nvContentPartPr>
              <p14:xfrm>
                <a:off x="7196640" y="195874"/>
                <a:ext cx="3773880" cy="17762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BAE169B-7A4E-6099-56C9-13086B41631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178640" y="178234"/>
                  <a:ext cx="3809520" cy="18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4E64C26-0FA4-53D2-90F2-2CF479311B30}"/>
                    </a:ext>
                  </a:extLst>
                </p14:cNvPr>
                <p14:cNvContentPartPr/>
                <p14:nvPr/>
              </p14:nvContentPartPr>
              <p14:xfrm>
                <a:off x="7483200" y="120634"/>
                <a:ext cx="59760" cy="3326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4E64C26-0FA4-53D2-90F2-2CF479311B3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465200" y="102994"/>
                  <a:ext cx="9540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28AF624-40A4-F3E2-B942-6C2BC741D5EB}"/>
                    </a:ext>
                  </a:extLst>
                </p14:cNvPr>
                <p14:cNvContentPartPr/>
                <p14:nvPr/>
              </p14:nvContentPartPr>
              <p14:xfrm>
                <a:off x="7612440" y="74914"/>
                <a:ext cx="802440" cy="3891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28AF624-40A4-F3E2-B942-6C2BC741D5E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594800" y="56914"/>
                  <a:ext cx="83808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8C21E4F-A1D8-6357-7866-DBEBACF32444}"/>
                    </a:ext>
                  </a:extLst>
                </p14:cNvPr>
                <p14:cNvContentPartPr/>
                <p14:nvPr/>
              </p14:nvContentPartPr>
              <p14:xfrm>
                <a:off x="8525760" y="315754"/>
                <a:ext cx="9720" cy="1965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8C21E4F-A1D8-6357-7866-DBEBACF3244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508120" y="297754"/>
                  <a:ext cx="453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DEFFA9C-2412-7A2B-627B-8F946C248052}"/>
                    </a:ext>
                  </a:extLst>
                </p14:cNvPr>
                <p14:cNvContentPartPr/>
                <p14:nvPr/>
              </p14:nvContentPartPr>
              <p14:xfrm>
                <a:off x="8790360" y="156994"/>
                <a:ext cx="240120" cy="3085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DEFFA9C-2412-7A2B-627B-8F946C24805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772360" y="139354"/>
                  <a:ext cx="2757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A5503E3-030E-46DF-F8F0-2A6DFB6868D1}"/>
                    </a:ext>
                  </a:extLst>
                </p14:cNvPr>
                <p14:cNvContentPartPr/>
                <p14:nvPr/>
              </p14:nvContentPartPr>
              <p14:xfrm>
                <a:off x="9349440" y="271114"/>
                <a:ext cx="6120" cy="1832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A5503E3-030E-46DF-F8F0-2A6DFB6868D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331800" y="253114"/>
                  <a:ext cx="417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55F57C5-35E0-86BC-4FD1-AF854CE3AAC0}"/>
                    </a:ext>
                  </a:extLst>
                </p14:cNvPr>
                <p14:cNvContentPartPr/>
                <p14:nvPr/>
              </p14:nvContentPartPr>
              <p14:xfrm>
                <a:off x="9383640" y="127474"/>
                <a:ext cx="240120" cy="3992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55F57C5-35E0-86BC-4FD1-AF854CE3AAC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365640" y="109834"/>
                  <a:ext cx="27576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C0A44F7-5D1E-B807-4174-8CAF65B1B6E1}"/>
                    </a:ext>
                  </a:extLst>
                </p14:cNvPr>
                <p14:cNvContentPartPr/>
                <p14:nvPr/>
              </p14:nvContentPartPr>
              <p14:xfrm>
                <a:off x="7563120" y="628234"/>
                <a:ext cx="153000" cy="5245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C0A44F7-5D1E-B807-4174-8CAF65B1B6E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545480" y="610234"/>
                  <a:ext cx="18864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EB9B6E9-5C0C-D36F-6654-13792BCD408D}"/>
                    </a:ext>
                  </a:extLst>
                </p14:cNvPr>
                <p14:cNvContentPartPr/>
                <p14:nvPr/>
              </p14:nvContentPartPr>
              <p14:xfrm>
                <a:off x="7487160" y="558034"/>
                <a:ext cx="427680" cy="4626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EB9B6E9-5C0C-D36F-6654-13792BCD408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469160" y="540394"/>
                  <a:ext cx="46332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009BFF7-470F-D902-9EF4-AF4D3F81A861}"/>
                    </a:ext>
                  </a:extLst>
                </p14:cNvPr>
                <p14:cNvContentPartPr/>
                <p14:nvPr/>
              </p14:nvContentPartPr>
              <p14:xfrm>
                <a:off x="7990080" y="855034"/>
                <a:ext cx="99360" cy="1306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009BFF7-470F-D902-9EF4-AF4D3F81A86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972440" y="837394"/>
                  <a:ext cx="1350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10FFF36-4CB5-16D0-EE88-8A7C7A63D122}"/>
                    </a:ext>
                  </a:extLst>
                </p14:cNvPr>
                <p14:cNvContentPartPr/>
                <p14:nvPr/>
              </p14:nvContentPartPr>
              <p14:xfrm>
                <a:off x="8209680" y="635074"/>
                <a:ext cx="397080" cy="4053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10FFF36-4CB5-16D0-EE88-8A7C7A63D12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192040" y="617074"/>
                  <a:ext cx="43272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BBF4399-82FB-B01F-790B-D08E7DB7B8B4}"/>
                    </a:ext>
                  </a:extLst>
                </p14:cNvPr>
                <p14:cNvContentPartPr/>
                <p14:nvPr/>
              </p14:nvContentPartPr>
              <p14:xfrm>
                <a:off x="8543760" y="875194"/>
                <a:ext cx="239040" cy="122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BBF4399-82FB-B01F-790B-D08E7DB7B8B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525760" y="857194"/>
                  <a:ext cx="2746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92B7188-BBCE-9B1E-4E09-1F1881D6CC33}"/>
                    </a:ext>
                  </a:extLst>
                </p14:cNvPr>
                <p14:cNvContentPartPr/>
                <p14:nvPr/>
              </p14:nvContentPartPr>
              <p14:xfrm>
                <a:off x="9061080" y="684754"/>
                <a:ext cx="39600" cy="2800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92B7188-BBCE-9B1E-4E09-1F1881D6CC3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043080" y="667114"/>
                  <a:ext cx="752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C816A9E-13DE-6AC9-F61E-80CC578D7604}"/>
                    </a:ext>
                  </a:extLst>
                </p14:cNvPr>
                <p14:cNvContentPartPr/>
                <p14:nvPr/>
              </p14:nvContentPartPr>
              <p14:xfrm>
                <a:off x="8859120" y="741994"/>
                <a:ext cx="1087560" cy="2746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C816A9E-13DE-6AC9-F61E-80CC578D760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841120" y="723994"/>
                  <a:ext cx="11232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1020B96-7BD1-C4E9-EE8A-8A17CEF99F91}"/>
                    </a:ext>
                  </a:extLst>
                </p14:cNvPr>
                <p14:cNvContentPartPr/>
                <p14:nvPr/>
              </p14:nvContentPartPr>
              <p14:xfrm>
                <a:off x="9971160" y="842794"/>
                <a:ext cx="121680" cy="1447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1020B96-7BD1-C4E9-EE8A-8A17CEF99F9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953520" y="825154"/>
                  <a:ext cx="1573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3F1EC6A-4C71-1C58-26AD-B7E881C9F046}"/>
                    </a:ext>
                  </a:extLst>
                </p14:cNvPr>
                <p14:cNvContentPartPr/>
                <p14:nvPr/>
              </p14:nvContentPartPr>
              <p14:xfrm>
                <a:off x="10172400" y="844594"/>
                <a:ext cx="320760" cy="651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3F1EC6A-4C71-1C58-26AD-B7E881C9F04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154760" y="826594"/>
                  <a:ext cx="3564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08F3691-2038-456F-95CD-8F72968AE8BE}"/>
                    </a:ext>
                  </a:extLst>
                </p14:cNvPr>
                <p14:cNvContentPartPr/>
                <p14:nvPr/>
              </p14:nvContentPartPr>
              <p14:xfrm>
                <a:off x="10452120" y="682594"/>
                <a:ext cx="665640" cy="4852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08F3691-2038-456F-95CD-8F72968AE8B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434120" y="664954"/>
                  <a:ext cx="70128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4A00BE5-5DF9-CEC5-4024-C1BDB388F95E}"/>
                    </a:ext>
                  </a:extLst>
                </p14:cNvPr>
                <p14:cNvContentPartPr/>
                <p14:nvPr/>
              </p14:nvContentPartPr>
              <p14:xfrm>
                <a:off x="10919760" y="874834"/>
                <a:ext cx="257760" cy="64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4A00BE5-5DF9-CEC5-4024-C1BDB388F95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901760" y="857194"/>
                  <a:ext cx="2934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743EC98-C8E4-8332-2FF0-231BAC16EF23}"/>
                    </a:ext>
                  </a:extLst>
                </p14:cNvPr>
                <p14:cNvContentPartPr/>
                <p14:nvPr/>
              </p14:nvContentPartPr>
              <p14:xfrm>
                <a:off x="11368320" y="1025674"/>
                <a:ext cx="31680" cy="378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743EC98-C8E4-8332-2FF0-231BAC16EF2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350320" y="1007674"/>
                  <a:ext cx="673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35EBBDB-3C30-427C-D04B-53F15BB76673}"/>
                    </a:ext>
                  </a:extLst>
                </p14:cNvPr>
                <p14:cNvContentPartPr/>
                <p14:nvPr/>
              </p14:nvContentPartPr>
              <p14:xfrm>
                <a:off x="7361520" y="1284874"/>
                <a:ext cx="288720" cy="2106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35EBBDB-3C30-427C-D04B-53F15BB7667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343520" y="1267234"/>
                  <a:ext cx="3243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A22BC14-7C32-54E6-F413-40B6AB6C9163}"/>
                    </a:ext>
                  </a:extLst>
                </p14:cNvPr>
                <p14:cNvContentPartPr/>
                <p14:nvPr/>
              </p14:nvContentPartPr>
              <p14:xfrm>
                <a:off x="7734120" y="1182634"/>
                <a:ext cx="399240" cy="3294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A22BC14-7C32-54E6-F413-40B6AB6C916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716120" y="1164994"/>
                  <a:ext cx="43488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8CF720C-64EE-E8DB-3AC6-DE46F55B8BD4}"/>
                    </a:ext>
                  </a:extLst>
                </p14:cNvPr>
                <p14:cNvContentPartPr/>
                <p14:nvPr/>
              </p14:nvContentPartPr>
              <p14:xfrm>
                <a:off x="8117520" y="1205674"/>
                <a:ext cx="344880" cy="3517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8CF720C-64EE-E8DB-3AC6-DE46F55B8BD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099520" y="1187674"/>
                  <a:ext cx="38052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F4DE952-8275-C580-9102-4EA1D2CD221F}"/>
                    </a:ext>
                  </a:extLst>
                </p14:cNvPr>
                <p14:cNvContentPartPr/>
                <p14:nvPr/>
              </p14:nvContentPartPr>
              <p14:xfrm>
                <a:off x="8501640" y="1233034"/>
                <a:ext cx="275400" cy="3207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F4DE952-8275-C580-9102-4EA1D2CD221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483640" y="1215394"/>
                  <a:ext cx="3110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57CC35B-194F-D821-49DD-679E2F890207}"/>
                    </a:ext>
                  </a:extLst>
                </p14:cNvPr>
                <p14:cNvContentPartPr/>
                <p14:nvPr/>
              </p14:nvContentPartPr>
              <p14:xfrm>
                <a:off x="9102120" y="1281634"/>
                <a:ext cx="401760" cy="2030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57CC35B-194F-D821-49DD-679E2F89020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084480" y="1263994"/>
                  <a:ext cx="4374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B0AC7A0-DC4B-59BF-181B-B67D73F3E662}"/>
                    </a:ext>
                  </a:extLst>
                </p14:cNvPr>
                <p14:cNvContentPartPr/>
                <p14:nvPr/>
              </p14:nvContentPartPr>
              <p14:xfrm>
                <a:off x="9549240" y="1201354"/>
                <a:ext cx="97560" cy="2692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B0AC7A0-DC4B-59BF-181B-B67D73F3E66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531240" y="1183354"/>
                  <a:ext cx="1332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22BED7A-CB8C-12E9-4A7E-5A6E956B9464}"/>
                    </a:ext>
                  </a:extLst>
                </p14:cNvPr>
                <p14:cNvContentPartPr/>
                <p14:nvPr/>
              </p14:nvContentPartPr>
              <p14:xfrm>
                <a:off x="9805560" y="1227274"/>
                <a:ext cx="221400" cy="4255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22BED7A-CB8C-12E9-4A7E-5A6E956B946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787560" y="1209634"/>
                  <a:ext cx="25704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1618AFA-38D4-87E4-BDF4-3FCEDDC0BE33}"/>
                    </a:ext>
                  </a:extLst>
                </p14:cNvPr>
                <p14:cNvContentPartPr/>
                <p14:nvPr/>
              </p14:nvContentPartPr>
              <p14:xfrm>
                <a:off x="10061160" y="1145194"/>
                <a:ext cx="423000" cy="3312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1618AFA-38D4-87E4-BDF4-3FCEDDC0BE3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043160" y="1127554"/>
                  <a:ext cx="45864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84DDCAA-BC30-9520-3317-CBFD1F7644C9}"/>
                    </a:ext>
                  </a:extLst>
                </p14:cNvPr>
                <p14:cNvContentPartPr/>
                <p14:nvPr/>
              </p14:nvContentPartPr>
              <p14:xfrm>
                <a:off x="10329360" y="1295314"/>
                <a:ext cx="269280" cy="475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84DDCAA-BC30-9520-3317-CBFD1F7644C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311720" y="1277314"/>
                  <a:ext cx="3049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775CD0C-6D9D-4084-4098-7847E80BB703}"/>
                    </a:ext>
                  </a:extLst>
                </p14:cNvPr>
                <p14:cNvContentPartPr/>
                <p14:nvPr/>
              </p14:nvContentPartPr>
              <p14:xfrm>
                <a:off x="10868280" y="1145194"/>
                <a:ext cx="216360" cy="3517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775CD0C-6D9D-4084-4098-7847E80BB70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850280" y="1127554"/>
                  <a:ext cx="25200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7BDFB7A-283D-130F-D7A2-E753FC122D8B}"/>
                    </a:ext>
                  </a:extLst>
                </p14:cNvPr>
                <p14:cNvContentPartPr/>
                <p14:nvPr/>
              </p14:nvContentPartPr>
              <p14:xfrm>
                <a:off x="11127480" y="1284874"/>
                <a:ext cx="424440" cy="2419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7BDFB7A-283D-130F-D7A2-E753FC122D8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109840" y="1267234"/>
                  <a:ext cx="4600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C72556C-28A3-7E57-9ECA-6E0B906DDEED}"/>
                    </a:ext>
                  </a:extLst>
                </p14:cNvPr>
                <p14:cNvContentPartPr/>
                <p14:nvPr/>
              </p14:nvContentPartPr>
              <p14:xfrm>
                <a:off x="8011680" y="1770154"/>
                <a:ext cx="648720" cy="1818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C72556C-28A3-7E57-9ECA-6E0B906DDEE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994040" y="1752154"/>
                  <a:ext cx="6843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419C7DE-3A44-542B-7F27-1271C83B291C}"/>
                    </a:ext>
                  </a:extLst>
                </p14:cNvPr>
                <p14:cNvContentPartPr/>
                <p14:nvPr/>
              </p14:nvContentPartPr>
              <p14:xfrm>
                <a:off x="8717280" y="1757554"/>
                <a:ext cx="1028160" cy="3027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419C7DE-3A44-542B-7F27-1271C83B291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699280" y="1739554"/>
                  <a:ext cx="106380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65564BC-439E-B8FF-5214-C818476D2977}"/>
                    </a:ext>
                  </a:extLst>
                </p14:cNvPr>
                <p14:cNvContentPartPr/>
                <p14:nvPr/>
              </p14:nvContentPartPr>
              <p14:xfrm>
                <a:off x="9967920" y="1721554"/>
                <a:ext cx="63360" cy="2840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65564BC-439E-B8FF-5214-C818476D297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950280" y="1703554"/>
                  <a:ext cx="990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7327A6D-C07A-4C75-AB08-0C12D098FC42}"/>
                    </a:ext>
                  </a:extLst>
                </p14:cNvPr>
                <p14:cNvContentPartPr/>
                <p14:nvPr/>
              </p14:nvContentPartPr>
              <p14:xfrm>
                <a:off x="9868200" y="1765474"/>
                <a:ext cx="631440" cy="2044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7327A6D-C07A-4C75-AB08-0C12D098FC4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850200" y="1747834"/>
                  <a:ext cx="6670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8A7FB33-D54A-E665-FF30-85D498DC4F8D}"/>
                    </a:ext>
                  </a:extLst>
                </p14:cNvPr>
                <p14:cNvContentPartPr/>
                <p14:nvPr/>
              </p14:nvContentPartPr>
              <p14:xfrm>
                <a:off x="10598280" y="1809394"/>
                <a:ext cx="200160" cy="1674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8A7FB33-D54A-E665-FF30-85D498DC4F8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580280" y="1791394"/>
                  <a:ext cx="2358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724BE10-471B-2C46-9353-32BB77CC8E24}"/>
                    </a:ext>
                  </a:extLst>
                </p14:cNvPr>
                <p14:cNvContentPartPr/>
                <p14:nvPr/>
              </p14:nvContentPartPr>
              <p14:xfrm>
                <a:off x="10898520" y="1795714"/>
                <a:ext cx="355320" cy="2764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724BE10-471B-2C46-9353-32BB77CC8E2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880880" y="1778074"/>
                  <a:ext cx="3909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84B42CD-4C15-78CE-237F-79FC5A6EA85C}"/>
                    </a:ext>
                  </a:extLst>
                </p14:cNvPr>
                <p14:cNvContentPartPr/>
                <p14:nvPr/>
              </p14:nvContentPartPr>
              <p14:xfrm>
                <a:off x="9633480" y="2184154"/>
                <a:ext cx="1149480" cy="4053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84B42CD-4C15-78CE-237F-79FC5A6EA85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615840" y="2166154"/>
                  <a:ext cx="118512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D749C7B-081E-70DA-0F22-C68304A9A909}"/>
                    </a:ext>
                  </a:extLst>
                </p14:cNvPr>
                <p14:cNvContentPartPr/>
                <p14:nvPr/>
              </p14:nvContentPartPr>
              <p14:xfrm>
                <a:off x="10804560" y="2238514"/>
                <a:ext cx="181080" cy="2185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D749C7B-081E-70DA-0F22-C68304A9A90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786560" y="2220874"/>
                  <a:ext cx="2167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C058C4C-B6E4-B873-6DB7-8530FE60FB51}"/>
                    </a:ext>
                  </a:extLst>
                </p14:cNvPr>
                <p14:cNvContentPartPr/>
                <p14:nvPr/>
              </p14:nvContentPartPr>
              <p14:xfrm>
                <a:off x="10947480" y="2096674"/>
                <a:ext cx="4320" cy="853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C058C4C-B6E4-B873-6DB7-8530FE60FB5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929480" y="2078674"/>
                  <a:ext cx="399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5DA23EA-AEF3-6B7E-537E-91A2E20AA965}"/>
                    </a:ext>
                  </a:extLst>
                </p14:cNvPr>
                <p14:cNvContentPartPr/>
                <p14:nvPr/>
              </p14:nvContentPartPr>
              <p14:xfrm>
                <a:off x="11038200" y="2202154"/>
                <a:ext cx="525600" cy="1872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5DA23EA-AEF3-6B7E-537E-91A2E20AA96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020200" y="2184154"/>
                  <a:ext cx="5612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305FA3D-2FEF-45B2-9238-965DB295EB81}"/>
                    </a:ext>
                  </a:extLst>
                </p14:cNvPr>
                <p14:cNvContentPartPr/>
                <p14:nvPr/>
              </p14:nvContentPartPr>
              <p14:xfrm>
                <a:off x="11500440" y="1973914"/>
                <a:ext cx="228600" cy="4021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305FA3D-2FEF-45B2-9238-965DB295EB8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482800" y="1956274"/>
                  <a:ext cx="26424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30E7AF0-58AA-8E6C-95B9-FA31C4F6FDEA}"/>
                    </a:ext>
                  </a:extLst>
                </p14:cNvPr>
                <p14:cNvContentPartPr/>
                <p14:nvPr/>
              </p14:nvContentPartPr>
              <p14:xfrm>
                <a:off x="11839200" y="2308714"/>
                <a:ext cx="25560" cy="205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30E7AF0-58AA-8E6C-95B9-FA31C4F6FDE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821560" y="2290714"/>
                  <a:ext cx="612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F38C330-3B3F-74E2-872E-B844BEF78FB8}"/>
                    </a:ext>
                  </a:extLst>
                </p14:cNvPr>
                <p14:cNvContentPartPr/>
                <p14:nvPr/>
              </p14:nvContentPartPr>
              <p14:xfrm>
                <a:off x="5880840" y="2048794"/>
                <a:ext cx="79920" cy="288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F38C330-3B3F-74E2-872E-B844BEF78FB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863200" y="2030794"/>
                  <a:ext cx="1155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61B2125-551B-E423-17A1-0F92E5C26648}"/>
                    </a:ext>
                  </a:extLst>
                </p14:cNvPr>
                <p14:cNvContentPartPr/>
                <p14:nvPr/>
              </p14:nvContentPartPr>
              <p14:xfrm>
                <a:off x="5869680" y="2058874"/>
                <a:ext cx="71280" cy="475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61B2125-551B-E423-17A1-0F92E5C2664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851680" y="2041234"/>
                  <a:ext cx="106920" cy="83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9286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0AC6992A-C8CA-578F-45D9-A0E9F5627BE4}"/>
              </a:ext>
            </a:extLst>
          </p:cNvPr>
          <p:cNvGrpSpPr/>
          <p:nvPr/>
        </p:nvGrpSpPr>
        <p:grpSpPr>
          <a:xfrm>
            <a:off x="1062960" y="428074"/>
            <a:ext cx="7240680" cy="2234520"/>
            <a:chOff x="1062960" y="428074"/>
            <a:chExt cx="7240680" cy="223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8E579C7-02C7-BC65-0986-90E728BDB78B}"/>
                    </a:ext>
                  </a:extLst>
                </p14:cNvPr>
                <p14:cNvContentPartPr/>
                <p14:nvPr/>
              </p14:nvContentPartPr>
              <p14:xfrm>
                <a:off x="1062960" y="463354"/>
                <a:ext cx="591120" cy="2880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8E579C7-02C7-BC65-0986-90E728BDB78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45320" y="445714"/>
                  <a:ext cx="6267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F414BAF-3736-B047-A0DD-EFDF1EE509A8}"/>
                    </a:ext>
                  </a:extLst>
                </p14:cNvPr>
                <p14:cNvContentPartPr/>
                <p14:nvPr/>
              </p14:nvContentPartPr>
              <p14:xfrm>
                <a:off x="1942440" y="615274"/>
                <a:ext cx="114480" cy="278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F414BAF-3736-B047-A0DD-EFDF1EE509A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24440" y="597274"/>
                  <a:ext cx="1501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85D3EB6-25EB-15EA-888E-2C83B56F6113}"/>
                    </a:ext>
                  </a:extLst>
                </p14:cNvPr>
                <p14:cNvContentPartPr/>
                <p14:nvPr/>
              </p14:nvContentPartPr>
              <p14:xfrm>
                <a:off x="2039640" y="632914"/>
                <a:ext cx="108360" cy="76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85D3EB6-25EB-15EA-888E-2C83B56F611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22000" y="614914"/>
                  <a:ext cx="144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D675FA5-1896-C77A-CE80-18D90BF83438}"/>
                    </a:ext>
                  </a:extLst>
                </p14:cNvPr>
                <p14:cNvContentPartPr/>
                <p14:nvPr/>
              </p14:nvContentPartPr>
              <p14:xfrm>
                <a:off x="2151240" y="603394"/>
                <a:ext cx="1432080" cy="409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D675FA5-1896-C77A-CE80-18D90BF8343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33240" y="585394"/>
                  <a:ext cx="146772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3AC0E8F-83C7-BA77-F2C6-B2D46C22DBBE}"/>
                    </a:ext>
                  </a:extLst>
                </p14:cNvPr>
                <p14:cNvContentPartPr/>
                <p14:nvPr/>
              </p14:nvContentPartPr>
              <p14:xfrm>
                <a:off x="3666120" y="591514"/>
                <a:ext cx="273240" cy="144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3AC0E8F-83C7-BA77-F2C6-B2D46C22DBB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48480" y="573874"/>
                  <a:ext cx="3088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81EFC54-46FA-A4EA-EEA6-1A97A3177960}"/>
                    </a:ext>
                  </a:extLst>
                </p14:cNvPr>
                <p14:cNvContentPartPr/>
                <p14:nvPr/>
              </p14:nvContentPartPr>
              <p14:xfrm>
                <a:off x="3933240" y="531034"/>
                <a:ext cx="364680" cy="161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81EFC54-46FA-A4EA-EEA6-1A97A31779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15240" y="513034"/>
                  <a:ext cx="4003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452CAB3-AC11-56C2-8FDB-B78979D0253D}"/>
                    </a:ext>
                  </a:extLst>
                </p14:cNvPr>
                <p14:cNvContentPartPr/>
                <p14:nvPr/>
              </p14:nvContentPartPr>
              <p14:xfrm>
                <a:off x="4398000" y="499354"/>
                <a:ext cx="588600" cy="235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452CAB3-AC11-56C2-8FDB-B78979D0253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80000" y="481714"/>
                  <a:ext cx="6242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671A0EC-C4C8-A1E7-A424-77D3E7665A59}"/>
                    </a:ext>
                  </a:extLst>
                </p14:cNvPr>
                <p14:cNvContentPartPr/>
                <p14:nvPr/>
              </p14:nvContentPartPr>
              <p14:xfrm>
                <a:off x="4843320" y="428074"/>
                <a:ext cx="95040" cy="56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671A0EC-C4C8-A1E7-A424-77D3E7665A5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25320" y="410434"/>
                  <a:ext cx="1306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91CE106-A250-040A-C70B-4A99DB71C895}"/>
                    </a:ext>
                  </a:extLst>
                </p14:cNvPr>
                <p14:cNvContentPartPr/>
                <p14:nvPr/>
              </p14:nvContentPartPr>
              <p14:xfrm>
                <a:off x="5138880" y="544354"/>
                <a:ext cx="666000" cy="522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91CE106-A250-040A-C70B-4A99DB71C89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21240" y="526714"/>
                  <a:ext cx="70164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9F5B3D3-1973-423A-E976-8C5F3979DF7D}"/>
                    </a:ext>
                  </a:extLst>
                </p14:cNvPr>
                <p14:cNvContentPartPr/>
                <p14:nvPr/>
              </p14:nvContentPartPr>
              <p14:xfrm>
                <a:off x="3310440" y="1191994"/>
                <a:ext cx="38160" cy="415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9F5B3D3-1973-423A-E976-8C5F3979DF7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92800" y="1173994"/>
                  <a:ext cx="7380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BFFCE2E-4FD1-77CF-F3A2-D9BC50A8CE53}"/>
                    </a:ext>
                  </a:extLst>
                </p14:cNvPr>
                <p14:cNvContentPartPr/>
                <p14:nvPr/>
              </p14:nvContentPartPr>
              <p14:xfrm>
                <a:off x="3075360" y="1193434"/>
                <a:ext cx="1845360" cy="318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BFFCE2E-4FD1-77CF-F3A2-D9BC50A8CE5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57720" y="1175794"/>
                  <a:ext cx="18810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C39F3FA-54C7-BE4A-D835-2E675A047640}"/>
                    </a:ext>
                  </a:extLst>
                </p14:cNvPr>
                <p14:cNvContentPartPr/>
                <p14:nvPr/>
              </p14:nvContentPartPr>
              <p14:xfrm>
                <a:off x="5093160" y="1069234"/>
                <a:ext cx="205920" cy="431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C39F3FA-54C7-BE4A-D835-2E675A04764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75520" y="1051234"/>
                  <a:ext cx="24156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30C2380-F42A-BAF7-82E0-223930C2356D}"/>
                    </a:ext>
                  </a:extLst>
                </p14:cNvPr>
                <p14:cNvContentPartPr/>
                <p14:nvPr/>
              </p14:nvContentPartPr>
              <p14:xfrm>
                <a:off x="5366760" y="1305394"/>
                <a:ext cx="126000" cy="241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30C2380-F42A-BAF7-82E0-223930C2356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48760" y="1287754"/>
                  <a:ext cx="1616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1510C50-7747-1F48-2FD1-8417480DDDF8}"/>
                    </a:ext>
                  </a:extLst>
                </p14:cNvPr>
                <p14:cNvContentPartPr/>
                <p14:nvPr/>
              </p14:nvContentPartPr>
              <p14:xfrm>
                <a:off x="5989560" y="1271554"/>
                <a:ext cx="1104840" cy="250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1510C50-7747-1F48-2FD1-8417480DDD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71920" y="1253554"/>
                  <a:ext cx="11404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A699FFC-346C-295E-0DFF-5FFF47C34F31}"/>
                    </a:ext>
                  </a:extLst>
                </p14:cNvPr>
                <p14:cNvContentPartPr/>
                <p14:nvPr/>
              </p14:nvContentPartPr>
              <p14:xfrm>
                <a:off x="7201680" y="963034"/>
                <a:ext cx="37440" cy="424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A699FFC-346C-295E-0DFF-5FFF47C34F3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83680" y="945394"/>
                  <a:ext cx="7308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53180BA-F9CA-CA7E-4C61-7EAF2CCE0188}"/>
                    </a:ext>
                  </a:extLst>
                </p14:cNvPr>
                <p14:cNvContentPartPr/>
                <p14:nvPr/>
              </p14:nvContentPartPr>
              <p14:xfrm>
                <a:off x="7375920" y="1225834"/>
                <a:ext cx="538920" cy="245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53180BA-F9CA-CA7E-4C61-7EAF2CCE018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58280" y="1208194"/>
                  <a:ext cx="5745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FC57114-87CB-0C99-26DA-6B53B55EEFB1}"/>
                    </a:ext>
                  </a:extLst>
                </p14:cNvPr>
                <p14:cNvContentPartPr/>
                <p14:nvPr/>
              </p14:nvContentPartPr>
              <p14:xfrm>
                <a:off x="5626680" y="1926034"/>
                <a:ext cx="478080" cy="471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FC57114-87CB-0C99-26DA-6B53B55EEFB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09040" y="1908394"/>
                  <a:ext cx="51372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7671B3D-52D5-5729-6038-50CFA37CB9E8}"/>
                    </a:ext>
                  </a:extLst>
                </p14:cNvPr>
                <p14:cNvContentPartPr/>
                <p14:nvPr/>
              </p14:nvContentPartPr>
              <p14:xfrm>
                <a:off x="6327960" y="2133394"/>
                <a:ext cx="134640" cy="239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7671B3D-52D5-5729-6038-50CFA37CB9E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09960" y="2115754"/>
                  <a:ext cx="1702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C8E0F1E-6494-FEF5-3AA7-A5E3D3548FCB}"/>
                    </a:ext>
                  </a:extLst>
                </p14:cNvPr>
                <p14:cNvContentPartPr/>
                <p14:nvPr/>
              </p14:nvContentPartPr>
              <p14:xfrm>
                <a:off x="6923760" y="1843594"/>
                <a:ext cx="109800" cy="430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C8E0F1E-6494-FEF5-3AA7-A5E3D3548FC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05760" y="1825954"/>
                  <a:ext cx="14544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78ABED4-3DE6-DFB0-4C4C-4FC64FD36D1B}"/>
                    </a:ext>
                  </a:extLst>
                </p14:cNvPr>
                <p14:cNvContentPartPr/>
                <p14:nvPr/>
              </p14:nvContentPartPr>
              <p14:xfrm>
                <a:off x="7125720" y="2052394"/>
                <a:ext cx="913320" cy="389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78ABED4-3DE6-DFB0-4C4C-4FC64FD36D1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07720" y="2034754"/>
                  <a:ext cx="94896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0CC49AF-B000-F52E-5F1E-40B7F767A984}"/>
                    </a:ext>
                  </a:extLst>
                </p14:cNvPr>
                <p14:cNvContentPartPr/>
                <p14:nvPr/>
              </p14:nvContentPartPr>
              <p14:xfrm>
                <a:off x="8140560" y="1745314"/>
                <a:ext cx="163080" cy="213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0CC49AF-B000-F52E-5F1E-40B7F767A98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22920" y="1727674"/>
                  <a:ext cx="1987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96BC850-8498-9741-6918-A4769714CEBD}"/>
                    </a:ext>
                  </a:extLst>
                </p14:cNvPr>
                <p14:cNvContentPartPr/>
                <p14:nvPr/>
              </p14:nvContentPartPr>
              <p14:xfrm>
                <a:off x="1995000" y="2082994"/>
                <a:ext cx="117720" cy="285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96BC850-8498-9741-6918-A4769714CEB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77000" y="2064994"/>
                  <a:ext cx="1533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B4BBD24-0941-97A5-4D4B-E7BA935721D3}"/>
                    </a:ext>
                  </a:extLst>
                </p14:cNvPr>
                <p14:cNvContentPartPr/>
                <p14:nvPr/>
              </p14:nvContentPartPr>
              <p14:xfrm>
                <a:off x="2064480" y="1949794"/>
                <a:ext cx="254160" cy="400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B4BBD24-0941-97A5-4D4B-E7BA935721D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46840" y="1931794"/>
                  <a:ext cx="28980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AF5E842-C5CD-E1B6-6845-FBD0BB8749DE}"/>
                    </a:ext>
                  </a:extLst>
                </p14:cNvPr>
                <p14:cNvContentPartPr/>
                <p14:nvPr/>
              </p14:nvContentPartPr>
              <p14:xfrm>
                <a:off x="2285160" y="1898674"/>
                <a:ext cx="77400" cy="463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AF5E842-C5CD-E1B6-6845-FBD0BB8749D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67520" y="1880674"/>
                  <a:ext cx="1130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19BC74F-F424-2808-6A5B-A456CDD95BEE}"/>
                    </a:ext>
                  </a:extLst>
                </p14:cNvPr>
                <p14:cNvContentPartPr/>
                <p14:nvPr/>
              </p14:nvContentPartPr>
              <p14:xfrm>
                <a:off x="2541120" y="2134474"/>
                <a:ext cx="94680" cy="172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19BC74F-F424-2808-6A5B-A456CDD95BE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523480" y="2116834"/>
                  <a:ext cx="1303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E419ECB-C873-7012-010A-3C2830C7EF55}"/>
                    </a:ext>
                  </a:extLst>
                </p14:cNvPr>
                <p14:cNvContentPartPr/>
                <p14:nvPr/>
              </p14:nvContentPartPr>
              <p14:xfrm>
                <a:off x="2959800" y="2137714"/>
                <a:ext cx="601920" cy="196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E419ECB-C873-7012-010A-3C2830C7EF5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41800" y="2120074"/>
                  <a:ext cx="6375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B02C97B-B266-A2A8-0713-C4A8531FC2AF}"/>
                    </a:ext>
                  </a:extLst>
                </p14:cNvPr>
                <p14:cNvContentPartPr/>
                <p14:nvPr/>
              </p14:nvContentPartPr>
              <p14:xfrm>
                <a:off x="3648480" y="2118994"/>
                <a:ext cx="1086840" cy="279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B02C97B-B266-A2A8-0713-C4A8531FC2A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630480" y="2101354"/>
                  <a:ext cx="11224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DE69ED1-D86C-843D-9271-75839C9F6433}"/>
                    </a:ext>
                  </a:extLst>
                </p14:cNvPr>
                <p14:cNvContentPartPr/>
                <p14:nvPr/>
              </p14:nvContentPartPr>
              <p14:xfrm>
                <a:off x="4987680" y="2393314"/>
                <a:ext cx="53280" cy="269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DE69ED1-D86C-843D-9271-75839C9F643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969680" y="2375674"/>
                  <a:ext cx="889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2A36B2E-0C43-9288-4F33-8B7B451D91AE}"/>
                    </a:ext>
                  </a:extLst>
                </p14:cNvPr>
                <p14:cNvContentPartPr/>
                <p14:nvPr/>
              </p14:nvContentPartPr>
              <p14:xfrm>
                <a:off x="1389480" y="1829914"/>
                <a:ext cx="77760" cy="114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2A36B2E-0C43-9288-4F33-8B7B451D91A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371480" y="1812274"/>
                  <a:ext cx="113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31A0182-0AC9-185B-2D6F-749F727F12FA}"/>
                    </a:ext>
                  </a:extLst>
                </p14:cNvPr>
                <p14:cNvContentPartPr/>
                <p14:nvPr/>
              </p14:nvContentPartPr>
              <p14:xfrm>
                <a:off x="1566960" y="1700314"/>
                <a:ext cx="120960" cy="167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31A0182-0AC9-185B-2D6F-749F727F12F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548960" y="1682314"/>
                  <a:ext cx="156600" cy="20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F942C52-AA5B-D861-1661-8AF48692AFDD}"/>
                  </a:ext>
                </a:extLst>
              </p14:cNvPr>
              <p14:cNvContentPartPr/>
              <p14:nvPr/>
            </p14:nvContentPartPr>
            <p14:xfrm>
              <a:off x="649320" y="2788594"/>
              <a:ext cx="10088640" cy="242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F942C52-AA5B-D861-1661-8AF48692AFD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31320" y="2770594"/>
                <a:ext cx="10124280" cy="27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C9D8D854-BF97-FA35-5D71-AC815A394C83}"/>
              </a:ext>
            </a:extLst>
          </p:cNvPr>
          <p:cNvGrpSpPr/>
          <p:nvPr/>
        </p:nvGrpSpPr>
        <p:grpSpPr>
          <a:xfrm>
            <a:off x="743280" y="3340834"/>
            <a:ext cx="5160960" cy="780120"/>
            <a:chOff x="743280" y="3340834"/>
            <a:chExt cx="5160960" cy="78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418CB5A-90AF-BECF-7EB7-FCA95C2A88CB}"/>
                    </a:ext>
                  </a:extLst>
                </p14:cNvPr>
                <p14:cNvContentPartPr/>
                <p14:nvPr/>
              </p14:nvContentPartPr>
              <p14:xfrm>
                <a:off x="743280" y="3340834"/>
                <a:ext cx="475920" cy="606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418CB5A-90AF-BECF-7EB7-FCA95C2A88C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25640" y="3323194"/>
                  <a:ext cx="511560" cy="64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C7A8528-0F7B-C831-ADD0-EDDD06B651FA}"/>
                    </a:ext>
                  </a:extLst>
                </p14:cNvPr>
                <p14:cNvContentPartPr/>
                <p14:nvPr/>
              </p14:nvContentPartPr>
              <p14:xfrm>
                <a:off x="1325400" y="3604714"/>
                <a:ext cx="137520" cy="257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C7A8528-0F7B-C831-ADD0-EDDD06B651F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307400" y="3586714"/>
                  <a:ext cx="1731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769B533-6004-3E8B-A24B-7DF0F2DD0FED}"/>
                    </a:ext>
                  </a:extLst>
                </p14:cNvPr>
                <p14:cNvContentPartPr/>
                <p14:nvPr/>
              </p14:nvContentPartPr>
              <p14:xfrm>
                <a:off x="1596840" y="3614794"/>
                <a:ext cx="560160" cy="298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769B533-6004-3E8B-A24B-7DF0F2DD0FE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579200" y="3597154"/>
                  <a:ext cx="5958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F5B83F1-F570-4F85-670B-7871A277577F}"/>
                    </a:ext>
                  </a:extLst>
                </p14:cNvPr>
                <p14:cNvContentPartPr/>
                <p14:nvPr/>
              </p14:nvContentPartPr>
              <p14:xfrm>
                <a:off x="2310720" y="3513274"/>
                <a:ext cx="245880" cy="379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F5B83F1-F570-4F85-670B-7871A277577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93080" y="3495274"/>
                  <a:ext cx="28152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3581C8E-9F01-4FE4-6CB4-1AACAD28CBE2}"/>
                    </a:ext>
                  </a:extLst>
                </p14:cNvPr>
                <p14:cNvContentPartPr/>
                <p14:nvPr/>
              </p14:nvContentPartPr>
              <p14:xfrm>
                <a:off x="2527440" y="3611554"/>
                <a:ext cx="455400" cy="226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3581C8E-9F01-4FE4-6CB4-1AACAD28CBE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09440" y="3593914"/>
                  <a:ext cx="4910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3BEB76C-CCAE-82FB-D18A-E9925DD841F8}"/>
                    </a:ext>
                  </a:extLst>
                </p14:cNvPr>
                <p14:cNvContentPartPr/>
                <p14:nvPr/>
              </p14:nvContentPartPr>
              <p14:xfrm>
                <a:off x="2330880" y="3727474"/>
                <a:ext cx="110880" cy="393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3BEB76C-CCAE-82FB-D18A-E9925DD841F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312880" y="3709474"/>
                  <a:ext cx="1465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2D676B4-573A-34F2-4555-AD2B593B7D6B}"/>
                    </a:ext>
                  </a:extLst>
                </p14:cNvPr>
                <p14:cNvContentPartPr/>
                <p14:nvPr/>
              </p14:nvContentPartPr>
              <p14:xfrm>
                <a:off x="2877000" y="3525154"/>
                <a:ext cx="237240" cy="340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2D676B4-573A-34F2-4555-AD2B593B7D6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59000" y="3507514"/>
                  <a:ext cx="27288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AD58761-F997-2A8E-F577-703790245899}"/>
                    </a:ext>
                  </a:extLst>
                </p14:cNvPr>
                <p14:cNvContentPartPr/>
                <p14:nvPr/>
              </p14:nvContentPartPr>
              <p14:xfrm>
                <a:off x="2982120" y="3547474"/>
                <a:ext cx="262440" cy="336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AD58761-F997-2A8E-F577-70379024589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64480" y="3529474"/>
                  <a:ext cx="2980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628FCF4-3A98-4047-4D11-AEB7316C6289}"/>
                    </a:ext>
                  </a:extLst>
                </p14:cNvPr>
                <p14:cNvContentPartPr/>
                <p14:nvPr/>
              </p14:nvContentPartPr>
              <p14:xfrm>
                <a:off x="3378120" y="3636034"/>
                <a:ext cx="520920" cy="480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628FCF4-3A98-4047-4D11-AEB7316C628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360480" y="3618034"/>
                  <a:ext cx="55656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D04A2B0-CBC1-7828-024C-BD6833B70119}"/>
                    </a:ext>
                  </a:extLst>
                </p14:cNvPr>
                <p14:cNvContentPartPr/>
                <p14:nvPr/>
              </p14:nvContentPartPr>
              <p14:xfrm>
                <a:off x="3831360" y="3578434"/>
                <a:ext cx="263880" cy="284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D04A2B0-CBC1-7828-024C-BD6833B7011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813720" y="3560434"/>
                  <a:ext cx="2995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6A8A2AF-B3FE-25B4-0D4D-2736278D0632}"/>
                    </a:ext>
                  </a:extLst>
                </p14:cNvPr>
                <p14:cNvContentPartPr/>
                <p14:nvPr/>
              </p14:nvContentPartPr>
              <p14:xfrm>
                <a:off x="4167240" y="3579874"/>
                <a:ext cx="437400" cy="223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6A8A2AF-B3FE-25B4-0D4D-2736278D063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49600" y="3562234"/>
                  <a:ext cx="4730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0633A55-9E70-6510-39B2-7822135C347E}"/>
                    </a:ext>
                  </a:extLst>
                </p14:cNvPr>
                <p14:cNvContentPartPr/>
                <p14:nvPr/>
              </p14:nvContentPartPr>
              <p14:xfrm>
                <a:off x="4995600" y="3466474"/>
                <a:ext cx="311400" cy="283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0633A55-9E70-6510-39B2-7822135C347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977600" y="3448834"/>
                  <a:ext cx="34704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5796507-9345-9190-8579-5BA250BFF72B}"/>
                    </a:ext>
                  </a:extLst>
                </p14:cNvPr>
                <p14:cNvContentPartPr/>
                <p14:nvPr/>
              </p14:nvContentPartPr>
              <p14:xfrm>
                <a:off x="5332560" y="3502834"/>
                <a:ext cx="236160" cy="222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5796507-9345-9190-8579-5BA250BFF72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314560" y="3485194"/>
                  <a:ext cx="2718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C588F86-9ABB-E677-55F0-9DE5BA37CA70}"/>
                    </a:ext>
                  </a:extLst>
                </p14:cNvPr>
                <p14:cNvContentPartPr/>
                <p14:nvPr/>
              </p14:nvContentPartPr>
              <p14:xfrm>
                <a:off x="5618760" y="3530194"/>
                <a:ext cx="285480" cy="230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C588F86-9ABB-E677-55F0-9DE5BA37CA7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600760" y="3512194"/>
                  <a:ext cx="321120" cy="26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3052376-6B6E-A9D8-07E3-2DE0DE59606C}"/>
              </a:ext>
            </a:extLst>
          </p:cNvPr>
          <p:cNvGrpSpPr/>
          <p:nvPr/>
        </p:nvGrpSpPr>
        <p:grpSpPr>
          <a:xfrm>
            <a:off x="6375120" y="3216274"/>
            <a:ext cx="4682160" cy="867960"/>
            <a:chOff x="6375120" y="3216274"/>
            <a:chExt cx="4682160" cy="86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159D0FD-BE21-A5AD-6176-757474910458}"/>
                    </a:ext>
                  </a:extLst>
                </p14:cNvPr>
                <p14:cNvContentPartPr/>
                <p14:nvPr/>
              </p14:nvContentPartPr>
              <p14:xfrm>
                <a:off x="6375120" y="3273874"/>
                <a:ext cx="155160" cy="438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159D0FD-BE21-A5AD-6176-75747491045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357120" y="3256234"/>
                  <a:ext cx="19080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78F63B4-4E86-DF21-0C97-9A5063B9BC0A}"/>
                    </a:ext>
                  </a:extLst>
                </p14:cNvPr>
                <p14:cNvContentPartPr/>
                <p14:nvPr/>
              </p14:nvContentPartPr>
              <p14:xfrm>
                <a:off x="6611640" y="3475834"/>
                <a:ext cx="371520" cy="229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78F63B4-4E86-DF21-0C97-9A5063B9BC0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593640" y="3457834"/>
                  <a:ext cx="4071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730A6FE-BFA9-4FA8-1550-971AA0ADCB5A}"/>
                    </a:ext>
                  </a:extLst>
                </p14:cNvPr>
                <p14:cNvContentPartPr/>
                <p14:nvPr/>
              </p14:nvContentPartPr>
              <p14:xfrm>
                <a:off x="7403640" y="3300514"/>
                <a:ext cx="184680" cy="655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730A6FE-BFA9-4FA8-1550-971AA0ADCB5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385640" y="3282514"/>
                  <a:ext cx="220320" cy="69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3E5550E-40BF-0D80-31B3-AE7EE406B4EA}"/>
                    </a:ext>
                  </a:extLst>
                </p14:cNvPr>
                <p14:cNvContentPartPr/>
                <p14:nvPr/>
              </p14:nvContentPartPr>
              <p14:xfrm>
                <a:off x="7379880" y="3556834"/>
                <a:ext cx="353160" cy="124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3E5550E-40BF-0D80-31B3-AE7EE406B4E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361880" y="3538834"/>
                  <a:ext cx="3888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E8B34DB-27DC-DA35-348B-08C262E4E031}"/>
                    </a:ext>
                  </a:extLst>
                </p14:cNvPr>
                <p14:cNvContentPartPr/>
                <p14:nvPr/>
              </p14:nvContentPartPr>
              <p14:xfrm>
                <a:off x="7712520" y="3346594"/>
                <a:ext cx="501840" cy="397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E8B34DB-27DC-DA35-348B-08C262E4E03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94880" y="3328954"/>
                  <a:ext cx="53748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D948A12-827F-CDA9-791B-5B8775232F8F}"/>
                    </a:ext>
                  </a:extLst>
                </p14:cNvPr>
                <p14:cNvContentPartPr/>
                <p14:nvPr/>
              </p14:nvContentPartPr>
              <p14:xfrm>
                <a:off x="8008440" y="3452434"/>
                <a:ext cx="973800" cy="307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D948A12-827F-CDA9-791B-5B8775232F8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90800" y="3434434"/>
                  <a:ext cx="10094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59357BD-C3FB-D0C8-2B39-E6EB0CA710B4}"/>
                    </a:ext>
                  </a:extLst>
                </p14:cNvPr>
                <p14:cNvContentPartPr/>
                <p14:nvPr/>
              </p14:nvContentPartPr>
              <p14:xfrm>
                <a:off x="9243960" y="3493834"/>
                <a:ext cx="687600" cy="376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59357BD-C3FB-D0C8-2B39-E6EB0CA710B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225960" y="3476194"/>
                  <a:ext cx="72324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5416F4D-AADF-6699-9991-6A59AE3F21BF}"/>
                    </a:ext>
                  </a:extLst>
                </p14:cNvPr>
                <p14:cNvContentPartPr/>
                <p14:nvPr/>
              </p14:nvContentPartPr>
              <p14:xfrm>
                <a:off x="9876120" y="3534874"/>
                <a:ext cx="263880" cy="282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5416F4D-AADF-6699-9991-6A59AE3F21B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858120" y="3516874"/>
                  <a:ext cx="299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A93C3A2-FAFE-7EA1-10D0-753BBDAAA3AE}"/>
                    </a:ext>
                  </a:extLst>
                </p14:cNvPr>
                <p14:cNvContentPartPr/>
                <p14:nvPr/>
              </p14:nvContentPartPr>
              <p14:xfrm>
                <a:off x="10255560" y="3216274"/>
                <a:ext cx="311760" cy="519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A93C3A2-FAFE-7EA1-10D0-753BBDAAA3A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237920" y="3198634"/>
                  <a:ext cx="34740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9F12369-8359-EBA7-0A22-E3B34431B431}"/>
                    </a:ext>
                  </a:extLst>
                </p14:cNvPr>
                <p14:cNvContentPartPr/>
                <p14:nvPr/>
              </p14:nvContentPartPr>
              <p14:xfrm>
                <a:off x="10624200" y="3432634"/>
                <a:ext cx="189000" cy="651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9F12369-8359-EBA7-0A22-E3B34431B43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606560" y="3414634"/>
                  <a:ext cx="224640" cy="68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AF04427-331D-D82B-A0B6-66CF0F0BAB9A}"/>
                    </a:ext>
                  </a:extLst>
                </p14:cNvPr>
                <p14:cNvContentPartPr/>
                <p14:nvPr/>
              </p14:nvContentPartPr>
              <p14:xfrm>
                <a:off x="10968360" y="3837274"/>
                <a:ext cx="88920" cy="48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AF04427-331D-D82B-A0B6-66CF0F0BAB9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950720" y="3819274"/>
                  <a:ext cx="124560" cy="8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C5C3212-95E7-837B-DEEF-772FF41DB89A}"/>
              </a:ext>
            </a:extLst>
          </p:cNvPr>
          <p:cNvGrpSpPr/>
          <p:nvPr/>
        </p:nvGrpSpPr>
        <p:grpSpPr>
          <a:xfrm>
            <a:off x="1240440" y="4469434"/>
            <a:ext cx="4073400" cy="799560"/>
            <a:chOff x="1240440" y="4469434"/>
            <a:chExt cx="4073400" cy="79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F84D293-6D9C-6E95-147E-7F1E46D834DE}"/>
                    </a:ext>
                  </a:extLst>
                </p14:cNvPr>
                <p14:cNvContentPartPr/>
                <p14:nvPr/>
              </p14:nvContentPartPr>
              <p14:xfrm>
                <a:off x="1250880" y="4706314"/>
                <a:ext cx="18720" cy="102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F84D293-6D9C-6E95-147E-7F1E46D834D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232880" y="4688674"/>
                  <a:ext cx="543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2077BD5-33F4-F5A0-5B2E-F915149A1E92}"/>
                    </a:ext>
                  </a:extLst>
                </p14:cNvPr>
                <p14:cNvContentPartPr/>
                <p14:nvPr/>
              </p14:nvContentPartPr>
              <p14:xfrm>
                <a:off x="1240440" y="4469434"/>
                <a:ext cx="247680" cy="305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2077BD5-33F4-F5A0-5B2E-F915149A1E9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222800" y="4451794"/>
                  <a:ext cx="2833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78ADD40-2434-771D-711D-6A17F86A3635}"/>
                    </a:ext>
                  </a:extLst>
                </p14:cNvPr>
                <p14:cNvContentPartPr/>
                <p14:nvPr/>
              </p14:nvContentPartPr>
              <p14:xfrm>
                <a:off x="1560480" y="4663114"/>
                <a:ext cx="303840" cy="211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78ADD40-2434-771D-711D-6A17F86A363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542480" y="4645474"/>
                  <a:ext cx="3394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516DAFE-4446-0E29-F40A-7AE99A3758DC}"/>
                    </a:ext>
                  </a:extLst>
                </p14:cNvPr>
                <p14:cNvContentPartPr/>
                <p14:nvPr/>
              </p14:nvContentPartPr>
              <p14:xfrm>
                <a:off x="2130720" y="4831594"/>
                <a:ext cx="355320" cy="216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516DAFE-4446-0E29-F40A-7AE99A3758D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112720" y="4813954"/>
                  <a:ext cx="3909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721182D-1A90-C9B1-C2CE-1580EF57BF1B}"/>
                    </a:ext>
                  </a:extLst>
                </p14:cNvPr>
                <p14:cNvContentPartPr/>
                <p14:nvPr/>
              </p14:nvContentPartPr>
              <p14:xfrm>
                <a:off x="2209560" y="4744474"/>
                <a:ext cx="236160" cy="398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721182D-1A90-C9B1-C2CE-1580EF57BF1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191920" y="4726834"/>
                  <a:ext cx="27180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4433309-3D53-C37B-1E7C-546AA4FD2101}"/>
                    </a:ext>
                  </a:extLst>
                </p14:cNvPr>
                <p14:cNvContentPartPr/>
                <p14:nvPr/>
              </p14:nvContentPartPr>
              <p14:xfrm>
                <a:off x="2519880" y="4664194"/>
                <a:ext cx="932040" cy="604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4433309-3D53-C37B-1E7C-546AA4FD210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501880" y="4646554"/>
                  <a:ext cx="967680" cy="64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8AC4151-09E8-D663-6AC2-814830B55166}"/>
                    </a:ext>
                  </a:extLst>
                </p14:cNvPr>
                <p14:cNvContentPartPr/>
                <p14:nvPr/>
              </p14:nvContentPartPr>
              <p14:xfrm>
                <a:off x="3385680" y="4666354"/>
                <a:ext cx="132120" cy="122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8AC4151-09E8-D663-6AC2-814830B5516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368040" y="4648354"/>
                  <a:ext cx="1677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4668689-C850-5120-3D38-F74FF562C230}"/>
                    </a:ext>
                  </a:extLst>
                </p14:cNvPr>
                <p14:cNvContentPartPr/>
                <p14:nvPr/>
              </p14:nvContentPartPr>
              <p14:xfrm>
                <a:off x="3604200" y="4767874"/>
                <a:ext cx="633960" cy="235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4668689-C850-5120-3D38-F74FF562C23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586200" y="4749874"/>
                  <a:ext cx="6696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609DB95-5872-A033-869B-ECA1BA406263}"/>
                    </a:ext>
                  </a:extLst>
                </p14:cNvPr>
                <p14:cNvContentPartPr/>
                <p14:nvPr/>
              </p14:nvContentPartPr>
              <p14:xfrm>
                <a:off x="4579080" y="4775074"/>
                <a:ext cx="64080" cy="355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609DB95-5872-A033-869B-ECA1BA40626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561440" y="4757074"/>
                  <a:ext cx="9972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7718B1E-6DC4-E305-FF8F-B79E8CBF96A1}"/>
                    </a:ext>
                  </a:extLst>
                </p14:cNvPr>
                <p14:cNvContentPartPr/>
                <p14:nvPr/>
              </p14:nvContentPartPr>
              <p14:xfrm>
                <a:off x="4563600" y="4703434"/>
                <a:ext cx="208440" cy="155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7718B1E-6DC4-E305-FF8F-B79E8CBF96A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545960" y="4685434"/>
                  <a:ext cx="2440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2A729D4-0A89-2F2A-F2F2-7100EBCE5F35}"/>
                    </a:ext>
                  </a:extLst>
                </p14:cNvPr>
                <p14:cNvContentPartPr/>
                <p14:nvPr/>
              </p14:nvContentPartPr>
              <p14:xfrm>
                <a:off x="4888680" y="4631434"/>
                <a:ext cx="425160" cy="410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2A729D4-0A89-2F2A-F2F2-7100EBCE5F3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870680" y="4613794"/>
                  <a:ext cx="460800" cy="44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56EFFD3-FE37-D0D1-90BD-22FEE6971F7A}"/>
                  </a:ext>
                </a:extLst>
              </p14:cNvPr>
              <p14:cNvContentPartPr/>
              <p14:nvPr/>
            </p14:nvContentPartPr>
            <p14:xfrm>
              <a:off x="6330480" y="4864714"/>
              <a:ext cx="2881080" cy="1530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56EFFD3-FE37-D0D1-90BD-22FEE6971F7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312480" y="4846714"/>
                <a:ext cx="2916720" cy="18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F6428103-7296-C747-D138-ADE66B9FC917}"/>
              </a:ext>
            </a:extLst>
          </p:cNvPr>
          <p:cNvGrpSpPr/>
          <p:nvPr/>
        </p:nvGrpSpPr>
        <p:grpSpPr>
          <a:xfrm>
            <a:off x="5967960" y="4560874"/>
            <a:ext cx="3378600" cy="563040"/>
            <a:chOff x="5967960" y="4560874"/>
            <a:chExt cx="3378600" cy="56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2A523AE-3389-2199-9052-FE408C70262E}"/>
                    </a:ext>
                  </a:extLst>
                </p14:cNvPr>
                <p14:cNvContentPartPr/>
                <p14:nvPr/>
              </p14:nvContentPartPr>
              <p14:xfrm>
                <a:off x="5967960" y="4710634"/>
                <a:ext cx="267840" cy="259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2A523AE-3389-2199-9052-FE408C70262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950320" y="4692634"/>
                  <a:ext cx="3034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44BA0C2-21F2-398A-E981-85707CDBAB0D}"/>
                    </a:ext>
                  </a:extLst>
                </p14:cNvPr>
                <p14:cNvContentPartPr/>
                <p14:nvPr/>
              </p14:nvContentPartPr>
              <p14:xfrm>
                <a:off x="6336600" y="4634674"/>
                <a:ext cx="79200" cy="221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44BA0C2-21F2-398A-E981-85707CDBAB0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318960" y="4617034"/>
                  <a:ext cx="1148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56D2E9A-B8E3-9D8A-8C1F-9C338F6F4636}"/>
                    </a:ext>
                  </a:extLst>
                </p14:cNvPr>
                <p14:cNvContentPartPr/>
                <p14:nvPr/>
              </p14:nvContentPartPr>
              <p14:xfrm>
                <a:off x="6520200" y="4590754"/>
                <a:ext cx="318600" cy="315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56D2E9A-B8E3-9D8A-8C1F-9C338F6F463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502560" y="4572754"/>
                  <a:ext cx="3542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94760ED-3DD9-A230-7A89-96666E68861E}"/>
                    </a:ext>
                  </a:extLst>
                </p14:cNvPr>
                <p14:cNvContentPartPr/>
                <p14:nvPr/>
              </p14:nvContentPartPr>
              <p14:xfrm>
                <a:off x="6952560" y="4605874"/>
                <a:ext cx="353520" cy="2844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94760ED-3DD9-A230-7A89-96666E68861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934560" y="4588234"/>
                  <a:ext cx="3891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8C991EB-D8F9-10CC-A739-80A23DD98046}"/>
                    </a:ext>
                  </a:extLst>
                </p14:cNvPr>
                <p14:cNvContentPartPr/>
                <p14:nvPr/>
              </p14:nvContentPartPr>
              <p14:xfrm>
                <a:off x="7265040" y="4560874"/>
                <a:ext cx="249480" cy="477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8C991EB-D8F9-10CC-A739-80A23DD9804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247040" y="4542874"/>
                  <a:ext cx="28512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3A934C8-650C-D99F-9802-AE640EFB4A5A}"/>
                    </a:ext>
                  </a:extLst>
                </p14:cNvPr>
                <p14:cNvContentPartPr/>
                <p14:nvPr/>
              </p14:nvContentPartPr>
              <p14:xfrm>
                <a:off x="6311040" y="5046154"/>
                <a:ext cx="264960" cy="77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3A934C8-650C-D99F-9802-AE640EFB4A5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293400" y="5028154"/>
                  <a:ext cx="3006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6E132D0-3BC1-B805-26B4-35A83B277524}"/>
                    </a:ext>
                  </a:extLst>
                </p14:cNvPr>
                <p14:cNvContentPartPr/>
                <p14:nvPr/>
              </p14:nvContentPartPr>
              <p14:xfrm>
                <a:off x="6420120" y="4952914"/>
                <a:ext cx="2288160" cy="112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6E132D0-3BC1-B805-26B4-35A83B27752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402120" y="4935274"/>
                  <a:ext cx="23238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2821EBD-FDB2-2B6B-0469-8D8E04039090}"/>
                    </a:ext>
                  </a:extLst>
                </p14:cNvPr>
                <p14:cNvContentPartPr/>
                <p14:nvPr/>
              </p14:nvContentPartPr>
              <p14:xfrm>
                <a:off x="7041840" y="4861474"/>
                <a:ext cx="2304720" cy="2138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2821EBD-FDB2-2B6B-0469-8D8E0403909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023840" y="4843474"/>
                  <a:ext cx="2340360" cy="249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3094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CE813B0-EA54-997F-EAC9-15FA5CB4289E}"/>
                  </a:ext>
                </a:extLst>
              </p14:cNvPr>
              <p14:cNvContentPartPr/>
              <p14:nvPr/>
            </p14:nvContentPartPr>
            <p14:xfrm>
              <a:off x="4512840" y="3422914"/>
              <a:ext cx="421920" cy="3477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CE813B0-EA54-997F-EAC9-15FA5CB428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5200" y="3405274"/>
                <a:ext cx="457560" cy="38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FF4A75DE-48EC-A2BA-FA93-ACA716DC3D81}"/>
              </a:ext>
            </a:extLst>
          </p:cNvPr>
          <p:cNvGrpSpPr/>
          <p:nvPr/>
        </p:nvGrpSpPr>
        <p:grpSpPr>
          <a:xfrm>
            <a:off x="6079560" y="3938434"/>
            <a:ext cx="997560" cy="272880"/>
            <a:chOff x="6079560" y="3938434"/>
            <a:chExt cx="997560" cy="27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AA9AEF5-F4FC-7D1D-ED17-C9B17E54514A}"/>
                    </a:ext>
                  </a:extLst>
                </p14:cNvPr>
                <p14:cNvContentPartPr/>
                <p14:nvPr/>
              </p14:nvContentPartPr>
              <p14:xfrm>
                <a:off x="6079560" y="3961834"/>
                <a:ext cx="171720" cy="2048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AA9AEF5-F4FC-7D1D-ED17-C9B17E54514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61560" y="3944194"/>
                  <a:ext cx="2073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A191D40-2672-D58D-338B-24714E11AB5D}"/>
                    </a:ext>
                  </a:extLst>
                </p14:cNvPr>
                <p14:cNvContentPartPr/>
                <p14:nvPr/>
              </p14:nvContentPartPr>
              <p14:xfrm>
                <a:off x="6340920" y="3949594"/>
                <a:ext cx="311040" cy="2246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A191D40-2672-D58D-338B-24714E11AB5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23280" y="3931594"/>
                  <a:ext cx="3466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57EB985-0DD0-A425-40C1-23A7BCB5A7C0}"/>
                    </a:ext>
                  </a:extLst>
                </p14:cNvPr>
                <p14:cNvContentPartPr/>
                <p14:nvPr/>
              </p14:nvContentPartPr>
              <p14:xfrm>
                <a:off x="6707760" y="3938434"/>
                <a:ext cx="369360" cy="272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57EB985-0DD0-A425-40C1-23A7BCB5A7C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90120" y="3920794"/>
                  <a:ext cx="405000" cy="30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BACED53D-023A-3EB3-4671-DB7BED529EB2}"/>
              </a:ext>
            </a:extLst>
          </p:cNvPr>
          <p:cNvGrpSpPr/>
          <p:nvPr/>
        </p:nvGrpSpPr>
        <p:grpSpPr>
          <a:xfrm>
            <a:off x="7615680" y="3683914"/>
            <a:ext cx="1049760" cy="458640"/>
            <a:chOff x="7615680" y="3683914"/>
            <a:chExt cx="1049760" cy="45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4C6B728-7CBB-2A49-0A25-4A2E4E1F3116}"/>
                    </a:ext>
                  </a:extLst>
                </p14:cNvPr>
                <p14:cNvContentPartPr/>
                <p14:nvPr/>
              </p14:nvContentPartPr>
              <p14:xfrm>
                <a:off x="7643400" y="3907834"/>
                <a:ext cx="64440" cy="207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4C6B728-7CBB-2A49-0A25-4A2E4E1F311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25400" y="3890194"/>
                  <a:ext cx="1000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C6F2991-7EF3-A683-5475-17D42EE629E0}"/>
                    </a:ext>
                  </a:extLst>
                </p14:cNvPr>
                <p14:cNvContentPartPr/>
                <p14:nvPr/>
              </p14:nvContentPartPr>
              <p14:xfrm>
                <a:off x="7615680" y="3683914"/>
                <a:ext cx="38880" cy="98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C6F2991-7EF3-A683-5475-17D42EE629E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98040" y="3666274"/>
                  <a:ext cx="745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1F6D356-6226-829F-189E-090CDB5236C5}"/>
                    </a:ext>
                  </a:extLst>
                </p14:cNvPr>
                <p14:cNvContentPartPr/>
                <p14:nvPr/>
              </p14:nvContentPartPr>
              <p14:xfrm>
                <a:off x="7837800" y="3756994"/>
                <a:ext cx="827640" cy="3855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1F6D356-6226-829F-189E-090CDB5236C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19800" y="3739354"/>
                  <a:ext cx="863280" cy="42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CB37454-EABC-86E0-B957-E1B46F66B0E2}"/>
              </a:ext>
            </a:extLst>
          </p:cNvPr>
          <p:cNvGrpSpPr/>
          <p:nvPr/>
        </p:nvGrpSpPr>
        <p:grpSpPr>
          <a:xfrm>
            <a:off x="4681680" y="4305994"/>
            <a:ext cx="613440" cy="332280"/>
            <a:chOff x="4681680" y="4305994"/>
            <a:chExt cx="613440" cy="33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257C342-4C54-615A-DD94-C5F5B4FF696D}"/>
                    </a:ext>
                  </a:extLst>
                </p14:cNvPr>
                <p14:cNvContentPartPr/>
                <p14:nvPr/>
              </p14:nvContentPartPr>
              <p14:xfrm>
                <a:off x="4681680" y="4305994"/>
                <a:ext cx="153000" cy="2545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257C342-4C54-615A-DD94-C5F5B4FF69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63680" y="4287994"/>
                  <a:ext cx="1886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929513F-E163-6BFD-6189-F5CA31976D2C}"/>
                    </a:ext>
                  </a:extLst>
                </p14:cNvPr>
                <p14:cNvContentPartPr/>
                <p14:nvPr/>
              </p14:nvContentPartPr>
              <p14:xfrm>
                <a:off x="4881480" y="4344874"/>
                <a:ext cx="413640" cy="293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929513F-E163-6BFD-6189-F5CA31976D2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63840" y="4326874"/>
                  <a:ext cx="449280" cy="32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781C878-20EC-144D-1715-935315627B77}"/>
              </a:ext>
            </a:extLst>
          </p:cNvPr>
          <p:cNvGrpSpPr/>
          <p:nvPr/>
        </p:nvGrpSpPr>
        <p:grpSpPr>
          <a:xfrm>
            <a:off x="6048600" y="4804234"/>
            <a:ext cx="938880" cy="271800"/>
            <a:chOff x="6048600" y="4804234"/>
            <a:chExt cx="938880" cy="27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A0D3E7A-61C9-47AF-FB14-0B262C2C1D78}"/>
                    </a:ext>
                  </a:extLst>
                </p14:cNvPr>
                <p14:cNvContentPartPr/>
                <p14:nvPr/>
              </p14:nvContentPartPr>
              <p14:xfrm>
                <a:off x="6048600" y="4804234"/>
                <a:ext cx="117000" cy="2008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A0D3E7A-61C9-47AF-FB14-0B262C2C1D7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30600" y="4786234"/>
                  <a:ext cx="1526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6BFA627-02AE-FA44-34AF-25EB5B2CCE7D}"/>
                    </a:ext>
                  </a:extLst>
                </p14:cNvPr>
                <p14:cNvContentPartPr/>
                <p14:nvPr/>
              </p14:nvContentPartPr>
              <p14:xfrm>
                <a:off x="6308520" y="4841314"/>
                <a:ext cx="370440" cy="1983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6BFA627-02AE-FA44-34AF-25EB5B2CCE7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90520" y="4823314"/>
                  <a:ext cx="406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38144C6-702B-804B-F304-6192E2138E53}"/>
                    </a:ext>
                  </a:extLst>
                </p14:cNvPr>
                <p14:cNvContentPartPr/>
                <p14:nvPr/>
              </p14:nvContentPartPr>
              <p14:xfrm>
                <a:off x="6749880" y="4830154"/>
                <a:ext cx="237600" cy="2458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38144C6-702B-804B-F304-6192E2138E5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31880" y="4812154"/>
                  <a:ext cx="273240" cy="28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13A2D14-1E3D-22AC-697B-5C1A5697B087}"/>
              </a:ext>
            </a:extLst>
          </p:cNvPr>
          <p:cNvGrpSpPr/>
          <p:nvPr/>
        </p:nvGrpSpPr>
        <p:grpSpPr>
          <a:xfrm>
            <a:off x="7600920" y="4556914"/>
            <a:ext cx="1645920" cy="514440"/>
            <a:chOff x="7600920" y="4556914"/>
            <a:chExt cx="1645920" cy="51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E7F00E1-1B27-4691-F93B-A90111628136}"/>
                    </a:ext>
                  </a:extLst>
                </p14:cNvPr>
                <p14:cNvContentPartPr/>
                <p14:nvPr/>
              </p14:nvContentPartPr>
              <p14:xfrm>
                <a:off x="7600920" y="4709554"/>
                <a:ext cx="541080" cy="348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E7F00E1-1B27-4691-F93B-A9011162813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82920" y="4691554"/>
                  <a:ext cx="57672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CD5D133-99B4-C8E5-AAE0-E12E8508B08E}"/>
                    </a:ext>
                  </a:extLst>
                </p14:cNvPr>
                <p14:cNvContentPartPr/>
                <p14:nvPr/>
              </p14:nvContentPartPr>
              <p14:xfrm>
                <a:off x="8191680" y="4670674"/>
                <a:ext cx="584280" cy="3639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CD5D133-99B4-C8E5-AAE0-E12E8508B08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73680" y="4653034"/>
                  <a:ext cx="6199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8798ECE-AE67-1A9B-F61A-0EFBAA7C781A}"/>
                    </a:ext>
                  </a:extLst>
                </p14:cNvPr>
                <p14:cNvContentPartPr/>
                <p14:nvPr/>
              </p14:nvContentPartPr>
              <p14:xfrm>
                <a:off x="8859120" y="4556914"/>
                <a:ext cx="220680" cy="4183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8798ECE-AE67-1A9B-F61A-0EFBAA7C781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41480" y="4539274"/>
                  <a:ext cx="25632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37E047D-5448-5317-273C-2ABFCE32D4C9}"/>
                    </a:ext>
                  </a:extLst>
                </p14:cNvPr>
                <p14:cNvContentPartPr/>
                <p14:nvPr/>
              </p14:nvContentPartPr>
              <p14:xfrm>
                <a:off x="9124080" y="4797754"/>
                <a:ext cx="122760" cy="2736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37E047D-5448-5317-273C-2ABFCE32D4C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106440" y="4779754"/>
                  <a:ext cx="158400" cy="30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672D863-3454-5E81-A67F-C84B4D177F20}"/>
              </a:ext>
            </a:extLst>
          </p:cNvPr>
          <p:cNvGrpSpPr/>
          <p:nvPr/>
        </p:nvGrpSpPr>
        <p:grpSpPr>
          <a:xfrm>
            <a:off x="9843360" y="4677874"/>
            <a:ext cx="1561320" cy="360720"/>
            <a:chOff x="9843360" y="4677874"/>
            <a:chExt cx="1561320" cy="36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46918F7-4737-1D75-A793-B6632EE33E22}"/>
                    </a:ext>
                  </a:extLst>
                </p14:cNvPr>
                <p14:cNvContentPartPr/>
                <p14:nvPr/>
              </p14:nvContentPartPr>
              <p14:xfrm>
                <a:off x="9843360" y="4752754"/>
                <a:ext cx="451800" cy="2347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46918F7-4737-1D75-A793-B6632EE33E2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25720" y="4735114"/>
                  <a:ext cx="4874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33B7A77-9B1C-B4E4-746F-51BC614FA947}"/>
                    </a:ext>
                  </a:extLst>
                </p14:cNvPr>
                <p14:cNvContentPartPr/>
                <p14:nvPr/>
              </p14:nvContentPartPr>
              <p14:xfrm>
                <a:off x="10488480" y="4758874"/>
                <a:ext cx="63360" cy="2797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33B7A77-9B1C-B4E4-746F-51BC614FA94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70480" y="4740874"/>
                  <a:ext cx="990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88BFC5A-AFC6-EC3C-CF7D-C7AE028228F8}"/>
                    </a:ext>
                  </a:extLst>
                </p14:cNvPr>
                <p14:cNvContentPartPr/>
                <p14:nvPr/>
              </p14:nvContentPartPr>
              <p14:xfrm>
                <a:off x="10449960" y="4753474"/>
                <a:ext cx="262080" cy="1566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88BFC5A-AFC6-EC3C-CF7D-C7AE028228F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432320" y="4735834"/>
                  <a:ext cx="2977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9288EC9-5E50-9E51-24E2-CD13A1EC8C26}"/>
                    </a:ext>
                  </a:extLst>
                </p14:cNvPr>
                <p14:cNvContentPartPr/>
                <p14:nvPr/>
              </p14:nvContentPartPr>
              <p14:xfrm>
                <a:off x="10721040" y="4677874"/>
                <a:ext cx="683640" cy="3430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9288EC9-5E50-9E51-24E2-CD13A1EC8C2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703400" y="4660234"/>
                  <a:ext cx="719280" cy="37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B906D76-E3B9-9371-6D82-10258A1922B6}"/>
              </a:ext>
            </a:extLst>
          </p:cNvPr>
          <p:cNvGrpSpPr/>
          <p:nvPr/>
        </p:nvGrpSpPr>
        <p:grpSpPr>
          <a:xfrm>
            <a:off x="694320" y="5287714"/>
            <a:ext cx="781200" cy="502560"/>
            <a:chOff x="694320" y="5287714"/>
            <a:chExt cx="781200" cy="50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697DC76-9607-DF13-0E09-32B9644CA0BE}"/>
                    </a:ext>
                  </a:extLst>
                </p14:cNvPr>
                <p14:cNvContentPartPr/>
                <p14:nvPr/>
              </p14:nvContentPartPr>
              <p14:xfrm>
                <a:off x="694320" y="5287714"/>
                <a:ext cx="469800" cy="5025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697DC76-9607-DF13-0E09-32B9644CA0B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6320" y="5270074"/>
                  <a:ext cx="50544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70CE38F-17F8-3C5A-3D69-0AF34581D94B}"/>
                    </a:ext>
                  </a:extLst>
                </p14:cNvPr>
                <p14:cNvContentPartPr/>
                <p14:nvPr/>
              </p14:nvContentPartPr>
              <p14:xfrm>
                <a:off x="1194720" y="5322274"/>
                <a:ext cx="280800" cy="309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70CE38F-17F8-3C5A-3D69-0AF34581D94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77080" y="5304634"/>
                  <a:ext cx="316440" cy="34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0651D3C-BB2B-09F4-F9D4-6F3745FE9E68}"/>
              </a:ext>
            </a:extLst>
          </p:cNvPr>
          <p:cNvGrpSpPr/>
          <p:nvPr/>
        </p:nvGrpSpPr>
        <p:grpSpPr>
          <a:xfrm>
            <a:off x="1833720" y="5071354"/>
            <a:ext cx="1449720" cy="592200"/>
            <a:chOff x="1833720" y="5071354"/>
            <a:chExt cx="1449720" cy="59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BD28359-009C-B3BA-DFED-E0F72CCE51A3}"/>
                    </a:ext>
                  </a:extLst>
                </p14:cNvPr>
                <p14:cNvContentPartPr/>
                <p14:nvPr/>
              </p14:nvContentPartPr>
              <p14:xfrm>
                <a:off x="1833720" y="5362234"/>
                <a:ext cx="237600" cy="1839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BD28359-009C-B3BA-DFED-E0F72CCE51A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816080" y="5344234"/>
                  <a:ext cx="2732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871FBFD-F759-A7EE-1DE7-4660B92B8AAB}"/>
                    </a:ext>
                  </a:extLst>
                </p14:cNvPr>
                <p14:cNvContentPartPr/>
                <p14:nvPr/>
              </p14:nvContentPartPr>
              <p14:xfrm>
                <a:off x="2030280" y="5127154"/>
                <a:ext cx="395640" cy="4917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871FBFD-F759-A7EE-1DE7-4660B92B8AA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12640" y="5109154"/>
                  <a:ext cx="43128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C3C2747-DAB5-7A95-8BA1-76722A69571B}"/>
                    </a:ext>
                  </a:extLst>
                </p14:cNvPr>
                <p14:cNvContentPartPr/>
                <p14:nvPr/>
              </p14:nvContentPartPr>
              <p14:xfrm>
                <a:off x="2349240" y="5214634"/>
                <a:ext cx="40320" cy="662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C3C2747-DAB5-7A95-8BA1-76722A69571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31600" y="5196994"/>
                  <a:ext cx="759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A5D7D2F-32A6-A2D1-FDC9-8C7EC5E77D99}"/>
                    </a:ext>
                  </a:extLst>
                </p14:cNvPr>
                <p14:cNvContentPartPr/>
                <p14:nvPr/>
              </p14:nvContentPartPr>
              <p14:xfrm>
                <a:off x="2258880" y="5272954"/>
                <a:ext cx="301320" cy="3906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A5D7D2F-32A6-A2D1-FDC9-8C7EC5E77D9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241240" y="5255314"/>
                  <a:ext cx="33696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4DEB129-3194-7646-A242-7A3AAFB095DE}"/>
                    </a:ext>
                  </a:extLst>
                </p14:cNvPr>
                <p14:cNvContentPartPr/>
                <p14:nvPr/>
              </p14:nvContentPartPr>
              <p14:xfrm>
                <a:off x="2473800" y="5071354"/>
                <a:ext cx="271080" cy="5367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4DEB129-3194-7646-A242-7A3AAFB095D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455800" y="5053354"/>
                  <a:ext cx="30672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6B8FB34-E591-02CF-4E5F-32AA79DEB514}"/>
                    </a:ext>
                  </a:extLst>
                </p14:cNvPr>
                <p14:cNvContentPartPr/>
                <p14:nvPr/>
              </p14:nvContentPartPr>
              <p14:xfrm>
                <a:off x="2899320" y="5316874"/>
                <a:ext cx="192600" cy="3326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6B8FB34-E591-02CF-4E5F-32AA79DEB51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81680" y="5298874"/>
                  <a:ext cx="22824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37DC34A-1047-9F16-EE51-A2E9E566618F}"/>
                    </a:ext>
                  </a:extLst>
                </p14:cNvPr>
                <p14:cNvContentPartPr/>
                <p14:nvPr/>
              </p14:nvContentPartPr>
              <p14:xfrm>
                <a:off x="3265080" y="5621794"/>
                <a:ext cx="18360" cy="9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37DC34A-1047-9F16-EE51-A2E9E566618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47440" y="5604154"/>
                  <a:ext cx="5400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D783D65-C831-548B-0B52-6255945CFE7C}"/>
              </a:ext>
            </a:extLst>
          </p:cNvPr>
          <p:cNvGrpSpPr/>
          <p:nvPr/>
        </p:nvGrpSpPr>
        <p:grpSpPr>
          <a:xfrm>
            <a:off x="328920" y="5865874"/>
            <a:ext cx="5225040" cy="552600"/>
            <a:chOff x="328920" y="5865874"/>
            <a:chExt cx="5225040" cy="55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5D550A9-01C6-13C0-F11D-5C348C7814E6}"/>
                    </a:ext>
                  </a:extLst>
                </p14:cNvPr>
                <p14:cNvContentPartPr/>
                <p14:nvPr/>
              </p14:nvContentPartPr>
              <p14:xfrm>
                <a:off x="328920" y="5987554"/>
                <a:ext cx="142200" cy="3463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5D550A9-01C6-13C0-F11D-5C348C7814E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0920" y="5969914"/>
                  <a:ext cx="17784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931E6B0-8A98-C73C-0816-ED5B89C5F19C}"/>
                    </a:ext>
                  </a:extLst>
                </p14:cNvPr>
                <p14:cNvContentPartPr/>
                <p14:nvPr/>
              </p14:nvContentPartPr>
              <p14:xfrm>
                <a:off x="341160" y="5990074"/>
                <a:ext cx="329400" cy="3582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931E6B0-8A98-C73C-0816-ED5B89C5F19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3520" y="5972074"/>
                  <a:ext cx="36504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6001FAA-9087-1E8E-8F8A-BE98C63D4F79}"/>
                    </a:ext>
                  </a:extLst>
                </p14:cNvPr>
                <p14:cNvContentPartPr/>
                <p14:nvPr/>
              </p14:nvContentPartPr>
              <p14:xfrm>
                <a:off x="650760" y="6150274"/>
                <a:ext cx="102600" cy="2019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6001FAA-9087-1E8E-8F8A-BE98C63D4F7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3120" y="6132634"/>
                  <a:ext cx="1382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20452CD-D0C0-74EB-E4CB-F16A6832E035}"/>
                    </a:ext>
                  </a:extLst>
                </p14:cNvPr>
                <p14:cNvContentPartPr/>
                <p14:nvPr/>
              </p14:nvContentPartPr>
              <p14:xfrm>
                <a:off x="854880" y="6119314"/>
                <a:ext cx="254880" cy="1821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20452CD-D0C0-74EB-E4CB-F16A6832E03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6880" y="6101314"/>
                  <a:ext cx="2905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1B0C3A7-DF7E-46AB-5F31-AA1FEFE7F58A}"/>
                    </a:ext>
                  </a:extLst>
                </p14:cNvPr>
                <p14:cNvContentPartPr/>
                <p14:nvPr/>
              </p14:nvContentPartPr>
              <p14:xfrm>
                <a:off x="1384800" y="6098794"/>
                <a:ext cx="263520" cy="2095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1B0C3A7-DF7E-46AB-5F31-AA1FEFE7F58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367160" y="6080794"/>
                  <a:ext cx="2991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6BF113D-ECDC-B334-784E-B138271C0E98}"/>
                    </a:ext>
                  </a:extLst>
                </p14:cNvPr>
                <p14:cNvContentPartPr/>
                <p14:nvPr/>
              </p14:nvContentPartPr>
              <p14:xfrm>
                <a:off x="1755240" y="5888194"/>
                <a:ext cx="110880" cy="396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6BF113D-ECDC-B334-784E-B138271C0E9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737240" y="5870554"/>
                  <a:ext cx="14652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1CC117B-EF6D-40B2-CC01-9CF25CD55717}"/>
                    </a:ext>
                  </a:extLst>
                </p14:cNvPr>
                <p14:cNvContentPartPr/>
                <p14:nvPr/>
              </p14:nvContentPartPr>
              <p14:xfrm>
                <a:off x="1995720" y="5918074"/>
                <a:ext cx="198000" cy="3740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1CC117B-EF6D-40B2-CC01-9CF25CD5571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77720" y="5900434"/>
                  <a:ext cx="23364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44CAC51-2F7C-677E-4FA3-496CBD34DDCB}"/>
                    </a:ext>
                  </a:extLst>
                </p14:cNvPr>
                <p14:cNvContentPartPr/>
                <p14:nvPr/>
              </p14:nvContentPartPr>
              <p14:xfrm>
                <a:off x="2501160" y="6086194"/>
                <a:ext cx="317520" cy="3322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44CAC51-2F7C-677E-4FA3-496CBD34DDC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83520" y="6068194"/>
                  <a:ext cx="35316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65515A8-B1D3-3BFA-B5E4-945871B236CB}"/>
                    </a:ext>
                  </a:extLst>
                </p14:cNvPr>
                <p14:cNvContentPartPr/>
                <p14:nvPr/>
              </p14:nvContentPartPr>
              <p14:xfrm>
                <a:off x="2869800" y="6116074"/>
                <a:ext cx="160560" cy="1954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65515A8-B1D3-3BFA-B5E4-945871B236C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52160" y="6098434"/>
                  <a:ext cx="1962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BE2E864-4723-2E62-F82F-ED80C04A96E7}"/>
                    </a:ext>
                  </a:extLst>
                </p14:cNvPr>
                <p14:cNvContentPartPr/>
                <p14:nvPr/>
              </p14:nvContentPartPr>
              <p14:xfrm>
                <a:off x="3054120" y="6105274"/>
                <a:ext cx="304920" cy="2347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BE2E864-4723-2E62-F82F-ED80C04A96E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036120" y="6087274"/>
                  <a:ext cx="3405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5BA94B6-1D5A-A35E-E798-0DDEDCA2A341}"/>
                    </a:ext>
                  </a:extLst>
                </p14:cNvPr>
                <p14:cNvContentPartPr/>
                <p14:nvPr/>
              </p14:nvContentPartPr>
              <p14:xfrm>
                <a:off x="3556680" y="5897194"/>
                <a:ext cx="475560" cy="2919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5BA94B6-1D5A-A35E-E798-0DDEDCA2A34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538680" y="5879554"/>
                  <a:ext cx="5112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0322540-0A71-3494-120A-A5598E13F917}"/>
                    </a:ext>
                  </a:extLst>
                </p14:cNvPr>
                <p14:cNvContentPartPr/>
                <p14:nvPr/>
              </p14:nvContentPartPr>
              <p14:xfrm>
                <a:off x="4367400" y="5867674"/>
                <a:ext cx="50760" cy="3351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0322540-0A71-3494-120A-A5598E13F91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349760" y="5850034"/>
                  <a:ext cx="864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05F1B77-43CB-6307-629E-829521CA1760}"/>
                    </a:ext>
                  </a:extLst>
                </p14:cNvPr>
                <p14:cNvContentPartPr/>
                <p14:nvPr/>
              </p14:nvContentPartPr>
              <p14:xfrm>
                <a:off x="4186320" y="5900434"/>
                <a:ext cx="720360" cy="2556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05F1B77-43CB-6307-629E-829521CA176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68320" y="5882794"/>
                  <a:ext cx="7560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129311C-4D25-C85D-2280-6D2B6167D0C3}"/>
                    </a:ext>
                  </a:extLst>
                </p14:cNvPr>
                <p14:cNvContentPartPr/>
                <p14:nvPr/>
              </p14:nvContentPartPr>
              <p14:xfrm>
                <a:off x="4888680" y="5914834"/>
                <a:ext cx="280080" cy="340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129311C-4D25-C85D-2280-6D2B6167D0C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870680" y="5897194"/>
                  <a:ext cx="31572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549E736-E918-E054-3CFA-9DD3FE54EFF2}"/>
                    </a:ext>
                  </a:extLst>
                </p14:cNvPr>
                <p14:cNvContentPartPr/>
                <p14:nvPr/>
              </p14:nvContentPartPr>
              <p14:xfrm>
                <a:off x="5364600" y="5865874"/>
                <a:ext cx="189360" cy="5029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549E736-E918-E054-3CFA-9DD3FE54EFF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346600" y="5847874"/>
                  <a:ext cx="225000" cy="53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BE200F7-0726-B2B2-2153-AD968DB975AF}"/>
              </a:ext>
            </a:extLst>
          </p:cNvPr>
          <p:cNvGrpSpPr/>
          <p:nvPr/>
        </p:nvGrpSpPr>
        <p:grpSpPr>
          <a:xfrm>
            <a:off x="521520" y="199474"/>
            <a:ext cx="11277360" cy="3168000"/>
            <a:chOff x="521520" y="199474"/>
            <a:chExt cx="11277360" cy="316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62D5572-9F87-2CAF-2EB5-470BF3447535}"/>
                    </a:ext>
                  </a:extLst>
                </p14:cNvPr>
                <p14:cNvContentPartPr/>
                <p14:nvPr/>
              </p14:nvContentPartPr>
              <p14:xfrm>
                <a:off x="541320" y="243394"/>
                <a:ext cx="349200" cy="4496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62D5572-9F87-2CAF-2EB5-470BF344753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23680" y="225394"/>
                  <a:ext cx="38484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EDF9C83-2E66-DB75-D8B1-42962EA269B8}"/>
                    </a:ext>
                  </a:extLst>
                </p14:cNvPr>
                <p14:cNvContentPartPr/>
                <p14:nvPr/>
              </p14:nvContentPartPr>
              <p14:xfrm>
                <a:off x="573360" y="479194"/>
                <a:ext cx="637920" cy="344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EDF9C83-2E66-DB75-D8B1-42962EA269B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55360" y="461194"/>
                  <a:ext cx="67356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AFC119F-BA14-0D1F-0B51-FAC52BEE26D6}"/>
                    </a:ext>
                  </a:extLst>
                </p14:cNvPr>
                <p14:cNvContentPartPr/>
                <p14:nvPr/>
              </p14:nvContentPartPr>
              <p14:xfrm>
                <a:off x="1339440" y="438514"/>
                <a:ext cx="145800" cy="416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AFC119F-BA14-0D1F-0B51-FAC52BEE26D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21440" y="420514"/>
                  <a:ext cx="18144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BDC341E-D6BA-7617-3A5F-7034E43A7B9F}"/>
                    </a:ext>
                  </a:extLst>
                </p14:cNvPr>
                <p14:cNvContentPartPr/>
                <p14:nvPr/>
              </p14:nvContentPartPr>
              <p14:xfrm>
                <a:off x="1574160" y="199474"/>
                <a:ext cx="205920" cy="428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BDC341E-D6BA-7617-3A5F-7034E43A7B9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556160" y="181474"/>
                  <a:ext cx="24156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FEFF813-2622-A27B-8CDB-6F9B2F5541BD}"/>
                    </a:ext>
                  </a:extLst>
                </p14:cNvPr>
                <p14:cNvContentPartPr/>
                <p14:nvPr/>
              </p14:nvContentPartPr>
              <p14:xfrm>
                <a:off x="1745520" y="218914"/>
                <a:ext cx="427320" cy="396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FEFF813-2622-A27B-8CDB-6F9B2F5541B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727520" y="200914"/>
                  <a:ext cx="46296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3E464DD-C73B-846E-6FE8-F20C39E1BFA3}"/>
                    </a:ext>
                  </a:extLst>
                </p14:cNvPr>
                <p14:cNvContentPartPr/>
                <p14:nvPr/>
              </p14:nvContentPartPr>
              <p14:xfrm>
                <a:off x="2271480" y="280474"/>
                <a:ext cx="540360" cy="353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3E464DD-C73B-846E-6FE8-F20C39E1BFA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53480" y="262834"/>
                  <a:ext cx="57600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074C309-D5B5-2CAA-AE21-F0BCF2F56ED0}"/>
                    </a:ext>
                  </a:extLst>
                </p14:cNvPr>
                <p14:cNvContentPartPr/>
                <p14:nvPr/>
              </p14:nvContentPartPr>
              <p14:xfrm>
                <a:off x="2706000" y="455794"/>
                <a:ext cx="255960" cy="160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074C309-D5B5-2CAA-AE21-F0BCF2F56ED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88000" y="437794"/>
                  <a:ext cx="2916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A0EA653-DF71-2064-57FE-F830F9BE5328}"/>
                    </a:ext>
                  </a:extLst>
                </p14:cNvPr>
                <p14:cNvContentPartPr/>
                <p14:nvPr/>
              </p14:nvContentPartPr>
              <p14:xfrm>
                <a:off x="2891040" y="277954"/>
                <a:ext cx="718920" cy="390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A0EA653-DF71-2064-57FE-F830F9BE532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873040" y="260314"/>
                  <a:ext cx="75456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DF36A0C-AFF8-DADB-D502-3A46878F9FBE}"/>
                    </a:ext>
                  </a:extLst>
                </p14:cNvPr>
                <p14:cNvContentPartPr/>
                <p14:nvPr/>
              </p14:nvContentPartPr>
              <p14:xfrm>
                <a:off x="3952680" y="294514"/>
                <a:ext cx="627840" cy="468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DF36A0C-AFF8-DADB-D502-3A46878F9FB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934680" y="276874"/>
                  <a:ext cx="66348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B09733E-F5D0-4A27-B66B-93B4824339F3}"/>
                    </a:ext>
                  </a:extLst>
                </p14:cNvPr>
                <p14:cNvContentPartPr/>
                <p14:nvPr/>
              </p14:nvContentPartPr>
              <p14:xfrm>
                <a:off x="4732080" y="269314"/>
                <a:ext cx="370800" cy="396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B09733E-F5D0-4A27-B66B-93B4824339F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14080" y="251314"/>
                  <a:ext cx="40644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B837633-E156-BB7A-D9DD-6912DE1AF6E9}"/>
                    </a:ext>
                  </a:extLst>
                </p14:cNvPr>
                <p14:cNvContentPartPr/>
                <p14:nvPr/>
              </p14:nvContentPartPr>
              <p14:xfrm>
                <a:off x="4857360" y="443554"/>
                <a:ext cx="359280" cy="132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B837633-E156-BB7A-D9DD-6912DE1AF6E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839360" y="425554"/>
                  <a:ext cx="3949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3794EC4-C42D-C9D8-21B4-51D6F2E8B764}"/>
                    </a:ext>
                  </a:extLst>
                </p14:cNvPr>
                <p14:cNvContentPartPr/>
                <p14:nvPr/>
              </p14:nvContentPartPr>
              <p14:xfrm>
                <a:off x="5195040" y="431314"/>
                <a:ext cx="190440" cy="237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3794EC4-C42D-C9D8-21B4-51D6F2E8B76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177040" y="413674"/>
                  <a:ext cx="2260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904CEAB-291B-1085-F3DB-CB715750082B}"/>
                    </a:ext>
                  </a:extLst>
                </p14:cNvPr>
                <p14:cNvContentPartPr/>
                <p14:nvPr/>
              </p14:nvContentPartPr>
              <p14:xfrm>
                <a:off x="5179200" y="457594"/>
                <a:ext cx="459360" cy="373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904CEAB-291B-1085-F3DB-CB715750082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161560" y="439954"/>
                  <a:ext cx="49500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F11378F-FCB7-0B37-A736-04B0F7A5D71F}"/>
                    </a:ext>
                  </a:extLst>
                </p14:cNvPr>
                <p14:cNvContentPartPr/>
                <p14:nvPr/>
              </p14:nvContentPartPr>
              <p14:xfrm>
                <a:off x="5718120" y="246994"/>
                <a:ext cx="73440" cy="398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F11378F-FCB7-0B37-A736-04B0F7A5D71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700480" y="229354"/>
                  <a:ext cx="10908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3F32792-0526-B0F6-FAA5-7E0C24CCFBE7}"/>
                    </a:ext>
                  </a:extLst>
                </p14:cNvPr>
                <p14:cNvContentPartPr/>
                <p14:nvPr/>
              </p14:nvContentPartPr>
              <p14:xfrm>
                <a:off x="5883000" y="250234"/>
                <a:ext cx="71280" cy="366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3F32792-0526-B0F6-FAA5-7E0C24CCFBE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865360" y="232594"/>
                  <a:ext cx="1069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28CA819-7054-4609-01C6-4381143C0B3B}"/>
                    </a:ext>
                  </a:extLst>
                </p14:cNvPr>
                <p14:cNvContentPartPr/>
                <p14:nvPr/>
              </p14:nvContentPartPr>
              <p14:xfrm>
                <a:off x="6053640" y="206314"/>
                <a:ext cx="314640" cy="468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28CA819-7054-4609-01C6-4381143C0B3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036000" y="188674"/>
                  <a:ext cx="35028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D38C187-DB79-66BF-7A29-F155F1DA583F}"/>
                    </a:ext>
                  </a:extLst>
                </p14:cNvPr>
                <p14:cNvContentPartPr/>
                <p14:nvPr/>
              </p14:nvContentPartPr>
              <p14:xfrm>
                <a:off x="6462240" y="355714"/>
                <a:ext cx="365040" cy="330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D38C187-DB79-66BF-7A29-F155F1DA583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444240" y="338074"/>
                  <a:ext cx="40068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E56D266-F87A-40C7-EED3-D2C433D5793D}"/>
                    </a:ext>
                  </a:extLst>
                </p14:cNvPr>
                <p14:cNvContentPartPr/>
                <p14:nvPr/>
              </p14:nvContentPartPr>
              <p14:xfrm>
                <a:off x="6959400" y="200554"/>
                <a:ext cx="297360" cy="406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E56D266-F87A-40C7-EED3-D2C433D5793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941760" y="182554"/>
                  <a:ext cx="33300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1DB0A32-1530-7E26-52C7-D9A264F9C7D5}"/>
                    </a:ext>
                  </a:extLst>
                </p14:cNvPr>
                <p14:cNvContentPartPr/>
                <p14:nvPr/>
              </p14:nvContentPartPr>
              <p14:xfrm>
                <a:off x="7254240" y="416914"/>
                <a:ext cx="215640" cy="461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1DB0A32-1530-7E26-52C7-D9A264F9C7D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236600" y="399274"/>
                  <a:ext cx="25128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3A6FADA-9054-55D3-4049-4BA73AC3D0E9}"/>
                    </a:ext>
                  </a:extLst>
                </p14:cNvPr>
                <p14:cNvContentPartPr/>
                <p14:nvPr/>
              </p14:nvContentPartPr>
              <p14:xfrm>
                <a:off x="7532880" y="441754"/>
                <a:ext cx="131760" cy="291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3A6FADA-9054-55D3-4049-4BA73AC3D0E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515240" y="423754"/>
                  <a:ext cx="16740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50722D5-B49E-1CDE-A77B-DD35AB08FE26}"/>
                    </a:ext>
                  </a:extLst>
                </p14:cNvPr>
                <p14:cNvContentPartPr/>
                <p14:nvPr/>
              </p14:nvContentPartPr>
              <p14:xfrm>
                <a:off x="7541520" y="375514"/>
                <a:ext cx="593280" cy="275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50722D5-B49E-1CDE-A77B-DD35AB08FE2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523880" y="357874"/>
                  <a:ext cx="6289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9DC81FD-1FE7-EBD0-8824-BABBA6F6F2B4}"/>
                    </a:ext>
                  </a:extLst>
                </p14:cNvPr>
                <p14:cNvContentPartPr/>
                <p14:nvPr/>
              </p14:nvContentPartPr>
              <p14:xfrm>
                <a:off x="8397600" y="288034"/>
                <a:ext cx="271800" cy="329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9DC81FD-1FE7-EBD0-8824-BABBA6F6F2B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379600" y="270034"/>
                  <a:ext cx="30744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B020032-AB0B-BE0B-CA6B-69B23C5EF521}"/>
                    </a:ext>
                  </a:extLst>
                </p14:cNvPr>
                <p14:cNvContentPartPr/>
                <p14:nvPr/>
              </p14:nvContentPartPr>
              <p14:xfrm>
                <a:off x="8682360" y="359674"/>
                <a:ext cx="725040" cy="288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B020032-AB0B-BE0B-CA6B-69B23C5EF52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664720" y="342034"/>
                  <a:ext cx="7606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6B63219-C214-87B9-8B21-3FC2DAF04284}"/>
                    </a:ext>
                  </a:extLst>
                </p14:cNvPr>
                <p14:cNvContentPartPr/>
                <p14:nvPr/>
              </p14:nvContentPartPr>
              <p14:xfrm>
                <a:off x="9186000" y="438874"/>
                <a:ext cx="353520" cy="176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6B63219-C214-87B9-8B21-3FC2DAF0428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168360" y="421234"/>
                  <a:ext cx="3891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9630DA4-55C0-63C1-32B3-60922BB76AEB}"/>
                    </a:ext>
                  </a:extLst>
                </p14:cNvPr>
                <p14:cNvContentPartPr/>
                <p14:nvPr/>
              </p14:nvContentPartPr>
              <p14:xfrm>
                <a:off x="9456720" y="303874"/>
                <a:ext cx="766080" cy="662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9630DA4-55C0-63C1-32B3-60922BB76AE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438720" y="286234"/>
                  <a:ext cx="80172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0D7876E-7C18-3B78-7E52-65BDB2634AB1}"/>
                    </a:ext>
                  </a:extLst>
                </p14:cNvPr>
                <p14:cNvContentPartPr/>
                <p14:nvPr/>
              </p14:nvContentPartPr>
              <p14:xfrm>
                <a:off x="10448520" y="673234"/>
                <a:ext cx="24840" cy="48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0D7876E-7C18-3B78-7E52-65BDB2634AB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430520" y="655594"/>
                  <a:ext cx="604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597B96A-04DB-9E8F-676D-9FAD364EBAEE}"/>
                    </a:ext>
                  </a:extLst>
                </p14:cNvPr>
                <p14:cNvContentPartPr/>
                <p14:nvPr/>
              </p14:nvContentPartPr>
              <p14:xfrm>
                <a:off x="6348120" y="1224394"/>
                <a:ext cx="999720" cy="289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597B96A-04DB-9E8F-676D-9FAD364EBAE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330120" y="1206394"/>
                  <a:ext cx="10353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3B0A07C-4871-0E31-708A-CCD57A9FD2FB}"/>
                    </a:ext>
                  </a:extLst>
                </p14:cNvPr>
                <p14:cNvContentPartPr/>
                <p14:nvPr/>
              </p14:nvContentPartPr>
              <p14:xfrm>
                <a:off x="7757880" y="1222954"/>
                <a:ext cx="506880" cy="423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3B0A07C-4871-0E31-708A-CCD57A9FD2F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739880" y="1204954"/>
                  <a:ext cx="54252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9D182D6-ECBD-6B0A-89CF-C2ECABA583B0}"/>
                    </a:ext>
                  </a:extLst>
                </p14:cNvPr>
                <p14:cNvContentPartPr/>
                <p14:nvPr/>
              </p14:nvContentPartPr>
              <p14:xfrm>
                <a:off x="8136240" y="1025674"/>
                <a:ext cx="189720" cy="142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9D182D6-ECBD-6B0A-89CF-C2ECABA583B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118600" y="1007674"/>
                  <a:ext cx="2253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6BECE0C-661F-4417-E883-4AAF8AE80EDB}"/>
                    </a:ext>
                  </a:extLst>
                </p14:cNvPr>
                <p14:cNvContentPartPr/>
                <p14:nvPr/>
              </p14:nvContentPartPr>
              <p14:xfrm>
                <a:off x="8521800" y="1187314"/>
                <a:ext cx="462240" cy="264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6BECE0C-661F-4417-E883-4AAF8AE80ED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504160" y="1169314"/>
                  <a:ext cx="4978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F20546A-1020-9015-1B57-136F1AE9B460}"/>
                    </a:ext>
                  </a:extLst>
                </p14:cNvPr>
                <p14:cNvContentPartPr/>
                <p14:nvPr/>
              </p14:nvContentPartPr>
              <p14:xfrm>
                <a:off x="8987280" y="1162474"/>
                <a:ext cx="415080" cy="385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F20546A-1020-9015-1B57-136F1AE9B46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969280" y="1144474"/>
                  <a:ext cx="45072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B8321D0-4077-291B-FF84-79C7AC901C99}"/>
                    </a:ext>
                  </a:extLst>
                </p14:cNvPr>
                <p14:cNvContentPartPr/>
                <p14:nvPr/>
              </p14:nvContentPartPr>
              <p14:xfrm>
                <a:off x="1663800" y="1185874"/>
                <a:ext cx="460800" cy="322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B8321D0-4077-291B-FF84-79C7AC901C9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645800" y="1168234"/>
                  <a:ext cx="49644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AFC2E37-022D-E4A1-E978-FAF51F15B308}"/>
                    </a:ext>
                  </a:extLst>
                </p14:cNvPr>
                <p14:cNvContentPartPr/>
                <p14:nvPr/>
              </p14:nvContentPartPr>
              <p14:xfrm>
                <a:off x="2151240" y="1300714"/>
                <a:ext cx="591840" cy="260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AFC2E37-022D-E4A1-E978-FAF51F15B30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133240" y="1282714"/>
                  <a:ext cx="6274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808BBA0-4EFA-1E56-DCDC-2AF9E40F601B}"/>
                    </a:ext>
                  </a:extLst>
                </p14:cNvPr>
                <p14:cNvContentPartPr/>
                <p14:nvPr/>
              </p14:nvContentPartPr>
              <p14:xfrm>
                <a:off x="2767200" y="1338874"/>
                <a:ext cx="303120" cy="161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808BBA0-4EFA-1E56-DCDC-2AF9E40F601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749200" y="1320874"/>
                  <a:ext cx="3387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1ABFE88-0E68-896C-ADFF-52C3611247F7}"/>
                    </a:ext>
                  </a:extLst>
                </p14:cNvPr>
                <p14:cNvContentPartPr/>
                <p14:nvPr/>
              </p14:nvContentPartPr>
              <p14:xfrm>
                <a:off x="3154920" y="1328794"/>
                <a:ext cx="478080" cy="456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1ABFE88-0E68-896C-ADFF-52C3611247F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136920" y="1310794"/>
                  <a:ext cx="5137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14B426D-3173-E636-3DAC-FF5E2C152E03}"/>
                    </a:ext>
                  </a:extLst>
                </p14:cNvPr>
                <p14:cNvContentPartPr/>
                <p14:nvPr/>
              </p14:nvContentPartPr>
              <p14:xfrm>
                <a:off x="3454080" y="1137994"/>
                <a:ext cx="157320" cy="119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14B426D-3173-E636-3DAC-FF5E2C152E0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436440" y="1120354"/>
                  <a:ext cx="1929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1DE119A-5B8D-B002-38BD-08FB5788BAB5}"/>
                    </a:ext>
                  </a:extLst>
                </p14:cNvPr>
                <p14:cNvContentPartPr/>
                <p14:nvPr/>
              </p14:nvContentPartPr>
              <p14:xfrm>
                <a:off x="3825960" y="1290274"/>
                <a:ext cx="819000" cy="267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1DE119A-5B8D-B002-38BD-08FB5788BAB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807960" y="1272634"/>
                  <a:ext cx="8546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26CD1BB-636C-33BD-411A-0029B3561344}"/>
                    </a:ext>
                  </a:extLst>
                </p14:cNvPr>
                <p14:cNvContentPartPr/>
                <p14:nvPr/>
              </p14:nvContentPartPr>
              <p14:xfrm>
                <a:off x="4902000" y="1279474"/>
                <a:ext cx="345960" cy="387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26CD1BB-636C-33BD-411A-0029B356134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884360" y="1261834"/>
                  <a:ext cx="38160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A60946D-0C01-6DC1-59C4-FE5B2F53D195}"/>
                    </a:ext>
                  </a:extLst>
                </p14:cNvPr>
                <p14:cNvContentPartPr/>
                <p14:nvPr/>
              </p14:nvContentPartPr>
              <p14:xfrm>
                <a:off x="5232120" y="1212514"/>
                <a:ext cx="236520" cy="275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A60946D-0C01-6DC1-59C4-FE5B2F53D19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214120" y="1194874"/>
                  <a:ext cx="27216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EE9420F-3111-C868-4F6F-BD2AFB6E09BB}"/>
                    </a:ext>
                  </a:extLst>
                </p14:cNvPr>
                <p14:cNvContentPartPr/>
                <p14:nvPr/>
              </p14:nvContentPartPr>
              <p14:xfrm>
                <a:off x="5655480" y="1222954"/>
                <a:ext cx="255600" cy="235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EE9420F-3111-C868-4F6F-BD2AFB6E09B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637480" y="1204954"/>
                  <a:ext cx="2912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8DC1AE9-7850-D201-CFB4-191D1462C10F}"/>
                    </a:ext>
                  </a:extLst>
                </p14:cNvPr>
                <p14:cNvContentPartPr/>
                <p14:nvPr/>
              </p14:nvContentPartPr>
              <p14:xfrm>
                <a:off x="521520" y="2017114"/>
                <a:ext cx="578160" cy="181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8DC1AE9-7850-D201-CFB4-191D1462C10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03520" y="1999474"/>
                  <a:ext cx="6138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D63C6E1-9390-A249-B0DF-BEA663C8A9E7}"/>
                    </a:ext>
                  </a:extLst>
                </p14:cNvPr>
                <p14:cNvContentPartPr/>
                <p14:nvPr/>
              </p14:nvContentPartPr>
              <p14:xfrm>
                <a:off x="1163760" y="1983994"/>
                <a:ext cx="1077480" cy="284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D63C6E1-9390-A249-B0DF-BEA663C8A9E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45760" y="1966354"/>
                  <a:ext cx="11131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C8E862B-00BF-236F-CAFF-2C27E36054DE}"/>
                    </a:ext>
                  </a:extLst>
                </p14:cNvPr>
                <p14:cNvContentPartPr/>
                <p14:nvPr/>
              </p14:nvContentPartPr>
              <p14:xfrm>
                <a:off x="2282640" y="2009914"/>
                <a:ext cx="655560" cy="489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C8E862B-00BF-236F-CAFF-2C27E36054D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265000" y="1992274"/>
                  <a:ext cx="69120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319D53E-E1CA-E898-4FF4-5172B363A50D}"/>
                    </a:ext>
                  </a:extLst>
                </p14:cNvPr>
                <p14:cNvContentPartPr/>
                <p14:nvPr/>
              </p14:nvContentPartPr>
              <p14:xfrm>
                <a:off x="3536880" y="1784554"/>
                <a:ext cx="303480" cy="601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319D53E-E1CA-E898-4FF4-5172B363A50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519240" y="1766914"/>
                  <a:ext cx="339120" cy="63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BE71420-7665-B595-B641-C6E3800B4631}"/>
                    </a:ext>
                  </a:extLst>
                </p14:cNvPr>
                <p14:cNvContentPartPr/>
                <p14:nvPr/>
              </p14:nvContentPartPr>
              <p14:xfrm>
                <a:off x="3918840" y="2178754"/>
                <a:ext cx="224280" cy="403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BE71420-7665-B595-B641-C6E3800B463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01200" y="2160754"/>
                  <a:ext cx="25992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67A50A3-ACC4-43F6-4AC7-38A65643B8D8}"/>
                    </a:ext>
                  </a:extLst>
                </p14:cNvPr>
                <p14:cNvContentPartPr/>
                <p14:nvPr/>
              </p14:nvContentPartPr>
              <p14:xfrm>
                <a:off x="4280280" y="1796074"/>
                <a:ext cx="67320" cy="520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67A50A3-ACC4-43F6-4AC7-38A65643B8D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262640" y="1778074"/>
                  <a:ext cx="10296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F61ABB8-C593-5109-D21A-2FFD407C63A5}"/>
                    </a:ext>
                  </a:extLst>
                </p14:cNvPr>
                <p14:cNvContentPartPr/>
                <p14:nvPr/>
              </p14:nvContentPartPr>
              <p14:xfrm>
                <a:off x="4156440" y="2005594"/>
                <a:ext cx="578880" cy="342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F61ABB8-C593-5109-D21A-2FFD407C63A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138800" y="1987594"/>
                  <a:ext cx="6145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59C1151-C97C-3C6B-B5B2-606D1899914F}"/>
                    </a:ext>
                  </a:extLst>
                </p14:cNvPr>
                <p14:cNvContentPartPr/>
                <p14:nvPr/>
              </p14:nvContentPartPr>
              <p14:xfrm>
                <a:off x="4867440" y="1927834"/>
                <a:ext cx="182520" cy="452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59C1151-C97C-3C6B-B5B2-606D1899914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849800" y="1909834"/>
                  <a:ext cx="21816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AC96FA4-5201-5AF3-4DCB-5DF19B1C2376}"/>
                    </a:ext>
                  </a:extLst>
                </p14:cNvPr>
                <p14:cNvContentPartPr/>
                <p14:nvPr/>
              </p14:nvContentPartPr>
              <p14:xfrm>
                <a:off x="4870680" y="2516434"/>
                <a:ext cx="308160" cy="68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AC96FA4-5201-5AF3-4DCB-5DF19B1C237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853040" y="2498794"/>
                  <a:ext cx="3438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392A5BB-B0F4-B4DB-0673-B82A92153A3B}"/>
                    </a:ext>
                  </a:extLst>
                </p14:cNvPr>
                <p14:cNvContentPartPr/>
                <p14:nvPr/>
              </p14:nvContentPartPr>
              <p14:xfrm>
                <a:off x="5402040" y="2228074"/>
                <a:ext cx="62280" cy="132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392A5BB-B0F4-B4DB-0673-B82A92153A3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384040" y="2210434"/>
                  <a:ext cx="979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3D4AB07-FE39-2BB9-8222-9E57181275D5}"/>
                    </a:ext>
                  </a:extLst>
                </p14:cNvPr>
                <p14:cNvContentPartPr/>
                <p14:nvPr/>
              </p14:nvContentPartPr>
              <p14:xfrm>
                <a:off x="1662360" y="2795794"/>
                <a:ext cx="377280" cy="571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3D4AB07-FE39-2BB9-8222-9E57181275D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644360" y="2777794"/>
                  <a:ext cx="41292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8F6F48E-D87A-2567-6210-144D9BEA5B6B}"/>
                    </a:ext>
                  </a:extLst>
                </p14:cNvPr>
                <p14:cNvContentPartPr/>
                <p14:nvPr/>
              </p14:nvContentPartPr>
              <p14:xfrm>
                <a:off x="2142600" y="3020074"/>
                <a:ext cx="167040" cy="227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8F6F48E-D87A-2567-6210-144D9BEA5B6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124960" y="3002434"/>
                  <a:ext cx="2026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0A71B78-AE46-E40D-206F-6A7CD171A602}"/>
                    </a:ext>
                  </a:extLst>
                </p14:cNvPr>
                <p14:cNvContentPartPr/>
                <p14:nvPr/>
              </p14:nvContentPartPr>
              <p14:xfrm>
                <a:off x="2429520" y="3080914"/>
                <a:ext cx="193680" cy="182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0A71B78-AE46-E40D-206F-6A7CD171A60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411520" y="3063274"/>
                  <a:ext cx="2293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31F1F4D-44E1-962D-668D-CD6B3093BBAA}"/>
                    </a:ext>
                  </a:extLst>
                </p14:cNvPr>
                <p14:cNvContentPartPr/>
                <p14:nvPr/>
              </p14:nvContentPartPr>
              <p14:xfrm>
                <a:off x="3087960" y="3045274"/>
                <a:ext cx="311040" cy="228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31F1F4D-44E1-962D-668D-CD6B3093BBA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069960" y="3027634"/>
                  <a:ext cx="3466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503F3F9-9F92-413B-3A26-C332EAB51436}"/>
                    </a:ext>
                  </a:extLst>
                </p14:cNvPr>
                <p14:cNvContentPartPr/>
                <p14:nvPr/>
              </p14:nvContentPartPr>
              <p14:xfrm>
                <a:off x="3373440" y="3056074"/>
                <a:ext cx="308160" cy="162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503F3F9-9F92-413B-3A26-C332EAB5143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355800" y="3038074"/>
                  <a:ext cx="3438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D5A233E-3DC3-79A1-8288-66D6109834B7}"/>
                    </a:ext>
                  </a:extLst>
                </p14:cNvPr>
                <p14:cNvContentPartPr/>
                <p14:nvPr/>
              </p14:nvContentPartPr>
              <p14:xfrm>
                <a:off x="3793920" y="3063274"/>
                <a:ext cx="309960" cy="175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D5A233E-3DC3-79A1-8288-66D6109834B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776280" y="3045634"/>
                  <a:ext cx="3456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5656D7D-05DD-5453-F3BA-DD7888F88302}"/>
                    </a:ext>
                  </a:extLst>
                </p14:cNvPr>
                <p14:cNvContentPartPr/>
                <p14:nvPr/>
              </p14:nvContentPartPr>
              <p14:xfrm>
                <a:off x="4614360" y="2925394"/>
                <a:ext cx="586800" cy="205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5656D7D-05DD-5453-F3BA-DD7888F8830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596720" y="2907754"/>
                  <a:ext cx="62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A88921D-7ACF-D766-BA6C-00D6E7A67C4F}"/>
                    </a:ext>
                  </a:extLst>
                </p14:cNvPr>
                <p14:cNvContentPartPr/>
                <p14:nvPr/>
              </p14:nvContentPartPr>
              <p14:xfrm>
                <a:off x="5272800" y="2986234"/>
                <a:ext cx="391320" cy="954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A88921D-7ACF-D766-BA6C-00D6E7A67C4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255160" y="2968234"/>
                  <a:ext cx="4269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3F7509E-6E59-EFA4-CEAF-F1C6616B1238}"/>
                    </a:ext>
                  </a:extLst>
                </p14:cNvPr>
                <p14:cNvContentPartPr/>
                <p14:nvPr/>
              </p14:nvContentPartPr>
              <p14:xfrm>
                <a:off x="5609040" y="2764834"/>
                <a:ext cx="317520" cy="344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3F7509E-6E59-EFA4-CEAF-F1C6616B123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591400" y="2747194"/>
                  <a:ext cx="35316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4FD2FA9-1AD5-3AE1-2694-B3ABF87CD51E}"/>
                    </a:ext>
                  </a:extLst>
                </p14:cNvPr>
                <p14:cNvContentPartPr/>
                <p14:nvPr/>
              </p14:nvContentPartPr>
              <p14:xfrm>
                <a:off x="6312480" y="2878594"/>
                <a:ext cx="222840" cy="171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4FD2FA9-1AD5-3AE1-2694-B3ABF87CD51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294840" y="2860954"/>
                  <a:ext cx="2584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20DD06C-9812-F1C9-F8F2-512EE86942BB}"/>
                    </a:ext>
                  </a:extLst>
                </p14:cNvPr>
                <p14:cNvContentPartPr/>
                <p14:nvPr/>
              </p14:nvContentPartPr>
              <p14:xfrm>
                <a:off x="6576720" y="2846554"/>
                <a:ext cx="344880" cy="203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20DD06C-9812-F1C9-F8F2-512EE86942BB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559080" y="2828914"/>
                  <a:ext cx="3805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99FCEAD-9A58-2F96-3F24-83A736A86D11}"/>
                    </a:ext>
                  </a:extLst>
                </p14:cNvPr>
                <p14:cNvContentPartPr/>
                <p14:nvPr/>
              </p14:nvContentPartPr>
              <p14:xfrm>
                <a:off x="6990360" y="2839354"/>
                <a:ext cx="321840" cy="226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99FCEAD-9A58-2F96-3F24-83A736A86D1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972360" y="2821714"/>
                  <a:ext cx="3574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32A8B0C-97F5-9B9E-0CCA-B779CA4AA68F}"/>
                    </a:ext>
                  </a:extLst>
                </p14:cNvPr>
                <p14:cNvContentPartPr/>
                <p14:nvPr/>
              </p14:nvContentPartPr>
              <p14:xfrm>
                <a:off x="7487160" y="2846194"/>
                <a:ext cx="263880" cy="162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32A8B0C-97F5-9B9E-0CCA-B779CA4AA68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469160" y="2828194"/>
                  <a:ext cx="2995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5FE3EDA-90F7-0B92-1DBA-35CB61F2E852}"/>
                    </a:ext>
                  </a:extLst>
                </p14:cNvPr>
                <p14:cNvContentPartPr/>
                <p14:nvPr/>
              </p14:nvContentPartPr>
              <p14:xfrm>
                <a:off x="7764720" y="2635954"/>
                <a:ext cx="360720" cy="413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5FE3EDA-90F7-0B92-1DBA-35CB61F2E85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746720" y="2617954"/>
                  <a:ext cx="39636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99BB3EF-2322-7563-00CD-4B17BAB79CDD}"/>
                    </a:ext>
                  </a:extLst>
                </p14:cNvPr>
                <p14:cNvContentPartPr/>
                <p14:nvPr/>
              </p14:nvContentPartPr>
              <p14:xfrm>
                <a:off x="8132640" y="2820994"/>
                <a:ext cx="496080" cy="2228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99BB3EF-2322-7563-00CD-4B17BAB79CD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115000" y="2803354"/>
                  <a:ext cx="5317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620661B-059B-2C01-584D-65D39AFBF7F8}"/>
                    </a:ext>
                  </a:extLst>
                </p14:cNvPr>
                <p14:cNvContentPartPr/>
                <p14:nvPr/>
              </p14:nvContentPartPr>
              <p14:xfrm>
                <a:off x="8295000" y="2850154"/>
                <a:ext cx="72720" cy="252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620661B-059B-2C01-584D-65D39AFBF7F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277360" y="2832514"/>
                  <a:ext cx="108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54AD9B4-EB73-B450-B390-ECC5E920FAAA}"/>
                    </a:ext>
                  </a:extLst>
                </p14:cNvPr>
                <p14:cNvContentPartPr/>
                <p14:nvPr/>
              </p14:nvContentPartPr>
              <p14:xfrm>
                <a:off x="8414520" y="2755114"/>
                <a:ext cx="573480" cy="3762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54AD9B4-EB73-B450-B390-ECC5E920FAA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396520" y="2737114"/>
                  <a:ext cx="60912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88CAD27-02AA-399F-C9AD-3A4B50FC1340}"/>
                    </a:ext>
                  </a:extLst>
                </p14:cNvPr>
                <p14:cNvContentPartPr/>
                <p14:nvPr/>
              </p14:nvContentPartPr>
              <p14:xfrm>
                <a:off x="8966400" y="2976514"/>
                <a:ext cx="1170720" cy="496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88CAD27-02AA-399F-C9AD-3A4B50FC134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948400" y="2958874"/>
                  <a:ext cx="12063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6FB0A73-F94E-6BFB-E93D-7D082500E158}"/>
                    </a:ext>
                  </a:extLst>
                </p14:cNvPr>
                <p14:cNvContentPartPr/>
                <p14:nvPr/>
              </p14:nvContentPartPr>
              <p14:xfrm>
                <a:off x="10390200" y="2523274"/>
                <a:ext cx="237240" cy="3787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6FB0A73-F94E-6BFB-E93D-7D082500E15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372560" y="2505634"/>
                  <a:ext cx="27288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67424D2-1B36-A9F5-ECC2-F9776FA6EB57}"/>
                    </a:ext>
                  </a:extLst>
                </p14:cNvPr>
                <p14:cNvContentPartPr/>
                <p14:nvPr/>
              </p14:nvContentPartPr>
              <p14:xfrm>
                <a:off x="10730760" y="2649274"/>
                <a:ext cx="216720" cy="2217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67424D2-1B36-A9F5-ECC2-F9776FA6EB5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713120" y="2631634"/>
                  <a:ext cx="2523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E9693C7-49DA-A093-7E7C-BE6292D7572A}"/>
                    </a:ext>
                  </a:extLst>
                </p14:cNvPr>
                <p14:cNvContentPartPr/>
                <p14:nvPr/>
              </p14:nvContentPartPr>
              <p14:xfrm>
                <a:off x="10884480" y="2437234"/>
                <a:ext cx="341640" cy="4485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E9693C7-49DA-A093-7E7C-BE6292D7572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866840" y="2419594"/>
                  <a:ext cx="37728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D146769-B198-65D1-F6FA-329E4F2712CD}"/>
                    </a:ext>
                  </a:extLst>
                </p14:cNvPr>
                <p14:cNvContentPartPr/>
                <p14:nvPr/>
              </p14:nvContentPartPr>
              <p14:xfrm>
                <a:off x="11248080" y="2659354"/>
                <a:ext cx="360720" cy="2408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D146769-B198-65D1-F6FA-329E4F2712C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230440" y="2641714"/>
                  <a:ext cx="3963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4CDB0F4-816C-00E3-543C-19AF5956D3AD}"/>
                    </a:ext>
                  </a:extLst>
                </p14:cNvPr>
                <p14:cNvContentPartPr/>
                <p14:nvPr/>
              </p14:nvContentPartPr>
              <p14:xfrm>
                <a:off x="11611320" y="2430754"/>
                <a:ext cx="187560" cy="6966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4CDB0F4-816C-00E3-543C-19AF5956D3A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593320" y="2413114"/>
                  <a:ext cx="223200" cy="73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DC03B5C-6EA2-0671-9916-67642F695BB5}"/>
              </a:ext>
            </a:extLst>
          </p:cNvPr>
          <p:cNvGrpSpPr/>
          <p:nvPr/>
        </p:nvGrpSpPr>
        <p:grpSpPr>
          <a:xfrm>
            <a:off x="8961000" y="3718114"/>
            <a:ext cx="2408400" cy="472680"/>
            <a:chOff x="8961000" y="3718114"/>
            <a:chExt cx="2408400" cy="47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6D65C3E-80C6-4FB7-84C3-F9102B5F5EE2}"/>
                    </a:ext>
                  </a:extLst>
                </p14:cNvPr>
                <p14:cNvContentPartPr/>
                <p14:nvPr/>
              </p14:nvContentPartPr>
              <p14:xfrm>
                <a:off x="8961000" y="4088554"/>
                <a:ext cx="775800" cy="1022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6D65C3E-80C6-4FB7-84C3-F9102B5F5EE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943000" y="4070554"/>
                  <a:ext cx="8114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9819978-F60B-BF5F-4218-00FB3C3801A9}"/>
                    </a:ext>
                  </a:extLst>
                </p14:cNvPr>
                <p14:cNvContentPartPr/>
                <p14:nvPr/>
              </p14:nvContentPartPr>
              <p14:xfrm>
                <a:off x="10131360" y="3775354"/>
                <a:ext cx="212040" cy="4046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9819978-F60B-BF5F-4218-00FB3C3801A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113360" y="3757354"/>
                  <a:ext cx="24768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A7C2F29-6EDB-9915-8261-EDDF0F742C97}"/>
                    </a:ext>
                  </a:extLst>
                </p14:cNvPr>
                <p14:cNvContentPartPr/>
                <p14:nvPr/>
              </p14:nvContentPartPr>
              <p14:xfrm>
                <a:off x="10395240" y="3737914"/>
                <a:ext cx="25920" cy="2692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A7C2F29-6EDB-9915-8261-EDDF0F742C9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377600" y="3719914"/>
                  <a:ext cx="615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9F74757-FA6F-CC05-8C2E-20A2AA603536}"/>
                    </a:ext>
                  </a:extLst>
                </p14:cNvPr>
                <p14:cNvContentPartPr/>
                <p14:nvPr/>
              </p14:nvContentPartPr>
              <p14:xfrm>
                <a:off x="10520880" y="3718114"/>
                <a:ext cx="33480" cy="972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9F74757-FA6F-CC05-8C2E-20A2AA60353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503240" y="3700474"/>
                  <a:ext cx="691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AB68000-C8B5-FF92-CF72-9942FC08B5C2}"/>
                    </a:ext>
                  </a:extLst>
                </p14:cNvPr>
                <p14:cNvContentPartPr/>
                <p14:nvPr/>
              </p14:nvContentPartPr>
              <p14:xfrm>
                <a:off x="10554720" y="3757354"/>
                <a:ext cx="645840" cy="3963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AB68000-C8B5-FF92-CF72-9942FC08B5C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536720" y="3739354"/>
                  <a:ext cx="68148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BDA841F-0317-D976-CCDE-B0DD94C19B8D}"/>
                    </a:ext>
                  </a:extLst>
                </p14:cNvPr>
                <p14:cNvContentPartPr/>
                <p14:nvPr/>
              </p14:nvContentPartPr>
              <p14:xfrm>
                <a:off x="11259960" y="3727114"/>
                <a:ext cx="109440" cy="3844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BDA841F-0317-D976-CCDE-B0DD94C19B8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242320" y="3709474"/>
                  <a:ext cx="145080" cy="42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E3246AF4-58F3-43F9-A485-BF476D20AD4A}"/>
              </a:ext>
            </a:extLst>
          </p:cNvPr>
          <p:cNvGrpSpPr/>
          <p:nvPr/>
        </p:nvGrpSpPr>
        <p:grpSpPr>
          <a:xfrm>
            <a:off x="6251280" y="5266834"/>
            <a:ext cx="5357520" cy="1512720"/>
            <a:chOff x="6251280" y="5266834"/>
            <a:chExt cx="5357520" cy="151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1A874BF-59AF-B481-FC2E-29C79D8A78D6}"/>
                    </a:ext>
                  </a:extLst>
                </p14:cNvPr>
                <p14:cNvContentPartPr/>
                <p14:nvPr/>
              </p14:nvContentPartPr>
              <p14:xfrm>
                <a:off x="8220120" y="5280514"/>
                <a:ext cx="1115640" cy="3826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1A874BF-59AF-B481-FC2E-29C79D8A78D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202480" y="5262874"/>
                  <a:ext cx="115128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0EC8E8B-F890-92AF-71D9-04CC342B915E}"/>
                    </a:ext>
                  </a:extLst>
                </p14:cNvPr>
                <p14:cNvContentPartPr/>
                <p14:nvPr/>
              </p14:nvContentPartPr>
              <p14:xfrm>
                <a:off x="9410280" y="5322274"/>
                <a:ext cx="442440" cy="4593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0EC8E8B-F890-92AF-71D9-04CC342B915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392640" y="5304274"/>
                  <a:ext cx="47808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D4476AC-7159-F76A-B886-C71B50334586}"/>
                    </a:ext>
                  </a:extLst>
                </p14:cNvPr>
                <p14:cNvContentPartPr/>
                <p14:nvPr/>
              </p14:nvContentPartPr>
              <p14:xfrm>
                <a:off x="10021560" y="5307154"/>
                <a:ext cx="110160" cy="5230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D4476AC-7159-F76A-B886-C71B5033458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003560" y="5289514"/>
                  <a:ext cx="14580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7C4CC9D-DFDA-70D4-3BEB-CF1DB1040703}"/>
                    </a:ext>
                  </a:extLst>
                </p14:cNvPr>
                <p14:cNvContentPartPr/>
                <p14:nvPr/>
              </p14:nvContentPartPr>
              <p14:xfrm>
                <a:off x="10213440" y="5621794"/>
                <a:ext cx="59760" cy="1731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7C4CC9D-DFDA-70D4-3BEB-CF1DB104070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195800" y="5604154"/>
                  <a:ext cx="954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6D02A29-00EE-9BB1-9B31-4E9D749C261C}"/>
                    </a:ext>
                  </a:extLst>
                </p14:cNvPr>
                <p14:cNvContentPartPr/>
                <p14:nvPr/>
              </p14:nvContentPartPr>
              <p14:xfrm>
                <a:off x="9840840" y="5284834"/>
                <a:ext cx="464760" cy="5832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6D02A29-00EE-9BB1-9B31-4E9D749C261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823200" y="5267194"/>
                  <a:ext cx="500400" cy="6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7CCDCE3-BB56-0718-7DF3-B2C3EB941B62}"/>
                    </a:ext>
                  </a:extLst>
                </p14:cNvPr>
                <p14:cNvContentPartPr/>
                <p14:nvPr/>
              </p14:nvContentPartPr>
              <p14:xfrm>
                <a:off x="10356360" y="5482834"/>
                <a:ext cx="466560" cy="3481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7CCDCE3-BB56-0718-7DF3-B2C3EB941B6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338360" y="5465194"/>
                  <a:ext cx="5022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68AD009-277A-A945-0ABD-2C48DB12F81C}"/>
                    </a:ext>
                  </a:extLst>
                </p14:cNvPr>
                <p14:cNvContentPartPr/>
                <p14:nvPr/>
              </p14:nvContentPartPr>
              <p14:xfrm>
                <a:off x="10849920" y="5378794"/>
                <a:ext cx="159840" cy="4305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68AD009-277A-A945-0ABD-2C48DB12F81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831920" y="5361154"/>
                  <a:ext cx="19548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7B19B22-B7A4-8814-F4C4-CFFDA4279AF9}"/>
                    </a:ext>
                  </a:extLst>
                </p14:cNvPr>
                <p14:cNvContentPartPr/>
                <p14:nvPr/>
              </p14:nvContentPartPr>
              <p14:xfrm>
                <a:off x="11077440" y="5266834"/>
                <a:ext cx="363960" cy="7207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7B19B22-B7A4-8814-F4C4-CFFDA4279AF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059800" y="5249194"/>
                  <a:ext cx="399600" cy="75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36BF37E-A675-3FE5-C840-0A290DC3B0B9}"/>
                    </a:ext>
                  </a:extLst>
                </p14:cNvPr>
                <p14:cNvContentPartPr/>
                <p14:nvPr/>
              </p14:nvContentPartPr>
              <p14:xfrm>
                <a:off x="6251280" y="6133354"/>
                <a:ext cx="460800" cy="3592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36BF37E-A675-3FE5-C840-0A290DC3B0B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233280" y="6115714"/>
                  <a:ext cx="49644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598B75C-E2B1-DC2B-2FEE-68BE4498C349}"/>
                    </a:ext>
                  </a:extLst>
                </p14:cNvPr>
                <p14:cNvContentPartPr/>
                <p14:nvPr/>
              </p14:nvContentPartPr>
              <p14:xfrm>
                <a:off x="6420120" y="6307954"/>
                <a:ext cx="497520" cy="2494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598B75C-E2B1-DC2B-2FEE-68BE4498C34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402120" y="6289954"/>
                  <a:ext cx="5331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8B0E1B2-4960-1496-72AE-5CA28EDAD28F}"/>
                    </a:ext>
                  </a:extLst>
                </p14:cNvPr>
                <p14:cNvContentPartPr/>
                <p14:nvPr/>
              </p14:nvContentPartPr>
              <p14:xfrm>
                <a:off x="6802440" y="6369514"/>
                <a:ext cx="485280" cy="3873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8B0E1B2-4960-1496-72AE-5CA28EDAD28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784800" y="6351514"/>
                  <a:ext cx="52092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7681EB3-23E8-3F53-EC33-04F56CD7F339}"/>
                    </a:ext>
                  </a:extLst>
                </p14:cNvPr>
                <p14:cNvContentPartPr/>
                <p14:nvPr/>
              </p14:nvContentPartPr>
              <p14:xfrm>
                <a:off x="7097280" y="6351874"/>
                <a:ext cx="251640" cy="1616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7681EB3-23E8-3F53-EC33-04F56CD7F33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079640" y="6334234"/>
                  <a:ext cx="2872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00B5D9F-887E-D2DB-74FF-17D1DE1E55AE}"/>
                    </a:ext>
                  </a:extLst>
                </p14:cNvPr>
                <p14:cNvContentPartPr/>
                <p14:nvPr/>
              </p14:nvContentPartPr>
              <p14:xfrm>
                <a:off x="7406880" y="6136234"/>
                <a:ext cx="437400" cy="4287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00B5D9F-887E-D2DB-74FF-17D1DE1E55A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389240" y="6118234"/>
                  <a:ext cx="47304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7C20816-630A-5407-2E8B-698207405CB6}"/>
                    </a:ext>
                  </a:extLst>
                </p14:cNvPr>
                <p14:cNvContentPartPr/>
                <p14:nvPr/>
              </p14:nvContentPartPr>
              <p14:xfrm>
                <a:off x="7814760" y="6338554"/>
                <a:ext cx="506880" cy="2286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7C20816-630A-5407-2E8B-698207405CB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796760" y="6320554"/>
                  <a:ext cx="5425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6358E5C-11D3-80C4-3F30-6B333D268E8C}"/>
                    </a:ext>
                  </a:extLst>
                </p14:cNvPr>
                <p14:cNvContentPartPr/>
                <p14:nvPr/>
              </p14:nvContentPartPr>
              <p14:xfrm>
                <a:off x="8170440" y="6148114"/>
                <a:ext cx="315360" cy="4071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6358E5C-11D3-80C4-3F30-6B333D268E8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152440" y="6130474"/>
                  <a:ext cx="35100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C303CFA-B529-73DA-A7B0-6436516B28E5}"/>
                    </a:ext>
                  </a:extLst>
                </p14:cNvPr>
                <p14:cNvContentPartPr/>
                <p14:nvPr/>
              </p14:nvContentPartPr>
              <p14:xfrm>
                <a:off x="8323440" y="6324514"/>
                <a:ext cx="383400" cy="885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C303CFA-B529-73DA-A7B0-6436516B28E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305800" y="6306874"/>
                  <a:ext cx="4190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907DCB0-621B-1096-9A00-F53C95082C88}"/>
                    </a:ext>
                  </a:extLst>
                </p14:cNvPr>
                <p14:cNvContentPartPr/>
                <p14:nvPr/>
              </p14:nvContentPartPr>
              <p14:xfrm>
                <a:off x="8852280" y="6096634"/>
                <a:ext cx="343440" cy="424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907DCB0-621B-1096-9A00-F53C95082C8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834280" y="6078634"/>
                  <a:ext cx="3790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9042B37-463A-4596-4FDF-C8882F20EE01}"/>
                    </a:ext>
                  </a:extLst>
                </p14:cNvPr>
                <p14:cNvContentPartPr/>
                <p14:nvPr/>
              </p14:nvContentPartPr>
              <p14:xfrm>
                <a:off x="8954880" y="6085834"/>
                <a:ext cx="37440" cy="3240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9042B37-463A-4596-4FDF-C8882F20EE0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937240" y="6067834"/>
                  <a:ext cx="730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D69ED82-C0AF-1EEB-42A8-354246A0DA2B}"/>
                    </a:ext>
                  </a:extLst>
                </p14:cNvPr>
                <p14:cNvContentPartPr/>
                <p14:nvPr/>
              </p14:nvContentPartPr>
              <p14:xfrm>
                <a:off x="9039480" y="6283114"/>
                <a:ext cx="212040" cy="4770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D69ED82-C0AF-1EEB-42A8-354246A0DA2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021480" y="6265114"/>
                  <a:ext cx="24768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4D63F65-C048-5557-44C9-CA4AB9C142F0}"/>
                    </a:ext>
                  </a:extLst>
                </p14:cNvPr>
                <p14:cNvContentPartPr/>
                <p14:nvPr/>
              </p14:nvContentPartPr>
              <p14:xfrm>
                <a:off x="9383640" y="6356554"/>
                <a:ext cx="74520" cy="3114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4D63F65-C048-5557-44C9-CA4AB9C142F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365640" y="6338554"/>
                  <a:ext cx="1101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B74468D-0393-F175-FE21-703A338E124C}"/>
                    </a:ext>
                  </a:extLst>
                </p14:cNvPr>
                <p14:cNvContentPartPr/>
                <p14:nvPr/>
              </p14:nvContentPartPr>
              <p14:xfrm>
                <a:off x="9582000" y="6358714"/>
                <a:ext cx="285120" cy="2390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B74468D-0393-F175-FE21-703A338E124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564360" y="6340714"/>
                  <a:ext cx="3207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42B13C8-F097-6AD2-5464-A05B196400C4}"/>
                    </a:ext>
                  </a:extLst>
                </p14:cNvPr>
                <p14:cNvContentPartPr/>
                <p14:nvPr/>
              </p14:nvContentPartPr>
              <p14:xfrm>
                <a:off x="9896640" y="6373114"/>
                <a:ext cx="167040" cy="1796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42B13C8-F097-6AD2-5464-A05B196400C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879000" y="6355474"/>
                  <a:ext cx="2026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FC7748A-C77A-96A0-0C8F-BCAF78062341}"/>
                    </a:ext>
                  </a:extLst>
                </p14:cNvPr>
                <p14:cNvContentPartPr/>
                <p14:nvPr/>
              </p14:nvContentPartPr>
              <p14:xfrm>
                <a:off x="10102200" y="6304714"/>
                <a:ext cx="512280" cy="2941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FC7748A-C77A-96A0-0C8F-BCAF7806234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084200" y="6287074"/>
                  <a:ext cx="5479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9CEFAB6-B0A9-4E21-E618-FCB58CB3F7FA}"/>
                    </a:ext>
                  </a:extLst>
                </p14:cNvPr>
                <p14:cNvContentPartPr/>
                <p14:nvPr/>
              </p14:nvContentPartPr>
              <p14:xfrm>
                <a:off x="10467960" y="6478234"/>
                <a:ext cx="326880" cy="968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9CEFAB6-B0A9-4E21-E618-FCB58CB3F7F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449960" y="6460594"/>
                  <a:ext cx="362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F52FE0C-04FC-7762-AC94-E4D7C70AC5A5}"/>
                    </a:ext>
                  </a:extLst>
                </p14:cNvPr>
                <p14:cNvContentPartPr/>
                <p14:nvPr/>
              </p14:nvContentPartPr>
              <p14:xfrm>
                <a:off x="10728600" y="6328114"/>
                <a:ext cx="435960" cy="2037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F52FE0C-04FC-7762-AC94-E4D7C70AC5A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710960" y="6310474"/>
                  <a:ext cx="4716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656AC0B-9F13-AE0F-12D5-54929F8D97A1}"/>
                    </a:ext>
                  </a:extLst>
                </p14:cNvPr>
                <p14:cNvContentPartPr/>
                <p14:nvPr/>
              </p14:nvContentPartPr>
              <p14:xfrm>
                <a:off x="11164200" y="6447274"/>
                <a:ext cx="444600" cy="3322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656AC0B-9F13-AE0F-12D5-54929F8D97A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146560" y="6429634"/>
                  <a:ext cx="480240" cy="36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C72B2B1-8EFC-E66C-0602-C8CE03DA8D61}"/>
              </a:ext>
            </a:extLst>
          </p:cNvPr>
          <p:cNvGrpSpPr/>
          <p:nvPr/>
        </p:nvGrpSpPr>
        <p:grpSpPr>
          <a:xfrm>
            <a:off x="6628200" y="1695274"/>
            <a:ext cx="1329840" cy="690480"/>
            <a:chOff x="6628200" y="1695274"/>
            <a:chExt cx="1329840" cy="69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F69E3F7-5B93-C4E6-98FE-D2CCA9E5D879}"/>
                    </a:ext>
                  </a:extLst>
                </p14:cNvPr>
                <p14:cNvContentPartPr/>
                <p14:nvPr/>
              </p14:nvContentPartPr>
              <p14:xfrm>
                <a:off x="6628200" y="1976794"/>
                <a:ext cx="393840" cy="4089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F69E3F7-5B93-C4E6-98FE-D2CCA9E5D87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610560" y="1959154"/>
                  <a:ext cx="4294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F58FDAA-44F4-A533-7E43-15D0D9A6AC22}"/>
                    </a:ext>
                  </a:extLst>
                </p14:cNvPr>
                <p14:cNvContentPartPr/>
                <p14:nvPr/>
              </p14:nvContentPartPr>
              <p14:xfrm>
                <a:off x="7191600" y="2031874"/>
                <a:ext cx="122760" cy="1998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F58FDAA-44F4-A533-7E43-15D0D9A6AC2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173600" y="2013874"/>
                  <a:ext cx="1584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F15C107-C252-5AB0-C265-315A7F1FC7AE}"/>
                    </a:ext>
                  </a:extLst>
                </p14:cNvPr>
                <p14:cNvContentPartPr/>
                <p14:nvPr/>
              </p14:nvContentPartPr>
              <p14:xfrm>
                <a:off x="7383120" y="1746394"/>
                <a:ext cx="149760" cy="4233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F15C107-C252-5AB0-C265-315A7F1FC7A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365120" y="1728754"/>
                  <a:ext cx="18540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31858F5-A4D1-D282-0F7A-CCE09F4D8049}"/>
                    </a:ext>
                  </a:extLst>
                </p14:cNvPr>
                <p14:cNvContentPartPr/>
                <p14:nvPr/>
              </p14:nvContentPartPr>
              <p14:xfrm>
                <a:off x="7682280" y="1695274"/>
                <a:ext cx="275760" cy="4554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31858F5-A4D1-D282-0F7A-CCE09F4D804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664280" y="1677634"/>
                  <a:ext cx="311400" cy="49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986C6E0B-0BD7-455A-5129-CA9CE1E51133}"/>
              </a:ext>
            </a:extLst>
          </p:cNvPr>
          <p:cNvGrpSpPr/>
          <p:nvPr/>
        </p:nvGrpSpPr>
        <p:grpSpPr>
          <a:xfrm>
            <a:off x="8323440" y="1766194"/>
            <a:ext cx="545400" cy="400320"/>
            <a:chOff x="8323440" y="1766194"/>
            <a:chExt cx="545400" cy="40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27717CC-4174-21C9-D314-3F461055E566}"/>
                    </a:ext>
                  </a:extLst>
                </p14:cNvPr>
                <p14:cNvContentPartPr/>
                <p14:nvPr/>
              </p14:nvContentPartPr>
              <p14:xfrm>
                <a:off x="8483640" y="1766194"/>
                <a:ext cx="65880" cy="4003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27717CC-4174-21C9-D314-3F461055E566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465640" y="1748194"/>
                  <a:ext cx="10152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8288F85-D56C-1877-933D-1B12FDD55357}"/>
                    </a:ext>
                  </a:extLst>
                </p14:cNvPr>
                <p14:cNvContentPartPr/>
                <p14:nvPr/>
              </p14:nvContentPartPr>
              <p14:xfrm>
                <a:off x="8323440" y="1837474"/>
                <a:ext cx="545400" cy="1692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8288F85-D56C-1877-933D-1B12FDD5535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305800" y="1819834"/>
                  <a:ext cx="58104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51139D27-5876-298F-3ADE-759EEF731842}"/>
              </a:ext>
            </a:extLst>
          </p:cNvPr>
          <p:cNvGrpSpPr/>
          <p:nvPr/>
        </p:nvGrpSpPr>
        <p:grpSpPr>
          <a:xfrm>
            <a:off x="9485160" y="1857274"/>
            <a:ext cx="1197720" cy="463320"/>
            <a:chOff x="9485160" y="1857274"/>
            <a:chExt cx="1197720" cy="46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EF96690-2799-2DE8-E5D5-4EB8A7C3B98D}"/>
                    </a:ext>
                  </a:extLst>
                </p14:cNvPr>
                <p14:cNvContentPartPr/>
                <p14:nvPr/>
              </p14:nvContentPartPr>
              <p14:xfrm>
                <a:off x="9485160" y="1857274"/>
                <a:ext cx="978120" cy="4330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EF96690-2799-2DE8-E5D5-4EB8A7C3B98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467520" y="1839634"/>
                  <a:ext cx="101376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D180DF5-8726-8048-B679-2EC3B4AD317F}"/>
                    </a:ext>
                  </a:extLst>
                </p14:cNvPr>
                <p14:cNvContentPartPr/>
                <p14:nvPr/>
              </p14:nvContentPartPr>
              <p14:xfrm>
                <a:off x="10186440" y="2077954"/>
                <a:ext cx="496440" cy="2426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D180DF5-8726-8048-B679-2EC3B4AD317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168800" y="2060314"/>
                  <a:ext cx="532080" cy="278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1052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A611343-40CC-97AE-DBEA-0B0546FBDC39}"/>
              </a:ext>
            </a:extLst>
          </p:cNvPr>
          <p:cNvGrpSpPr/>
          <p:nvPr/>
        </p:nvGrpSpPr>
        <p:grpSpPr>
          <a:xfrm>
            <a:off x="703320" y="199474"/>
            <a:ext cx="5556960" cy="642600"/>
            <a:chOff x="703320" y="199474"/>
            <a:chExt cx="5556960" cy="64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43F8463-5BA0-1E18-9F80-8AFE8848FCA3}"/>
                    </a:ext>
                  </a:extLst>
                </p14:cNvPr>
                <p14:cNvContentPartPr/>
                <p14:nvPr/>
              </p14:nvContentPartPr>
              <p14:xfrm>
                <a:off x="703320" y="285514"/>
                <a:ext cx="293400" cy="3369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43F8463-5BA0-1E18-9F80-8AFE8848FCA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5680" y="267874"/>
                  <a:ext cx="32904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EF037D5-D310-942D-9852-D04C1A85E71E}"/>
                    </a:ext>
                  </a:extLst>
                </p14:cNvPr>
                <p14:cNvContentPartPr/>
                <p14:nvPr/>
              </p14:nvContentPartPr>
              <p14:xfrm>
                <a:off x="1055400" y="452194"/>
                <a:ext cx="157320" cy="1965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EF037D5-D310-942D-9852-D04C1A85E7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37760" y="434194"/>
                  <a:ext cx="1929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C809CB2-A634-5C24-2204-3718987A906D}"/>
                    </a:ext>
                  </a:extLst>
                </p14:cNvPr>
                <p14:cNvContentPartPr/>
                <p14:nvPr/>
              </p14:nvContentPartPr>
              <p14:xfrm>
                <a:off x="1230360" y="429874"/>
                <a:ext cx="340200" cy="181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C809CB2-A634-5C24-2204-3718987A906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12360" y="411874"/>
                  <a:ext cx="3758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331920C-BC95-AA8E-2B95-E1DD1EACF938}"/>
                    </a:ext>
                  </a:extLst>
                </p14:cNvPr>
                <p14:cNvContentPartPr/>
                <p14:nvPr/>
              </p14:nvContentPartPr>
              <p14:xfrm>
                <a:off x="1573800" y="396394"/>
                <a:ext cx="207000" cy="124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331920C-BC95-AA8E-2B95-E1DD1EACF93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56160" y="378754"/>
                  <a:ext cx="2426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1DD8008-4AB1-B1BB-B23A-83DFA76A5E77}"/>
                    </a:ext>
                  </a:extLst>
                </p14:cNvPr>
                <p14:cNvContentPartPr/>
                <p14:nvPr/>
              </p14:nvContentPartPr>
              <p14:xfrm>
                <a:off x="1806720" y="397114"/>
                <a:ext cx="875160" cy="245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1DD8008-4AB1-B1BB-B23A-83DFA76A5E7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88720" y="379474"/>
                  <a:ext cx="9108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E3F307E-8ADA-602C-9D42-F81840568ED5}"/>
                    </a:ext>
                  </a:extLst>
                </p14:cNvPr>
                <p14:cNvContentPartPr/>
                <p14:nvPr/>
              </p14:nvContentPartPr>
              <p14:xfrm>
                <a:off x="2592960" y="302074"/>
                <a:ext cx="115920" cy="90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E3F307E-8ADA-602C-9D42-F81840568ED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74960" y="284074"/>
                  <a:ext cx="1515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4E6AA0C-7722-026E-B6B8-D6E705C9CE40}"/>
                    </a:ext>
                  </a:extLst>
                </p14:cNvPr>
                <p14:cNvContentPartPr/>
                <p14:nvPr/>
              </p14:nvContentPartPr>
              <p14:xfrm>
                <a:off x="2722560" y="411154"/>
                <a:ext cx="597600" cy="229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4E6AA0C-7722-026E-B6B8-D6E705C9CE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04920" y="393514"/>
                  <a:ext cx="6332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84F2CF0-03C8-52F0-7B32-70115585EF69}"/>
                    </a:ext>
                  </a:extLst>
                </p14:cNvPr>
                <p14:cNvContentPartPr/>
                <p14:nvPr/>
              </p14:nvContentPartPr>
              <p14:xfrm>
                <a:off x="3836040" y="233674"/>
                <a:ext cx="63000" cy="379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84F2CF0-03C8-52F0-7B32-70115585EF6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18400" y="215674"/>
                  <a:ext cx="9864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1CBE229-8A52-D88E-6891-E69775792552}"/>
                    </a:ext>
                  </a:extLst>
                </p14:cNvPr>
                <p14:cNvContentPartPr/>
                <p14:nvPr/>
              </p14:nvContentPartPr>
              <p14:xfrm>
                <a:off x="3819480" y="255634"/>
                <a:ext cx="474120" cy="361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1CBE229-8A52-D88E-6891-E6977579255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01840" y="237994"/>
                  <a:ext cx="50976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3515FD4-53AA-16E8-D32B-F5362EBE0803}"/>
                    </a:ext>
                  </a:extLst>
                </p14:cNvPr>
                <p14:cNvContentPartPr/>
                <p14:nvPr/>
              </p14:nvContentPartPr>
              <p14:xfrm>
                <a:off x="4250040" y="243754"/>
                <a:ext cx="151920" cy="169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3515FD4-53AA-16E8-D32B-F5362EBE080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32400" y="226114"/>
                  <a:ext cx="1875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D1620D2-476B-2E7F-8100-1FABC96BDDD7}"/>
                    </a:ext>
                  </a:extLst>
                </p14:cNvPr>
                <p14:cNvContentPartPr/>
                <p14:nvPr/>
              </p14:nvContentPartPr>
              <p14:xfrm>
                <a:off x="4374960" y="377314"/>
                <a:ext cx="464040" cy="261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D1620D2-476B-2E7F-8100-1FABC96BDDD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57320" y="359314"/>
                  <a:ext cx="4996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4802D1A-3892-3D43-0953-EE0D2CB646F6}"/>
                    </a:ext>
                  </a:extLst>
                </p14:cNvPr>
                <p14:cNvContentPartPr/>
                <p14:nvPr/>
              </p14:nvContentPartPr>
              <p14:xfrm>
                <a:off x="4906680" y="394954"/>
                <a:ext cx="466200" cy="226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4802D1A-3892-3D43-0953-EE0D2CB646F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88680" y="376954"/>
                  <a:ext cx="5018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F995864-86D3-69D2-7C73-088B0B245E7A}"/>
                    </a:ext>
                  </a:extLst>
                </p14:cNvPr>
                <p14:cNvContentPartPr/>
                <p14:nvPr/>
              </p14:nvContentPartPr>
              <p14:xfrm>
                <a:off x="5404920" y="387394"/>
                <a:ext cx="199440" cy="180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F995864-86D3-69D2-7C73-088B0B245E7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86920" y="369394"/>
                  <a:ext cx="2350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FC2CDAC-AF20-0168-73C8-2DD971E7700A}"/>
                    </a:ext>
                  </a:extLst>
                </p14:cNvPr>
                <p14:cNvContentPartPr/>
                <p14:nvPr/>
              </p14:nvContentPartPr>
              <p14:xfrm>
                <a:off x="5611200" y="199474"/>
                <a:ext cx="271080" cy="365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FC2CDAC-AF20-0168-73C8-2DD971E7700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93200" y="181474"/>
                  <a:ext cx="30672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D920B79-A3C1-E8BC-BD53-1E74A78702C2}"/>
                    </a:ext>
                  </a:extLst>
                </p14:cNvPr>
                <p14:cNvContentPartPr/>
                <p14:nvPr/>
              </p14:nvContentPartPr>
              <p14:xfrm>
                <a:off x="6023760" y="280474"/>
                <a:ext cx="236520" cy="450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D920B79-A3C1-E8BC-BD53-1E74A78702C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06120" y="262474"/>
                  <a:ext cx="27216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1352EB9-A25D-B9F9-6C0D-91348EF08B93}"/>
                    </a:ext>
                  </a:extLst>
                </p14:cNvPr>
                <p14:cNvContentPartPr/>
                <p14:nvPr/>
              </p14:nvContentPartPr>
              <p14:xfrm>
                <a:off x="1697280" y="719674"/>
                <a:ext cx="3625560" cy="122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1352EB9-A25D-B9F9-6C0D-91348EF08B9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679280" y="702034"/>
                  <a:ext cx="3661200" cy="1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07033EE-8ED2-583E-F2AA-0A3F1BFAB682}"/>
                  </a:ext>
                </a:extLst>
              </p14:cNvPr>
              <p14:cNvContentPartPr/>
              <p14:nvPr/>
            </p14:nvContentPartPr>
            <p14:xfrm>
              <a:off x="5016120" y="5177914"/>
              <a:ext cx="1373040" cy="752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07033EE-8ED2-583E-F2AA-0A3F1BFAB68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998120" y="5160274"/>
                <a:ext cx="1408680" cy="11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D71D705-5863-BD39-7E34-A88044C2F7DE}"/>
              </a:ext>
            </a:extLst>
          </p:cNvPr>
          <p:cNvGrpSpPr/>
          <p:nvPr/>
        </p:nvGrpSpPr>
        <p:grpSpPr>
          <a:xfrm>
            <a:off x="503520" y="957994"/>
            <a:ext cx="11695680" cy="5411520"/>
            <a:chOff x="503520" y="957994"/>
            <a:chExt cx="11695680" cy="541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3360AAC-7D29-10B9-5AA7-429A985EDA86}"/>
                    </a:ext>
                  </a:extLst>
                </p14:cNvPr>
                <p14:cNvContentPartPr/>
                <p14:nvPr/>
              </p14:nvContentPartPr>
              <p14:xfrm>
                <a:off x="2373000" y="5928514"/>
                <a:ext cx="98280" cy="303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3360AAC-7D29-10B9-5AA7-429A985EDA8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55000" y="5910874"/>
                  <a:ext cx="1339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5DEA863-7DA4-44F6-D45A-DDED30808C79}"/>
                    </a:ext>
                  </a:extLst>
                </p14:cNvPr>
                <p14:cNvContentPartPr/>
                <p14:nvPr/>
              </p14:nvContentPartPr>
              <p14:xfrm>
                <a:off x="2346720" y="5744914"/>
                <a:ext cx="1391760" cy="595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5DEA863-7DA4-44F6-D45A-DDED30808C7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28720" y="5726914"/>
                  <a:ext cx="142740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7BE4715-3C51-9E11-72FE-6AEDF1BA3E55}"/>
                    </a:ext>
                  </a:extLst>
                </p14:cNvPr>
                <p14:cNvContentPartPr/>
                <p14:nvPr/>
              </p14:nvContentPartPr>
              <p14:xfrm>
                <a:off x="2584680" y="6090514"/>
                <a:ext cx="243000" cy="200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7BE4715-3C51-9E11-72FE-6AEDF1BA3E5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66680" y="6072874"/>
                  <a:ext cx="2786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9353E09-218C-89C6-C119-4BAFF4BAAD3C}"/>
                    </a:ext>
                  </a:extLst>
                </p14:cNvPr>
                <p14:cNvContentPartPr/>
                <p14:nvPr/>
              </p14:nvContentPartPr>
              <p14:xfrm>
                <a:off x="2953680" y="5893234"/>
                <a:ext cx="735840" cy="411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9353E09-218C-89C6-C119-4BAFF4BAAD3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35680" y="5875234"/>
                  <a:ext cx="77148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F4511C4-3D5D-66F5-E4A2-7BBFF8BCA9D7}"/>
                    </a:ext>
                  </a:extLst>
                </p14:cNvPr>
                <p14:cNvContentPartPr/>
                <p14:nvPr/>
              </p14:nvContentPartPr>
              <p14:xfrm>
                <a:off x="3471360" y="6028594"/>
                <a:ext cx="280800" cy="36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F4511C4-3D5D-66F5-E4A2-7BBFF8BCA9D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53720" y="6010594"/>
                  <a:ext cx="3164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22F9395-F8DB-E297-7EE0-34A7EF89E9E7}"/>
                    </a:ext>
                  </a:extLst>
                </p14:cNvPr>
                <p14:cNvContentPartPr/>
                <p14:nvPr/>
              </p14:nvContentPartPr>
              <p14:xfrm>
                <a:off x="3687360" y="5680834"/>
                <a:ext cx="1415160" cy="679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22F9395-F8DB-E297-7EE0-34A7EF89E9E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69720" y="5662834"/>
                  <a:ext cx="1450800" cy="71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2EB8D82-6B23-3D66-0D3F-EF42777D2359}"/>
                    </a:ext>
                  </a:extLst>
                </p14:cNvPr>
                <p14:cNvContentPartPr/>
                <p14:nvPr/>
              </p14:nvContentPartPr>
              <p14:xfrm>
                <a:off x="3691680" y="5892874"/>
                <a:ext cx="142560" cy="476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2EB8D82-6B23-3D66-0D3F-EF42777D235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74040" y="5874874"/>
                  <a:ext cx="17820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D9D1975-7C0F-BCFD-920A-75A7E8FE040D}"/>
                    </a:ext>
                  </a:extLst>
                </p14:cNvPr>
                <p14:cNvContentPartPr/>
                <p14:nvPr/>
              </p14:nvContentPartPr>
              <p14:xfrm>
                <a:off x="3941880" y="6052714"/>
                <a:ext cx="258840" cy="163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D9D1975-7C0F-BCFD-920A-75A7E8FE040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24240" y="6034714"/>
                  <a:ext cx="2944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0DE2932-C557-1968-4D4C-8B4EA5FF3295}"/>
                    </a:ext>
                  </a:extLst>
                </p14:cNvPr>
                <p14:cNvContentPartPr/>
                <p14:nvPr/>
              </p14:nvContentPartPr>
              <p14:xfrm>
                <a:off x="4164720" y="5864434"/>
                <a:ext cx="281520" cy="432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0DE2932-C557-1968-4D4C-8B4EA5FF329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47080" y="5846434"/>
                  <a:ext cx="3171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B587072-6CFB-8B4F-9299-004BE8D005AF}"/>
                    </a:ext>
                  </a:extLst>
                </p14:cNvPr>
                <p14:cNvContentPartPr/>
                <p14:nvPr/>
              </p14:nvContentPartPr>
              <p14:xfrm>
                <a:off x="4384680" y="5946514"/>
                <a:ext cx="555480" cy="310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B587072-6CFB-8B4F-9299-004BE8D005A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66680" y="5928874"/>
                  <a:ext cx="5911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DFC3149-F5BC-4F8A-FD52-7186DCC19109}"/>
                    </a:ext>
                  </a:extLst>
                </p14:cNvPr>
                <p14:cNvContentPartPr/>
                <p14:nvPr/>
              </p14:nvContentPartPr>
              <p14:xfrm>
                <a:off x="9102120" y="2355874"/>
                <a:ext cx="992160" cy="66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DFC3149-F5BC-4F8A-FD52-7186DCC1910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084480" y="2337874"/>
                  <a:ext cx="10278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E332A15-8633-08AA-1FB3-71E6DC5D5954}"/>
                    </a:ext>
                  </a:extLst>
                </p14:cNvPr>
                <p14:cNvContentPartPr/>
                <p14:nvPr/>
              </p14:nvContentPartPr>
              <p14:xfrm>
                <a:off x="9229560" y="1906234"/>
                <a:ext cx="507960" cy="456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E332A15-8633-08AA-1FB3-71E6DC5D595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211920" y="1888594"/>
                  <a:ext cx="54360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C7FDB51-7DCB-8C39-076B-A9ADC8AA9CE4}"/>
                    </a:ext>
                  </a:extLst>
                </p14:cNvPr>
                <p14:cNvContentPartPr/>
                <p14:nvPr/>
              </p14:nvContentPartPr>
              <p14:xfrm>
                <a:off x="9787920" y="1943674"/>
                <a:ext cx="547920" cy="4262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C7FDB51-7DCB-8C39-076B-A9ADC8AA9CE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769920" y="1925674"/>
                  <a:ext cx="58356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87C8D93-FC4B-0A63-38BF-CF9E568276AD}"/>
                    </a:ext>
                  </a:extLst>
                </p14:cNvPr>
                <p14:cNvContentPartPr/>
                <p14:nvPr/>
              </p14:nvContentPartPr>
              <p14:xfrm>
                <a:off x="10318560" y="1918834"/>
                <a:ext cx="225360" cy="414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87C8D93-FC4B-0A63-38BF-CF9E568276A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300560" y="1900834"/>
                  <a:ext cx="26100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1BD8569-BADC-D776-BD19-964CBCCD2C22}"/>
                    </a:ext>
                  </a:extLst>
                </p14:cNvPr>
                <p14:cNvContentPartPr/>
                <p14:nvPr/>
              </p14:nvContentPartPr>
              <p14:xfrm>
                <a:off x="10506840" y="2077234"/>
                <a:ext cx="347400" cy="315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1BD8569-BADC-D776-BD19-964CBCCD2C2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488840" y="2059234"/>
                  <a:ext cx="3830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A63CA41-0D32-3BA3-50E1-15936E788DE6}"/>
                    </a:ext>
                  </a:extLst>
                </p14:cNvPr>
                <p14:cNvContentPartPr/>
                <p14:nvPr/>
              </p14:nvContentPartPr>
              <p14:xfrm>
                <a:off x="9849480" y="1752514"/>
                <a:ext cx="360" cy="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A63CA41-0D32-3BA3-50E1-15936E788DE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31480" y="173451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D6B7C72-3121-6768-B764-AA82CCC3E47C}"/>
                    </a:ext>
                  </a:extLst>
                </p14:cNvPr>
                <p14:cNvContentPartPr/>
                <p14:nvPr/>
              </p14:nvContentPartPr>
              <p14:xfrm>
                <a:off x="9720960" y="1701754"/>
                <a:ext cx="1174680" cy="48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D6B7C72-3121-6768-B764-AA82CCC3E47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703320" y="1684114"/>
                  <a:ext cx="12103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42AEFB1-25FA-6C73-D458-909EC3217F39}"/>
                    </a:ext>
                  </a:extLst>
                </p14:cNvPr>
                <p14:cNvContentPartPr/>
                <p14:nvPr/>
              </p14:nvContentPartPr>
              <p14:xfrm>
                <a:off x="9453480" y="1167514"/>
                <a:ext cx="1116720" cy="5911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42AEFB1-25FA-6C73-D458-909EC3217F3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435480" y="1149874"/>
                  <a:ext cx="115236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C8B8429-F31A-B739-12C9-821095A5515C}"/>
                    </a:ext>
                  </a:extLst>
                </p14:cNvPr>
                <p14:cNvContentPartPr/>
                <p14:nvPr/>
              </p14:nvContentPartPr>
              <p14:xfrm>
                <a:off x="10620600" y="1135114"/>
                <a:ext cx="473400" cy="417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C8B8429-F31A-B739-12C9-821095A5515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602960" y="1117114"/>
                  <a:ext cx="50904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1BD0A2B-2DCB-075F-8FA7-B5AF7D663FA7}"/>
                    </a:ext>
                  </a:extLst>
                </p14:cNvPr>
                <p14:cNvContentPartPr/>
                <p14:nvPr/>
              </p14:nvContentPartPr>
              <p14:xfrm>
                <a:off x="11121000" y="1272634"/>
                <a:ext cx="466560" cy="2660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1BD0A2B-2DCB-075F-8FA7-B5AF7D663FA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103360" y="1254634"/>
                  <a:ext cx="5022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E210EE7-336F-0592-8027-6A0834D6AA3E}"/>
                    </a:ext>
                  </a:extLst>
                </p14:cNvPr>
                <p14:cNvContentPartPr/>
                <p14:nvPr/>
              </p14:nvContentPartPr>
              <p14:xfrm>
                <a:off x="11651640" y="1202434"/>
                <a:ext cx="66960" cy="344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E210EE7-336F-0592-8027-6A0834D6AA3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634000" y="1184434"/>
                  <a:ext cx="10260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EE5BF29-B565-EB30-F6AC-5692AFDE78D9}"/>
                    </a:ext>
                  </a:extLst>
                </p14:cNvPr>
                <p14:cNvContentPartPr/>
                <p14:nvPr/>
              </p14:nvContentPartPr>
              <p14:xfrm>
                <a:off x="11717160" y="1352194"/>
                <a:ext cx="482040" cy="2181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EE5BF29-B565-EB30-F6AC-5692AFDE78D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699160" y="1334554"/>
                  <a:ext cx="5176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28F08A4-94C2-F488-7E56-39D20DF1612D}"/>
                    </a:ext>
                  </a:extLst>
                </p14:cNvPr>
                <p14:cNvContentPartPr/>
                <p14:nvPr/>
              </p14:nvContentPartPr>
              <p14:xfrm>
                <a:off x="503520" y="3686794"/>
                <a:ext cx="332640" cy="1666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28F08A4-94C2-F488-7E56-39D20DF1612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85880" y="3668794"/>
                  <a:ext cx="3682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1FC953F-EE9F-6714-996D-CAD2180239C2}"/>
                    </a:ext>
                  </a:extLst>
                </p14:cNvPr>
                <p14:cNvContentPartPr/>
                <p14:nvPr/>
              </p14:nvContentPartPr>
              <p14:xfrm>
                <a:off x="753720" y="3465394"/>
                <a:ext cx="205200" cy="3355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1FC953F-EE9F-6714-996D-CAD2180239C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5720" y="3447754"/>
                  <a:ext cx="2408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B7D22D5-FC94-9B58-F0CB-A5CA235A1CE5}"/>
                    </a:ext>
                  </a:extLst>
                </p14:cNvPr>
                <p14:cNvContentPartPr/>
                <p14:nvPr/>
              </p14:nvContentPartPr>
              <p14:xfrm>
                <a:off x="914280" y="3182794"/>
                <a:ext cx="427680" cy="5227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B7D22D5-FC94-9B58-F0CB-A5CA235A1CE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96640" y="3164794"/>
                  <a:ext cx="46332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818E3F7-3EF5-54F5-5FE8-3D288DA80D88}"/>
                    </a:ext>
                  </a:extLst>
                </p14:cNvPr>
                <p14:cNvContentPartPr/>
                <p14:nvPr/>
              </p14:nvContentPartPr>
              <p14:xfrm>
                <a:off x="1273560" y="2987674"/>
                <a:ext cx="325080" cy="2001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818E3F7-3EF5-54F5-5FE8-3D288DA80D8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255560" y="2969674"/>
                  <a:ext cx="3607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885B2D4-5391-6019-5985-42E5811AD1BF}"/>
                    </a:ext>
                  </a:extLst>
                </p14:cNvPr>
                <p14:cNvContentPartPr/>
                <p14:nvPr/>
              </p14:nvContentPartPr>
              <p14:xfrm>
                <a:off x="1390920" y="2477194"/>
                <a:ext cx="485640" cy="5371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885B2D4-5391-6019-5985-42E5811AD1B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372920" y="2459554"/>
                  <a:ext cx="52128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0CC50FC-F147-CAED-C6CD-9A7EA7D418A4}"/>
                    </a:ext>
                  </a:extLst>
                </p14:cNvPr>
                <p14:cNvContentPartPr/>
                <p14:nvPr/>
              </p14:nvContentPartPr>
              <p14:xfrm>
                <a:off x="605760" y="4155874"/>
                <a:ext cx="574920" cy="535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0CC50FC-F147-CAED-C6CD-9A7EA7D418A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8120" y="4137874"/>
                  <a:ext cx="61056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77DA92B-5553-2EE9-0330-D294DB91DD52}"/>
                    </a:ext>
                  </a:extLst>
                </p14:cNvPr>
                <p14:cNvContentPartPr/>
                <p14:nvPr/>
              </p14:nvContentPartPr>
              <p14:xfrm>
                <a:off x="868920" y="3953194"/>
                <a:ext cx="504720" cy="5875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77DA92B-5553-2EE9-0330-D294DB91DD5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0920" y="3935194"/>
                  <a:ext cx="54036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17E2A63-0AC8-F4EB-88D5-1BF3E6799EFD}"/>
                    </a:ext>
                  </a:extLst>
                </p14:cNvPr>
                <p14:cNvContentPartPr/>
                <p14:nvPr/>
              </p14:nvContentPartPr>
              <p14:xfrm>
                <a:off x="1129200" y="3826834"/>
                <a:ext cx="100440" cy="27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17E2A63-0AC8-F4EB-88D5-1BF3E6799EF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11200" y="3809194"/>
                  <a:ext cx="1360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FC95246-F4C0-563C-221F-93943C0DC60A}"/>
                    </a:ext>
                  </a:extLst>
                </p14:cNvPr>
                <p14:cNvContentPartPr/>
                <p14:nvPr/>
              </p14:nvContentPartPr>
              <p14:xfrm>
                <a:off x="1366080" y="3690034"/>
                <a:ext cx="456480" cy="288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FC95246-F4C0-563C-221F-93943C0DC60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348440" y="3672394"/>
                  <a:ext cx="4921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F975BE6-2C91-20B7-D3C9-5052D2FED707}"/>
                    </a:ext>
                  </a:extLst>
                </p14:cNvPr>
                <p14:cNvContentPartPr/>
                <p14:nvPr/>
              </p14:nvContentPartPr>
              <p14:xfrm>
                <a:off x="1698360" y="3246874"/>
                <a:ext cx="381240" cy="5443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F975BE6-2C91-20B7-D3C9-5052D2FED7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680360" y="3228874"/>
                  <a:ext cx="41688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6692814-28FC-47AE-26AD-A5CA17F59A47}"/>
                    </a:ext>
                  </a:extLst>
                </p14:cNvPr>
                <p14:cNvContentPartPr/>
                <p14:nvPr/>
              </p14:nvContentPartPr>
              <p14:xfrm>
                <a:off x="1855320" y="3042394"/>
                <a:ext cx="265680" cy="285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6692814-28FC-47AE-26AD-A5CA17F59A4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837320" y="3024754"/>
                  <a:ext cx="30132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CE0F81D-F3F0-BC1A-4F10-F07955D02D48}"/>
                    </a:ext>
                  </a:extLst>
                </p14:cNvPr>
                <p14:cNvContentPartPr/>
                <p14:nvPr/>
              </p14:nvContentPartPr>
              <p14:xfrm>
                <a:off x="2113440" y="2800114"/>
                <a:ext cx="330840" cy="3668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CE0F81D-F3F0-BC1A-4F10-F07955D02D4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095800" y="2782114"/>
                  <a:ext cx="36648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760F6AB-3476-9753-421F-2A07918CFAF9}"/>
                    </a:ext>
                  </a:extLst>
                </p14:cNvPr>
                <p14:cNvContentPartPr/>
                <p14:nvPr/>
              </p14:nvContentPartPr>
              <p14:xfrm>
                <a:off x="2124240" y="2462434"/>
                <a:ext cx="452880" cy="3232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760F6AB-3476-9753-421F-2A07918CFAF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106240" y="2444434"/>
                  <a:ext cx="48852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85C5243-69D4-9210-3480-854F296E8A73}"/>
                    </a:ext>
                  </a:extLst>
                </p14:cNvPr>
                <p14:cNvContentPartPr/>
                <p14:nvPr/>
              </p14:nvContentPartPr>
              <p14:xfrm>
                <a:off x="2425560" y="2052394"/>
                <a:ext cx="442800" cy="7272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85C5243-69D4-9210-3480-854F296E8A7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07920" y="2034754"/>
                  <a:ext cx="47844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9BE16CB-A99C-0F42-5A7B-F5BFDDD22851}"/>
                    </a:ext>
                  </a:extLst>
                </p14:cNvPr>
                <p14:cNvContentPartPr/>
                <p14:nvPr/>
              </p14:nvContentPartPr>
              <p14:xfrm>
                <a:off x="2616720" y="2017114"/>
                <a:ext cx="357480" cy="2199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9BE16CB-A99C-0F42-5A7B-F5BFDDD2285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598720" y="1999474"/>
                  <a:ext cx="3931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B18466A-E6D5-6F1F-AA18-36BB4AA54605}"/>
                    </a:ext>
                  </a:extLst>
                </p14:cNvPr>
                <p14:cNvContentPartPr/>
                <p14:nvPr/>
              </p14:nvContentPartPr>
              <p14:xfrm>
                <a:off x="2904360" y="1912354"/>
                <a:ext cx="314640" cy="2872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B18466A-E6D5-6F1F-AA18-36BB4AA5460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886720" y="1894354"/>
                  <a:ext cx="3502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C1BBEBE-653F-FFA8-BC52-5B46AE9942FD}"/>
                    </a:ext>
                  </a:extLst>
                </p14:cNvPr>
                <p14:cNvContentPartPr/>
                <p14:nvPr/>
              </p14:nvContentPartPr>
              <p14:xfrm>
                <a:off x="2894280" y="1703554"/>
                <a:ext cx="514440" cy="3344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C1BBEBE-653F-FFA8-BC52-5B46AE9942F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876280" y="1685554"/>
                  <a:ext cx="55008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9581D82-D0AF-BF2F-2D46-1DC8A3877C2B}"/>
                    </a:ext>
                  </a:extLst>
                </p14:cNvPr>
                <p14:cNvContentPartPr/>
                <p14:nvPr/>
              </p14:nvContentPartPr>
              <p14:xfrm>
                <a:off x="3405480" y="1474954"/>
                <a:ext cx="131760" cy="2358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9581D82-D0AF-BF2F-2D46-1DC8A3877C2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387840" y="1457314"/>
                  <a:ext cx="1674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A9C39FE-FC64-AFF9-7813-E9D97E95612E}"/>
                    </a:ext>
                  </a:extLst>
                </p14:cNvPr>
                <p14:cNvContentPartPr/>
                <p14:nvPr/>
              </p14:nvContentPartPr>
              <p14:xfrm>
                <a:off x="3471000" y="1139434"/>
                <a:ext cx="379080" cy="4125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A9C39FE-FC64-AFF9-7813-E9D97E95612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453360" y="1121794"/>
                  <a:ext cx="41472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BC3E79E-EC75-D862-3D5E-0FAF97210BA6}"/>
                    </a:ext>
                  </a:extLst>
                </p14:cNvPr>
                <p14:cNvContentPartPr/>
                <p14:nvPr/>
              </p14:nvContentPartPr>
              <p14:xfrm>
                <a:off x="3776280" y="1120354"/>
                <a:ext cx="185400" cy="1242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BC3E79E-EC75-D862-3D5E-0FAF97210BA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58280" y="1102354"/>
                  <a:ext cx="2210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2CB3D88-C88F-EED6-6794-76679938AA3A}"/>
                    </a:ext>
                  </a:extLst>
                </p14:cNvPr>
                <p14:cNvContentPartPr/>
                <p14:nvPr/>
              </p14:nvContentPartPr>
              <p14:xfrm>
                <a:off x="3683040" y="1028914"/>
                <a:ext cx="520200" cy="651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2CB3D88-C88F-EED6-6794-76679938AA3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665400" y="1010914"/>
                  <a:ext cx="555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A9A882C-2E90-CF5C-4C36-CE703083ED79}"/>
                    </a:ext>
                  </a:extLst>
                </p14:cNvPr>
                <p14:cNvContentPartPr/>
                <p14:nvPr/>
              </p14:nvContentPartPr>
              <p14:xfrm>
                <a:off x="4153200" y="957994"/>
                <a:ext cx="387360" cy="3268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A9A882C-2E90-CF5C-4C36-CE703083ED7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35200" y="939994"/>
                  <a:ext cx="4230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FB44268-CB42-8794-3C85-627C0CE9D72F}"/>
                    </a:ext>
                  </a:extLst>
                </p14:cNvPr>
                <p14:cNvContentPartPr/>
                <p14:nvPr/>
              </p14:nvContentPartPr>
              <p14:xfrm>
                <a:off x="3577560" y="1516354"/>
                <a:ext cx="4191120" cy="31665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FB44268-CB42-8794-3C85-627C0CE9D72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559920" y="1498354"/>
                  <a:ext cx="4226760" cy="32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19D88B5-CADB-7E8C-B99E-B0F1B63CD502}"/>
                    </a:ext>
                  </a:extLst>
                </p14:cNvPr>
                <p14:cNvContentPartPr/>
                <p14:nvPr/>
              </p14:nvContentPartPr>
              <p14:xfrm>
                <a:off x="3238440" y="5416594"/>
                <a:ext cx="71640" cy="228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19D88B5-CADB-7E8C-B99E-B0F1B63CD50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220440" y="5398594"/>
                  <a:ext cx="1072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67E5D6E-658A-2371-0E9C-ADA3F15EC5CB}"/>
                    </a:ext>
                  </a:extLst>
                </p14:cNvPr>
                <p14:cNvContentPartPr/>
                <p14:nvPr/>
              </p14:nvContentPartPr>
              <p14:xfrm>
                <a:off x="3181560" y="5256754"/>
                <a:ext cx="84240" cy="60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67E5D6E-658A-2371-0E9C-ADA3F15EC5C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163560" y="5238754"/>
                  <a:ext cx="1198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5A3BF94-BCF5-85FC-9E41-605317652793}"/>
                    </a:ext>
                  </a:extLst>
                </p14:cNvPr>
                <p14:cNvContentPartPr/>
                <p14:nvPr/>
              </p14:nvContentPartPr>
              <p14:xfrm>
                <a:off x="3384240" y="5299954"/>
                <a:ext cx="495000" cy="339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5A3BF94-BCF5-85FC-9E41-60531765279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366600" y="5282314"/>
                  <a:ext cx="5306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92D265F-7D3F-AA1A-B810-46F2C8B3990C}"/>
                    </a:ext>
                  </a:extLst>
                </p14:cNvPr>
                <p14:cNvContentPartPr/>
                <p14:nvPr/>
              </p14:nvContentPartPr>
              <p14:xfrm>
                <a:off x="3662520" y="5345674"/>
                <a:ext cx="423360" cy="91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92D265F-7D3F-AA1A-B810-46F2C8B3990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644520" y="5328034"/>
                  <a:ext cx="459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7CB040A-77FF-9304-E3AD-81C180DA8CB5}"/>
                    </a:ext>
                  </a:extLst>
                </p14:cNvPr>
                <p14:cNvContentPartPr/>
                <p14:nvPr/>
              </p14:nvContentPartPr>
              <p14:xfrm>
                <a:off x="3612840" y="5169274"/>
                <a:ext cx="905040" cy="54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7CB040A-77FF-9304-E3AD-81C180DA8CB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594840" y="5151274"/>
                  <a:ext cx="9406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AD49565-2019-1366-0601-20EDF0D2B81F}"/>
                    </a:ext>
                  </a:extLst>
                </p14:cNvPr>
                <p14:cNvContentPartPr/>
                <p14:nvPr/>
              </p14:nvContentPartPr>
              <p14:xfrm>
                <a:off x="4117560" y="4888114"/>
                <a:ext cx="390600" cy="271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AD49565-2019-1366-0601-20EDF0D2B81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099920" y="4870114"/>
                  <a:ext cx="4262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83FAECF-03D0-FBD2-C9FA-1FC190A42F61}"/>
                    </a:ext>
                  </a:extLst>
                </p14:cNvPr>
                <p14:cNvContentPartPr/>
                <p14:nvPr/>
              </p14:nvContentPartPr>
              <p14:xfrm>
                <a:off x="4501680" y="4915114"/>
                <a:ext cx="304560" cy="234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83FAECF-03D0-FBD2-C9FA-1FC190A42F6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484040" y="4897474"/>
                  <a:ext cx="3402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424682A-0699-9D6D-7F86-AB70F9B155BE}"/>
                    </a:ext>
                  </a:extLst>
                </p14:cNvPr>
                <p14:cNvContentPartPr/>
                <p14:nvPr/>
              </p14:nvContentPartPr>
              <p14:xfrm>
                <a:off x="4804800" y="4781914"/>
                <a:ext cx="333360" cy="412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424682A-0699-9D6D-7F86-AB70F9B155B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87160" y="4763914"/>
                  <a:ext cx="36900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B96A8FE-55D5-BCCF-6354-28B7CEF36E96}"/>
                    </a:ext>
                  </a:extLst>
                </p14:cNvPr>
                <p14:cNvContentPartPr/>
                <p14:nvPr/>
              </p14:nvContentPartPr>
              <p14:xfrm>
                <a:off x="5200440" y="4822954"/>
                <a:ext cx="29160" cy="20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B96A8FE-55D5-BCCF-6354-28B7CEF36E9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182440" y="4804954"/>
                  <a:ext cx="648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8B6D8B9-4FF4-0521-5DD5-1276FF5C4D85}"/>
                    </a:ext>
                  </a:extLst>
                </p14:cNvPr>
                <p14:cNvContentPartPr/>
                <p14:nvPr/>
              </p14:nvContentPartPr>
              <p14:xfrm>
                <a:off x="5209440" y="4849954"/>
                <a:ext cx="1031760" cy="391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8B6D8B9-4FF4-0521-5DD5-1276FF5C4D8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191800" y="4832314"/>
                  <a:ext cx="106740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068177B-118A-74D4-0BA8-FD0B39A63E1E}"/>
                    </a:ext>
                  </a:extLst>
                </p14:cNvPr>
                <p14:cNvContentPartPr/>
                <p14:nvPr/>
              </p14:nvContentPartPr>
              <p14:xfrm>
                <a:off x="6442800" y="4843474"/>
                <a:ext cx="19800" cy="270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068177B-118A-74D4-0BA8-FD0B39A63E1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425160" y="4825834"/>
                  <a:ext cx="554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613A379-8DEF-E82C-5142-06D9FAF20811}"/>
                    </a:ext>
                  </a:extLst>
                </p14:cNvPr>
                <p14:cNvContentPartPr/>
                <p14:nvPr/>
              </p14:nvContentPartPr>
              <p14:xfrm>
                <a:off x="6084240" y="4650154"/>
                <a:ext cx="245880" cy="440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613A379-8DEF-E82C-5142-06D9FAF2081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066240" y="4632154"/>
                  <a:ext cx="28152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619E142-A388-E9E2-F8A0-55A0B288C83E}"/>
                    </a:ext>
                  </a:extLst>
                </p14:cNvPr>
                <p14:cNvContentPartPr/>
                <p14:nvPr/>
              </p14:nvContentPartPr>
              <p14:xfrm>
                <a:off x="6473400" y="4658794"/>
                <a:ext cx="23760" cy="102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619E142-A388-E9E2-F8A0-55A0B288C83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455760" y="4640794"/>
                  <a:ext cx="594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FB35C84-F759-8829-7B37-62021127A848}"/>
                    </a:ext>
                  </a:extLst>
                </p14:cNvPr>
                <p14:cNvContentPartPr/>
                <p14:nvPr/>
              </p14:nvContentPartPr>
              <p14:xfrm>
                <a:off x="6495720" y="4771474"/>
                <a:ext cx="430560" cy="270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FB35C84-F759-8829-7B37-62021127A84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477720" y="4753834"/>
                  <a:ext cx="4662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CBB88C4-F0E5-8746-4581-3D2A7B9F78DD}"/>
                    </a:ext>
                  </a:extLst>
                </p14:cNvPr>
                <p14:cNvContentPartPr/>
                <p14:nvPr/>
              </p14:nvContentPartPr>
              <p14:xfrm>
                <a:off x="6785160" y="4897474"/>
                <a:ext cx="327600" cy="40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CBB88C4-F0E5-8746-4581-3D2A7B9F78D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767520" y="4879474"/>
                  <a:ext cx="3632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2590178-F313-7B7C-7528-27166E351B80}"/>
                    </a:ext>
                  </a:extLst>
                </p14:cNvPr>
                <p14:cNvContentPartPr/>
                <p14:nvPr/>
              </p14:nvContentPartPr>
              <p14:xfrm>
                <a:off x="5872200" y="4568434"/>
                <a:ext cx="919080" cy="36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2590178-F313-7B7C-7528-27166E351B8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854560" y="4550434"/>
                  <a:ext cx="954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A4133D-8379-5E5D-AF46-EA2B5466F396}"/>
                    </a:ext>
                  </a:extLst>
                </p14:cNvPr>
                <p14:cNvContentPartPr/>
                <p14:nvPr/>
              </p14:nvContentPartPr>
              <p14:xfrm>
                <a:off x="5756640" y="4096474"/>
                <a:ext cx="349200" cy="360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A4133D-8379-5E5D-AF46-EA2B5466F39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738640" y="4078834"/>
                  <a:ext cx="38484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BC10CFE-F113-F969-E3FA-CE0E356006F9}"/>
                    </a:ext>
                  </a:extLst>
                </p14:cNvPr>
                <p14:cNvContentPartPr/>
                <p14:nvPr/>
              </p14:nvContentPartPr>
              <p14:xfrm>
                <a:off x="6149400" y="4212034"/>
                <a:ext cx="888480" cy="428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BC10CFE-F113-F969-E3FA-CE0E356006F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131400" y="4194034"/>
                  <a:ext cx="92412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505AC45-FBC0-A0EF-06FC-D05E8184367C}"/>
                    </a:ext>
                  </a:extLst>
                </p14:cNvPr>
                <p14:cNvContentPartPr/>
                <p14:nvPr/>
              </p14:nvContentPartPr>
              <p14:xfrm>
                <a:off x="7191600" y="4136074"/>
                <a:ext cx="123120" cy="335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505AC45-FBC0-A0EF-06FC-D05E8184367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173600" y="4118434"/>
                  <a:ext cx="1587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B42913B-C797-EB39-5300-EBE47A6ADB9F}"/>
                    </a:ext>
                  </a:extLst>
                </p14:cNvPr>
                <p14:cNvContentPartPr/>
                <p14:nvPr/>
              </p14:nvContentPartPr>
              <p14:xfrm>
                <a:off x="7305720" y="4032034"/>
                <a:ext cx="455760" cy="386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B42913B-C797-EB39-5300-EBE47A6ADB9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288080" y="4014034"/>
                  <a:ext cx="49140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9DD4159-59D6-8818-5D36-537D198969D9}"/>
                    </a:ext>
                  </a:extLst>
                </p14:cNvPr>
                <p14:cNvContentPartPr/>
                <p14:nvPr/>
              </p14:nvContentPartPr>
              <p14:xfrm>
                <a:off x="7632960" y="4220314"/>
                <a:ext cx="300600" cy="13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9DD4159-59D6-8818-5D36-537D198969D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15320" y="4202674"/>
                  <a:ext cx="3362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442C26C-66F1-273C-586F-8DC309132B50}"/>
                    </a:ext>
                  </a:extLst>
                </p14:cNvPr>
                <p14:cNvContentPartPr/>
                <p14:nvPr/>
              </p14:nvContentPartPr>
              <p14:xfrm>
                <a:off x="6757080" y="3839434"/>
                <a:ext cx="1121040" cy="133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442C26C-66F1-273C-586F-8DC309132B5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739080" y="3821434"/>
                  <a:ext cx="11566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C0BEC14-9FF6-A0AB-B14D-C7F16E0DCF6A}"/>
                    </a:ext>
                  </a:extLst>
                </p14:cNvPr>
                <p14:cNvContentPartPr/>
                <p14:nvPr/>
              </p14:nvContentPartPr>
              <p14:xfrm>
                <a:off x="6446400" y="3483394"/>
                <a:ext cx="210960" cy="224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C0BEC14-9FF6-A0AB-B14D-C7F16E0DCF6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428760" y="3465754"/>
                  <a:ext cx="2466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7AC76D5-3442-3280-61DC-9BC41CCBD2F4}"/>
                    </a:ext>
                  </a:extLst>
                </p14:cNvPr>
                <p14:cNvContentPartPr/>
                <p14:nvPr/>
              </p14:nvContentPartPr>
              <p14:xfrm>
                <a:off x="6628200" y="3475834"/>
                <a:ext cx="361800" cy="223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7AC76D5-3442-3280-61DC-9BC41CCBD2F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610560" y="3457834"/>
                  <a:ext cx="3974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CF8D0F0-43E2-D6DC-0D57-4486D1A754C4}"/>
                    </a:ext>
                  </a:extLst>
                </p14:cNvPr>
                <p14:cNvContentPartPr/>
                <p14:nvPr/>
              </p14:nvContentPartPr>
              <p14:xfrm>
                <a:off x="7014840" y="3504634"/>
                <a:ext cx="434520" cy="2167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CF8D0F0-43E2-D6DC-0D57-4486D1A754C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997200" y="3486634"/>
                  <a:ext cx="470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BE5C6E1-B326-30D4-30B4-7099F23975B0}"/>
                    </a:ext>
                  </a:extLst>
                </p14:cNvPr>
                <p14:cNvContentPartPr/>
                <p14:nvPr/>
              </p14:nvContentPartPr>
              <p14:xfrm>
                <a:off x="7289520" y="3463954"/>
                <a:ext cx="76320" cy="25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BE5C6E1-B326-30D4-30B4-7099F23975B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271880" y="3446314"/>
                  <a:ext cx="1119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AACB5A3-E45A-36A6-2598-5B409A22D29D}"/>
                    </a:ext>
                  </a:extLst>
                </p14:cNvPr>
                <p14:cNvContentPartPr/>
                <p14:nvPr/>
              </p14:nvContentPartPr>
              <p14:xfrm>
                <a:off x="7446120" y="3506074"/>
                <a:ext cx="372240" cy="323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AACB5A3-E45A-36A6-2598-5B409A22D29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428480" y="3488434"/>
                  <a:ext cx="40788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428AB9B-9348-4675-7440-854D865B6E16}"/>
                    </a:ext>
                  </a:extLst>
                </p14:cNvPr>
                <p14:cNvContentPartPr/>
                <p14:nvPr/>
              </p14:nvContentPartPr>
              <p14:xfrm>
                <a:off x="7757520" y="3523354"/>
                <a:ext cx="314280" cy="196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428AB9B-9348-4675-7440-854D865B6E1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739880" y="3505354"/>
                  <a:ext cx="3499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A2050E4-7B81-3C46-CBDD-D52D63E0FDA2}"/>
                    </a:ext>
                  </a:extLst>
                </p14:cNvPr>
                <p14:cNvContentPartPr/>
                <p14:nvPr/>
              </p14:nvContentPartPr>
              <p14:xfrm>
                <a:off x="8122920" y="3503194"/>
                <a:ext cx="239400" cy="224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A2050E4-7B81-3C46-CBDD-D52D63E0FDA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104920" y="3485194"/>
                  <a:ext cx="2750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3C9E93C-0823-C241-27B1-236A176D5C60}"/>
                    </a:ext>
                  </a:extLst>
                </p14:cNvPr>
                <p14:cNvContentPartPr/>
                <p14:nvPr/>
              </p14:nvContentPartPr>
              <p14:xfrm>
                <a:off x="8359080" y="3261634"/>
                <a:ext cx="279000" cy="420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3C9E93C-0823-C241-27B1-236A176D5C6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341080" y="3243994"/>
                  <a:ext cx="31464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B173D7A-9A39-3F5B-A905-82A3C3F0D311}"/>
                    </a:ext>
                  </a:extLst>
                </p14:cNvPr>
                <p14:cNvContentPartPr/>
                <p14:nvPr/>
              </p14:nvContentPartPr>
              <p14:xfrm>
                <a:off x="8836440" y="3281074"/>
                <a:ext cx="66960" cy="390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B173D7A-9A39-3F5B-A905-82A3C3F0D31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818440" y="3263434"/>
                  <a:ext cx="10260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826ABF4-2D3A-43D5-6106-11F905D10448}"/>
                    </a:ext>
                  </a:extLst>
                </p14:cNvPr>
                <p14:cNvContentPartPr/>
                <p14:nvPr/>
              </p14:nvContentPartPr>
              <p14:xfrm>
                <a:off x="8946600" y="3476554"/>
                <a:ext cx="420120" cy="207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826ABF4-2D3A-43D5-6106-11F905D1044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928600" y="3458554"/>
                  <a:ext cx="4557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9145D3C-14F0-9237-B5B2-6A4A6150F49D}"/>
                    </a:ext>
                  </a:extLst>
                </p14:cNvPr>
                <p14:cNvContentPartPr/>
                <p14:nvPr/>
              </p14:nvContentPartPr>
              <p14:xfrm>
                <a:off x="9432960" y="3504274"/>
                <a:ext cx="500040" cy="475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9145D3C-14F0-9237-B5B2-6A4A6150F49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415320" y="3486274"/>
                  <a:ext cx="53568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748A8AD-A2BA-C7AF-BD48-E6A66AB5CBC4}"/>
                    </a:ext>
                  </a:extLst>
                </p14:cNvPr>
                <p14:cNvContentPartPr/>
                <p14:nvPr/>
              </p14:nvContentPartPr>
              <p14:xfrm>
                <a:off x="9831840" y="3367114"/>
                <a:ext cx="669600" cy="518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748A8AD-A2BA-C7AF-BD48-E6A66AB5CBC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814200" y="3349474"/>
                  <a:ext cx="70524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6AC9105-F1A6-1D26-2340-98ED3BB22D1C}"/>
                    </a:ext>
                  </a:extLst>
                </p14:cNvPr>
                <p14:cNvContentPartPr/>
                <p14:nvPr/>
              </p14:nvContentPartPr>
              <p14:xfrm>
                <a:off x="10308120" y="3673474"/>
                <a:ext cx="156240" cy="763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6AC9105-F1A6-1D26-2340-98ED3BB22D1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290480" y="3655834"/>
                  <a:ext cx="1918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9227D50-C127-D8CE-EE50-82654224F7EF}"/>
                    </a:ext>
                  </a:extLst>
                </p14:cNvPr>
                <p14:cNvContentPartPr/>
                <p14:nvPr/>
              </p14:nvContentPartPr>
              <p14:xfrm>
                <a:off x="7080000" y="3185674"/>
                <a:ext cx="2304720" cy="64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9227D50-C127-D8CE-EE50-82654224F7E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062360" y="3167674"/>
                  <a:ext cx="23403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93CE51A-174C-997E-1B17-C404A61A4CA2}"/>
                    </a:ext>
                  </a:extLst>
                </p14:cNvPr>
                <p14:cNvContentPartPr/>
                <p14:nvPr/>
              </p14:nvContentPartPr>
              <p14:xfrm>
                <a:off x="8836440" y="2616154"/>
                <a:ext cx="129960" cy="626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93CE51A-174C-997E-1B17-C404A61A4CA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818440" y="2598154"/>
                  <a:ext cx="16560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BE0F3B0-291C-0CA5-7565-AA5B47C1C68C}"/>
                    </a:ext>
                  </a:extLst>
                </p14:cNvPr>
                <p14:cNvContentPartPr/>
                <p14:nvPr/>
              </p14:nvContentPartPr>
              <p14:xfrm>
                <a:off x="8733480" y="2637034"/>
                <a:ext cx="439560" cy="440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BE0F3B0-291C-0CA5-7565-AA5B47C1C68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715480" y="2619034"/>
                  <a:ext cx="47520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BDDD72F-CA24-95F1-6B80-682D0E79A49C}"/>
                    </a:ext>
                  </a:extLst>
                </p14:cNvPr>
                <p14:cNvContentPartPr/>
                <p14:nvPr/>
              </p14:nvContentPartPr>
              <p14:xfrm>
                <a:off x="9276720" y="2925394"/>
                <a:ext cx="173520" cy="156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BDDD72F-CA24-95F1-6B80-682D0E79A49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258720" y="2907394"/>
                  <a:ext cx="2091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A9D3527-6831-BE86-6301-D7F74DCF6056}"/>
                    </a:ext>
                  </a:extLst>
                </p14:cNvPr>
                <p14:cNvContentPartPr/>
                <p14:nvPr/>
              </p14:nvContentPartPr>
              <p14:xfrm>
                <a:off x="9456000" y="2728834"/>
                <a:ext cx="419760" cy="340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A9D3527-6831-BE86-6301-D7F74DCF605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438000" y="2710834"/>
                  <a:ext cx="45540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DD2C3A7-2C21-7BC7-472D-83804B7FE329}"/>
                    </a:ext>
                  </a:extLst>
                </p14:cNvPr>
                <p14:cNvContentPartPr/>
                <p14:nvPr/>
              </p14:nvContentPartPr>
              <p14:xfrm>
                <a:off x="9804120" y="2864554"/>
                <a:ext cx="105840" cy="12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DD2C3A7-2C21-7BC7-472D-83804B7FE32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786120" y="2846914"/>
                  <a:ext cx="1414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FD496CA-D80E-DA3E-6AF1-97ED64C1A5BA}"/>
                    </a:ext>
                  </a:extLst>
                </p14:cNvPr>
                <p14:cNvContentPartPr/>
                <p14:nvPr/>
              </p14:nvContentPartPr>
              <p14:xfrm>
                <a:off x="1709160" y="5669674"/>
                <a:ext cx="1293480" cy="248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FD496CA-D80E-DA3E-6AF1-97ED64C1A5B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691520" y="5652034"/>
                  <a:ext cx="13291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495337F-E6AE-D782-7622-E9CAC8077ADD}"/>
                    </a:ext>
                  </a:extLst>
                </p14:cNvPr>
                <p14:cNvContentPartPr/>
                <p14:nvPr/>
              </p14:nvContentPartPr>
              <p14:xfrm>
                <a:off x="1309560" y="5336674"/>
                <a:ext cx="501120" cy="3106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495337F-E6AE-D782-7622-E9CAC8077AD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291560" y="5319034"/>
                  <a:ext cx="53676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AA3B194-DA2D-A9BA-D59B-587443F2F813}"/>
                    </a:ext>
                  </a:extLst>
                </p14:cNvPr>
                <p14:cNvContentPartPr/>
                <p14:nvPr/>
              </p14:nvContentPartPr>
              <p14:xfrm>
                <a:off x="1772520" y="5242354"/>
                <a:ext cx="263880" cy="5205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AA3B194-DA2D-A9BA-D59B-587443F2F81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754520" y="5224714"/>
                  <a:ext cx="29952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BBF2209-9686-7875-CC2C-CADF6F1096D9}"/>
                    </a:ext>
                  </a:extLst>
                </p14:cNvPr>
                <p14:cNvContentPartPr/>
                <p14:nvPr/>
              </p14:nvContentPartPr>
              <p14:xfrm>
                <a:off x="2015520" y="5406154"/>
                <a:ext cx="558720" cy="1900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BBF2209-9686-7875-CC2C-CADF6F1096D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997520" y="5388154"/>
                  <a:ext cx="5943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9D46394-08A6-A9EC-362B-DC447A4D0BAF}"/>
                    </a:ext>
                  </a:extLst>
                </p14:cNvPr>
                <p14:cNvContentPartPr/>
                <p14:nvPr/>
              </p14:nvContentPartPr>
              <p14:xfrm>
                <a:off x="2594400" y="5134714"/>
                <a:ext cx="132840" cy="5691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9D46394-08A6-A9EC-362B-DC447A4D0BA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576760" y="5117074"/>
                  <a:ext cx="168480" cy="60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33CBD0F-C84A-A393-AE2E-0FFA5423B67D}"/>
              </a:ext>
            </a:extLst>
          </p:cNvPr>
          <p:cNvGrpSpPr/>
          <p:nvPr/>
        </p:nvGrpSpPr>
        <p:grpSpPr>
          <a:xfrm>
            <a:off x="7627920" y="4754194"/>
            <a:ext cx="3583800" cy="362880"/>
            <a:chOff x="7627920" y="4754194"/>
            <a:chExt cx="3583800" cy="36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B8E9CFE-28E3-9238-BAE0-0A340994A208}"/>
                    </a:ext>
                  </a:extLst>
                </p14:cNvPr>
                <p14:cNvContentPartPr/>
                <p14:nvPr/>
              </p14:nvContentPartPr>
              <p14:xfrm>
                <a:off x="7627920" y="4910794"/>
                <a:ext cx="142560" cy="1285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B8E9CFE-28E3-9238-BAE0-0A340994A20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609920" y="4893154"/>
                  <a:ext cx="1782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33920DA-0FAC-8F0B-80FF-489A62524D9F}"/>
                    </a:ext>
                  </a:extLst>
                </p14:cNvPr>
                <p14:cNvContentPartPr/>
                <p14:nvPr/>
              </p14:nvContentPartPr>
              <p14:xfrm>
                <a:off x="7858680" y="4965874"/>
                <a:ext cx="157320" cy="313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33920DA-0FAC-8F0B-80FF-489A62524D9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841040" y="4947874"/>
                  <a:ext cx="192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1FD0D8C-2BDF-17F7-85B9-6B136792B707}"/>
                    </a:ext>
                  </a:extLst>
                </p14:cNvPr>
                <p14:cNvContentPartPr/>
                <p14:nvPr/>
              </p14:nvContentPartPr>
              <p14:xfrm>
                <a:off x="8045520" y="4820794"/>
                <a:ext cx="228240" cy="2102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1FD0D8C-2BDF-17F7-85B9-6B136792B70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027520" y="4803154"/>
                  <a:ext cx="2638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A6B9790-CB25-1D57-B81B-C85A16FDC86E}"/>
                    </a:ext>
                  </a:extLst>
                </p14:cNvPr>
                <p14:cNvContentPartPr/>
                <p14:nvPr/>
              </p14:nvContentPartPr>
              <p14:xfrm>
                <a:off x="8247120" y="4848514"/>
                <a:ext cx="219240" cy="1735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A6B9790-CB25-1D57-B81B-C85A16FDC86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229480" y="4830874"/>
                  <a:ext cx="254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A11A8F5-8AB0-BF13-E220-25953078B1B2}"/>
                    </a:ext>
                  </a:extLst>
                </p14:cNvPr>
                <p14:cNvContentPartPr/>
                <p14:nvPr/>
              </p14:nvContentPartPr>
              <p14:xfrm>
                <a:off x="8445840" y="4754194"/>
                <a:ext cx="360720" cy="3006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A11A8F5-8AB0-BF13-E220-25953078B1B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427840" y="4736554"/>
                  <a:ext cx="3963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54C6F37-E2AC-FAC9-FEAA-666448FABDC4}"/>
                    </a:ext>
                  </a:extLst>
                </p14:cNvPr>
                <p14:cNvContentPartPr/>
                <p14:nvPr/>
              </p14:nvContentPartPr>
              <p14:xfrm>
                <a:off x="8723400" y="4810714"/>
                <a:ext cx="307800" cy="601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54C6F37-E2AC-FAC9-FEAA-666448FABDC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705760" y="4793074"/>
                  <a:ext cx="3434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377F71E-7B17-66D2-3756-502671C36025}"/>
                    </a:ext>
                  </a:extLst>
                </p14:cNvPr>
                <p14:cNvContentPartPr/>
                <p14:nvPr/>
              </p14:nvContentPartPr>
              <p14:xfrm>
                <a:off x="9202560" y="5025634"/>
                <a:ext cx="2009160" cy="914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377F71E-7B17-66D2-3756-502671C3602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184560" y="5007634"/>
                  <a:ext cx="20448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3D8CF49-BFBF-557B-011B-AB0F290F6241}"/>
                    </a:ext>
                  </a:extLst>
                </p14:cNvPr>
                <p14:cNvContentPartPr/>
                <p14:nvPr/>
              </p14:nvContentPartPr>
              <p14:xfrm>
                <a:off x="7715760" y="4938154"/>
                <a:ext cx="1057680" cy="1540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3D8CF49-BFBF-557B-011B-AB0F290F624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698120" y="4920154"/>
                  <a:ext cx="10933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93D05B5-A2E9-19E2-E3DE-3B965E2CC393}"/>
                    </a:ext>
                  </a:extLst>
                </p14:cNvPr>
                <p14:cNvContentPartPr/>
                <p14:nvPr/>
              </p14:nvContentPartPr>
              <p14:xfrm>
                <a:off x="7769040" y="4811794"/>
                <a:ext cx="1477440" cy="1580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93D05B5-A2E9-19E2-E3DE-3B965E2CC39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751040" y="4794154"/>
                  <a:ext cx="1513080" cy="193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04851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2777AA2-C3F7-4A1D-9769-2E1395517472}"/>
              </a:ext>
            </a:extLst>
          </p:cNvPr>
          <p:cNvGrpSpPr/>
          <p:nvPr/>
        </p:nvGrpSpPr>
        <p:grpSpPr>
          <a:xfrm>
            <a:off x="1209120" y="506914"/>
            <a:ext cx="2704320" cy="1375560"/>
            <a:chOff x="1209120" y="506914"/>
            <a:chExt cx="2704320" cy="137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370C788-8B3F-B50B-F56F-ED7B7CB15325}"/>
                    </a:ext>
                  </a:extLst>
                </p14:cNvPr>
                <p14:cNvContentPartPr/>
                <p14:nvPr/>
              </p14:nvContentPartPr>
              <p14:xfrm>
                <a:off x="1452840" y="677554"/>
                <a:ext cx="9360" cy="2617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370C788-8B3F-B50B-F56F-ED7B7CB1532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35200" y="659914"/>
                  <a:ext cx="450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705C15D-0AF7-C6E5-6DE9-93B074724972}"/>
                    </a:ext>
                  </a:extLst>
                </p14:cNvPr>
                <p14:cNvContentPartPr/>
                <p14:nvPr/>
              </p14:nvContentPartPr>
              <p14:xfrm>
                <a:off x="1556520" y="561274"/>
                <a:ext cx="75600" cy="1314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705C15D-0AF7-C6E5-6DE9-93B07472497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38880" y="543634"/>
                  <a:ext cx="1112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96A565C-F8D2-E4CB-EEAC-4EC66AE5A5EE}"/>
                    </a:ext>
                  </a:extLst>
                </p14:cNvPr>
                <p14:cNvContentPartPr/>
                <p14:nvPr/>
              </p14:nvContentPartPr>
              <p14:xfrm>
                <a:off x="1816800" y="506914"/>
                <a:ext cx="800640" cy="455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96A565C-F8D2-E4CB-EEAC-4EC66AE5A5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99160" y="488914"/>
                  <a:ext cx="83628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6371746-14F0-C61D-742F-A6D5043EE521}"/>
                    </a:ext>
                  </a:extLst>
                </p14:cNvPr>
                <p14:cNvContentPartPr/>
                <p14:nvPr/>
              </p14:nvContentPartPr>
              <p14:xfrm>
                <a:off x="3206760" y="632554"/>
                <a:ext cx="285120" cy="257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6371746-14F0-C61D-742F-A6D5043EE52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88760" y="614914"/>
                  <a:ext cx="3207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F2D6A5D-5BA2-2ABF-F19E-584DFBCAAE95}"/>
                    </a:ext>
                  </a:extLst>
                </p14:cNvPr>
                <p14:cNvContentPartPr/>
                <p14:nvPr/>
              </p14:nvContentPartPr>
              <p14:xfrm>
                <a:off x="3624000" y="662434"/>
                <a:ext cx="235080" cy="18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F2D6A5D-5BA2-2ABF-F19E-584DFBCAAE9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06360" y="644794"/>
                  <a:ext cx="2707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DAE0064-D6A4-1399-0001-FE31B0E874F4}"/>
                    </a:ext>
                  </a:extLst>
                </p14:cNvPr>
                <p14:cNvContentPartPr/>
                <p14:nvPr/>
              </p14:nvContentPartPr>
              <p14:xfrm>
                <a:off x="3687000" y="775114"/>
                <a:ext cx="226440" cy="32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DAE0064-D6A4-1399-0001-FE31B0E874F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69000" y="757114"/>
                  <a:ext cx="2620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07ACB20-60BF-8F0E-F3C1-448421E8055C}"/>
                    </a:ext>
                  </a:extLst>
                </p14:cNvPr>
                <p14:cNvContentPartPr/>
                <p14:nvPr/>
              </p14:nvContentPartPr>
              <p14:xfrm>
                <a:off x="3636240" y="591154"/>
                <a:ext cx="142560" cy="86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07ACB20-60BF-8F0E-F3C1-448421E8055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18240" y="573514"/>
                  <a:ext cx="1782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9669101-B4CD-4297-C369-E5171D819F25}"/>
                    </a:ext>
                  </a:extLst>
                </p14:cNvPr>
                <p14:cNvContentPartPr/>
                <p14:nvPr/>
              </p14:nvContentPartPr>
              <p14:xfrm>
                <a:off x="3388200" y="864754"/>
                <a:ext cx="375480" cy="537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9669101-B4CD-4297-C369-E5171D819F2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70200" y="846754"/>
                  <a:ext cx="41112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DA1E03E-3D4C-CA5E-CD95-63AD946A9DD3}"/>
                    </a:ext>
                  </a:extLst>
                </p14:cNvPr>
                <p14:cNvContentPartPr/>
                <p14:nvPr/>
              </p14:nvContentPartPr>
              <p14:xfrm>
                <a:off x="1368960" y="1172914"/>
                <a:ext cx="199440" cy="709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DA1E03E-3D4C-CA5E-CD95-63AD946A9DD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50960" y="1155274"/>
                  <a:ext cx="235080" cy="74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7F361D2-1534-6C0B-47E2-402DD912F843}"/>
                    </a:ext>
                  </a:extLst>
                </p14:cNvPr>
                <p14:cNvContentPartPr/>
                <p14:nvPr/>
              </p14:nvContentPartPr>
              <p14:xfrm>
                <a:off x="1209120" y="1292074"/>
                <a:ext cx="631800" cy="452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7F361D2-1534-6C0B-47E2-402DD912F84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91480" y="1274074"/>
                  <a:ext cx="6674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9BEC131-6A25-431E-73E9-DFB017D00509}"/>
                    </a:ext>
                  </a:extLst>
                </p14:cNvPr>
                <p14:cNvContentPartPr/>
                <p14:nvPr/>
              </p14:nvContentPartPr>
              <p14:xfrm>
                <a:off x="1963320" y="1513114"/>
                <a:ext cx="204120" cy="180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9BEC131-6A25-431E-73E9-DFB017D0050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45320" y="1495474"/>
                  <a:ext cx="2397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C1FAF8E-2F7A-6D6C-2A6A-CE65C18B09A1}"/>
                    </a:ext>
                  </a:extLst>
                </p14:cNvPr>
                <p14:cNvContentPartPr/>
                <p14:nvPr/>
              </p14:nvContentPartPr>
              <p14:xfrm>
                <a:off x="2293440" y="1363354"/>
                <a:ext cx="444960" cy="368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C1FAF8E-2F7A-6D6C-2A6A-CE65C18B09A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75440" y="1345354"/>
                  <a:ext cx="48060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E2CCAE3-A6E7-ADE5-2880-F6F6B08AEDB6}"/>
                    </a:ext>
                  </a:extLst>
                </p14:cNvPr>
                <p14:cNvContentPartPr/>
                <p14:nvPr/>
              </p14:nvContentPartPr>
              <p14:xfrm>
                <a:off x="2599080" y="1492594"/>
                <a:ext cx="464040" cy="27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E2CCAE3-A6E7-ADE5-2880-F6F6B08AEDB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81440" y="1474594"/>
                  <a:ext cx="49968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F426539-4E46-0DF6-8616-6E08C9CE99BE}"/>
              </a:ext>
            </a:extLst>
          </p:cNvPr>
          <p:cNvGrpSpPr/>
          <p:nvPr/>
        </p:nvGrpSpPr>
        <p:grpSpPr>
          <a:xfrm>
            <a:off x="3419520" y="1209274"/>
            <a:ext cx="3049560" cy="447480"/>
            <a:chOff x="3419520" y="1209274"/>
            <a:chExt cx="3049560" cy="44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EF4E533-C8F6-B0E3-8DB5-6B0F1A517F06}"/>
                    </a:ext>
                  </a:extLst>
                </p14:cNvPr>
                <p14:cNvContentPartPr/>
                <p14:nvPr/>
              </p14:nvContentPartPr>
              <p14:xfrm>
                <a:off x="3419520" y="1296754"/>
                <a:ext cx="343440" cy="360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EF4E533-C8F6-B0E3-8DB5-6B0F1A517F0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01880" y="1279114"/>
                  <a:ext cx="3790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C8CBBCA-4CA7-FB6C-2236-2569BB67A698}"/>
                    </a:ext>
                  </a:extLst>
                </p14:cNvPr>
                <p14:cNvContentPartPr/>
                <p14:nvPr/>
              </p14:nvContentPartPr>
              <p14:xfrm>
                <a:off x="3936480" y="1452274"/>
                <a:ext cx="272520" cy="6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C8CBBCA-4CA7-FB6C-2236-2569BB67A69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18480" y="1434634"/>
                  <a:ext cx="3081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938D037-AD2B-EE09-58B5-35A11360684D}"/>
                    </a:ext>
                  </a:extLst>
                </p14:cNvPr>
                <p14:cNvContentPartPr/>
                <p14:nvPr/>
              </p14:nvContentPartPr>
              <p14:xfrm>
                <a:off x="3916320" y="1537234"/>
                <a:ext cx="274320" cy="39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938D037-AD2B-EE09-58B5-35A11360684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98320" y="1519234"/>
                  <a:ext cx="3099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CF338F1-0825-7D12-1256-9086AF0AB7F0}"/>
                    </a:ext>
                  </a:extLst>
                </p14:cNvPr>
                <p14:cNvContentPartPr/>
                <p14:nvPr/>
              </p14:nvContentPartPr>
              <p14:xfrm>
                <a:off x="4493040" y="1249954"/>
                <a:ext cx="442080" cy="295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CF338F1-0825-7D12-1256-9086AF0AB7F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75400" y="1232314"/>
                  <a:ext cx="47772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34BA3B9-33CD-430D-FCB7-E3E58CA09497}"/>
                    </a:ext>
                  </a:extLst>
                </p14:cNvPr>
                <p14:cNvContentPartPr/>
                <p14:nvPr/>
              </p14:nvContentPartPr>
              <p14:xfrm>
                <a:off x="5134920" y="1422034"/>
                <a:ext cx="24840" cy="27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34BA3B9-33CD-430D-FCB7-E3E58CA0949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16920" y="1404034"/>
                  <a:ext cx="604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22A74B6-A062-81F3-404A-69A9B9173F64}"/>
                    </a:ext>
                  </a:extLst>
                </p14:cNvPr>
                <p14:cNvContentPartPr/>
                <p14:nvPr/>
              </p14:nvContentPartPr>
              <p14:xfrm>
                <a:off x="5414640" y="1209274"/>
                <a:ext cx="170280" cy="299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22A74B6-A062-81F3-404A-69A9B9173F6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96640" y="1191634"/>
                  <a:ext cx="2059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58036FB-C124-D853-40AF-388502FBB36F}"/>
                    </a:ext>
                  </a:extLst>
                </p14:cNvPr>
                <p14:cNvContentPartPr/>
                <p14:nvPr/>
              </p14:nvContentPartPr>
              <p14:xfrm>
                <a:off x="5499600" y="1222954"/>
                <a:ext cx="969480" cy="386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58036FB-C124-D853-40AF-388502FBB36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81600" y="1204954"/>
                  <a:ext cx="1005120" cy="42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A2C4921-97D0-DFC8-13D9-023414EFCC39}"/>
                  </a:ext>
                </a:extLst>
              </p14:cNvPr>
              <p14:cNvContentPartPr/>
              <p14:nvPr/>
            </p14:nvContentPartPr>
            <p14:xfrm>
              <a:off x="2672880" y="2359474"/>
              <a:ext cx="316800" cy="2800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A2C4921-97D0-DFC8-13D9-023414EFCC3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54880" y="2341474"/>
                <a:ext cx="352440" cy="31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BB5206A8-D7A3-8D60-AC23-80ADC5EA7BAC}"/>
              </a:ext>
            </a:extLst>
          </p:cNvPr>
          <p:cNvGrpSpPr/>
          <p:nvPr/>
        </p:nvGrpSpPr>
        <p:grpSpPr>
          <a:xfrm>
            <a:off x="3265800" y="2157154"/>
            <a:ext cx="1072080" cy="426240"/>
            <a:chOff x="3265800" y="2157154"/>
            <a:chExt cx="1072080" cy="42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A414BFA-4A85-AD39-F6A7-C6A832CD8470}"/>
                    </a:ext>
                  </a:extLst>
                </p14:cNvPr>
                <p14:cNvContentPartPr/>
                <p14:nvPr/>
              </p14:nvContentPartPr>
              <p14:xfrm>
                <a:off x="3265800" y="2425354"/>
                <a:ext cx="406080" cy="158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A414BFA-4A85-AD39-F6A7-C6A832CD847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48160" y="2407714"/>
                  <a:ext cx="4417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173AFD8-9D12-A51E-4D12-D64BCF257FDD}"/>
                    </a:ext>
                  </a:extLst>
                </p14:cNvPr>
                <p14:cNvContentPartPr/>
                <p14:nvPr/>
              </p14:nvContentPartPr>
              <p14:xfrm>
                <a:off x="3936480" y="2157154"/>
                <a:ext cx="401400" cy="396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173AFD8-9D12-A51E-4D12-D64BCF257FD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18480" y="2139514"/>
                  <a:ext cx="437040" cy="43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82898BF-8C67-F8ED-7882-E9A879988422}"/>
                  </a:ext>
                </a:extLst>
              </p14:cNvPr>
              <p14:cNvContentPartPr/>
              <p14:nvPr/>
            </p14:nvContentPartPr>
            <p14:xfrm>
              <a:off x="4634880" y="2219794"/>
              <a:ext cx="198360" cy="567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82898BF-8C67-F8ED-7882-E9A87998842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616880" y="2202154"/>
                <a:ext cx="234000" cy="60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5D7AE830-85FC-1443-81C4-EA2C24EA3719}"/>
              </a:ext>
            </a:extLst>
          </p:cNvPr>
          <p:cNvGrpSpPr/>
          <p:nvPr/>
        </p:nvGrpSpPr>
        <p:grpSpPr>
          <a:xfrm>
            <a:off x="5289360" y="1759354"/>
            <a:ext cx="6031080" cy="830520"/>
            <a:chOff x="5289360" y="1759354"/>
            <a:chExt cx="6031080" cy="83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D7E111D-9D5D-ABB8-11D5-C09767057838}"/>
                    </a:ext>
                  </a:extLst>
                </p14:cNvPr>
                <p14:cNvContentPartPr/>
                <p14:nvPr/>
              </p14:nvContentPartPr>
              <p14:xfrm>
                <a:off x="5289360" y="2082994"/>
                <a:ext cx="137520" cy="506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D7E111D-9D5D-ABB8-11D5-C0976705783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71360" y="2064994"/>
                  <a:ext cx="17316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44B2605-9B81-BE80-3DD6-A5A80EB84C1C}"/>
                    </a:ext>
                  </a:extLst>
                </p14:cNvPr>
                <p14:cNvContentPartPr/>
                <p14:nvPr/>
              </p14:nvContentPartPr>
              <p14:xfrm>
                <a:off x="5430120" y="2124394"/>
                <a:ext cx="443880" cy="456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44B2605-9B81-BE80-3DD6-A5A80EB84C1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12480" y="2106394"/>
                  <a:ext cx="47952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67590DA-1CE7-DF4E-35A3-84F2F3419F4C}"/>
                    </a:ext>
                  </a:extLst>
                </p14:cNvPr>
                <p14:cNvContentPartPr/>
                <p14:nvPr/>
              </p14:nvContentPartPr>
              <p14:xfrm>
                <a:off x="5916840" y="1956994"/>
                <a:ext cx="56160" cy="118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67590DA-1CE7-DF4E-35A3-84F2F3419F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98840" y="1938994"/>
                  <a:ext cx="918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F3EF144-2DD2-81BA-5E0A-B54247932B5F}"/>
                    </a:ext>
                  </a:extLst>
                </p14:cNvPr>
                <p14:cNvContentPartPr/>
                <p14:nvPr/>
              </p14:nvContentPartPr>
              <p14:xfrm>
                <a:off x="6045360" y="2158954"/>
                <a:ext cx="27360" cy="188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F3EF144-2DD2-81BA-5E0A-B54247932B5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27720" y="2141314"/>
                  <a:ext cx="630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ED01ED-190C-5EBC-9088-C3721E54AB97}"/>
                    </a:ext>
                  </a:extLst>
                </p14:cNvPr>
                <p14:cNvContentPartPr/>
                <p14:nvPr/>
              </p14:nvContentPartPr>
              <p14:xfrm>
                <a:off x="6119520" y="2154634"/>
                <a:ext cx="383400" cy="272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ED01ED-190C-5EBC-9088-C3721E54AB9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01880" y="2136994"/>
                  <a:ext cx="41904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416FC91-92B8-F92C-A160-8C916FBA25F2}"/>
                    </a:ext>
                  </a:extLst>
                </p14:cNvPr>
                <p14:cNvContentPartPr/>
                <p14:nvPr/>
              </p14:nvContentPartPr>
              <p14:xfrm>
                <a:off x="6621360" y="2158594"/>
                <a:ext cx="62280" cy="431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416FC91-92B8-F92C-A160-8C916FBA25F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03360" y="2140594"/>
                  <a:ext cx="9792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25CCC2A-8404-6D28-4F58-BE1CACF3AB15}"/>
                    </a:ext>
                  </a:extLst>
                </p14:cNvPr>
                <p14:cNvContentPartPr/>
                <p14:nvPr/>
              </p14:nvContentPartPr>
              <p14:xfrm>
                <a:off x="6545400" y="1956994"/>
                <a:ext cx="485280" cy="396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25CCC2A-8404-6D28-4F58-BE1CACF3AB1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527760" y="1938994"/>
                  <a:ext cx="5209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DFC24B4-5E8B-0FAC-2725-8D93B085D050}"/>
                    </a:ext>
                  </a:extLst>
                </p14:cNvPr>
                <p14:cNvContentPartPr/>
                <p14:nvPr/>
              </p14:nvContentPartPr>
              <p14:xfrm>
                <a:off x="7045440" y="2025754"/>
                <a:ext cx="104760" cy="304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DFC24B4-5E8B-0FAC-2725-8D93B085D05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27800" y="2008114"/>
                  <a:ext cx="14040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9363BF1-18E1-3D95-4055-015C8CED8C37}"/>
                    </a:ext>
                  </a:extLst>
                </p14:cNvPr>
                <p14:cNvContentPartPr/>
                <p14:nvPr/>
              </p14:nvContentPartPr>
              <p14:xfrm>
                <a:off x="7196640" y="1827034"/>
                <a:ext cx="499680" cy="552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9363BF1-18E1-3D95-4055-015C8CED8C3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179000" y="1809034"/>
                  <a:ext cx="53532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D9E99AE-7CBD-FB79-7D6A-A994EA8387CF}"/>
                    </a:ext>
                  </a:extLst>
                </p14:cNvPr>
                <p14:cNvContentPartPr/>
                <p14:nvPr/>
              </p14:nvContentPartPr>
              <p14:xfrm>
                <a:off x="7737000" y="2110714"/>
                <a:ext cx="473760" cy="296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D9E99AE-7CBD-FB79-7D6A-A994EA8387C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719000" y="2092714"/>
                  <a:ext cx="5094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C167FB3-1F87-00EA-3A4B-C1A489CC97DD}"/>
                    </a:ext>
                  </a:extLst>
                </p14:cNvPr>
                <p14:cNvContentPartPr/>
                <p14:nvPr/>
              </p14:nvContentPartPr>
              <p14:xfrm>
                <a:off x="8493360" y="1863754"/>
                <a:ext cx="458640" cy="380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C167FB3-1F87-00EA-3A4B-C1A489CC97D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75720" y="1845754"/>
                  <a:ext cx="4942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57E5E5F-E6A4-5151-F515-954F32EA8841}"/>
                    </a:ext>
                  </a:extLst>
                </p14:cNvPr>
                <p14:cNvContentPartPr/>
                <p14:nvPr/>
              </p14:nvContentPartPr>
              <p14:xfrm>
                <a:off x="9018600" y="1977514"/>
                <a:ext cx="309240" cy="205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57E5E5F-E6A4-5151-F515-954F32EA884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000960" y="1959514"/>
                  <a:ext cx="3448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8320C7C-590E-76B5-AFCD-A35CC9C8DB69}"/>
                    </a:ext>
                  </a:extLst>
                </p14:cNvPr>
                <p14:cNvContentPartPr/>
                <p14:nvPr/>
              </p14:nvContentPartPr>
              <p14:xfrm>
                <a:off x="9390480" y="2000554"/>
                <a:ext cx="393120" cy="188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8320C7C-590E-76B5-AFCD-A35CC9C8DB6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372840" y="1982914"/>
                  <a:ext cx="4287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9E37B31-6517-3A3A-C193-C84B65261D2F}"/>
                    </a:ext>
                  </a:extLst>
                </p14:cNvPr>
                <p14:cNvContentPartPr/>
                <p14:nvPr/>
              </p14:nvContentPartPr>
              <p14:xfrm>
                <a:off x="9875400" y="1972474"/>
                <a:ext cx="408960" cy="473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9E37B31-6517-3A3A-C193-C84B65261D2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857400" y="1954834"/>
                  <a:ext cx="44460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422BE80-4AB2-CDDD-33B9-401AF1E076B3}"/>
                    </a:ext>
                  </a:extLst>
                </p14:cNvPr>
                <p14:cNvContentPartPr/>
                <p14:nvPr/>
              </p14:nvContentPartPr>
              <p14:xfrm>
                <a:off x="10362480" y="1994434"/>
                <a:ext cx="321840" cy="208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422BE80-4AB2-CDDD-33B9-401AF1E076B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344480" y="1976434"/>
                  <a:ext cx="3574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269F484-C9CA-DAB4-2553-111D27BF1DB2}"/>
                    </a:ext>
                  </a:extLst>
                </p14:cNvPr>
                <p14:cNvContentPartPr/>
                <p14:nvPr/>
              </p14:nvContentPartPr>
              <p14:xfrm>
                <a:off x="10658040" y="1759354"/>
                <a:ext cx="330840" cy="441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269F484-C9CA-DAB4-2553-111D27BF1DB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640400" y="1741714"/>
                  <a:ext cx="36648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2C09940-949E-2237-49DB-7382AEE74A2A}"/>
                    </a:ext>
                  </a:extLst>
                </p14:cNvPr>
                <p14:cNvContentPartPr/>
                <p14:nvPr/>
              </p14:nvContentPartPr>
              <p14:xfrm>
                <a:off x="11042520" y="1965634"/>
                <a:ext cx="277920" cy="275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2C09940-949E-2237-49DB-7382AEE74A2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024880" y="1947994"/>
                  <a:ext cx="313560" cy="31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AD48F19-9FCB-E640-AFB7-27B953FFF9B5}"/>
                  </a:ext>
                </a:extLst>
              </p14:cNvPr>
              <p14:cNvContentPartPr/>
              <p14:nvPr/>
            </p14:nvContentPartPr>
            <p14:xfrm>
              <a:off x="2446440" y="3140674"/>
              <a:ext cx="331200" cy="3427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AD48F19-9FCB-E640-AFB7-27B953FFF9B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428800" y="3123034"/>
                <a:ext cx="36684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E85F711-42C5-C3D9-7A0D-8425C692C635}"/>
                  </a:ext>
                </a:extLst>
              </p14:cNvPr>
              <p14:cNvContentPartPr/>
              <p14:nvPr/>
            </p14:nvContentPartPr>
            <p14:xfrm>
              <a:off x="3119640" y="3304114"/>
              <a:ext cx="272160" cy="226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E85F711-42C5-C3D9-7A0D-8425C692C63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102000" y="3286114"/>
                <a:ext cx="30780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A529891-8B9B-6F55-CBB2-D85BAB895B24}"/>
                  </a:ext>
                </a:extLst>
              </p14:cNvPr>
              <p14:cNvContentPartPr/>
              <p14:nvPr/>
            </p14:nvContentPartPr>
            <p14:xfrm>
              <a:off x="3119640" y="3496354"/>
              <a:ext cx="271080" cy="579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A529891-8B9B-6F55-CBB2-D85BAB895B2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102000" y="3478714"/>
                <a:ext cx="306720" cy="9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4E356779-06D1-2C9A-5078-1558F32739A8}"/>
              </a:ext>
            </a:extLst>
          </p:cNvPr>
          <p:cNvGrpSpPr/>
          <p:nvPr/>
        </p:nvGrpSpPr>
        <p:grpSpPr>
          <a:xfrm>
            <a:off x="4034760" y="3034834"/>
            <a:ext cx="1839240" cy="608760"/>
            <a:chOff x="4034760" y="3034834"/>
            <a:chExt cx="1839240" cy="60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D589F99-2155-9110-D153-8D57FFC946C9}"/>
                    </a:ext>
                  </a:extLst>
                </p14:cNvPr>
                <p14:cNvContentPartPr/>
                <p14:nvPr/>
              </p14:nvContentPartPr>
              <p14:xfrm>
                <a:off x="4034760" y="3077314"/>
                <a:ext cx="246240" cy="566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D589F99-2155-9110-D153-8D57FFC946C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016760" y="3059314"/>
                  <a:ext cx="28188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B5FC785-E08E-AF82-967B-17F7A84686AE}"/>
                    </a:ext>
                  </a:extLst>
                </p14:cNvPr>
                <p14:cNvContentPartPr/>
                <p14:nvPr/>
              </p14:nvContentPartPr>
              <p14:xfrm>
                <a:off x="4444440" y="3250114"/>
                <a:ext cx="64800" cy="237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B5FC785-E08E-AF82-967B-17F7A84686A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426440" y="3232114"/>
                  <a:ext cx="1004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0CF1626-DC6F-ECE1-A2F1-28F1E6E84126}"/>
                    </a:ext>
                  </a:extLst>
                </p14:cNvPr>
                <p14:cNvContentPartPr/>
                <p14:nvPr/>
              </p14:nvContentPartPr>
              <p14:xfrm>
                <a:off x="4520760" y="3034834"/>
                <a:ext cx="124200" cy="2145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0CF1626-DC6F-ECE1-A2F1-28F1E6E8412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502760" y="3017194"/>
                  <a:ext cx="1598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FD7FD92-51A9-EF99-F79E-56A9E3922EA7}"/>
                    </a:ext>
                  </a:extLst>
                </p14:cNvPr>
                <p14:cNvContentPartPr/>
                <p14:nvPr/>
              </p14:nvContentPartPr>
              <p14:xfrm>
                <a:off x="4774560" y="3121954"/>
                <a:ext cx="897120" cy="389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FD7FD92-51A9-EF99-F79E-56A9E3922EA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56560" y="3104314"/>
                  <a:ext cx="93276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002FDF0-C363-0F12-7B00-DBC82AA45106}"/>
                    </a:ext>
                  </a:extLst>
                </p14:cNvPr>
                <p14:cNvContentPartPr/>
                <p14:nvPr/>
              </p14:nvContentPartPr>
              <p14:xfrm>
                <a:off x="5652240" y="3052834"/>
                <a:ext cx="221760" cy="504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002FDF0-C363-0F12-7B00-DBC82AA4510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634240" y="3034834"/>
                  <a:ext cx="257400" cy="54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C4FDE4-5DD5-C14B-C2A7-D8FB70EE1ED9}"/>
              </a:ext>
            </a:extLst>
          </p:cNvPr>
          <p:cNvGrpSpPr/>
          <p:nvPr/>
        </p:nvGrpSpPr>
        <p:grpSpPr>
          <a:xfrm>
            <a:off x="6340920" y="2974354"/>
            <a:ext cx="982800" cy="745560"/>
            <a:chOff x="6340920" y="2974354"/>
            <a:chExt cx="982800" cy="74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FF59E5A-7A71-12C1-71F0-BB86AA9EFF6D}"/>
                    </a:ext>
                  </a:extLst>
                </p14:cNvPr>
                <p14:cNvContentPartPr/>
                <p14:nvPr/>
              </p14:nvContentPartPr>
              <p14:xfrm>
                <a:off x="6340920" y="2974354"/>
                <a:ext cx="370080" cy="458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FF59E5A-7A71-12C1-71F0-BB86AA9EFF6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323280" y="2956714"/>
                  <a:ext cx="40572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8904BA9-472D-4FDE-B0F5-DF041BEC4B20}"/>
                    </a:ext>
                  </a:extLst>
                </p14:cNvPr>
                <p14:cNvContentPartPr/>
                <p14:nvPr/>
              </p14:nvContentPartPr>
              <p14:xfrm>
                <a:off x="6954720" y="2994514"/>
                <a:ext cx="369000" cy="7254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8904BA9-472D-4FDE-B0F5-DF041BEC4B2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936720" y="2976874"/>
                  <a:ext cx="404640" cy="76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3ED5414-BAA0-42C1-AF76-6ED5B64E9842}"/>
              </a:ext>
            </a:extLst>
          </p:cNvPr>
          <p:cNvGrpSpPr/>
          <p:nvPr/>
        </p:nvGrpSpPr>
        <p:grpSpPr>
          <a:xfrm>
            <a:off x="7420560" y="2678794"/>
            <a:ext cx="4676760" cy="1836360"/>
            <a:chOff x="7420560" y="2678794"/>
            <a:chExt cx="4676760" cy="183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EDC658C-FFE8-2866-21F6-AAE77598DC8B}"/>
                    </a:ext>
                  </a:extLst>
                </p14:cNvPr>
                <p14:cNvContentPartPr/>
                <p14:nvPr/>
              </p14:nvContentPartPr>
              <p14:xfrm>
                <a:off x="7463040" y="2764834"/>
                <a:ext cx="211320" cy="550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EDC658C-FFE8-2866-21F6-AAE77598DC8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445400" y="2746834"/>
                  <a:ext cx="24696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D7A1E40-AECE-7889-1BAF-DDA2DE4F44AB}"/>
                    </a:ext>
                  </a:extLst>
                </p14:cNvPr>
                <p14:cNvContentPartPr/>
                <p14:nvPr/>
              </p14:nvContentPartPr>
              <p14:xfrm>
                <a:off x="7477080" y="2769154"/>
                <a:ext cx="367920" cy="539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D7A1E40-AECE-7889-1BAF-DDA2DE4F44A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459440" y="2751154"/>
                  <a:ext cx="40356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87D3D00-12F1-E25F-0CBB-FECEB1DB7EDE}"/>
                    </a:ext>
                  </a:extLst>
                </p14:cNvPr>
                <p14:cNvContentPartPr/>
                <p14:nvPr/>
              </p14:nvContentPartPr>
              <p14:xfrm>
                <a:off x="7811880" y="3004594"/>
                <a:ext cx="630000" cy="416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87D3D00-12F1-E25F-0CBB-FECEB1DB7ED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794240" y="2986594"/>
                  <a:ext cx="66564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D0F62C4-4D78-7C25-6FE3-003126D03258}"/>
                    </a:ext>
                  </a:extLst>
                </p14:cNvPr>
                <p14:cNvContentPartPr/>
                <p14:nvPr/>
              </p14:nvContentPartPr>
              <p14:xfrm>
                <a:off x="8586240" y="2769154"/>
                <a:ext cx="29160" cy="455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D0F62C4-4D78-7C25-6FE3-003126D0325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568600" y="2751154"/>
                  <a:ext cx="6480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354A2E6-58E6-EF72-BE46-3156280A99DC}"/>
                    </a:ext>
                  </a:extLst>
                </p14:cNvPr>
                <p14:cNvContentPartPr/>
                <p14:nvPr/>
              </p14:nvContentPartPr>
              <p14:xfrm>
                <a:off x="8743560" y="2845114"/>
                <a:ext cx="359280" cy="383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354A2E6-58E6-EF72-BE46-3156280A99D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725560" y="2827474"/>
                  <a:ext cx="3949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293EDA9-18E1-74C1-2DD0-1CD4279D0A5D}"/>
                    </a:ext>
                  </a:extLst>
                </p14:cNvPr>
                <p14:cNvContentPartPr/>
                <p14:nvPr/>
              </p14:nvContentPartPr>
              <p14:xfrm>
                <a:off x="9186000" y="2697154"/>
                <a:ext cx="258840" cy="533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293EDA9-18E1-74C1-2DD0-1CD4279D0A5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168360" y="2679514"/>
                  <a:ext cx="29448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DEE932A-6170-060A-F93F-F5EB62CBD783}"/>
                    </a:ext>
                  </a:extLst>
                </p14:cNvPr>
                <p14:cNvContentPartPr/>
                <p14:nvPr/>
              </p14:nvContentPartPr>
              <p14:xfrm>
                <a:off x="9393720" y="3065434"/>
                <a:ext cx="220320" cy="108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DEE932A-6170-060A-F93F-F5EB62CBD78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376080" y="3047794"/>
                  <a:ext cx="2559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DA9BF98-7893-1E47-E9B2-7A61E64263A1}"/>
                    </a:ext>
                  </a:extLst>
                </p14:cNvPr>
                <p14:cNvContentPartPr/>
                <p14:nvPr/>
              </p14:nvContentPartPr>
              <p14:xfrm>
                <a:off x="7653120" y="3448474"/>
                <a:ext cx="52920" cy="10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DA9BF98-7893-1E47-E9B2-7A61E64263A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635120" y="3430834"/>
                  <a:ext cx="885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936E9B8-CCBA-8C3C-E007-40C0AC2A8A77}"/>
                    </a:ext>
                  </a:extLst>
                </p14:cNvPr>
                <p14:cNvContentPartPr/>
                <p14:nvPr/>
              </p14:nvContentPartPr>
              <p14:xfrm>
                <a:off x="7420560" y="2728114"/>
                <a:ext cx="187200" cy="890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936E9B8-CCBA-8C3C-E007-40C0AC2A8A7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402920" y="2710474"/>
                  <a:ext cx="222840" cy="9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4ED2E7A-F188-B0B5-0C17-D159F0AC8076}"/>
                    </a:ext>
                  </a:extLst>
                </p14:cNvPr>
                <p14:cNvContentPartPr/>
                <p14:nvPr/>
              </p14:nvContentPartPr>
              <p14:xfrm>
                <a:off x="7631880" y="2743234"/>
                <a:ext cx="147240" cy="919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4ED2E7A-F188-B0B5-0C17-D159F0AC807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613880" y="2725234"/>
                  <a:ext cx="182880" cy="9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CCECD1A-F244-7FF7-1353-749C14CD4891}"/>
                    </a:ext>
                  </a:extLst>
                </p14:cNvPr>
                <p14:cNvContentPartPr/>
                <p14:nvPr/>
              </p14:nvContentPartPr>
              <p14:xfrm>
                <a:off x="9616200" y="2678794"/>
                <a:ext cx="593280" cy="550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CCECD1A-F244-7FF7-1353-749C14CD489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598560" y="2660794"/>
                  <a:ext cx="62892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DD128BC-BD30-3EC6-AE94-2B4D9F54AF80}"/>
                    </a:ext>
                  </a:extLst>
                </p14:cNvPr>
                <p14:cNvContentPartPr/>
                <p14:nvPr/>
              </p14:nvContentPartPr>
              <p14:xfrm>
                <a:off x="10299840" y="2915674"/>
                <a:ext cx="204840" cy="178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DD128BC-BD30-3EC6-AE94-2B4D9F54AF8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281840" y="2898034"/>
                  <a:ext cx="2404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B693F04-B847-206A-4ECB-FC0AAB823EA9}"/>
                    </a:ext>
                  </a:extLst>
                </p14:cNvPr>
                <p14:cNvContentPartPr/>
                <p14:nvPr/>
              </p14:nvContentPartPr>
              <p14:xfrm>
                <a:off x="10606920" y="2910634"/>
                <a:ext cx="275760" cy="277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B693F04-B847-206A-4ECB-FC0AAB823EA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589280" y="2892994"/>
                  <a:ext cx="3114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5D31989-CFF9-703B-02A2-396DD69297A1}"/>
                    </a:ext>
                  </a:extLst>
                </p14:cNvPr>
                <p14:cNvContentPartPr/>
                <p14:nvPr/>
              </p14:nvContentPartPr>
              <p14:xfrm>
                <a:off x="10959000" y="2883634"/>
                <a:ext cx="369360" cy="460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5D31989-CFF9-703B-02A2-396DD69297A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941360" y="2865634"/>
                  <a:ext cx="40500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B6DA21F-C85F-B67C-6475-A617D9695884}"/>
                    </a:ext>
                  </a:extLst>
                </p14:cNvPr>
                <p14:cNvContentPartPr/>
                <p14:nvPr/>
              </p14:nvContentPartPr>
              <p14:xfrm>
                <a:off x="11396760" y="2681674"/>
                <a:ext cx="700560" cy="4251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B6DA21F-C85F-B67C-6475-A617D969588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379120" y="2663674"/>
                  <a:ext cx="73620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0C1066D-B163-3A24-1489-183DC15AB011}"/>
                    </a:ext>
                  </a:extLst>
                </p14:cNvPr>
                <p14:cNvContentPartPr/>
                <p14:nvPr/>
              </p14:nvContentPartPr>
              <p14:xfrm>
                <a:off x="8316600" y="3822514"/>
                <a:ext cx="425520" cy="2300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0C1066D-B163-3A24-1489-183DC15AB01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298600" y="3804874"/>
                  <a:ext cx="4611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8B8D8D2-1AF1-9781-E97A-F32038A26754}"/>
                    </a:ext>
                  </a:extLst>
                </p14:cNvPr>
                <p14:cNvContentPartPr/>
                <p14:nvPr/>
              </p14:nvContentPartPr>
              <p14:xfrm>
                <a:off x="8852280" y="3776434"/>
                <a:ext cx="129600" cy="2062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8B8D8D2-1AF1-9781-E97A-F32038A2675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834280" y="3758794"/>
                  <a:ext cx="1652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EE38BEF-A6DD-59F9-916F-39BD83E1FE86}"/>
                    </a:ext>
                  </a:extLst>
                </p14:cNvPr>
                <p14:cNvContentPartPr/>
                <p14:nvPr/>
              </p14:nvContentPartPr>
              <p14:xfrm>
                <a:off x="9154680" y="3660154"/>
                <a:ext cx="303840" cy="369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EE38BEF-A6DD-59F9-916F-39BD83E1FE8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136680" y="3642154"/>
                  <a:ext cx="3394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96CF250-F555-1D41-B900-D49E21AA55C5}"/>
                    </a:ext>
                  </a:extLst>
                </p14:cNvPr>
                <p14:cNvContentPartPr/>
                <p14:nvPr/>
              </p14:nvContentPartPr>
              <p14:xfrm>
                <a:off x="8019960" y="3607954"/>
                <a:ext cx="253440" cy="907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96CF250-F555-1D41-B900-D49E21AA55C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002320" y="3589954"/>
                  <a:ext cx="289080" cy="9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E0EC8A4-5CDF-7E6A-3A9D-1EF31EC69D93}"/>
                    </a:ext>
                  </a:extLst>
                </p14:cNvPr>
                <p14:cNvContentPartPr/>
                <p14:nvPr/>
              </p14:nvContentPartPr>
              <p14:xfrm>
                <a:off x="9575160" y="3825034"/>
                <a:ext cx="614880" cy="284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E0EC8A4-5CDF-7E6A-3A9D-1EF31EC69D9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557160" y="3807394"/>
                  <a:ext cx="6505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8714C61-2F18-1E28-4632-2F5609F424EF}"/>
                    </a:ext>
                  </a:extLst>
                </p14:cNvPr>
                <p14:cNvContentPartPr/>
                <p14:nvPr/>
              </p14:nvContentPartPr>
              <p14:xfrm>
                <a:off x="10273920" y="3819634"/>
                <a:ext cx="138240" cy="335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8714C61-2F18-1E28-4632-2F5609F424E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255920" y="3801634"/>
                  <a:ext cx="17388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119D751-8369-4ED0-CDA8-A3B7FE84B7A2}"/>
                    </a:ext>
                  </a:extLst>
                </p14:cNvPr>
                <p14:cNvContentPartPr/>
                <p14:nvPr/>
              </p14:nvContentPartPr>
              <p14:xfrm>
                <a:off x="10439880" y="3884794"/>
                <a:ext cx="318600" cy="199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119D751-8369-4ED0-CDA8-A3B7FE84B7A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421880" y="3867154"/>
                  <a:ext cx="3542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121BAC3-0712-BCBE-0F5B-0552F5039E5C}"/>
                    </a:ext>
                  </a:extLst>
                </p14:cNvPr>
                <p14:cNvContentPartPr/>
                <p14:nvPr/>
              </p14:nvContentPartPr>
              <p14:xfrm>
                <a:off x="10703760" y="3782194"/>
                <a:ext cx="39240" cy="345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121BAC3-0712-BCBE-0F5B-0552F5039E5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686120" y="3764554"/>
                  <a:ext cx="748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8580B7E-EC62-BE79-CC27-4015C5F6D873}"/>
                    </a:ext>
                  </a:extLst>
                </p14:cNvPr>
                <p14:cNvContentPartPr/>
                <p14:nvPr/>
              </p14:nvContentPartPr>
              <p14:xfrm>
                <a:off x="10860360" y="3833674"/>
                <a:ext cx="477720" cy="164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8580B7E-EC62-BE79-CC27-4015C5F6D87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842360" y="3815674"/>
                  <a:ext cx="5133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0C2ED17-BD0D-9768-0ED5-4F6478F1F22F}"/>
                    </a:ext>
                  </a:extLst>
                </p14:cNvPr>
                <p14:cNvContentPartPr/>
                <p14:nvPr/>
              </p14:nvContentPartPr>
              <p14:xfrm>
                <a:off x="11397480" y="3595354"/>
                <a:ext cx="241200" cy="4752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0C2ED17-BD0D-9768-0ED5-4F6478F1F22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379480" y="3577714"/>
                  <a:ext cx="27684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265B97E-9D0B-0C8D-F9E3-69D186104428}"/>
                    </a:ext>
                  </a:extLst>
                </p14:cNvPr>
                <p14:cNvContentPartPr/>
                <p14:nvPr/>
              </p14:nvContentPartPr>
              <p14:xfrm>
                <a:off x="11485680" y="3458194"/>
                <a:ext cx="409320" cy="9774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265B97E-9D0B-0C8D-F9E3-69D18610442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468040" y="3440554"/>
                  <a:ext cx="444960" cy="1013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5946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1818A5F-C334-CC09-DF27-99D4AC10D81C}"/>
              </a:ext>
            </a:extLst>
          </p:cNvPr>
          <p:cNvGrpSpPr/>
          <p:nvPr/>
        </p:nvGrpSpPr>
        <p:grpSpPr>
          <a:xfrm>
            <a:off x="2090040" y="936394"/>
            <a:ext cx="1566000" cy="361800"/>
            <a:chOff x="2090040" y="936394"/>
            <a:chExt cx="1566000" cy="36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4B72C67-B113-38B4-A64D-266BB15AF293}"/>
                    </a:ext>
                  </a:extLst>
                </p14:cNvPr>
                <p14:cNvContentPartPr/>
                <p14:nvPr/>
              </p14:nvContentPartPr>
              <p14:xfrm>
                <a:off x="2090040" y="936394"/>
                <a:ext cx="223920" cy="3618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4B72C67-B113-38B4-A64D-266BB15AF29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72040" y="918394"/>
                  <a:ext cx="25956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E94A80B-2FF2-898E-0054-DFB313393C9B}"/>
                    </a:ext>
                  </a:extLst>
                </p14:cNvPr>
                <p14:cNvContentPartPr/>
                <p14:nvPr/>
              </p14:nvContentPartPr>
              <p14:xfrm>
                <a:off x="2369760" y="1049434"/>
                <a:ext cx="286200" cy="2350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E94A80B-2FF2-898E-0054-DFB313393C9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52120" y="1031794"/>
                  <a:ext cx="3218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1A0176A-F79F-8D98-696F-BA51B0E1AE67}"/>
                    </a:ext>
                  </a:extLst>
                </p14:cNvPr>
                <p14:cNvContentPartPr/>
                <p14:nvPr/>
              </p14:nvContentPartPr>
              <p14:xfrm>
                <a:off x="2595480" y="1015234"/>
                <a:ext cx="446400" cy="185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1A0176A-F79F-8D98-696F-BA51B0E1AE6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77480" y="997594"/>
                  <a:ext cx="4820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048887A-AC26-4580-8724-8DD1A3226C52}"/>
                    </a:ext>
                  </a:extLst>
                </p14:cNvPr>
                <p14:cNvContentPartPr/>
                <p14:nvPr/>
              </p14:nvContentPartPr>
              <p14:xfrm>
                <a:off x="3227640" y="1047994"/>
                <a:ext cx="261720" cy="24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048887A-AC26-4580-8724-8DD1A3226C5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09640" y="1030354"/>
                  <a:ext cx="2973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2AAB384-54FF-0C4C-DE9B-F3F3C774163D}"/>
                    </a:ext>
                  </a:extLst>
                </p14:cNvPr>
                <p14:cNvContentPartPr/>
                <p14:nvPr/>
              </p14:nvContentPartPr>
              <p14:xfrm>
                <a:off x="3204240" y="1218994"/>
                <a:ext cx="451800" cy="28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2AAB384-54FF-0C4C-DE9B-F3F3C774163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86240" y="1201354"/>
                  <a:ext cx="487440" cy="6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A658CBE-F8E8-03B8-8D6A-808BA9820D67}"/>
                  </a:ext>
                </a:extLst>
              </p14:cNvPr>
              <p14:cNvContentPartPr/>
              <p14:nvPr/>
            </p14:nvContentPartPr>
            <p14:xfrm>
              <a:off x="4164720" y="856474"/>
              <a:ext cx="927720" cy="344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A658CBE-F8E8-03B8-8D6A-808BA9820D6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46720" y="838834"/>
                <a:ext cx="963360" cy="38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0884CAC3-CF1B-CC60-D1FA-421D07EFF62D}"/>
              </a:ext>
            </a:extLst>
          </p:cNvPr>
          <p:cNvGrpSpPr/>
          <p:nvPr/>
        </p:nvGrpSpPr>
        <p:grpSpPr>
          <a:xfrm>
            <a:off x="4277040" y="1386754"/>
            <a:ext cx="838080" cy="417600"/>
            <a:chOff x="4277040" y="1386754"/>
            <a:chExt cx="838080" cy="41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6471287-0D61-894E-768E-378775E7F059}"/>
                    </a:ext>
                  </a:extLst>
                </p14:cNvPr>
                <p14:cNvContentPartPr/>
                <p14:nvPr/>
              </p14:nvContentPartPr>
              <p14:xfrm>
                <a:off x="4277040" y="1509874"/>
                <a:ext cx="73440" cy="294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6471287-0D61-894E-768E-378775E7F05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59400" y="1492234"/>
                  <a:ext cx="1090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6F9E648-F545-B421-EE36-C3010A074A05}"/>
                    </a:ext>
                  </a:extLst>
                </p14:cNvPr>
                <p14:cNvContentPartPr/>
                <p14:nvPr/>
              </p14:nvContentPartPr>
              <p14:xfrm>
                <a:off x="4404840" y="1386754"/>
                <a:ext cx="27360" cy="55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6F9E648-F545-B421-EE36-C3010A074A0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87200" y="1368754"/>
                  <a:ext cx="630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A29CDD2-A63C-EDF5-91BF-B0A78EF9FF8C}"/>
                    </a:ext>
                  </a:extLst>
                </p14:cNvPr>
                <p14:cNvContentPartPr/>
                <p14:nvPr/>
              </p14:nvContentPartPr>
              <p14:xfrm>
                <a:off x="4464960" y="1572874"/>
                <a:ext cx="307800" cy="207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A29CDD2-A63C-EDF5-91BF-B0A78EF9FF8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47320" y="1555234"/>
                  <a:ext cx="3434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F28F42A-723D-34D0-7340-F20872B7328A}"/>
                    </a:ext>
                  </a:extLst>
                </p14:cNvPr>
                <p14:cNvContentPartPr/>
                <p14:nvPr/>
              </p14:nvContentPartPr>
              <p14:xfrm>
                <a:off x="4857360" y="1441834"/>
                <a:ext cx="257760" cy="355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F28F42A-723D-34D0-7340-F20872B7328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39360" y="1424194"/>
                  <a:ext cx="293400" cy="39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2BD5AAC-FE13-CF11-C61B-08EC65C5D696}"/>
                  </a:ext>
                </a:extLst>
              </p14:cNvPr>
              <p14:cNvContentPartPr/>
              <p14:nvPr/>
            </p14:nvContentPartPr>
            <p14:xfrm>
              <a:off x="4360560" y="471994"/>
              <a:ext cx="626040" cy="202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2BD5AAC-FE13-CF11-C61B-08EC65C5D69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42560" y="453994"/>
                <a:ext cx="66168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56EEFE2-F619-5C24-971A-8790DBA33896}"/>
                  </a:ext>
                </a:extLst>
              </p14:cNvPr>
              <p14:cNvContentPartPr/>
              <p14:nvPr/>
            </p14:nvContentPartPr>
            <p14:xfrm>
              <a:off x="5636400" y="778354"/>
              <a:ext cx="210600" cy="461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56EEFE2-F619-5C24-971A-8790DBA3389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18400" y="760354"/>
                <a:ext cx="246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F0C1D320-568C-5608-25E5-26F51F873ABE}"/>
              </a:ext>
            </a:extLst>
          </p:cNvPr>
          <p:cNvGrpSpPr/>
          <p:nvPr/>
        </p:nvGrpSpPr>
        <p:grpSpPr>
          <a:xfrm>
            <a:off x="6203400" y="587914"/>
            <a:ext cx="1082160" cy="954000"/>
            <a:chOff x="6203400" y="587914"/>
            <a:chExt cx="1082160" cy="95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4CB2844-D571-5742-F740-FCF794D5614A}"/>
                    </a:ext>
                  </a:extLst>
                </p14:cNvPr>
                <p14:cNvContentPartPr/>
                <p14:nvPr/>
              </p14:nvContentPartPr>
              <p14:xfrm>
                <a:off x="6203400" y="587914"/>
                <a:ext cx="52560" cy="470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4CB2844-D571-5742-F740-FCF794D5614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85760" y="570274"/>
                  <a:ext cx="8820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0583B86-A9B3-A7FE-8790-CB97C93251F4}"/>
                    </a:ext>
                  </a:extLst>
                </p14:cNvPr>
                <p14:cNvContentPartPr/>
                <p14:nvPr/>
              </p14:nvContentPartPr>
              <p14:xfrm>
                <a:off x="6209880" y="820114"/>
                <a:ext cx="290160" cy="616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0583B86-A9B3-A7FE-8790-CB97C93251F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91880" y="802474"/>
                  <a:ext cx="32580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1C05A5B-F4FD-14AB-D509-17FBAE6AACA8}"/>
                    </a:ext>
                  </a:extLst>
                </p14:cNvPr>
                <p14:cNvContentPartPr/>
                <p14:nvPr/>
              </p14:nvContentPartPr>
              <p14:xfrm>
                <a:off x="6635400" y="959794"/>
                <a:ext cx="74880" cy="552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1C05A5B-F4FD-14AB-D509-17FBAE6AACA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17400" y="942154"/>
                  <a:ext cx="11052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A6E16B6-3131-10C8-BE74-0362283D57B9}"/>
                    </a:ext>
                  </a:extLst>
                </p14:cNvPr>
                <p14:cNvContentPartPr/>
                <p14:nvPr/>
              </p14:nvContentPartPr>
              <p14:xfrm>
                <a:off x="6901440" y="622114"/>
                <a:ext cx="384120" cy="919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A6E16B6-3131-10C8-BE74-0362283D57B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83800" y="604474"/>
                  <a:ext cx="419760" cy="95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2193257-7223-B7F1-B533-3720AC3483B9}"/>
                  </a:ext>
                </a:extLst>
              </p14:cNvPr>
              <p14:cNvContentPartPr/>
              <p14:nvPr/>
            </p14:nvContentPartPr>
            <p14:xfrm>
              <a:off x="1315320" y="2207554"/>
              <a:ext cx="2336400" cy="6080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2193257-7223-B7F1-B533-3720AC3483B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97320" y="2189554"/>
                <a:ext cx="2372040" cy="64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2D22A4E-A774-56AB-2C4F-634B17F332B7}"/>
                  </a:ext>
                </a:extLst>
              </p14:cNvPr>
              <p14:cNvContentPartPr/>
              <p14:nvPr/>
            </p14:nvContentPartPr>
            <p14:xfrm>
              <a:off x="3980400" y="2383594"/>
              <a:ext cx="387360" cy="3679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2D22A4E-A774-56AB-2C4F-634B17F332B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962760" y="2365594"/>
                <a:ext cx="42300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6D8E971-6B3A-D932-9618-F1A10EAB83F3}"/>
                  </a:ext>
                </a:extLst>
              </p14:cNvPr>
              <p14:cNvContentPartPr/>
              <p14:nvPr/>
            </p14:nvContentPartPr>
            <p14:xfrm>
              <a:off x="5028360" y="2076514"/>
              <a:ext cx="523080" cy="597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6D8E971-6B3A-D932-9618-F1A10EAB83F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10360" y="2058514"/>
                <a:ext cx="558720" cy="63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813A300-904B-7F1C-9A81-D11055E24551}"/>
                  </a:ext>
                </a:extLst>
              </p14:cNvPr>
              <p14:cNvContentPartPr/>
              <p14:nvPr/>
            </p14:nvContentPartPr>
            <p14:xfrm>
              <a:off x="5949240" y="2373874"/>
              <a:ext cx="110160" cy="3834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813A300-904B-7F1C-9A81-D11055E2455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931240" y="2355874"/>
                <a:ext cx="14580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C29A936-38F8-E656-AA26-81DD5CACBBC2}"/>
                  </a:ext>
                </a:extLst>
              </p14:cNvPr>
              <p14:cNvContentPartPr/>
              <p14:nvPr/>
            </p14:nvContentPartPr>
            <p14:xfrm>
              <a:off x="5978400" y="2351914"/>
              <a:ext cx="183240" cy="2509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C29A936-38F8-E656-AA26-81DD5CACBBC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960760" y="2334274"/>
                <a:ext cx="2188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53C2078-104A-CB42-7FB6-DCE0628C4F69}"/>
                  </a:ext>
                </a:extLst>
              </p14:cNvPr>
              <p14:cNvContentPartPr/>
              <p14:nvPr/>
            </p14:nvContentPartPr>
            <p14:xfrm>
              <a:off x="6249480" y="2382874"/>
              <a:ext cx="597600" cy="2289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53C2078-104A-CB42-7FB6-DCE0628C4F6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231840" y="2364874"/>
                <a:ext cx="63324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E98EC30-3424-D860-14F2-4CAC57463217}"/>
                  </a:ext>
                </a:extLst>
              </p14:cNvPr>
              <p14:cNvContentPartPr/>
              <p14:nvPr/>
            </p14:nvContentPartPr>
            <p14:xfrm>
              <a:off x="6940320" y="2365954"/>
              <a:ext cx="595800" cy="4244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E98EC30-3424-D860-14F2-4CAC5746321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22320" y="2348314"/>
                <a:ext cx="63144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08BB5D4-3C4F-C34D-5C9F-D089E8C0E6F5}"/>
                  </a:ext>
                </a:extLst>
              </p14:cNvPr>
              <p14:cNvContentPartPr/>
              <p14:nvPr/>
            </p14:nvContentPartPr>
            <p14:xfrm>
              <a:off x="7630080" y="2349754"/>
              <a:ext cx="236160" cy="2145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08BB5D4-3C4F-C34D-5C9F-D089E8C0E6F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612080" y="2332114"/>
                <a:ext cx="2718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76447F6-1217-437B-90AD-323065A4D25D}"/>
                  </a:ext>
                </a:extLst>
              </p14:cNvPr>
              <p14:cNvContentPartPr/>
              <p14:nvPr/>
            </p14:nvContentPartPr>
            <p14:xfrm>
              <a:off x="7927440" y="2305474"/>
              <a:ext cx="510120" cy="3351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76447F6-1217-437B-90AD-323065A4D25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909800" y="2287474"/>
                <a:ext cx="54576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EF3459D-9076-5762-8BD3-9915FE64C0D4}"/>
                  </a:ext>
                </a:extLst>
              </p14:cNvPr>
              <p14:cNvContentPartPr/>
              <p14:nvPr/>
            </p14:nvContentPartPr>
            <p14:xfrm>
              <a:off x="8936160" y="2085514"/>
              <a:ext cx="70560" cy="4489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EF3459D-9076-5762-8BD3-9915FE64C0D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918160" y="2067514"/>
                <a:ext cx="10620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B67D6E0-6A99-4C53-494F-953F03246FEC}"/>
                  </a:ext>
                </a:extLst>
              </p14:cNvPr>
              <p14:cNvContentPartPr/>
              <p14:nvPr/>
            </p14:nvContentPartPr>
            <p14:xfrm>
              <a:off x="8841840" y="2241034"/>
              <a:ext cx="505440" cy="2019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B67D6E0-6A99-4C53-494F-953F03246FE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824200" y="2223034"/>
                <a:ext cx="54108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8B6D59A-53A8-8919-C1FC-C4EFD3577709}"/>
                  </a:ext>
                </a:extLst>
              </p14:cNvPr>
              <p14:cNvContentPartPr/>
              <p14:nvPr/>
            </p14:nvContentPartPr>
            <p14:xfrm>
              <a:off x="2551200" y="2973274"/>
              <a:ext cx="341640" cy="5360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8B6D59A-53A8-8919-C1FC-C4EFD357770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533200" y="2955634"/>
                <a:ext cx="377280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4CD559E-80FB-FE48-79C9-1936C9231873}"/>
                  </a:ext>
                </a:extLst>
              </p14:cNvPr>
              <p14:cNvContentPartPr/>
              <p14:nvPr/>
            </p14:nvContentPartPr>
            <p14:xfrm>
              <a:off x="2866560" y="2905954"/>
              <a:ext cx="183960" cy="2995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4CD559E-80FB-FE48-79C9-1936C923187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848920" y="2888314"/>
                <a:ext cx="21960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43E1B6A-892C-A537-4E77-D6EC027F2BA6}"/>
                  </a:ext>
                </a:extLst>
              </p14:cNvPr>
              <p14:cNvContentPartPr/>
              <p14:nvPr/>
            </p14:nvContentPartPr>
            <p14:xfrm>
              <a:off x="3051240" y="2894794"/>
              <a:ext cx="843840" cy="5180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43E1B6A-892C-A537-4E77-D6EC027F2BA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033240" y="2876794"/>
                <a:ext cx="879480" cy="55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AF1C13C5-D134-C711-0F27-634238E480BE}"/>
              </a:ext>
            </a:extLst>
          </p:cNvPr>
          <p:cNvGrpSpPr/>
          <p:nvPr/>
        </p:nvGrpSpPr>
        <p:grpSpPr>
          <a:xfrm>
            <a:off x="4453800" y="3088114"/>
            <a:ext cx="1279800" cy="327960"/>
            <a:chOff x="4453800" y="3088114"/>
            <a:chExt cx="1279800" cy="32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74D5B2C-59AF-534D-E850-B5E2D1254233}"/>
                    </a:ext>
                  </a:extLst>
                </p14:cNvPr>
                <p14:cNvContentPartPr/>
                <p14:nvPr/>
              </p14:nvContentPartPr>
              <p14:xfrm>
                <a:off x="4453800" y="3088114"/>
                <a:ext cx="174960" cy="299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74D5B2C-59AF-534D-E850-B5E2D125423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35800" y="3070114"/>
                  <a:ext cx="2106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FCC377D-724E-A810-2EA1-379AC4E8A353}"/>
                    </a:ext>
                  </a:extLst>
                </p14:cNvPr>
                <p14:cNvContentPartPr/>
                <p14:nvPr/>
              </p14:nvContentPartPr>
              <p14:xfrm>
                <a:off x="4690680" y="3099994"/>
                <a:ext cx="300600" cy="299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FCC377D-724E-A810-2EA1-379AC4E8A35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72680" y="3082354"/>
                  <a:ext cx="3362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952D1D1-F224-770C-0B29-DBFE8E83EEC2}"/>
                    </a:ext>
                  </a:extLst>
                </p14:cNvPr>
                <p14:cNvContentPartPr/>
                <p14:nvPr/>
              </p14:nvContentPartPr>
              <p14:xfrm>
                <a:off x="4977960" y="3148234"/>
                <a:ext cx="559440" cy="253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952D1D1-F224-770C-0B29-DBFE8E83EEC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959960" y="3130234"/>
                  <a:ext cx="5950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64F5750-25AF-D480-A793-3C8BDBDBC2A9}"/>
                    </a:ext>
                  </a:extLst>
                </p14:cNvPr>
                <p14:cNvContentPartPr/>
                <p14:nvPr/>
              </p14:nvContentPartPr>
              <p14:xfrm>
                <a:off x="5668440" y="3337954"/>
                <a:ext cx="65160" cy="75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64F5750-25AF-D480-A793-3C8BDBDBC2A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50440" y="3320314"/>
                  <a:ext cx="1008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50D4CC7-AA25-42E3-5CF7-FCE133AA7A05}"/>
                    </a:ext>
                  </a:extLst>
                </p14:cNvPr>
                <p14:cNvContentPartPr/>
                <p14:nvPr/>
              </p14:nvContentPartPr>
              <p14:xfrm>
                <a:off x="5679240" y="3377194"/>
                <a:ext cx="47520" cy="38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50D4CC7-AA25-42E3-5CF7-FCE133AA7A0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661600" y="3359554"/>
                  <a:ext cx="8316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F789A14-0F38-023C-1FA4-AF294F618C2E}"/>
              </a:ext>
            </a:extLst>
          </p:cNvPr>
          <p:cNvGrpSpPr/>
          <p:nvPr/>
        </p:nvGrpSpPr>
        <p:grpSpPr>
          <a:xfrm>
            <a:off x="6165600" y="1769434"/>
            <a:ext cx="209880" cy="259200"/>
            <a:chOff x="6165600" y="1769434"/>
            <a:chExt cx="209880" cy="25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7AD3509-5A57-7376-EA57-D107B26D9D84}"/>
                    </a:ext>
                  </a:extLst>
                </p14:cNvPr>
                <p14:cNvContentPartPr/>
                <p14:nvPr/>
              </p14:nvContentPartPr>
              <p14:xfrm>
                <a:off x="6165600" y="1769434"/>
                <a:ext cx="209880" cy="259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7AD3509-5A57-7376-EA57-D107B26D9D8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147960" y="1751434"/>
                  <a:ext cx="2455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3839B4E-9689-B5E1-F88F-F8A30033273B}"/>
                    </a:ext>
                  </a:extLst>
                </p14:cNvPr>
                <p14:cNvContentPartPr/>
                <p14:nvPr/>
              </p14:nvContentPartPr>
              <p14:xfrm>
                <a:off x="6249480" y="1790674"/>
                <a:ext cx="85320" cy="193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3839B4E-9689-B5E1-F88F-F8A30033273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31840" y="1772674"/>
                  <a:ext cx="120960" cy="22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C1444B-E7BF-8FF4-3EEC-03B5056C6587}"/>
              </a:ext>
            </a:extLst>
          </p:cNvPr>
          <p:cNvGrpSpPr/>
          <p:nvPr/>
        </p:nvGrpSpPr>
        <p:grpSpPr>
          <a:xfrm>
            <a:off x="1388760" y="3727474"/>
            <a:ext cx="3829680" cy="646920"/>
            <a:chOff x="1388760" y="3727474"/>
            <a:chExt cx="3829680" cy="64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6C557CE-AA21-9288-9609-4076E11DA3F2}"/>
                    </a:ext>
                  </a:extLst>
                </p14:cNvPr>
                <p14:cNvContentPartPr/>
                <p14:nvPr/>
              </p14:nvContentPartPr>
              <p14:xfrm>
                <a:off x="1550760" y="3803074"/>
                <a:ext cx="159480" cy="346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6C557CE-AA21-9288-9609-4076E11DA3F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532760" y="3785074"/>
                  <a:ext cx="19512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2BAD45A-EC08-2B80-82A7-641BF3F08BDF}"/>
                    </a:ext>
                  </a:extLst>
                </p14:cNvPr>
                <p14:cNvContentPartPr/>
                <p14:nvPr/>
              </p14:nvContentPartPr>
              <p14:xfrm>
                <a:off x="1544640" y="3885874"/>
                <a:ext cx="176040" cy="228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2BAD45A-EC08-2B80-82A7-641BF3F08BD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527000" y="3867874"/>
                  <a:ext cx="2116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9815D08-7C95-CC40-6BEC-3A83135FD72F}"/>
                    </a:ext>
                  </a:extLst>
                </p14:cNvPr>
                <p14:cNvContentPartPr/>
                <p14:nvPr/>
              </p14:nvContentPartPr>
              <p14:xfrm>
                <a:off x="1416480" y="3768874"/>
                <a:ext cx="360360" cy="417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9815D08-7C95-CC40-6BEC-3A83135FD72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98480" y="3750874"/>
                  <a:ext cx="39600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3D50988-2A81-9275-F2B6-F53BD4EBE473}"/>
                    </a:ext>
                  </a:extLst>
                </p14:cNvPr>
                <p14:cNvContentPartPr/>
                <p14:nvPr/>
              </p14:nvContentPartPr>
              <p14:xfrm>
                <a:off x="1476600" y="3875794"/>
                <a:ext cx="337320" cy="226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3D50988-2A81-9275-F2B6-F53BD4EBE47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458600" y="3858154"/>
                  <a:ext cx="372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B3E6993-7ABD-51D1-8B03-5CC2303728C4}"/>
                    </a:ext>
                  </a:extLst>
                </p14:cNvPr>
                <p14:cNvContentPartPr/>
                <p14:nvPr/>
              </p14:nvContentPartPr>
              <p14:xfrm>
                <a:off x="1652280" y="3939514"/>
                <a:ext cx="310320" cy="110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B3E6993-7ABD-51D1-8B03-5CC2303728C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634640" y="3921514"/>
                  <a:ext cx="3459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164BD88-195B-7146-D5E6-F8A6491EBE30}"/>
                    </a:ext>
                  </a:extLst>
                </p14:cNvPr>
                <p14:cNvContentPartPr/>
                <p14:nvPr/>
              </p14:nvContentPartPr>
              <p14:xfrm>
                <a:off x="1559760" y="3911074"/>
                <a:ext cx="301320" cy="82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164BD88-195B-7146-D5E6-F8A6491EBE3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542120" y="3893434"/>
                  <a:ext cx="3369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E830B36-1870-0FC9-03B7-C64C99AE1E7A}"/>
                    </a:ext>
                  </a:extLst>
                </p14:cNvPr>
                <p14:cNvContentPartPr/>
                <p14:nvPr/>
              </p14:nvContentPartPr>
              <p14:xfrm>
                <a:off x="1540680" y="3745474"/>
                <a:ext cx="17280" cy="221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E830B36-1870-0FC9-03B7-C64C99AE1E7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522680" y="3727474"/>
                  <a:ext cx="529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134B7BD-35D5-AF5D-9B21-4DEBD52D4E42}"/>
                    </a:ext>
                  </a:extLst>
                </p14:cNvPr>
                <p14:cNvContentPartPr/>
                <p14:nvPr/>
              </p14:nvContentPartPr>
              <p14:xfrm>
                <a:off x="1417560" y="3875074"/>
                <a:ext cx="352440" cy="217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134B7BD-35D5-AF5D-9B21-4DEBD52D4E4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399560" y="3857434"/>
                  <a:ext cx="3880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39D5A7A-0AA8-C052-3DD1-86B2E4D4DB9F}"/>
                    </a:ext>
                  </a:extLst>
                </p14:cNvPr>
                <p14:cNvContentPartPr/>
                <p14:nvPr/>
              </p14:nvContentPartPr>
              <p14:xfrm>
                <a:off x="1388760" y="3827554"/>
                <a:ext cx="463680" cy="384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39D5A7A-0AA8-C052-3DD1-86B2E4D4DB9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371120" y="3809914"/>
                  <a:ext cx="49932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A0FB721-35EE-E28E-4BA8-667141467C49}"/>
                    </a:ext>
                  </a:extLst>
                </p14:cNvPr>
                <p14:cNvContentPartPr/>
                <p14:nvPr/>
              </p14:nvContentPartPr>
              <p14:xfrm>
                <a:off x="2150880" y="3821794"/>
                <a:ext cx="806400" cy="376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A0FB721-35EE-E28E-4BA8-667141467C4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132880" y="3803794"/>
                  <a:ext cx="842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9580BF2-FC33-9A3B-E8FB-8D5DE5F0AE66}"/>
                    </a:ext>
                  </a:extLst>
                </p14:cNvPr>
                <p14:cNvContentPartPr/>
                <p14:nvPr/>
              </p14:nvContentPartPr>
              <p14:xfrm>
                <a:off x="2949720" y="3950314"/>
                <a:ext cx="1623600" cy="424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9580BF2-FC33-9A3B-E8FB-8D5DE5F0AE6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932080" y="3932314"/>
                  <a:ext cx="16592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632403B-3892-3531-6D45-74D3EBA04057}"/>
                    </a:ext>
                  </a:extLst>
                </p14:cNvPr>
                <p14:cNvContentPartPr/>
                <p14:nvPr/>
              </p14:nvContentPartPr>
              <p14:xfrm>
                <a:off x="4760520" y="3727474"/>
                <a:ext cx="253080" cy="367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632403B-3892-3531-6D45-74D3EBA0405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742520" y="3709474"/>
                  <a:ext cx="2887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9B9042F-C3D1-7ED3-6A93-24B0250A70C0}"/>
                    </a:ext>
                  </a:extLst>
                </p14:cNvPr>
                <p14:cNvContentPartPr/>
                <p14:nvPr/>
              </p14:nvContentPartPr>
              <p14:xfrm>
                <a:off x="5139600" y="3981274"/>
                <a:ext cx="78840" cy="212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9B9042F-C3D1-7ED3-6A93-24B0250A70C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21960" y="3963274"/>
                  <a:ext cx="114480" cy="24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32461B9-2B79-CD44-A8DC-1F2A946EA41F}"/>
              </a:ext>
            </a:extLst>
          </p:cNvPr>
          <p:cNvGrpSpPr/>
          <p:nvPr/>
        </p:nvGrpSpPr>
        <p:grpSpPr>
          <a:xfrm>
            <a:off x="5773920" y="3692554"/>
            <a:ext cx="4909320" cy="799200"/>
            <a:chOff x="5773920" y="3692554"/>
            <a:chExt cx="4909320" cy="79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F2000E2-44A3-0207-C620-7A742A6AA044}"/>
                    </a:ext>
                  </a:extLst>
                </p14:cNvPr>
                <p14:cNvContentPartPr/>
                <p14:nvPr/>
              </p14:nvContentPartPr>
              <p14:xfrm>
                <a:off x="5773920" y="3736114"/>
                <a:ext cx="599400" cy="755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F2000E2-44A3-0207-C620-7A742A6AA04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755920" y="3718114"/>
                  <a:ext cx="635040" cy="79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5249C31-7827-B026-BA56-B908060F973E}"/>
                    </a:ext>
                  </a:extLst>
                </p14:cNvPr>
                <p14:cNvContentPartPr/>
                <p14:nvPr/>
              </p14:nvContentPartPr>
              <p14:xfrm>
                <a:off x="6312120" y="3734314"/>
                <a:ext cx="100440" cy="447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5249C31-7827-B026-BA56-B908060F973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294480" y="3716674"/>
                  <a:ext cx="13608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EB7141A-F8D4-E8C9-0FE1-02E9A5EF2768}"/>
                    </a:ext>
                  </a:extLst>
                </p14:cNvPr>
                <p14:cNvContentPartPr/>
                <p14:nvPr/>
              </p14:nvContentPartPr>
              <p14:xfrm>
                <a:off x="6468000" y="3962554"/>
                <a:ext cx="333360" cy="171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EB7141A-F8D4-E8C9-0FE1-02E9A5EF276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450000" y="3944914"/>
                  <a:ext cx="3690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F62EED7-AE9B-53DC-BBDC-FFF82544BE26}"/>
                    </a:ext>
                  </a:extLst>
                </p14:cNvPr>
                <p14:cNvContentPartPr/>
                <p14:nvPr/>
              </p14:nvContentPartPr>
              <p14:xfrm>
                <a:off x="6903240" y="3763834"/>
                <a:ext cx="498600" cy="376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F62EED7-AE9B-53DC-BBDC-FFF82544BE2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85240" y="3745834"/>
                  <a:ext cx="53424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B15CCE9-D9C3-6C2E-6C84-2F6148642F2C}"/>
                    </a:ext>
                  </a:extLst>
                </p14:cNvPr>
                <p14:cNvContentPartPr/>
                <p14:nvPr/>
              </p14:nvContentPartPr>
              <p14:xfrm>
                <a:off x="7219680" y="3979834"/>
                <a:ext cx="236880" cy="60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B15CCE9-D9C3-6C2E-6C84-2F6148642F2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202040" y="3961834"/>
                  <a:ext cx="2725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44D536B-609D-0D8F-40CC-BA4993A5A1ED}"/>
                    </a:ext>
                  </a:extLst>
                </p14:cNvPr>
                <p14:cNvContentPartPr/>
                <p14:nvPr/>
              </p14:nvContentPartPr>
              <p14:xfrm>
                <a:off x="6389880" y="3957514"/>
                <a:ext cx="430560" cy="362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44D536B-609D-0D8F-40CC-BA4993A5A1E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372240" y="3939874"/>
                  <a:ext cx="4662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C382E21-C890-44BC-B1AF-71A808E82FEB}"/>
                    </a:ext>
                  </a:extLst>
                </p14:cNvPr>
                <p14:cNvContentPartPr/>
                <p14:nvPr/>
              </p14:nvContentPartPr>
              <p14:xfrm>
                <a:off x="7694520" y="3806314"/>
                <a:ext cx="673560" cy="290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C382E21-C890-44BC-B1AF-71A808E82FE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676880" y="3788314"/>
                  <a:ext cx="7092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7DBCEB6-3F30-F0B2-FAD3-D9B82621326B}"/>
                    </a:ext>
                  </a:extLst>
                </p14:cNvPr>
                <p14:cNvContentPartPr/>
                <p14:nvPr/>
              </p14:nvContentPartPr>
              <p14:xfrm>
                <a:off x="8300400" y="3714874"/>
                <a:ext cx="250200" cy="438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7DBCEB6-3F30-F0B2-FAD3-D9B82621326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282400" y="3697234"/>
                  <a:ext cx="28584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0A7FED2-71EA-6E80-3344-012B00B63F39}"/>
                    </a:ext>
                  </a:extLst>
                </p14:cNvPr>
                <p14:cNvContentPartPr/>
                <p14:nvPr/>
              </p14:nvContentPartPr>
              <p14:xfrm>
                <a:off x="8400120" y="3800554"/>
                <a:ext cx="566640" cy="360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0A7FED2-71EA-6E80-3344-012B00B63F3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382120" y="3782554"/>
                  <a:ext cx="6022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60E1600-4215-5D53-D13E-EF65300D7129}"/>
                    </a:ext>
                  </a:extLst>
                </p14:cNvPr>
                <p14:cNvContentPartPr/>
                <p14:nvPr/>
              </p14:nvContentPartPr>
              <p14:xfrm>
                <a:off x="9034800" y="3887314"/>
                <a:ext cx="437760" cy="213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60E1600-4215-5D53-D13E-EF65300D712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017160" y="3869674"/>
                  <a:ext cx="4734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7C5E65D-2836-1C6B-17E7-F83841B8BDD4}"/>
                    </a:ext>
                  </a:extLst>
                </p14:cNvPr>
                <p14:cNvContentPartPr/>
                <p14:nvPr/>
              </p14:nvContentPartPr>
              <p14:xfrm>
                <a:off x="9514320" y="3692554"/>
                <a:ext cx="474840" cy="432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7C5E65D-2836-1C6B-17E7-F83841B8BDD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496320" y="3674914"/>
                  <a:ext cx="51048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E105215-664B-CD9F-C7F9-FA2FACCDAFA8}"/>
                    </a:ext>
                  </a:extLst>
                </p14:cNvPr>
                <p14:cNvContentPartPr/>
                <p14:nvPr/>
              </p14:nvContentPartPr>
              <p14:xfrm>
                <a:off x="9849480" y="3889474"/>
                <a:ext cx="368280" cy="121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E105215-664B-CD9F-C7F9-FA2FACCDAFA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831480" y="3871474"/>
                  <a:ext cx="4039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97D226D-9188-5F81-5B94-FFC394992369}"/>
                    </a:ext>
                  </a:extLst>
                </p14:cNvPr>
                <p14:cNvContentPartPr/>
                <p14:nvPr/>
              </p14:nvContentPartPr>
              <p14:xfrm>
                <a:off x="10100040" y="3720994"/>
                <a:ext cx="583200" cy="291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97D226D-9188-5F81-5B94-FFC39499236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082040" y="3702994"/>
                  <a:ext cx="618840" cy="32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FFA4823-BC43-6A28-0131-63D81C8D840C}"/>
              </a:ext>
            </a:extLst>
          </p:cNvPr>
          <p:cNvGrpSpPr/>
          <p:nvPr/>
        </p:nvGrpSpPr>
        <p:grpSpPr>
          <a:xfrm>
            <a:off x="998520" y="4798474"/>
            <a:ext cx="6982920" cy="398160"/>
            <a:chOff x="998520" y="4798474"/>
            <a:chExt cx="6982920" cy="39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F8D8343-2C50-A29E-5380-928CF401C831}"/>
                    </a:ext>
                  </a:extLst>
                </p14:cNvPr>
                <p14:cNvContentPartPr/>
                <p14:nvPr/>
              </p14:nvContentPartPr>
              <p14:xfrm>
                <a:off x="998520" y="4800634"/>
                <a:ext cx="37440" cy="369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F8D8343-2C50-A29E-5380-928CF401C83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80880" y="4782634"/>
                  <a:ext cx="730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F568B2B-2194-EE53-D939-80EB80AD5943}"/>
                    </a:ext>
                  </a:extLst>
                </p14:cNvPr>
                <p14:cNvContentPartPr/>
                <p14:nvPr/>
              </p14:nvContentPartPr>
              <p14:xfrm>
                <a:off x="1205880" y="4844914"/>
                <a:ext cx="75960" cy="2174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F568B2B-2194-EE53-D939-80EB80AD594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88240" y="4827274"/>
                  <a:ext cx="1116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A1FBC34-3471-873B-7F45-63C69F2AC2E6}"/>
                    </a:ext>
                  </a:extLst>
                </p14:cNvPr>
                <p14:cNvContentPartPr/>
                <p14:nvPr/>
              </p14:nvContentPartPr>
              <p14:xfrm>
                <a:off x="1132440" y="5016994"/>
                <a:ext cx="427320" cy="586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A1FBC34-3471-873B-7F45-63C69F2AC2E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14440" y="4998994"/>
                  <a:ext cx="4629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41AC588-0C65-DD09-48EC-5E6EE56D5CF1}"/>
                    </a:ext>
                  </a:extLst>
                </p14:cNvPr>
                <p14:cNvContentPartPr/>
                <p14:nvPr/>
              </p14:nvContentPartPr>
              <p14:xfrm>
                <a:off x="1191840" y="4952554"/>
                <a:ext cx="124920" cy="2160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41AC588-0C65-DD09-48EC-5E6EE56D5CF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74200" y="4934914"/>
                  <a:ext cx="1605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32E21E3-A6C4-C0F5-6875-3419C2D59199}"/>
                    </a:ext>
                  </a:extLst>
                </p14:cNvPr>
                <p14:cNvContentPartPr/>
                <p14:nvPr/>
              </p14:nvContentPartPr>
              <p14:xfrm>
                <a:off x="1727880" y="4923034"/>
                <a:ext cx="240840" cy="217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32E21E3-A6C4-C0F5-6875-3419C2D5919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709880" y="4905034"/>
                  <a:ext cx="2764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8CACF3E-580D-A3E4-E793-62C3ECF6078E}"/>
                    </a:ext>
                  </a:extLst>
                </p14:cNvPr>
                <p14:cNvContentPartPr/>
                <p14:nvPr/>
              </p14:nvContentPartPr>
              <p14:xfrm>
                <a:off x="2087880" y="4811794"/>
                <a:ext cx="480960" cy="360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8CACF3E-580D-A3E4-E793-62C3ECF6078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070240" y="4794154"/>
                  <a:ext cx="5166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2FF9C49-FED4-BB7E-B0B5-06D0D466C37F}"/>
                    </a:ext>
                  </a:extLst>
                </p14:cNvPr>
                <p14:cNvContentPartPr/>
                <p14:nvPr/>
              </p14:nvContentPartPr>
              <p14:xfrm>
                <a:off x="2366520" y="4819714"/>
                <a:ext cx="262080" cy="3416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2FF9C49-FED4-BB7E-B0B5-06D0D466C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348880" y="4801714"/>
                  <a:ext cx="2977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1D1A8AF-5833-8656-6919-071798BCB08C}"/>
                    </a:ext>
                  </a:extLst>
                </p14:cNvPr>
                <p14:cNvContentPartPr/>
                <p14:nvPr/>
              </p14:nvContentPartPr>
              <p14:xfrm>
                <a:off x="2438880" y="4863634"/>
                <a:ext cx="258840" cy="285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1D1A8AF-5833-8656-6919-071798BCB08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420880" y="4845634"/>
                  <a:ext cx="2944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C53F450-00B0-5E46-97D2-81204AAAA3FD}"/>
                    </a:ext>
                  </a:extLst>
                </p14:cNvPr>
                <p14:cNvContentPartPr/>
                <p14:nvPr/>
              </p14:nvContentPartPr>
              <p14:xfrm>
                <a:off x="2959800" y="4836274"/>
                <a:ext cx="52200" cy="3571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C53F450-00B0-5E46-97D2-81204AAAA3F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941800" y="4818634"/>
                  <a:ext cx="8784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A43C90C-5608-2EC7-3061-E983AC51D830}"/>
                    </a:ext>
                  </a:extLst>
                </p14:cNvPr>
                <p14:cNvContentPartPr/>
                <p14:nvPr/>
              </p14:nvContentPartPr>
              <p14:xfrm>
                <a:off x="2866560" y="4800274"/>
                <a:ext cx="1025280" cy="396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A43C90C-5608-2EC7-3061-E983AC51D83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848920" y="4782274"/>
                  <a:ext cx="106092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3E4BCCE-BB14-7E15-BCC1-AD7EFCA5AB31}"/>
                    </a:ext>
                  </a:extLst>
                </p14:cNvPr>
                <p14:cNvContentPartPr/>
                <p14:nvPr/>
              </p14:nvContentPartPr>
              <p14:xfrm>
                <a:off x="3721560" y="4798474"/>
                <a:ext cx="800280" cy="2304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3E4BCCE-BB14-7E15-BCC1-AD7EFCA5AB3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703560" y="4780834"/>
                  <a:ext cx="8359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A678B49-FCA6-6E21-12D9-798A23353FA3}"/>
                    </a:ext>
                  </a:extLst>
                </p14:cNvPr>
                <p14:cNvContentPartPr/>
                <p14:nvPr/>
              </p14:nvContentPartPr>
              <p14:xfrm>
                <a:off x="4653600" y="4968754"/>
                <a:ext cx="3327840" cy="802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A678B49-FCA6-6E21-12D9-798A23353FA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635600" y="4951114"/>
                  <a:ext cx="336348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3310F29-837E-B5A2-8579-413EC7974636}"/>
              </a:ext>
            </a:extLst>
          </p:cNvPr>
          <p:cNvGrpSpPr/>
          <p:nvPr/>
        </p:nvGrpSpPr>
        <p:grpSpPr>
          <a:xfrm>
            <a:off x="8580840" y="4775074"/>
            <a:ext cx="290520" cy="468360"/>
            <a:chOff x="8580840" y="4775074"/>
            <a:chExt cx="290520" cy="46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CCBF35C-ED29-8BE7-8785-BBE6B0AFA246}"/>
                    </a:ext>
                  </a:extLst>
                </p14:cNvPr>
                <p14:cNvContentPartPr/>
                <p14:nvPr/>
              </p14:nvContentPartPr>
              <p14:xfrm>
                <a:off x="8580840" y="4775074"/>
                <a:ext cx="290520" cy="4050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CCBF35C-ED29-8BE7-8785-BBE6B0AFA24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562840" y="4757434"/>
                  <a:ext cx="32616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9DDE653-AB12-89FB-A589-3CB9EBDBB168}"/>
                    </a:ext>
                  </a:extLst>
                </p14:cNvPr>
                <p14:cNvContentPartPr/>
                <p14:nvPr/>
              </p14:nvContentPartPr>
              <p14:xfrm>
                <a:off x="8831760" y="5229394"/>
                <a:ext cx="34920" cy="14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9DDE653-AB12-89FB-A589-3CB9EBDBB16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813760" y="5211754"/>
                  <a:ext cx="70560" cy="49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1580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2943</TotalTime>
  <Words>3</Words>
  <Application>Microsoft Office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Let’s solve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solve it</dc:title>
  <dc:creator>Jigar Pandya</dc:creator>
  <cp:lastModifiedBy>Jigar Pandya</cp:lastModifiedBy>
  <cp:revision>17</cp:revision>
  <dcterms:created xsi:type="dcterms:W3CDTF">2023-08-21T09:26:21Z</dcterms:created>
  <dcterms:modified xsi:type="dcterms:W3CDTF">2023-09-08T10:04:47Z</dcterms:modified>
</cp:coreProperties>
</file>