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1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0 9864,'-9'12'181,"-1"-1"0,0 0 0,0 0 0,-1-1 1,0-1-1,-1 0 0,-17 10 0,4-7 300,-1-1-1,0-1 1,-44 11 0,13-11 35,-6 0-70,59-9-419,1 0-1,-1 0 1,1 0 0,-1 1-1,1 0 1,0-1-1,-1 1 1,1 0 0,0 1-1,0-1 1,0 1-1,1-1 1,-1 1 0,1 0-1,-4 4 1,3-3 7,-6 12 141,0 13-92,2 1 1,-7 50 0,11-38 96,3 242 69,2-215-81,4 129 4,3 33-107,-5-128 89,13 447 54,-15-446-87,8 128 4,0-28-85,-5-136 35,-2-27-39,26 206 70,-11-139-52,-17-107-53,-1-1 0,0 1 0,0-1 0,0 1 0,1 0 0,-1-1 0,0 1 0,1-1 0,-1 1 1,0-1-1,1 0 0,-1 1 0,1-1 0,-1 1 0,1-1 0,-1 0 0,1 1 0,-1-1 0,1 0 0,-1 0 0,1 1 0,-1-1 1,1 0-1,-1 0 0,1 0 0,0 0 0,-1 1 0,1-1 0,-1 0 0,1 0 0,0 0 0,-1 0 0,1-1 0,-1 1 0,1 0 0,-1 0 1,1 0-1,0 0 0,-1-1 0,1 1 0,-1 0 0,1 0 0,-1-1 0,1 1 0,-1 0 0,1-1 0,0 0 0,-1 1 1,4-3-1,0 1-1,-1-1 1,1 0 0,-1 0-1,0-1 1,0 1 0,0 0-1,0-1 1,2-4 0,2-5 8,0 0 1,-1-1 0,0 1 0,5-23-1,11-62-1275,-18 77 457,23-111-9357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8.7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 7712,'0'0'0,"16"-9"0,0 5 0,4 11 0,2 16 0,2 22 0,0 13-192,-4 12 192,-1 1-5160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9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1222 1266 5384,'-67'-11'41,"51"7"-31,-173-33 231,151 34-86,-71 2 0,76 2-131,-2 1 70,-147 19 36,147-14-36,-130 45 42,133-38-15,-120 66 66,124-61-6,2 5-87,2 2 1,-27 35-1,49-59-57,0 0 1,1 1 0,-1 0-1,1-1 1,0 1 0,0-1-1,-2 5 1,-6 28 171,-8 55 1,17-88-187,0 0 1,-1 0 0,1 0-1,0-1 1,0 1 0,1 0-1,-1 0 1,0 0-1,1 0 1,0 2 0,3 8 35,1 0 1,1 0-1,0 0 1,0-1 0,16 22-1,-21-32-46,-1-1-1,1 1 1,0 0-1,-1 0 1,1 0 0,0-1-1,0 1 1,0-1-1,0 1 1,0 0 0,0-1-1,-1 0 1,1 1-1,0-1 1,1 1 0,-1-1-1,1 0 1,20 5 67,1-2 0,-1-1 0,34 0 0,-53-2-50,0-1 0,1 1 0,-1 0 0,0-1 0,0 0 0,0 0 0,5-2 0,19-7 90,31-15 0,33-31-31,-52 29 118,182-138 78,-178 128-97,-43 37-188,96-97 192,-12-8-136,-84 105-56,30-45 88,99-197 28,-106 191-88,68-216 16,-78 214-16,27-182 19,-37 195-6,-3 20-21,1-1-5,-1 0 1,-1 0-1,-1 0 0,-1 0 1,-10-39-1,11 54-15,-23-68 94,21 63-72,-1 1 0,0-1 0,0 1 0,-1 0-1,-8-10 1,14 20-20,0 0-1,0-1 1,0 1-1,-1 0 1,1 0-1,0 0 0,0-1 1,0 1-1,0 0 1,-1 0-1,1 0 1,0 0-1,0 0 0,0-1 1,-1 1-1,1 0 1,0 0-1,0 0 1,-1 0-1,1 0 1,0 0-1,0 0 0,-1 0 1,1 0-1,0 0 1,0 0-1,-1 0 1,1 0-1,0 0 1,0 0-1,0 0 0,-1 0 1,1 0-1,0 0 1,0 0-1,-1 0 1,-7 3 9,0 0 1,0 0 0,1 1 0,0 0 0,-14 10-1,20-14-8,0 1 0,0 0 0,-1 0 0,1 0 0,0 0 0,0 0 0,0 0-1,1 1 1,-1-1 0,0 0 0,-1 2 0,-58 119 49,49-88-24,-38 179 13,42-168-26,-4 157 10,13-168-11,24 114 3,-17-121-10,51 93 2,-45-99-2,26 24-1,-29-34-5,1-1-1,20 14 1,-17-15-1,-1-1 0,19 7 0,35 8 0,-45-16-2,-1-2 0,1-1 0,1-1 0,-1-1 0,0-1 0,1-1 0,38-5 0,-48 3-2,-10 0-1,1 1 0,1 1 0,-1-1 0,10 1 0,-13 0 3,-1 0 0,1 1 0,-1-1 0,0 1 0,0 0 0,1 0 1,-1 0-1,0 0 0,0 0 0,0 0 0,0 1 0,0-1 0,0 0 0,0 1 1,0 0-1,-1-1 0,2 3 0,0 1 1,0 0 1,0 0-1,-1 0 1,0 0-1,0 0 0,0 0 1,-1 1-1,1-1 1,-1 1-1,-1-1 1,1 1-1,-1-1 0,0 1 1,0-1-1,-2 10 1,1 0-2,0 13-5,-6 34 1,-2 17-3,6 96-1,5-137 4,28 119-4,-20-134 5,-2-13 5,1 0-1,-1 0 1,2 0-1,-1-1 1,21 15-1,-29-24 1,0 1 0,0 0-1,1-1 1,-1 1 0,0-1-1,0 1 1,0-1-1,1 1 1,-1-1 0,0 0-1,0 0 1,1 1 0,-1-1-1,2 0 1,28-1-1,-1-1 0,35-6 0,-37-1-4,44-27 4,-51 24 1,-2-2 0,27-23 0,-27 19 0,-1 0 0,24-32 0,-19 18 0,22-45 0,48-127 1,-91 198 1,0 1-1,0 0 1,-1 0-1,2-10 1,8-175 19,-15 153 14,-33-123 28,36 158-56,1-1 0,-1 1 0,0 0 1,0 0-1,0 0 0,0 0 1,0 0-1,0 0 0,-1 0 0,-1-2 1,-9-9 10,-1 0 1,0 1-1,-1 1 0,0 0 1,-18-9-1,30 19-12,1 0 1,-1 0-1,0 0 0,0 0 0,0 1 0,0-1 0,0 1 0,0-1 0,0 1 0,0 0 1,-2 0-1,-31-1 28,-1 3 1,-52 8 0,83-9-22,0 0 1,0 0-1,0 0 1,1 1-1,-8 3 1,12-5-14,-28 13 43,-31 18-1,32-13-26,-25 23-1,52-41-15,-29 27 67,11-8-37,-5 4-7,2 0-1,0 2 1,-27 43 0,21-23 16,24-41-38,1 0 0,-1 0 0,1 1 0,0 0 0,0-1 0,-1 6 1,3-9 11,0 0-1,0 0 1,0 0 0,0 0 0,0 0 0,0 0 0,0 0 0,0-1 0,1 1 0,-1 0 0,0 0 0,0 0 0,1 0 0,-1 0 0,0-1 0,1 1-1,-1 0 1,1 0 0,-1-1 0,1 1 0,0 0 0,-1-1 0,1 1 0,0 0 0,-1-1 0,1 1 0,1 0 0,24 6-1158,-21-6 445,31 7-6713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0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1 588 8072,'25'24'13,"35"41"0,-26-20 16,-25-29-24,23 38-1,-4 3-4,-6 4 0,-5 5 0,-8 0 0,-7 1 0,-11-1 1,-3-1 3,-8 54 53,20-116-22,-2-10 4,-2-1-32,-4-30 50,-13-113-971,9 55-3932</inkml:trace>
  <inkml:trace contextRef="#ctx0" brushRef="#br0" timeOffset="1">68 11 7176,'0'0'0,"3"-11"0,14 22 0,-5 22 0,6 22 0,-2-1-4904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1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9504,'11'71'-24,"7"65"-3,-15-103 14,-1 55-1,-8 19 12,-3 4 2,-3 7 0,3-12 0,8-31 0,0-56 0,1-10 0,0 0 0,1-1 0,-1 1 0,3 10 0,-3-18 0,0-1 0,0 1 0,0-1 0,1 1 0,-1-1 0,0 1 0,0-1 0,0 1 0,0-1 0,1 1 0,-1-1 0,0 1 0,0-1 0,1 1 0,-1-1 0,0 0 0,1 1 0,-1-1 0,0 1 0,1-1 0,0 0 0,-1 0 0,1 1 0,-1-1 0,1 0 0,-1 0 0,1-1 0,-1 1 0,1 0 0,-1 0 0,1 0 0,-1 0 0,1 0 0,-1 0 0,1-1 0,-1 1 0,0 0 0,1 0 0,-1-1 0,1 1 0,-1 0 0,0 0 0,1-1 0,-1 1 0,0-1 0,1 1 0,-1-1 0,6-6 0,-1-1 0,0 0 0,-1 0 0,0-1 0,0 1 0,4-15 0,-5 14 2,7-20 6,0-1-1,5-32 0,6-28 98,65-155 532,-76 221-596,-5 9 76,1 1 1,12-20 0,45-65 276,-50 85-140,-7 9-211,0 0 1,1 1-1,0 0 1,0 0-1,0 1 1,0 0-1,11-3 1,-18 5-34,1 1 1,-1 0-1,1 0 1,0 0-1,-1 0 1,1 0-1,-1 0 0,1 0 1,-1 0-1,1 0 1,-1 0-1,1 0 1,-1 0-1,1 0 1,0 0-1,-1 1 1,1-1-1,-1 0 1,1 0-1,0 1 1,8 5 37,-1 0 0,1 0 0,-1 1 1,-1 0-1,8 9 0,-4 0 80,0 9-74,-1 1 1,-2 0-1,0 0 1,-1 1-1,2 29 1,-6 28-22,3-33-14,-5-43-19,1-1 1,0 0 0,0 1-1,0-1 1,6 10 0,-4-12-2,0 0 1,0 0 0,0 0 0,1 0 0,0-1-1,0 1 1,0-1 0,0 0 0,1-1 0,0 1-1,0-1 1,7 3 0,-12-6-1,0 1 0,0-1 0,0 1 1,1-1-1,-1 0 0,0 1 0,0-1 0,0 0 0,1 0 0,-1 0 1,0 0-1,0 0 0,2 0 0,8 0-6,1-1-1,-1-1 1,1 0 0,-1 0-1,0-1 1,0 0 0,0-1-1,0 0 1,19-12 0,126-57-79,-120 57-19,151-59-40,-149 62 26,153-51-90,-156 52 166,78-23-61,-108 34 91,3 1-2,-21 10-1,-26 5 8,-95 29-8,120-40 14,11-3 0,0 0 0,0 0 0,0 0 0,0 1 0,0-1-1,0 1 1,0 0 0,0 0 0,1 0 0,-5 4 0,-36 39-29,42-43 27,0 0 1,0 1-1,0-1 0,1 0 0,-1 1 1,1-1-1,-1 1 0,1-1 0,0 1 1,-1-1-1,1 1 0,1-1 1,-1 1-1,0-1 0,1 1 0,-1-1 1,1 0-1,0 1 0,-1-1 1,3 5-1,-2-5-3,5 6-53,3-1 32,0 0 1,0-1 0,0 0-1,1 0 1,-1-1 0,1-1-1,21 7 1,-21-9-11,0-1 1,0-1-1,0 0 0,1 0 0,-1-1 1,16-3-1,-18 3 25,0-2-1,-1 1 1,0-1-1,0-1 1,1 1 0,-2-1-1,10-6 1,-7 4 4,117-74-72,-90 61 75,1 1 1,66-20 0,-50 28 3,-33 10-3,-6 3 4,0 2 1,0-1-1,-1 2 1,21 10-1,-33-15 1,0-1 0,0 1-1,0 0 1,0 0-1,1 0 1,-1 0 0,0 0-1,-1 0 1,1 0 0,0 0-1,0 0 1,0 0-1,1 3 1,12 24-1,-1 2-1,16 51 1,-27-75-1,-1 0-1,0-1 1,0 1-1,0 11 1,-3 218-10,-4-181-1,-52 257-6,42-247 6,-70 205-7,68-227 0,-25 48 0,-2-2 16,10-28 4,33-57 0,-1 0 0,1 0 0,-1 0 0,1 0 0,-1 0 1,0 0-1,0 0 0,-5 2 0,6-4 0,1 0 1,-1-1-1,1 1 0,-1-1 0,1 0 1,-1 0-1,0 1 0,1-1 0,-1 0 1,1 0-1,-1-1 0,0 1 0,1 0 1,-1 0-1,1-1 0,-1 1 1,1-1-1,-1 1 0,1-1 0,-2-1 1,-22-15 2,22 14-1,-11-11 19,-5-15 7,-20-43 0,30 48 100,4 5-54,-1-2-6,2 0 0,0 0 0,1 0 1,0-40-1,10-103 234,-1 129-68,7-11-73,30-70 0,-26 89 54,-10 18-155,5-7-13,1 1-1,0 0 0,1 1 0,1 0 1,1 1-1,17-12 0,57-26 95,29-16-18,-68 28-1640,-24 15-6183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1.6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0 11384,'9'9'-1,"-6"-7"-7,0 1 0,-1-1 1,1 1-1,-1 0 0,1 0 0,-1 0 1,2 5-1,10 18-20,15 37 0,-23-39 35,-5-22-6,2 17 4,0-1 1,-1 1 0,-1-1 0,0 1-1,-2 0 1,-4 32 0,-29 183 83,18-132-3,-23 129 48,34-181-151,5-48-36,-2-5-415,-6-13-870,-2-5-5168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2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61 715 7176,'-35'0'0,"10"-1"36,31-2 45,48-3 59,36-3-36,73-15 11,59-19 101,-193 37-203,19-5 35,199-58 20,-199 52-40,188-93 17,-191 85-10,-25 13-15,21-13 12,-2-1 1,0-2 0,35-35 0,-60 51-19,67-68 178,-71 69-42,0-1 1,-1 0-1,0-1 1,-1 0 0,-1 0-1,8-18 1,-12 25-95,-2 5-13,0 0-1,-1 0 0,1-1 1,-1 1-1,1 0 1,-1 0-1,0-1 0,0 1 1,1 0-1,-1-1 0,0 1 1,0 0-1,0-1 1,-1 1-1,1-2 0,-1 2-17,1 0 0,-1 0 0,1 0 0,-1 1 0,0-1 0,1 0 0,-1 1 0,0-1-1,0 0 1,1 1 0,-1-1 0,0 1 0,0-1 0,0 1 0,0 0 0,0-1 0,0 1 0,0 0-1,0 0 1,0-1 0,1 1 0,-1 0 0,0 0 0,0 0 0,0 0 0,0 0 0,0 0 0,0 1-1,0-1 1,0 0 0,0 0 0,0 1 0,-1 0 0,-2 2 6,0 1 0,1 0-1,-1 1 1,1-1 0,0 0 0,0 1-1,-3 5 1,6-9-28,-6 15 132,-17 112 48,16-57-75,1 119 0,6-89-82,2 18-19,0-8-2,-2-14-3,1-22-2,4-24 0,-4-40 0,-1-7 0,0-1 0,0 0 0,1 1 0,0-1 0,0 0 0,0 1 0,0-1 0,0 0 0,0 0 0,3 4 0,0-2 0,-1-7 0,0-10 0,-3 10 0,7-43 1,11-82 7,-16 110-5,1 1 1,1 0-1,1 0 1,0 0-1,1 0 1,11-20-1,-11 24 0,8-9 17,72-67 9,-65 73-2,12-1-8,53-17 0,-62 29 15,-3 4-19,0 1 1,39 6-1,-58-7-12,-1 0-1,0 0 1,0 1-1,0-1 1,0 0-1,0 1 1,1-1-1,-1 1 1,0 0-1,0-1 1,0 1-1,0 0 0,1 1 1,10 10 8,0 1-1,-1 0 1,-1 1 0,10 16-1,-19-28-6,0 0 0,1 0-1,-1 0 1,-1 0 0,1 1 0,0-1-1,-1 0 1,2 5 0,14 159 37,-15-43-21,1-43-17,-1-65-4,0-1 0,2 1 1,7 27-1,-10-41 0,0-1 0,1 1 1,-1 0-1,0-1 0,0 1 0,1-1 1,-1 1-1,0-1 0,1 1 0,-1-1 1,1 1-1,-1-1 0,1 1 0,-1-1 1,1 1-1,-1-1 0,1 1 0,-1-1 1,1 0-1,-1 0 0,1 1 0,-1-1 1,1 0-1,0 0 0,-1 1 0,1-1 0,0 0 1,-1 0-1,1 0 0,0 0 0,0 0 1,1 0-3,4 0-15,-1 0-1,0-1 1,0 1 0,0-1-1,0 0 1,0 0-1,0-1 1,-1 1-1,1-1 1,0 0-1,6-4 1,40-30-48,-40 28 37,22-17-151,-1-1-1,33-36 0,-50 47 123,9-11-267,3-5 170,9-14-132,3 3 1,81-72-1,-101 101 267,-11 11 14,0 3 5,0 2 0,0-1-1,0 1 1,15 8 0,-10 0 15,3 13-7,-1 0 1,14 32-1,-1 7 55,15 32-32,-27-73 24,5-1-30,2-2 1,41 27-1,-62-44-19,1-1 0,-1 1 1,1-1-1,0 0 0,-1 0 0,1 0 0,0 0 1,3 0-1,39 6 26,69 3 0,-110-9-26,0-1 0,0-1 0,0 1-1,0 0 1,0-1 0,5-2 0,37-11 19,63-31 1,-80 27 22,96-103 19,-104 94-11,55-101 30,-75 126-77,0-1 1,1 1-1,-1 0 0,0 0 0,-1-1 0,1 1 0,0 0 1,0-4-1,0-8 9,1-1-1,-2 1 1,0-1 0,-1 1 0,-4-24 0,-4 16 51,-63-88 35,53 90-23,-83-61 33,100 80-105,0 0 0,1 0 0,-1 0 0,0 0-1,1 0 1,-1 1 0,0-1 0,0 1 0,0-1 0,-4 0 0,-20-2 22,-1 1 0,0 2 0,-34 3 0,57-3-19,1 0 1,-1 1-1,0 0 0,1 0 1,-1 0-1,-5 3 1,-148 79 94,153-80-97,0-1 0,0 1 0,0 0 0,0 1 0,-5 5 0,-110 139 57,116-143-63,0 0-1,0-1 1,1 1-1,-1 0 1,-1 6-1,-17 56 10,-13 70 0,30-94-4,15 151 8,-3-161-8,60 112 8,-66-142-15,0 0 0,0 0 0,0 0 1,0 0-1,0 0 0,5 3 0,121 101 16,-124-104-14,0 0-1,0 0 0,1-1 0,-1 1 0,5 1 1,72 27 10,-66-26-12,2-1 0,-1-1-1,0-1 1,18 2 0,-4-6 0,-1 0-1,0-2 1,1-1 0,-1-1-1,30-11 1,-19 1-14,176-84-1410,-97 40-5610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3.0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98 350 9328,'3'10'22,"-1"0"-1,0-1 1,-1 1 0,0 0 0,0 0 0,-1 0-1,-1 0 1,1 0 0,-5 19 0,0-8 62,-2 1 1,-12 30 0,-32 73 201,48-117-269,0-1-1,0 1 1,0 0-1,1 0 0,0 0 1,1 0-1,0 0 1,0 1-1,1 10 1,0-14-11,2 5 42,3-4-30,0 1 0,0-1 0,10 9 0,-6-12 29,4-4-30,-1 0 0,1-1 1,18-4-1,-13-2 50,-3 0-15,1-1 0,-2-1 0,1-1 0,-1 0 0,23-24 0,120-107 802,-93 94-443,2 3 1,-62 43-375,-1 1-1,1-1 1,-1 0 0,1 1 0,0 0-1,0 0 1,-1 0 0,1 1-1,0-1 1,0 1 0,0 0 0,0 0-1,-1 0 1,1 1 0,7 0-1,-6 0 0,1 0-6,-1 0 0,1 0 1,-1 1-1,1-1 1,-1 1-1,0 0 1,0 0-1,0 1 1,9 5-1,-8-4-10,-3-2-6,0 0 1,0 0-1,0 0 1,-1 1 0,1-1-1,-1 1 1,1 0-1,-1 0 1,0 0-1,0 0 1,2 3 0,-1-1-4,1 1 0,-1-1 1,1-1-1,8 9 1,47 35 38,-46-42-35,-4-5-12,0-1 1,0 1-1,0-1 1,1-1-1,-1 0 1,0 0-1,0-1 1,-1 0-1,1 0 1,0-1-1,-1 0 1,1-1-1,-1 0 0,10-6 1,36-24 1,-31 16 9,89-85 3,-109 100-16,-1 1 0,0-1 0,1 1 0,-1-1 1,0 0-1,2-4 0,12-25 5,-1-1 0,12-38 1,-23 41 13,-5-1-11,-2 0 0,-10-54 1,12 82-8,1 1 0,-1 0 0,0-1 0,0 1 0,0 0 0,0 0 1,0 0-1,0-1 0,-2-1 0,-8-10 5,0 1 0,0 1 1,-1-1-1,-20-14 0,31 26-5,0 0-1,0 1 1,0-1 0,0 1 0,0-1-1,0 1 1,0-1 0,0 1 0,0-1-1,0 1 1,-1 0 0,1 0 0,0-1-1,0 1 1,-2 0 0,-19 0 8,0 1 0,0 0 0,-24 6 0,43-6-9,0-1-1,0 1 1,1 0 0,-1 0 0,1 0-1,-1 0 1,1 1 0,-4 1 0,6-3-1,-73 48 6,-23 36-4,10 9-2,19-7 0,62-79-1,1 0 1,-1 1 0,1 0 0,0-1 0,1 1-1,0 1 1,0-1 0,1 0 0,0 1 0,0-1-1,1 1 1,-1 13 0,2-22-1,0 1 1,0 0-1,0-1 1,0 1 0,0-1-1,0 1 1,0-1-1,0 1 1,1-1-1,-1 1 1,0-1-1,0 1 1,0-1-1,1 1 1,-1-1-1,0 1 1,1-1-1,-1 1 1,0-1-1,1 1 1,-1-1-1,0 1 1,1-1-1,-1 0 1,1 1 0,-1-1-1,2 1 1,7 4-3,0 0 0,0 0 0,1-1 0,0 0 0,0-1 1,0 0-1,1-1 0,10 2 0,8-4-42,26-10 10,67-22 1,-81 16-65,211-113-1650,-104 47-6431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3.7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1 245 7624,'47'-59'321,"-12"13"498,40-67 1,-74 111-775,0 1 0,0-1 0,0 0 0,0 1 0,0-1 0,0 1 0,1-1 0,-1 1 0,0 0 0,1 0 0,-1-1 0,1 1 0,-1 0 0,1 0 0,0 0 0,-1 1 0,1-1 1,0 0-1,0 1 0,0-1 0,-1 1 0,1-1 0,0 1 0,3 0 0,-1 0-39,1 1-1,0-1 1,-1 1 0,1 0-1,-1 1 1,8 2 0,-4-1 34,6 5 74,-1 3-75,1 2 0,-2 0 0,15 19 0,-15-11 61,39 135 36,-43-115-55,8 186 31,-16-179-65,-13 323 74,8-255-97,5-103-19,-2 55 16,2-61-17,0-1-1,1 0 0,-1 0 0,1 1 1,1-1-1,-1 0 0,1 0 1,3 7-1,-4-13-2,0 1 0,0-1 0,0 0 0,0 0 0,0 0 0,0 0-1,0 0 1,1 0 0,-1 0 0,0-1 0,0 1 0,0 0 0,0-1 0,0 1 0,0 0 0,0-1 0,0 1 0,0-1 0,1 0 0,-1 0 0,7-2 3,-6 2-1,0 0 0,1 0 0,-1 0 0,0 0 0,0-1 0,1 1 0,-1-1 0,0 1 1,-1-1-1,1 0 0,0 0 0,3-4 0,18-22 32,24-41 1,-8 2 186,26-38 36,-58 96-192,2-5-2,1 1 0,1-1-1,0 2 1,1-1 0,23-17 0,32-16 215,-64 45-256,1-1 0,0 1 0,0 0 0,0 0 0,0 0 0,0 0 0,0 1 0,0-1 0,1 1 0,-1 0 0,0 0 0,0 1 0,0-1 0,8 3 0,-6-2-3,-6-1-16,1 0-1,0 0 1,-1 0 0,1 1-1,0-1 1,0 0 0,-1 0 0,1 0-1,0 1 1,-1-1 0,1 0-1,-1 1 1,1-1 0,0 1-1,-1-1 1,1 0 0,0 2 0,6 6 8,0 0 0,-1 0 0,0 0 0,0 1 1,-1 0-1,6 13 0,-8-15-5,0 0 1,0 0-1,-1 1 0,0-1 1,0 1-1,1 9 0,0 6 2,1 5-4,-2-14-2,1 0 0,6 21 1,8 20 2,-14-48-6,0 0 1,0-1-1,0 0 0,1 0 0,8 11 1,-7-13-2,-1 0 1,1 0 0,0 0 0,1 0 0,-1-1 0,1 0 0,-1 0 0,1-1 0,0 0-1,0 0 1,12 3 0,-17-5 0,0 0-1,1 0 1,-1 1 0,0-1-1,0 0 1,0 0-1,1 0 1,-1 0 0,0 0-1,0-1 1,1 1-1,1-1 1,46-12-1,-34 6 1,0 0 0,20-12 0,36-30 0,4-11 1,-52 42 2,109-86 17,-108 85-13,66-47 95,-90 66-102,0 0 1,1 0-1,-1 0 0,0 0 1,0 0-1,0 0 0,1 0 1,-1 0-1,0 0 1,0 1-1,0-1 0,1 0 1,-1 0-1,0 0 0,0 0 1,0 0-1,1 0 0,-1 0 1,0 0-1,0 1 0,0-1 1,0 0-1,0 0 1,1 0-1,-1 0 0,0 1 1,0-1-1,0 0 0,0 0 1,0 0-1,0 0 0,0 1 1,0-1-1,0 0 0,1 0 1,-1 0-1,0 1 1,0-1-1,0 0 0,0 0 1,0 1-1,-1-1 0,3 11 2,-7 31 0,-1 22-2,6 16 0,2-60-1,2 1 1,0-1-1,1 0 1,1-1-1,13 27 1,-19-44-1,1 0-1,0 0 1,0 0 0,0-1-1,0 1 1,0 0 0,1-1-1,-1 1 1,3 2 0,8 7-4,1-1 1,-1 0 0,2-1 0,20 10-1,-14-14-21,103-9-14,-94-2 1,117-56-6,-118 45 25,0-8 11,0-1 1,25-32-1,-39 35 4,9-32 4,-21 47 1,0 1 0,0 0 0,0-1 0,-1 1 0,1-14 0,-2 16 0,0 0 0,-1-1 0,0 1 0,0 0 0,0 0 0,-1 0 0,1 0 0,-4-6 0,1 4 0,1 1 0,-2-1 0,1 1 0,-1 0 1,-9-9-1,3 6 1,0 0 0,-1 1 0,0 0 0,0 1 1,-1 0-1,-25-8 0,14 8 6,-42-4-1,43 9-5,-34 0 0,43 2-2,-1 1 0,1 0 0,0 1 0,0 0 1,0 1-1,0 1 0,0 0 0,1 1 0,-17 9 1,-5 3-45,-78 37-1726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4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46 7176,'19'-38'0,"-19"38"0,0-1 0,1 1 0,-1-1 0,0 1 0,0 0 0,0-1 0,1 1 0,-1-1 0,0 1 0,0 0 0,1-1 0,-1 1 0,0 0 0,1 0 0,-1-1 0,0 1 0,1 0 0,-1 0 0,1 0 0,-1-1 0,0 1 0,1 0 0,-1 0 0,2 0 0,-1 0 0,0 1 0,-1 0 0,1-1 0,0 1 0,0 0 0,0 0 0,0 0 0,-1 0 0,1 0 0,0 0 0,-1 0 0,1 0 0,-1 0 0,1 2 0,15 36 0,20 83-2,-31-107 1,-2 1-1,4 30 0,-5-19 1,5 73 1,-12 19 0,-11 25 0,1-40 1,-12 102 6,27-206-7,-10 232 41,17-139 12,-5-79-22,0 1-1,1-1 1,0-1 0,2 1 0,7 20-1,-12-34-28,0 0 0,0 0 0,1 0 0,-1 0 0,0 1 0,0-1 0,0 0 0,0 0 0,0 0 0,0 0-1,0 0 1,0 0 0,0 0 0,0 0 0,0 0 0,0 1 0,0-1 0,0 0 0,0 0 0,1 0 0,-1 0-1,0 0 1,0 0 0,0 0 0,0 0 0,0 0 0,0 0 0,0 0 0,0 0 0,1 0 0,-1 0 0,0 0 0,0 0-1,0 0 1,0 0 0,0 0 0,0 0 0,0 0 0,1 0 0,-1 0 0,0 0 0,0 0 0,0 0 0,0 0-1,0 0 1,0 0 0,0 0 0,0 0 0,0 0 0,1 0 0,-1-1 0,0 1 0,0 0 0,0 0 0,0 0-1,0 0 1,0 0 0,0 0 0,0 0 0,7-5 23,-1 1 0,0-1-1,-1 0 1,1-1 0,8-9-1,-8 7-1,12-12 52,-1-1 1,-1 0-1,17-31 1,7-11 43,70-98-956,-48 73-3943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4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12 338 5920,'7'-12'21,"1"1"0,16-21 1,-22 31 19,0 7 11,-2-5-42,1 0 0,0 0 0,-1 0 0,1 0 0,-1 0 0,1 0 0,-1 0 0,1 0 0,-1 0 0,0 0 0,0 0 0,1 0 0,-1 2 0,8 100 270,4 112 119,-11-193-380,-1-14 2,1 0 0,-1 0 0,2 0 0,-1-1 0,5 12 0,20 57 123,-19-65-56,1-6-62,0 1-1,0-1 1,1 0 0,13 5-1,-6-8 63,17-7-26,47-14 0,-53 8 6,105-65 44,-110 58 15,76-98 59,-82 88-12,43-130 88,-52 124 12,10-126 115,-19 132-82,-3 3-165,-1 0 1,-15-38 0,20 62-120,1-1 0,-1 1 0,1 0 0,-1 0 0,0 0 0,1 0 0,-1 0 0,0 0 0,0 0 0,0 0 1,0 0-1,-1-1 0,-7-5 35,0 2 1,-1-1-1,1 1 1,-1 1-1,0-1 1,-14-2-1,23 6-42,0 1 1,-1 0-1,1-1 1,0 1-1,-1 0 1,1 0-1,0 0 1,-1 0-1,1 0 0,-1 1 1,1-1-1,0 0 1,-1 1-1,-1 0 1,-36 13 92,2 1 0,-45 25 1,77-37-84,0 0 1,0 0 0,0 1-1,0-1 1,-6 8 0,-76 76 133,5 19-112,82-106-48,-29 46 81,-80 180 30,106-218-101,0-1 0,0 1 0,-2 14 0,-14 90 30,14 4-24,5-111-11,0 1 1,0-1 0,1 1-1,0-1 1,0 0 0,2 8 0,5 21 14,15 34 0,-12-41-12,23 36 1,-34-63-9,2 3 5,-1 0 0,1 0-1,0 0 1,0 0 0,0-1 0,0 1 0,1-1-1,-1 1 1,5 2 0,16 15 21,33 20 0,37 8-11,-93-48-15,4 3 2,1-1 1,0 0 0,0 0 0,0-1 0,1 0 0,5 1 0,212 24 23,-216-26-23,1 0 0,-1 0-1,1-1 1,8-1 0,107-21 10,38-22-1452,2-5-5767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4.8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590 1 7896,'-23'1'18,"17"-1"8,-1 0 0,1 1 0,-1 0 0,1 0 1,-1 1-1,-6 2 0,-18 8 103,-35 18-1,58-26-54,-1 1-1,1 0 1,1 0-1,-1 1 0,-9 9 1,-4 3-8,-41 34 7,36-27 41,-103 128 35,107-121-81,-60 121 28,73-128-48,6-7-30,0 0 1,1 0-1,0 26 0,2-43-14,0 0-1,0 0 1,0 0-1,0 0 0,0 0 1,1 0-1,-1 0 1,0-1-1,1 1 1,-1 0-1,0 0 0,1 0 1,-1 0-1,1-1 1,0 2-1,2 2 15,1 2-8,-1 0 0,1-1 1,1 0-1,-1 0 0,1 0 0,0-1 0,0 1 1,0-1-1,0 0 0,1-1 0,0 1 0,10 4 1,188 64 206,-200-71-215,0 0 0,0 0 0,1 0 0,-1 0-1,0-1 1,0 1 0,0-1 0,6 0 0,6-1 1,50-3 0,81-20-6,-118 16-10,127-71-1161,-72 29-4612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9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76 340 3768,'58'-6'41,"-42"3"27,0-2-1,0 0 1,0-1-1,0 0 1,19-12 0,-22 11-40,-9 5 8,1-1 1,-1 0-1,0 0 0,0 0 1,0 0-1,4-5 0,0 0 104,0 0 0,-1 0 0,0-1 0,-1 0 0,1 0-1,-2-1 1,1 0 0,-1 0 0,5-17 0,-8 18-41,6-42 698,-9-40 2272,1 115-2449,-2 30-348,0 74-28,5-24-31,2-10-103,14 126 87,-18-124-138,-12 153 74,8-225-117,-1-1 0,-1 0 0,-1-1 0,-13 32 0,5-22-13,-4-10-3,16-21 0,0 0 0,0 1 0,0-1 0,0 0 0,0 0 0,-1 0 0,1-1 0,-3 2 0,-9 0-4,0-1-1,-1 0 1,1-1 0,0 0 0,0-2 0,0 1 0,-21-6 0,3-1-8,-1-1 0,-35-16-1,61 21 11,-12-2-38,17 6 25,2-14-17,3 12 31,0 0-1,0 0 1,0 1-1,0-1 1,0 1-1,0-1 1,0 1-1,1 0 1,-1 0-1,5 0 1,32-5-1,-31 6 0,25-6-8,1 2 0,65 1-1,-84 3 6,59 0-3,18-2 7,12-2 1,10 0 0,-4 2 0,-14 6 0,43 9-3,-134-12-42,0 0 0,0-1 0,1 0 1,-1 0-1,0 0 0,1-1 0,-1 0 0,0 0 0,0-1 0,0 1 0,7-4 1,-1 0-803,24-7-5973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5.2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10 7088,'-2'0'73,"-50"-1"167,-182-7 288,209 8-491,0 0-1,-36 7 1,55-6-30,-4 0 17,-1 1-1,1 1 0,0 0 0,0 0 0,0 1 0,-11 7 0,10-6-6,-3 5 71,-4 7-23,-30 40-1,38-38 31,1 9-25,-9 48 0,18-54 37,1-11-59,-1-2-29,1 0 0,0 0 0,1 0 0,0 0-1,0 0 1,1-1 0,0 1 0,1-1 0,0 0 0,5 9 0,1-3 26,1 0 1,0 0-1,14 12 0,-18-19-15,1 0-1,0 0 1,1-1-1,0 0 1,-1-1-1,2 0 1,11 5-1,-7-8 138,98-20 73,-82 9-39,114-55 84,-119 48-90,-13 7-112,7-4-10,-2-1 0,0-1-1,0-1 1,21-27 0,47-69 524,-85 113-582,1 0 0,-1-1 0,1 1 0,0-1 0,-1 1 0,1 0 0,-1-1 0,1 1 0,-1 0 0,0-1 0,1 1 0,-1 0 0,0 0 0,1-1 0,-1 1 0,0 0 0,0 0 0,0 0 0,0 1 0,3 7 11,-2-7-12,0 1 0,0 0 0,-1 0 0,1 0 0,-1 0 0,0 0 0,0 0 0,0 0 0,0 0 0,0 1 0,-1-1 0,0 3 0,-25 117 195,17-93-113,-2 0-1,-19 40 0,-14 33 10,-11 61-2,53-156-92,-1-1 1,1 1-1,1 0 1,-1 0-1,1 12 1,0-3-1,-5 22-1535,2-9-6136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5.7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1 4488,'-5'17'803,"5"-15"-713,1 1 1,-1-1-1,1 0 1,0 1 0,0-1-1,0 0 1,0 1 0,0-1-1,1 0 1,-1 0 0,4 4-1,-5-5-24,7 9 156,0 1 0,-1 1-1,-1-1 1,8 24 0,-10-22-116,-1 0 0,1 0 1,-2 0-1,0 0 0,-1 0 0,0 0 0,-3 20 0,1-17-69,-9 37 188,-27 107 21,29-122-92,-68 269 432,68-276-557,4-12 43,0-1 0,-1 20 1,-21 244 927,27-265-869,-2 0 0,0 0 0,0-1 0,-7 21 1,39-100-1412,-6 15-5600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6.1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755 5 11568,'-2'0'0,"-161"-4"253,159 4-248,0 0 1,-1 0-1,1 0 0,0 0 1,0 0-1,0 1 0,0 0 1,-1 0-1,1 0 0,0 0 1,1 1-1,-1 0 0,0 0 1,0 0-1,1 0 0,-6 4 1,-70 53 20,61-40-11,-89 118 10,82-103-10,-96 151 12,98-146-7,-73 168 8,82-165-7,-19 153 16,33-191-32,0-1 0,-1 1 0,1 0 0,1 0 0,-1 0 0,2 6 0,-2-10-5,3 18 19,12 36 1,-9-40-15,0-1 1,14 21 0,-19-32-2,0 0-1,0-1 1,0 1-1,0-1 1,0 1 0,0-1-1,1 0 1,-1 1-1,1-1 1,-1 0-1,1 0 1,2 2 0,27 14 15,1-1 1,43 15-1,-71-30-17,0 0 0,0 1 1,0-2-1,0 1 0,1 0 0,4-1 0,193-5 25,-196 5-24,-1-1 1,1 0-1,-1 0 1,1 0-1,9-5 1,92-35 21,-74 25-23,0-2 0,32-24 0,-25 11-297,-1-3 1,-2-1-1,-1-1 1,51-68 0,23-34-7066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6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7352,'0'0'-12,"3"4"-16,17 20 1,16 14 22,-34-37 5,111 118 33,-14-7 20,-81-87 22,4 22-12,25 69-1,-38-76 92,15 174 71,-24-170-18,-7 181 79,5-181-91,0-12-98,-2 178 229,4-192-262,-1 8 7,3-1-1,0 1 0,8 40 0,-7-52 9,-2-5-15,1 1-1,0 0 1,1 0-1,0-1 1,9 17-1,-12-26-58,0 0-1,0 0 1,0 0-1,0 0 1,1 0 0,-1 0-1,0 0 1,0 0-1,0 0 1,1 0-1,-1 0 1,0 0 0,0 0-1,0 0 1,0 0-1,1 0 1,-1 0 0,0 0-1,0 0 1,0 0-1,0 0 1,1 0 0,-1 0-1,0-1 1,0 1-1,0 0 1,0 0-1,0 0 1,1 0 0,-1 0-1,0 0 1,0-1-1,0 1 1,0 0 0,0 0-1,0 0 1,0 0-1,0-1 1,1 1-1,-1 0 1,0 0 0,0 0-1,0 0 1,0-1-1,0 1 1,0 0 0,0 0-1,5-13 35,-3-34-1203,-2-7-4776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7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 1228 7448,'-5'1'18,"-15"5"96,23-4 10,7 1-57,1 0-33,-1 0 0,1-1 0,0 0 0,0-1 1,17-1-1,-12 1 19,-1 0-29,1-1 1,0-1 0,-1 0 0,1-1-1,27-7 1,92-28 52,-54 12-11,68-16 14,-120 33-49,7-2 22,52-7 0,-66 14 19,1 0-1,0 2 0,0 0 1,31 5-1,-43-2-44,-8-2-7,1 1 0,-1-1 0,0 1 0,0 0 0,0 0-1,0 1 1,0-1 0,0 0 0,0 1 0,-1 0 0,5 3 0,7 6 69,-1 1 1,0 0-1,0 1 1,-2 0-1,1 1 1,-2 0-1,12 21 1,-17-26-54,0 2 55,0 0 0,7 21 0,-1-3 132,1-1 0,2 0 0,33 49 0,-44-73-177,0-1 0,0 1-1,0-1 1,1 0 0,0 0 0,-1 0 0,1 0 0,0-1-1,0 1 1,6 1 0,-4-1-3,5-1 158,0-2-151,-1-1 0,1 0-1,-1-1 1,1 0 0,-1-1 0,0 0-1,1-1 1,10-5 0,-9 4 30,-1 1-34,-1 0 1,1-1 0,-1 0 0,-1-1-1,1 0 1,16-14 0,56-59 411,-82 78-454,1 1 1,-1-1-1,1 0 0,0 1 0,-1-1 0,1 1 0,0 0 0,-1-1 1,1 1-1,0-1 0,0 1 0,-1 0 0,1 0 0,0-1 0,0 1 0,-1 0 1,1 0-1,0 0 0,0 0 0,0 0 0,-1 0 0,1 0 0,0 0 1,0 0-1,0 0 0,-1 1 0,1-1 0,0 0 0,0 0 0,-1 1 1,1-1-1,1 1 0,0 1 0,0 0 1,0-1 0,0 1-1,0 0 1,0 0 0,-1 1-1,1-1 1,0 0-1,0 3 1,21 48 10,-2-5-9,8 7-4,-22-47-3,0 0 1,0 0 0,1-1 0,0 0 0,0 0 0,0 0 0,1-1 0,0-1-1,18 9 1,0-6-6,25 0-1,54 0 0,-73-11-19,-12 0 13,3-1 5,0 0-1,-1-1 1,0-2 0,0 0-1,25-12 1,185-99-208,-160 79 104,-6-4 21,-65 41 91,0 0-1,0 0 0,0 0 1,-1-1-1,1 1 0,0-1 1,-1 1-1,0-1 0,1 1 1,-1-1-1,0 0 1,0 0-1,-1 0 0,1 1 1,-1-1-1,1 0 0,-1 0 1,0 0-1,0 0 0,-1-5 1,1 4 0,0 1 1,0 0 0,-1 0 0,0 0-1,0 0 1,0 1 0,0-1 0,0 0 0,0 0 0,-1 1 0,1-1-1,-1 1 1,0-1 0,0 1 0,0-1 0,0 1 0,0 0 0,0 0 0,-1 0-1,1 1 1,-1-1 0,-4-2 0,4 2 3,2 1-2,1 1 1,-1-1 0,0 1 0,0-1-1,0 1 1,1 0 0,-1-1 0,0 1-1,0 0 1,0 0 0,0 0 0,0-1-1,0 1 1,-1 0 0,-17 0 16,1 1 1,0 1-1,-26 5 0,42-6-7,-1-1-1,1 1 0,0 0 1,0 0-1,0-1 0,0 1 1,0 1-1,0-1 0,-2 2 1,-31 23 62,-46 43 1,60-42-8,-82 129 18,86-125-58,-36 97 6,50-108-25,6 24 4,-2-40-12,0 1 1,0 0-1,1-1 1,0 1-1,0-1 1,0 1-1,4 4 1,-5-6-1,1-1 1,0 1-1,0-1 1,0 0-1,0 1 1,1-1-1,-1 0 1,1-1-1,-1 1 1,5 2-1,-3-2 0,0-1 1,-1 0-1,1 0 0,0-1 0,-1 1 0,1-1 0,0 0 0,0 0 0,6 0 1,7-2-1,34-9 0,48-18 1,16-17 4,3-18-3,-89 47-1,-1-1 0,-1-2 1,-1-1-1,-1-1 0,0-1 1,21-26-1,-22 20 7,12-12 15,40-36 1,35-24 145,-111 101-167,0 0 1,1 0-1,-1 0 1,0 0-1,1 0 1,-1 0-1,1 0 0,-1 0 1,0 0-1,1 0 1,-1 0-1,0 0 1,1 0-1,-1 0 0,0 1 1,1-1-1,-1 0 1,0 0-1,1 0 1,-1 0-1,0 1 0,0-1 1,1 0-1,-1 0 1,0 0-1,1 1 1,-1-1-1,0 0 1,0 1-1,0-1 0,1 0 1,-1 0-1,0 1 1,0-1-1,0 0 1,0 1-1,0 0 0,1-1-1,1 4 9,-1 1 0,1 0 1,-1 0-1,1 0 0,-1 0 0,-1 0 0,1 0 0,-1 7 0,-2 50 35,0-2-9,3-52-34,0-1 1,1 1-1,0-1 0,0 1 0,1-1 1,0 0-1,0 0 0,6 9 0,-9-15-2,1 0 0,-1 0 0,1 0 0,0-1 1,-1 1-1,1 0 0,0-1 0,0 1 0,-1 0 0,1-1 0,0 1 0,0-1 0,0 1 0,0-1 0,0 0 0,0 1 0,0-1 0,0 0 0,0 0 0,0 0 1,1 1-1,6-3 0,0 0 0,0 0-1,-1 0 1,1-1 0,-1 0 0,0-1 0,0 1 0,0-1 0,8-6 0,-6 4-1,14-11-4,94-96 1,-97 84-9,65-148-5,-70 135 13,17-68 4,0-24 1,-7-1 0,-7 2 0,-14-108 1,-7 200 7,-23-134 11,19 148 1,6 24-18,-24-58 21,22 56-19,1-1 0,-1 0 0,-1 1 0,1 0 1,-1 0-1,0 0 0,0 0 0,0 0 0,-7-4 0,10 9-2,0 1 0,0-1 0,1 1-1,-1 0 1,0 0 0,0-1 0,0 1-1,1 0 1,-1 0 0,1 0 0,-1 0-1,1 0 1,-1 0 0,1 0 0,-1 0-1,1 0 1,0 0 0,-1 1 0,-2 6 0,2-5-1,-1 1 0,2-1 0,-1 1 0,0-1 0,1 0 0,-1 1 0,1-1 0,0 1 0,1 5 0,-3 59 5,1 43-4,6 135-4,-2-197-3,17 220 1,-15-213-9,35 245-19,-6-84 12,-27-175 0,33 127-7,-31-145 14,-6-18-133,-1-3 61,-1 0 0,1 0-1,-1 0 1,1 0 0,0-1 0,1 1-1,-1 0 1,0-1 0,1 0 0,-1 1-1,1-1 1,0 0 0,-1 0 0,1-1-1,0 1 1,0 0 0,6 1 0,18 4-8235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8.8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1363 9056,'0'0'240,"-4"-3"-40,-13-10-74,13 9 308,1 6-347,1-1 1,-1 1-1,1-1 1,0 1-1,0 0 1,0 0-1,0 0 1,0 0-1,0 1 1,0-1-1,1 0 1,-2 4-1,-1-1-30,-4 4-11,5-6-17,0 1-1,1-1 1,-1 1-1,1 0 1,0 0-1,-3 7 1,-1-2 29,1 2-31,0-1-1,0 1 1,0 0-1,2 1 1,-1-1-1,2 1 1,-1-1-1,0 14 1,-2 103 105,8-104-65,0-13-54,0 0 0,1 0-1,0 0 1,0-1 0,1 0 0,7 10 0,-12-19-10,0-1-1,1 1 0,-1-1 1,0 1-1,1-1 1,-1 1-1,0-1 0,1 0 1,-1 1-1,1-1 0,-1 0 1,1 1-1,-1-1 1,1 0-1,-1 0 0,1 1 1,-1-1-1,1 0 0,-1 0 1,1 0-1,-1 0 1,2 0-1,3 1 4,0-1 0,0 0 1,0 0-1,0-1 0,0 0 1,0 0-1,0 0 0,0 0 0,0-1 1,0 0-1,0 0 0,5-3 0,8-9 48,97-117 20,-87 94-20,137-188 22,-129 174-15,116-224 36,-129 220-2,60-228 45,-72 227-33,26-202 39,-35 212-51,-5-15-28,-14-66-1,17 123-58,-1 1 1,0 0-1,0 0 0,0 0 0,0 0 0,0 1 0,0-1 0,-3-3 1,4 6-9,-7-12 18,0 0 0,-1 0 1,-11-11-1,10 14-11,0 0 0,-1 1 0,-16-10 0,26 18-7,-2-2 5,1 1 1,-1 0 0,0 0-1,0 0 1,0 0-1,0 0 1,0 1-1,0-1 1,0 0-1,0 1 1,-2-1 0,-25-2 15,1 1 1,-1 1 0,-34 3-1,59-1-16,0-1-1,1 1 0,-1-1 1,1 1-1,-1 0 0,1 1 1,-4 1-1,-36 17 21,-61 40 1,101-58-24,1 0 0,-1 0 0,1 0 0,-1 0 1,1 1-1,0-1 0,-1 1 0,-2 4 1,-49 74 17,6 18-14,48-99-6,-18 44 15,-50 194 10,57-189-11,-23 200 3,32-201-10,7 63-1,-2-82-4,15 55-1,-12-62 1,1-1-1,13 27 1,-15-38-2,0-1 1,1 1-1,0-1 0,1 0 0,9 10 1,-9-12-1,0 0 0,1-1 0,0 0 0,0-1 0,15 8 0,-9-6 0,-1-1 0,2-1 0,19 5 0,-14-6 0,-1 0 0,32 0 0,-24-3 0,45-6 0,-43 1 0,39-11 0,17-14 0,-11-8 0,-56 26 0,26-19 0,-32 20-1,-1 0 0,0-1 0,-1 0 0,0-1 1,-1 0-1,0 0 0,-1-1 0,0 0 1,-1-1-1,0 0 0,4-15 0,-10 27 0,0 0 0,-1 0 0,1 0 0,-1 0 0,1 0 0,-1 0 0,0 0 0,1 0 0,-1 0 0,0 0-1,-1-4 1,-1-23-10,1 28 9,-2 5-1,-3 2 2,4-4 0,-1 1 0,1-1 1,0 1-1,0-1 0,0 1 0,1 0 0,-1 0 1,-2 6-1,-2 5-1,0 1 0,1 0 0,0 0 0,1 0 0,1 1 0,0-1 0,0 30 0,9-3-3,0-27-14,-1-9 16,0 0 0,0 0 0,1 0 0,0-1 0,0 0 0,0 0 0,11 6 0,0-6-29,19-4 12,45-5 0,-53-1-12,121-51-8,-120 40 7,-14 7 18,1-1 6,0 0 0,0-2 0,-1 0 0,0 0-1,-2-1 1,24-29 0,56-90-30,-79 104 13,32-109-8,-44 113 28,-7-31-1,3 44 7,-1 1-1,0-1 1,-7-14 0,7 18 0,-1-1 0,0 0 0,-8-9 0,9 14 0,1 0 0,-1 0 0,0 0 0,0 0 1,0 1-1,-4-3 0,4 3 1,0 0 0,0 1 0,0 0 0,0 0 0,0 0 0,-1 0 0,1 0 0,0 1-1,-1-1 1,1 1 0,0 0 0,0 0 0,-1 0 0,1 1 0,0-1 0,-4 2 0,-2 0 3,0 1 0,0 0 0,-13 7 0,18-8-4,1-1 2,0 1 0,0-1 0,1 1 0,-1 0-1,1 0 1,-1 0 0,1 0 0,0 1 0,0-1 0,0 0 0,-3 5 0,3-4-1,1-2-1,1 0 0,0 0 0,0-1 1,0 1-1,0 0 0,0 0 0,0 0 0,0 0 0,0 0 1,0-1-1,1 1 0,-1 0 0,0 0 0,0 0 0,1-1 0,-1 1 1,0 0-1,1 0 0,-1-1 0,1 1 0,-1 0 0,1-1 1,0 1-1,-1 0 0,1-1 0,-1 1 0,1-1 0,0 1 1,0-1-1,-1 1 0,1-1 0,0 0 0,0 1 0,-1-1 0,1 0 1,0 0-1,0 1 0,0-1 0,0 0 0,-1 0 0,2 0 1,16 1-539,0 0 0,28-4 0,10-1-7488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9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7176,'75'0'8,"127"4"14,-114 3 12,-63-4-27,78 9 271,-101-12 139,-27 7 61,12-5-445,-29 8 210,-33 20 22,73-28-243,-1-1 1,1 0-1,0 1 1,-1-1-1,1 1 0,0-1 1,0 1-1,0 0 0,0 0 1,0 0-1,1 0 0,-3 4 1,-4 5 19,-3 1-14,6-7 1,0 0 0,1 0 0,0 1 1,0 0-1,-6 11 0,0 1 18,0 0-1,1 1 1,1 0 0,1 1-1,-7 28 1,13-46-43,-4 20 58,-5 35-1,9-51-51,0 0-1,1 0 0,0 0 0,0 0 0,1 0 0,-1 0 0,1 0 0,0-1 0,1 1 0,0 0 0,0-1 0,4 11 0,-6-16-8,0 0 0,1 0 0,-1 1 0,0-1 0,0 0 0,0 0 0,0 0 0,0 1 0,1-1 0,-1 0 0,0 0 0,0 0 0,0 0 0,0 1 0,1-1 0,-1 0 0,0 0 0,0 0 0,1 0 0,-1 0 0,0 0 0,0 0 0,1 1 0,-1-1 0,0 0 0,0 0 0,1 0 0,-1 0 0,0 0 0,0 0 0,1 0 0,-1 0 0,0-1 0,7 1 5,-1-1 0,0-1 0,0 1 0,0-1 1,0 0-1,0-1 0,0 1 0,0-1 0,-1 0 1,1-1-1,8-6 0,5-6 7,23-22 0,-38 34-15,15-15 15,-1-1-1,26-37 0,-32 40-10,5-6 9,22-40 1,-21 32-3,-16 26-7,19-29 17,-20 32-16,0 1 0,0 0-1,-1-1 1,1 1 0,1 0-1,-1 0 1,0-1 0,0 1-1,0 0 1,1 0 0,-1 0-1,0 1 1,1-1 0,-1 0-1,1 0 1,-1 1 0,1-1-1,-1 1 1,1-1 0,2 1-1,-1 5 33,11 81 21,-12-57-8,-6 180 24,0-155-25,-36 267 17,28-251-24,-58 288 9,54-292-42,-24 80-1,-8-1-4,7-39-2,9-38 0,29-63 0,0 0 0,0-1 0,0 0 0,-1 1 0,1-1 0,-7 5 0,9-8 0,0 0 0,0 0 0,0-1 0,0 1 0,0-1 0,0 1 0,0 0 0,0-1 0,0 1 0,0-1 0,0 0 0,0 1 0,0-1 0,0 0 0,0 0 0,-1 0 0,1 0 0,0 0 0,0 0 0,0 0 0,0 0 0,0 0 0,-1 0 0,1-1 0,-1 0 0,-1-1 0,0 0 0,1-1 0,0 1 0,0-1 0,0 0 0,0 1 0,0-1 0,0 0 0,1 0 0,-1 0 0,1-1 0,-2-5 0,-19-64 1,20 67 1,1 1-1,0-1 1,0 0-1,0-9 1,1-209 21,0 215-13,1 0 0,0-1 0,4-11 0,70-257 50,-53 218 1,122-229 30,-110 235-31,137-185 21,-137 200-33,48-39 4,0 20-33,-79 55-14,1 1 1,0 0 0,0 0 0,0 0-1,0 0 1,5-1 0,22-5 12,0 1 1,62-5 0,-91 11-16,0 1-1,0 0 1,0 0 0,0 0 0,-1 1 0,1-1 0,0 0 0,0 1-1,0-1 1,0 1 0,0-1 0,-1 1 0,4 2 0,-5-3-3,12 5 10,0 2 0,0-1 0,17 15 0,-15-9-1,0 2 0,17 21 1,-28-31 4,0-1 1,-1 1-1,1 0 1,-1-1-1,0 1 1,2 5-1,18 45 67,19 76-1,-35-90 95,4 182 81,-10-178-49,-9 168 281,7-193-382,0-2 6,1 1-1,2 30 1,-1-48-107,0 1 0,0-1 0,0 0-1,0 1 1,0-1 0,0 1 0,0-1 0,0 0 0,0 1 0,0-1-1,0 0 1,0 1 0,0-1 0,0 0 0,0 1 0,1-1 0,-1 0-1,0 1 1,0-1 0,0 0 0,1 0 0,-1 1 0,0-1 0,0 0-1,1 0 1,-1 1 0,0-1 0,0 0 0,1 0 0,-1 0 0,0 1-1,1-1 1,-1 0 0,0 0 0,1 0 0,-1 0 0,0 0 0,1 0 0,-1 0-1,0 0 1,1 0 0,-1 0 0,0 0 0,1 0 0,-1 0 0,0 0-1,1 0 1,2-6 129,11-87 43,-14 93-176,7-140 199,-4 17-185,12-177-1680,-5 122-6735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19.8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30 357 8520,'-11'-135'40,"6"88"-4,-8-126 649,13 171-413,2 5-40,0 0-172,1-1-1,-1 1 1,1-1-1,0 1 1,-1-1 0,1 0-1,0 0 1,0 0-1,7 2 1,21 4-1233,3-1-4947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0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344 0 8608,'48'18'1,"-17"-4"4,-15-1-3,-9-5-9,-8-2-25,-1-2 18,-1 1 0,-1 0 0,1-1 0,-1 0 0,0 0 0,0 0 0,0 0 0,0 0 0,-1-1 0,1 0 0,-9 4 0,-125 78-391,68-43 329,63-38 65,-1 1 0,1-1 0,0 2 0,0-1 1,-11 12-1,5-3 2,1-2 7,1 1 0,-10 15 0,11-14 6,1 1-1,1-1 1,0 2 0,1-1 0,0 1 0,2 1 0,0-1 0,0 1 0,-3 31-1,10-35 71,0-8-48,0 1 0,1-1 1,0 0-1,0 0 0,1 0 0,0 0 1,-1 0-1,2-1 0,-1 1 0,0-1 1,1-1-1,0 1 0,0 0 1,0-1-1,0 0 0,10 4 0,-3-2 13,-8-3 9,0 0-1,1 0 1,-1-1-1,1 1 1,0-1-1,-1-1 1,10 1-1,88 7 412,-88-8-407,-1 0 0,0-2 0,0 1 1,0-2-1,0 1 0,0-2 0,19-7 1,-4 1-891,44-13-5042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0.9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296 0 11032,'-11'64'256,"5"-40"-190,-32 127 790,31-132-820,-24 58 38,-41 99-44,58-139-116,-62 147-305,46-104-1260,20-49-5195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1.2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386 728 6104,'0'0'232,"3"-6"-39,40-95 548,22-88-51,-25 28-396,-36 143-274,1-32 234,-5 28-96,-4-36 1,4 56-120,0-1 0,-1 1 0,1 0-1,-1-1 1,0 1 0,0 0 0,0-1 0,0 1 0,0 0 0,0 0-1,-1 0 1,1 0 0,-4-3 0,-2-3 37,1-2-17,5 8-20,-1-1-1,0 0 0,0 1 1,0-1-1,0 1 1,-1 0-1,1 0 0,-1 0 1,1 0-1,-1 0 1,-3-2-1,-14-7 142,0 1 0,-23-8 0,23 15 208,-13 6-121,-50 9-1,80-11-231,1-1 0,-1 1 0,1 0 0,0 0-1,-1 0 1,1 0 0,0 0 0,-4 3 0,-25 17 175,-50 47 1,63-45 17,-55 109 83,63-104-150,0 17-50,-5 48 1,15-65 9,28 109 50,-27-134-160,-1-1 0,1 1 0,0-1 0,0 1 0,0-1 0,1 1 0,-1-1 0,3 4 1,21 25 31,0-2 1,38 33-1,-59-58-35,-1-1-1,1-1 1,0 1 0,0-1-1,0 1 1,5 1 0,82 35 45,6-14-40,-92-24-11,-1 0 0,1 0 0,0 0 0,0-1 0,0 0 0,8-1 0,103-11 11,10-17-12,-114 25-3,-1 1 0,18-8 0,249-119-1646,-130 52-6552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1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49 237 10136,'-13'50'-32,"6"-16"20,-2 55 1,-6 77 48,12-130 77,2 119 56,4-131 4,1-9-112,1 0 1,0 0 0,14 27-1,-8-31 152,-1-4-141,0-1 0,0 0 1,16 5-1,-14-10 115,-3-3-132,0 0 0,1 0 0,-1-1 0,0 0 0,0-1 0,0 0 0,-1-1 0,0 0 0,14-9 0,-18 10-42,22-25 65,-22 24-52,2-1-17,60-70 295,-57 67-289,-6 6-1,0 0 1,0 0-1,0 0 0,1 0 1,-1 1-1,8-5 1,7-2 23,0 1 0,21-7 0,-22 13 28,-1 5-44,0 1 0,0 0 0,25 10 0,-23-3 38,147 111 112,-113-88-131,-42-29-34,0 0 1,0-1 0,19 6-1,-19-11 6,-2-3-11,-1 0 0,0-1 0,0 0 0,0 0 0,11-11 0,-8 1 12,-1-7-7,-2 0 0,10-44 0,-14 43-4,-1 0 1,-1 0-1,-1-1 1,-4-30-1,2 31-2,-2-6 6,2 19-4,-6-28 7,-2 0 1,-17-43 0,10 37 44,-20-89 0,33 85-39,6 30 31,4 3-31,0 0 1,1 1-1,14-23 0,-8 24 18,21-9 4,-29 19-38,0 1 0,1 0 0,-1 0 0,0 1 0,1 0 0,5-1 1,10 1-20,0 1 1,0 1 0,0 1 0,30 6-1,1 0-13,-29-4 18,55 3-151,-46-5 131,94 8-223,-98-7 180,0 1 0,38 12 0,-58-13 57,0 0 0,-1 0 0,0 1 0,0 0 0,0 0 1,0 0-1,-1 1 0,1 0 0,-1 1 0,8 9 0,-7-8 9,7 8-4,-1 0 0,0 1-1,13 22 1,-14-19 11,40 56-3,-4-5 7,52 50 8,-80-102 5,5-3-8,0-1 0,34 15 0,-57-29-4,0 1-1,-1 0 1,1-1-1,0 1 1,0-1-1,0 0 1,0 1-1,0-1 0,3 0 1,14-2 4,0 0 1,-1-1-1,29-8 0,-28 1 8,15-16-4,-1-1 0,53-59 0,-41 27-7,-38 48-1,-1-2 0,-1 1 0,0-1 0,0 1-1,-1-1 1,3-22 0,-7 15 33,-6-6-13,-1 1 0,-11-27 1,17 50-13,0 0 0,0 0 0,0 1 0,0-1 0,0 0 0,0 0 0,0 1 0,-1-1 0,-1-1 0,-13-13 39,-2 0 1,-34-23 0,50 38-38,1 1 1,-1-1-1,1 0 0,-1 0 1,1 1-1,-1-1 0,0 1 1,1-1-1,-1 1 0,0-1 1,-1 1-1,-17-1 24,1 1 0,0 1 0,0 0 0,0 2 0,-19 4 0,7 6 132,-145 86 67,171-96-212,-1 1 0,1-1 1,0 1-1,0 0 0,-5 6 1,-73 78 116,9 14-90,74-102-50,-5 8 29,1-1-1,-1 1 0,-5 14 1,-71 204 125,79-220-138,1-1-1,-1 1 1,1-1-1,0 1 1,1 9 0,0-15-16,-2 31 46,4 34 1,0-44-31,12 42 0,-14-63-16,0 2 6,1 0-1,-1 1 1,1-1 0,0 0-1,0 1 1,0-1 0,0 0-1,0 0 1,1 0 0,-1 0-1,3 2 1,7 10 18,0 0 0,21 19 0,-15-20-15,0 0 0,20 10 0,-32-20 3,0 0 0,0-1 0,0 0 1,9 3-1,181 48 72,-153-47-57,180-8 6,-176-4-26,212-61-1803,-115 27-7224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3.4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1 198 11032,'20'-7'40,"1"1"1,-1 1 0,35-4-1,-41 11 94,-3 3-94,-1 1 0,0-1 0,0 2 1,15 12-1,-13-4 168,4 18-66,13 41 0,-24-46 5,1 155 51,-6-144-84,-1-27-82,-14 167 176,13-168-171,-1 7 27,1 0 0,1 26 0,-14-57 27,11 7-84,-12-26 42,-16-65 4,27 77-39,0 0-1,2 0 1,0 0 0,0-33-1,3 32-2,1-7 49,25-100 28,-17 106-7,8-4-19,30-36 0,-30 48 46,4 2-69,1 1 1,0 1-1,26-8 0,-21 14 75,111 6 42,-114 3-55,9 7-29,37 19 0,-54-18 16,-3 2-59,-2 0 1,0 1-1,15 30 0,-20-24 5,-2 18-14,-1 49 1,-7-63-14,-10 32-1,-8-1-4,2-15-2,7-19 0,13-22 0,-1-1 0,1 1 0,0-1 0,-1 1 0,1-1 0,0 1 0,-1-1 0,1 0 0,-1 1 0,1-1 0,-1 0 0,1 1 0,-1-1 0,1 0 0,-1 1 0,1-1 0,-1 0 0,1 0 0,-1 0 0,-1 1 0,2-2 0,-1 1 0,1 0 0,-1 0 0,1-1 0,-1 1 0,1-1 0,0 1 0,-1 0 0,1-1 0,0 1 0,-1-1 0,1 1 0,0-1 0,-1 1 0,1-1 0,0 1 0,0-1 0,-1 1 0,1-1 0,0 1 0,0-1 0,0 0 0,0 1 0,0-1 0,0 0 0,1-35 1,4 11 2,2 0 0,0 0 0,1 1 1,2 0-1,0 1 0,2 0 0,20-31 0,-17 36 12,77-59 12,-71 65-6,14 0-1,50-11 0,-58 21 27,4 4-26,0 2 1,40 10 0,-69-14-17,1 1 1,-1 0-1,0 0 0,0 0 1,0 0-1,0 0 0,1 0 1,2 3-1,14 12 13,0 1 1,0 1-1,19 25 0,-36-40-11,0-1 0,-1 0-1,1 1 1,-1 0 0,1-1-1,-1 1 1,2 5 0,10 38 27,10 68 1,-21-79-7,-1-30-25,0 47 20,-9 78-1,3-76-10,2-7-9,3-46-4,0 1 1,0 0 0,0-1 0,0 1 0,1-1-1,-1 1 1,0-1 0,1 1 0,-1-1 0,1 1 0,-1-1-1,1 1 1,0-1 0,-1 1 0,1-1 0,0 0 0,0 1-1,0-1 1,0 0 0,0 0 0,0 0 0,2 1 0,4-3-19,74-43-20,-50 26-43,-1-1 0,42-35-1,-17 10-143,96-75-61,-122 95 21,234-213-582,-252 227 808,0 1 16,0 0-1,-1-2 1,0 1 0,10-15-1,-9 5 19,-10 19 6,0 0 1,-1 0-1,1 0 1,-1-1-1,0 1 1,1 0-1,-1 0 1,0-1-1,0 1 1,0 0-1,0 0 1,0-1 0,0 1-1,0 0 1,0-1-1,0 1 1,0 0-1,-1 0 1,1-1-1,-1 1 1,1 0-1,-1 0 1,1 0-1,-2-2 1,0 1 1,0 0 1,0 1-1,0 0 0,1-1 1,-2 1-1,1 0 0,0 0 1,0 0-1,0 0 0,0 0 1,-1 0-1,-2 0 0,-4-1 6,0 1 0,1 1-1,-1-1 1,0 1 0,1 0-1,-11 2 1,-17 8 5,21-2 21,-61 68 10,60-55-23,-61 129 12,65-116-19,-25 113 3,36-124-10,10 21-1,-8-40-5,1 0-1,0 0 0,0 0 0,0 0 1,1 0-1,0 0 0,-1-1 1,7 6-1,-6-5 1,1-1-1,0 0 1,0 0 0,1 0-1,-1 0 1,1-1 0,6 3-1,-5-3 1,-1 0-1,1-1 0,0 0 1,0 0-1,-1 0 0,1 0 1,8-1-1,0-2 1,1-1 1,-1-1-1,0 0 0,0-1 1,-1 0-1,22-12 0,-11 2 13,114-102 7,-110 88 6,-15 15-16,20-24 15,-1 0 0,36-59 0,-57 80-1,16-25 34,23-50 1,-37 66 91,28-42 1,-40 69-139,-1 0 0,1 0 1,0 0-1,0 0 0,0 0 1,-1 1-1,1-1 0,-1 0 1,1 0-1,-1 1 0,1 1 1,3 6-2,-3-6-4,0 1 0,0-1-1,-1 1 1,1-1 0,-1 1-1,1-1 1,-1 1 0,0-1-1,-1 6 1,-5 143 83,-5-20 29,7-99-112,1 49 29,8 17 4,-5-98-40,0-1-1,0 1 1,0-1 0,0 1-1,0 0 1,0-1-1,0 1 1,0-1 0,0 1-1,1-1 1,-1 1-1,0-1 1,0 0 0,1 1-1,-1-1 1,0 1 0,0-1-1,1 1 1,-1-1-1,1 0 1,0 1 0,20 14 12,-19-15-13,1 1 0,-1 0 1,1-1-1,0 0 0,-1 1 0,1-1 0,-1 0 1,1 0-1,0-1 0,-1 1 0,5-1 1,4-3-2,-1-1 1,-1 1 0,1-1 0,-1-1 0,0 0-1,0 0 1,0-1 0,8-8 0,-15 12-1,18-17-11,80-121-9,-79 108-38,178-275-416,-176 271 175,19-43 0,-34 64 200,-7 13 75,0 9 4,3 28 17,-2-10 4,-5 39 0,0-11 17,2 106 16,4-126 21,-1-17-30,-1-1-11,0-1 0,1 0 0,1 0-1,1 0 1,-1-1 0,2 1 0,0-1 0,0 0 0,11 15 0,-8-15 13,1 0 1,1-1-1,19 17 0,-29-27-23,1-1 0,0 1 0,-1-1 0,1 1 0,-1-1 0,1 0 1,0 1-1,-1-1 0,1 0 0,0 0 0,-1 1 0,1-1 0,0 0 0,0 0 0,-1 0 0,1 0 0,1 0 0,14 0 13,1-2 0,-1 0 0,0 0 0,16-6 0,-7-2 31,115-76 14,-111 64-34,98-97 9,-105 94-15,68-98 12,-76 100-18,-10 15-8,5-9 4,-1 0-1,-1 0 1,-1 0-1,0-1 1,4-29 0,-3 6 274,-1 0 0,-1-52 1,-5 112-155,-4 30-13,3-45-102,-22 134 111,12-79-84,-6 95 1,16-134-38,-2 24 22,-19 320 55,20-330-80,0 60 15,10 167 63,-3-182-34,0 18 160,-3-90-132,2-10 5,6-16-39,10-30-1971,1-4-7736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4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10224,'11'69'121,"-5"-39"-56,17 99 194,-19-65-72,-1-27-63,2 0 1,9 38-1,-10-57-109,12 34 86,16 27 18,-24-67-39,0-4-61,1-1 1,0 0-1,1 0 0,0-1 1,0 0-1,0-1 1,0 0-1,1-1 1,0 0-1,0 0 1,19 3-1,-17-8 29,8-5-11,39-18-1,-40 12 19,12-14-13,33-35 0,-56 53-19,-2 0 0,1-1 1,-1-1-1,7-11 0,-1 1-6,-2 3-1,22-39 135,-14 17-54,30-58 485,-45 92-382,3-4 34,-7 9-226,0 0 0,1-1 1,-1 1-1,0 0 0,0 0 0,1 0 0,-1 0 0,0 0 0,0 0 0,0 0 0,1 0 0,-1 0 0,0 0 1,0 0-1,1 0 0,-1 0 0,0 0 0,0 0 0,1 0 0,-1 0 0,0 0 0,0 0 0,1 0 0,-1 0 0,0 1 1,0-1-1,0 0 0,1 0 0,-1 0 0,0 0 0,0 0 0,0 1 0,0-1 0,1 0 0,-1 0 0,0 0 1,0 1-1,0-1 0,0 0 0,0 0 0,7 10 47,-4-4-27,-1-2-9,-1 0-1,1-1 1,-1 1 0,0 0-1,0 0 1,-1 0 0,1 0-1,-1 6 1,14 132 164,-9-22-17,-1-47-139,0-49 21,0-13-37,0 0 0,0-1 0,1 0 0,1 0 0,8 12 1,-14-21-12,0-1 1,1 1 0,-1-1 0,0 1 0,1-1 0,-1 0 0,1 1-1,-1-1 1,1 0 0,-1 1 0,1-1 0,-1 0 0,1 0 0,-1 1-1,1-1 1,-1 0 0,1 0 0,-1 0 0,1 0 0,0 0-1,-1 1 1,1-1 0,-1 0 0,1-1 0,47 3 24,-34-4-23,0 0 0,-1-1-1,25-8 1,-22 5-1,-1 0 0,0-2 0,-1 0 0,16-10 0,-5-1 0,39-39 0,17-29-1,-10 0 0,-5 2 0,-4 8 0,-9 3 0,-14 4 0,-8 9 0,-7 18 1,-19 35 2,11-18-2,-11 21 5,-5 12 12,-10 56-10,10-49-7,0-5 0,0 0-1,0-1 0,4 15 1,-3-18-1,1 1 0,-1 0 0,1-1 0,1 0 0,-1 1 0,6 7 0,-2-5 0,0-1 0,0 0 0,0 0 0,8 5 0,36 26 0,7-1 0,58 35-2,-94-57-3,79 90 1,-82-80-9,59 111-10,-67-108-9,-5 2 18,-1 0 0,-1 44 1,-7-49-26,-5-2 22,0 1-1,-21 32 1,17-41-35,5-9 40,-1-1 0,0 1 1,-1-1-1,1-1 0,-15 5 0,24-9 9,-1 0-1,0 1 1,1-1-1,-1 0 1,1 0 0,-1 0-1,0 0 1,1 0-1,-1 0 1,0 0-1,1 0 1,-1 0 0,1 0-1,-1-1 1,0 1-1,1 0 1,-1 0-1,0-1 1,-9-4-15,0 0 0,0-1 0,1-1 0,-15-11 1,13 2-62,2-7 46,1 0-1,-7-39 1,13 35-20,18-136-19,-8 128 33,47-134-6,-41 140 25,67-100-6,-63 108 20,29-23-1,-38 37 7,1 0-1,0 0 1,19-10 0,-22 14 0,0 0 0,0 1 0,0 0 0,0 0 0,1 0 0,10 0 0,-12 1 0,1 1 0,0 1 0,0-1 0,0 1 0,0 0 0,11 4 0,-12-3 0,0 0 0,0 1 0,-1-1 0,1 1 0,-1 0 0,0 1 0,8 6 0,-7-5 0,-1 1 0,0 0 0,0 1 0,0-1 0,6 12 0,-3-4 0,-2 1 0,7 18 0,9 39 0,3-1 0,6-7 0,0-16 0,-29-45 0,0 0 0,1 0 0,-1 0 0,1 0 0,0 0 0,0-1 0,6 5 0,-7-6 0,1 0 0,-1 0 0,1 0 0,0 0 0,0 0 0,-1-1 0,1 1 0,0-1 0,0 0 0,5 0 0,0 0 0,-1-1 0,0-1 0,1 1 0,13-6 0,-11 3 0,1 0 0,0-2 0,18-11 0,-12 4 0,29-28 0,12-21 0,-10 1 0,10-22 2,-53 71 12,-5 7-11,0-1 0,0 1 0,0 0 0,-1-1 0,0 1 1,0-1-1,0 1 0,0 0 0,-1 0 0,0 0 0,0 0 0,-1 0 1,1 0-1,-1 1 0,0-1 0,0 1 0,-1 0 0,-5-7 1,-20-11 6,15 17 25,-1 4-21,0 1 0,0 0 0,-29 5 0,24 2 34,-4 9-24,0 1 0,-23 22 0,31-20 23,-48 100 17,63-116-59,-1 0 1,1 0 0,0 0-1,0 1 1,0-1 0,0 7 0,-5 44 22,2 64 0,4-113-20,0 1 0,0-1 0,1 0 0,3 10 0,11 35 20,27 60 0,-40-107-23,-1 0 0,1 0 0,0 0 0,0 0 0,0 0 0,0 0 0,3 2 0,22 21 13,0-1 0,44 29 0,-67-52-12,0 1-1,0-1 1,1 0-1,-1 0 1,7 2 0,43 11 16,70 11 0,-88-23-1,10-6-5,77-14 0,-120 16-15,0 0-1,0 0 1,0 0 0,0 0 0,0 0-1,0 0 1,0-1 0,4-3 0,13-7 2,31-27 0,22-38-1389,-67 71 1038,74-85-8332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6.0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617 293 7000,'-19'-83'57,"10"47"-37,7 25-24,0 1 0,-2-1 0,1 1 0,-1 0 0,-1 0 0,-10-18 0,13 25 4,0 0 2,1 1-1,-1-1 0,0 0 1,0 1-1,0-1 1,0 1-1,0 0 0,0-1 1,-1 1-1,1 0 1,-6-3-1,-2-2 2,-23-14 6,17 15 25,-83-8 20,77 15 20,-106 25 31,102-16-17,-7 8-25,-47 34-1,63-35 13,1 2-18,-22 36-1,37-55-51,1 1-1,0-1 0,-1 1 0,1-1 1,0 1-1,0-1 0,0 1 0,-1 0 1,1-1-1,0 1 0,0-1 0,0 1 1,0-1-1,0 1 0,0 0 0,0-1 1,0 1-1,0-1 0,0 1 0,0 0 1,1 0-1,1 8 15,2 0 0,-1 0 0,1-1 0,0 1 0,1-1 0,6 9 0,-10-15-8,0-1 0,1 1-1,-1-1 1,0 0 0,0 0 0,1 0 0,-1 1-1,1-1 1,2 1 0,29 16 70,62 25 1,64 9 218,-78-27-92,97 33 40,-143-45-7,138 60 119,-168-71-306,-1 0 1,0 0-1,0 0 1,0 1-1,6 4 1,-10-7-55,18 14 163,28 26 0,-33-25-123,-1 1-1,12 17 1,-24-33-40,2 3 30,0-1-1,-1 1 1,1 0 0,-1 0-1,0-1 1,1 1-1,-1 0 1,0 4 0,7 26 94,-2 1 1,3 50-1,-9-81-94,0-1 0,0 1-1,0 0 1,-1 0 0,1 0 0,-1 0-1,0 0 1,-1 3 0,2-6-30,-6 19 136,-15 33 0,11-35-92,-22 30 0,32-47-44,-1 2 19,-1 1-1,0-1 1,0 0 0,0 0-1,0 0 1,0 0 0,0 0-1,-4 2 1,-30 19 96,-47 23-1,81-45-101,0 0 0,-1 0 0,1 0-1,0 0 1,-1-1 0,1 1-1,-1-1 1,-2 1 0,-29 1 66,-55-4 1,66-4 1,-3-7-42,0 0-1,-25-19 1,35 15 28,3-4-36,2 0 1,-18-45-1,25 40 43,10-108 27,0 109-34,7-7-21,23-42 1,-35 72-40,0 0-1,0 1 1,0-1 0,1 1-1,-1-1 1,0 1 0,1-1-1,-1 1 1,3-2 0,100-66 90,-102 67-85,1 1 1,0 0-1,0-1 0,0 1 1,0 0-1,6-1 1,33-5 47,74-4 1,-82 15 27,128 41 41,-160-44-120,1 0-1,-1-1 1,0 1 0,0 1-1,1-1 1,-1 0-1,0 1 1,0-1 0,0 1-1,2 2 1,11 10 40,25 29 1,-24-21-33,16 29 0,-32-51-17,15 33 75,33 148 32,-44-144-47,-3-13-33,1 7-7,-1 0 0,-2 0 0,-1-1 1,-7 35-1,5-44 1,0 5-1,-1 0 0,-17 48 0,8-43 5,14-30-25,-1-1 1,1 1-1,0 0 0,-1-1 0,1 1 1,-1 0-1,1-1 0,-1 1 0,1-1 0,-1 1 1,0-1-1,1 1 0,-1-1 0,0 1 1,1-1-1,-1 0 0,0 1 0,1-1 0,-1 0 1,0 0-1,0 0 0,1 1 0,-1-1 1,0 0-1,0 0 0,0 0 0,1 0 0,-1 0 1,-1 0-1,0-1 0,0 0 1,1 0-1,-1-1 0,0 1 1,1 0-1,-1-1 0,0 1 1,1-1-1,-1 1 0,1-1 1,0 0-1,0 1 1,0-1-1,-2-3 0,-4-8 1,0-1-1,-6-20 1,-28-130-15,35 127-52,-16-183-57,19 173-90,-7-166-113,10 177-19,16-127-103,-10 134 256,41-94-43,-35 105 189,22-13-1,-31 29 46,0 0 0,0 0 1,0 1-1,0-1 0,1 1 0,-1 0 1,0-1-1,1 2 0,-1-1 0,1 0 0,6 0 1,-2 2 0,1-1 0,-1 1 0,0 1 0,0-1 0,-1 2-1,15 4 1,34 20 6,-47-23-2,22 14 43,135 85 18,-133-81-18,113 92 11,-121-91-43,80 109 10,-34-25 2,-7-14-24,-2-7-3,-8-14 0,-11-16 0,-15-17 0,-21-29 4,-4-8 0,-1 0 1,0 1-1,-1 0 1,1-1-1,0 1 1,-1 0-1,1 0 1,-1 0-1,0 0 0,1 5 1,-20-13 99,14 2-91,0 1 0,1-1 1,-1 0-1,1 0 0,-1 0 0,1 0 1,0-1-1,1 1 0,-1-1 0,0 0 0,1 0 1,-4-8-1,3 5 1,2 5-8,0 0 0,1 0 1,-1 0-1,0 0 0,1 0 0,0 0 0,-1 0 0,1 0 0,0 0 1,0 0-1,0 0 0,0-1 0,0 1 0,1 0 0,-1 0 0,1-2 1,27-86 113,-20 71-84,1 1 0,1 0 0,1 0 0,14-18 1,-12 16-22,-3 5 18,0 0 1,1 1 0,17-17 0,-17 20-20,-10 10-10,-1 0-1,1 0 1,0 0-1,0 1 1,0-1-1,0 1 1,0-1 0,-1 0-1,1 1 1,0-1-1,1 1 1,-1 0-1,0-1 1,0 1 0,0 0-1,0 0 1,0 0-1,0 0 1,0 0 0,0 0-1,0 0 1,0 0-1,1 0 1,0 0-1,2 1 8,2-1-5,-3 0-4,-1 0-1,0 0 0,0 1 1,0-1-1,0 0 0,1 1 1,-1 0-1,0-1 1,0 1-1,0 0 0,0 0 1,0 0-1,-1 0 0,4 3 1,25 18 11,4 15-9,-3 3 1,-27-35-5,1 0 1,-1 0-1,1 0 0,0 0 0,7 4 1,-2-4-1,1-1-1,-1 0 1,1 0 0,-1-1 0,1-1 0,0 0 0,0 0 0,0-1 0,16 0 0,-21-1-1,28-2-5,151-38-8,-147 27-12,151-71-22,-151 64-31,-30 16 67,189-109-104,-139 76 88,-48 31 27,-1-1-1,-1 0 1,13-13 0,-18 17 1,-1-1 1,1 0 0,-1 0-1,1 0 1,-1 0 0,-1 0-1,1 0 1,-1-1 0,1 1-1,-1-1 1,0 1 0,-1-1-1,1 1 1,-1-1 0,0-7-1,0 11 3,0 0-1,0 1 1,0-1 0,0 0-1,0 1 1,0-1-1,0 0 1,-1 1 0,1-1-1,0 1 1,0-1 0,0 0-1,-1 1 1,1-1-1,0 1 1,-1-1 0,1 0-1,-1 1 1,1-1-1,-1 0 1,-4-3 5,1 0 1,-1 0-1,0 0 1,0 0-1,-1 1 1,1 0-1,-1 0 0,0 0 1,1 1-1,-1 0 1,-11-3-1,-6 4 147,-16 7-39,-59 17 0,69-11 91,-117 85 62,120-71-162,-8 19-41,-32 56 0,53-72-46,-7 36 0,18-58-20,1-1 1,0 1-1,1 0 1,-1-1-1,1 1 1,1 0-1,1 10 1,0-11-2,0 0 1,0 1 0,1-1 0,0 0 0,0-1-1,1 1 1,0 0 0,0-1 0,0 0 0,1 0-1,-1 0 1,1-1 0,7 6 0,-11-9-1,0 0 0,0 0 0,0-1 0,1 1 0,-1 0 0,0 0 0,0-1 0,1 1 0,-1-1 0,0 1 0,1-1 0,-1 0 1,2 1-1,27 4-7,1-2 0,42 0 0,-41-6-32,-20 1 28,20-3-3,-1-2 0,0-1 0,-1-1 0,30-14 0,103-55-42,-150 71 49,8-5 0,1 1 0,29-11 1,-50 22 7,0 0 1,0 0 0,0 0-1,0 0 1,0 0-1,0 0 1,0 1-1,0-1 1,0 0 0,0 1-1,0-1 1,0 1-1,0-1 1,0 1-1,0-1 1,0 1 0,-1-1-1,1 1 1,0 0-1,1 1 1,1 0 0,18 18 7,-14-7 27,1 18-6,4 46-1,-11-47 26,-20 168 16,11-150-36,-46 210 10,42-206-23,-51 198 11,52-205-25,-15 54-1,-2-4-4,20-70-3,-2-1 1,-12 26-1,22-50 1,0 0 0,0 1 0,0-1 0,-1 0 0,1 0 0,0 1-1,0-1 1,0 0 0,0 1 0,-1-1 0,1 0 0,0 0 0,0 1 0,-1-1 0,1 0-1,0 0 1,0 0 0,-1 1 0,1-1 0,0 0 0,0 0 0,-1 0 0,1 0 0,0 0-1,-1 0 1,1 0 0,0 0 0,-1 1 0,1-1 0,0 0 0,-1 0 0,1 0 0,0-1-1,-1 1 1,1 0 0,0 0 0,-1 0 0,1 0 0,0 0 0,-1 0 0,1 0 0,0 0-1,0-1 1,-1 1 0,1 0 0,0 0 0,-1 0 0,1-1 0,0 1 0,0 0-1,0 0 1,-1-1 0,1 1 0,0 0 0,0-1 0,0 1 0,0 0 0,-1-1 0,1 1 0,-2-4 0,0 0 0,1 1 0,-1-1 0,1 0 0,0 0 0,-1-6 0,-6-50 0,6-21 1,-14-168 42,-1 151 2,-9-70 8,23 130-18,9-176-1775,3 97-7193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6.6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10488,'2'0'5,"0"0"0,0 0 0,0 0 1,0 1-1,0-1 0,0 1 0,0-1 1,0 1-1,-1 0 0,1 0 0,0 0 1,0 0-1,-1 0 0,1 0 1,0 0-1,-1 1 0,0-1 0,1 0 1,1 4-1,0-1 28,0 1-1,0 0 1,-1-1 0,4 11 0,-3-9-8,3 10 11,-1 0-1,0 1 1,-1 0 0,-1-1-1,0 1 1,0 21-1,-2-20-13,7 192 207,-8-179-215,-1 15 26,-5 182 9,5-185-41,5 169 5,-2-172-18,4 24-35,16 69 0,-2-54-61,-12-63-109,1-14 23,-8-2 165,1-1 1,-1 0 0,1 0-1,-1 0 1,0-1 0,1 1-1,-1 0 1,0 0-1,0-1 1,0 1 0,0-1-1,1-2 1,4-4-5,12-29-117,8-56-46,-2 6 84,-22 81 99,0 0 0,1 0-1,0 1 1,0-1 0,1 1-1,-1 0 1,1 0 0,7-8-1,-4 6 4,3-1-3,26-8-1,-23 12 7,-1 0-1,19-2 1,-14 5 0,0 0 0,-1 1 0,1 0 1,26 5-1,-25 1 7,14 14 5,-1 0 1,52 47-1,-36-20-9,-9-8-3,-34-35 0,0-1 0,0 1 0,0-1 0,9 6 0,-7-6 0,0-1 0,1-1-1,-1 1 1,0-1 0,1 0 0,0-1 0,-1 0 0,1 0 0,11-1 0,-11 0-2,6 0-2,1 0 0,-1-2-1,1 1 1,-1-2 0,0 0 0,22-10-1,-23 9 3,-5 3-1,1-1 0,0-1 0,-1 1 0,0-2 0,12-7 0,-4 1 1,34-28 1,-34 23 2,0 0-1,15-22 1,-28 35 2,0 0 0,0-1 0,0 1 0,-1 0 0,1-1 0,-1 1 0,0-1-1,0 1 1,-1-1 0,1 0 0,-1 1 0,1-1 0,-1 0 0,0 1 0,-2-8-1,2 7 6,-4-7 72,1 5-67,-1 1 1,-1 0 0,1 0-1,-1 0 1,0 0-1,0 1 1,-1 0 0,-7-5-1,-2 3 121,-14 2-36,-39-2 1,47 9 89,0 4-119,0 1 0,1 1 0,-30 18 0,48-25-41,-1 0 1,1 0-1,-1-1 0,1 2 1,0-1-1,0 0 0,-3 4 1,-21 29 124,-38 72 0,50-72 21,-35 145 63,44-145-89,12 127 59,-1-133-87,46 107 41,-51-133-150,1 0 0,-1 0-1,1 0 1,0-1 0,0 1 0,0-1 0,2 4 0,19 15 28,0 0 1,48 32-1,-69-51-31,1-1 1,0 1-1,-1-1 0,1 0 0,0 1 0,0-1 0,0-1 0,5 2 1,34 5 21,0-3 1,48 0 0,-85-4-28,0 0 1,1-1-1,-1 0 1,0 1-1,6-3 1,176-64 29,-149 47-19,187-122-1554,-98 58-6240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7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0 7984,'4'54'84,"-3"-3"57,-1-36-112,4 214 649,-9-118-393,2-61-178,-3 170 510,6-215-565,0 0 0,1 0 1,0 0-1,0 0 0,3 9 0,-2-9-21,-2-2 76,2-4-92,0 1 0,-1-1 0,1 1 0,0-1 0,-1 0 1,1 0-1,-1 1 0,1-1 0,-1 0 0,1 0 0,-1-1 0,0 1 1,1 0-1,-1 0 0,0-1 0,0 1 0,0-1 0,0 1 0,0-1 1,0-1-1,16-32-25,-16 31 27,19-40-208,21-66 1,-30 78-636,24-73-5500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7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158 34 6008,'-7'-5'4,"0"1"0,0 0 0,0 0 0,0 1 0,-1-1 0,1 2 0,-1-1 0,-12-1 0,17 4-1,-1 0 0,1 1 0,0 0 0,0 0 0,-1-1 0,1 2 0,0-1 0,0 0 0,0 1 0,0-1 0,0 1 0,1 0 0,-1 0 0,0 0 0,-2 3 0,2-2-5,1-1-3,0-1-1,0 1 0,0 0 0,0 0 0,0 0 1,0 0-1,1 0 0,-1 0 0,1 0 0,0 1 1,0-1-1,-1 1 0,1-1 0,-1 5 0,2-6-8,0 1-24,0-1 0,0 0-1,0 0 1,1 1 0,-1-1 0,0 0-1,1 0 1,-1 0 0,1 1 0,-1-1-1,1 0 1,-1 0 0,1 0 0,0 0-1,-1 0 1,1 0 0,0 0 0,0 0-1,0-1 1,0 1 0,2 1 0,-1 0-278,10 9-2684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27.8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8968,'0'0'-63,"0"-1"-228,0 1 284,0 0 1,0-1 0,0 1 0,0 0 0,0 0 0,0-1 0,0 1 0,0 0 0,0-1 0,0 1 0,0 0 0,1-1 0,-1 1 0,0 0-1,0 0 1,0-1 0,1 1 0,-1 0 0,0 0 0,0-1 0,1 1 0,-1 0 0,0 0 0,0 0 0,1 0 0,-1-1 0,0 1 0,1 0-1,-1 0 1,0 0 0,1 0 0,-1 0 0,0 0 0,1 0 0,7 6 7,3 2 0,0 0 0,18 10 0,-7-6 27,-20-11-27,32 18 55,56 40-1,-53-23-35,-24-19 47,-3 5-36,-1 0 0,12 46 0,-19-40 37,-21 130 29,10-123-42,-17 46-4,-40 136 93,43-117-115,16-59 58,-8 146 49,17-153 25,9 13-38,20 61-1,-17-81 112,-4-11-119,6 11 10,2-2 0,0 0 0,24 23 1,28 23 262,-70-71-374,1 1 1,-1-1-1,1 1 1,-1-1-1,1 1 1,-1-1-1,1 0 1,-1 1-1,1-1 1,0 0-1,-1 1 1,1-1-1,0 0 1,-1 0-1,1 1 1,-1-1-1,2 0 1,7 0 38,-1 0 0,0 0 0,1-1 0,-1 0 0,0 0 0,15-5 0,-6-2 208,4-9-90,33-34 1,-43 33-51,-3-3-67,-1 0 0,6-31 1,-13 32 6,-1 17-55,-1-17 10,-1 1 0,-1-1 1,-1 1-1,-1 0 1,-9-22-1,-48-100 16,13 41-12,6 25-16,5 15 1,8 14-2,31 46-3,-3-3 1,1 0-1,-1-1 1,1 0 0,0 1-1,0-1 1,1 0 0,-1 0-1,1 0 1,0 0 0,0 0-1,-1-5 1,2 9-1,0-1 0,0 1 1,0 0-1,0-1 0,0 1 0,0 0 1,1 0-1,-1-1 0,0 1 0,0 0 1,0 0-1,0 0 0,0-1 0,0 1 0,1 0 1,-1 0-1,0-1 0,0 1 0,0 0 1,1 0-1,-1 0 0,0 0 0,0-1 1,0 1-1,1 0 0,-1 0 0,0 0 1,0 0-1,1 0 0,-1 0 0,0 0 0,0 0 1,1 0-1,90-45 17,72-20 12,-113 45-23,-8 5 21,203-61 11,-194 60-4,222-103-1538,-127 43-6216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987 406 5024,'0'0'157,"-4"0"55,-12 0 43,11 1 33,-1 2-8,4-2-63,-13-1 15,14 0-221,0 0 0,1 0 0,-1-1 0,0 1 0,0 0 0,0 0 0,1-1 0,-1 1-1,0-1 1,0 1 0,1 0 0,-1-1 0,0 1 0,1-1 0,-1 0 0,1 1 0,-1-1 0,1 1 0,-1-1 0,0-1 0,-2-2 19,-13-18 69,0 0-1,2-1 1,-13-28 0,-6-6 51,31 55-130,1 0 0,-1 0-1,1 1 1,-1-1-1,1 0 1,-1 1 0,0-1-1,0 1 1,0 0-1,0-1 1,0 1 0,0 0-1,-4-1 1,-4-3 19,-2-2-10,6 4 7,0-1 1,-1 2-1,1-1 1,0 1-1,-13-3 1,-5-2 93,-1 1 0,-1 1 0,-49-3 0,36 7 169,-1 1 0,-46 7 0,72-5-255,10-2-12,1 1-1,-1 0 1,0 0-1,0 0 1,1 0-1,-1 1 1,1-1 0,-6 4-1,-12 8 127,-29 22 0,35-20 30,-57 89 71,58-78-118,-53 128 56,52-119-83,-50 174 38,56-164-72,-9 164 24,18-205-99,0 0 0,0 0 0,0 0 0,1 0 0,-1 0 0,1 0 0,1 3 0,3 12 8,1-1 0,9 19 1,-9-25-12,1 0 1,0-1 0,11 13-1,-17-23-1,0 0 0,0 0 0,0 1 0,0-1 0,0 0 0,0 0 0,1 0 0,-1 0 0,0 0 0,1 0 0,-1 0 0,0-1 0,1 1 0,2 0 0,11 6 5,0-1 0,18 4 1,-17-7-6,0-1 0,0 0 1,29-1-1,-15-2 2,54-11-1,-44 4-1,54-20 0,-55 13-1,61-32 0,35-40 0,-6-10 0,-6-1 1,63-54 8,-161 129 6,65-80 20,-86 99-22,-1 0 1,0-1 0,0 1-1,0-1 1,0 0 0,-1 0 0,4-8-1,-1-2 4,-2 10 2,-1 1-1,0-1 1,0 0-1,0 0 0,-1 0 1,1 0-1,-1 0 1,0 0-1,-1 0 1,1 0-1,-1 0 0,0 0 1,-1 0-1,1-1 1,-1 1-1,-1-6 1,1 10-8,1 0 0,-1 0 1,0 0-1,1 0 1,-1 0-1,0 0 0,0 0 1,0 1-1,0-1 0,1 0 1,-1 0-1,0 1 1,0-1-1,0 1 0,-1-1 1,1 1-1,0-1 1,0 1-1,0 0 0,0-1 1,-1 1-1,-3-1 19,-2-2-6,5 2-13,0 0 0,0 0 0,0 0 0,-1 0 0,1 1 0,0-1 0,0 1 0,-1 0 0,1 0 0,0 0 0,-1 0 0,1 0 0,0 0 0,-3 1 0,-10 1 41,0 1 0,0 1 0,1 0 0,0 1 0,-1 1 0,2 0 0,-27 15 0,24-11-34,11-7-7,-1 0 1,1 1-1,0 0 1,0 0 0,0 0-1,0 0 1,-5 9 0,-10 9 37,-23 39 0,35-43 5,2 13-20,2 1 0,0 0 1,2 57-1,2-66-29,1-8 4,-1-1-1,5 21 1,-2-16-2,24 146 39,-12-126-43,3-12-3,5-6 0,-17-18-1,0 0 1,0 0 0,-1-1 0,2 0 0,-1 0 0,0 0-1,8 1 1,-3-5-5,-2-3 4,1-1 0,-1 0 1,0-1-1,15-13 0,-11 4-11,48-95-3,-48 85-9,-1-2 1,-2 1-1,11-43 0,-15 49-19,29-132-356,-29 73-108,3 35 349,49-188-192,-20 90 149,-37 139 189,9-40-38,-10 41 48,1 1 0,-1-1-1,0 1 1,0 0 0,0-1 0,0 1 0,0-1-1,0 1 1,-1 0 0,1-1 0,-1 1-1,1 0 1,-1-1 0,0 1 0,0 0 0,0 0-1,0 0 1,-2-2 0,-6-5 5,5 7 17,-2-1 10,6 3-25,-1 0 0,1 0-1,-1 0 1,1 0-1,-1 1 1,1-1 0,-1 0-1,1 0 1,-1 1 0,1-1-1,-1 0 1,1 1 0,0-1-1,-1 0 1,1 1-1,-1-1 1,1 1 0,0-1-1,0 1 1,-1-1 0,1 1-1,0-1 1,0 1-1,-1 0 1,1-1-3,-2 8 27,0 0 1,1 1 0,0-1 0,0 0 0,1 1 0,0-1-1,2 11 1,-1 2-11,7 50 121,20 97 27,-12-74 43,-13-68-180,9 81 99,-2-38 42,36 128-1,-46-197-169,0 0 1,0 1-1,0-1 0,0 0 0,0 0 0,0 1 0,0-1 0,0 0 0,0 0 1,1 1-1,-1-1 0,0 0 0,0 0 0,0 1 0,0-1 0,0 0 0,0 0 1,1 1-1,-1-1 0,0 0 0,0 0 0,0 0 0,0 1 0,1-1 0,-1 0 0,0 0 1,0 0-1,1 0 0,-1 1 0,0-1 0,0 0 0,1 0 0,-1 0 0,0 0 1,0 0-1,1 0 0,-1 0 0,0 0 0,1 0 0,-1 0 0,0 0 0,0 0 1,1 0-1,-1 0 0,0 0 0,0 0 0,1 0 0,-1 0 0,0 0 0,0-1 1,1 1-1,-1 0 0,0 0 0,0 0 0,1 0 0,-1 0 0,0-1 0,0 1 1,1 0-1,0-2 6,0 0-1,0-1 1,1 1 0,-1 0 0,0 0 0,-1-1 0,1 1 0,1-5 0,6-46 43,-4 28-23,0 0 0,2 0-1,1 0 1,12-28 0,49-88 41,54-71 77,-98 176-77,93-114 28,-94 128-48,9-1-13,50-26-1,-60 42 0,0 4-19,1 1 0,33 2 0,-38 4 12,-6 1-20,0 1-1,-1 1 1,0 0 0,13 11 0,-13-3 7,1 14-8,-2 2 0,7 33 0,-12-31 9,11 145 12,-8-55 13,0-12-12,3 138 32,-13-168-32,-2 31 56,4-108-63,-2 2 6,0-3-14,4-26 8,11-22-19,32-63-4,-35 88 0,1 1 0,1 0 0,17-22 0,-14 21-8,-5 6-97,1 0 0,0 1 1,1 0-1,22-18 0,-14 13-1165,27-24-7134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2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1010 1021 8344,'2'-4'22,"1"-1"0,-1 0 0,0 0 0,-1 0 0,1 0 0,-1 0 0,0-1 0,0-5 0,-4 4 92,-46-48 35,33 40-82,-9 0-33,-1 0 0,-36-15 0,35 22 80,-123-15 58,120 22 9,-125 12 83,123-3-57,-131 61 78,131-50-97,-112 94 68,121-89-128,-53 94 51,75-115-168,0-1 0,-1 0 0,2 0 1,-1 0-1,0 1 0,0-1 0,1 0 1,-1 4-1,-1 16 25,1 0 0,0 1 0,5 28 0,-4-49-30,0-1 0,0 1-1,1-1 1,-1 1 0,0-1 0,1 0-1,-1 1 1,1-1 0,0 1 0,-1-1 0,1 0-1,0 0 1,0 0 0,1 2 0,8 8 10,1 0 1,0 0-1,1-1 1,0 0 0,1-1-1,14 8 1,-24-15-10,0-1 1,0 0 0,0 1-1,0-1 1,0 0 0,0-1-1,4 2 1,46 5 35,54 2 1,-73-12-3,17-12-10,60-25-1,-79 24 4,119-91 10,-121 80-23,104-143 11,-111 130-24,66-168 8,-77 166-9,10-67-1,-7-27-4,-10-104-1,-8 201 6,-19-112 3,16 130 5,1 10-9,0 0 1,-1 1-1,-1 0 1,-8-11-1,15 20-4,0 1-1,0 0 1,-1-1 0,1 1 0,0 0-1,-1 0 1,1-1 0,0 1 0,-1 0-1,1 0 1,0-1 0,-1 1-1,1 0 1,-1 0 0,1 0 0,0 0-1,-1-1 1,1 1 0,-1 0 0,1 0-1,0 0 1,-1 0 0,1 0-1,-1 0 1,1 0 0,-1 0 0,-12 2 10,0 0 0,1 0 0,-1 1 1,1 1-1,-13 5 0,3 3 76,-5 12-42,1 0 0,-28 34-1,36-30 89,-6 27-41,-18 60 0,34-78 41,-6 135 48,17-140-67,34 136 48,-25-133-63,63 148 36,-59-148-55,-6-14-46,53 126 66,-53-119-170,35 81-1434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216 636 8696,'38'-49'360,"-84"132"-207,-10 16 113,4-11-132,30-45-62,2 2-1,1 0 1,-11 49 0,23-38-47,6-53-18,1 0 0,-1 1-1,1-1 1,0 0 0,0 1 0,0-1-1,1 0 1,-1 1 0,1-1 0,0 0-1,0 0 1,2 6 0,1-1 5,10 16 3,-14-23-15,0-1 1,1 0 0,-1 1 0,0-1 0,0 0-1,0 0 1,1 1 0,-1-1 0,0 0-1,0 0 1,1 1 0,-1-1 0,0 0-1,1 0 1,-1 0 0,0 0 0,1 0-1,-1 1 1,0-1 0,1 0 0,-1 0-1,0 0 1,1 0 0,-1 0 0,0 0-1,1 0 1,0 0 0,9-1 5,0 0-1,0 0 1,-1-1-1,1-1 1,11-3-1,-3-4 10,8-8 6,-2-2-1,0-1 1,-2-1-1,33-40 1,-19 9 3,-25 28 57,3-18-7,9-53 0,-21 65 154,-7-134 113,1 133-27,2 25-282,-3-16 111,-1 0 0,-11-27 0,12 38-23,0 0-1,-1 1 1,-1 0-1,0 0 1,0 0-1,-1 1 1,-1 0-1,-11-11 1,17 18 57,22 2-142,17 9-32,-7-2-107,1 0 0,0-2 0,0-1 0,0-2 1,0-1-1,52-6 0,-62 5 36,1 1 0,0 1 1,-1 0-1,26 6 0,-40-5 68,1-1-1,0 1 0,-1 1 1,1-1-1,-1 1 0,0 0 1,7 5-1,-11-7 1,6 7 7,37 66 10,-36-53 30,0 12-13,7 66 1,-14-81 4,-1-1-1,-2 20 1,0-13-22,1-2-6,-1-10 14,1 0 0,-4 20 0,-11 55 160,14-84-52,3-4-124,-1 1-1,0-1 0,0 0 0,0 0 1,0 0-1,0 0 0,0 0 0,0 0 1,0 0-1,0 0 0,0 0 0,0-1 1,1-1-1,-2 2-5,22-46 97,25-63 13,25-42 108,-65 139-202,9-14 115,71-79 52,-69 91-52,-6 9-108,0 1 1,0 0-1,0 1 0,1 0 1,0 1-1,17-2 1,-28 5-16,0 0 1,0 0-1,0 0 1,0 0-1,-1 0 1,1 1 0,0-1-1,0 0 1,0 1-1,2 0 1,21 9 42,0 0 1,43 27 0,-65-36-48,-1 1 1,0 0-1,1 0 1,-1 0-1,0 0 1,0 0-1,4 5 1,98 145 69,-84-119-49,33 47 4,-41-64-30,0-1 0,2 0 0,15 14 0,-18-20-1,0 0 0,1-1 0,0 0 0,24 11 0,-19-12 0,0-1-1,0 0 0,33 5 1,-15-7-2,0-2 1,0-2 0,0-1-1,40-6 1,-70 6 0,-1 1-1,0-1 0,1 0 1,-1 0-1,0 0 0,1-1 1,3-2-1,21-8 0,28-17 1,-33 14-1,27-24 0,-51 39 1,4-3-1,-1 0 1,1 0-1,-1 0 0,0 0 0,0 0 1,2-5-1,93-152-2,-83 125-2,10-49 4,-21 65 1,-1 0 0,2-36 0,-5 35 0,-1 0 0,-5-32 0,-1 20 0,-10-31 0,0 17-1,-33-65 0,36 90-4,4 11 4,0 1 1,-1 0 0,0 0-1,0 1 1,-15-8-1,25 16 1,0 0 0,1-1-1,-1 1 1,0 0 0,0-1 0,1 1-1,-1 0 1,0 0 0,0 0 0,0 0-1,1-1 1,-1 1 0,0 0 0,0 0-1,0 1 1,1-1 0,-1 0 0,0 0-1,0 0 1,0 1 0,-7 1 0,0 0-1,0 0 1,-13 7 0,13-5 0,1 1 0,0 0 0,0 0 0,0 1 0,-9 10 0,-3 7-1,1 0 1,2 2 0,-19 35-1,22-27-5,-30 162-5,40-151-1,19 191 0,-8-189-1,-3-21 7,46 182-20,-4-41-22,-32-107 8,-28-103-1732,3 6-6648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3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1233 9776,'13'-12'166,"15"-16"276,-27 25-402,0 1-38,-1 1 0,1-1 0,-1 0 0,0 0 0,0 0 0,0 0 0,0 0 0,0 0 0,0 0 0,0 0 0,-1 0 0,0-2 0,-3-14-28,3 7 10,-2-11-24,0-39 0,15-131-120,-3 137 146,-3 34-11,16-26 4,-15 36 19,0 1 1,16-19 0,-11 16 1,2 1 1,0 0 0,27-17-1,-24 21 15,-1 4-4,0 2-1,1-1 1,29 1 0,-25 6 90,8 8-20,51 29 1,-78-40-60,1 1 1,-1 0-1,1-1 1,-1 1-1,0 0 1,0 1-1,3 2 1,27 37 104,33 55 0,-48-64 68,63 142 78,-64-143-99,-6-15-102,1 4-19,1-2-1,0 1 1,2-2 0,29 32 0,-24-31 5,1-2-1,1 0 1,0-1 0,45 26 0,-64-41-50,1-1 0,0 1 1,-1 0-1,1-1 0,0 1 0,0-1 1,0 0-1,-1 0 0,1 0 1,0 0-1,0 0 0,0-1 0,-1 1 1,1-1-1,0 0 0,-1 1 0,5-3 1,0-1-2,-1 1 1,1-1 0,-1-1 0,6-4 0,-9 6-7,2 0 9,-1 0-1,0-1 0,0 0 0,-1 0 0,1 0 1,-1 0-1,3-7 0,18-20 48,-12 19-18,0 0 1,0 1-1,26-18 0,-28 23-31,-7 4-1,0 0-1,0 0 1,0 0-1,1 0 1,-1 1-1,0 0 1,1 0-1,3-1 1,7-1 22,0 1-1,0 0 1,0 1 0,0 1 0,0 0 0,24 4-1,-24-2-17,-8-2 0,-1 1 0,0 0 0,0 0-1,0 0 1,0 1 0,5 2 0,37 15 58,-19-6 1,49 14-1,-68-26-53,0 1 0,0-1 0,-1-1 0,1 0 0,0 0 0,0-1 0,0 0 0,0 0 0,9-4 1,-1 0 0,-1-1 0,23-11 1,-37 16-18,4-3 7,0 0 0,0 0-1,0 0 1,0-1 0,-1 1-1,1-2 1,-1 1 0,0 0-1,-1-1 1,7-10 0,-5 8-1,6-10 11,-1 0-1,-1 0 0,0-1 1,8-24-1,-13 32-11,-1 1 5,0 1 1,0-1-1,-1 1 0,2-15 1,0 3-3,1 2-3,-5 13 1,1 1-1,-1 0 0,1-1 0,-2 1 0,1-1 0,-1 1 0,0-11 1,0 1 5,-2 0 1,0 0 0,-4-15-1,-1 19 24,-3 2-22,-1 1 0,-1 0 0,-17-10 0,11 13 15,-7 4-13,1 1-1,-39 5 1,35 2 12,-138 59 7,161-63-31,0-1 0,-1 1 0,1 0 0,-8 7 0,-40 35 10,-47 51-1,75-63 2,-66 124 3,80-128-10,-1 39-1,11-57-5,1-1-1,0 1 1,1 0-1,0-1 0,3 14 1,-1-14 0,0 1 0,1-1 0,0 0-1,1 0 1,5 10 0,-2-8 0,0 0-1,1-1 0,17 18 1,-10-14-1,1 0 0,22 15 0,-12-13 0,38 19 0,-37-23 0,43 14 0,-50-21 0,0-1 0,39 5 0,-40-8 0,1-1 0,0-2 0,27-3 0,-15-1 0,53-17 0,38-22 0,-3-15 0,-7-15 0,-3-13 0,-76 56 0,34-41 0,28-52 0,53-109-2,-129 194-4,47-141-6,-62 147-7,-4 12 11,1-2 3,-1 0 0,-1 0 0,-1-1 0,-6-40 0,4 48-1,0-2 1,-1 0 1,-1 0 0,-1 0 0,0 0 0,-9-17 0,4 11-1,-35-81-14,35 67 18,-7-55-17,16 91 12,5 14-2,-4-10 7,1-1 0,0 0 0,0 0 0,-1 0 0,1 1 0,-1-1 0,1 0 0,-1 1 0,0-1 0,1 0 0,-1 1 0,0-1 0,0 0 0,0 1 0,0 1 0,2 98-18,1 119-12,-2-175 26,0 71 4,2 19 1,2 3 0,3 4 0,6-11 0,5-22 1,-12-72 7,3-1 0,0 0 0,21 44 0,17 23 29,-41-89-31,1-1 0,1 1 0,0-2-1,0 1 1,21 20 0,-18-27 2,19 0 4,-27-6-12,0 0 1,0 0-1,0-1 1,1 1-1,-1-1 1,0 0-1,7-2 1,-5 0 0,-1 0-1,1 0 1,-1 0 0,0 0 0,0-1-1,6-5 1,-2 1 0,0-2-1,0 1 0,7-13 1,2-6-416,-2 0 0,-1-1 0,12-34 0,7-20-7885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5.2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0 357 10848,'1'1'0,"0"-1"1,-1 1-1,1-1 1,-1 1-1,1-1 1,0 1-1,-1-1 1,1 1-1,0-1 1,0 0-1,-1 1 1,1-1-1,0 0 1,0 0-1,-1 1 1,1-1-1,0 0 0,0 0 1,0 0-1,-1 0 1,1 0-1,0 0 1,0 0-1,0-1 1,-1 1-1,1 0 1,0 0-1,0 0 1,1-2-1,18-11 27,-17 11-22,11-8 9,1 1 0,0 1 0,0 0 0,1 1 0,17-5 0,-15 6 0,149-57 157,-72 29-126,-56 20-30,256-88 46,-204 77-49,-57 17 28,227-31 169,-257 39-194,0 0 1,0 0-1,0 0 1,-1 0-1,1 1 1,0 0-1,0-1 1,0 1-1,-1 1 0,1-1 1,0 0-1,4 4 1,-2-3 4,-3 0-4,-1 0 0,1-1 0,-1 1-1,0 0 1,1 1 0,-1-1 0,0 0-1,0 1 1,0-1 0,-1 1 0,1-1 0,-1 1-1,1 0 1,-1 0 0,1 3 0,0-2 6,2 5 14,-1 0-1,-1 0 1,1 1-1,-1-1 1,-1 1 0,0 0-1,0 12 1,0-9-9,3 41 180,13 84-14,9 0-36,-22-120-136,2 1 0,0-1 0,0-1 1,2 1-1,0-1 0,11 16 0,-5-18 33,80 44 19,-70-50-25,20 0-12,51 3 0,-65-13 11,126-34 15,-126 22-28,118-77 12,-121 68-12,96-114 11,-102 107-17,-7 8-13,0 1-7,-2 1 0,0-2 0,-1 0 1,12-34-1,-16 34 6,6-33 0,-13 53-12,0 0 0,0 0 0,0 0-1,0 1 1,0-1 0,0 0 0,-1 0 0,1 0 0,0 0 0,0 1-1,-1-1 1,1 0 0,0 0 0,-1 1 0,1-1 0,-1 0 0,1 0-1,-1 1 1,1-1 0,-1 1 0,0-1 0,1 0 0,-1 1 0,0-1-1,1 1 1,-1-1 0,0 1 0,0 0 0,-1-1 0,-16-4 2,17 5-1,-1 0-1,0-1 1,0 1 0,0 0-1,0 0 1,0 0 0,-1 0-1,1 0 1,0 1 0,0-1 0,0 1-1,0-1 1,0 1 0,0 0-1,-2 1 1,-6 2 3,-25 9 6,21-4 22,-2 8-18,0 1 0,-16 24 1,22-22 30,7-13-35,-4 10 4,0 1-1,2-1 1,0 1-1,1 0 0,-3 29 1,5-8 28,1 1-1,1-1 1,12 77 0,-10-108-34,1 0 1,-1 0 0,1 0 0,1 0 0,-1 0 0,2-1 0,4 8 0,-3-6-4,3 2 27,-3-6-26,1 0 1,0-1 0,0 0-1,0-1 1,1 1 0,-1-2 0,1 1-1,-1-1 1,1 0 0,0 0-1,0-1 1,13 1 0,-15-2-4,-1-1 0,1 0 0,-1 0 1,0-1-1,1 1 0,-1-1 0,0 0 1,0 0-1,0-1 0,0 0 0,-1 1 0,1-2 1,5-4-1,-1 0 4,0-2 1,0 1 0,0-1 0,7-13-1,-7 10-4,19-35 36,22-69 9,-17 30 58,11-36-42,-41 112-59,16-45 58,14-76 0,-34 75-2,16 50-49,4-2-12,-6 6-2,-6 1 0,-4 0 0,2 1 0,12 7 0,-13-6-1,21 18 3,22 26 5,-12-14-7,0 3 0,-1 4 0,-1 6 0,-3 8 0,-4 10 0,69 160-39,-70-164-12,-22-53 29,4 4-4,-5-6-3,5-21-103,19-19 80,57-112-121,-74 131 163,18-29-71,-18 34 48,0 1 0,1 1 0,0 0 1,1 0-1,1 1 0,0 0 0,22-16 0,-33 27 24,1-1-1,-1 1 1,0-1-1,0 1 0,0-1 1,0 1-1,0 0 1,0 0-1,1-1 1,-1 1-1,0 0 1,0 0-1,0 0 0,1 0 1,-1 1-1,0-1 1,0 0-1,0 0 1,0 1-1,1-1 0,-1 1 1,1 0-1,0 1 1,1-1 0,-1 1 0,0 0 0,0 0-1,0 0 1,0 0 0,0 0 0,3 5 0,0 1 4,-1 1 0,0-1 0,5 15 1,-9-22-1,7 20-23,4 31 1,2 2-28,-10-40 49,14 30-41,-1-11 12,-2 2 0,9 37 0,-7 29 11,-14-94 24,-1 22 0,-1-27 0,0 36 29,-1-38-26,1 0 0,0 1 0,0-1 0,0 0 0,0 1 0,0-1 0,0 0 0,0 1 0,0-1 0,0 0 0,0 0 1,0 1-1,0-1 0,0 0 0,1 1 0,-1-1 0,0 0 0,0 1 0,0-1 0,0 0 0,0 0 0,1 1 0,-1-1 0,0 0 0,0 0 0,0 1 0,1-1 0,-1 0 0,0 0 0,0 0 0,1 0 1,-1 1-1,1-1 0,9-6 28,15-25-19,25-68 10,-35 62-19,-5 1 2,-3-4-3,-2-6-2,-2-3 0,2-3 0,2-4 0,2 0 0,-1 7 0,1 1 0,5-1 0,10-26 1,-22 71 1,-1-1-1,1 1 1,0 0 0,0-1-1,1 1 1,-1 0 0,1 0 0,0 1-1,0-1 1,0 0 0,0 1-1,1 0 1,6-5 0,-9 7 6,0 0-6,0 1 0,1-1 0,-1 1-1,0-1 1,1 1 0,-1 0 0,0 0 0,1-1 0,-1 1 0,0 0 0,3 0 0,1 2-1,0 0 0,0 0 0,0 0 1,0 1-1,0-1 0,7 7 1,8 4 5,27 19 4,51 45 0,-44-27-8,-32-27 5,-11-11-4,5 5 1,-1 1-1,-1 0 0,0 2 1,-2-1-1,17 36 1,24 76 13,-47-108-3,-5-14-10,2 9 1,-1 0-1,-1 0 1,0 0-1,-1 0 1,-4 23 0,-27 173 31,19-128-26,6-28-5,-1 5-3,0-10 2,1-14-3,5-9-2,7-7 0,-4-19-1,0-1 1,0 0 0,1 0 0,-1 0 0,1-1 0,0 1 0,0-1 0,0 1-1,4 2 1,-4-4-1,7 3-11,0-4 9,0 0 0,0-1 0,-1 0-1,1 0 1,10-4 0,-3-3-43,16-15-812,50-43 0,-13 4-7442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6.0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0 5112,'-26'29'-162,"-48"42"1,71-68 152,1-1-171,0 0 0,1-2 180,1 1 0,0-1 0,-1 1 0,1 0 0,-1-1 0,0 1 0,1-1 0,-1 1 0,1-1 0,-1 0 0,0 1 0,1-1 1,-1 0-1,0 1 0,0-1 0,1 0 0,-1 0 0,0 0 0,-1 1 0,1-2 29,1 1 1,-1-1-1,0 0 0,1 1 1,-1-1-1,0 1 0,1-1 1,-1 0-1,1 0 0,-1 1 1,1-1-1,-1 0 0,1 0 1,-1 0-1,1 0 0,0 0 1,-1 0-1,-1-4 76,0 1-1,-1 0 0,0 0 1,0 0-1,0 0 0,0 0 1,0 1-1,-1 0 1,0-1-1,1 1 0,-1 1 1,-5-4-1,-1 0 16,0 1-1,0 0 0,-13-3 1,19 6-69,-1 1 0,1 0 0,-1 1 1,1-1-1,-1 1 0,1 0 0,-1 0 1,1 0-1,-1 1 0,1 0 0,-1-1 0,1 2 1,-6 1-1,5-2-2,3 0-17,0-1 0,0 1 0,0 0 0,0-1 0,0 1 0,0 0 0,0 0 0,0 0 0,0 1 0,0-1 0,1 0 0,-1 1 0,1-1 0,-3 3 0,-3 4 35,-2-1-19,6-5-12,0 0-1,1 1 0,-1 0 0,1-1 0,-1 1 0,1 0 1,0 0-1,0 0 0,-3 6 0,-2 4 67,0 2-1,1-1 1,1 1 0,0 0-1,1 0 1,0 0-1,2 0 1,-2 21 0,2-18-57,2-11-6,0-1 0,0 1 0,0 0 0,1-1 0,0 1 0,0-1 0,3 9 0,4 14 95,1 0-1,1-1 1,2-1-1,1 1 1,18 28-1,-22-43-92,2 1 54,0 0 0,14 14 0,-2-5 99,1-1 1,0-1 0,49 31-1,-58-44-155,35 14 209,45 10 16,-75-29-177,110-8 25,-99-1-72,159-66-1476,-85 25-5984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7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10936,'0'0'272,"5"25"-88,2-6 0,7 14-184,4 7-16,-5-1 16,2-1-8192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37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 1 11832,'0'0'0,"12"31"168,-3 7 8,1 21-176,-10 15-112,-15 15 112,-1-10-424,5-39 424,2 1-8256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0.0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1 4760,'0'0'696,"-3"5"-175,-6 5-214,1 0 0,-14 11 0,-15 16 623,35-33-862,-1 0-1,1 0 1,0-1 0,1 2 0,-1-1 0,0 0 0,1 0 0,0 0-1,0 1 1,0 7 0,0-5-9,0-4-19,1 1-1,-1-1 1,1 1 0,-1-1 0,1 1-1,0-1 1,1 0 0,-1 1-1,0-1 1,3 7 0,0 4 23,-1 1-19,0-4 25,0 0 1,1 0 0,4 11 0,62 166 634,-62-169-674,-4-12-7,-1-1 0,1 0 0,0 0 0,0 0 0,8 10 0,35 47 115,-44-62-157,-1 1 1,1-1-1,-1 1 0,1-1 0,0 0 0,0 0 0,0 0 0,0 0 1,-1 0-1,1 0 0,0-1 0,1 1 0,-1-1 0,0 1 0,0-1 1,0 0-1,0 1 0,0-1 0,0 0 0,0-1 0,1 1 0,-1 0 1,0-1-1,0 1 0,0-1 0,0 1 0,4-3 0,0 1-579,27-7-5622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0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 11928,'0'0'0,"10"-10"-432,-5-1 432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0.8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189 0 9952,'15'16'-58,"0"-1"0,2-1 0,25 18 0,-38-29 119,0-1 0,0 1 0,0 0 0,-1 0 0,1 1 1,-1-1-1,0 1 0,0 0 0,0 0 0,0 0 0,-1 0 0,3 5 1,0 0 136,7 13 8,0 1-1,-2 1 1,-1-1-1,11 48 1,0 38 118,17 81-19,-29-149-130,28 184 76,-30-177-71,20 194 69,-21-196-81,29 300 479,-25-225-382,-9-119-261,12 87 272,-9-77-222,-1 0-1,1 0 0,1 0 0,0 0 1,1 0-1,6 10 0,-10-21-41,1 1 0,-1 0-1,1-1 1,0 0 0,-1 1 0,1-1-1,0 0 1,0 0 0,0 0 0,0 0-1,0-1 1,0 1 0,0 0 0,0-1-1,0 0 1,1 1 0,-1-1 0,0 0-1,0 0 1,0 0 0,4-1 0,-3 1 3,-3 0-12,1 0 1,-1 0-1,0 0 1,1 0-1,-1 0 1,1 0-1,-1 0 1,1 0-1,-1 0 1,1 0-1,-1 0 1,0-1 0,1 1-1,-1 0 1,1 0-1,-1 0 1,0-1-1,1 1 1,-1 0-1,0-1 1,1 1-1,-1-1 1,7-6 15,0-1 0,-1 0 0,0 0 0,0-1 0,6-12 1,-4 0 40,18-118 14,-24 104-60,-1-56-1,-3 59-12,-8-47 1,-6 14-3,-38-95 0,52 152 0,-2 0 0,1 0-1,-8-11 1,-116-167-6,98 155-18,17 19 12,-14-13-12,-1 1 0,-1 2 0,-58-36 0,-57-28-77,118 69 36,-2-7 18,-45-49 1,59 52-25,2-4 25,-15-51 1,26 59-13,1 12 52,0 0 0,1-1 1,-1 1-1,1 0 0,1 0 0,-1 1 0,1-1 1,0 0-1,0 1 0,6-7 0,3 4-38,-6 5 35,5-2 1,1 1 0,0 0 0,0 1 0,0 0 0,0 1 0,0 1 0,18 0 1,184 20-39,-126-16 46,-53-6-439,0 0 0,0-3 1,43-10-1,12-6-8353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1.3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1119 27 12192,'-16'-5'0,"11"3"1,0 0 1,1 1-1,-1-1 1,0 1-1,-8-1 1,-109-8 17,57 9 2,-71 6 1,108-3-20,-14 3 6,-166 51 5,203-55-14,-1 1 0,0 1 0,1-1 0,0 1 0,-7 4 0,-179 135-23,185-137 8,0 1 0,0-1 0,1 1 1,-8 10-1,13-16 16,-75 106-75,14 7 30,57-106 14,1 0 1,0 0-1,0 0 0,-2 14 1,-24 112-124,15 6 94,14-139 60,-1 7-24,1 0 0,0 0 0,0 1-1,1-1 1,2 12 0,-3-19 24,7 44-71,15 43 1,-10-53 47,23 48 0,-33-77 11,1 0 0,0 0-1,0 0 1,0 0-1,0 0 1,7 6 0,164 159-104,-170-166 107,1 0 1,0-1-1,0 0 0,1 1 1,-1-1-1,7 2 1,25 12-22,46 15 0,55 1 4,-138-33 26,10 2-16,0 0 0,1-1-1,17 0 1,304-14-1337,-149-3-5047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1.6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250 1 11208,'-6'-1'-43,"-1"1"1,1 0-1,0 1 1,0-1 0,-1 1-1,1 1 1,0-1-1,0 1 1,0 0 0,0 0-1,0 1 1,1 0-1,-1 0 1,1 0-1,0 1 1,0-1 0,0 1-1,0 0 1,0 1-1,-4 5 1,-30 40-11,25-26 54,1 0 1,-19 52 0,24-49 25,-12 142 26,21-133 54,4 8-27,17 62 1,-11-83 86,5-2-93,0 0 0,31 28 0,-46-47-62,1 0-1,0-1 0,0 0 1,-1 1-1,1-1 0,0 0 1,0 0-1,1 0 0,1 1 1,38 12 62,51 11 0,-61-21-13,51 0 4,-50-4-58,35-5 0,-22-3-456,0-2 0,67-23 0,-9 0-6284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2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88 10400,'0'0'0,"27"-1"0,41-2 8,23-6 0,18-8-8,6-2-104,16 0 104,0 0-7256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2.1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557 178 8880,'-2'4'0,"-30"17"0,3-4-8,0-2 1,-32 12-1,3-3 8,-58 26 9,102-45-2,1 1-1,-1 1 0,1 1 0,1-1 0,-21 18 1,21-16 9,-2 2 73,0 0 1,-15 17-1,19-17-37,6-6 2,0 0 1,0-1 0,0 2-1,1-1 1,0 0 0,0 1-1,1-1 1,-1 1-1,-2 11 1,2-9 9,1-1 37,-1 0-1,1 1 0,0-1 1,0 1-1,1-1 0,0 1 0,1 0 1,0 13-1,3-11 267,0-5-298,1 0 0,0-1 0,0 1 0,1-1 0,-1 0 1,1 0-1,0 0 0,0-1 0,0 0 0,0 1 0,1-2 1,-1 1-1,1-1 0,0 0 0,9 2 0,27 2 42,-23-7 136,94-33 86,-110 33-306,0 0 0,0-1 0,0 1-1,0-1 1,0 1 0,4-5 0,26-21 101,50-54 0,-61 54-1,77-118 27,-82 117-139,19-38 4,-2-7-15,-30 63-5,1-1-4,-1 1 0,0-1-1,-1 0 1,0 0 0,0 0-1,-1 0 1,-1 0 0,0-15 0,-4-30-69,2 55 58,1 0-1,-1 0 1,1 0-1,-1 1 1,1-1-1,-1 0 0,0 0 1,1 0-1,-1 0 1,0 1-1,0-1 1,1 0-1,-1 1 1,0-1-1,0 1 1,0-1-1,0 1 0,0-1 1,0 1-1,0 0 1,0-1-1,0 1 1,0 0-1,0 0 1,0 0-1,0 0 1,0 0-1,0 0 0,0 0 1,-1 0-1,1 0 1,0 0-1,0 0 1,0 1-1,0-1 1,0 1-1,0-1 0,-1 1 1,-6 7-356,1-1 1,0 1 0,1 1-1,-8 11 1,-13 18-7069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2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7984,'34'7'8,"66"6"0,-59-7 132,71 21 0,-95-23-119,-11-2 19,1-1 1,-2 1-1,1 0 1,0 1-1,10 5 1,70 42 252,-84-49-269,-1 0 1,0 0-1,1 0 1,-1 0-1,0 0 0,0 0 1,0 0-1,0 0 0,0 1 1,2 1-1,11 20 101,-1 1 0,12 31 0,-18-28 116,-6-18-180,4 23 42,-2 0-1,-2 0 0,-2 38 1,0-46-24,-2-1 0,-1 1 0,0 0 0,-16 43 1,19-65-73,0 0 0,0 0 1,0 0-1,-1 0 0,1-1 0,-1 1 1,1-1-1,-1 1 0,0-1 1,0 1-1,1-1 0,-1 0 0,0 0 1,0 0-1,0 0 0,0 0 1,-4 1-1,3-1-1,2-1-3,0 0-1,0 0 1,0 0-1,-1 0 1,1 0-1,0 0 1,0 0-1,0 0 1,0 0-1,-1 0 1,1-1-1,0 1 1,0 0-1,0-1 1,0 1-1,0-1 1,0 0-1,0 1 1,0-1 0,-1-1-1,-2 0 5,-20-13 9,15 5 32,0-8-22,0 1 0,-7-25-1,13 21 49,9-110 32,-1 102-11,41-112 42,-32 117-43,7 1-49,0 1 0,40-31 1,-35 37 75,109-46 58,-108 55-39,0 3-75,1 2 1,33 1 0,-59 2-53,0-1 1,-1 0-1,1 0 0,0 0 1,-1 1-1,1-1 0,0 1 1,-1 0-1,1-1 0,1 2 1,17 10 51,-2 0 1,35 28 0,-52-38-54,1 0 0,0-1 0,-1 1 0,1 0 0,-1 0 0,1 0 0,-1 0 0,1 4 0,12 26 39,-1 1 0,12 48 0,-21-45 43,-2 155 34,-5-155-48,1-19-48,-25 151 129,25-160-143,-11 56 82,12-59-88,0 0-1,1 0 1,-1 0-1,1 0 1,1 0 0,-1 0-1,0 0 1,1 0-1,0 0 1,3 9-1,-4-14-10,0 0 0,0 0-1,0 0 1,0 0 0,1 0 0,-1 1-1,0-1 1,0 0 0,0 0-1,0 0 1,0 0 0,0 0 0,0 0-1,0 0 1,1 0 0,-1 0 0,0 1-1,0-1 1,0 0 0,0 0-1,0 0 1,1 0 0,-1 0 0,0 0-1,0 0 1,0 0 0,0 0-1,0 0 1,1 0 0,-1 0 0,0 0-1,0 0 1,0 0 0,0 0 0,0 0-1,1 0 1,-1-1 0,0 1-1,0 0 1,0 0 0,0 0 0,0 0-1,0 0 1,0 0 0,1 0-1,-1 0 1,0-1 0,6 0 5,0-2 1,0 1-1,0-1 1,-1 0-1,1 0 1,5-4-1,34-22 4,130-72-1629,-64 39-6514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3.1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995 993 9328,'35'-11'1,"-10"2"4,-7 1-3,-18 7-2,1 0 1,0 0 0,0 0-1,0 0 1,0 0 0,-1 0-1,1 0 1,0 0 0,-1 0-1,1 0 1,-1 0 0,1 0-1,-1 0 1,1 0 0,-1-1-1,0 1 1,0 0 0,1 0-1,-1 0 1,0-1 0,0-1-1,-1 0 4,1 1-1,-1-1 1,0 1-1,0-1 0,0 1 1,0-1-1,0 1 1,-1-1-1,-1-2 0,-2-2 15,-1 1-1,0-1 0,-12-10 0,2 7 51,-102-43 40,89 43 0,-138-30 52,132 35-33,-139 4 55,140 5-27,-145 49 65,174-51-199,0-1 0,0 1 0,1 1 0,-1-1 0,1 1 0,-5 3 0,9-6-21,-83 61 146,11 12-92,72-73-54,-4 4 20,1 0 0,0 0 0,0 0 0,0 0 0,-4 9 0,-12 27 34,1 1 1,-11 44 0,28-83-47,0 0 0,1 0 1,-1 0-1,1 0 0,0 1 1,-1-1-1,1 0 0,0 0 1,0 1-1,1-1 0,0 3 1,0 6 11,1-1 0,1 0 0,-1 1 0,6 9 0,-4-13-12,0 1 0,1 0 0,0-1 1,11 12-1,-15-18-1,0 0-1,0 0 1,0 0 0,0 1 0,0-1-1,0-1 1,0 1 0,0 0 0,1 0-1,-1 0 1,0-1 0,1 1 0,-1-1-1,1 1 1,1 0 0,29 8 43,0-2 0,58 6 1,-85-13-38,0 0 1,0 0-1,0 0 1,0 0-1,7-2 1,-12 2-14,96-21 85,1-15-47,-56 15 62,183-135 40,-181 118-39,139-159 43,-177 191-122,1-1 0,-1 0 0,8-13 0,45-89 70,-14-5-57,-31 69 46,13-163 36,-27 171-43,-1 17-43,-1-14 3,-1 0 0,-2 0 1,-11-33-1,-20-33 58,36 98-87,0 0 1,0 0-1,0 0 1,-1 0-1,1 0 1,0 1-1,-1-1 1,1 0 0,-1 1-1,1-1 1,-1 1-1,0-1 1,0 1-1,0 0 1,0-1-1,0 1 1,0 0-1,0 1 1,0-1 0,0 0-1,0 1 1,-1-1-1,1 1 1,0-1-1,0 1 1,-3 0-1,4 0-2,1 0-1,-1 0 0,1 0 1,0 0-1,-1 0 0,1 0 1,-1 0-1,1 0 0,0 0 1,-1 0-1,1 0 1,-1 0-1,1 0 0,0 1 1,-1-1-1,1 0 0,0 0 1,-1 0-1,1 1 0,0-1 1,-1 0-1,1 0 0,0 1 1,0-1-1,-1 0 1,1 1-1,-9 9 16,0 0 0,1 1 0,0 0 0,-8 17 1,6-3 41,-25 152 20,32-135-40,3 179 14,3-179-20,34 132 10,-27-145-24,59 86 12,-52-98 8,8 0-10,46 22 1,-50-33 36,7-3-35,0-2 0,31-2 0,-33-4 48,105-40 32,-106 32-32,79-70 30,-88 64-35,-5 5-35,-2 3-21,-1 0 1,0 0-1,0-1 0,-2 0 1,1-1-1,6-18 1,16-73 175,-30 129-126,-8 19-58,3-7 10,2-14-15,-1 11 4,1-1-1,1 1 1,4 54-1,8-28-6,2-31-3,-10-28 0,-1 0 0,1 0 0,0 0 0,0 0-1,-1 0 1,1-1 0,0 1 0,0 0 0,0 0 0,0-1 0,0 1 0,0-1 0,0 1 0,0-1 0,0 1-1,1-1 1,-1 0 0,1 1 0,-2-1 0,1 0 0,-1 0 0,0 0 0,1 0-1,-1 0 1,0 0 0,0 0 0,1 0 0,-1 0 0,0 0-1,1 0 1,-1 0 0,0 0 0,0 0 0,1-1 0,-1 1-1,0 0 1,0 0 0,1 0 0,-1 0 0,0-1 0,0 1-1,0 0 1,1 0 0,-1 0 0,0-1 0,0 1 0,0 0-1,0 0 1,0-1 0,1 1 0,11-17-601,0 0 0,17-32 0,2-8-8405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3.4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12280,'0'0'64,"12"-4"8,3 8 16,12 13 0,16 12-88,7-4-8,13-8 8,0-1-8960</inkml:trace>
  <inkml:trace contextRef="#ctx0" brushRef="#br0" timeOffset="1">482 111 8160,'19'10'54,"-2"0"108,1 0 1,-2 0 0,1 2 0,23 21 0,-30-23-96,-6-6 26,0 0 0,0 1 0,0-1 0,-1 1 0,0 0 0,0 0 1,2 6-1,10 20 334,13 41 0,-24-46 88,-7 137 197,0-125-264,-32 266 849,33-276-1244,0-12 33,1 1 0,1 18 0,1-17 4,0-1 0,5 19 0,-6-30-75,2-1 1,-1 0 0,0 0-1,1 1 1,0-1 0,0 0-1,1-1 1,0 1 0,-1 0-1,2-1 1,-1 1 0,6 5-1,-8-9-13,0-1-1,-1 1 0,1-1 0,0 1 1,0-1-1,0 0 0,0 1 1,0-1-1,0 0 0,0 0 0,0 1 1,0-1-1,0 0 0,0 0 1,0 0-1,0 0 0,0 0 0,0 0 1,0-1-1,0 1 0,0 0 1,1-1-1,1 0 3,21-6-1732,0-2-6932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3.8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1 120 9776,'6'0'12,"0"-1"1,0 1 0,0-1 0,0 0-1,0-1 1,7-2 0,25-6 58,83-14 26,107-13 231,-40 12-156,-151 21 15,-5 1-82,8-2 4,-1 3 0,50 2 0,-70 1-4,-7-1-41,1 1-1,-1 0 1,0 0-1,1 2 1,-1-1-1,0 2 1,0-1-1,19 10 1,-14-3 172,-1 1-1,29 26 1,-42-34-171,1 1-1,-1-1 1,0 1 0,-1 0 0,1 0 0,-1 0 0,1 1 0,-1-1 0,0 0 0,-1 1 0,1-1 0,-1 1-1,1 7 1,0 3 112,0 0-1,-2 23 0,0-25-115,0-11 227,1-18-41,5-21-1968,2-5-6999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4.5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11384,'7'1'28,"0"0"0,0 1 0,-1-1 0,1 2 1,0-1-1,11 6 0,-7-2-12,24 16 99,-9 0-49,-1 1 1,43 50 0,-27-17-43,59 103 6,-67-89-27,-23-43 0,7 30-1,4 40 1,-5 1 2,0-7-3,1-6-2,3-7 1,-8-39 12,3-1-1,1-1 1,27 47 0,-35-70-7,-6-11 2,0 1 1,0-1-1,1 1 1,-1-1 0,1 0-1,0 0 1,-1 0-1,2 0 1,4 4 0,1 0 19,1 0 0,0-1 0,16 8 0,-15-13 93,-3-3-90,0-1-1,1 0 1,-1 0 0,0 0-1,12-8 1,-8 0 136,-4 1-111,-1 0 0,-1 0 0,0-1 0,0 0 0,-1 0 0,-1 0 0,0 0 1,0-1-1,-1 0 0,3-17 0,-5 15-23,0 9-8,-1 0 1,0 0 0,0 0 0,0 0-1,-1 0 1,0 0 0,-2-9 0,-25-80 203,18 75-82,6 14-113,-4-6 4,0 0 0,-1 1-1,-1 0 1,0 0 0,0 1-1,-1 0 1,-21-13 0,26 18-6,-15-10 36,-2 2 1,1 0-1,-41-14 0,45 19 5,-7-3 1,-1 2 1,-29-6 0,38 12-60,18 0-10,-1 2-5,0 0-1,0-1 1,0 1 0,1-1-1,-1 1 1,0-1-1,0 1 1,1 0 0,-1-1-1,0 1 1,0 0-1,1-1 1,-1 1 0,0 0-1,1-1 1,-1 1 0,1 0-1,-1 0 1,0-1-1,1 1 1,-1 0 0,1 0-1,-1 0 1,1 0-1,-1 0 1,0-1 0,1 1-1,-1 0 1,1 0-1,-1 0 1,1 0 0,-1 0-1,1 1 1,-1-1-1,1 0 1,0 0 0,101-11-36,-50 4-74,62-17 0,-89 18 67,6-3-209,-24 7 199,25-9-119,-2-1 1,58-32-1,-36 15-422,104-43 0,-142 69 560,-1 0 0,1 1 1,0 1-1,0 0 0,27 2 0,-24 4 9,8 7 12,41 28-1,-49-24 9,25 35 4,6 22 1,-19-17 10,44 115 1,-65-149-9,10 37 24,-3 20 13,-15-77-34,0 1 0,0-1 0,0 1 1,0-1-1,0 0 0,-1 1 1,1-1-1,-1 0 0,1 1 0,-1-1 1,0 0-1,0 1 0,0-1 1,0 0-1,0 0 0,-3 4 0,2-4 3,0 0-3,0 0 0,1-1 0,-1 0 0,0 1 0,0-1 0,0 0 0,0 0 0,0 0 0,0 0 0,-1 0 0,1-1 0,0 1 0,0-1 0,-1 1 0,1-1 0,0 0 0,-1 0 0,1 0 0,0 0 0,-3 0 0,2 0 3,1-1 0,-1 1-1,0 0 1,0-1-1,0 1 0,1-1 1,-1 0-1,0 0 1,1 0-1,-1 0 0,1-1 1,-1 1-1,1 0 1,0-1-1,-1 0 0,-1-2 1,1 2-1,2 1-3,0 0 0,0 0 0,1 0 1,-1 0-1,0 0 0,0 0 0,0 0 0,1 0 1,-1 0-1,1-1 0,-1 1 0,1 0 1,-1 0-1,1-1 0,0 1 0,-1 0 1,1-3-1,-1-2 6,-1-2-1,1 5-1,0 0-1,0 0 0,1 0 1,-1 0-1,1 0 1,0 0-1,0 0 0,0 0 1,1-5-1,13-70 86,-11 70-75,0 0 0,0 0 0,1 0 0,0 0 0,1 1-1,0-1 1,0 1 0,9-10 0,-5 7-1,7-12 46,2 1 0,25-23 1,-10 11 35,67-60 30,-78 77-34,83-41 44,-103 56-127,1-1 1,0 1-1,0 0 1,-1 0 0,1 0-1,0 0 1,0 0-1,0 1 1,0-1 0,0 1-1,0 0 1,0 0-1,3 0 1,4 1 11,17 4 13,-27-5-34,1 0 0,-1 0-1,0 0 1,1 0 0,-1 0 0,0 0 0,1 1 0,-1-1-1,0 0 1,1 0 0,-1 0 0,0 1 0,1-1 0,-1 0-1,0 0 1,0 1 0,1-1 0,-1 0 0,0 0 0,0 1 0,0-1-1,0 0 1,1 1 0,-1-1 0,0 0 0,0 1 0,0-1-1,0 0 1,0 1 0,0 0 0,5 17 38,-1 1 1,4 36-1,-9-29 27,-34 121 28,-3-45-3,14-27-82,22-71-11,1 1 0,-1 0 1,1 0-1,1-1 0,-1 1 0,1 0 1,0 0-1,0 0 0,0 0 0,0 0 1,1-1-1,0 1 0,0 0 0,0 0 1,3 6-1,-4-11 0,1 0-1,-1 1 1,0-1-1,0 0 1,0 0 0,0 1-1,0-1 1,0 0 0,1 0-1,-1 1 1,0-1 0,0 0-1,0 0 1,1 0-1,-1 0 1,0 1 0,0-1-1,0 0 1,1 0 0,-1 0-1,0 0 1,0 0 0,1 0-1,-1 1 1,0-1 0,0 0-1,1 0 1,-1 0-1,0 0 1,1 0 0,-1 0-1,0 0 1,0 0 0,1 0-1,-1 0 1,0-1 0,8 1-176,-1-2 1,0 1 0,-1-1 0,1 0 0,0 0-1,0-1 1,-1 0 0,0 0 0,11-7 0,32-20-8505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4.9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10936,'63'60'61,"68"83"1,-83-89-20,18 19 51,-38-43 241,103 127 143,-108-126-89,76 148 180,-82-139-81,39 171 175,-51-169-267,-1 148 146,-9-155-227,-53 135 107,39-138-194,-12 9-73,-54 53 0,59-75 25,4-7-627,0-2 0,-1 0 0,-45 12-1,-2-5-9597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6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1 992 10136,'4'6'185,"19"20"28,-14-16-110,0 0 1,0 1 0,-1 0-1,0 0 1,8 18 0,-14-27-101,-1 1 0,1-1 0,0 0 0,0 0 0,0 1 0,0-1 0,0-1 0,1 1 0,-1 0 0,0 0 0,1-1 0,0 0 0,3 2 0,-2-1 0,-2 0-2,1 0 0,-1-1 0,1 1 0,-1-1-1,1 0 1,0 0 0,-1 0 0,1 0 0,0 0 0,0-1 0,0 1 0,3-1 0,6 1 0,-5 1 0,1-2-1,-1 1 0,1-1 0,12-1 1,-5-2-1,0-1 0,0 0 0,0-2 0,24-12 1,-36 17-1,13-7 4,0-1 0,-1-1 0,0 0 0,-1-1 0,23-22 0,-23 19 0,6-7 23,62-105 14,-70 98 6,21-106 39,-31 110 68,-4-3-40,-10-47 1,5 59 113,4 10-143,1 2-56,0-1-1,-1 0 0,0 1 1,1 0-1,-1 0 1,0 0-1,-1 0 0,1 0 1,0 0-1,-1 1 1,1 0-1,-1-1 0,0 1 1,0 1-1,0-1 1,-8-2-1,-4 1 98,0 1-1,0 0 1,0 1 0,-1 0-1,1 1 1,0 1 0,-17 4-1,30-5 70,3 0-179,0 0-1,-1 0 1,1 0 0,-1 0 0,1 0-1,0 0 1,-1 0 0,1 1-1,-1-1 1,1 0 0,0 0 0,-1 0-1,1 0 1,0 0 0,-1 1-1,1-1 1,0 0 0,-1 0 0,1 0-1,0 1 1,-1-1 0,1 0-1,0 1 1,0-1 0,-1 0 0,1 1-1,0-1 1,0 0 0,0 1-1,0-1 1,-1 0 0,1 1 0,0-1-1,0 1 1,0-1 0,0 0 0,0 1-1,73 81 340,-24-42-180,-34-29-141,0 2 1,19 19 0,3 11 49,58 81 0,-84-106-78,21 40 29,69 133 96,-93-176-112,1 0 0,0-1 1,1 0-1,22 25 1,-29-38-16,1 0 1,-1 1-1,1-1 1,-1 0-1,1-1 0,-1 1 1,1-1-1,-1 1 1,1-1-1,0 0 0,-1-1 1,7 0-1,-6 1 0,4-1 0,0 0 0,0 0 1,0 0-1,0-1 0,0 0 0,0-1 0,0 0 0,10-5 1,-8 3-3,25-10 13,-1-1 0,0-2-1,39-28 1,-18 4-11,0-2 1,-3 4-3,0 8-2,-2 12 0,-43 18-1,0 0 0,-1 1 0,1 0 0,0 0 0,0 0 0,0 1 0,-1 0 0,1 0 0,0 0 0,0 1 0,0 0 1,-1 1-1,1-1 0,0 1 0,8 4 0,-3 2-3,0 1 0,0 0 0,-1 0-1,0 1 1,16 21 0,-16-19 1,1 0 0,13 11-1,-18-19 2,0 1 1,0-1-1,1 0 0,0 0 1,0-1-1,0 0 0,0-1 0,12 3 1,-9-2-2,-4-2 0,0 0 0,0 0 0,0 0 0,1 0 0,-1-1 0,0-1 1,0 1-1,0-1 0,1 0 0,-1-1 0,0 0 0,8-3 1,-8 3-1,4-2-2,1-1 1,-1 0-1,0-1 1,0 0-1,-1-1 1,1 0 0,8-8-1,-6 5 2,4-6-9,50-74 0,-57 70 0,-4-7 7,7-55-1,-13 81 6,0-1-1,0 0 1,0 0-1,0 0 1,0 1-1,-1-1 1,1 0-1,0 0 1,-1 0-1,0-1 1,-3-8-1,1 1 1,-11-18 0,10 20 0,-1 0 0,-1 1 0,0 0 0,0 1 0,-8-8 0,3 4 0,-1 1 0,-17-11 0,13 11 0,-31-13 0,30 15 0,-36-7 0,30 10 0,-31-2 0,6 6-1,-56 6 0,77 0-4,-95 43 1,103-36-9,2 5 5,1 1 1,-17 26 0,32-44 5,0 1 0,0-1 0,1 0-1,-1 1 1,0-1 0,1 0 0,-1 1-1,1-1 1,0 1 0,-1-1 0,1 3 0,-1 16-8,0 1 0,2 0 0,3 24 0,3-22-30,7 1 20,1 0 1,32 40 0,-24-45-27,113 58-22,-104-65 8,133 25-22,-131-33 37,152-4-10,-147-4 29,159-39-14,-161 29 1,131-87-10,-138 76 10,106-126-10,-111 118 9,84-135-16,-91 135 17,51-138-10,-59 137 9,15-126-15,-25 132 22,-2 5 18,-1 1 0,-12-40 1,7 48-6,-2 4 13,0 2 0,-1-1 1,-22-12-1,17 16-5,-22 2 4,33 4 8,1-1 0,0 1-1,-1-1 1,1 1 0,0 1 0,-1-1 0,-4 3 0,4-2 0,0 1 0,1-1 0,0 1 0,-1 1 0,1-1 0,-5 6 0,4-4 0,0 1 0,0 0 0,1 1 1,-8 13-1,5-3 1,1 0 1,1 1 0,1 0-1,0 0 1,-1 27-1,4-13 14,17 144 16,-9-140 9,39 157 17,-34-153-9,62 148 29,-56-153-3,81 106 31,-79-120-18,-15-17-83,77 63 139,-72-59-121,0-1 1,0 0 0,1-1-1,0 0 1,1-1-1,22 7 1,-30-11-22,-1 0 0,1-1 0,0 0 1,0 1-1,0-1 0,-1-1 0,1 1 0,0 0 1,0-1-1,4-1 0,-3 1-2,1-4-11,-1-7-311,0 1 0,-1-1-1,6-25 1,-8 32-197,13-50-8500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7.3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1 626 10760,'85'-25'-39,"86"-46"-82,-97 36 42,59-13 11,-60 29 50,-43 13 16,66-18 10,-77 18 3,88-20 82,-98 24-117,32-4 285,-38 6-218,1-1 1,-1 1-1,0 0 1,0 0-1,0 1 1,1-1-1,-1 1 0,0-1 1,0 1-1,5 2 1,-7-2-18,-1-1 1,1 1-1,0 0 0,-1-1 1,1 1-1,-1 0 1,1-1-1,-1 1 1,0 0-1,1-1 1,-1 1-1,0 0 1,1 0-1,-1 0 1,0-1-1,0 1 0,0 0 1,1 0-1,-1 1 1,0 2 44,3 16 138,-1 0 0,0 0 0,-2 0 0,-1-1 0,-3 25 0,1-5 39,1-19-200,1-13-5,0-1 0,0 1 1,1 0-1,0-1 0,1 1 1,1 9-1,3 13 125,13 39 0,-10-52 40,11 4-65,29 26-1,-30-35 13,15 2-49,49 11 0,-56-22 1,103-20 35,-105 10-67,-1-4-39,0-1 1,-1-1-1,0-1 1,-2 0-1,35-34 1,-43 36-27,-8 9-1,0-1 1,-1 0-1,1 0 0,-1 0 0,0 0 0,0 0 0,4-12 1,0 1 17,-1 0 0,-1 0 0,6-24 0,-10 33-7,0 0 0,0 0 0,0-1-1,-1 1 1,0 0 0,-1 0 0,1 0 0,-1 0 0,-1 0 0,0 0 0,1 0-1,-2 1 1,-5-13 0,3 11 11,0 0 0,-1 0-1,0 0 1,-1 0 0,-8-7-1,13 13 24,-1 2 10,3-1-61,-1 1 1,1 0 0,0 0 0,-1 0 0,1 0-1,-1 0 1,1-1 0,-1 1 0,1 0-1,0 0 1,-1 0 0,1 0 0,-1 0 0,1 0-1,0 1 1,-1-1 0,1 0 0,-1 0 0,1 0-1,0 0 1,-1 0 0,1 1 0,0-1-1,-1 0 1,-1 8 5,1 0 0,1-1 0,0 1 0,0 0 0,0-1 0,1 1 1,2 12-1,-1-9-6,6 71 30,2-6-27,-7-52-1,1 0 0,1 0 0,1-1 0,1 0 1,2 0-1,0-1 0,16 29 0,-24-51-4,0 1 0,0-1 1,0 1-1,0-1 0,1 0 0,-1 0 0,0 1 0,0-1 1,0 0-1,0 0 0,0 0 0,0 0 0,0 0 0,0 0 0,0-1 1,0 1-1,1 0 0,-1-1 0,0 1 0,1-1 0,0 0 2,8 0-1,-7 1-2,-1-1 1,1 1 0,0-1-1,0 0 1,0 0 0,0 0-1,-1 0 1,1 0 0,-1-1-1,1 1 1,-1-1 0,5-3-1,19-16 5,37-37 0,21-44 16,-29 32-11,-7 10-4,8-10-5,-5 0-1,-5-2 0,-34 53 0,15-24-8,26-58 0,-45 84 5,10-18-26,16-49 0,-34 83 28,0 1-1,0-1 0,0 0 1,0 1-1,-1-1 1,1 1-1,0-1 1,0 0-1,-1 1 1,1-1-1,0 1 1,-1-1-1,1 1 0,-1-1 1,1 1-1,0-1 1,-1 1-1,1-1 1,-1 1-1,0 0 1,1-1-1,-1 1 0,1 0 1,-1-1-1,1 1 1,-1 0-1,0-1 1,-1 1-2,-1-2-2,-1 1 1,0 0 0,1-1 0,-1 2 0,0-1-1,0 0 1,0 1 0,0-1 0,0 1 0,0 0-1,-7 2 1,-36 10-7,36-9 8,-4 3-4,1-1 0,0 2 0,0 0 0,0 1-1,-19 13 1,16-9 4,-10 5-7,2 1 0,-26 23 1,36-28 6,11-10 1,-1 0 1,1 1-1,0 0 1,0 0-1,1 0 1,-1 0-1,1 1 1,0-1-1,0 1 1,0 0-1,1 0 1,-1 0-1,1 0 1,-2 9-1,4-14 2,0 1 0,0-1-1,0 0 1,-1 1 0,1-1 0,0 1 0,0-1-1,0 0 1,0 1 0,0-1 0,0 1-1,0-1 1,0 0 0,0 1 0,0-1-1,1 1 1,-1-1 0,0 0 0,0 1-1,0-1 1,0 0 0,1 1 0,-1-1-1,0 0 1,0 1 0,0-1 0,1 1 0,8 10-2,0 0 0,1-1 0,0 0 0,15 11 0,-17-15 1,0 1 0,0-2-1,1 1 1,16 7 0,-3-2 1,55 27 0,6-3 0,7 1 0,-1 2 0,-6 4 0,-60-28 0,0 2 0,-2 0 1,25 24-1,-32-23 7,-3 0-2,15 38 0,-23-41 9,-5 12 2,-1 0 1,-1 0 0,-11 41-1,0-27 9,-4 18 43,17-49-45,2-8-21,1 0 0,-1 0-1,0 0 1,1 0 0,-1 0 0,1 0-1,-1 0 1,1 0 0,0 0 0,-1 0-1,1-1 1,0 1 0,0 0-1,0 0 1,-1-1 0,1 1 0,0-1-1,0 1 1,0-1 0,0 1 0,0-1-1,0 1 1,0-1 0,0 0 0,0 1-1,0-1 1,0 0 0,1 0 0,-1 0-1,0 0 1,0 0 0,2 0-1,26-4 13,20-12-12,-36 9-5,1-1 0,-1 0 0,-1-1 0,1-1 0,13-13 0,-12 6-89,8-21-941,24-54 1,-12 13-8768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7.8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1 238 9416,'4'-88'236,"-3"83"-187,0 0 1,0 1 0,0-1 0,1 0-1,-1 0 1,1 0 0,0 1 0,1-1-1,3-6 1,-1 4 18,-2 2 14,0 0-1,0 0 1,0 1-1,1-1 1,0 1 0,0 0-1,0 0 1,1 1 0,7-6-1,-5 4-9,-1 1 9,0 0 0,0 1 0,1 0 0,-1 0-1,1 0 1,0 1 0,0 0 0,0 0 0,8 0 0,-4 0-11,-3 0 1,0 1 0,0 0 0,1 0 0,-1 1 0,0 0 0,1 0 0,-1 1 0,0 0 0,9 3 0,-8-3-17,6 5 247,-1 2-171,0 0 0,0 1 0,-1 1 0,-1 0-1,1 1 1,20 24 0,-24-23-91,-6-8-14,0 0-1,0 0 0,0 1 0,0-1 1,-1 1-1,0 0 0,0 0 0,1 5 1,11 33 142,-1 1 0,7 59 0,-16-79-146,3 45 113,-5-42-87,2 76 111,-4-89-88,0 1 0,-2-1 0,1 0 0,-2 0 0,-6 22 0,8-36-64,1 0 0,-1 1 1,1-1-1,-1 0 0,1 0 0,-1 1 1,1-1-1,-1 0 0,1 0 0,-1 0 0,1 0 1,-1 0-1,1 0 0,-1 0 0,1 0 1,-1 0-1,1 0 0,-1 0 0,1 0 1,-1 0-1,1 0 0,-1-1 0,1 1 1,-1 0-1,1 0 0,-1-1 0,0 1 6,-2-2 1,-1 1-1,1-1 1,0 1 0,0-1 0,0 0-1,0 0 1,0 0 0,1-1 0,-1 1-1,1-1 1,-1 1 0,1-1 0,-3-6-1,0 1-2,1 0 0,0-1-1,-3-10 1,4 12-4,-3-9 21,1-1 1,1 1-1,1-1 1,-3-33-1,4 30-16,-1-3 10,1 1 1,2 0-1,2-24 1,-1 29-16,-1 5 2,2 0 1,0-1-1,0 1 1,1 0 0,9-23-1,-9 26-5,1-1 1,1-1-1,0 1 1,1 0 0,0 1-1,0 0 1,1 0-1,14-15 1,-13 15-2,-4 4-1,-1 1 0,1-1 1,0 1-1,1 0 0,-1 1 1,1-1-1,-1 1 0,6-3 0,6-4 1,31-19 1,-27 20 4,11 1-3,47-5 1,-55 13 2,3 4-4,1 1 1,32 11-1,-40-6 11,5 11-5,32 31 0,-43-34 6,-11-14-12,8 12 3,-2 0 0,0 1 0,-1 0 0,-1 0 0,6 23 0,39 188 39,-39-127-27,4 75 24,-14-164-39,-3-7 3,-9 32-1,5-8-10,5-27-20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2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140 579 7984,'-5'-3'8,"0"0"1,0 0 0,1-1 0,-1 1-1,1-1 1,0 0 0,0 0-1,1-1 1,-1 1 0,-3-7-1,-28-51 177,26 44-115,-1-2 205,-22-105 113,28 97-121,4-108 94,4 113-154,2 8-155,1 1 1,0 0-1,0 0 1,12-15-1,-8 18 22,-5 8-64,-1 0 0,0 0-1,1 1 1,0 0 0,-1 0 0,1 0 0,0 0 0,7 0 0,-2 4-3,7 8-5,-1 1 0,17 14 0,-18-9-8,73 108-10,-15-14-64,-19-35 64,-32-48-24,-13-17 28,10 12-1,2-1 0,0-1 0,37 25 0,-48-38 7,-4-1 4,1 0 1,0-1-1,0 0 0,0 0 1,1-1-1,0 0 0,0 0 0,0-1 1,10 2-1,-8-4 4,0 0-1,-1 0 0,1-1 1,0-1-1,0 0 1,0 0-1,0-1 1,17-5-1,-13 2 1,-9 3 3,1 0 1,-1 0-1,1-1 0,-1 0 0,7-5 1,25-17 41,-1-3 0,36-33 0,-19 10 44,-7 8-3,-47 43-86,1-1 0,-1 1 0,0 0 0,1 0 0,-1-1 0,1 1 0,-1 0 1,1 0-1,-1-1 0,1 1 0,-1 0 0,1 0 0,-1 0 0,1 0 0,-1 0 0,1 0 0,-1 0 1,1 0-1,-1 0 0,1 0 0,-1 0 0,1 0 0,-1 0 0,1 0 0,-1 1 0,1-1 1,-1 0-1,1 0 0,-1 1 0,1-1 0,-1 0 0,0 0 0,1 1 0,-1-1 0,1 1 0,-1-1 1,0 0-1,1 1 0,-1-1 0,1 1 0,6 12 5,-6-10-3,0 0 0,0 0 1,0 0-1,0 0 0,-1 0 0,1 0 1,-1 0-1,0 0 0,0 0 0,0 4 0,0 8 3,3 63 15,7 71-5,-5-120-10,16 40-1,-15-56-5,-1 0-1,2-1 0,11 19 1,-10-21-2,1 1 1,0-2 0,0 1 0,1-1 0,0 0 0,21 13-1,-30-21 1,0-1 0,0 1-1,0 0 1,0-1 0,0 1-1,0-1 1,0 0-1,0 1 1,0-1 0,0 0-1,0 0 1,0 0 0,0 1-1,2-1 1,4 0 0,0 0-1,0 0 1,15-3 0,-16 2 0,1-1 0,-1 0 0,0-1 0,0 0 0,0 0 0,8-5 0,1-3 0,23-20 0,20-25 1,51-70 10,-107 123-8,0 0 0,0 0 0,0 0 0,0 0 0,0-1 0,2-4 0,8-27 10,-1 0 1,6-39-1,-16 46 34,-17-107 19,9 112-12,2 12-42,0 0 1,-1 0-1,-1 0 0,0 1 1,-12-14-1,19 23-9,-1 1 0,1-1 0,0 1-1,-1-1 1,0 1 0,1 0-1,-1-1 1,1 1 0,-1-1 0,1 1-1,-1 0 1,0 0 0,1-1 0,-1 1-1,0 0 1,1 0 0,-1 0 0,0 0-1,0-1 1,-9 1 7,1 0 1,-1 0-1,1 1 1,0 1-1,-1-1 1,-10 4-1,3 4 4,-15 13-658,-43 39 1,15-5-5870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8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10488,'0'0'889,"3"1"-744,18 9 87,-16-7-161,-1-1 1,0 0-1,1 0 1,-1-1-1,1 1 1,0-1-1,-1 0 1,1 0-1,0 0 1,0-1-1,9 0 1,-9-1 101,5-2-1,-8 3 319,-1-1-470,-1 1 1,1 0-1,-1 0 1,1 0 0,-1 0-1,1 0 1,-1 0-1,1 0 1,0 0-1,-1 0 1,1 0 0,-1 0-1,1 1 1,-1-1-1,1 0 1,-1 0 0,1 0-1,-1 1 1,1-1-1,0 1 1,14 47 506,-8-24-1312,13 30 0,-8-28-7949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48.6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1469 71 7000,'18'-21'325,"-16"18"-237,0 0-1,1 0 0,-1 0 1,1 0-1,0 0 1,-1 1-1,1-1 1,0 1-1,1 0 1,-1 0-1,7-3 0,1 0 94,-8 4-121,-1-1-1,1 1 0,0 0 1,0 0-1,0 0 0,0 0 1,-1 0-1,1 1 0,0-1 1,0 1-1,0 0 0,0-1 1,1 1-1,-1 1 1,0-1-1,0 0 0,0 1 1,-1 0-1,1 0 0,0 0 1,0 0-1,0 0 0,3 2 1,-1 0 0,-1 0 1,1 1 0,0 0-1,-1 0 1,0 0 0,0 0-1,0 1 1,-1 0-1,1-1 1,-1 1 0,0 0-1,-1 1 1,1-1 0,-1 0-1,2 8 1,-2-9-45,-2-3 13,1 0-1,-1 1 0,1-1 0,-1 0 0,0 1 0,1-1 1,-1 1-1,0-1 0,0 1 0,0-1 0,0 1 1,-1-1-1,1 2 0,-6 34 160,-2 0-1,-13 40 1,19-70-104,-1-1 0,0 1 0,0-1 0,-5 8 0,-62 103 336,-21 22-267,42-72 195,-114 132 4,-49 38-228,181-203 10,-38 32 0,-204 174 138,-58 9-1929,1-11-6903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50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465 0 3320,'0'0'1317,"-5"3"-1170,-2 0-101,-1-1 0,1 0 0,0 0 0,-1 0 0,0-1 0,1 0 0,-1 0 0,-8-1 1,-3-1 39,-4 0 4,0 0-1,-1 2 1,1 0 0,0 2 0,0 1-1,-42 12 1,-31 18 253,94-33-230,2-1-112,0 0 0,-1 1 1,1-1-1,0 0 0,0 0 0,0 0 0,-1 0 0,1 1 0,0-1 0,0 0 1,-1 0-1,1 0 0,0 1 0,0-1 0,0 0 0,0 0 0,-1 1 0,1-1 1,0 0-1,0 0 0,0 1 0,0-1 0,0 0 0,0 0 0,0 1 1,0-1-1,0 0 0,0 1 0,0-1 0,0 0 0,0 0 0,0 1 0,0-1 1,0 0-1,0 1 0,0-1 0,0 0 0,0 0 0,1 1 0,-1-1 0,0 0 1,0 0-1,0 1 0,0-1 0,1 0 0,19 6 6,-1-1-1,36 3 1,-31-6 5,0 1 0,0 1-1,0 1 1,26 9 0,-44-13-4,0 1 1,-1 0-1,1 0 1,-1 1-1,1-1 1,-1 1-1,0 1 1,0-1-1,0 1 1,-1-1-1,1 1 1,5 7-1,-9-5 47,-5 1-39,0 1 0,0-1 0,0 0 0,-10 11 1,14-17-15,-3 2 9,1 1 1,-1-1 0,0 0-1,0 0 1,0 0 0,0 0-1,-1-1 1,-7 5-1,-2 2 5,1 0-6,7-5 3,0 0-1,0 0 1,-1-1-1,0 0 1,-8 3-1,9-3-1,-14 6 9,0 0 0,-1-1 0,0-1 0,0-1 0,-1-1 0,-35 5 0,-6-9 93,60-1 63,10 9-142,0 0-1,-1 1 1,-1-1 0,1 1-1,-2 1 1,7 13 0,-3-6-17,1 4 36,0-1 0,12 43 0,-15-42-38,0-1 21,-1 1 0,0 0 0,2 25 0,-1-8 25,12 156 98,-18-174-153,9 42 29,-4-40-20,1 0 0,10 23 0,-8-33 19,3-2-23,-1-1 0,1-1 0,16 10 0,-12-14 9,0-4-178,0-1 1,0 0-1,-1-1 1,1-1-1,16-4 0,36-8-4688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51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582 248 10488,'-2'-3'0,"-4"-28"0,4-2 21,2 25 0,0 1 0,-1-1 0,0 1 0,0-1 0,-1 1 0,-2-9 0,3 13 44,0 0 0,0-1 0,0 1 1,0 0-1,1-1 0,-1-5 1,1 7-42,0 1 1,0 0 0,1 0 0,-1-1 0,0 1 0,0 0 0,1 0-1,-1 0 1,1 0 0,-1-1 0,1 1 0,-1 0 0,1 0 0,0 0-1,0 0 1,-1 0 0,1 0 0,0 0 0,0 1 0,0-1 0,0 0-1,0 0 1,0 1 0,0-1 0,0 0 0,2 0 0,11-4 168,5-3 47,40-8 0,74-7 128,-80 17-139,59 3 1,-102 3-210,-3-1 10,1 1 0,-1 0 0,0 0 0,0 1 0,1 0 0,9 3 0,-3 0 0,23 8 6,-37-12-34,1 0 0,-1 0 1,1 1-1,-1-1 1,1 0-1,-1 0 1,0 0-1,1 1 1,-1-1-1,1 0 1,-1 0-1,0 1 0,1-1 1,-1 1-1,0-1 1,1 0-1,-1 1 1,0-1-1,1 1 1,-1-1-1,0 0 1,0 1-1,0-1 0,1 1 1,1 6 6,-1-1 1,1 0-1,-1 1 1,0-1-1,-1 1 1,1-1-1,-1 1 1,-2 12-1,-4 1 25,-61 107 10,56-107-25,-25 32 1,16-26-13,-47 67 8,34-45-3,8-7-8,12-9 1,13-30-5,-1 0 0,1 0 1,-1 1-1,1-1 0,0 0 0,0 0 0,0 0 0,0 1 0,0-1 0,1 3 1,0-3-1,0 0 0,0 1 0,0-1 0,0 0 0,0 1 0,1-1 0,-1 0 0,1 0 0,0 0 0,1 1 0,2 2 0,0-1 0,0 0 0,0-1 0,11 7 0,-7-6 0,0 0 0,0-1 0,14 4 0,36 3 0,-37-6-3,0-2 1,1 0 0,-1-2 0,1 0 0,0-2 0,-1 0-1,27-7 1,-41 9-1,-9 6-3,-14 13-5,9-12 9,-14 23 2,-16 32-2,33-49-4,2 0 2,1 0 1,1 0 0,0-1 0,1 1 0,1 0 0,6 21-1,-1-10 0,1-1-1,14 27 1,8 2-35,0 5 18,-28-52 17,0 2 1,1 0 0,-1 0 0,0 0 0,0 0 0,-1 1 0,0 0 0,-1-1 0,2 14 0,-4-18 3,1 0 0,-1-1 0,0 1-1,1 0 1,-1-1 0,-1 1 0,1-1 0,0 1 0,-1-1 0,-1 3 0,-1 0 0,0-1 0,-1 0 0,0 0 0,1 0 0,-1 0 0,-10 5 0,-6 2 0,-39 15 0,-64 14 0,-47-1 0,-59-8 0,-63-8-1635,-15-2-6538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3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509 1 8160,'0'0'328,"-5"5"-55,-19 17 535,15-20 30,8-2-770,0 0 1,1 0 0,-1 0 0,0 0 0,0 0-1,0 0 1,0 1 0,0-1 0,1 0 0,-1 0 0,0 1-1,0-1 1,0 0 0,1 1 0,-1-1 0,0 1 0,0-1-1,1 1 1,-1-1 0,0 1 0,1 0 0,-1-1-1,0 2 1,-5 11 45,1 1 0,1-1 0,0 1 0,1 0 0,0 0 0,-1 28 0,3-33-100,-2 24 150,-12 85 59,-9 48-67,19-128-49,-18 172 39,18-164-52,-20 208 42,21-199-15,2-28-70,-2 57 79,8 114 0,13 63 59,-14-207-42,4 211 62,-7-213-41,-1 225 72,-1-218-73,-21 245 59,17-243-92,-24 226 48,26-231-68,-16 233 40,15-231-60,3-29-55,-33 263 177,-6-45-52,33-199-62,-70 326 222,54-268-292,15-65 36,-33 170 36,33-156-86,5-14-14,4-40-47,1 1 0,-1-1-1,0 0 1,1 0-1,-1 1 1,1-1-1,-1 0 1,1 0 0,0 1-1,-1-1 1,1 0-1,0 0 1,0 0-1,0 0 1,0 0 0,0 0-1,0-1 1,0 1-1,0 0 1,0 0-1,0-1 1,1 1 0,-1 0-1,0-1 1,0 0-1,1 1 1,-1-1-1,0 0 1,1 1 0,-1-1-1,0 0 1,1 0-1,1 0 1,0 0-579,25 5-9871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4.4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1 11032,'0'4'352,"0"12"52,-1 6 755,-4 28 0,3-33-1036,-1 32 0,3-36-99,0-5 0,1 0 0,0 0 0,0 0 1,4 10-1,22 101 107,-2-27-5,-5-12-80,4-1-13,-18-57-28,-6-22-5,0 0 0,0 0 0,0 1 0,0-1 0,0 0 0,0 0 0,0 0 0,0 1 0,0-1 0,0 0 0,0 0 0,0 1 1,0-1-1,0 0 0,0 0 0,1 0 0,-1 1 0,0-1 0,0 0 0,0 0 0,0 0 0,0 0 0,0 1 0,0-1 0,1 0 0,-1 0 0,0 0 0,0 0 0,0 0 0,0 1 0,1-1 0,-1 0 0,0 0 0,0 0 0,0 0 0,1 0 0,-1 0 0,0 0 0,0 0 0,0 0 0,1 0 0,-1 0 0,0 0 0,0 0 0,0 0 0,1 0 0,-1 0 0,0 0 0,0 0 0,0 0 0,1 0 0,-1 0 0,0 0 0,0 0 1,1 0-1,0-2-1,1 1 0,-1-1 0,0 1-1,0-1 1,0 1 0,0-1 0,0 1 0,-1-1 0,1 1-1,0-1 1,-1 0 0,1 0 0,-1 1 0,0-1 0,1 0 0,-1 0-1,0 1 1,0-1 0,0-3 0,0-36-893,-5-42 0,-3 0-7959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4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8344,'0'0'0,"17"11"0,2-2 0,4-2 0,-5-2-48,4-1 48,-1 1-5744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5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212 389 10224,'0'0'-16,"-1"-3"2,-2-9 15,0 0 0,1 0 0,0-16 0,-6-24 18,1 18 25,-2 2 0,-2-1 0,-26-57 0,27 75 82,-22-25 0,26 33-81,5 5 449,4 4-435,1 1 0,-1 0 0,0-1 0,0 1 0,0 0 1,0 1-1,0-1 0,-1 0 0,1 1 0,2 5 0,-2-5-63,25 40 100,-16-20 178,44 138 122,-47-125-55,21 157 142,-25-153-142,20 187 131,-20-180-184,-1-18-154,33 198 347,-33-212-408,9 40 118,28 74 1,-34-109-110,1-1 0,2 0 0,0-1 0,1 0 0,15 21 0,-24-37-60,0 0 0,0 0 0,1 0 0,-1 0 0,1 0 0,-1-1 0,1 1 0,0-1 0,0 0 0,0 0 0,1 0 0,-1 0-1,5 2 2,-8-4-22,0 0 0,0 0 1,0 0-1,0 0 1,0 0-1,0 0 1,0 0-1,0 0 1,1 0-1,-1 0 1,0 0-1,0 0 1,0 0-1,0 0 1,0 0-1,0 0 1,0 0-1,0 0 1,1 0-1,-1 0 1,0 0-1,0 0 1,0-1-1,0 1 1,0 0-1,0 0 0,0 0 1,0 0-1,0 0 1,0 0-1,0 0 1,1 0-1,-1 0 1,0 0-1,0 0 1,0-1-1,0 1 1,0 0-1,0 0 1,0 0-1,0 0 1,0 0-1,0 0 1,0 0-1,0-1 1,0 1-1,0 0 1,0 0-1,0 0 1,0 0-1,0 0 0,0 0 1,0 0-1,1-11 24,1 1 0,-1 0 0,0-17 0,-1 23-21,0-3 5,0 1 0,0-1 0,-1 1-1,0-1 1,0 1 0,0 0 0,-4-9-1,-1-6 2,-15-49 2,9 38 10,-67-154 11,58 146-18,21 40-15,-64-95 18,-11 9-12,45 57 0,9 11-5,-148-135 50,169 153-50,0-1-1,0 1 1,0 0-1,0 0 0,-1 0 1,1 0-1,0 0 0,0 0 1,0 0-1,0 0 0,0 0 1,0-1-1,0 1 0,-1 0 1,1 0-1,0 0 1,0 0-1,0 0 0,0 0 1,0-1-1,0 1 0,0 0 1,0 0-1,0 0 0,0 0 1,0-1-1,0 1 0,0 0 1,0 0-1,0 0 1,0 0-1,0 0 0,0-1 1,0 1-1,0 0 0,0 0 1,0 0-1,0 0 0,0-1 1,0 1-1,0 0 0,1 0 1,-1 0-1,0 0 1,0 0-1,0 0 0,0 0 1,0-1-1,0 1 0,0 0 1,1 0-1,-1 0 0,0 0 1,0 0-1,0 0 0,5-4 3,0 0 0,0 0-1,0 1 1,1 0-1,-1 0 1,1 1 0,0-1-1,0 1 1,7-2-1,-5 2 2,161-41 54,-129 34-51,4-1 26,227-57 18,-210 50 2,243-102 19,-290 113-58,-1 0-1,16-12 0,232-165-2039,-130 83-8347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5.8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684 44 12376,'-14'-8'66,"9"3"34,-1 1 1,0 0 0,-1 1 0,1 0 0,-1 0 0,1 0 0,-1 1 0,0-1-1,0 2 1,0-1 0,0 1 0,-8 0 0,-5 3 208,-39 9-1,40-2-14,-103 71 80,95-54-260,-122 150 31,120-133-98,-88 182 10,115-220-56,-1 1 0,1 0 0,0 0 0,0 0 0,-1 10 1,3-16-2,-18 115 6,16-85-5,2 0-1,5 54 1,-2-65-1,0 0 0,1-1 0,2 1 0,13 33 0,-12-38 0,1 0 0,0 0 0,1-1 0,0 0 0,17 17 0,1-6-1,1 0 0,0-2 0,2-2 0,35 20 1,-62-38-3,1 0 1,0 0-1,0 0 1,0 0-1,0-1 1,0 0-1,7 2 1,-11-3 2,105 20-20,14-13-23,-119-7 43,6 1-32,1-1 0,0-1 0,-1 1 0,1-1 0,10-2 0,112-29-156,19-21-1350,-139 49 1255,151-58-8637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6.2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 21 10760,'12'-19'-698,"-10"17"213,2 4 4,7 6 469,0-1 0,-1 2 0,1-1 0,14 17 0,-13-12 24,25 20 132,43 30 0,-65-53-99,13 10 263,151 82 144,-137-82-64,176 96 145,-176-88-218,160 141 121,-165-131-168,-37-38-268,78 101 272,-16 0-169,-62-101-103,3 4 34,-1 1 0,1 0 0,-1 0 1,0 0-1,0 0 0,1 6 1,-3-11-35,24 106 240,-16 6-151,-7-107-66,-1-1 0,0 0 0,0 1 0,-1-1 0,1 1 0,-1-1 0,0 0 0,-2 6 0,-4 15 45,-1 0 1,-15 33 0,9-33-44,-2 0 0,-19 25 0,35-50-25,-3 5 24,0-1 0,-1 1 0,0-1 0,0 0 0,-1 0 0,-6 6 0,-95 68 148,-10-12-119,116-66-53,-52 23 94,-232 70 27,226-79-74,-250 23-1690,146-28-6850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3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9688,'11'11'-3,"-1"1"0,1 0-1,-2 0 1,11 17 0,-13-18 1,2 8-4,29 117 0,-28-87 25,4 68-1,-6-34 39,12 116 23,-16-157 41,12 189 222,-15-210-288,0 9 95,1 1 0,2-1 0,13 53 1,-10-95-99,7-22-47,26-84-1296,-17 51-5195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7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1 273 2784,'228'-134'3885,"-189"112"-3225,-38 21-617,0 0 0,-1 0 0,1 0 0,0 0 0,-1 0 0,1 0 0,0 0 0,-1 0 1,1 0-1,-1 0 0,0 0 0,1 0 0,-1-1 0,0 1 0,0 0 0,0 0 0,0 0 0,0-1 0,0 1 0,0 0 0,0 0 0,0 0 0,0 0 0,-1-1 0,1 1 0,0 0 0,-1 0 0,1 0 0,-1 0 0,0-1 0,-15-27 321,16 29-374,-3-4 82,0 1 1,-1-1-1,1 1 0,-1-1 1,0 1-1,0 0 0,0 1 0,0-1 1,-9-3-1,6 2 12,4 2-29,1 1 1,-1-1 0,0 1-1,1 0 1,-1-1 0,0 1-1,1 0 1,-1 1 0,0-1-1,0 0 1,0 1 0,0 0 0,0 0-1,0 0 1,0 0 0,0 0-1,0 0 1,0 1 0,1-1-1,-1 1 1,0 0 0,0 0-1,0 0 1,1 0 0,-1 1-1,0-1 1,1 1 0,-1-1-1,1 1 1,0 0 0,0 0-1,0 0 1,0 0 0,0 0-1,0 1 1,0-1 0,0 1-1,1-1 1,0 1 0,-1-1-1,1 1 1,0 0 0,0 0-1,0 0 1,1-1 0,-1 1 0,1 0-1,0 0 1,-1 0 0,1 0-1,0 0 1,1 0 0,0 4-1,7 27 311,1 0 0,22 52 0,-2-2-136,-26-74-193,-1 0-1,-1 1 1,0-1-1,0 1 1,-1-1 0,-2 18-1,1-14-10,1 0 18,-2 1 1,0-1-1,0 0 1,-1-1-1,-7 18 1,5-14-24,1-3 21,-1 0 1,0 0-1,-13 21 1,10-18-29,6-13-6,0 0 1,0 0 0,0-1 0,0 1-1,-1 0 1,1-1 0,-1 0 0,0 1-1,0-1 1,-7 5 0,9-7-7,-4 2 12,5-3-14,-1 0 0,1 0 1,0 0-1,-1 0 1,1 0-1,0 0 0,-1 0 1,1 0-1,0 0 1,-1-1-1,1 1 0,0 0 1,0 0-1,-1 0 1,1 0-1,0 0 0,-1-1 1,1 1-1,0 0 1,0 0-1,-1 0 0,1-1 1,0 1-1,0 0 1,-1 0-1,1-1 0,0 1 1,0 0-1,0 0 1,0-1-1,-1 1 0,1-1 1,-2-7-90,1 0 0,0 0 0,0 0 0,1 0 0,0 0-1,0 0 1,3-13 0,-2 5-995,3-44-7916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7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11120,'3'0'3,"0"1"0,0-1 0,0 1 1,1 0-1,-1 0 0,0 0 1,0 0-1,0 0 0,0 1 0,-1-1 1,1 1-1,0 0 0,-1 0 0,1 0 1,-1 0-1,1 0 0,-1 0 1,0 1-1,0-1 0,0 1 0,0 0 1,-1-1-1,3 7 0,2 3 32,-1 0 0,0 1 0,5 25 0,-8-26-8,6 14 83,-2 0 0,-2 1 0,3 44 0,-3-23 77,10 112 61,-9-126-87,-2-14-95,41 166 211,17-8-1637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7.8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89 840 8792,'-38'-41'104,"32"34"-109,-25-28 224,29 33-195,1 0 0,0 1 0,0-1 1,0 0-1,0 1 0,0-1 0,0 0 0,0 0 0,0 0 1,1 0-1,-1 0 0,1 0 0,-1 0 0,1 0 0,0 0 1,0 0-1,0 0 0,0-4 0,8 3 224,90 1 80,-95 2-317,163 6 389,-100-2-244,114 2 8,-60-6-118,-33-4-40,-1-4-29,-76 6 18,1 0 0,-1-1 0,0 0 0,0 0-1,14-7 1,-23 9 3,-1 1 0,1-1 0,0 1 0,0-1-1,0 0 1,0 1 0,-1-1 0,1 0 0,0 0 0,-1 0-1,1 1 1,-1-1 0,1 0 0,-1 0 0,1 0 0,-1 0-1,1 0 1,-1 0 0,0 0 0,0 0 0,1-2-1,-1 0-2,1 1 5,-1 0-1,1 0 1,-1 0-1,0 0 1,0 0-1,0 0 1,0 0-1,-1 0 1,1-1-1,-1-1 1,-1 0 0,0 0 1,0-1-1,0 1 1,-1 1-1,1-1 1,-1 0 0,0 1-1,0-1 1,-1 1-1,1 0 1,-4-3-1,-4 0 34,1 4-2,0 0-1,0 0 1,0 1 0,0 0 0,0 1 0,-1 0 0,1 1 0,0 0-1,-11 3 1,9-2-6,9-1-2,-1 0 1,1 0-1,-1 0 0,1 0 0,-1 0 0,1 1 0,0-1 0,-1 1 0,-3 4 0,-24 18 214,29-23-188,0 1 0,0 0 0,1 1 0,-1-1 0,1 0 1,0 0-1,-1 1 0,1-1 0,0 1 0,0-1 0,0 1 0,1-1 1,-1 1-1,1-1 0,-1 5 0,17-1 213,-12-6-244,0 0 1,1 0 0,-1-1 0,-1 0-1,1 1 1,0-2 0,0 1 0,0 0-1,0-1 1,5-2 0,37-24 67,-34 21-50,-2 1-28,-7 3 5,1 1 1,-1 0-1,1 0 1,-1 0-1,1 1 1,7-3 0,-9 4-12,-1 1 1,1-1 0,0 1 0,-1 0-1,1-1 1,-1 1 0,1 0-1,-1 0 1,1 0 0,-1 0 0,0 0-1,0 0 1,3 3 0,-4-4-2,34 27 25,7 3-24,-31-24-4,0-1 1,1 0 0,0 0-1,0-1 1,0-1 0,0 0-1,17 2 1,-3-6-13,124-36-15,-116 23-31,130-75-18,-135 67 17,7-13 20,43-58 0,-62 64 1,15-49 4,-4-19 29,-21 72 9,0 1 14,-1 0 0,0-1 0,-2 1 0,-1-50 0,-5 51 9,3 23-22,-1 0 0,1 0 1,0-1-1,0 1 0,-1 0 0,1 0 0,0-1 0,0 1 0,-1 0 0,1 0 1,0 0-1,-1 0 0,1-1 0,0 1 0,-1 0 0,1 0 0,0 0 0,-1 0 0,1 0 1,0 0-1,-1 0 0,1 0 0,-1 0 0,1 0 0,0 0 0,-1 0 0,1 0 0,0 0 1,-1 0-1,1 0 0,0 1 0,-1-1 0,1 0 0,0 0 0,-1 0 0,1 0 0,0 1 1,0-1-1,-1 0 0,1 0 0,0 1 0,0-1 0,-1 0 0,1 1 0,0-1 0,0 0 1,-4 3 16,2-2-12,1 1 0,0-1 1,-1 0-1,1 1 0,0-1 0,0 1 1,0-1-1,0 1 0,0-1 0,0 1 1,0 0-1,0-1 0,1 1 1,-1 0-1,1 0 0,-1 0 0,1 1 1,-8 31 89,-4 52 0,10-54 55,7 153 55,-2-146-82,37 267 259,-36-280-369,4 61 68,-2 19 3,-6-103-81,0-1 0,0 0 0,0 0 0,0 0 0,0 0 0,0 0 0,-1 0 0,1 0 0,-1 0 0,0 3 0,0-4-7,1-1 1,-1 1 0,1-1-1,0 1 1,-1-1-1,1 1 1,-1-1 0,1 1-1,-1-1 1,1 0 0,-1 1-1,0-1 1,1 0 0,-1 1-1,1-1 1,-1 0 0,0 0-1,0 1 1,-5-6 7,-8-17-591,1 0 0,-11-25 0,-8-20-8237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8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10584,'6'8'5,"2"0"1,-1-1 0,1 0 0,0 0 0,0 0 0,1-1-1,-1-1 1,15 8 0,-10-6 8,19 13 24,1-1 1,43 17-1,-63-30-34,12 2 3,112 11-2,-108-20-17,9-6-625,74-24-1,-32 3-5688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8.5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175 163 10584,'1'-13'1,"-3"-11"7,-16-30 0,-6-10 815,21 56 2130,5 14-2926,0-1 0,0 1 0,-1-1 0,0 1 0,0 0 0,0 0 0,0 0 0,-1-1 0,-1 10 1,3 116 46,-4-97-60,-5 58-1,-6 28-10,-26 135-7,31-206-15,-39 194-1758,23-119-7023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8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555 152 13000,'10'-32'202,"-8"29"-161,-1-1 1,1 0-1,-1 1 0,0-1 0,0 0 1,0 0-1,-1 0 0,1 0 0,-1 0 1,0 0-1,0 0 0,0 0 0,-2-6 1,1 7 13,0 0 1,0 0-1,0 0 1,0 0-1,0 1 1,-1-1 0,0 0-1,1 1 1,-1-1-1,0 1 1,0-1 0,-1 1-1,1 0 1,0 0-1,-1 0 1,1 0-1,-1 0 1,-5-2 0,2 2-9,1 0 1,-1 0 0,0 1 0,0 0 0,0 0 0,0 0 0,0 1-1,0 0 1,-6 1 0,-3-1-11,10 0-9,-1 0 0,1 1 0,-1-1 0,1 1 0,-1 1 0,1-1 0,-9 4 1,-98 43 208,89-34-129,-82 77 28,87-71-129,0 9-5,-20 43 0,37-71-4,1 0 0,-1 1 1,1-1-1,-1 0 1,1 1-1,0-1 1,-1 1-1,1-1 1,0 1-1,0-1 0,0 2 1,1 6-3,0 0 0,0-1 0,1 1 1,0-1-1,1 1 0,0-1 0,7 14 0,-10-21-1,1 1 0,0-1 0,-1 0 0,1 0 0,0 0 0,0 0 0,0 0 0,0-1 0,0 1 0,0 0 0,0 0 0,1 1 0,101 57-90,-76-48-11,-12-6 68,32 10-43,67 12 1,69 17-15,-153-32 93,-28-10 2,1 0 0,-1 0 0,-1 0 0,1 0 0,0 0 0,0 0 0,-1 1 0,1-1 0,-1 1 0,0-1 0,0 1 0,0-1 0,0 1 0,0 0 0,1 4 1,-2-5-1,0-2 0,0 1 1,1-1-1,-1 1 0,0-1 1,0 1-1,0-1 1,0 1-1,0 0 0,0-1 1,0 1-1,0-1 1,0 1-1,-1-1 0,1 1 1,0-1-1,0 1 1,0-1-1,-1 1 0,1 0 1,-8 13 3,0-1 0,0 0 1,-1-1-1,-12 13 0,1-8 30,-37 23-1,36-27-30,-33 15 1,20-16-8,-1 0 1,-48 8 0,56-16-43,-99-7-49,125 3 77,-1 0 1,0 0 0,1-1-1,-1 1 1,0 0-1,1-1 1,-1 1-1,0-1 1,1 0-1,-4-1 1,-5-5-236,-1 0 1,1 0-1,0-1 1,1 0-1,0-1 1,0 0-1,-10-14 1,-23-32-8721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9.3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12016,'12'23'-11,"7"23"-58,18 65-57,-29-86 9,-1 1-1,-1 0 1,4 45-1,-8-53 107,0 14 59,-2 152 59,-2-147 113,-22 186 493,12-121-354,10-83-201,1 0 1,1 0-1,3 29 1,0-14-73,2-53-1686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39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15 389 10312,'-13'42'2,"12"-31"1,2-2-2,-1-8 1,0 1 0,0-1 0,0 1 0,0-1-1,1 0 1,-1 1 0,0-1 0,1 0 0,-1 1-1,1-1 1,0 0 0,-1 0 0,1 1 0,0-1-1,0 0 1,0 0 0,0 0 0,1 1 0,25 15 41,-18-13-46,48 25 16,-27-17 21,145 28 12,-136-38-11,181-18 16,-174 10-30,208-31 26,-18 3 10,-234 33-47,0 1 0,0 0 0,1-1 0,-1 1 0,0 1 0,1-1-1,-1 0 1,4 1 0,6 1 165,-16 1-43,-14 8 240,-1-1 1,0 0-1,-32 9 1,-3 4 277,-7 6 30,-50 23 592,111-51-1256,-1-1 0,1 0 0,-1 0-1,0 1 1,1-1 0,-1 0 0,1 1 0,-1-1 0,1 1 0,0-1 0,-1 1-1,1-1 1,-1 0 0,1 1 0,0 0 0,-1-1 0,1 1 0,0-1 0,0 1-1,-1-1 1,1 2 0,0-2-6,1 1 0,-1-1-1,1 0 1,-1 1 0,1-1 0,-1 0-1,1 1 1,-1-1 0,1 0-1,-1 1 1,1-1 0,0 0 0,-1 0-1,1 0 1,-1 0 0,1 0-1,0 0 1,-1 0 0,1 0 0,-1 0-1,1 0 1,0 0 0,0 0 0,201-11 250,-178 14-256,1 7-4,5 13 0,-11-3-5,0 0 1,-1 2-1,24 39 1,-37-54 3,1 2-2,1 0-1,0 0 1,0-1 0,1 0 0,0 0-1,10 6 1,-11-8-1,8 2-21,15 0 7,44 5 0,-49-13-35,-2-6 32,0 0 1,-1-1 0,33-16-1,-52 22 11,-1 0-1,0-1 0,1 1 1,-1-1-1,0 0 0,0 1 1,3-4-1,24-27-47,25-36 0,-42 45-35,31-116-43,-39 108 17,-5-139-34,-3 135 73,-28-129-26,25 137 61,2 12 28,1 1 10,-1 0 1,0 0-1,-2 0 0,1 1 0,-1 0 1,-12-15-1,-4 0-1,22 26 8,-1 0 0,0 0 0,1 1-1,-1-1 1,0 1 0,0 0 0,0-1 0,0 1 0,0 0 0,-3-1 0,3 2 0,0 0 0,0 0 0,-1 0 0,1 1 0,0-1 0,0 1 0,0-1 0,0 1 0,0 0 0,0-1 0,0 1 1,0 0-1,0 0 0,1 1 0,-1-1 0,0 0 0,1 1 0,-1-1 0,1 1 0,-2 1 0,0-1 3,-6 10 18,-41 88 19,40-72 7,-29 164 19,34-149-11,-16 287 148,20-301-193,1 54 64,3-32-40,1 13 57,-6 77 1,2-137-72,0-1-11,-1 0 0,1 0 0,0 0-1,-1 0 1,1 0 0,-1-1 0,0 1-1,0 0 1,-3 5 0,4-8-8,-2-3 33,-15-70-658,13 51-596,-10-52-8200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40.3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1 441 11744,'4'-2'0,"37"-12"65,-36 12-57,94-27 85,-64 19-39,-1-1 0,0-3-1,37-19 1,-64 30-42,54-27 47,4-2-47,73-34-430,-77 32-1300,-58 32 1691,0 1 0,0-1 0,0 0 0,0 0 1,0 0-1,0 0 0,-1 0 0,1 0 0,-1-1 0,1 1 1,-1-1-1,0 0 0,0 0 0,0 0 0,0 0 1,2-6-1,0 1 29,-2 4 12,1-5 22,-3 5 81,0-4 70,0 6 177,1 0-303,-1 1 0,1-1 1,-1 1-1,1-1 0,-1 1 0,1-1 1,0 1-1,0 0 0,-1-1 0,1 1 1,0 0-1,0 0 0,1-1 1,-1 1-1,0 0 0,0 0 0,3-1 1,0-1 76,0 0 1,1 1 0,0-1 0,-1 1 0,10-3 0,121-28 1137,-125 32-1192,-1 0 0,1 0 0,0 1 0,-1 0 0,1 1 0,0 0 0,-1 0 1,1 1-1,-1 0 0,16 6 0,-7 1 50,29 17 0,-36-14 13,4 12-48,18 35 0,-26-38 15,-4-10-77,1 5-7,0 1 0,-1 1 0,0-1 0,-2 1 0,0 31 0,-5 6 72,-17 89 0,17-125-94,3-13-3,0 0 1,0-1-1,-1 1 0,0-1 1,-1 1-1,1-1 0,-5 7 1,-4 7 15,0-1 0,-2 0 0,0-1 0,-30 29 0,32-36-15,-25 17 43,-116 57 137,149-82-175,0-1 0,0 1-1,0-1 1,0 1 0,1 0 0,-1 0-1,1 0 1,-1 1 0,1-1-1,0 0 1,-3 4 0,3-3-1,2 3 57,8 11-23,18 27 1,-25-42-40,14 16 70,18 12-21,47 32 1,-51-46 18,153 57 29,-139-61-34,205 34 28,-195-42-50,37-5-1037,105-15 0,-42-5-9202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746 0 8072,'0'0'321,"-3"5"-49,-47 91 2023,33-49-1799,-65 180 401,50-144-684,-52 114-11,-32 31-57,90-185-97,-94 169 17,98-174-51,-26 44-1,2-7-10,-4-1-6,50-74 2,0 0 1,-1 0-1,1 1 1,-1-1-1,1 0 1,0 1-1,-1-1 0,1 0 1,-1 0-1,1 0 1,0 0-1,-1 1 1,1-1-1,-1 0 1,1 0-1,-1 0 0,1 0 1,-1 0-1,1 0 1,-1 0-1,1 0 1,0 0-1,-1 0 1,1 0-1,-1-1 0,1 1 1,-1 0-1,1 0 1,0 0-1,-1-1 1,1 1-1,-1 0 1,1 0-1,0-1 0,-1 1 1,1 0-1,0-1 1,-1 1-1,1 0 1,0-1-1,0 1 1,-1 0-1,1-1 0,0 1 1,0-1-1,-1 0 1,1 1-1,-14-32-1549,-4-6-6190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3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329 745 10040,'22'-19'0,"20"-17"0,8-14 0,-42 40 0,-1 1 0,0-1 0,0-1 0,5-12 0,-7 11 0,0 1 0,-1-1 0,-1-1 0,4-20 0,-5 13 0,-1-1 0,-1-38 0,-4 29-1,-2-1 0,-1 1 0,-1 1 0,-12-31 1,7 32-19,5 14 12,1 0 3,-1 0 1,-1 0-1,0 1 0,0 1 0,-1-1 0,-22-20 1,10 15-7,-25-15 1,45 32 8,0-1 0,1 1 0,-1 1 0,0-1 0,0 0 0,1 0 0,-1 1 0,0-1 0,0 1 0,0-1 0,0 1 0,0 0 0,0-1 0,0 1 0,0 1 0,0-1 0,-2 0 0,-2 1-1,3-1 2,1 1 0,-1-1 0,1 1 0,-1-1-1,1 1 1,-1 0 0,1 0 0,0 0 0,-1 0 0,1 1 0,-4 2 0,-1 3 0,1 0 0,0 0 0,1 1 0,-1-1 0,1 1 0,1 0 0,0 1 0,-6 15 1,8-20-1,-6 24 7,-31 165 3,33-144 4,-16 230 12,20-219 28,2 242 27,1-241 6,0 246 39,-2-248-12,1-19-58,-1 36 48,-16 106 0,-17 3 81,33-177-283,-1 0-91,0-1 1,0 1-1,0 0 1,-1-1-1,-7 14 1,-2 0-6272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4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10040,'40'37'-12,"-12"-8"1,74 79-8,-82-82 14,26 43 4,3 23 1,41 105 40,-24-60 30,-49-104 43,2-1-1,29 41 1,-30-49-67,2 1 189,112 98-1244,-54-58-5471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6.85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910 49 8880,'-3'-5'321,"0"0"-148,2 2-104,-1 1 0,1-1 0,0 1 0,-1-1 1,0 1-1,1 0 0,-1-1 0,0 1 1,0 0-1,-1 0 0,1 0 0,0 1 1,0-1-1,-1 0 0,1 1 0,-1 0 0,-4-2 1,-3 2 29,0 1 0,1 0 1,-1 1-1,0 0 0,0 1 1,1 0-1,-1 1 0,-14 5 1,8-3-81,-8 2 39,0 1 0,0 2 0,-40 21 0,44-20-39,-8 5 62,-117 84 38,59-44 22,63-41-122,-87 49 29,85-50-34,0-1-3,1 1 1,-45 34-1,36-20 2,30-26-13,1 0 1,0 0-1,-1 0 0,1 0 0,0 0 1,0 0-1,1 1 0,-3 3 1,3-5-1,1-1 0,0 1 0,1 0 0,-1 0 0,0-1 0,0 1 0,0 0 0,0 0 0,0-1 0,1 1 0,-1 0 0,0-1 0,1 1 0,-1 0 0,1-1 0,-1 1 0,0-1 0,1 1 0,-1-1 0,1 1 0,-1-1 0,1 1 0,0-1 0,-1 1 0,1-1 0,0 0 0,-1 1 0,1-1 0,0 0 0,-1 1 0,2-1 0,4 3-1,32 12-1,-19-9-2,110 33 1,-111-33 1,-1-2 0,19 2 0,-10-2 2,61 11 8,-24-1 0,46 10 94,-108-24-97,-1 1-1,1-1 0,-1 0 0,1 0 1,-1 1-1,1-1 0,-1 0 1,1 1-1,-1-1 0,0 1 1,1-1-1,-1 1 0,0-1 0,1 1 1,-1-1-1,0 0 0,1 1 1,-1 0-1,0-1 0,0 1 0,0-1 1,1 1-1,-1-1 0,0 1 1,0-1-1,0 1 0,0 0 1,0-1-1,0 1 0,0-1 0,0 1 1,0-1-1,-1 2 0,1-1 4,0 3 1,0-3-7,0 1 0,0 0 1,0-1-1,0 1 0,0 0 0,-1-1 0,1 1 0,0-1 0,-1 1 0,0-1 0,1 1 0,-1 0 0,0-1 1,0 0-1,0 1 0,0-1 0,0 0 0,-1 2 0,-3 2-135,1-1 1,-1 0 0,0-1-1,0 1 1,-1-1-1,1 0 1,-1 0-1,1 0 1,-1-1-1,-10 3 1,-33 9-7348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7.1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6 8792,'7'-2'20,"20"-1"206,-26 3-215,0 0 0,1 0 1,-1 0-1,0 0 0,0 0 0,0 1 0,0-1 1,1 0-1,-1 1 0,0-1 0,0 1 0,0-1 1,0 1-1,0 0 0,0-1 0,0 1 1,0 0-1,0 0 0,-1 0 0,1-1 0,0 1 1,1 2-1,31 67 221,-26-48-112,-3 10-43,1 63 0,-9-69-22,-39 113 24,-14 46 18,51-154-90,-2 39-1,7 2-4,2-60-237,0 1-1,1-1 1,1 1 0,6 20 0,1-4-5645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7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291 35 13272,'58'-28'-55,"-55"27"65,1-1 0,0 1 1,0 1-1,0-1 0,0 0 0,0 1 1,0 0-1,0 0 0,0 0 0,0 0 1,0 1-1,0 0 0,0 0 0,0 0 1,-1 0-1,8 3 0,7 5 89,0 1 0,22 15 0,-34-21-67,8 5 3,8 5 155,0 1-1,34 31 1,-54-44-180,-1 0 1,0 0 0,1 0 0,-1 0 0,0 0 0,0 0 0,-1 1 0,1-1 0,0 0 0,-1 1 0,1-1 0,-1 0 0,0 1-1,0-1 1,0 1 0,0-1 0,0 0 0,0 1 0,-1-1 0,0 5 0,0-4 2,-4 8 61,0-6-61,0 0 1,0 0 0,0-1-1,-1 1 1,0-1 0,1-1-1,-2 1 1,1-1 0,-11 4-1,-62 19 71,55-19-82,-19 5 51,35-11-39,0 1 1,0 0-1,-1 1 0,1 0 0,1 0 0,-1 1 0,0 0 0,-11 8 0,17-10 41,-1 1 17,3-2-70,0-1 0,-1 0 0,1 0 0,0 0 0,0 0 0,-1 0 0,1 0 0,0 0 0,0 1 1,0-1-1,0 0 0,-1 0 0,1 0 0,0 1 0,0-1 0,0 0 0,0 0 0,0 0 0,0 1 0,-1-1 1,1 0-1,0 0 0,0 0 0,0 1 0,0-1 0,0 0 0,0 0 0,0 1 0,0-1 0,0 0 1,0 0-1,0 1 0,0-1 0,0 0 0,0 0 0,0 1 0,1-1 0,-1 0 0,0 0 0,0 0 0,0 1 1,0-1-1,0 0 0,0 0 0,1 1 0,11 16 74,36 43 63,47 43-10,29 27 86,-107-109-134,-4-3-42,-2 1 0,16 34 0,-26-52-34,-1 0-1,1 0 1,-1 0 0,0 0-1,1 0 1,-1 0-1,0 0 1,0 0-1,0 0 1,0 0 0,0 0-1,0 0 1,0 0-1,0 0 1,-1 2 0,-3 12 12,-1 0 0,0-1 1,-1 1-1,-1-1 0,-10 16 1,0-7 62,-83 94 30,78-95-37,-37 28 1,39-35-67,-30 18 0,35-25-9,0-2 0,0 0 0,-1 0 0,1-2 0,-1 0 0,-27 3 0,41-6-3,1-1-1,-1 0 1,1 0 0,-1 0 0,0 0-1,1 0 1,-1 0 0,1 0 0,-1 0-1,0-1 1,1 1 0,-1-1 0,-2 0-1,-12-7-250,1 1-1,0-2 0,0 0 0,1-1 0,0 0 0,1-1 0,-13-13 0,-41-43-9583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7.9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1358 14880,'15'12'0,"3"13"0,-3 5 8,17 49 1,-30-73 4,6 16 120,15 31 1,-10-27-94,-2 1-15,-7-17 25,0 0-1,1 0 0,0-1 1,10 15-1,42 56 248,-57-80-285,0 1 0,1-1 0,-1 1 0,1 0 1,-1-1-1,1 1 0,-1-1 0,1 1 0,0-1 0,-1 0 0,1 1 0,-1-1 0,1 1 0,0-1 0,0 0 0,-1 0 0,1 1 0,0-1 0,-1 0 0,2 0 1,21 4 100,1-1 1,41 0 0,-63-3-98,0 0-1,1 0 1,-1 0-1,0 0 1,1-1 0,-1 1-1,0-1 1,0 0 0,1 0-1,-1 0 1,2-1 0,50-25 113,71-50 0,-80 42 13,89-73 3,23-16-98,-79 64 39,155-123 1,26-18-60,-151 117 21,432-331 18,-442 343-44,322-210-2103,-222 158-8479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5:58.3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 1799 13536,'-63'100'32,"-46"75"8,86-132 0,-86 225 54,92-211 140,-32 180 91,48-235-310,1 1 0,-1-1 0,1 0 0,0 0 0,0 0 1,0 0-1,0 0 0,0 1 0,0-1 0,0 0 0,1 0 0,-1 0 0,1 0 0,1 2 1,0 3 12,0 0 0,1-1 1,0 1-1,0-1 0,0 0 1,1 0-1,7 8 0,-6-9-18,1 0 0,0-1 0,0 0 0,0 0 0,1 0 0,-1-1 0,9 4 0,0-4 64,7-10 26,11-6-43,-1-2 1,35-21 0,109-85 6,-77 41 83,-99 80-147,323-289 146,68-81-91,-391 370-55,177-174 128,303-307 4,118-128-2011,4-7-7647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31.3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504 729 6368,'-19'-56'208,"9"14"-46,4 12 311,-12-30 1,2 29-330,7 20 163,-6 2-224,0 1-1,-1 0 1,0 1 0,0 1 0,0 0 0,-24-4 0,26 7-69,-31-2 49,-118 11 89,95-6 39,66 0 106,11-10 242,-3 9-432,-1 0 0,1 0 1,-1 0-1,1 1 0,0 0 1,8 0-1,-1 1-88,46-1 399,229 6 668,-254-3-854,20 0 1,64-4 0,47-1-25,-127 2-99,12-1-20,1 3 0,66 11 0,143 32 316,-228-41-385,51 12 108,101 35 24,-146-40-24,139 42 59,-142-45-47,169 20 54,-159-24-60,180 3 56,-180-6-35,184 8 70,-181-7-50,190 3 74,-193-4-75,305 17 371,-248-14-487,-62-2 82,258 18 278,-183-11-282,67-3-4,-56-4 8,-16 2-52,139 7 100,-138-10-130,-38-5 18,125-24-1,-188 25-61,-1 1 1,1-2-1,-1 1 0,18-10 0,-13 5-9,-3 3 2,0-1-1,0 0 1,-1 0-1,0-2 1,0 1-1,-1-1 1,0 0-1,10-12 1,-14 13-6,0 0 0,0 0 0,6-13 0,7-30 4,-8-3-4,-9 41-1,-1-1 0,0 1 0,-1 0 0,-1 0-1,-5-22 1,0 18-5,-7-7-6,-2 0 0,0 2 1,-2 0-1,-33-32 0,35 38 8,10 8-4,-1 1 0,0 1 1,0-1-1,0 1 0,-13-6 0,-122-62-45,110 60-6,29 11 52,-44-16-43,0 2 0,-55-10-1,-47-5-55,121 28 20,18 3 61,-20-2-19,-1 2 1,1 1 0,-39 6-1,51-5 7,-10 2-5,0 1-1,-44 13 1,3 6-28,66-22 66,1-1 0,-1 0-1,1 1 1,0 0 0,0 0 0,-1-1-1,1 1 1,0 0 0,1 1 0,-1-1-1,0 0 1,1 1 0,-1-1 0,1 0-1,-1 1 1,1 0 0,-1 3 0,1-3-2,-1 8-15,3-5 18,0 1 0,0-1 0,1 0 0,0 0 0,0 0 0,1 0-1,-1-1 1,1 1 0,0-1 0,1 1 0,0-1 0,0 0 0,0-1-1,0 1 1,0-1 0,1 1 0,10 6 0,-3-1 1,-7-6 0,-1-1 0,1 1 0,0-1 1,0-1-1,0 1 0,0 0 0,0-1 1,8 2-1,47 19-1,12 3 2,3-1 0,-1 6 0,0 2 0,5-1 0,3-4 0,-4-4 0,-7-2 0,-11-2 2,-49-16 0,-1 1-1,19 12 1,-21-12-1,-1 0-1,-1 1 1,10 10 0,-3 0 4,-1-1 1,0 2-1,-2 0 0,12 24 1,26 73 83,-47-109-63,1 3 5,-4-3-4,-6 2-16,0-1 0,-1 0 0,1 0 0,-1-1-1,-19 8 1,-42 13 14,53-22-16,-1 0 0,0-1-1,0-1 1,-31 0 0,27-2-6,-9 2 13,-9 0-1,1 2 0,-52 11 0,-138 43 45,207-51-57,-54 24 6,56-23-5,-26 12 3,-45 26 0,79-38-3,-49 26 8,54-32-10,-11 10 4,15-12-1,-4-11-2,7 9-3,0-1 1,0 1 0,0-1-1,1 1 1,-1-1-1,1 1 1,0-1 0,1-3-1,17-37 1,13-11-1,11-8 0,7-9 0,2-11 0,-1-4 0,-5 1 0,31-68-6,-74 147-152,20-46 515,-21 48-554,-1-1-1,0 1 0,0 0 0,0-1 0,0 1 0,-1-1 0,0 1 1,0-1-1,0 1 0,0 0 0,-3-9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35.4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734 813 6192,'-17'-4'20,"0"1"95,0 0 1,0-2-1,-31-13 0,16 3 166,4 3 10,1-2 0,0-1 0,-30-23 0,11 2-121,-74-76 199,103 98-352,-20-20 126,0-5-35,6 4 142,-42-34-1,53 55-160,13 10 11,0 0 0,0-1 0,0 0 0,1 0 0,0-1 0,0 0 0,-7-8 0,7 4 1467,11 13-1261,0 1-255,-2-2-11,-1 0 1,1 0-1,-1 0 0,1-1 0,0 1 1,0-1-1,-1 0 0,6 1 1,90 32 359,50 9 161,-102-31-370,241 43 311,-176-43-459,-62-8 45,199 3 33,-197-7-67,231-14 23,-222 11-10,234-8 34,-237 10 7,227 10 56,-229-5-17,-19 0-77,229 29 205,-42 6-70,-182-31-51,-23-4-92,143 23 244,-158-27-299,49 6 215,-1-2 0,74-5 0,141-14 676,-263 15-838,0-4 13,-3 3-71,0 1 0,0 0 0,1 0-1,-1 0 1,0-1 0,0 1 0,1 0 0,-1 0 0,0-1 0,0 1-1,0 0 1,1-1 0,-1 1 0,0 0 0,0-1 0,0 1 0,0 0 0,0-1-1,0 1 1,0 0 0,0-1 0,0 1 0,0 0 0,0-1 0,0 1 0,0-1-1,0 1 1,0 0 0,0-1 0,0 1 0,0 0 0,0-1 0,-1 1-1,1 0 1,0 0 0,0-1 0,0 1 0,-1-1 0,-4-4 9,0 0 1,-1 1-1,0-1 1,0 1 0,0 1-1,0-1 1,-9-3-1,-5-3 25,-95-52 25,9 9 8,32 17-41,-61-29-1,-64-33 12,145 71-30,-131-69 20,163 81-11,-22-17-1,42 30-4,-9-3 109,12 7-119,0-1 0,0 1 0,0 0 0,0-1 0,0 1 0,1-1 0,-1 0 0,1 1 0,-1-1 0,1 0 0,-1 0 0,1 0 0,0 0 0,-1 0 0,1 0 0,0 0 0,0-1 1,0 1-1,2 0 0,18 7 8,44 22 3,-30-15 26,183 62 15,-170-63-20,222 50 19,-217-51-14,233 76 58,-227-67-16,106 57 1,-163-77-77,0 1 1,1 0-1,-1 0 0,0 0 1,0 0-1,-1 0 0,1 0 0,0 1 1,-1-1-1,0 1 0,0 0 1,2 5-1,-2-4 0,0 5 27,-5 2-21,0-1 0,-1 1-1,-10 20 1,3-16 21,-9 5-9,-1-1 0,0 0 0,-2-2 0,-29 18 0,-15 3 10,36-25-12,0-1 0,-56 16 0,72-25-19,9-3-1,0 0-1,0 0 1,0 0-1,0-1 1,-7 0-1,-145 7 22,91 1-20,-12 3 2,-12 4-4,1 7-1,7 4 0,13 0 0,13-7 0,16-5 0,19-11 0,22-3 0,0 0 0,-1 0 0,1-1 0,0 1 0,-1 0 0,1 0 0,0-1 0,-1 1 0,1 0 0,0-1 0,0 1 0,0-1 0,-1 1 0,1 0 0,0-1 0,0 1 0,0-1 0,0 1 0,0-1 0,-1 1 0,1 0 0,0-1 0,0 1 0,0-1 0,0 1 0,0-1 0,1 1 0,-1-1 0,0 1 0,0 0 0,0-1 0,3-17-1,1 0-1,0 1 1,2 0-1,14-32 1,-12 28-1,8-18-1,1 1 0,25-41 0,-27 52-1,28-52 2,13-22 2,4 7 0,4 7 0,16-10 0,3 4-2376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5.3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637 193 8880,'-72'-36'817,"67"33"-635,1 1 0,-1 0 0,0 0 0,0 0 0,0 1 0,-8-2 0,-20-4 583,10 0-381,0 1 0,0 1 1,-33-3-1,-1-2 196,56 10-574,1 0 0,0-1 1,0 1-1,0 0 0,-1 0 0,1-1 1,0 1-1,0 0 0,0 0 0,0-1 1,0 1-1,0 0 0,-1-1 0,1 1 1,0 0-1,0-1 0,0 1 0,0 0 1,0 0-1,0-1 0,0 1 0,0 0 1,0-1-1,1 1 0,-1 0 0,0-1 1,0 1-1,0 0 0,0 0 0,0-1 1,0 1-1,1 0 0,-1 0 0,0-1 1,0 1-1,6-12 2,-5 12 8,2-4 3,0-1 0,1 1-1,0 1 1,0-1 0,0 0-1,1 1 1,-1 0 0,6-3-1,-4 2-4,1 0 4,1 0 1,-1 0-1,1 1 1,0-1-1,0 2 1,9-3-1,-4 1-5,-7 3-1,0-1 0,0 1 0,0 0 0,0 0-1,1 1 1,-1 0 0,0 0 0,0 0 0,9 2-1,-8 0 1,-2-2-2,-1 1 0,1 0 0,-1 0 0,0 1 0,0-1 1,1 1-1,-1 0 0,0 0 0,-1 0 0,1 1 0,0-1 1,3 4-1,-3-2-1,-3-4-7,-1 0 1,1 1-1,-1-1 0,1 0 1,-1 1-1,0-1 1,1 1-1,-1-1 0,0 1 1,1-1-1,-1 0 1,0 1-1,1-1 0,-1 1 1,0 0-1,0-1 1,0 1-1,0-1 0,1 2 1,2 14 14,0 1-1,-1 0 1,0 19 0,-3-3-3,-2 0 0,-10 53 0,8-61-11,-12 62 8,8-55-9,-17 73 0,-15 90-4,37-159-4,-1 137-8,8-142-12,6 0 12,1 0 1,15 31 0,-11-42-26,10 4 10,45 32-1,-48-45-56,-6-4 42,-1 0 14,1-1 0,0-1 1,1 0-1,-1-1 0,31 4 0,-11-3-43,1-2 1,0-2-1,60-5 0,-92 3 65,-1 0 0,1 0 0,-1 0 0,1 0 0,-1 0 0,0-1 0,1 1 0,-1-1 0,0 0 0,0 0 0,0-1 0,0 1 0,0 0-1,-1-1 1,1 0 0,-1 0 0,0 1 0,1-1 0,-1-1 0,-1 1 0,1 0 0,0 0 0,1-5 0,-3 6-5,-10 3-11,4 3 20,4-3 2,0 0 1,0 0-1,0 0 1,1 0 0,-1 1-1,1-1 1,-1 0-1,1 1 1,-1 0-1,1-1 1,0 1-1,-3 3 1,0 2 0,3-5-1,-1 0 1,1 1 0,0-1-1,0 0 1,0 1 0,0-1-1,0 1 1,0-1 0,1 1-1,-1 3 1,-1 11-4,0 0-1,2 26 1,4-27-28,0-7 17,4 13-18,2 0-1,24 39 1,-8-18-43,-2 1 1,-2 0-1,16 48 0,-38-91 74,1 0 0,-1 0 0,0 0 0,0 0 0,1 0 0,-1 0-1,0 0 1,0 0 0,0 0 0,0 0 0,0 0 0,0 0 0,-1 0 0,1 2 0,-5 14-12,-1 0 0,0 0 0,-16 29 0,7-24-4,-89 93 0,76-93 14,-55 33 4,-34 9 1,76-45 0,-51 15 0,61-25 0,-2-1 0,-50 7 0,58-13 10,-1-1 1,1-2 0,0 0 0,-40-8 0,-95-31-1635,-10-12-6222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0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453 365 3232,'0'-16'1,"0"10"7,0 1 0,0-1 0,-1 1 0,0-1 0,-2-8 0,-1 0 40,0 0 0,-1 1 0,-1 0 0,-1 0 0,0 0 0,0 0 0,-12-14 0,8 13-15,-37-42 238,34 40-117,6 6-63,-1 0-1,0 1 1,0 0-1,-1 0 1,0 1-1,0 1 0,-1 0 1,-22-12-1,1 8 28,32 11-102,-1-1 0,0 1 0,1 0 0,-1 0 0,0 0 0,0-1 1,1 1-1,-1 0 0,0 0 0,0 0 0,1 0 0,-1 0 1,0 1-1,1-1 0,-1 0 0,-1 1 0,-9 2 47,1 2 0,0-1 0,1 1 0,-1 1 0,-12 8-1,9 1 153,-1 12-66,-21 53-1,29-50 27,-14 181 76,18-156-71,14 248 69,-6-240-81,35 241 72,-32-247-72,27 203 75,-31-213-62,15 195 194,-7-122-205,-13-117-146,1-1-1,-1 1 1,0-1-1,0 1 0,0-1 1,0 1-1,0 0 0,0-1 1,-1 1-1,0 2 1,0-4-114,0 1 0,0-1 1,0 0-1,1 1 0,-1-1 1,0 0-1,0 0 0,-1 0 1,1 0-1,0 0 0,-3 1 1,-10 8-5031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4.5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1560 9416,'35'1'24,"-1"-1"0,1-2 1,65-12-1,-10-5-13,-51 9 9,62-21 0,24-12-16,104-45-6,-187 68-4,178-112-6,-179 99-7,140-157-4,-151 148-3,97-170-17,-108 169-9,54-174-13,-63 176 26,-4 13 22,1-2 6,-1 0-1,-1 0 1,-2 0 0,-1-33 0,-2 60 8,-1-21-8,0-1-1,-2 1 1,-7-30 0,9 44 2,0 3 8,-1 0 0,1-1 0,-1 1-1,-1 0 1,-3-9 0,5 15 1,1 0 0,0-1 0,-1 1 0,0 0 0,1-1 0,-1 1 0,0 0 0,0 0 0,0-1 1,0 1-1,0 0 0,0 0 0,0 0 0,0 0 0,-2-1 0,2 3 1,0-1 1,0 1-1,0 0 0,0 0 0,0 0 1,1 0-1,-1 0 0,0 0 1,1 0-1,-1 1 0,0-1 0,1 0 1,0 0-1,-1 2 0,1-2 0,-14 42 51,-9 70 13,-10 146 71,25-204-82,-35 242 20,34-237-20,5-36-38,-26 270 65,28-266-68,-1 15 2,2 1-1,5 63 0,3-53 5,-6-49-18,0 0-1,1 1 1,-1-1 0,1 0 0,4 9 0,-5-12-1,0-1 1,0 0-1,-1 0 0,1 1 1,0-1-1,0 0 0,0 0 0,1 0 1,-1 0-1,0-1 0,0 1 1,0 0-1,1 0 0,-1-1 0,0 1 1,1 0-1,1 0 0,0-1 1,0 0-1,0 1 0,0-1 0,0 0 1,0-1-1,0 1 0,0 0 0,0-1 1,-1 0-1,5-1 0,0 0 1,0-1 0,0-1 0,0 1 0,12-10 0,37-34 1,-51 41-2,26-23-8,-2-1 0,36-48 0,11-34-29,27-39-330,-102 150 366,-1 1-1,0 0 1,1-1 0,-1 1 0,0-1 0,1 1-1,-1 0 1,0-1 0,1 1 0,-1 0 0,0-1 0,1 1-1,-1 0 1,1 0 0,-1-1 0,1 1 0,-1 0 0,1 0-1,-1 0 1,1 0 0,-1-1 0,1 1 0,-1 0-1,1 0 1,-1 0 0,1 0 0,-1 0 0,1 0 0,0 1-1,11 11-8,1 20 15,-12-31-7,4 18 9,-3-8-1,1 5 4,-1 1-1,0 0 0,-1 0 1,-1 0-1,0 0 0,-3 18 1,-17 129 74,-20 103 241,24-136-198,16-127-112,-1 0 0,1 0 0,0 0 0,1 0 0,-1 0 0,1 0 0,-1 0-1,1 0 1,0 0 0,1 0 0,2 7 0,0-3 2,-4-8-13,1 1 1,-1 0-1,1 0 1,-1 0 0,1-1-1,0 1 1,-1 0-1,1 0 1,0-1-1,-1 1 1,1-1 0,0 1-1,0-1 1,0 1-1,0-1 1,0 1-1,-1-1 1,1 0 0,0 0-1,0 1 1,0-1-1,0 0 1,0 0-1,2 0 1,0 0 7,26 2 12,-15-5 31,1-4-34,-1-1 1,0-1-1,20-16 0,-20 8 54,49-105 50,-53 92 29,8-43 180,14-115 0,-31 166-292,-1-65 264,-1 42-183,-3-85 216,3 109-268,-2-1-1,0 1 0,-12-39 1,14 55-47,0 0 1,-1 0 0,0 1-1,0-1 1,0 0 0,-1 1-1,0 0 1,1 0 0,-2-1-1,1 1 1,-5-4 0,0 1 1,0 3-26,6 3-26,20-2-108,0 0 45,-1 1 1,1 1 0,0 1-1,30 4 1,-37-1 8,-2 5 59,0-1 1,-1 1-1,0 0 0,8 10 1,-6 0-13,-2 6 18,-1 1-1,8 44 1,-15-40-10,-17 136-3,-1-45 1,10-36 22,8-53-7,1-6 8,1 0 1,8 33-1,-10-57 4,1-1 0,-1 1-1,0 0 1,0 0 0,0-1 0,1 1-1,-1 0 1,0 0 0,1-1-1,-1 1 1,1 0 0,-1-1-1,1 1 1,-1-1 0,1 1 0,-1-1-1,2 1 1,28 22-1,-23-20 1,-1 0 0,1 0 0,0-1 0,0 1 0,11 1 0,-10-3 0,-1 0 0,0-1 0,0 0 0,0 0 0,0-1 0,10-1 0,-8 0 0,-1 0 0,1-1 0,-1 0 0,0-1 0,10-5 0,-3-1 0,0-1 1,-1 0-1,-1-1 0,0-1 1,14-17-1,-20 22 6,0-1 0,0 1 0,8-17-1,-2 4-1,31-44 80,-34 51-20,1 0 1,1 0-1,0 1 0,1 1 1,0 0-1,18-13 1,-22 23 115,1 3-131,-1 0 0,0 1 0,0 0 0,14 5 0,-8 3 99,13 15-47,25 33-1,1 12 87,-36-46-154,1-1 0,21 22 0,52 37 45,-91-81-75,0 0 0,0-1 0,0 1-1,1 0 1,-1 0 0,0-1 0,1 1-1,-1 0 1,0-1 0,1 0 0,2 1 0,17 3 13,0-2 0,39 0 0,-37-7 24,93-50 17,-92 39-9,91-85 24,-95 79-24,-2-3-20,-2 0 1,17-33-1,-26 36 86,9-89 48,-17 89-28,-5-7-46,-17-44 0,13 56-8,-3 5-52,0 1 1,0 0 0,-22-14-1,18 19 67,-7 2-52,0 1 1,0 1-1,0 1 1,-37 3-1,60-2-44,1 0 0,-1 0-1,1 0 1,0 0 0,-1 0 0,1 0-1,-1 0 1,1 0 0,0 0-1,-1-1 1,1 1 0,0 0 0,-1 0-1,1 0 1,0-1 0,-1 1-1,1 0 1,0 0 0,-1-1 0,1 1-1,0 0 1,0 0 0,0-1 0,-1 1-1,1 0 1,0-1 0,0 1-1,0-1 1,-1 1 0,1 0 0,0-1-1,0 1 1,0 0 0,0-1-1,0 1 1,0-1 0,0 1 0,0-1-1,0 0-1,1-21-1804,1-2-7199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0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10 207 7176,'0'0'0,"-2"10"0,-5 18 8,14 10 8,22 7-16,31-5 0,33-13 0,0 1-4920</inkml:trace>
  <inkml:trace contextRef="#ctx0" brushRef="#br0" timeOffset="1">985 292 3592,'0'0'0,"35"-14"0,52-22 0,18-11 0,-2-7 0,0 1-8,1 11 8,-2-3-2208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1.3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3768,'-2'6'-8,"1"1"1,0 0-1,0 1 1,1-1-1,0 0 1,0 0-1,0 0 0,1 0 1,0 0-1,1 0 1,-1 0-1,4 7 1,2 16-11,3 26 30,20 48 16,-17-67 41,19 36 0,-19-46-42,-11-21 1,0-1-1,0 1 1,1-1 0,0 0-1,0 0 1,1 0 0,4 5-1,2 3 6,-3-4 49,0 0 0,0-1 1,1 0-1,0 0 1,0 0-1,16 9 1,-22-15 158,2-2 60,-4 0-294,0 0 0,1 0 0,-1 0 0,0 0 0,0 0-1,0 0 1,1 0 0,-1 0 0,0 0 0,0 0 0,0 0 0,1 0 0,-1 0-1,0 0 1,0 0 0,0 0 0,1 0 0,-1 0 0,0 0 0,0 0 0,0 0-1,1 0 1,-1 0 0,0 0 0,0 0 0,0 0 0,1 0 0,-1 0 0,0-1-1,0 1 1,0 0 0,0 0 0,0 0 0,1 0 0,-1 0 0,0-1 0,0 1-1,0 0 1,0-1 0,21-51 553,61-146 264,-77 187-744,0 1 0,1 1 0,0-1 0,1 1 0,0 0 0,0 1 0,10-10-1,-11 12-35,7-3 216,-6 5-201,1 1 0,0 1 0,-1-1 0,1 1 0,0 1 0,0-1 0,0 1 0,1 1 0,-1-1-1,0 1 1,0 1 0,9 1 0,17 10 16,-21-3 93,-10-6-141,5 5 13,0 1-1,0 1 1,-1-1-1,0 1 1,-1 0-1,0 1 1,0 0-1,6 18 1,15 52 126,20 51 100,-41-116-250,-4-11-10,0 0 0,0 0 1,0 0-1,1 0 0,0-1 0,0 0 0,7 9 0,36 36 43,-45-48-47,0-1-1,0 1 0,0 0 1,0 0-1,0-1 0,1 1 1,-1-1-1,0 1 0,0-1 1,0 0-1,1 1 0,-1-1 1,0 0-1,0 0 0,1 0 1,-1 0-1,0 0 0,1 0 1,-1 0-1,0 0 0,2-1 1,2 1 2,2 0-2,-5 0-1,0 0 0,1 0-1,-1-1 1,0 1-1,0 0 1,0-1-1,0 1 1,0-1 0,0 0-1,0 0 1,0 1-1,0-1 1,0-1 0,0 1-1,1-1 1,32-23 5,-28 18-5,0 0-1,0-1 0,10-14 1,2-10-2,-2 0 0,15-37 0,-29 61-2,10-25-23,39-149-1146,-30 88-4528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1.7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6640,'3'-11'60,"5"15"84,11 22 185,-13-17-252,81 85 458,-59-66-414,-1 1 1,31 45-1,-49-61-106,33 60 85,80 153 154,-117-218-179,3 3 25,-4-7 24,3 1 13,-6-4-63,-2-5 2,-24-76 108,18 54-97,2 0 1,1-1-1,-2-34 1,5 38-50,0-6 142,3-2-53,10-53 0,-12 80-96,1 0 0,0 1-1,0-1 1,0 1 0,1-1 0,-1 1-1,1-1 1,0 1 0,0 0-1,3-4 1,2-3 18,14-19 34,-21 28-69,1 0-1,-1 1 1,1-1 0,-1 0 0,1 1 0,-1-1 0,1 1-1,0-1 1,-1 1 0,1-1 0,0 1 0,-1 0 0,1-1-1,0 1 1,1-1 0,7-2 37,1 1 1,0-1-1,0 2 0,-1-1 1,15 1-1,-23 1-38,1 0 1,-1 0-1,0 0 0,0 0 1,0 0-1,0 0 0,0 1 1,0-1-1,0 0 0,0 1 1,0-1-1,0 1 0,1 0 1,13 9 47,-1 0 1,-1 1 0,24 24-1,-35-34-48,0 1-1,-1 0 1,1 0 0,-1 0-1,0 0 1,0 0-1,0 0 1,2 4 0,13 40 58,14 63 0,-24-71-37,2 56-1,-7 9-25,-3-48-5,0-34-6,2 0 1,0 0-1,5 36 0,-1-44-1402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2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28 713 7448,'50'-69'49,"-45"61"-48,22-30 97,-24 35-78,-1 0-1,1-1 1,0 1-1,-1 0 1,2 1-1,-1-1 1,0 1-1,6-4 1,-8 6-15,-1 1 0,1-1 0,-1 1 1,0-1-1,1 1 0,-1 0 0,0-1 1,1 1-1,-1 0 0,0-1 0,0 1 0,1 0 1,-1-1-1,0 1 0,0 0 0,0-1 0,0 1 1,0 0-1,0 0 0,0-1 0,0 1 1,-1 1-1,-1 8 0,-1 1 1,0-1-1,-1 0 1,0 0 0,-7 12-1,-15 21-2,8-16-8,1 1 0,-15 38 0,26-53 4,3-7-2,1-1 0,0 1 1,1 0-1,-1 0 0,-1 11 1,0 11-6,1 0 0,1 1 1,1-1-1,6 39 0,9-4 7,-6-36 2,22 43 0,-22-57 14,-5-10-12,-1 0 1,1 0-1,0 0 0,1 0 1,-1-1-1,0 1 0,1-1 1,-1-1-1,10 4 0,-2-7 52,61-40 32,-56 27-7,11-19-506,46-73 0,-17 15-4314</inkml:trace>
  <inkml:trace contextRef="#ctx0" brushRef="#br0" timeOffset="1">586 89 6368,'6'-23'60,"6"-43"1,-9 69-2,4 6-45,-1-1 0,0 1 0,-1 0-1,0 0 1,0 1 0,-1 0 0,0-1 0,2 12 0,-1-6-10,7 19 13,-3 0-1,-1 1 1,5 42-1,-9-51-11,3 20 16,24 185 14,-25-186-15,25 179 6,-24-181-11,32 169-774,-20-103-3147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2.5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 1000 6456,'0'0'0,"-16"-18"56,1 3 8,6 9-48,18 16-56,22-2 40,4 0-4440</inkml:trace>
  <inkml:trace contextRef="#ctx0" brushRef="#br0" timeOffset="1">691 820 4488,'12'1'0,"14"2"1,-19-2 8,0 1-1,-1 0 1,1 1-1,0 0 1,-1 0 0,0 0-1,0 1 1,0-1-1,0 2 1,-1-1-1,1 1 1,-1-1-1,0 1 1,-1 1 0,1-1-1,-1 1 1,0 0-1,0 0 1,-1 0-1,0 0 1,0 0-1,0 1 1,1 7 0,33 119 1136,-35-120-1033,-2-10 168,2-1 0,0 0-299,4 3 238,3-14 69,5-18-239,-1 0-1,-2-1 1,11-36 0,-6 18-724,23-63-3525</inkml:trace>
  <inkml:trace contextRef="#ctx0" brushRef="#br0" timeOffset="2">1152 16 6368,'0'-1'2,"0"0"0,0 0 1,0 1-1,1-1 0,-1 0 0,0 0 1,0 1-1,1-1 0,-1 0 0,0 1 1,1-1-1,-1 0 0,1 1 0,-1-1 1,1 1-1,-1-1 0,1 0 0,-1 1 0,1 0 1,-1-1-1,1 1 0,1-1 0,-1 1 2,0 1-1,-1 0 1,1-1-1,0 1 1,0 0-1,-1 0 0,1 0 1,0 0-1,-1-1 1,1 1-1,-1 0 1,1 0-1,-1 0 0,0 0 1,1 0-1,-1 0 1,0 2-1,12 37 4,-1-4-222,-2 1 1,-1 0 0,4 55-1,-9-51-3351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2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5112,'0'0'0,"9"7"0,8 10-16,-6-1-48,-2 15 64,1 0-3296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3.3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75 160 3504,'0'0'293,"-1"2"-9,-13 55 476,-19 57-234,29-100-354,0 0 1,1-1 0,-2 23 0,2-9-71,-4 45 40,6-44 173,5 5-98,16 62-1,-10-71 38,59 79 88,-68-101-320,1-1-1,-1 1 1,1 0-1,-1-1 1,1 1-1,-1-1 1,1 0-1,3 3 1,29 16 113,38 15 0,-51-29 59,-12-5-114,-3 0-50,0 0-1,0 0 1,1 0 0,-1-1-1,1 0 1,-1-1-1,0 1 1,1-1 0,-1 0-1,0-1 1,0 0-1,9-3 1,-10 2 3,0 1 1,-1-1-1,1 0 1,-1-1-1,0 1 1,0-1-1,0 0 0,0 0 1,-1 0-1,1-1 1,-1 1-1,0-1 0,0 0 1,-1 0-1,0 0 1,3-8-1,0-1-9,-3 8-7,0 0 0,0-1 0,-1 0 0,0 1 1,0-1-1,-1-11 0,0-79 103,-16-125 0,7 135-104,6 53-12,-5-53-1,4 58-4,1 15 0,2 0 0,-1 0-1,2 1 1,-1-1 0,2 0 0,4-27-1,-5 40 2,1 0-1,-1 0 1,1-1-1,0 1 0,-1 0 1,1 0-1,0 0 1,0 0-1,-1 0 0,1 0 1,0 0-1,0 0 1,0 1-1,0-1 1,0 0-1,0 0 0,1 1 1,-1-1-1,1 0 1,3-1-2,-2 0 2,0 0 0,1 0 0,-1 1-1,1-1 1,-1 1 0,1 0 0,6-1 0,0 2 0,1 0 0,0 1 0,-1 0 0,1 1 1,-1 0-1,0 1 0,15 6 0,-4 0 7,94 63 5,-90-53 9,103 107 14,-103-96-14,26 33-3,156 180 44,-192-228-56,-1 1-1,1-1 1,0-1 0,1 0 0,1-1-1,18 11 1,-24-19 9,-7-3 1,4-2 5,-6-1-1,-4-3 4,-6-14 16,-17-48 79,14 29-15,2 1 1,1-1 0,-4-53-1,12 19-42,3 42 99,8-7-47,24-56 0,-33 90-98,-1-1 1,0 1-1,0 0 1,1 0-1,-1 0 1,1 0-1,-1 0 1,4-2-1,16-15 52,1 1 0,47-28 0,-65 44-53,-1 0 1,1 0-1,-1 1 1,1-1-1,0 1 1,3-1-1,45-8 61,54-3 0,-102 12-63,0 1-1,0 0 1,0 0-1,0 1 1,0-1-1,4 2 1,14 2 33,35 12 0,-37-8-30,33 19 0,-50-25-9,-1-1-1,1 1 1,-1-1 0,1 1-1,-1 0 1,1 0 0,-1 0-1,0 1 1,3 2 0,-5-5-7,18 21 33,24 37 0,14 43-7,-52-93-11,-1-1 0,1 1 1,3 16-1,25 103 50,-14 5-41,-17-122-10,0-1 0,-1 0-1,-1 19 1,-14 115 45,-16 4-45,14-92 0,1-15-376,-2-2 0,-2 0 0,-47 68 0,-6-9-6958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4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1087 60 9328,'-3'-6'153,"-13"-31"36,16 35-35,-6-1 35,6 3-184,0 0-1,0-1 0,-1 1 0,1 0 1,0-1-1,-1 1 0,1 0 0,-1-1 1,1 1-1,0 0 0,-1-1 0,1 1 1,-1 0-1,1 0 0,-1 0 0,1-1 1,0 1-1,-1 0 0,1 0 0,-1 0 1,1 0-1,-1 0 0,1 0 0,-2 0 1,-17-3 75,4 1-64,1 1 1,-21 0-1,-21 2 3,-16 6-14,-5 5 0,-8 2-3,-117 17-17,-99 29-56,288-57 44,7-2 16,1 1 0,-1-1 0,0-1-1,1 1 1,-1-1 0,-9 0 0,39 4-16,-3 0 23,54-5-14,-6 3 4,16 10 12,-51-4 3,0 2 0,35 16 1,-64-25 2,0 1 0,0 0 0,-1 0 0,1 0 0,-1 1 0,0 0 0,0-1 0,0 2 0,5 3 0,1 3 2,20 21 9,-29-30-12,-1-1 0,1 1 0,0 0 0,-1 0 1,1 0-1,-1-1 0,1 1 0,-1 0 0,0 0 0,1 0 0,-1 0 0,0 0 0,1 0 1,-1 1-1,1 10 8,0 0 1,-1-1-1,0 1 1,-1 0-1,-4 22 1,5-32-5,-1 0 0,1 0-1,-1 0 1,1 0 0,-1 0 0,0 0 0,0-1-1,0 1 1,-2 2 0,-19 27 44,-41 42-1,39-54 24,-122 68 22,113-73-56,24-10-31,-158 56 54,29-13-5,135-46-44,3 5 2,0-6-16,0 0 1,0 1-1,0-1 1,0 0-1,-1 0 1,1 1-1,0-1 1,0 0-1,0 1 1,0-1-1,0 0 0,0 1 1,0-1-1,0 0 1,0 1-1,0-1 1,0 0-1,0 1 1,0-1-1,0 0 1,0 1-1,1-1 1,-1 0-1,0 0 0,0 1 1,0-1-1,0 0 1,1 1-1,-1-1 1,0 0-1,0 0 1,0 1-1,1-1 1,-1 0-1,0 0 1,1 1-1,8 3 14,-4-1-10,0-1 0,-1 1 0,0 0-1,1 0 1,-1 1 0,0-1 0,0 1-1,4 5 1,64 79 31,-56-63-15,50 133 8,-55-121-8,62 281 54,-49-215-66,-13-62 6,59 147 3,-69-185-16,0 0 0,1 0 0,-1-1 0,1 1-1,0 0 1,-1-1 0,1 1 0,3 2 0,-1 0-69,1-1 1,-1 1-1,1-1 0,0 0 0,0 0 1,0-1-1,1 0 0,-1 0 1,1 0-1,-1 0 0,1-1 0,0 0 1,0 0-1,1-1 0,-1 1 1,0-1-1,0-1 0,13 1 0,50-1-6438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6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252 20 2784,'0'0'484,"-4"-3"-208,-12-10 16,10 9 16,-2 4 0,7 1-283,0-1 1,1 1-1,-1-1 0,0 1 1,0 0-1,1-1 0,-1 1 1,0 0-1,1-1 0,-1 1 1,1 0-1,-1 0 1,1 0-1,-1 0 0,1-1 1,-1 1-1,1 0 0,0 0 1,-1 2-1,1-3 7,-1 3 6,1 0 1,-1 0 0,0 0-1,1 0 1,0 0 0,0-1 0,0 1-1,0 0 1,0 0 0,0 0 0,1 0-1,0 0 1,1 5 0,5 27 276,-13 230 762,2-187-938,2 11-62,1-50 110,4 189 67,-2-177-99,2 212 60,-2-208-94,-3 252 50,1-237-70,-11 321 40,7-307-66,-31 329 42,27-336-2,-35 279 56,36-292-30,-41 262 282,21-110 89,15-117-7,12-95-298,2-26 18,27-154-1350,-6 53-5455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8.1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 1 8880,'6'7'24,"-1"1"0,1-1 0,-1 1 0,-1 1 0,1-1 0,3 12 0,-3-10 9,62 129 263,-4 22 64,-41-93-177,14 48 6,-21-57-22,9 75-1,-21-112-136,3 22 130,7 177 60,-11-175-79,7 213 60,-8-203-67,4 224 47,-4-225-73,1 225 48,-1-222-49,-1 234 38,-2-235-57,-31 257 120,26-270-158,-19 177 107,2 150 243,23-360-381,1-2 43,0 1-1,-1 0 0,0-1 1,-1 1-1,1-1 0,-2 1 1,0-1-1,0 0 1,-7 14-1,-22 20 330,30-41-270,2-1-65,-1 0 0,0 0 0,0 0 0,0 0 0,0-1 0,0 1 0,0 0 0,0 0 0,0-1 0,0 1 0,0-1 0,0 1 0,-1-1 0,1 1 0,0-1 0,0 1 0,-1-1 0,1 0 0,0 0 0,0 0 0,-1 0 0,1 0 0,-2 0 0,-3 22 95,-23 46-2,28-66-116,-1-40-17,5-24-14,-1-24-2,-4-19 1,-5-16 4,-2-14-2,0-18 2,2-22-2,1-11 2,1-3-2,-13-161 5,14 288-1,-5-86-1,-1-21-3,3 12 2,-1 6-2,2 11 2,-1 15-3,1 7-2,4 3 0,2 12 0,0 25 0,0-6 0,0 67 0,12 42 0,10 31 0,9 32 0,5 35 0,28 171-2,-55-232-3,29 250 2,-33-250-2,7 99 4,-4 50 1,-6 13 0,-2-1 0,-2-16 0,-1-20 0,-1-14 0,-1-17 0,-1-25 0,-1-36 1,5-54 2,1-20 3,-1-1 0,-5 24 0,7-44-5,0 0-1,0 1 1,0-1-1,0 0 1,0 0-1,0 0 1,0 1-1,0-1 0,0 0 1,0 0-1,0 0 1,0 1-1,0-1 1,0 0-1,0 0 1,0 0-1,0 1 1,0-1-1,0 0 1,-1 0-1,1 0 1,0 0-1,0 1 1,0-1-1,0 0 1,0 0-1,0 0 1,-1 0-1,1 1 1,0-1-1,0 0 0,0 0 1,0 0-1,-1 0 1,1 0-1,0 0 1,0 0-1,0 0 1,-1 0-1,1 0 1,0 1-1,0-1 1,0 0-1,-1 0 1,1 0-1,0 0 1,0 0-1,0-1 1,-1 1-1,1 0 1,0 0-1,0 0 0,0 0 1,-1 0-1,1 0 1,0 0-1,-9-15 12,-2-14-4,5 7 20,-12-169 19,16 137-6,-8-269 16,7 253-42,-6-101 4,-7-25-14,1 7 0,0 2-2,-2 13 2,-6 18-3,2 15-2,8 10 1,-11-40 7,12 98 5,4 19-11,9 54-2,-1-1 0,0 1 0,0 0 0,0-1 0,0 1 0,0 0 0,0-1 0,0 1 0,0 0 0,0-1 0,-1 1 0,1 0 0,0 0 0,0-1 0,0 1 0,0 0 0,0-1 0,0 1 0,-1 0 0,1 0 0,0-1 0,0 1 0,-1 0 0,1 0 0,0-1 0,0 1 0,-1 0 0,1 0 0,0 0 0,0-1 0,-1 1 0,1 0 0,0 0 0,-1 0 0,1 0 0,0 0 0,-1 0 0,1 0-1,-1 0 1,0 1 0,1-1 0,-1 0-1,1 1 1,0-1 0,-1 1-1,1-1 1,-1 1 0,1-1-1,0 1 1,-1-1 0,1 1-1,0 0 1,-1-1 0,1 1-1,0-1 1,0 1 0,0 0-1,0-1 1,-1 2 0,-12 101-11,13-77-35,1-13-202,1-1 1,1 0 0,0 0-1,0 0 1,1 0 0,1-1-1,8 16 1,15 20-9366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5.1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0 195 6552,'17'-32'229,"0"1"0,35-46-1,-47 72-158,-1 0 0,1 0-1,0 0 1,0 0-1,0 1 1,1 0 0,10-7-1,-15 11-56,12-4 228,-12 3-222,12-1 59,0 0 0,0 1 1,0 0-1,0 1 0,0 1 0,20 3 1,47 11 244,-66-11-243,-1 0 1,0 0 0,0 1 0,21 11-1,-22-9-46,-7-4-15,-1-1 0,0 1 1,0 0-1,-1 0 0,1 1 1,-1-1-1,1 1 0,-1-1 1,4 8-1,52 82 198,-50-69-82,15 122 53,-24-114-80,-23 137 43,12-134-71,-60 149 28,53-147-48,-89 143 25,83-147-18,-107 118 86,9-17 80,119-129-178,2 3 13,1-8-67,0 1 1,0-1-1,0 0 0,0 0 1,0 0-1,0 0 0,0 1 1,0-1-1,0 0 0,1 0 1,-1 0-1,0 1 0,0-1 1,0 0-1,0 0 0,0 0 1,1 0-1,-1 0 0,0 1 1,0-1-1,0 0 0,0 0 1,1 0-1,-1 0 0,0 0 1,0 0-1,0 0 0,1 0 1,-1 0-1,0 0 0,0 0 1,0 0-1,1 0 0,-1 0 1,0 0-1,0 0 0,0 0 1,1 0-1,-1 0 0,0 0 1,0 0-1,0 0 0,1 0 1,20 2 19,1 0 1,40-3 0,87-14 77,-69 3-15,89-9 9,-135 18-26,135 6 38,-137 1 23,6 6-37,55 23-1,-73-21 25,-5 2-62,-1 0 0,24 31 0,-38-44-49,1-1 1,-1 1 0,1 0-1,-1 0 1,1 0 0,-1-1 0,0 1-1,1 0 1,-1 0 0,0 0-1,0 0 1,1 0 0,-1 0 0,0 0-1,0 0 1,0 1 0,-1 7 7,0 0 1,0 0 0,-1 0-1,0 0 1,0 0 0,-1-1-1,-5 12 1,8-20-12,-1 1 0,1 0 0,0-1 0,0 1 0,0-1 0,-1 1 0,1-1 0,0 1 1,-1-1-1,1 0 0,0 1 0,-1-1 0,1 1 0,-1-1 0,1 0 0,-1 1 0,1-1 0,-1 0 0,1 1 0,-1-1 0,1 0 0,-1 0 0,1 1 1,-2-1-1,1 1 2,-1-1 0,0 0 0,1 1 0,-1-1 0,0 0 0,1 0 1,-1 1-1,0-2 0,0 1 0,1 0 0,-1 0 0,0 0 1,1-1-1,-1 1 0,0-1 0,1 1 0,-1-1 0,-2-1 0,-1-2-258,1 1 0,0-1 0,0 0-1,0 0 1,-5-7 0,-26-29-7265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8.5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524 43 11480,'-80'-38'-363,"78"38"335,0-1-1,0 0 1,0 0 0,0 1 0,0-1-1,0 1 1,0 0 0,0-1 0,0 1-1,0 0 1,0 0 0,-4 1 0,-5 0-25,-54 2-75,25 3 47,0 2 0,-61 19 0,86-21 70,9-4 1,-1 1 0,1-1 0,0 1 0,-8 6 0,-30 21-37,44-30 46,-1 1-1,1 0 0,-1 0 0,1-1 0,-1 1 1,1 0-1,-1 0 0,1-1 0,0 1 0,-1 0 1,1 0-1,0 0 0,0 0 0,0-1 1,-1 1-1,1 0 0,0 0 0,0 0 0,0 0 1,0 0-1,1-1 0,-1 1 0,0 0 0,0 0 1,1 0-1,-1 0 0,1 1 0,8 14 0,-8-15 0,7 7-17,27 11 2,1 0-1,0-3 1,40 12 0,-63-23 19,9 6-7,26 26 4,-40-29 1,0 1 0,0 0 0,0 0 0,7 14 0,-8-10 0,-1 0 0,0 1 1,-1 0-1,-1 0 0,0 1 1,0-1-1,1 21 0,-5-33 2,0 1 0,0-1-1,0 1 1,0-1 0,0 1-1,0-1 1,-1 1-1,0 2 1,-8 30 15,-22 53 1,18-65 43,-74 79 35,67-85-9,-15 4-28,-38 18 0,51-32 16,2-3-41,-1-2 0,-29 1-1,49-3-32,1 0 1,-1 0-1,1 0 0,-1 0 0,1 0 0,-1 0 0,1 0 0,-1 0 0,1 0 1,-1 0-1,1 0 0,-1 0 0,1-1 0,0 1 0,-1 0 0,1 0 0,-1-1 0,1 1 1,0 0-1,-1 0 0,1-1 0,0 1 0,-1 0 0,1-1 0,0 1 0,-1-1 1,1 1-1,0 0 0,0-1 0,-1 0 0,-3-8-123,0 0 1,0 0-1,1-1 0,0 1 0,0-1 1,1 0-1,0 0 0,1 0 0,0-16 1,-4-55-6199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9.0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0 8880,'6'13'0,"4"18"1,2 38 4,1 44-3,8 135 15,-19-200 71,-1 211 49,-1-206-2,-14 335 384,9-252-295,-2 99 388,0-259-491,-11-48-62,-16-92-10,27 126-42,-6-67-1,2-31-4,4-1-2,7 4 0,0 110 0,0-2-2,2 1 1,0-1 0,1 0 0,1 0 0,2 1 0,13-40 0,38-77-10,-44 116-1,25-30 4,-25 36 7,25-23 1,-21 26-1,1 2 1,1 0 0,34-20-1,-51 33 1,0 0-1,-1 0 1,1 0-1,0 0 1,0 0-1,0 1 1,0-1-1,0 1 1,3-1-1,15-1 0,1 1 1,0 1-1,32 3 0,-30 4-5,83 44-4,-88-37 4,-9-3 4,0 0-1,-1 1 1,0 1 0,11 25 0,-18-36 1,0-1 0,-1 0-1,1 1 1,-1 0 0,0-1 0,1 1 0,-1-1-1,0 1 1,0-1 0,0 4 0,-2 7-2,0 0 1,-1 0-1,0 0 1,0 0-1,-2 0 1,1-1-1,-8 13 1,-11 12-16,-48 60 0,46-66 12,3-1-19,-169 195-100,189-222 117,0 0 0,-1 0 0,1-1 1,0 1-1,-1 0 0,1-1 0,-1 0 1,1 0-1,-1 0 0,1 0 0,-1 0 1,0 0-1,0-1 0,1 1 0,-5-1 1,2 1-8,5-1 14,0 0-1,0 0 1,0 0-1,0 0 1,-1 0 0,1 0-1,0 0 1,0 0-1,0 0 1,0 0 0,0 0-1,-1 0 1,1 0-1,0 0 1,0 0-1,0 0 1,0 0 0,0 0-1,-1 0 1,1 0-1,0 0 1,0 0 0,0-1-1,0 1 1,0 0-1,0 0 1,0 0 0,-1 0-1,1 0 1,0 0-1,0 0 1,0-1-1,0 1 1,0 0 0,0 0-1,0 0 1,0 0-1,0 0 1,0 0 0,0-1-1,0 1 1,0 0-1,0 0 1,0 0 0,0 0-1,0 0 1,0-1-1,0 1 1,0 0 0,0 0-1,0 0 1,-1-8-13,0 0 1,0 0-1,1 0 1,0 0-1,0 0 1,1 0-1,2-10 1,-2 12-5,3-14-143,0-1 0,2 1-1,0-1 1,18-37 0,-13 33-590,23-53-4982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9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1 279 5656,'32'-23'0,"-24"17"0,-1 3 0,-4 2 7,0 0 0,0 0 0,0 1 0,0-1 0,0 1 0,0-1 0,0 1 0,0 0 1,0 0-1,0 1 0,0-1 0,0 1 0,0-1 0,0 1 0,0 0 0,0 0 0,0 0 0,0 0 0,-1 1 0,1-1 0,3 4 0,7 4 57,0 0-1,21 21 0,-23-20-36,34 40 210,-22-22-151,108 118 653,-84-108-649,-28-27 91,-4-6-131,0-1 0,0 0 1,0-1-1,23 1 0,-18-7 91,89-42 52,-77 29-85,59-40-1,-70 42-79,0-2 120,2-5-38,33-41 0,-55 61-96,0 0 1,0 0-1,0 0 1,-1 0-1,1-1 0,0 1 1,-1 0-1,1 0 0,-1-1 1,0 1-1,1 0 0,-1-3 1,3-20 70,-1 1 0,-3-41-1,-3 40 70,-40-100 58,43 122-195,0-1 1,0 1-1,0 0 1,-1 0-1,1 0 1,-1 0-1,-2-4 1,-9-7 21,0 0 0,-1 2 0,0-1 1,-19-10-1,32 22-29,0-1 0,0 0 0,-1 1 0,1-1 0,0 1 0,-1-1 0,1 1 0,0-1 1,-1 1-1,1 0 0,-1 0 0,1 0 0,-2 0 0,-10 0 20,1 2-1,0-1 1,-1 2-1,1-1 1,0 2-1,-22 8 1,13 2 130,-15 22-54,-35 44 1,51-52 0,-13 24-16,2 1 1,-31 76-1,43-64-68,15-39 25,15 106 19,-4-106-46,19 32 4,-23-52-24,1 0 0,0 0 0,0 0 0,0-1 0,1 1-1,-1-1 1,8 6 0,-8-8 3,1 0 0,0 0 0,0 0 0,0-1 0,0 1 0,0-1 0,1 0 0,-1-1 0,1 1 0,7 0 1,4 0-672,35-2 0,28-3-5813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09.8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549 1 8160,'-20'4'0,"2"5"0,0 0 0,-19 15 0,20-14-6,-7 7-19,-99 86-15,101-81-32,-126 166-252,136-170 306,-18 37-112,12-17 31,1 1 0,-19 74 0,28-55 71,7-36-32,16 69-19,-14-89 76,-1 0-1,1 0 0,-1 1 1,1-1-1,0 0 1,0 0-1,0 0 1,0 0-1,0 0 1,0 0-1,0 0 1,1-1-1,-1 1 0,4 3 1,1 0-4,13 14-2,-9-15-10,-4-3 17,1-1 0,0 0 0,-1-1 0,1 1 0,0-1 0,-1-1 0,1 1 0,-1-1 0,0 0 0,1 0 0,-1-1 0,0 0 0,0 0 0,-1 0 0,11-8 0,42-35-790,2-4-3161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0.2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155 920 7088,'0'0'0,"1"18"0,7 32 24,0 12 8,1-5-8,1-7 8,2-11-32,0-10-8,-7-17 8,-1 0-4920</inkml:trace>
  <inkml:trace contextRef="#ctx0" brushRef="#br0" timeOffset="1">69 0 7896,'0'0'0,"-16"0"0,-1 23 0,1 31 0,4 26 0,4 23 0,10-2-200,16-18 200,-2 0-5296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0.6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485 674 10936,'-1'2'17,"-43"50"22,-1-8-26,-26 21-10,35-33-4,-81 82-5,81-74-112,-60 89 0,72-82 53,17-28-154,4 2 114,1 0 0,0 25 0,5-30-180,0-9 230,1-1 0,0 1 0,0 0 1,1-1-1,-1 0 0,10 9 0,-14-15 46,0 0-1,1 1 1,-1-1 0,1 0-1,-1 1 1,0-1 0,1 0-1,-1 0 1,1 1 0,-1-1-1,1 0 1,-1 0 0,1 0-1,-1 1 1,1-1 0,-1 0-1,1 0 1,-1 0 0,1 0-1,-1 0 1,1 0 0,-1 0-1,1 0 1,0-1 0,14-1-55,-1-1 1,1-1-1,-1-1 1,21-9-1,0-3-136,54-37 0,-57 34 180,38-26-61,-48 30 69,43-32 4,-34 27 12,-21 15 83,-1-1 0,0 1 1,0-2-1,-1 1 0,0-1 0,0 0 0,-1-1 1,0 0-1,7-11 0,-14 20-72,1-1 0,-1 1 0,1 0 0,-1 0 0,1-1 0,-1 1 0,1 0-1,-1 0 1,1-1 0,0 1 0,-1 0 0,1 0 0,-1 0 0,1 0 0,0 0 0,-1 0 0,1 0 0,-1 0 0,1 0 0,-1 0 0,1 0 0,0 1-1,-1-1 1,1 0 0,-1 0 0,1 1 0,-1-1 0,1 0 0,-1 0 0,1 1 0,0 0 0,-1-1-6,4 3 26,0 1 0,0-1 0,-1 1 0,6 8 0,-5-6-9,1 0 1,-1-1-1,1 1 1,1-1-1,-1 0 1,0 0-1,1-1 1,7 5-1,2-3 2,0-1-1,28 6 1,-25-11-8,38-15 0,-40 10-19,-1-2 0,1 0 0,14-10 0,-11 5-1,0-2 0,25-23 0,-19 13 0,32-41 0,-29 26-1,-2-2 1,-2 0 0,19-47-1,-27 46-5,13-62-1,-6-20 6,-10 0 1,-6 6 1,-6-77 108,-1 193-130,-2-14 137,2 16-108,-1 0 0,1-1 0,0 1 1,-1 0-1,1 0 0,0-1 0,-1 1 1,1 0-1,-1 0 0,1-1 0,-1 1 1,1 0-1,-1 0 0,1 0 0,0 0 1,-1 0-1,1 0 0,-1 0 0,1 0 1,-1 0-1,1 0 0,-2 0 0,2 0-4,0 0-1,0 0 0,0 0 1,-1 0-1,1 0 0,0 0 1,0 0-1,0 0 0,-1 0 1,1 1-1,0-1 0,0 0 1,0 0-1,0 0 0,-1 0 1,1 0-1,0 0 0,0 1 1,0-1-1,0 0 0,0 0 1,0 0-1,-1 0 0,1 1 1,0-1-1,0 0 0,0 0 1,0 0-1,0 1 0,0-1 1,0 0-1,0 0 0,0 0 1,0 1-1,0-1 0,0 0 1,0 0-1,0 0 0,0 1 1,-5 18 55,0 1 1,-2 30-1,6-46-51,-3 41 137,3 77 0,2-94-119,1 7 88,37 259 234,-23-172-240,-15-114-94,34 165 125,-15-80-64,-19-89-107,-1 0 0,1-1 1,1 1-1,-1 0 1,1-1-1,-1 1 0,1-1 1,0 0-1,0 1 0,0-1 1,1 0-1,-1 0 1,1-1-1,-1 1 0,1 0 1,5 2-1,0 2-830,20 19-6358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1.0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362 51 7984,'0'0'0,"15"-4"0,25-8 0,-4 0 0,-13 0 0,-10 6-24,-2 1 24</inkml:trace>
  <inkml:trace contextRef="#ctx0" brushRef="#br0" timeOffset="1">313 33 4040,'-25'19'1,"-26"22"15,-49 46 18,81-68 20,-1 4 9,-31 48 0,44-60-34,1-1 0,0 0 1,1 1-1,1 0 0,-1 0 0,2 1 0,0-1 0,-4 22 0,7-32-14,0 0 0,0 0 1,0 0-1,0-1 0,0 1 0,0 0 0,0 0 0,0 0 0,0 0 0,1 0 0,-1-1 1,0 1-1,1 0 0,0 1 0,2 5 25,1-1 1,1 0-1,-1 0 0,1 0 1,0 0-1,0-1 0,6 5 1,-10-9-23,0-1 0,0 1 0,-1-1 0,1 1 0,0-1 1,0 1-1,0-1 0,0 0 0,0 1 0,0-1 1,0 0-1,0 0 0,1 1 0,20 1 103,0-1-1,41-4 0,-36-3 134,117-45 58,-116 36-271,118-85-702,-69 41-2919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1.4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144 272 4664,'24'-18'7,"-5"3"21,35-20 1,-52 34-23,0 0 0,0 0 0,1 0 0,-1 1 0,0-1 0,1 1 0,-1-1 0,1 1 0,-1 0 0,0 0 0,1 0 0,-1 1 0,1-1 0,3 1 0,-2 0 4,1 4 51,-3 1-49,0 1 0,0-1 0,-1 1 0,1 0-1,-2 0 1,1 0 0,-1 7 0,-3 6 69,-37 112 39,26-101-32,-78 128 50,25-54 135,26-30-219,29-46 81,-18 102 61,30-109-49,4-8-107,0 1 0,0-1 0,2 0 0,6 13 0,-11-26-34,-1 0 0,0-1 0,1 1 0,-1 0 0,0-1 0,1 1 0,-1-1 0,1 1 0,-1-1 0,1 1 1,0-1-1,-1 1 0,1-1 0,0 1 0,-1-1 0,1 0 0,0 1 0,-1-1 0,2 1 0,6 1 14,0 0 1,0 0-1,0 0 0,1-1 1,-1 0-1,1 0 0,-1-1 1,11-1-1,-17 0-6,-1 1 1,1 0-1,-1 0 1,1-1 0,0 1-1,-1-1 1,1 1-1,-1-1 1,1 0-1,2-1 1,18-13 64,0-1 1,34-32-1,-37 25 155,62-101 124,-68 97 36,6-37 399,18-106 0,-33 146-709,-1 10 101,-2 0-1,1-24 1,-2 18-44,0-10 283,1 0-1,1-1 0,12-49 0,-13 76-390,0 1 0,1 0 0,0 0 0,0-1 0,0 1-1,0 1 1,0-1 0,4-3 0,-1 0-11,-2 2-8,1 0 0,0 0 1,1 0-1,-1 0 1,1 1-1,0 0 1,-1-1-1,2 2 0,-1-1 1,0 1-1,7-3 1,-4 2-3,9-3 35,41-4 17,84-3 1,-51 11-18,37 13-1,-106-4-11,-5 1-23,0 1 0,-1 1 0,16 12 0,-31-22-11,0 1-1,1 0 1,-2 0 0,1 0-1,0 0 1,0 0 0,0 0-1,0 1 1,-1-1 0,1 0-1,1 2 1,3 8 3,-1 0 0,6 17 0,-6-12-3,-1 0 0,1 28 0,-4 39-1,-2-57 0,-6 28 0,5-38 0,-1 1 0,-8 18 0,-12 15 0,-10 0-2,34-50 2,0 1 0,0-1-1,-1 1 1,1-1 0,0 1 0,-1-1-1,1 0 1,0 1 0,-1-1 0,1 1-1,0-1 1,-1 0 0,1 1-1,-1-1 1,1 0 0,-1 1 0,1-1-1,-1 0 1,1 0 0,-1 0 0,1 0-1,-1 1 1,1-1 0,-1 0-1,1 0 1,-1 0 0,1 0 0,-1 0-1,1 0 1,-1 0 0,1 0 0,-1 0-1,0 0 1,1-1 0,-1 1-1,1 0 1,-1 0 0,0-1 0,0 0-1,0-1-1,0 1 1,0-1 0,0 1 0,0-1 0,0 0 0,0 0 0,0 1 0,0-4 0,-3-3 0,3 6 0,0-1 1,0 1-1,0 0 1,0-1-1,1 1 1,-1-1-1,1 1 1,0-1-1,-1 1 1,1-1-1,0 1 0,1-5 1,2-47-1,1 28 1,9-31 0,19-37 0,13-6 0,-31 74 0,31-44 0,-28 49 0,2 0 0,21-18 1,-1 5 3,83-51 0,-92 70 3,39-6-1,-60 19-6,0 1 1,0 0-1,0 0 0,0 1 0,15 0 1,-19 1-1,0 0 0,0 0 0,0 0 0,0 0 0,0 1 0,0 0 0,-1 0 0,1 0 0,4 4 0,-6-4 0,1 0 0,-1 1 0,0 0 0,-1 0 0,1 0 0,0 0 0,-1 0 0,0 1 0,1-1 0,-1 1 0,2 5 0,0 6 0,0 1-1,-1-1 1,-1 1 0,0 0 0,-1 0 0,-1 0 0,-2 20 0,2-30-1,-4 32-5,-31 166-6,29-167-7,-4 101-5,10-138 22,0 1 1,0 0 0,0-1-1,0 1 1,0 0-1,0 0 1,0-1-1,0 1 1,0 0-1,0-1 1,0 1 0,1 0-1,-1-1 1,0 1-1,0 0 1,1-1-1,-1 1 1,0 0-1,1-1 1,-1 1 0,1-1-1,0 1 1,4 4-120,0-1 0,0 0 0,1 0 0,-1-1 0,1 0 0,0 0 0,0 0 0,0-1 0,0 1 0,1-1 0,-1-1 1,10 2-1,44 8-7539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2.0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429 970 8432,'36'-21'4,"29"-14"25,162-66 984,-263 102-586,20 0-396,10-1-8,0 0 0,0 1 0,0 0 0,0 0 0,1 1 0,-1-1 0,-10 5 0,-24 11 83,-46 27 0,61-26 74,-92 99 53,-39 73-18,142-172-198,-111 158 34,104-140-31,-18 45 0,34-68-19,0 1 0,1-1 0,0 1 0,-1 17 0,4-26-1,0 1 1,1-1-1,0 0 1,0 0-1,1 1 1,0-1-1,0 0 1,0 0-1,0 0 1,3 5-1,-3-8 0,0 1 0,0-1 1,0 0-1,0 0 0,1 0 0,-1 0 0,1-1 0,0 1 0,-1 0 0,1-1 0,0 1 0,0-1 0,0 1 0,0-1 0,0 0 0,0 0 1,0 0-1,5 1 0,-3-1 0,1 0 0,0-1 0,0 1 0,0-1 0,0 0 0,0-1 0,-1 1 0,1-1 0,0 0 0,0 0 0,6-3 0,5-2 0,0-1 0,-1-1 0,27-17 0,64-55 0,20-32 0,9-32 0,1-28 0,-8-11 0,-21 1 0,-17-1 0,-15 3 0,-20 24 0,-22 41 0,-13 36 0,-14 33 1,-6 45-1,0 0 0,0 0 1,0 1-1,0-1 0,0 0 0,0 0 0,0 0 1,0 0-1,0 0 0,-1 1 0,1-1 0,0 0 1,-1 0-1,1 0 0,0 1 0,-1-1 1,1 0-1,-1 0 0,0 1 0,1-1 0,-1 0 1,0 0-1,0 1 0,0 0 1,0 0-1,0 0 0,1 0 1,-1 0-1,0 0 1,0 0-1,0 0 0,0 1 1,0-1-1,1 0 1,-1 0-1,0 1 0,0-1 1,0 0-1,1 1 1,-1-1-1,0 1 0,0-1 1,1 1-1,-1 0 1,0-1-1,1 1 0,-1 0 1,1-1-1,-1 1 1,0 1-1,-14 18 9,-22 36 1,27-30 11,-4 36-2,-5 72-1,16-84 17,-5 200 18,9-202-18,16 186 17,-9-190-25,42 136 9,-49-177-33,0 0-1,0 0 1,0 0 0,1 0 0,-1 0 0,4 5 0,11 12 6,0-1-1,31 29 1,-29-38 6,-3-6-9,0 0 1,0-1-1,26 2 0,-40-5-5,0 0 0,0 0 0,0 0 0,0 0-1,0 0 1,0 0 0,0-1 0,0 1 0,0 0 0,0 0-1,0-1 1,0 1 0,0-1 0,0 1 0,1-2 0,25-16 8,41-35 0,-47 30 5,71-125 11,-75 114 23,-1-1-13,57-114 121,-17 53 293,-54 95-366,-1 5 1,1 6-55,0 0 1,-1 1 0,-1-1 0,0 0 0,-2 20 0,2-24-19,-7 55 116,-18 73 0,18-100-106,-2 10 66,-41 169 34,46-200-217,1 0-385,0 0 1,-2 21 0,3-13-7320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2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 10312,'0'0'0,"9"-3"0,7 11 0,10 16 0,-1 15-216,7 21 216,4 8-776,8 9 776,2-1-6512</inkml:trace>
  <inkml:trace contextRef="#ctx0" brushRef="#br0" timeOffset="1">540 580 4848,'22'13'0,"20"18"1,9 14 5,-42-36-6,0 1 0,0 1 1,7 12-1,-5-1 2,0 0-1,-2 1 1,0 0 0,7 33 0,-16-55-2,6 34 47,-5 164 38,-5-157 63,-30 181 80,26-178 0,-37 177 113,35-182-26,-5 3-438,-2 0 1,-25 44-1,-4-4-3630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2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363 279 10040,'0'0'17,"10"-7"108,-4 1-41,0 0 0,1 0-1,0 0 1,0 1 0,0 0-1,10-5 1,-8 4-42,120-75 574,-101 66-322,145-58 104,-133 61-164,165-25 87,-166 33-114,10 6-71,72 10 0,-119-11-124,1-1 0,-1 0 0,1 1 0,-1 0 0,1 0 0,-1 0 1,0 0-1,0 0 0,4 3 0,-6-4-12,10 5 31,-1 2 1,0-1-1,16 16 0,-16-12-21,-2 0 0,1 0 0,8 18 0,-16-28-10,1 1 6,0 1 0,0 0-1,0 0 1,0 0-1,0 0 1,-1 0 0,1 0-1,-1 0 1,1 0 0,-1 0-1,0 0 1,1 2 0,-1 24 18,0 1 0,-2-1 0,-6 36 0,7-61-20,0 0 1,0 0-1,0 0 1,0 0 0,0 0-1,0 0 1,-1-1-1,-1 4 1,-99 135 54,75-114-38,-135 109 12,125-109-19,-53 35-1,-8 3-9,25-16 1,29-19-2,25-15 2,14-9-1,9-4-2,11-3 0,-13 1-2,56-9 3,127-15 5,-142 19-1,182-12 2,-177 18-2,197 20 3,-196-12 4,167 60 10,-209-67-16,-1 1 0,0 0 0,0 0 0,5 5 0,140 113 53,-148-118-53,0 0 1,0 0-1,0 0 1,-1 1-1,1-1 1,-1 1-1,3 4 1,45 88 63,-9 15-40,-29-65 55,16 175 41,-28-214-104,1 0 0,-1 0 0,-1 0 1,-1 9-1,-44 219 153,44-226-143,-1 0 0,0 0-1,-6 13 1,-48 95 105,-15-9-93,72-108-46,-5 7 19,0-1 0,0 1-1,0-1 1,-12 10 0,17-16-19,-121 103 93,-30 6-61,151-109-32,-19 13 34,-35 18 0,-157 74 38,-19-13-49,230-92-23,-14 5 6,1 0 1,-1-1 0,0-1 0,0 0 0,-19 2 0,-243 19 38,-75-44-1870,350 20 1804,-357-33-9259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6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202 278 8520,'-12'51'40,"-14"128"94,9-97-124,-26 124-16,35-163-20,5-30 17,-47 212-61,43-197 50,-3 4-34,1 1 1,2 0 0,-2 34 0,11-72 33,8-14 19,0 0 0,-1 0 1,7-27-1,-3 6 9,32-125 20,-36 126 39,78-291 283,-59 230-292,-18 60 103,44-187 222,-50 209-339,1 1 40,-1-1 0,-1-1 0,-1 1 0,0 0 0,-1-1 0,-4-35 0,2 49-20,-1-28 278,2 31-80,15 13-53,-7-5-194,-4-3 1,0 0-1,0 0 0,0 0 1,-1 0-1,0 1 0,4 5 1,66 94 102,-59-76-44,51 129 26,-26-45 20,-28-81-111,-3-12 16,7 34 1,19 104 43,-14-54-25,5 0-4,-8-26-7,18 78 41,-15-103 49,-17-46-281,0 0-1,-1 0 0,0 1 1,0-1-1,0 1 1,-1-1-1,0 1 0,1 8 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3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1 730 7088,'5'1'28,"1"0"0,0 1 1,0-1-1,9 5 0,32 8 207,64 4-18,27-8-33,-59-7-113,35 5 0,-86-5-42,0 1 0,42 13 0,-15 6-10,-36-9 29,-3 3-30,-2 0 1,0 1-1,19 32 0,-23-24 36,-6-15-35,1 3-6,-1 2 1,0-1 0,-1 0 0,0 1 0,-2-1-1,0 1 1,-1 24 0,-1-27 21,0 6 38,-1 0 0,-9 36-1,7-74 91,-6-48-67,-20-117-5,23 138-71,-7-75 0,4-25-16,8 113-5,-4-241-37,13 80 1,-3 164 18,10-28 4,-13 53 15,0 1 0,1-1 0,-1 1-1,1-1 1,0 1 0,1 0 0,-1 0-1,1 0 1,5-6 0,-5 7 0,1 0 0,-1 1 0,1 0-1,-1-1 1,1 1 0,0 1 0,0-1 0,0 1 0,0-1 0,1 1 0,-1 0 0,6 0 0,44 0 3,-46 1-1,-4 0 0,-1 0 1,1 0 0,-1 1-1,1-1 1,-1 1 0,1 0-1,3 1 1,154 63 40,-131-45 17,14 19-20,45 54 0,-66-61 1,79 136 22,-86-135-23,32 95 21,-39-103-45,-2 1 1,-1-1-1,5 45 0,-11-63-9,0-1-1,0 1 0,-1 0 1,0 0-1,0-1 0,-1 1 1,0 0-1,0-1 0,0 0 1,-1 1-1,0-1 0,-4 6 1,3-4-2,-8 14 52,-13 33-1,23-49-38,0-1 0,1 1 0,-1 0-1,1 0 1,1-1 0,-1 1 0,1 0 0,0 0 0,0 0 0,2 7 0,-1-11-1,-1 0 1,1 0-1,0 0 0,0 0 1,1 0-1,-1-1 1,0 1-1,1 0 0,-1-1 1,1 1-1,-1-1 1,1 1-1,0-1 0,0 0 1,-1 0-1,1 0 1,3 2-1,-3-2 10,8 0 133,12-5-50,37-13 1,-38 7 37,79-63 63,-95 69-181,0 0 1,-1 0-1,1 0 1,-1-1 0,0 1-1,-1-1 1,7-10-1,-1 0 6,14-24 14,-18 23 64,-4-9-37,-5-48 0,-2 50 17,-11-11-30,-33-49 0,31 60 17,-4 0-33,-2 1-1,0 1 1,-32-20 0,33 25 1,1 2-17,1-1 1,-25-23-1,47 38-31,-1-1-1,0 1 0,0-1 1,0 0-1,1 1 0,-1-1 0,0 0 1,1 0-1,-1 1 0,0-1 1,1 0-1,-1 0 0,1 0 1,0 0-1,-1 0 0,1 0 1,0 0-1,-1 0 0,1 0 1,0-1-1,7-2-1,-6 3 1,5-2-4,0 0 1,0 0 0,0 1-1,1 0 1,-1 0-1,1 0 1,-1 1 0,11-1-1,45 1-54,-49 2 41,18 0-68,135 24-34,-134-16 13,40 14-43,98 49 0,-103-33 127,-41-20-18,103 92-12,-106-86 33,70 111 0,-79-109 14,-11-18 4,8 15-1,-2 1 1,-1 1-1,9 44 0,-14-57-1,0-5 0,-2 1 0,1-1 0,-1 1 0,0-1-1,-1 1 1,0-1 0,-2 14 0,2-20-7,-3-6-1,-3-3 3,1-1 0,1 0 0,-1 0 0,1 0 0,1-1 1,-1 1-1,2-1 0,-4-13 0,0-4-12,0-1 0,2 0 0,1 1 0,0-40 0,11 24 12,-1 26-5,58-79-5,-45 74 12,-2 6 2,27-18 1,-32 25 3,0 0-1,0 2 1,1 0 0,28-9 0,-26 12 0,-1 0 0,1 1-1,0 1 1,0 0 0,26 2 0,-13 2 1,39 9 0,-63-11 0,1 1 0,-1-1 0,1 1 0,-1 0 1,9 5-1,175 103 12,-185-107-10,-1-1 0,0 0-1,0 1 1,1 0 0,-2 0 0,1 0 0,0 0-1,-1 0 1,3 4 0,-5-7-3,20 28 16,27 49 0,8 52 5,-52-121-8,-1 0-1,1 0 0,-1 0 0,-1 0 0,2 12 1,-3-20-13,16 164 73,-16 9-54,0-162-15,0-1 0,-1 0 0,-1 1 0,-4 16 0,6-27-4,-47 167 20,23-109-686,-40 68 1,-33 53-6008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4.0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8696,'10'24'10,"-4"-10"19,-1 0 0,5 22 0,28 142 87,-32-134-49,10 208 18,-14-200-57,0 76 4,-2 15-24,0-20-3,1-31-3,0 5-1065,-1-65-4250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4.4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6904,'0'0'0,"3"20"0,5 8-16,-1 18 16,2 10-136,2 15 136,-2 2-4584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4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5 10136,'2'-1'-103,"4"-3"-8,-1 7-50,3 8 95,-1 1 0,9 15-1,-12-11-78,-1 17 42,-2 48-1,-24 107-292,17-150 363,0 9-99,-25 207-44,27-200 63,-13 228-45,16-227 52,15 187-41,-7-203 54,48 127-23,-41-140 96,24 24 0,-33-45 19,0 1 1,0-2-1,0 1 0,1-1 1,0 1-1,11 5 1,-12-8 0,1 0 0,-1-1 0,1 0 0,0 0 1,-1 0-1,1 0 0,0-1 0,0 0 0,-1 0 0,1-1 0,0 0 1,-1 0-1,1 0 0,-1 0 0,1-1 0,7-4 0,-11 6 2,-1-1-1,1 1 0,0-1 0,-1 0 0,1 0 0,-1 1 0,0-1 0,1 0 0,-1 0 1,0-1-1,2 0 0,12-15 5,0 0 1,-2-1 0,19-31-1,-22 23 49,-4-9-24,-2 0-1,1-44 1,-10 46 77,-51-160 53,41 151-27,6 21-78,-4-13 14,-2 0 0,-1 1 1,-37-55-1,20 43 381,-77-81 1,110 126-439,0-1-1,-1 1 1,1-1 0,0 1 0,-1-1 0,1 1 0,0-1 0,-1 1 0,1-1-1,0 1 1,0-1 0,0 0 0,0 1 0,0-1 0,-1 1 0,1-1-1,0 1 1,0-1 0,0 0 0,1 1 0,-1-1 0,0 1 0,0-1-1,0 1 1,0-1 0,0 1 0,1-2 0,0 1 0,0 0 1,-1-1-1,1 1 0,0 0 1,0 0-1,0 0 0,0 0 0,0 1 1,1-1-1,-1 0 0,0 0 1,0 1-1,0-1 0,3-1 1,106-29 186,3 6 32,59-17-144,49-27-31,-180 51-49,169-102-1249,-100 46-5039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5.2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630 1 8160,'-1'21'-10,"-1"1"1,-1 0-1,-6 21 0,6-31-13,-6 18-122,-70 161-63,56-146 16,-132 201-129,120-189-158,-49 103 4,3 24 347,71-161 46,-9 37-1,-43 166-78,17 9 123,42-216 30,0 1 0,0 34-1,5 168-12,1-181 20,1-1 0,3 0 0,21 75 0,-20-94 1,0 1 0,2-1 0,0-1 0,1 0 0,1 0 0,1-1 0,18 21 0,-7-16 2,0-1 0,1-2 0,32 22 0,-57-43-2,3 2 3,1 1-1,-1 0 1,1-1 0,0 0 0,0 0-1,0 0 1,0 0 0,0 0 0,0-1-1,1 0 1,-1 0 0,0 0 0,1-1-1,6 1 1,-11-1-3,47 6 15,1-1 0,63-3 0,-20-11-335,105-25-1,101-23-2932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5.6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10224,'53'0'34,"-31"2"141,13 9-26,58 27 1,96 72 769,-155-89-818,-26-16 19,0 0 0,0 1 0,10 9 0,-18-15-120,106 98 480,-3 26-331,-93-111-60,-1 0 1,12 21-1,75 137 183,-4 20-177,-85-177-55,-2-1 0,1 1 0,-2 0 0,5 18 0,-9-32-40,53 244 200,-23 20-128,-28-246-40,-1-1 0,0 0 0,-2 1 1,-4 26-1,5-44-32,-43 303 165,-34 12-106,73-297-38,-1 0 0,-1 0 0,-1-1 0,0 0 0,-13 20 1,-153 260 104,-86 26-1732,253-315 1488,-273 315-8628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6.9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1577 7896,'35'-21'0,"1"-3"0,11-10 0,15-14 1,78-64 8,-56 45 16,-70 55-23,73-69 17,18-16 2,-101 93-15,0 0 0,0 0 0,0 1-1,0 0 1,1-1 0,0 1 0,0 1 0,7-4 0,0 1 1,22-5 24,-33 10-27,-1-1 1,1 1-1,-1 0 1,1 0-1,-1 0 1,0 0-1,1 0 1,-1 0-1,1 0 1,-1 0-1,1 0 1,-1 0-1,1 0 1,-1 0-1,0 0 1,1 1-1,-1-1 1,1 0-1,-1 0 1,1 0-1,-1 0 1,0 1-1,1-1 1,-1 0-1,0 1 1,1 0-1,6 5 20,0 1 0,-1 0 0,0 0-1,0 1 1,-1-1 0,0 1 0,5 11 0,-2 3 176,18 117 85,-6 30 252,-20-162-480,1 1-1,0-1 0,0 1 0,1-1 1,4 12-1,0-3-7,7 21 23,-13-36-65,1-1-1,-1 1 1,0-1 0,0 1-1,0-1 1,1 1 0,-1-1-1,0 1 1,0-1 0,1 0-1,-1 1 1,0-1 0,1 1-1,-1-1 1,0 0 0,1 1-1,-1-1 1,1 0 0,-1 0-1,1 1 1,-1-1 0,0 0-1,1 0 1,0 1 0,8 2 26,0-1 0,0 0 0,0 0 0,0-1 0,0 0 1,19-1-1,-6-5 127,115-59 56,-107 43-95,112-116 52,-115 105-58,101-138 53,-104 137-41,-13 17-78,15-21 33,2 2 1,39-40-1,-50 59-26,0 1 0,32-20 0,-48 35-49,-1-1 1,1 1-1,0-1 1,0 1-1,0-1 1,-1 1-1,1 0 1,0 0-1,0-1 1,0 1-1,0 0 1,0 0-1,0 0 1,-1 0-1,3 0 1,2 0 8,1 1 0,0 0 1,-1 0-1,1 1 1,-1 0-1,1 0 0,-1 0 1,0 0-1,9 6 1,-13-7-10,0 0 0,0-1 0,0 1 0,0 0 0,0-1 0,-1 1 1,1 0-1,0 0 0,-1 0 0,1 0 0,-1 0 0,1-1 0,0 3 1,4 7 12,0 1 1,0 0-1,-1 0 1,-1 1 0,0-1-1,0 1 1,-1 0-1,1 17 1,-2-18-2,2 14 0,0-1-1,2 1 0,8 26 0,-12-50-18,-1 0 0,0 0 0,0 0 1,1 0-1,-1 0 0,1 0 0,-1 0 0,1 0 1,-1 0-1,1 0 0,0-1 0,-1 1 0,1 0 0,1 1 1,-2-2-1,1 0 0,0 0 0,-1-1 0,1 1 0,-1 0 0,1 0 0,-1 0 0,1-1 0,0 1 0,-1 0 0,1 0 0,-1-1 0,1 1 0,-1 0 0,1-1 0,-1 1 0,0-1 0,1 1 0,-1-1 0,0 1 0,1-1 0,-1 1 0,0-1 0,1 1 0,-1-1 0,0 0 0,6-5-1,-4 3 0,-1 1 1,1-1-1,0 0 1,-1 1-1,1-1 1,-1 0-1,0 0 1,0 0-1,0 0 0,0-6 1,19-105-4,-18 91 0,-1 0-1,-1 0 1,-1 0-1,-5-23 1,4 29 1,-3-6-16,-5 0 12,-1 0 1,-19-31-1,14 39-5,-2 3 9,0 1 1,-1 0-1,-25-8 0,22 15-3,6 4 4,1 1 0,0 1 0,-1 0 1,1 2-1,-16 4 0,30-7 1,-1-1 0,0 1-1,0 0 1,1 0 0,-1 0 0,0 0-1,1 0 1,-1 0 0,1 0 0,-2 2 0,-18 19-6,1 1 0,-24 37 1,42-57 3,0 0 1,0 0 0,1 0-1,-1 0 1,1 0 0,0 0-1,-1 4 1,-7 36-8,-8 77 0,17-116 8,0 1 1,0-1-1,0 0 0,0 1 0,1-1 1,1 5-1,3 17-2,12 34 0,-8-38 3,19 33-1,-28-55 2,1 3 0,1-1-1,-1 1 1,1 0-1,0-1 0,0 1 1,0-1-1,0 0 1,5 4-1,-7-6 1,18 17-1,32 22 1,-26-24-2,33 14 1,-57-29 1,4 2-2,0 0 1,1 0-1,-1-1 0,1 1 0,-1-1 1,6 1-1,193 23-9,-198-24 11,0-1-1,-1 0 0,1 0 1,0-1-1,0 0 0,0 1 1,5-3-1,106-29 0,10-19-1,-126 51 2,8-4-1,1 0 0,-1 0-1,16-12 1,92-69 0,-10-15-2,-67 56-9,141-201 1,-147 195 6,100-197 2,-114 203-2,15-57 4,-8-1 1,-22 82 0,-2 0 0,1-21 0,-3 29 0,-1 0 0,0 0 0,-3-14 0,2 19 0,1 0 0,-1 1 0,-1 0 0,-5-13 0,7 18 0,0-1 0,0 1 0,0-1 0,0 1 0,0-1 0,0 1 0,-1 0 0,1-1 0,0 1 0,-1 0 1,1 0-1,-1 0 0,1 0 0,-1 0 0,-2 0 0,2 0 0,0 1 1,0 0-1,0 0 0,0 0 1,0 0-1,0 0 0,0 0 1,0 1-1,0-1 0,0 1 1,0-1-1,1 1 0,-1 0 1,0 0-1,0 0 0,-2 1 1,-22 19 0,22-18 0,-11 13 7,-52 95 11,56-81 1,-25 167 5,32-152-17,-1 181 8,6-183-9,7 60-1,1 9-3,-4-8 2,-7-16-3,0-22-2,-4-24 0,5-37-183,0 0 1,-1 0 0,0-1 0,0 1 0,0 0 0,0-1-1,-5 7 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18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1 273 8608,'0'9'-9,"1"1"1,0-1-1,0 0 1,1 0-1,1 0 0,-1 0 1,1 0-1,8 16 1,-7-18-1,6 9-97,6 0 40,0-1-1,36 25 1,-50-38 22,1 0 0,-1-1 0,1 1 0,0-1 0,-1 0 0,1 0 0,4 1 0,171 33-435,-135-31 173,316-2-510,-251-12 761,-67 5-17,-11 2 40,7-2 7,1 2 1,65 2 0,-48 6 4,-46-4 19,0 1 0,0 0 0,12 5 0,-18-6 10,0 1 0,0-1 0,0 1-1,-1 0 1,1 0 0,0 1 0,-1-1 0,0 0 0,1 1 0,-1-1 0,0 1 0,0 0 0,-1 0 0,1 0 0,0 0-1,-1 0 1,0 0 0,0 0 0,0 0 0,0 0 0,0 1 0,0-1 0,-1 0 0,0 1 0,0-1 0,0 0 0,0 1-1,0-1 1,-1 0 0,1 1 0,-2 3 0,1-3 75,1 1-1,0-1 0,0 0 1,0 1-1,0-1 1,1 0-1,0 1 0,0-1 1,0 0-1,0 0 1,0 0-1,1 0 0,0 0 1,0 0-1,0 0 1,0 0-1,1-1 0,0 1 1,3 3-1,-5-6-53,-1-1 1,0 1-1,1-1 0,-1 0 0,1 1 0,-1-1 1,1 1-1,-1-1 0,1 0 0,-1 1 0,1-1 1,0 0-1,-1 0 0,1 0 0,-1 1 0,1-1 1,0 0-1,-1 0 0,1 0 0,-1 0 0,1 0 1,0 0-1,-1 0 0,2 0 0,15-10 366,-11 4-283,10-8 111,28-33 0,-14 11-76,-1-2-1,25-43 1,-20 10-48,9-19 114,-43 90-210,0-1-1,1 1 0,-1 0 0,1 0 0,-1 0 1,1-1-1,-1 1 0,0 0 0,1 0 0,-1 0 1,1 0-1,-1 0 0,1 0 0,-1 0 0,1 0 1,-1 0-1,1 0 0,-1 0 0,1 0 0,-1 0 1,1 0-1,-1 1 0,1-1 0,-1 0 1,0 0-1,1 1 0,-1-1 0,1 0 0,-1 0 1,0 1-1,1-1 0,-1 0 0,0 1 0,1-1 1,-1 0-1,1 1 0,3 6 12,0-1-1,-1 1 1,1 0 0,-1 0-1,3 11 1,-2-8-12,0 5 3,-2-9-3,0 0 0,0 0 0,0-1 1,1 1-1,4 6 0,39 67 21,-35-65-17,23 17-1,10 0-3,-4-11 2,-12-14-3,-25-6-4,1 0 0,-1 0 0,0 0 0,1 0 0,-1-1 0,0 1 0,0-1 0,1 0 0,-1 0 0,0 0 0,0 0 0,0-1 0,0 1 0,0-1 0,0 0 0,-1 0 0,1 0 0,0 0 0,-1 0 0,0-1 0,1 1 0,-1-1 0,0 1 0,0-1 0,0 0 0,-1 0 0,1 0 0,-1 0 0,0 0 0,1 0 0,-1 0 0,1-6 0,0-4-11,0-1 0,-1 1 0,-1-1 0,0 1 0,-3-26 0,-15-101-210,13 124 202,3 12 15,1-1 0,-1 0 0,1 0 1,0 0-1,-1-8 0,3 4 5,4 2 2,-3 4 4,1-3-2,-3 5-3,1 1 1,-1 0-1,0-1 1,1 1-1,-1 0 1,0-1-1,1 1 1,-1 0-1,0 0 0,1-1 1,-1 1-1,1 0 1,-1 0-1,1 0 1,-1 0-1,0 0 0,1 0 1,-1 0-1,1-1 1,-1 1-1,1 0 1,-1 1-1,1-1 1,-1 0-1,0 0 0,1 0 1,-1 0-1,1 0 1,-1 0-1,1 0 1,-1 1-1,0-1 1,1 0-1,-1 0 0,1 1 1,-1-1-1,0 0 1,1 1-1,-1-1 1,0 0-1,1 1 0,17 17 14,57 122 27,-61-112-37,13 26 6,-7-12-4,3 12-4,-5 8-2,-9 8 0,-8-1 0,-5-8 0,0-44 0,3-11 0,0 0 0,0 0 0,0 1 0,1-1 0,0 0 0,0 8 0,2 0 1,-2-13-1,0-1 0,0 0 1,0 1-1,0-1 0,0 0 0,1 0 0,-1 1 1,0-1-1,0 0 0,0 1 0,0-1 0,0 0 0,1 0 1,-1 1-1,0-1 0,0 0 0,0 0 0,1 0 1,-1 1-1,0-1 0,0 0 0,1 0 0,-1 0 0,0 0 1,0 1-1,1-1 0,-1 0 0,0 0 0,1 0 1,-1 0-1,0 0 0,1 0 0,-1 0 0,0 0 1,1 0-1,14-19 6,11-21-4,-1-1-18,25-56 0,19-100-178,-45 121 44,22-47-4,-31 88 95,1 1-1,25-40 1,-31 57 48,5-7-21,62-64-7,-63 77 13,-3 6 18,0 1 1,0 0-1,0 1 1,23-5-1,-18 10-17,0 4 17,-1 0-1,0 1 1,23 15 0,-36-21 4,-1 0 1,1 1 0,-1-1 0,1 0 0,-1 0-1,0 1 1,0-1 0,0 0 0,0 1-1,0-1 1,1 3 0,17 32-22,29 74-1,-37-72-20,49 290-128,-49-195 108,12 53-38,-21-172 86,15 78-51,-17-90 64,-4-4 2,-2-5 3,0 0 0,0 0 0,0-1 0,1 0 0,0 0 0,-5-9 0,2-4 7,-25-119 5,31 108 8,6-3-10,2-1 0,11-40 0,-16 73-5,-1 0-1,2 0 0,-1 1 1,0-1-1,0 0 0,1 1 1,2-4-1,85-108 49,-68 92-18,89-65 18,-108 86-49,0 0 0,0-1-1,0 1 1,0 0 0,1 0 0,-1 0-1,0 0 1,4-1 0,14-2 5,-1 1 0,1 1 0,0 1 0,30 1 0,-46 1-5,-1-1 0,0 1-1,0-1 1,1 1 0,-1 0 0,6 2 0,142 67 37,-148-69-36,1 1 0,-1 0 1,0-1-1,0 2 0,-1-1 0,1 0 0,0 0 1,2 4-1,13 12 18,27 35 0,-27-27-13,16 36-1,-34-62-9,2 3 5,0 1 0,0-1 1,0 1-1,-1 0 0,1 0 0,-1 0 0,0 0 1,0 8-1,5 25 18,2 45 0,-14 45-11,5-119-9,0 0 0,0 0-1,-1 0 1,-4 12 0,-18 49-553,-62 124 0,16-63-5030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0.1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540 486 9864,'3'-5'233,"10"-38"482,-12 41-449,-5 2-261,1 0-1,-1 1 1,0-1 0,1 1-1,-1-1 1,1 1-1,-1 0 1,1 1-1,-1-1 1,1 0 0,0 1-1,-1 0 1,1 0-1,0 0 1,0 0-1,0 1 1,1-1 0,-1 1-1,1-1 1,-4 6-1,-18 28-2,6 9-2,7 2 1,-19 91 56,24-87 5,-23 219 271,19-141-40,3-37-229,4-54 111,-5 175 72,7-166-87,-7 184 60,6-183-79,-8 223 59,9-213-72,2 225 55,1-227-62,10 248 50,-9-238-70,7 283 46,-9-279-46,-1 273 48,-1-277-35,-3 266 44,3-265-44,-15 259 47,12-263-34,-15 238 46,15-242-65,-24 242 45,21-242-59,-43 375 230,39-310-288,6-76 45,-18 192 102,23-235-179,-18 274 339,18-228-265,-1-27-47,1 18 66,6 50-1,-6-88-86,0 0 1,0 1 0,0-1-1,0 0 1,-1 1 0,0-1-1,0 0 1,0 1 0,0-1-1,-1 0 1,1 0 0,-1 0-1,-3 4 1,4-4 22,0 2 6,1-3-6,0 3-1,-2-3 2,-6 4 3,4-4-4,-4 3-2,4-3-4,-1 3 1,4-4-10,-2 0-2,3-1-16,0-1 1,0 0-1,0 0 0,0 0 0,0 1 1,0-1-1,0 0 0,0 0 0,0 0 1,0 1-1,0-1 0,0 0 0,-1 0 1,1 0-1,0 1 0,0-1 1,0 0-1,0 0 0,-1 0 0,1 0 1,0 0-1,0 1 0,0-1 0,0 0 1,-1 0-1,1 0 0,0 0 1,0 0-1,-1 0 0,1 0 0,0 0 1,0 0-1,0 0 0,-1 0 0,1 0 1,0 0-1,0 0 0,-1 0 1,1 0-1,0 0 0,0 0 0,0 0 1,-1 0-1,1 0 0,0 0 0,0 0 1,0-1-1,-1 1 0,1 0 0,0 0 1,0 0-1,0 0 0,0 0 1,-1-1-1,1 1 0,-2-6 1,0 3 1,1 0 0,0 0 0,1 1 0,-1-1-1,1 0 1,-1 0 0,1 0 0,0-5-1,-10-119 18,3 46 4,-5-115 9,6-59 4,5 196-10,-2-273 13,5 258-6,14-321 14,-10 311-12,39-362 17,-33 354-26,59-376 9,-56 375-20,50-360 9,-54 365-16,12-129 4,0-43-8,-4-1 1,-2-4-4,-2 1-1,-4 9 0,-4 24 0,-3 28 0,-3 171 0,19-336-6,-17 336 5,26-256-6,-1 58 4,-23 188-2,1 6 3,18-139-6,-14 11-8,-8 128 16,4-7 0,-4 39 0,0 11 0,-2-4 0,19 73 0,-10-20 0,-2 8 0,-2 7 0,-2 21 0,-3 24 0,0 14 0,2 8 0,3 13 0,1 17 0,2 15 0,5 15 2,4 7 3,1-4-2,18 208 5,-30-329-2,14 329 5,-17-326 2,5 318 7,-8-324 0,-8 301 10,4-303-4,-22 305 10,19-302-14,-41 312 14,37-315-10,-48 285 10,46-293-14,-67 239 12,61-247-12,-90 236 12,87-239-12,-95 227 34,-8 54 33,114-304-85,2-7 10,-7 36-1,8-26-2,-6 22 24,2 1-1,-5 75 0,16-123-30,0-7-1,1 0 1,0 0-1,0 0 1,0 0-1,0 0 1,2 6-1,22 93 97,-20-83-69,-3-18-25,-1 1 0,0-1 0,1 1 0,-1-1 0,1 0 0,0 1-1,0-1 1,0 0 0,0 1 0,0-1 0,3 3 0,-3-3 2,2 0 6,18-2 4,-20 0-17,0 0-1,1 0 1,-1-1 0,1 1 0,-1 0 0,0 0 0,1-1-1,-1 1 1,0-1 0,1 1 0,-1-1 0,0 0 0,2-1-1,1-1 2,10-7 0,-12 4-2,-1 3-1,4-18 1,10-54-108,-11 53-2040,8-40-9131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0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1 818 11568,'171'-30'718,"-133"22"-204,202-51 182,-184 41-296,243-105 117,-235 94-329,271-127 68,-267 124-128,250-106 41,-263 116-114,59-26 4,-4-2-46,-86 39-12,0-2 1,37-27-1,-62 40-1,1 0 0,0 0-1,0 0 1,0 0 0,0 0 0,0 0 0,-1 0-1,1 0 1,0 0 0,0 0 0,0 0 0,0 0 0,0-1-1,0 1 1,0 0 0,-1 0 0,1 0 0,0 0 0,0 0-1,0 0 1,0-1 0,0 1 0,0 0 0,0 0 0,0 0-1,0 0 1,0-1 0,0 1 0,0 0 0,0 0 0,0 0-1,0 0 1,0 0 0,0-1 0,0 1 0,0 0 0,0 0-1,0 0 1,0 0 0,0-1 0,0 1 0,0 0-1,0 0 1,0 0 0,1 0 0,-1 0 0,0 0 0,0-1-1,0 1 1,0 0 0,0 0 0,0 0 0,0 0 0,1 0-1,-1 0 1,0 0 0,0 0 0,0 0 0,0 0 0,0-1-1,1 1 1,-1 0 0,0 0 0,0 0 0,0 0 0,0 0-1,1 0 1,-1 0 0,0 0 0,-3-2-1,0 1 0,0-1 0,0 0 0,-1 1 0,1 0 0,-1 0 0,-4-1 0,-73-10-1828,-10 3-7311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7.1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0 274 7800,'124'-24'49,"61"-6"26,-143 22 26,-22 5-71,200-49 76,-176 39-170,94-29 211,-116 34-359,-1-1 0,0-1 0,0-1 0,27-19 0,-4-3-4468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1.0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1 9504,'-23'-1'15,"-14"3"82,-28 12 49,54-7 28,-4 11-47,-20 33 0,26-31 108,5 4-154,0 1-1,1 0 1,1 26 0,4-19 100,31 190 71,-25-164-104,32 281 52,-31-262-113,34 365 29,-34-349-55,31 351 26,-31-363-46,44 275 20,-41-299-27,8 6-12,33 68 1,-52-128-19,1 0 0,-1 0-1,1 0 1,0 0 0,0-1 0,4 5 0,6 6 3,0-2 1,1 1-1,1-2 0,20 13 1,-33-22-7,-1-1 0,0 0 0,1 1 0,-1-1 0,1 0 0,-1 1-1,1-1 1,0 0 0,-1 0 0,1 0 0,-1 0 0,1 1 0,-1-1 0,1 0 0,-1 0 0,1 0 0,0 0 0,-1 0 0,1 0 0,-1-1 0,1 1 0,-1 0-1,1 0 1,0 0 0,-1 0 0,1-1 0,-1 1 0,1 0 0,0-1 0,3-1 3,1 0 0,-1 0 0,1-1 0,-1 0 0,0 0 0,0 0 0,4-5 0,-2 1-3,0-1 0,0 0 0,-1 0 0,-1 0 0,1 0 0,4-16 0,8-29-299,-2-1 0,13-95 0,-24 123-252,25-147-6670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1.6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9864,'8'58'44,"-4"-1"-39,3 121 15,-6-135 47,3 196 27,-2-189-19,10 199 37,-8-203-25,36 148 34,-28-164-33,-3-15-62,1 0 0,0 0 0,1-1-1,23 23 1,-33-37-22,-1 1 0,1-1 0,-1 1 0,1-1 0,-1 1 0,1-1 0,0 1-1,-1-1 1,1 0 0,0 1 0,-1-1 0,1 0 0,0 0 0,-1 1 0,1-1 0,0 0-1,0 0 1,-1 0 0,1 0 0,0 0 0,0 0 0,-1 0 0,2 0 0,9-2 13,0 0 0,0-1 1,0-1-1,-1 1 0,0-1 1,1-1-1,13-9 0,-21 13 0,-1-1 0,1 0 0,-1 1 0,0-1-1,0 0 1,0 0 0,3-4 0,86-123 179,-75 98-48,-16 31-147,19-42 121,-3 0 1,20-73-1,27-167 538,-50 218-571,-13 61-44,1-1 0,0 1 0,-1 0 0,1-1 0,1 1 0,-1 0-1,1 0 1,-1-1 0,5-4 0,-6 7-40,1 0 0,0 1 0,-1-1-1,1 1 1,0-1 0,0 1 0,-1-1 0,1 1 0,0-1-1,0 1 1,0 0 0,0-1 0,-1 1 0,1 0 0,0 0-1,0 0 1,0-1 0,0 1 0,0 0 0,0 0 0,0 1-1,1-1 1,-2 0 2,0 0 0,1 0 0,-1 0 0,1 0 0,-1 0 0,0 1 0,1-1 0,-1 0-1,0 0 1,0 0 0,1 1 0,-1-1 0,0 0 0,1 0 0,-1 1 0,0-1 0,0 0 0,0 0-1,1 1 1,-1-1 0,0 0 0,0 1 0,0-1 0,0 0 0,1 1 0,-1-1 0,0 1 0,41 96 258,-17-23 32,-16-49-241,1 0-1,1 0 1,19 32 0,-11-26 34,41 51 0,-58-80-80,1-1-1,-1 0 1,0 1 0,1-1-1,-1 0 1,1 0 0,-1 0-1,1 0 1,-1 0 0,3 1 0,13 5 18,1 0 1,0-2-1,0 0 1,19 3-1,-13-9 47,1-6-40,0-1 0,45-21 0,-47 13 20,-14 9-40,5-4-4,-1-1 0,0-1 0,0 0 1,-1 0-1,-1-1 0,0-1 0,12-22 0,53-112 30,-29 48-7,-37 79-32,-6 13 1,0 1-1,1 0 0,-1 0 0,11-12 0,-5 7 4,1 1 0,15-15 1,-26 27-7,0 0 1,0 0 0,1-1 0,-1 1-1,0 0 1,0 0 0,1 0 0,-1-1-1,0 1 1,1 0 0,-1 0 0,0 0-1,1 0 1,-1 0 0,0 0 0,1-1-1,-1 1 1,0 0 0,1 0 0,-1 0 0,0 0-1,1 0 1,-1 0 0,0 0 0,1 1-1,-1-1 1,1 0 0,6 2 4,1 0 0,-1 1 0,1 0 0,-1 1 0,0-1 0,8 6 0,-2 4 16,56 88 15,-56-78-18,2 0 1,0-1-1,28 31 0,-27-40 16,-9-9-29,1 0 0,0-1 1,-1 0-1,1-1 0,0 1 1,0-1-1,16 1 0,-23-3-4,-1 0 0,1 0-1,0 0 1,0 0 0,0 0 0,0 0-1,-1 0 1,1 0 0,0-1 0,0 1-1,-1 0 1,1-1 0,0 1 0,0 0-1,-1-1 1,1 1 0,0-1 0,13-9 3,-2 0 0,0-1 1,18-20-1,-18 13 4,34-101 8,-40 93-9,9-100 2,-16 104-2,-4 5-5,-1 0 0,0 1 1,-17-30-1,22 45-2,0 0 1,1 0-1,-1-1 1,0 1-1,0 0 1,0 0-1,0 0 1,0 0-1,0 1 1,0-1-1,0 0 1,0 0-1,-2 0 1,-17-9 1,-1 1 0,1 1 1,-32-8-1,50 15-2,-1 1 1,1-1 0,0 1-1,-1 0 1,1 0 0,0 0-1,-1 0 1,1 0-1,0 0 1,-3 1 0,-32 8 2,0 1 1,-55 24-1,89-32-1,-1-1-1,1 1 1,-1 0-1,1 0 1,0 0-1,-1 1 1,1-1-1,-4 6 1,7-8-2,-23 22 6,-34 41 1,-15 46-3,67-101-2,0 1-1,1 0 1,-5 13 0,-37 103 4,35-87-4,-11 64-1,18-76 1,1 1-1,3 47 1,1-60-2,0 1 1,1 0-1,1 0 0,1-1 0,7 20 1,-6-22-2,1-1 1,1-1 0,0 1 0,1-1 0,0 0 0,0-1 0,1 0 0,0 0 0,0-1 0,1 0-1,0-1 1,19 11 0,-27-17 0,0 0-1,0 1 1,0-1-1,1 0 1,-1 0-1,1 0 1,-1 0-1,0-1 1,1 1-1,-1-1 1,1 0-1,3 1 1,-6-1 0,21 2-3,0 0 1,33-3 0,-28-2-2,50-14 0,-76 17 4,5-1-5,0 0 0,1-1 1,-1 0-1,0 0 0,0-1 0,5-2 1,94-59-30,16-35-1665,-116 96 1560,121-107-9021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2.0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1 204 8968,'0'0'0,"27"22"16,-8-13 0,-7-18-16,-10-37-16,-4-43 16,-1-1-6264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2.4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1027 6552,'4'-27'0,"4"-24"0,0 21-1,1 0 0,19-40 0,-15 47-11,-1 8 10,1 1 0,0 0 0,28-23 0,-40 36 3,0 0-1,0 0 1,0 1-1,0-1 1,0 1-1,1-1 1,-1 1-1,0-1 1,0 1-1,0-1 1,0 1 0,1 0-1,-1 0 1,2 0-1,10-1 6,0 1-1,0 1 1,0 1-1,0 0 1,0 0-1,15 5 1,-6 5 114,-7-2-31,0 2 0,-1 0 0,0 0 0,-1 1 0,-1 1 1,18 25-1,-10-11 27,40 54 688,-49-69-593,1 0 1,-1 0 0,24 18-1,-24-26 223,-5-5-372,-1 0 0,1 0 0,-1-1 0,1 0 0,-1 0 0,1 0 0,-1 0 0,0-1 1,1 0-1,-1 0 0,0 0 0,0-1 0,-1 0 0,1 0 0,0 0 0,-1 0 0,0-1 0,0 0 0,0 0 1,5-7-1,28-36 63,-22 24 142,52-123 97,-31 40 76,-5 21-227,-4 24-17,-26 59-186,-1 1 0,1 0 1,0 0-1,0-1 0,0 1 0,0 0 1,0 0-1,1 0 0,-1 1 0,0-1 0,0 0 1,1 0-1,-1 0 0,0 1 0,1-1 1,-1 1-1,1-1 0,-1 1 0,1 0 0,-1 0 1,1-1-1,-1 1 0,3 0 0,-2 0 4,7 3 66,-1 2-55,1 1 0,-1 0 1,0 0-1,0 1 0,-1 0 1,13 15-1,50 51 72,-54-61-43,4-3-30,0-1 0,30 9 0,-32-17 17,0-3-24,-1-2 0,0 0 0,19-9 0,-19 3 51,63-67 36,-73 70-82,0-1 1,-1 1-1,0-1 1,0 0-1,-1-1 0,0 1 1,0-1-1,5-20 1,-7 21-9,1-11 74,-5 3-56,0-1 1,-1 1-1,-8-31 0,0 28 63,-4 4-61,0 0 0,-2 1 0,-22-18 0,36 32-27,1 0-1,0 0 1,-1 0 0,1 0-1,-1 0 1,0 0 0,1 1-1,-1-1 1,1 0 0,-1 1-1,0 0 1,-2-1 0,-6-1 10,-1 0 0,1 1 1,-1 1-1,-12 0 0,7 2-4,0 0-1,-26 9 1,38-10 1,0 1 1,-1-1-1,1 1 0,0 0 1,0 0-1,-3 3 1,-169 119 132,169-118-122,0 0 0,0 1 1,-7 9-1,-67 85 80,11 13-70,70-114-35,-23 46 68,-47 158 29,69-201-91,0 0 0,1 0 0,-1-1 0,0 1 0,1 0 0,0 0 0,0 0 0,0 5 0,1 0-1,-1-1 1,2 1-1,-1-1 1,1 1-1,0-1 1,1 0-1,-1 0 1,1 0-1,1 0 1,-1 0-1,1-1 1,7 9 0,-11-14-5,1-1 1,0 1 0,-1 0-1,1-1 1,0 1 0,-1-1 0,1 1-1,0-1 1,0 1 0,0-1 0,0 1-1,-1-1 1,1 0 0,0 1 0,0-1-1,0 0 1,0 0 0,0 0 0,0 0-1,0 0 1,0 0 0,1 0 0,32 0 11,-1-1 0,1-2 0,39-9 0,-66 11-10,-1-1 0,0 0 1,0 0-1,0 0 0,7-4 1,100-51 16,3-22-14,-116 79-6,46-36 14,180-146 4,-183 149-4,138-117 3,-154 121-9,26-43 4,-38 49-10,17-40 0,-23 44 0,0-1 1,-2 0-1,0 0 1,-2 0-1,6-37 1,-3-9 6,-8 65-8,0-1 1,0 1-1,-1-1 0,1 1 1,0 0-1,0-1 1,-1 1-1,1-1 0,-1 1 1,1 0-1,-1-1 1,0 1-1,1 0 0,-1 0 1,0 0-1,-1-2 1,0 0 1,1 2 17,-7-1 5,4 2-16,9 12 2,9 11-2,20 25-1,12 9-5,17 10 2,13 6-3,-5 2-2,-57-58 0,0 1 0,10 21 0,-17-29 0,-2 1 0,1 1 0,-2-1 0,5 16 0,-7-19 0,-1 0 0,1 0 0,-2 0 0,1 0 0,-1 0 0,-1 13 0,0-13 0,-1 1 0,0-1 0,0 0 0,-1 0 0,0 0 0,-5 9 0,3-8 0,0 0 0,-1 0 0,0-1 0,-14 14 0,12-14 0,0-1 0,-1 0 0,0 0 0,-10 6 0,13-10 0,0 0 0,0 0 0,0 0 0,-1-1 0,1 0 0,-12 3 0,13-5-1,0 0 1,1 0 0,-1-1-1,0 1 1,1-1 0,-1 0-1,0 0 1,1-1 0,-1 1 0,1-1-1,0 0 1,-1 0 0,1-1-1,0 1 1,0-1 0,0 0-1,-6-6 1,9 8-2,0 0 1,0 1-1,1-1 0,-1 0 0,0 0 1,0 0-1,0 0 0,1 0 0,-1 0 0,1 0 1,-1 0-1,1-1 0,-1 1 0,0-1 1,-7-25-15,2 0 0,-6-40 1,12 63 3,-1-1 0,1 1 0,1 0 0,-1 0 0,2-8 0,16-94-56,24-51-1771,3-6-7287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2.8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10584,'24'142'120,"5"45"40,-23-144 40,28 213 101,-27-201 7,35 216 99,-31-220-246,52 197 62,-49-202-103,58 139 34,-58-158-99,49 66-1512,-33-54-6183</inkml:trace>
  <inkml:trace contextRef="#ctx0" brushRef="#br0" timeOffset="1">105 918 11480,'0'0'0,"22"11"-8,4-2 8,29 3-40,43 0 40,13-12-352,9-20 352,4 1-7832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3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128 277 12104,'2'3'2,"1"1"0,-1 0 0,0 0 0,0 0 0,0 0 0,-1 1 0,0-1 0,1 0 1,-1 1-1,-1-1 0,1 1 0,-1-1 0,0 1 0,0 6 0,0-4 1,-2 13 11,-11 53-1,-14 44-9,-43 112 1,69-227-5,-10 37-5,-8 48 4,17-73 1,1 0 0,0 1 0,1-1 1,2 17-1,-1-24 1,0-1-1,1 1 1,-1 0-1,1-1 1,1 1 0,-1-1-1,1 1 1,4 6-1,-4-9 0,0 0 1,0 0-1,1 0 0,-1 0 0,1-1 0,0 1 0,0-1 0,0 0 0,1 0 1,5 3-1,-4-4 0,0 1 0,0-1 0,0 0 0,1 0 0,-1 0 0,1-1 0,-1 0 0,9 0 0,-2-1 0,0-1 0,-1 0 0,1-1 0,18-5 0,-4-1 0,43-19 0,-35 10 0,38-23 0,-43 21 0,42-36 0,-50 35 0,0-1 0,20-26 0,-23 21 0,-1-1 0,-2 0 0,-1-1 1,21-55-1,-27 48 7,-3-13-1,-2-60 1,-4 106-4,0 0 0,0-1-1,0 1 1,0 0 0,-1-1 0,1 1 0,-1 0-1,0 0 1,-1-4 0,-4-6 5,-1 0 0,0 0 0,0 0 0,-1 1 0,-17-19 0,24 29-4,0 0-1,0 0 1,0 0 0,0 0-1,-1 1 1,1-1 0,0 0-1,0 1 1,-1-1 0,1 1 0,0-1-1,-3 0 1,-13-3 12,-1 1 1,1 1 0,-1 0-1,-26 2 1,20 4 84,18-3-73,-10 3 8,0 1 0,1 0 0,0 1 0,0 1 0,1 0 0,-17 11 0,-24 22 140,55-39-172,0-1-1,-1 0 1,1 1 0,0-1 0,0 0-1,0 1 1,0-1 0,0 1 0,0-1-1,0 0 1,0 1 0,0-1-1,0 0 1,0 1 0,0-1 0,0 1-1,0-1 1,0 0 0,0 1 0,0-1-1,1 1 1,-1-1 0,0 0 0,0 1-1,0-1 1,1 0 0,-1 0-1,0 1 1,0-1 0,1 0 0,-1 1-1,0-1 1,1 0 0,-1 0 0,0 1-1,1-1 1,-1 0 0,0 0 0,1 0-1,-1 0 1,0 0 0,1 0 0,-1 1-1,1-1 1,0 0 0,-1 0 4,26 9 20,-10-9 20,19-7-15,49-16-1,-56 11-18,44-28-1,10-15-10,-60 39-5,-1-1 1,-1-1 0,0-1-1,-2-1 1,24-31 0,-3-1-6,5-5 6,-9 10 1,-34 46 0,2-4 0,0 1 0,0 0 0,1 0 0,0 0 0,5-4 0,-8 7 0,0 0 0,1 1 0,-1-1 0,1 1 0,-1-1 0,1 1 0,-1-1 0,1 1 0,-1 0 0,1 0 0,-1 0 0,1 0 0,-1 0 0,1 0 0,0 0 0,-1 1 0,1-1 0,-1 0 0,0 1 0,1 0 0,1 0 0,23 15 3,-22-13-1,-3-2 0,1 0 1,-1 0-1,0 0 1,1 0-1,-1 0 0,0 1 1,0-1-1,0 0 1,0 1-1,1 1 1,12 22 8,-2 1 1,0-1 0,9 33-1,-12-20 63,28 215 35,-29-193-1,30 265 49,-28-260-42,55 240 48,-49-249-62,64 178 43,-64-195-56,-3-12-41,5 12 6,2 0 0,36 52 1,7-14 59,-51-64-79,1 1 1,1-2-1,0 0 0,17 11 1,-31-23-34,0 0 0,0 0 1,0 0-1,0 0 0,0 0 0,1 1 1,-1-1-1,0 0 0,0 0 0,0 0 1,0 0-1,0 0 0,0 0 0,0 0 1,1 0-1,-1 0 0,0 0 1,0 0-1,0 0 0,0 0 0,0 1 1,0-1-1,1 0 0,-1 0 0,0 0 1,0 0-1,0 0 0,0-1 0,0 1 1,1 0-1,-1 0 0,0 0 0,0 0 1,0 0-1,0 0 0,0 0 0,0 0 1,1 0-1,-1 0 0,0 0 0,0 0 1,0 0-1,0 0 0,0-1 0,0 1 1,0 0-1,0 0 0,0 0 1,1 0-1,-1 0 0,0 0 0,0-1 1,2-2 3,0 0 1,-1 0 0,1-1-1,-1 1 1,0-1 0,1 1-1,-2-1 1,1 0 0,0 1-1,-1-1 1,1 0 0,-1 0-1,-1-3 1,2-3 3,-3-12 32,-31-115 18,20 106-38,-76-136 11,68 131-24,-190-284 69,205 312-70,0 0 1,1-1-1,0 0 0,1 0 1,0 0-1,0 0 0,1-1 0,0 1 1,1-1-1,-2-13 0,3 19-3,1-17 51,9-11-11,23-57 0,-17 61 43,104-138 35,-115 160-103,1 1 0,0-1 0,-1 1 0,10-7 0,78-61 80,9 12-70,-101 61-29,41-20 48,161-55-1917,-104 45-7791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3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13360,'0'0'-88,"6"7"14,2 1 58,20 27-237,-1 8 45,8 29 167,3 19 41,8 15 1,50 154 12,-76-204 22,78 228 13,-78-231-40,27 72 4,8 12-9,36 67-1523,-52-119-6080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4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1057 10760,'0'0'17,"6"1"2,0 1-16,-5-1-2,1-1 0,0 1 0,0-1 0,0 1 0,0-1 0,0 0 0,0 0 0,0 0 0,0 0 0,-1 0 0,1 0 0,0 0 1,0-1-1,0 1 0,3-2 0,46-10 12,26-12-10,10-16-3,4-12 1,92-68 7,-149 97-1,137-97-2,-139 95-18,104-112-14,-116 109-25,51-112-21,-63 114-7,0-29 0,-7 46 76,-1 0 0,0 0 0,-3-17 0,2 22 4,0 0 0,0 0 1,0-1-1,-1 1 1,0 0-1,1 0 0,-1 1 1,-1-1-1,1 0 0,0 1 1,-1-1-1,0 1 1,-4-5-1,-3 4 27,0 2-14,0 2 0,0-1 1,0 1-1,-15 3 0,10 2 162,-2 6-107,0 1-1,1 0 1,-15 16 0,17-8 212,-2 16-81,-21 69 0,32-70 116,8 156 112,3-149-207,57 186 80,-46-184-120,75 139 57,-74-157-130,7 1-42,31 26 0,-56-52-64,1 0 0,0-1 0,0 1 0,0-1 0,-1 1 0,1-1-1,0 1 1,0-1 0,0 1 0,0-1 0,0 0 0,0 1 0,0-1 0,2 0 0,1 1 1,2 1-2,-1-1 1,0 0-1,0-1 1,1 0-1,-1 1 0,0-1 1,0-1-1,1 1 1,-1-1-1,0 0 0,0 0 1,0-1-1,0 0 1,0 1-1,0-2 1,5-2-1,18-13-4,32-27 0,-44 27-29,50-109-25,9-29-137,-71 149 188,10-15-52,-6 14 47,0 0-1,1 0 1,0 0 0,0 1 0,18-10 0,-26 16 10,-1 1 0,0 0 1,1 0-1,0-1 0,-1 1 1,1 0-1,-1 0 0,1 0 1,-1 0-1,1 0 0,-1-1 1,1 1-1,-1 0 0,1 0 1,0 0-1,-1 1 0,1-1 1,-1 0-1,1 0 0,-1 0 1,1 0-1,-1 0 0,2 1 1,7 3-6,0 1 0,0 0 1,-1 0-1,0 1 0,0 0 1,0 1-1,8 8 0,0 6-18,64 120-3,-24-33 1,-17-36 23,-22-47-1,27 26 4,-36-44 1,0 0 0,0 0 0,0-1 0,1 0 0,9 5 0,-10-8 0,-1 1 0,1-1 0,0-1 0,0 1 0,0-1 0,10 1 0,-6-2 0,-1-1 0,0 0 0,1 0 0,16-4 0,-17 2 0,0 0 0,-1-1 0,1-1 0,20-9 0,-20 7 0,1-1 0,-1-1 0,-1 0 0,12-11 0,-5 3 0,26-33 0,8-27 1,-10-3 4,-7 1-3,-5 7-2,-3 19 0,-3 19 0,-22 32 0,-1 1 0,1-1 0,0 0 0,0 0 0,0 0 0,0 1 0,0-1 0,1 0 0,-1 1 0,0-1 0,0 1 0,0 0 0,0-1 0,1 1 0,-1 0 0,0-1 0,2 1 0,-1 0 0,1 1 0,-1-1 0,1 1 0,-1-1 0,0 1 0,1 0 0,-1 0 0,0 0 0,5 3 0,31 22 0,12 8 0,8 0 0,-51-30 0,0-1 0,0-1 0,0 0 0,0 0 0,0 0 0,13 1 0,-13-3 0,0 0 0,0-1 0,0 1 0,0-1 0,0-1 0,0 1 0,9-5 0,-7 3 0,-1-1 0,1-1 0,0 1 0,-1-1 0,10-8 0,-7 4 0,-1-1 0,-1 1 0,15-20 0,-4-1 0,-2 0 0,25-58 1,-32 54 6,24-167 5,-32 159 8,-13-145 10,10 185-26,0-1-1,-1 0 0,1 0 1,-1 1-1,0-1 0,0 0 1,0 1-1,0-1 0,-2-2 1,3 5-4,-6-14 11,-2 1 0,-14-21 0,13 24-8,0 1 1,0 0-1,-13-9 0,21 17-1,0 0 0,0 0 1,0 0-1,0 0 0,-1 0 0,1 0 0,0 1 0,-1-1 0,1 1 0,0-1 0,-1 1 0,1-1 0,-1 1 0,1 0 1,-3-1-1,-7 0 6,0-1 0,0 2 1,-22 0-1,15 3-2,0 0-1,-21 8 1,36-10-2,1-1 0,0 1 0,-1 0 0,1 0-1,0 0 1,0 0 0,0 0 0,0 1 0,0-1-1,0 0 1,0 1 0,1 0 0,-3 1 0,-12 12 13,0 1 1,-23 30 0,17-14-6,-20 43 0,37-65 5,0-1 0,1 1 0,-4 11 0,-68 249 86,73-258-77,1-1 1,-1 22 0,3-33-27,-5 135 80,15-5-50,-10-126-22,0 1-1,1-1 1,0 0-1,0 0 1,0 0-1,0 0 1,0 1-1,1-2 0,2 6 1,5 9 12,0 0-1,1-1 1,19 24 0,-15-25-13,1-1 1,0-1 0,23 17-1,-38-31-7,4 2 8,-1 1 1,0-1-1,1 1 0,-1-1 0,1 0 0,0 0 0,0-1 0,8 3 1,-12-4-9,111 32 73,4-16-52,-110-15-17,-1-1-1,0 0 0,0 0 1,0 0-1,1 0 0,-1-1 1,0 1-1,0-1 0,6-2 1,-10 3-4,35-9 16,56-23 1,58-50-1519,-143 79 1313,149-90-8297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5.1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10936,'10'41'16,"8"51"120,21 132 72,-31-169 72,36 269 108,-36-253-128,25 302 78,-27-304-203,30 212 49,-27-239-96,0-11-46,2 0-1,25 52 1,-35-82-37,-1 0-1,1 0 1,0 0 0,-1 0-1,1 0 1,0 0-1,0 0 1,0 0 0,0 0-1,0 0 1,0 0-1,0 0 1,0-1-1,0 1 1,2 0 0,5 3-141,0 0 1,0-1-1,1 0 1,0 0 0,-1-1-1,1 0 1,0-1-1,0 0 1,0 0 0,11-1-1,41-3-7750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5.8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209 723 10672,'46'-164'24,"-28"104"-12,29-108 133,-64 194 228,8-12-339,-20 50 219,-59 153 46,68-164-79,-83 248 73,87-242-146,-10 74-1,15-22-103,11-107-36,0-1 1,0 1-1,0-1 1,0 0-1,0 1 0,1-1 1,-1 0-1,2 6 1,2 4 8,0 1 1,1-2 0,8 17-1,-9-21-13,1-1 0,1 1 1,0-1-1,0-1 0,7 7 0,-13-12-2,1 0 1,0 0 0,0 0-1,0 0 1,0-1-1,0 1 1,0 0-1,0 0 1,0-1-1,1 1 1,-1-1 0,0 1-1,0-1 1,0 0-1,1 1 1,-1-1-1,2 0 1,20 3 6,-1-2 0,1-1 1,-1 0-1,28-5 0,-46 5-6,-1-1-1,0 0 0,0 0 1,0 1-1,0-2 0,0 1 1,0 0-1,-1-1 0,4-1 1,174-114 15,-174 113-16,0-1 1,0 0-1,0 0 0,6-8 1,137-180 11,-126 152 14,3-26-5,18-70 1,-43 131-9,1 1-1,-1-1 1,-1 0-1,1-9 1,-15-169 99,14 180-94,-1 0 0,0-1 0,0 1 0,0 0 1,-1 0-1,-2-4 0,-9-18 30,-1 1 0,-2 1 1,-23-30-1,38 53-33,-1-1-1,1 1 1,0 0 0,-1-1-1,1 1 1,-1 0 0,1 0-1,-1 0 1,0 0 0,0 0-1,-2-1 1,-7-3 18,0 2 0,0-1 0,0 2 0,0-1 0,0 2 0,0-1 0,-19 1 0,29 1-18,-1 1 0,1-1 0,0 0 0,-1 0 0,1 0 0,0 1 0,-1-1 0,1 1 0,0-1 0,-1 1 0,1 0 0,-2 0 0,-12 9 57,0 1-1,1 1 1,-17 16 0,22-13 107,6-7-149,0 1 1,1 0 0,0 0 0,1 0 0,0 0-1,0 16 1,1-25-30,0 1-1,0-1 0,0 1 1,0 0-1,0-1 0,0 1 1,0-1-1,0 1 0,1-1 1,-1 1-1,0-1 0,0 1 1,1-1-1,-1 1 0,0-1 1,1 1-1,-1-1 0,0 1 1,1-1-1,-1 1 0,0-1 1,1 0-1,-1 1 0,1-1 1,0 1-1,8 4 4,0 0 0,1 0 0,-1-1-1,1 0 1,0 0 0,0-1 0,0-1 0,11 2 0,-18-3-7,0-1 1,0 1-1,1-1 1,-1 0-1,0 0 1,0-1-1,5 0 1,172-39-30,-138 24-74,196-98-56,-188 87-39,188-112-63,-196 112 150,-18 12 67,3-2 19,-1-1-1,0-1 1,-2-1-1,38-39 1,-18 8-8,-37 43 34,-1 0-1,-1-1 0,9-14 1,-13 22 1,-1-1 0,1 1 1,0-1-1,-1 1 0,1-1 1,-1 1-1,1-1 0,-1 1 1,0-1-1,1 0 0,-1 1 1,0-1-1,0 0 0,0 1 1,0-1-1,-1 1 0,1-1 1,0 0-1,-1 1 0,1-1 1,-1 1-1,1-1 0,-1 1 1,0-1-1,0 1 0,0-1 1,1 1-1,-1 0 0,-1 0 1,1-1-1,-2 0 0,3 1 2,0 1-1,0 0 1,0 0-1,-1 0 1,1 0-1,0-1 1,0 1-1,-1 0 1,1 0-1,0 0 1,0 0-1,-1 0 1,1 0-1,0 0 0,0 0 1,-1-1-1,1 1 1,0 0-1,0 0 1,-1 0-1,1 0 1,0 0-1,-1 1 1,1-1-1,0 0 1,0 0-1,-1 0 1,1 0-1,0 0 1,0 0-1,-1 0 1,1 0-1,0 1 1,0-1-1,-1 0 1,-7 5 9,-1 0 0,1 0 0,0 0 0,1 1 0,-1 1 0,1-1 0,-8 11 0,-2 4 109,-79 132 48,75-115-47,-72 199 47,80-185-81,-13 175 18,27-192-98,3 0-5,12 44 1,-16-78-4,0-1 1,0 1-1,0 0 1,0-1-1,0 1 1,1-1-1,-1 1 1,0-1-1,0 1 1,1-1-1,-1 1 1,0-1-1,0 0 1,1 1-1,-1-1 1,0 1-1,1-1 1,-1 0-1,1 1 1,-1-1-1,0 0 1,1 1-1,0-1 1,2 2-4,0-1 0,1 0 0,-1 0 0,0 0 0,0-1 1,1 1-1,-1-1 0,1 0 0,-1 0 0,0 0 0,1 0 0,-1 0 0,0-1 0,1 1 1,-1-1-1,0 0 0,0 0 0,0-1 0,0 1 0,0 0 0,0-1 0,0 0 0,0 0 1,4-3-1,4-4-19,-1 1 1,-1-1-1,1 0 1,12-17 0,-18 21-27,0 0 0,0-1 0,0 1 0,-1-1 0,0 0 0,4-9 1,1-4-4,3-1 24,15-34-93,-9 15 71,1 1 0,34-50 1,-50 85 48,1 0 1,0 0-1,-1 0 1,1 0 0,0 0-1,0 1 1,1-1 0,-1 1-1,0 0 1,7-3 0,-7 4 0,1 1 0,-1-1 0,1 1 0,-1 0-1,1 0 1,0 0 0,-1 0 0,1 0 0,-1 1 0,1 0 0,-1-1 0,1 1 0,-1 1 0,0-1 0,1 0 0,2 3 0,5 2 1,0 0-1,15 14 0,-19-15 1,-4-3 0,0 0 0,0 1 0,0-1-1,0 1 1,0-1 0,-1 1 0,0 0 0,3 4 0,62 86 11,-45-57-10,34 73 0,-38-62 0,-2 1 0,10 55-1,4 62-1,-22-89-5,-2 322 1,-11-326-9,-40 209-15,34-242-31,3-21 42,-1 0 0,0-1 1,-1 0-1,-22 28 0,32-45 14,-1 1-1,1-1 1,0 1-1,-1-1 1,1 1-1,-1-1 1,1 1 0,-1-1-1,1 0 1,-1 1-1,1-1 1,-1 0 0,0 1-1,1-1 1,-1 0-1,1 1 1,-1-1 0,0 0-1,1 0 1,-1 0-1,0 0 1,1 0 0,-1 0-1,0 0 1,1 0-1,-2 0 1,-5-1-9,-1 0 0,1-1 1,0 1-1,-1-2 0,1 1 0,0-1 1,0 0-1,1 0 0,-1-1 0,-11-8 1,16 10-3,0 1 1,0-1 0,0 0-1,0 1 1,1-1 0,-1 0-1,1 0 1,-3-3 0,-19-34-68,-29-59 0,50 93 67,1 1 0,-1-1 0,1 0-1,-1 1 1,0-8 0,-21-210-85,23 170 94,30-230 6,-19 224 14,69-228 24,-60 232 42,84-188 47,-83 202 0,81-109 60,-82 129-40,-6 10-95,1 0 1,0 1-1,31-13 0,-45 21-42,0 1-1,0-1 0,0 1 0,0 0 1,0 0-1,0 0 0,0-1 1,0 1-1,0 0 0,0 0 1,0 0-1,0 0 0,0 1 1,2-1-1,17 6 45,-1 0-1,-1 1 1,20 10 0,-16-4 86,95 84 59,-95-72-72,10 22-38,29 58 0,-59-100-72,1 0 0,-1 0 0,0 0 0,-1 1 0,2 5 0,31 195 135,-32-164-59,-10 124 31,8-164-118,0 0-1,0 0 1,-1 0 0,1 0 0,0-1 0,-1 1-1,0 0 1,1 0 0,-2 2 0,-1 2 1,0 0 1,-1-1 0,1 0-1,-1 0 1,0 0-1,-1 0 1,1 0 0,-1-1-1,0 0 1,-6 4 0,11-8-9,0 1 1,0-1 0,-1 0 0,1 0 0,0 0 0,0 1 0,-1-1 0,1 0-1,0 0 1,0 0 0,-1 0 0,1 0 0,0 0 0,-1 0 0,1 0 0,0 0-1,-1 0 1,1 0 0,0 0 0,-1 0 0,1 0 0,0 0 0,0 0 0,-1 0 0,1 0-1,0 0 1,-1 0 0,1 0 0,0-1 0,0 1 0,-1 0 0,1 0 0,0 0-1,0-1 1,-1 1 0,1 0 0,0 0 0,0 0 0,0-1 0,-1 1 0,1 0-1,0 0 1,0-1 0,0 1 0,0 0 0,-1-1 0,-6-9-112,0 0 1,1-1-1,0 0 1,0 0-1,1-1 1,1 1-1,0-1 1,0 0-1,-2-17 1,2 12-614,-25-96-8696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8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273 709 14520,'0'0'616,"-1"6"-127,-14 41 16,0-4-219,-29 109-29,35-113-251,-44 182 4,42-175-4,-18 64 1,-3 5-6,-18 40-15,50-155 13,0 0 1,0 0-1,0 0 1,1 1-1,-1-1 1,0 0-1,0 0 1,0 0-1,0 0 1,0 0-1,0 0 1,0 0-1,0 1 1,0-1-1,0 0 1,0 0-1,0 0 1,0 0-1,0 0 1,0 0-1,0 1 1,-1-1-1,1 0 1,0 0-1,0 0 1,0 0-1,0 0 1,0 0-1,0 0 1,0 0-1,0 1 1,0-1-1,0 0 1,0 0-1,-1 0 1,1 0-1,0 0 1,0 0-1,0 0 1,0 0-1,0 0 0,0 0 1,0 0-1,-1 0 1,1 0-1,0 0 1,0 0-1,0 0 1,0 0-1,0 0 1,0 0-1,0 0 1,-1 0-1,1 0 1,0 0-1,0 0 1,0 0-1,0 0 1,-3-10-11,0-14 7,3 23 2,-2-15-10,1 0-1,0 0 1,2-24-1,2-4-4,3-97 0,-3 107 12,8-60 3,11-31 2,8-4 0,5-3 2,41-115 6,-60 202 0,-5 14-2,7-15 2,1 0 1,37-61 0,-43 83-1,4-6 0,2-1 0,41-50 0,-49 67-3,-1 2-2,-1 0 0,2 0 0,0 1 1,0 1-1,23-17 0,24-8 13,-47 31-10,-2 4-4,1 1 0,-1 0 0,1 0 0,13 4 0,-10 2 6,-3 3-4,1 1 0,-1 1 0,16 24 0,-22-30-2,0 0 1,0 1-1,-1-1 0,0 1 1,0 0-1,2 9 1,1 6 0,2-2-1,13 47 8,25 89 6,-34-123-10,61 134 4,-56-137-4,-12-23-4,25 35 6,60 65 0,13 14 9,-85-94-4,63 122 6,-68-116-6,13 47 1,-7 11-12,-7 39-10,-11-120-3,-1 0-1,-1 0 1,0-1-1,0 1 1,-1 0-1,-3 10 0,1-6-8,3-8-82,0-1 0,0 0-1,-1 0 1,1-1 0,-2 1 0,1 0-1,0 0 1,-1-1 0,-4 6 0,2-2-1090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26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 12104,'0'0'0,"1"-18"0,7 6 8,26 29-80,18 28 72,-3 0-8552</inkml:trace>
  <inkml:trace contextRef="#ctx0" brushRef="#br0" timeOffset="1">1118 147 12552,'-2'-1'0,"-2"0"3,-8 9 2,-140 113 1,142-112-8,-1 0 0,-11 13 0,-82 92-5,16 1-13,82-107-3,1 1-1,-1-1 1,-6 16 0,-90 230-124,99-248 118,1 1 1,1-1-1,-1 0 0,1 1 1,0 9-1,1-16 29,-3 31-84,2 44 0,3-54 64,1 1 1,8 27-1,-11-47 13,1 0 0,-1 0-1,1 0 1,-1 0-1,1 0 1,0-1 0,-1 1-1,1 0 1,0 0 0,0-1-1,0 1 1,1-1-1,-1 1 1,0-1 0,1 1-1,1 1 1,-3-3 7,12 11-30,-1 0-1,1-1 1,27 17 0,-16-15 17,1-1 1,31 10-1,-49-19 2,1 1 1,-1-2-1,1 1 0,0-1 0,9 1 0,126 11-50,13-12 46,-139-1 11,-1-1 0,24-4 0,153-29-4,-124 19 8,116-44 0,-132 37 1,-1-2 1,-1-2-1,55-38 0,141-135-1351,-4-14-5410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52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43 855 1440,'0'5'40,"0"15"32,0-15 128,0-4-131,0-1 0,0 1-1,0-1 1,0 0 0,0 1 0,0-1-1,0 1 1,0-1 0,0 1 0,-1-1 0,1 0-1,0 1 1,0-1 0,0 1 0,-1-1 0,1 0-1,0 1 1,0-1 0,-1 0 0,1 1-1,-1-1 1,-6 0 397,3 0-84,-5 0-27,7 0-47,-7 6 363,1-2 401,18-4-711,11-3-210,-2-2-1,1-1 1,-1 0 0,24-12 0,-1 1 48,17-1 81,75-13 0,-98 24-272,36-8 151,89-8 1,173-17 121,-218 30-256,-68 6 30,194-3 30,-193 6-10,213-4 44,-206 4 1,228 1 52,-225 0-32,255-5 65,-245 3-18,294-12 73,-289 11-79,303-15 80,-301 15-67,303-13 71,-302 13-97,324-14 65,-318 14-99,334-16 50,-333 15-64,333-13 44,-335 15-64,318-12 42,-323 11-28,314-18 43,-312 18-49,316-11 48,-317 12-48,306-3 45,-311 3-58,265-8 41,-274 9-49,266-7 31,-266 6-43,226-14 32,-235 12-47,210-21 25,-214 19-18,-10 2-28,174-26 115,-28-10 118,-155 34-196,-10 3 58,-1-1 1,1-2 0,40-14 0,-52 15-1,-8 3-116,0 1-1,0 0 1,0-1-1,0 0 1,0 1-1,-1-1 1,1 0-1,0 0 1,-1 0-1,0 0 1,1 0-1,-1 0 1,0 0-1,0-1 1,0 1-1,0 0 1,-1-1-1,1 1 1,0 0 0,-1-1-1,0 1 1,0-3-1,1-3-2,-1 0-1,-1 0 1,1 0-1,-3-9 1,3 16-15,-2-4 8,1 0 1,-1 0-1,0 0 0,0 0 0,-1 0 0,1 1 0,-1-1 0,0 1 1,0 0-1,-1 0 0,1 0 0,-1 0 0,-8-6 0,7 5-3,-88-84-1916,48 44-7715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7:54.0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1 899 3416,'6'0'9,"103"8"21,-98-8-27,25-3 44,146-35 204,-108 17-31,-40 12 41,43-17-1,-67 22-64,1 1 0,-1 0 1,1 0-1,-1 1 0,1 0 0,11 0 0,5 2 755,32 4 0,-18 0-398,30-2-85,102 5-23,-129-6-171,198 1 94,-191-4-167,229-9 86,-222 8-87,231-8 77,-233 10-90,247 3 262,-98 6-1,-170-5-317,5 1 272,44 0-1,-84-8-259,-1-5-112,-1 0-1,0-1 1,-1 1 0,0 0 0,0 0 0,-1 0 0,0 1 0,-1-1 0,-10-13 0,-55-72 134,56 76-155,-28-30 50,-57-55 2,76 83-27,-110-75 17,33 34 8,8 4-28,89 56-31,-39-24 35,-87-36-1,125 59-28,-14-5 1,133 41-67,-32-7 19,-53-20 36,45 14-77,74 40-10,-123-46 38,-11-5 30,1-1 12,-1 1-1,-1 1 1,1 1-1,-2 0 1,0 0-1,15 19 1,32 59-25,-53-71 23,9 88-5,-16-82 12,-2-10 3,0 11 0,-1-1 0,-2 1 0,-14 44 0,-4 0 2,-8 10 1,-4-12 0,1-15 1,-64 57 20,90-101-19,-20 16 14,15-15-5,-1-1 0,-28 15 0,34-20-3,1-1-1,0-1 0,-1 1 0,1-1 1,-1-1-1,0 1 0,0-1 1,1-1-1,-11 1 0,5-2 6,0-1 0,0 0 0,0-1-1,0 0 1,1-1 0,-1 0 0,1-1 0,0 0-1,-13-9 1,18 10-8,1-1 0,-1 1 0,1-2 0,1 1-1,-10-11 1,7 7-2,4 5 0,0-1-1,0 0 1,1 0-1,-1 0 1,1 0-1,0-1 1,0 1-1,1-1 1,0 0-1,0 0 1,-1-6-1,1 6 0,1-10 12,17-94 3,-8 77-11,1 1-1,2 0 1,18-36 0,-18 43-4,5-10 12,87-141 6,-81 140 0,87-149 6,-90 148-11,-3 5-5,3-5 3,-2-1-1,13-42 1,-24 62 3,3-7 20,9-48 0,-41 82 57,-7 9-71,15-3 39,-2 13-38,1 1 1,1 0-1,-16 45 0,16-27 52,-65 234 37,63-221-25,-49 236 26,57-244-65,-2 19-10,-27 166 20,36-232-51,0-11-1,-7-31-4,2-35-2,-1-37 0,-2-22 0,-2-11 1,4-103 7,10 205-1,19-136 2,-16 146-1,3 1 1,17-38-1,-25 66-7,0 1-1,0-1 1,0 1-1,0 0 0,0-1 1,0 1-1,0 0 1,1-1-1,-1 1 1,0 0-1,0-1 0,0 1 1,1 0-1,-1 0 1,0-1-1,0 1 1,1 0-1,-1 0 0,0-1 1,1 1-1,-1 0 1,0 0-1,1 0 1,-1 0-1,0-1 0,1 1 1,-1 0-1,0 0 1,1 0-1,-1 0 1,0 0-1,1 0 0,0 0 1,5 0 2,1 0-1,-1 1 1,1 0 0,-1 0 0,0 1 0,1-1-1,-1 1 1,0 1 0,9 4 0,-13-7-1,0 1 1,-1 0 0,1 0-1,0 0 1,-1 0-1,1 1 1,-1-1-1,0 0 1,1 1-1,1 1 1,25 33 18,43 71 1,-69-103-20,1 1 1,-1-1 0,0 1 0,0 0 0,0 0 0,1 6 0,6 23 7,6 44 0,-12-32-906,-2 52 0,-4 47-8084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0.3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428 351 5744,'12'-89'-16,"-12"72"17,1-1 0,-2 1 1,-2-17-1,1 25 8,1 0 0,-1 1 0,0-1 0,-1 1 0,0 0 0,-1 0 0,1 0 0,-1 0 0,-10-14 0,10 16 10,0 0 55,0 1 0,0-1 0,0 1 0,-1 0 0,-9-7-1,3 1-13,7 8 126,3 1-127,-1 0-1,0 0 1,0 1-1,0-1 1,0 1-1,0-1 1,0 1 0,-1 0-1,1 0 1,0 0-1,-1 0 1,1 0-1,-1 0 1,1 1-1,-5-1 1,7 1-21,-1 1 0,0-1 1,0 1-1,0-1 0,1 1 1,-1 0-1,0-1 0,1 1 0,-1 0 1,0-1-1,1 1 0,-1 0 1,1 0-1,-1-1 0,1 1 1,0 0-1,-1 0 0,1 0 0,-1 1 1,1-2-11,-1 7 90,0-1 0,0 1-1,1 0 1,-1 0-1,2-1 1,-1 1 0,1 0-1,0 0 1,3 12-1,1 10 179,-2 21 18,2 1-82,3 55 136,-10-26-176,-6 88-6,7-128-52,-9 192 54,8-181-47,2 228 66,2-219-46,21 251 71,-18-245-65,25 312 66,-24-293-66,8 375 62,-15-360-82,-29 444 53,19-426-80,-58 519 44,53-503-64,-73 552 37,72-548-50,-49 561 29,57-559-55,-2 562 34,14-562-15,35 555 33,-28-557-25,40 566 39,-40-560-47,36 579 33,-39-579-25,12 582 40,-18-579-40,-1 579 39,0-583-46,-6 564 36,3-566-42,-11 557 32,11-563-47,-12 509 21,12-522-34,-17 448 19,16-465-11,-14 375 26,15-397-27,-16 262 16,14-289-35,1-25-20,-2 13-3,-1 1 0,-2-1 0,-19 55 0,24-86-169,2-6 10,0-1-1,0 1 1,-1-1 0,1 0-1,-1 1 1,-1-2 0,1 1 0,-1 0-1,0-1 1,-1 1 0,-5 5 0,-14 13-9553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1.0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7800,'-6'40'19,"4"-24"28,0 1 0,1 26 0,1 136 169,3-140 64,25 183 101,-19-173-154,43 215 75,-41-206-148,29 278 48,-35-256-107,12 383 40,-16-359-54,3 462 40,-3-443-26,-1 532 42,-1-517-42,-3 581 44,3-571-38,-9 615 50,8-606-31,-8 634 44,9-631-63,11 673 48,-6-664-34,13 649 48,-14-658-62,-1 647 48,-4-644-35,-20 660 42,16-662-56,-21 599 37,21-616-49,-16 552 36,18-559-57,-2 535 25,7-544-31,13 471 34,-10-491-15,9 133 0,1-25-47,-8-140 54,35 290 129,-27-147-1722,-11-117-6580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1.8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0 9056,'-9'13'27,"7"-9"2,-1 0 0,1-1-1,0 1 1,0 0 0,0 0 0,1 0-1,-2 6 1,-2 9 127,1 0 0,1 0 0,1 0-1,0 22 1,3 68 280,8 127 269,7 34-288,-15-247-401,-3 48 54,0-41-44,1 10 14,-2-1 0,-12 56 0,15-94-39,0-1-1,0 0 1,0 1-1,-1-1 1,1 0 0,0 0-1,0 1 1,0-1-1,-1 0 1,1 0-1,0 0 1,-1 1-1,1-1 1,0 0-1,0 0 1,-1 0-1,1 0 1,0 0-1,-1 1 1,1-1 0,0 0-1,-1 0 1,1 0-1,0 0 1,-1 0-1,1 0 1,0 0-1,-1 0 1,1 0-1,0 0 1,-1-1-1,1 1 1,0 0-1,0 0 1,-1 0 0,1 0-1,0 0 1,-1 0-1,1-1 1,0 1-1,0 0 1,-1 0-1,1 0 1,0-1-1,0 1 1,-1 0-1,1 0 1,0-1-1,0 1 1,-2-3-1,0 1 1,0 0-1,1-1 0,0 1 1,-1-1-1,1 0 0,-2-5 1,-4-19-240,1 0 0,-5-48 1,8 56-456,-9-77-6352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2.2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 4760,'0'0'0,"15"0"0,-3-2 0,-3-1 0,2 0-3096</inkml:trace>
  <inkml:trace contextRef="#ctx0" brushRef="#br0" timeOffset="1">755 489 7536,'0'0'0,"16"8"0,31 13 0,0 0-232,-22-6 232,-10-9-648,-6-6 648,2 0-4512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2.5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676 135 4488,'-20'-57'19,"16"44"-6,-1-1 1,-7-15 0,5 21 47,2 6-49,-1 0 0,1 0 1,0 0-1,-1 0 0,1 1 0,-1 0 0,1 0 0,-7 0 1,-2 5 140,4 3-119,1 0 1,-1 0-1,2 1 1,-1 0-1,1 1 1,-11 14-1,6 1 253,-39 136 129,43-118-55,-18 214 170,24-198-71,5 246 177,2-242-210,26 257 150,-23-254-250,17 250 125,-23-259-151,-11 184 106,5-202-207,-5 1-67,-23 59 0,33-96-125,-1-1 0,1 0 0,-1 0 0,1 0 0,-1-1-1,1 1 1,-1 0 0,1 0 0,-1 0 0,0 0 0,0 0-1,1-1 1,-1 1 0,0 0 0,0-1 0,-1 2 0,-2 1-76,-1-1 1,1 0 0,-1 0 0,0 0 0,0 0-1,0 0 1,0-1 0,0 0 0,0 0 0,0-1-1,0 1 1,0-1 0,0 0 0,0 0-1,0-1 1,-9-1 0,-42-9-6446</inkml:trace>
  <inkml:trace contextRef="#ctx0" brushRef="#br0" timeOffset="1">1 949 10936,'8'24'-2,"-6"-18"1,-1-1 1,1 0-1,0 1 0,0-1 0,1 0 1,4 6-1,74 110-2,-56-92-3,28 17 0,65 42 1,-114-84 3,1-1 0,0-1 0,0 1 0,1-1 0,-1 1 1,7 0-1,102 31-12,6-15 0,-113-18 4,0 0 0,-1-1 0,1 0 1,0 0-1,8-1 0,-15 1 10,121-17-55,12-23-1036,-126 37 908,132-44-6137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2.9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825 254 10224,'8'-30'0,"4"-29"0,2-3 0,-7 16 0,-7 41 0,0 1 0,-1 0 0,1 0 0,0 0 0,-1 0 0,-2-6 0,3 9 0,-1 0 0,1 0 0,0 0 0,-1-1 0,0 1 0,1 0 0,-1 0 0,0 0 0,0 0 0,1 0 0,-1 0 0,0 0 0,0 0 0,0 0 0,0 1 0,0-1 0,0 0 0,-3 0 0,2 0 0,-1 0 0,0 1 0,0 0 0,0 0 0,1-1 0,-1 1 0,0 1 0,0-1 0,0 0 0,1 1 0,-1 0 0,0-1 0,-2 2 0,-31 14-1,30-13 0,-17 12-4,-121 124 1,111-102-9,-125 167-6,129-159 6,-112 228-6,113-211 6,-99 261-9,107-259-4,-15 82-1,14 9 22,20-121 5,1 0 1,1 0-1,3 0 1,9 45-1,-13-76 2,1 1 0,0-1 0,0 0 0,0 0 0,0-1-1,0 1 1,4 5 0,6 10 7,2 0-1,0-1 1,22 23 0,-34-39-7,-1-1 1,1 1 0,-1-1-1,1 1 1,0-1 0,-1 1-1,1-1 1,0 1 0,0-1-1,-1 0 1,1 1 0,0-1-1,0 0 1,-1 1 0,1-1-1,0 0 1,0 0 0,0 0-1,-1 0 1,1 0 0,0 0-1,1 0 1,11-1-128,-1-1 1,0 0-1,1 0 0,-1-1 0,0-1 1,0 0-1,0-1 0,18-10 0,47-26-5881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3.3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188 92 9240,'9'-13'124,"0"-1"0,1 1 1,0 1-1,16-16 0,-25 26-68,1 1 1,-1 0-1,1 0 0,-1 0 0,1 1 1,-1-1-1,1 0 0,-1 0 1,1 1-1,0-1 0,-1 1 0,1-1 1,0 1-1,3 0 0,-3 0-16,-2 0-36,0 0-1,0-1 1,0 1-1,0 0 1,0 0-1,1 0 1,-1 0-1,0 1 1,0-1-1,0 0 1,0 0-1,0 0 1,1 0-1,-1 0 1,0 0-1,0 0 1,0 0-1,0 0 1,0 0-1,0 0 1,0 0-1,1 0 1,-1 0-1,0 1 1,0-1-1,0 0 1,0 0-1,0 0 1,0 0-1,0 0 1,0 0-1,0 0 1,0 1-1,0-1 1,0 0-1,1 0 1,-1 0-1,0 0 1,0 0-1,0 0 1,0 1-1,0-1 1,0 0-1,0 0 1,0 0-1,0 0 1,-1 1-1,3 5 20,-2 0-1,1 1 1,-1-1 0,0 1 0,0-1-1,0 1 1,-1-1 0,-2 8-1,2-9-15,0 4-2,-1-1 1,0 1 0,0-1 0,-1 1-1,0-1 1,-5 10 0,-2 4 0,-36 72 1,-62 98-104,95-168 92,-7 12-107,-16 38 0,31-60 53,0-1 0,1 1-1,0 0 1,1 1-1,1-1 1,0 0-1,0 23 1,7 9-151,-5-45 206,1-1-1,-1 0 0,0 1 0,1-1 1,-1 0-1,0 0 0,1 1 0,-1-1 1,0 0-1,1 0 0,-1 0 0,1 0 1,-1 0-1,1 1 0,-1-1 0,0 0 0,1 0 1,-1 0-1,1 0 0,-1 0 0,1 0 1,-1-1-1,1 1 0,-1 0 0,0 0 1,1 0-1,-1 0 0,1 0 0,-1-1 1,0 1-1,1 0 0,-1 0 0,1-1 1,-1 1-1,1-1-2,10-6-8,1-1 0,-1-1-1,12-12 1,-13 13 15,44-42-4,-52 48 4,169-173 245,-169 173-201,1-1-1,-1 1 1,-1-1 0,1 1-1,0-1 1,-1 0 0,1 0-1,-1 0 1,0 0 0,0 0-1,0 0 1,0 0 0,-1 0-1,1 0 1,-1 0 0,0 0-1,0-6 1,4-44-363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48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0 369 11208,'0'-1'0,"1"0"0,-1 0 0,0 0 0,0 0 0,0 0 0,1 0 0,-1 0 0,0 0 0,1 0 0,-1 0 0,1 0 0,-1 0 0,2-1 0,4-3-1,-1 1 1,1-1 0,0 2 0,1-1 0,-1 1 0,0 0-1,1 0 1,7-2 0,-5 2-2,17-5-18,180-37-34,-150 36-91,265-40-58,-251 36 37,115-33-1,32-22-944,-208 65 966,217-71-5968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3.8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5 775 9952,'3'-3'20,"0"0"1,-1 0-1,1 0 1,1 0-1,-1 1 1,0-1-1,1 1 1,-1 0-1,1 0 1,-1 0-1,1 0 1,6-1-1,-9 3-3,0 1-1,-1-1 0,1 0 0,0 1 0,-1-1 0,1 0 1,-1 1-1,1-1 0,-1 1 0,1-1 0,-1 1 0,1-1 0,-1 1 1,1-1-1,-1 1 0,1 0 0,-1-1 0,0 1 0,1 0 1,-1-1-1,0 1 0,0 0 0,0-1 0,1 2 0,-1-1 14,3 5 17,-2-3-9,0 0-1,0-1 1,-1 1-1,1-1 1,-1 1-1,1 0 1,-1-1-1,0 1 1,0 0-1,-1 4 1,-7 128 426,4-101-224,-25 144 66,7-7-107,18-133-188,1-18 0,1 0 1,1 22-1,1-15-5,1 51-2,0-60-5,0 0 0,8 31 0,-9-48 0,0 0 0,0-1-1,0 1 1,0 0 0,1 0 0,-1-1 0,0 1-1,1 0 1,-1 0 0,1-1 0,-1 1 0,1 0 0,-1-1-1,1 1 1,-1-1 0,1 1 0,0 0 0,-1-1-1,1 0 1,0 1 0,-1-1 0,1 1 0,0-1 0,0 0-1,-1 1 1,1-1 0,0 0 0,0 0 0,-1 0-1,1 1 1,0-1 0,0 0 0,0 0 0,0 0-1,-1-1 1,1 1 0,0 0 0,0 0 0,0 0 0,-1 0-1,1-1 1,0 1 0,0 0 0,1-1 0,19-21-13,28-36 1,-47 54 12,51-68-29,-35 44 26,42-66 2,48-111 90,-34 63 36,-59 118 57,-15 24-174,5-7 19,-1 1 1,1 0-1,0 1 1,0-1-1,0 1 1,1 0-1,0 0 1,0 1-1,9-6 1,-14 10-21,-1 0 1,0 0 0,0 0-1,1-1 1,-1 1-1,0 0 1,0 0-1,1 0 1,-1 0-1,0 0 1,1 0-1,-1 0 1,0 0-1,0 0 1,1 0-1,-1 0 1,0 0-1,1 0 1,-1 0-1,0 0 1,1 0 0,-1 0-1,0 0 1,0 0-1,1 0 1,-1 1-1,0-1 1,0 0-1,1 0 1,-1 0-1,0 0 1,0 1-1,1-1 1,-1 0-1,0 0 1,0 0-1,1 1 1,5 6 42,0 1 1,0-1-1,0 1 0,-1 0 1,0 1-1,7 16 0,-6-2 165,-4 9-123,-2 1 0,-6 49 0,-9 3 62,6-46-126,-5 52-3,11-58 3,4 38-1,-1-67-25,0 0-1,0 0 1,1 0-1,-1 0 1,1 0 0,0 0-1,0 0 1,1 0-1,-1 0 1,1-1-1,3 6 1,-3-7-1,0-1 0,0 1 1,0-1-1,0 0 0,0 1 0,0-1 1,0 0-1,0 0 0,0-1 1,0 1-1,1 0 0,-1-1 0,0 1 1,1-1-1,-1 0 0,1 0 0,-1 0 1,0 0-1,1 0 0,-1 0 0,3-1 1,5-1-2,-1 0 0,20-7 0,-23 7-2,24-10-29,137-85-24,-131 73-56,164-106-48,-158 102 7,167-119-59,-171 120 72,148-112-154,-183 137 289,-1 0-1,1 0 1,0 0 0,0 0-1,1 1 1,-1 0-1,0 0 1,5-2-1,-7 3 5,1 0-1,-1 0 1,0 0-1,1 0 1,-1 0-1,0 1 1,0-1-1,1 0 1,-1 1-1,0-1 1,0 0-1,1 1 1,-1 0-1,0-1 1,0 1-1,0 0 1,0-1-1,0 1 1,0 0-1,0 0 1,0 0-1,0 0 1,-1 0-1,1 0 1,0 0-1,1 2 1,1 2-4,-2-4 5,0 0 0,0 1 0,-1-1 0,1 0-1,0 0 1,-1 1 0,1-1 0,-1 0 0,1 1-1,-1-1 1,1 3 0,-1 1-3,0 1 1,-1-1-1,1 0 0,-1 1 1,0-1-1,-3 7 1,4-12 1,-1 0 1,1 1-1,0-1 1,-1 0 0,1 1-1,-1-1 1,1 0-1,-1 0 1,1 1-1,-1-1 1,1 0 0,-1 0-1,1 0 1,-1 0-1,1 0 1,-1 0 0,1 0-1,-1 0 1,1 0-1,-1 0 1,1 0 0,-1 0-1,0 0 1,1 0-1,-1 0 1,1 0 0,-1-1-1,1 1 1,-1 0-1,1 0 1,0 0-1,-1-1 1,0 1 0,1-1-1,-12-5-4,1-1-1,0 0 1,-16-14 0,16 12-4,1 1 1,-24-13-1,0 6 5,19 12-1,15 3 5,-7 0 0,-1 1-1,1-1 1,-14 4 0,12-1 0,0 0 0,0 1 0,0 0 0,1 0 0,-9 6 0,2 0 0,0 2 0,-20 18 0,13-8 0,-25 33 0,-15 37 0,45-63 0,-12 32 0,23-45 0,0 1 0,-6 23 0,12-37 0,-1 0 0,0-1 0,1 1 0,0 0 0,-1-1 0,1 1 0,0 0 0,1-1 0,-1 1 0,0 0 0,1-1 0,-1 1 0,1-1 0,1 5 0,0-5 0,-1-1 0,0 0 0,1 1 0,-1-1 0,1 0 0,-1 0 0,1 0 0,-1 0 0,1 0 0,0 0 0,-1 0 0,1 0 0,0-1 0,0 1 0,0-1 0,0 0 0,-1 1 0,1-1 0,4 0 0,4 0 0,1 0 0,0-1 0,0 0 0,15-4 0,-2-1 0,46-18 0,-39 11 0,54-34 0,-62 32 0,-1-1 0,0-1 0,28-29 0,-17 9 0,41-60 1,94-165 8,-142 214 6,86-215 12,-94 208-7,-1 7-9,53-175 26,-41 99-9,-27 108-8,-2-8 2,0 24-21,0 0-1,0 0 1,0 0-1,-1 0 1,1 0-1,0 0 1,0 0-1,0 0 0,0 0 1,0 0-1,0 0 1,0 0-1,-1 0 1,1 0-1,0 0 1,0 0-1,0 0 1,0 0-1,0 0 1,0 0-1,0 0 1,-1 0-1,1 0 0,0 0 1,0 0-1,0 0 1,0 0-1,0-1 1,0 1-1,0 0 1,0 0-1,0 0 1,0 0-1,-1 0 1,1 0-1,0 0 1,0 0-1,0 0 0,0-1 1,-5 10 2,0-1 1,0 1-1,0 0 1,1 0-1,1 0 1,-5 17-1,7-22-2,-7 28 13,-12 69-1,-3 46-9,9 17 1,8 4-3,6-7-2,1-13 0,-10 90-1570,-1-131-6276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4.2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290 1 11480,'47'65'0,"40"70"0,88 196-3,-170-320 0,0 1-1,0-1 1,4 21 0,-9-32 3,39 176-14,-19 13 6,-20-189 8,1 12-5,-1 0 0,0 0-1,0 0 1,-4 20 0,-30 174-22,-22 9-16,53-203 12,-1 1 1,-1-1-1,1 0 0,-2-1 0,-9 16 0,15-27 31,-131 218-181,-66 36-1020,190-245 1078,-210 256-6317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4.6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1340 6 12640,'-2'-1'-264,"1"0"249,1 1 0,-1-1 1,0 1-1,0-1 1,1 1-1,-1-1 1,0 1-1,0 0 1,0 0-1,0-1 0,1 1 1,-1 0-1,0 0 1,0 0-1,0 0 1,-1 0-1,-1 1 9,0 0 0,0 0 0,0 0 1,0 0-1,0 0 0,1 1 0,-6 3 0,-93 66-21,75-46 21,-115 154-5,109-130-2,-163 255-5,147-226 12,-86 153-1,-8 26 4,85-145-2,-214 468 2,259-553 1,-18 55-1,30-82 3,-68 248-1,33-28-1,34-213 2,0 0-1,1 1 1,-1-1-1,1 0 0,1 0 1,-1 0-1,1 0 1,3 12-1,-4-19 1,8 40 0,3-1-1,16 44 1,-18-63 0,0 0 0,2-1 0,0-1 0,1 0 0,1 0 0,28 29 0,-22-30 0,0 0 0,2-2 0,0 0 0,1-1 0,43 20 0,-18-13-1,57 16-1,-96-34 0,-1-1 0,1 0 0,0 0 0,0-1 0,0 0 1,13 0-1,-21-1 2,50 3-7,67-7 0,-61-3-616,73-22-1,-121 27 457,181-43-6893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5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48 3592,'0'0'184,"5"-23"-184,-1-1-2352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5.5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721 40 12640,'-15'-9'-32,"12"7"13,0 1 0,1-1 0,-1 1 0,0-1 0,0 1 1,0 0-1,-5-2 0,-77-14-285,64 16-328,-4 4 418,0 2-1,1 0 1,0 1-1,0 2 1,1 0-1,-27 13 1,-7 15 115,34-19-53,-82 98-33,87-89 145,-40 111-10,52-111 44,6 34-1,1-52 7,0 0 0,0 1-1,1-1 1,0 1 0,6 12 0,-4-13 0,-1-1 0,2 0 0,-1 0 0,1-1 0,9 11 0,-6-9 0,1 0 0,-1 0 1,15 8-1,21 9 58,60 25-1,-73-35 3,21 10 172,7 13 28,-50-29-40,-6-2-177,1 0 1,-2 0 0,1 1 0,-1-1 0,0 1 0,2 14-1,-4-21-28,0 0-1,0 0 0,0 0 0,0 0 0,0 0 1,0-1-1,0 1 0,0 0 0,0 0 1,-1 0-1,1 0 0,0 0 0,-1 0 0,0 1 1,-1 3 39,-1 2-21,0-1-1,0 1 1,-1 0 0,0-1 0,0 0 0,0 0 0,-1 0-1,0-1 1,0 1 0,-1-1 0,-10 8 0,-78 52 181,73-54-100,15-8-89,-11 3 9,-1 1 1,0-2-1,0-1 1,0 0-1,-25 2 1,17-3 11,5 0-26,0-1 0,-1-1 0,1-1 0,-1-1 0,-39-6 0,56 7-9,-3 2 2,28 11 10,21 7-4,-29-12-14,-1 0 1,0 1 0,0 1 0,-1-1 0,0 2-1,-1-1 1,0 1 0,12 21 0,-12-18-3,-7-10-2,1 0 0,-1 0 0,0 1 0,0-1 0,0 1 0,-1-1 1,0 1-1,2 7 0,8 36 11,1 16-9,13 75-1450,-13-68-5786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6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17 139 11296,'-9'-7'1,"9"7"3,-1 0 0,0-1 0,1 1 0,-1-1 0,1 0 0,-1 1 0,1-1-1,-1 1 1,1-1 0,0 0 0,-1 1 0,1-1 0,0 0 0,-1 1 0,1-1 0,0 0 0,0 0 0,0 1 0,0-1 0,0 0 0,0 0 0,0 1 0,0-1-1,0 0 1,0 1 0,0-1 0,0 0 0,0 0 0,0 1 0,1-1 0,-1 0 0,0 1 0,1-1 0,-1 0 0,0 1 0,1-1 0,0 0 0,17-19 132,-16 18-157,9-10 167,1 1-1,0 0 1,1 1-1,0 0 1,1 1-1,22-11 1,-35 19-39,2 1-1,-1 0-96,0 0 0,0 0 0,0 0 0,0 0 0,0 0 0,0 1 0,0-1 1,0 1-1,0-1 0,0 1 0,0 0 0,-1 0 0,1 0 0,0 0 0,0 0 0,-1 0 0,1 0 0,-1 1 0,1-1 0,-1 0 0,0 1 0,1 0 0,-1-1 0,0 1 0,0 0 0,0-1 0,0 1 0,1 4 0,1 0 1,0 1 0,-1 0 0,0 0 0,0 0 1,1 13-1,-3-3 26,0-1 0,-4 25 0,1 7 6,4-10-3,2 31 18,-2-63-53,0 1 1,1-1-1,0 0 1,0 0-1,0 0 0,0 0 1,1 0-1,5 8 1,23 22 18,-25-30-21,0 1 1,0-1-1,-1 1 1,9 16-1,-9-14-2,8 27 8,13 89 20,-23-80-25,-6 1 1,-6-2-2,-3-2 2,-5-9-2,14-30-2,1 0-1,-1 0 1,1 0 0,-1 0 0,0-1-1,-5 5 1,5-6-1,-1 1 1,1 0-1,0-1 0,0 1 0,-1-1 0,1 0 0,-6 1 1,1-2-2,-1 0 0,1 0 1,0 0-1,-1-1 1,1-1-1,-16-3 1,9-2-19,-1-5-388,0 0 0,1-1 0,-22-26 0,-11-13-7646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6.9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1071 8792,'16'-2'-3,"18"-7"-25,-21 5 9,0-1 0,-1-1 0,0 0 0,0-1 0,0 0-1,-1 0 1,0-2 0,16-15 0,20-31 6,99-170 34,-128 193-19,21-35 48,-18 34 78,1 1 0,43-45 0,-65 76-123,0 1 0,0 0 0,1 0 0,-1 0 1,0 0-1,0-1 0,0 1 0,1 0 0,-1 0 0,0 0 0,0 0 0,0 0 0,1 0 0,-1 0 0,0 0 1,0-1-1,1 1 0,-1 0 0,0 0 0,0 0 0,1 0 0,-1 0 0,0 0 0,0 0 0,1 1 0,-1-1 1,0 0-1,0 0 0,1 0 0,-1 0 0,0 0 0,1 0 0,9 4 48,0 0 0,0 1 0,0 0 0,16 11 0,-9 0 242,3 13-155,-1 1 1,19 42-1,-26-41 175,34 97 187,-35-102-365,0-1-1,1-1 1,23 33-1,-31-52-98,-1-1-1,1 1 1,1-1-1,-1 0 1,0-1 0,1 1-1,0-1 1,0 0 0,0 0-1,0 0 1,11 3-1,-9-3-7,9 0 104,10-5-45,48-10 0,-67 11-68,-1-1-1,1 0 0,-1 0 1,1 0-1,-1-1 1,0 0-1,6-4 0,5-2 4,0 1-9,-11 5-3,0 0 0,0 0 0,0-1 0,0 0 0,0 0 0,5-6 0,10-9 48,0 0 0,-2-1 0,0-2 0,-1 0 0,-2 0 0,20-36 0,-29 48 76,-10 26 61,-2 5-118,-17 78 77,20-93-136,1-1 0,-1 0 0,1 1 0,1-1 0,-1 1 0,1-1 1,0 1-1,1 6 0,0 1 5,5 24 6,0-26 16,0-5-37,1 0 0,0-1 0,0 0 0,0 0 1,11 4-1,-3-6 17,-4-2-23,1-1 0,-1-1 0,1 0 0,-1-1 0,0 0 0,0-1 1,0 0-1,0 0 0,13-7 0,37-17 8,6-9-9,-54 28-3,0-1 0,16-16 0,-22 18 0,-1 0 0,0 0 0,0 0 1,8-13-1,-10 11 1,0 0 0,-1-1 0,0 1 1,0-1-1,-1 0 0,0 0 0,1-19 0,-3 28 0,0-1 0,0 1 0,0 0 0,0 0 0,0 0 0,0-1 0,-1 1 0,1 0 0,0 0 0,-1 0 0,1-1 0,0 1 0,-1-1 0,-5-9 2,0 0 1,-1 1 0,0-1 0,0 1-1,-17-16 1,23 25-2,1 0 0,-1 0 0,0 1 0,0-1 0,0 0 0,0 1 0,1-1 0,-1 1 0,0-1 0,0 1 0,0-1 0,0 1 0,0 0 0,-1-1 0,1 1 0,-1 0 0,-7-1 2,1 0 0,-1 1 0,1 0 1,0 1-1,-1 0 0,1 0 0,0 1 1,0 0-1,-1 0 0,-10 6 0,17-7-1,0-1 0,0 1 0,1 0 0,-1 0 0,0 1 0,1-1-1,-1 0 1,1 0 0,-1 1 0,1-1 0,-2 3 0,-25 31 22,-41 71-1,53-69-9,-15 64 4,25-73-18,0 0 1,-1 41 0,6-40 0,2-1-1,5 41 1,-4-52-2,1 0 1,1 0-1,1 0 0,11 27 1,-11-35-1,0 0 0,1 0 0,-1-1 0,2 0 0,-1 0 0,1 0 0,0-1 0,16 12 0,-10-9-1,2-1 1,-1 0 0,20 8-1,-31-15 1,0-1-1,0 1 1,0-1-1,1 0 1,-1 0-1,1 0 1,-1-1-1,0 1 0,7-1 1,21 3-1,46-2 1,-40-5-1,39-8 0,-76 12 1,6-1-1,-1 0 0,0-1 0,1 1 0,-1-1 0,0 0 1,8-5-1,20-9-3,44-28 1,29-42-1,-106 86 4,40-39-13,145-169-7,-177 200 13,-1-1 0,12-18 1,-19 27 6,71-119-20,-13-7 13,-58 126 7,17-51-13,42-199-5,-52 205 13,5-62 4,-7-9 1,-7 26 0,2 80 0,-1-1 0,-1 1 1,-2-10-1,4 19 0,0 0 0,0 0 0,0 0 1,-1 1-1,1-1 0,0 0 0,0 0 0,-1 1 1,1-1-1,-1 0 0,1 1 0,-1-1 0,1 0 1,-1 1-1,1-1 0,-1 1 0,1-1 0,-1 1 1,0-1-1,1 1 0,-1-1 0,0 1 0,1-1 0,-1 1 1,0 0-1,0 0 0,-1-1 0,1 1 0,0 1 1,-1-1-1,1 1 0,0-1 0,0 1 0,-1-1 0,1 1 0,0 0 1,0 0-1,0 0 0,0-1 0,0 1 0,0 0 0,0 0 0,0 1 0,0-1 1,1 0-1,-2 2 0,-3 4 1,1 1 0,0 1 0,0-1 0,-3 11 0,-1 7 1,-6 35-1,0 48 4,6 16-3,6 16-2,9 12 0,7-8 0,5-21 0,3-16 0,0-13 0,6 17-4,-28-111 2,1 0 0,-1 0 1,0 0-1,1 0 1,-1 0-1,1 1 0,-1-1 1,1 0-1,0 0 1,-1 0-1,1-1 0,0 1 1,0 0-1,0 0 1,0 0-1,-1 0 0,2 0 1,-1-1-2,-1 0-1,1 0 1,-1 0-1,1 1 1,-1-1 0,0 0-1,1 0 1,-1 0 0,1 0-1,-1 0 1,0 0 0,1 0-1,-1 0 1,1 0-1,-1-1 1,1 1 0,-1 0-1,0 0 1,1 0 0,-1 0-1,1-1 1,-1 1 0,0 0-1,1 0 1,-1-1-1,0 1 1,1 0 0,-1 0-1,0-1 1,0 1 0,1-1-1,-1 1 1,0 0 0,0-1-1,0 1 1,1 0-1,-1-1 1,0 1 0,0-1-1,0 1 1,0 0 0,0-1-1,0 1 1,0-1 0,7-27-891,4-55 0,-4 4-7366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7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35 599 7896,'-16'-18'1,"6"5"12,6 9 29,-1-3 44,33 18 396,29 8-81,65 12 23,-79-22-83,0-1 0,76 2 0,-93-9-204,4-1 4,1 2 0,48 8 0,-68-7-123,-7-3-11,-1 1 0,0 0 0,1 1 0,-1-1 0,0 0 1,0 1-1,0 0 0,0 0 0,0 0 0,0 0 0,4 4 1,2 3 12,0-1 0,0 2 1,-1-1-1,-1 1 1,0 0-1,0 1 0,-1-1 1,0 1-1,6 16 1,-11-21-11,0 1 0,0 0 0,0 0 1,-1 10-1,0-12 6,0 1 0,0 0 1,1 0-1,0-1 0,0 1 1,2 8-1,0-6 52,-2-8-59,0 1-1,-1-1 1,1 1-1,0-1 1,0 1-1,0-1 1,-1 0-1,1 0 1,0 1-1,0-1 1,0 0-1,0 0 1,0 0-1,0 0 1,-1 0 0,1 0-1,0 0 1,0 0-1,0 0 1,0 0-1,0 0 1,0-1-1,-1 1 1,1 0-1,0-1 1,0 1-1,0-1 1,-1 1-1,1-1 1,0 1 0,0-1-1,-1 1 1,1-1-1,0 0 1,14-13 77,0-1 1,20-26-1,-33 38-64,31-37 78,73-85 392,-70 91-416,-22 26 111,2 5-123,0 0 0,1 1 1,17 0-1,-33 2-51,0 0 0,0 0-1,1 0 1,-1 0 0,0 0 0,0 1 0,1-1-1,-1 0 1,0 1 0,0-1 0,0 1 0,2 0 0,5 3 14,-1 0 0,1 1 0,-1-1 0,0 1 0,0 1 1,-1-1-1,0 1 0,0 0 0,0 1 0,0 0 1,-1-1-1,6 13 0,2 0 23,41 62 121,-46-70-143,1 0 1,0-1-1,0 1 0,20 15 1,-28-26-26,-1 0 0,1 1 0,-1-1 0,1 0 0,-1 1 0,1-1 0,-1 0 0,1 0 0,0 1 0,-1-1 0,1 0 0,-1 0 0,1 0 0,0 0 0,-1 0 0,1 0 0,0 0 0,-1 0 0,2 0 0,23-2 36,42-9 0,-45 3-4,-3-3-22,-1-2-1,0 0 1,26-26 0,-27 15 7,53-136 6,-59 123-11,-3 10-6,5-22 6,10-70 1,4-32 79,-27 150-93,0 1 0,1 0 0,-1-1 1,0 1-1,0 0 0,0-1 0,1 1 1,-1-1-1,0 1 0,0 0 0,1 0 1,-1-1-1,0 1 0,1 0 0,-1-1 1,0 1-1,1 0 0,-1 0 0,1 0 1,-1-1-1,0 1 0,1 0 0,-1 0 1,1 0-1,-1 0 0,0 0 0,1 0 1,-1 0-1,1 0 0,-1 0 0,1 0 1,-1 0-1,0 0 0,1 0 0,0 0 1,17 10 69,-17-8-66,13 11 20,-1 1 0,0 0 0,11 17 1,48 79 14,-46-68-30,-3 1-1,20 51 1,-32-66-3,-1 0 0,9 40 0,-14-42 8,4 49 0,-9-73-9,1 3 1,-1-5-8,0 0 0,0 0 0,0 0 0,0 0 0,0 0 0,0 0 0,0 0 1,0 0-1,0 0 0,0 0 0,0 0 0,0 0 0,0 0 0,1 0 1,-1-1-1,0 1 0,0 0 0,0 0 0,0 0 0,0 0 0,0 0 0,0 0 1,0 0-1,0 0 0,0 0 0,0 0 0,0 0 0,1 0 0,-1 0 0,0 0 1,0 0-1,0 0 0,0 0 0,0 0 0,0 0 0,0 0 0,0 0 1,0 0-1,0 0 0,0 0 0,0 1 0,1-1 0,-1 0 0,0 0 0,0 0 1,0 0-1,0 0 0,0 0 0,0 0 0,0 0 0,0 0 0,0 0 0,0 0 1,0 0-1,0 0 0,0 0 0,0 0 0,0 1 0,0-1 0,0 0 1,10-21 5,14-24-4,12-29-2,14-29 0,68-123-88,-112 214 59,17-32-60,22-61 0,-18 31-46,-26 72 120,-1 1-1,1 0 0,-1-1 1,1 1-1,0 0 0,0 0 1,-1 0-1,1-1 0,0 1 1,0 0-1,0 0 0,2-1 0,-3 2 15,1-1-1,0 1 0,-1 0 1,1 0-1,-1 0 0,1 0 1,-1 0-1,1 0 1,-1 0-1,1 0 0,0 0 1,-1 0-1,1 0 0,-1 0 1,1 0-1,-1 0 0,1 0 1,-1 1-1,1-1 0,-1 0 1,1 0-1,-1 1 0,1-1 1,-1 0-1,1 1 0,-1-1 1,1 0-1,-1 1 0,0-1 1,1 1-1,-1-1 0,1 1 1,15 20-16,19 33 0,-22-29 11,18 54-1,1 31 6,-5 12 1,-5-2 0,-13-69-3,32 153-21,-39-198 11,1 0-3,4-32-14,0-30 13,6-103 6,-10 120 6,6-61 4,5-17 1,27-82 5,-31 168 23,6-4 0,28-48 0,-43 81-23,-1 1 1,1 0-1,0 0 1,0 0-1,-1 0 0,1 0 1,0 1-1,0-1 1,0 0-1,0 0 0,0 0 1,0 1-1,0-1 1,0 1-1,3-2 1,8-2 12,0 0 1,1 0 0,0 1-1,-1 1 1,1 0 0,24 0-1,-35 2-8,0 0-1,-1 0 1,1 0 0,0 0-1,-1 0 1,1 1 0,-1-1-1,1 1 1,0-1-1,-1 1 1,1 0 0,-1-1-1,3 3 1,6 2 25,0 1-1,0 0 1,16 15 0,-14-9-15,-1 0 0,15 22 0,-26-34-20,2 3 14,-1-1 1,1 0-1,-1 1 1,1-1-1,-1 1 1,0-1-1,0 1 1,0-1-1,0 1 1,0 4 0,-1-7-15,20 96 160,-12 15-116,-8-111-44,0 9 15,0 0 0,0 0 0,-3 13 0,-47 233 58,35-208-65,-76 161-1813,40-112-7295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9.2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49 629 9776,'2'10'48,"8"42"-22,19 87 245,-7-71-204,-21-65-40,0 0 1,0 0 0,0 0-1,1 0 1,-1 0 0,1-1-1,2 4 1,15 18 73,1-2 0,40 37 0,-35-42 60,111 46 66,-107-55-86,112 10 58,-113-19-79,114-21 54,-115 14-19,10-10-35,44-28 0,-62 29 128,-7-1-158,1 0 0,-2-1 0,15-34 0,-21 28 198,-5 4-189,-1-1 0,0 0 0,-10-40 0,10 60-78,1 0-1,-1 0 1,0 0-1,1 0 1,-1 0 0,0 0-1,0 0 1,0 1-1,-1-1 1,-1-2 0,-5-6 35,1 0 1,-2 1 0,-12-11-1,8 10-26,0 2 0,-23-12 0,34 19-8,0-1 0,-1 1 0,1 0 0,-1 0 0,1 0 0,-1 1 1,1-1-1,-1 0 0,-3 1 0,-29-3 80,0 2 0,-50 5 1,81-4-83,1 1 0,-1-1 0,1 1 0,-1 0 0,1 0 0,0 1 0,0-1 0,-4 2 0,7-3-20,-90 49 180,-4 19-132,56-34 13,-149 156 19,154-150-72,-38 68 4,56-80-11,0 2 1,-17 50-1,23-47 0,2 0 0,1 0 0,1 0-1,2 1 1,1 34 0,2-65-1,0-1-1,0 1 1,1 0-1,-1-1 1,0 1 0,1 0-1,-1-1 1,1 1-1,0-1 1,0 1-1,2 2 1,3 10 0,1-2-1,0 1 1,13 17 0,-9-19-1,-1 0 1,2-1 0,15 12-1,-27-23 1,2 2 0,1 1-1,0-1 0,-1-1 1,1 1-1,0 0 1,0-1-1,0 1 0,5 1 1,167 48-3,-170-50 2,0 0 0,0 0 1,0-1-1,0 1 0,8-2 0,51-4 0,70-16-1,-129 20 1,0 0 1,-1 0-1,1-1 0,-1 0 0,1 0 1,6-4-1,88-52 0,5-20-1,-96 72 1,-1 1 0,0-2 0,-1 1 0,7-9 0,81-101 0,-10-13-1,-54 72-3,105-255 2,-110 248-2,29-90 4,1-13 1,-16 19 0,-17 15 0,-4-33-2,-18 159 1,0 0 1,0 0-1,0-1 0,0 1 1,-1 0-1,-1 0 0,1 0 0,-4-8 1,2 5-2,3 10 2,0-1 0,0 1 0,0-1 0,0 1 0,-1 0-1,1-1 1,0 1 0,0-1 0,-1 1 0,1 0 0,0-1 0,-1 1-1,1 0 1,0 0 0,-1-1 0,1 1 0,0 0 0,-1 0 0,1-1-1,0 1 1,-1 0 0,1 0 0,-1 0 0,1 0 0,-1 0 0,1-1 0,0 1-1,-1 0 1,1 0 0,-1 0 0,1 0 0,-1 0 0,1 0 0,-1 0-1,1 1 1,0-1 0,-1 0 0,1 0 0,-1 0 0,1 0 0,0 1 0,-1-1-1,1 0 1,-1 0 0,1 1 0,0-1 0,-1 0 0,1 1 0,0-1 0,-17 18-2,10-1-3,-14 54 4,-3 53 1,3 28 0,4 14 0,-1 148-2,19-260-3,21 195 1,-13-206-8,5 2 7,37 76-1,-50-119 6,-1-1-1,1 1 1,0 0-1,0-1 1,0 1-1,0-1 1,0 0-1,0 1 1,1-1-1,-1 0 1,0 0-1,1 0 1,2 2 0,3 2-2,1 0 1,0-1 0,0 1-1,17 5 1,-14-7 0,1-1 0,0 0 0,21 0 0,-33-2 1,2 0-1,0 0 0,1 0 0,-1 0 0,0 0 0,0 0 0,0-1 0,1 1 0,-1-1 0,0 1 0,0-1 0,4-2 0,-6 3 1,20-8-4,37-20 0,-34 12 1,29-24 1,-24 14-18,120-124-20,-117 118-40,128-154-28,-127 144 49,-1-1 26,108-145-39,-45 70 28,-90 113 40,0 0 0,0 1 1,1-1-1,-1 1 1,1 0-1,0 1 0,0-1 1,1 1-1,-1 0 0,1 0 1,10-4-1,-9 5 2,-7 2 2,0-1 0,1 1 0,-1 0-1,1 0 1,-1 0 0,1-1 0,-1 1-1,1 0 1,-1 0 0,1 0 0,-1 0-1,1 0 1,-1 0 0,1 0 0,-1 0 0,1 0-1,-1 0 1,1 1 0,-1-1 0,1 0-1,-1 0 1,1 1 0,31 13-1,-26-10 1,1 1 0,-1 0 0,-1 0 0,1 0 0,7 9 0,-6-4 0,0 0 0,0 0 0,-1 1 0,8 18 0,-4-3 0,11 49 0,0 41 0,-11 8 0,-6 3 0,-5-5 0,-7-13 0,5-84 0,-10 35 0,11-52-1,0-1 1,-1 1 0,0-1 0,0 1 0,-1-1 0,0 0 0,0-1-1,-1 1 1,-8 9 0,13-16 0,0 0 0,0 1 0,0-1 0,0 0 0,-1 0-1,1 1 1,0-1 0,0 0 0,0 0 0,-1 0 0,1 1-1,0-1 1,0 0 0,-1 0 0,1 0 0,0 0 0,0 0 0,-1 0-1,1 0 1,0 1 0,0-1 0,-1 0 0,1 0 0,0 0 0,-1 0-1,1 0 1,0 0 0,0 0 0,-1 0 0,1 0 0,0-1 0,0 1-1,-1 0 1,1 0 0,0 0 0,-1 0 0,-3-2 0,1 0-1,-1 0 1,1 0 0,-1-1 0,1 1-1,0-1 1,0 0 0,0 0-1,0 0 1,1 0 0,-1 0 0,1-1-1,0 1 1,-2-5 0,-4-11-13,-22-116-6,26 116 11,2 0 0,0-26 1,1 17 3,0-49-2,2 44-13,23-149-2,-15 145 2,10-12 10,35-65-1,-52 111 9,0 0 0,0 0 0,0-1 0,0 1 0,1 1 1,3-5-1,48-41-6,-44 41 7,-1 0-1,2 1 1,-1 0 0,20-7 0,-18 10 0,1 0 0,-1 0 0,1 1 0,0 1 0,0 0 0,0 0 1,0 1-1,15 3 0,-26-3 0,-1 0 1,1 0-1,-1 1 1,0-1-1,1 0 1,-1 1-1,0-1 0,1 1 1,-1-1-1,0 1 1,1-1-1,-1 1 1,0 0-1,2 1 1,14 13 2,0 0 0,-1 1 1,24 30-1,-24-20 25,70 116 15,-67-115-23,7-1-12,2-1 1,36 27 0,-62-50-7,1-1-1,-1 1 1,0-1-1,1 0 1,-1 0-1,1 0 1,0 0-1,4 1 1,29 5 4,0-1 0,39 0 0,-71-6-4,0 0 0,0 0 1,0 0-1,-1-1 0,1 0 0,5-1 0,25-9 7,1-2 0,38-19 0,-70 30-7,0 1 0,-1-1 1,1 0-1,-1 0 0,1 0 1,-1 0-1,0 0 1,3-3-1,25-31 19,39-61 1,-54 65 39,37-129 32,-47 130-19,-5-5-40,-3 0 0,-6-40 0,8 73-23,0-1-1,1 1 1,-1 0-1,-1 0 1,1 0-1,-3-6 1,4 9-11,-8-15 24,-1 0 0,-12-16 1,11 19-15,-1 1 0,-17-15 1,27 24-6,0 1 0,0 0 0,0 0 0,-1 0 0,1 1 0,0-1 0,-1 0 0,1 0 0,0 1 0,-1-1 0,1 0 1,-1 1-1,1 0 0,-1-1 0,-2 1 0,4 0-5,-14-3 21,1 1 1,0 1-1,-23 0 0,11 3-6,-41 10 0,61-11-7,0 0 1,0 1 0,1-1 0,-1 1-1,0 0 1,-5 3 0,10-5-9,-97 55 65,4 17-39,93-72-26,-5 4 8,1 0 1,-1 0-1,1 0 1,0 1-1,0-1 1,-3 7 0,7-11-9,-69 107 60,13 17-42,56-124-18,-4 8 7,1 0 0,0 0-1,1 1 1,-2 10 0,-30 230 37,33-242-39,1 1 0,0-1 0,2 15 0,14 79 15,-11-76-19,2 0 1,14 35 0,-14-44-1,2 0-1,0 0 1,1-1 0,0-1-1,1 0 1,1 0 0,23 20-1,-14-19-5,-10-9-308,0-1 1,0-1-1,1 0 0,0 0 1,20 3-1,9-1-9060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09.7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85 11832,'0'-3'-1,"-1"-1"-1,0 1 1,0 0 0,0-1 0,0 1 0,-1 0 0,1 0 0,-1 0-1,0 0 1,0 0 0,0 0 0,0 0 0,-1 1 0,1-1 0,0 1 0,-1 0-1,-4-4 1,-1 1-2,1 1-1,-1-1 0,0 1 1,-13-4-1,6 5 11,-13 4-2,-45 6 0,47-2 3,1 1-1,-1 1 1,-28 13 0,32-11-1,-2 2 34,8-1-24,1 0-1,1 2 1,-25 24 0,38-35-13,0-1 0,1 1 0,-1 0 1,0 0-1,1 0 0,-1 0 1,1 0-1,-1 0 0,1 0 0,-1 0 1,1 0-1,0 0 0,-1 1 1,0 5 3,0-1 1,1 1 0,0-1-1,0 1 1,0-1 0,1 1-1,0-1 1,0 1 0,3 7-1,-4-13-3,1 0 0,-1 1 0,1-1 0,-1 0 0,1-1 0,-1 1 0,1 0 0,0 0 0,-1 0 0,1 0 0,0 0 0,0-1 0,-1 1 0,3 1 0,29 23 50,43 26-1,-46-34-4,0-1-1,38 14 1,23 10 59,-81-35-87,25 12 37,0 1 0,45 33 1,-1 12 68,-75-60-111,0 1 0,-1-1 1,1 1-1,0 0 0,-1 0 1,0 0-1,0 0 0,0 0 1,-1 0-1,1 1 1,-1-1-1,0 0 0,0 1 1,0 6-1,0-4-1,-1-6-13,0-1 0,0 1 1,0 0-1,0-1 0,1 1 1,-1 0-1,0 0 0,-1-1 1,1 1-1,0 0 0,0 0 1,0-1-1,0 1 0,0 0 1,-1-1-1,1 1 0,-1 1 1,0 1 6,0 0-6,-1 1 0,1-1 0,-1 1 0,0-1 0,1 0 0,-2 1 0,1-1 0,0 0 0,-1 0 0,1-1 0,-1 1 0,0 0-1,0-1 1,0 0 0,0 0 0,0 0 0,-1 0 0,1 0 0,-1 0 0,1-1 0,-7 2 0,-102 20 35,88-20-20,1-2 0,-1 0 0,0-1 0,-27-5 0,26 3-10,-4-2 32,-100-38 23,108 31-17,6-2-23,0-1 0,-21-25 0,35 39-20,1-1 0,0 1 0,-1-1 0,1 0 0,-1 1 0,1-1 0,0 1 0,-1-1 0,1 0 0,0 0 0,0 1 0,-1-1 0,1 0 0,0 1 0,0-1 0,0 0 0,0 0 0,0 1 0,0-2 0,1-8 9,1 1 1,-1-1-1,2 1 1,-1 0-1,1 0 1,0 0-1,6-9 1,-8 16-9,-1 1 0,1 0 0,0-1 0,0 1 0,0 0 0,0 0 0,0-1 0,0 1 0,0 0 0,0 0 0,2-1 0,10-6 9,-1 0 0,1 1 1,1 1-1,-1 0 1,24-7-1,-15 11 61,-6 5-53,-1-1 1,0 2-1,-1 0 1,27 11-1,-40-14-16,0-1-1,0 1 1,0-1 0,0 1 0,0 0 0,0-1-1,0 1 1,0 0 0,0 0 0,0 0-1,0 0 1,-1 0 0,1 0 0,1 2 0,5 10 10,0 1 0,-1-1 0,-1 2 0,0-1 1,-1 0-1,3 20 0,-6-4 32,-8 22-13,-17 58-1,-43 119 42,58-189-62,-13 135 7,24-146 7,2-13-18,0 0 0,1 0 0,1 0 0,15 29 1,-20-44-6,-1 1 0,1-1 0,0 0 0,0 0 0,0 1 0,0-1 0,0 0 0,0 0 0,0 0 0,1 0 0,1 0 0,10 7 11,1-1 1,0 0-1,0-1 1,23 5-1,-14-9 39,18-5-916,68-14 1,-25-2-8100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7.2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1 6280,'0'0'113,"1"6"-14,2 18-42,-3-23-34,0 1-1,0-1 1,0 0-1,0 1 1,0-1 0,-1 0-1,1 1 1,0-1-1,0 0 1,-1 1-1,1-1 1,-1 0 0,1 0-1,-1 0 1,0 1-1,-1 1 1,-3 7 237,-2 8 109,3-11-319,1 1-1,0 1 0,0-1 1,1 0-1,0 1 0,0 0 1,1-1-1,0 1 0,1 0 1,0 8-1,31 157 339,-22-136-168,28 73-1,-2-14 234,-32-87-1462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10.6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63 237 15600,'1'-6'22,"-1"0"0,1 0 0,1-1 0,-1 1 0,1 0 0,0 0 0,0 0 0,1 1 1,-1-1-1,1 0 0,6-6 0,4-6 146,27-29 0,-38 46-164,10-14 30,-8 10-4,1 0 0,0 0 0,0 0 0,0 0 0,0 1 0,7-4 0,0 0 30,1 1 0,0 0 0,26-10 0,-25 16 108,3 4-94,-1 1 1,26 9 0,-27-3 11,1 6-48,-2 1 0,23 33 0,-28-28 8,-3 7-25,-1 1 0,2 39 0,-9-41 14,-16 52-1,-27 80 0,12-61-24,24-74-5,4-11-1,0 0-1,1-1 0,0 1 0,1 1 0,1-1 0,-1 17 0,4-27 10,0 4 6,3-6 10,2-2-18,0 1-5,1-2 0,0 1-1,-1-1 1,1 0 0,0 0-1,-1-1 1,0 0 0,1 0-1,-1 0 1,7-4 0,11-7 23,41-26 0,-52 26 31,31-50 24,-43 62-79,0 0 0,-1 1-1,1-1 1,0 0-1,-1 0 1,1 0 0,-1 0-1,1-1 1,-1 1 0,0 0-1,1 0 1,-1 0-1,0 0 1,0 0 0,0 0-1,0-1 1,0 1-1,0 0 1,0 0 0,0 0-1,0 0 1,0 0-1,-1-1 1,1 1 0,0 0-1,-1 0 1,1 0-1,-1 0 1,1 0 0,-1 0-1,0 0 1,-1-1-1,-3 3 58,3 1-51,-4 1 2,1 1-1,0 0 1,-1 1 0,1-1-1,1 1 1,-1 0 0,1 1-1,0-1 1,0 1 0,-3 6-1,-5 9 13,1 0-1,0 1 0,2 1 0,1-1 1,-7 33-1,12-41-19,2-9-3,0-1-1,1 1 1,-1-1 0,1 1 0,0-1 0,1 1 0,-1-1 0,3 10 0,27 108 16,-19-92-12,23 52 1,12 26-4,-2-1 2,-32-75-4,6 33 1,-13-38-1,-1 0 1,-2 0 0,-1 1-1,-3 35 1,2-59-1,0-1-1,-1 1 1,1-1 0,-1 1 0,0-1 0,0 0 0,-2 5-1,-19 42 6,-32 55 0,33-77 14,-17 9-7,-46 36 0,82-71-12,-1 0-1,1 0 1,-1 0 0,1-1 0,-1 0 0,0 1 0,-5 1-1,8-3 0,-23 7 4,-27 7-1,37-11-3,0-2 1,0 1-1,0-1 0,0-1 0,-16-2 0,21 1 56,0 0 0,-1-1 0,1 0 0,0-1 0,0 0 0,0 0 0,1-1 0,-1 0 0,-10-7-1,3-1-986,0 0-1,-26-28 1,-31-37-10249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11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12104,'18'55'0,"13"44"0,39 154 1,-57-202 6,44 216 2,-49-215-2,29 201-7,-31-206-40,23 159-1434,-17-109-5652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11.7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1159 11208,'73'-4'-38,"-2"-1"36,130 2 15,-154 2 55,230-21 67,-214 14 106,271-60 92,-268 50-139,221-83 48,-241 80-188,54-35-1,-75 40-49,0-1-1,25-22 1,-36 26-4,0-1 0,-1 0 0,-1-1 0,12-16 0,-14 13 0,1 0 0,-2 0 0,10-30 0,-10 22 0,-2 0 0,5-28 0,-9 32 0,-1-1 0,0-33 0,-3 36 0,-1 0 0,-8-34 0,5 33 0,-2 1 0,-10-22 0,0 8 3,-38-56 0,48 80 11,-1 0 0,0 1-1,0 0 1,-1 0 0,-14-11-1,10 10 31,13 9-31,0 1 0,-1-1 0,1 1 0,-1 0 0,1-1 0,0 1 0,-1 0 0,1-1 0,-1 1 0,1 0 0,-1-1 0,0 1 0,1 0 1,-1 0-1,1 0 0,-1 0 0,1 0 0,-1-1 0,0 1 0,-2 0 10,0 0 1,0 1-1,0-1 0,0 0 0,0 1 1,1 0-1,-1 0 0,0 0 1,0 0-1,1 0 0,-1 0 0,1 1 1,-1-1-1,1 1 0,-1-1 1,-2 4-1,4-4 1,1-1 0,-1 1 1,0 0-1,1-1 0,-1 1 0,1 0 1,-1 0-1,1-1 0,-1 1 0,1 0 1,0 0-1,-1 0 0,1-1 0,0 1 1,0 1-1,-23 108 519,21-78-182,0 199 134,4-174-214,20 230 94,-15-232-215,48 204 48,-41-213-128,29 50 0,-28-72-69,21 30 0,-14-29 24,80 58 16,-84-73-31,0-4-12,1-2 0,33 5 1,-35-11-1,25-13 4,-32 10-11,0-1 0,0 1 0,10-9 0,0-4 7,-1-1-1,-1 0 1,29-39 0,-9 10 13,-36 45-15,0 1 0,1-1 0,-1 0-1,1 1 1,0 0 0,0-1 0,0 1 0,0 0 0,0 0 0,0 1 0,4-2 0,-4 2-1,-3 0-4,1 1 1,-1 0-1,0 0 1,0 0-1,1 0 1,-1 0-1,0 0 1,0 0-1,1 0 0,-1 0 1,0 0-1,1 0 1,-1 0-1,0 0 1,0 0-1,1 0 1,-1 0-1,0 0 1,0 0-1,1 0 0,-1 0 1,0 1-1,0-1 1,0 0-1,1 0 1,-1 0-1,0 0 1,0 0-1,0 1 1,1-1-1,-1 0 0,16 12 21,-1 0-1,18 19 1,-31-29-19,62 65 123,15 13-56,37 12-7,-114-91-59,0 1-1,0-1 1,0 0-1,0 0 0,0 0 1,0 0-1,1 0 1,-1 0-1,3 0 1,20 5 13,0-2 0,51 1-1,-49-9 6,16-13-6,50-25 1,-66 23-4,101-112 5,-106 99-10,23-53 4,-33 55-10,15-46 0,-18 36 0,-1 1 1,4-63 0,-12 100-2,0-1-1,0 0 1,0 1 0,0-1 0,0 1 0,0-1 0,-2-5-1,-3-6 2,0 0 0,-1 0-1,0 0 1,-1 1-1,-10-16 1,16 28-2,0 0 1,0 0 0,0 0-1,0 0 1,0 0 0,0 0-1,0 0 1,0 0-1,0 0 1,0 1 0,0-1-1,-2-1 1,-7-2 1,1 1 0,-1 0 0,0 0 0,0 1 0,0 0 0,0 1 0,-18-1 0,6 6 4,-36 17 1,43-14-6,0 0 0,-21 15 0,25-13 0,-1 0 0,1 0 1,-11 13-1,13-12-1,1 0 1,1 1-1,-12 19 0,8-5 0,1 1 0,1 0-1,-9 41 1,13-37-7,4-15 4,-1 4 0,1 0-1,0 1 1,1-1-1,2 1 1,5 30-1,-2-29-2,1 1 0,9 20 0,-15-41 5,1 0 1,-1-1-1,0 1 1,1-1-1,-1 1 0,0 0 1,1-1-1,-1 1 1,0-1-1,1 0 1,-1 1-1,1-1 0,-1 1 1,1-1-1,-1 1 1,1-1-1,-1 0 1,1 0-1,0 1 0,0-1 1,15 7-3,1-1 0,0-1 1,29 5-1,-18-7-4,135-6-5,-129-2-8,131-37-22,-134 29-52,149-83-2045,-77 38-8001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12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11208,'14'15'0,"11"18"-16,35 82 1,-48-81 22,37 201 25,-43-176 89,4 283 62,-11-269-23,-11 269 69,10-281-42,11 212 70,-4-226-89,31 121 65,-36-166-222,1 0-1,-1-1 0,1 1 0,-1-1 1,1 1-1,0-1 0,-1 1 0,1-1 1,0 1-1,0-1 0,0 0 0,2 2 1,5 5 9,0-1 1,0 0 0,1-1 0,0 0 0,1 0 0,-1-1-1,16 7 1,-23-12-18,-1 1 0,1-1 0,0 1 0,-1-1 0,1 1 0,0-1-1,-1 0 1,1 0 0,0 0 0,0 0 0,2 0 0,11-1 10,-1-1 0,20-4 0,-25 3-12,-1 1 0,1-2 0,-1 1 0,0-1 0,0 0 1,-1-1-1,9-6 0,-4 1 0,-2 0 0,0-1 0,0 0 0,-1 0-1,10-15 1,24-48-1,-26 38-5,21-56 4,1-8 1,-22 56 2,-4 11 13,16-60 0,-25 77 1,-1 0 1,1-24 0,-4 39-12,0 1 0,0-1 0,0 0 0,0 1 0,0-1 0,-1 0 0,1 1 0,0-1 0,0 1 0,-1-1 0,1 1 1,0-1-1,-1 1 0,1-1 0,-1 1 0,1-1 0,-1 1 0,1-1 0,-1 1 0,1-1 0,-1 1 0,1 0 0,-1-1 0,1 1 0,-1 0 0,1 0 0,-1-1 0,0 1 0,1 0 0,-1 0 0,0 0 0,1 0 0,-1 0 0,0 0 0,0 0 0,0 0 8,-27 1 40,13 4 115,-89 59 79,66-35-103,1 2 0,-38 40 0,57-53-116,-11 13 73,15-13-66,-7 7-11,1 1-1,1 1 0,1 1 1,-24 51-1,12-11 2,25-58-23,2-1 0,-1 1-1,-3 19 1,7-27-2,0-1 0,0 1 1,0 0-1,0-1 0,0 1 0,0 0 1,0 0-1,0-1 0,1 1 1,-1 0-1,1-1 0,-1 1 0,1 0 1,0-1-1,-1 1 0,1-1 0,0 1 1,0-1-1,2 2 0,-1-1 0,0-1 0,0 1 0,0-1 1,0 1-1,0-1 0,1 0 0,-1 0 0,0 0 0,1 0 0,-1-1 0,1 1 0,-1-1 0,1 1 0,4-1 1,3 0-1,0 0 0,0-1 0,-1-1 0,1 1 0,18-7 1,36-16-5,-57 21 3,26-14-18,124-101-2,-129 89 2,-7 6 11,15-19-1,48-69 1,-8-13 1,-65 101 15,-7 5-3,0 0 0,-1 1 0,0-1 0,-1-19 0,-5 18 50,-1 9-38,0 0-1,-1 0 1,0 1 0,-11-17 0,15 24-12,0 1-1,0 0 1,0 0-1,-1 0 1,1 0 0,0 0-1,-1 0 1,1 0 0,0 1-1,-1-1 1,1 0 0,-1 1-1,0-1 1,1 1 0,-1 0-1,1-1 1,-1 1 0,0 0-1,1 0 1,-1 0-1,1 0 1,-1 0 0,0 0-1,1 1 1,-1-1 0,1 1-1,-1-1 1,1 1 0,-1-1-1,1 1 1,-1 0 0,-1 1-1,-3 4 31,-2 20 4,8-22-38,-1 1 1,1 0-1,0-1 1,0 1-1,1 8 1,0-8-2,1-1 0,-1 1 0,1 0 0,0-1 0,0 1 0,1-1 0,-1 1 0,1-1 0,0 0 0,5 6 0,4-3-32,27 5 1,43 8-1,-49-15-114,142 1-76,-142-9-3,-14 1 128,0 0 45,0-1 0,-1 0 0,0-2 0,0 0 0,32-13 0,39-33-104,-86 49 147,1 0-1,-1 0 1,0 0 0,0-1 0,0 0 0,0 1 0,0-1 0,-1 0 0,1 0 0,2-5 0,2-4-5,15-20 0,-17 18-5,-4-25 4,-2 32 15,-1-1-1,0 1 1,0-1-1,-6-9 1,-16-28 0,-3 12 1,25 31-1,0 0 1,-1 0-1,1 0 1,0 1-1,0-1 0,-1 1 1,1 0-1,-1 0 1,1-1-1,-1 2 1,1-1-1,-1 0 0,0 0 1,0 1-1,1 0 1,-1-1-1,0 1 0,-4 0 1,7 0-1,0 0 1,-1 0-1,1 0 0,0 0 0,-1 0 1,1 1-1,0-1 0,-1 0 1,1 0-1,0 0 0,-1 0 0,1 0 1,0 0-1,0 1 0,-1-1 1,1 0-1,0 0 0,0 1 1,-1-1-1,1 0 0,0 0 0,0 1 1,-1-1-1,1 0 0,0 0 1,0 1-1,-15 25 12,2 25-8,4 21 1,6 16-2,7 8 2,9 3-3,9 1-2,2 1 0,5-10 0,1-18 0,-5-18 0,-12-21 0,-8-18-2,-13-24-4,5-1 4,0 0-1,0-1 1,1 1 0,0 0 0,1-1 0,0 1 0,0-1 0,1 0 0,0 1 0,3-13 0,-2 6-1,-1 3 2,0 1-1,2-1 1,3-18-1,-1 12 2,0 4 0,0-1 0,12-27 0,-10 31 0,1 0 0,0 1 0,1 0 0,0 0 0,1 1 0,0 0 1,0 1-1,15-12 0,-4 8 7,5 1 0,36-13 0,-61 25-5,1 0 0,0 0-1,-1-1 1,1 1 0,0 0-1,0 0 1,-1 0 0,1 0-1,0 0 1,-1 0 0,1 0-1,0 0 1,0 0 0,-1 0-1,1 1 1,0-1 0,-1 0-1,1 0 1,1 1 0,15 7 11,0 1 0,-1 0 0,30 23 0,-44-30-7,0-1 0,1 1 0,-1 0 0,-1 0 0,1 0 0,0 0 1,0 0-1,-1 0 0,3 4 0,9 15 27,16 35-1,4 37-6,-33-93-26,8 40 61,-4-14-30,3 18 9,-3 1 0,-1 69 1,-13 37 44,10-145-77,0 0-1,-1-1 0,0 1 0,0 0 1,-1 0-1,1-1 0,-5 11 1,0-2 0,-10 20 0,16-33-8,-1-1 1,1 1 0,0 0-1,-1-1 1,1 1-1,-1 0 1,1-1-1,-1 1 1,1-1-1,-1 1 1,1 0-1,-1-1 1,1 0 0,-1 1-1,0-1 1,1 1-1,-1-1 1,0 0-1,1 1 1,-1-1-1,0 0 1,1 0-1,-1 1 1,0-1 0,0 0-1,1 0 1,-1 0-1,0 0 1,0 0-1,1 0 1,-1 0-1,0 0 1,-1-1-1,1 1 2,0-1-2,-1 1 0,1-1 0,0 1 1,-1-1-1,1 0 0,0 0 0,0 1 0,0-1 0,0 0 1,0 0-1,0 0 0,0 0 0,0 0 0,0-1 0,-1-1 1,-4-8-2,2 0 1,-1-1 0,1 1 0,1-1 0,-3-14 0,4 19-1,-1-18-5,3-134-5,4 120-1,28-168 1,-23 164 5,21-59-1,16-11 7,-23 64 18,3 2 0,45-66 1,-13 32 46,-58 81-61,0 0 0,0-1-1,1 1 1,-1-1 0,0 1 0,0 0 0,1-1 0,-1 1-1,0 0 1,1-1 0,-1 1 0,0 0 0,1 0-1,-1-1 1,0 1 0,1 0 0,-1 0 0,1 0 0,-1 0-1,0-1 1,1 1 0,0 0 0,2 0 6,1 0 0,-1 0 0,0 0 1,1 1-1,-1-1 0,0 1 0,1 0 0,-1 0 0,0 0 0,0 0 1,0 1-1,4 1 0,-6-2-5,-1-1 0,1 0 0,-1 1 0,1-1-1,-1 0 1,1 1 0,-1-1 0,1 0 0,-1 1 0,1-1 0,-1 1 0,0-1 0,1 1 0,-1-1 0,0 1-1,1-1 1,-1 1 0,0 0 0,0-1 0,0 1 0,1 0 0,1 9 13,0 0 0,0 0 0,-1 1 0,0-1 0,0 0 0,-2 1 0,-1 18 0,-6-2 30,-14 18-15,-35 55-1,38-75-18,1-3-602,0-1 0,-36 29 0,11-14-8312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13.2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588 0 11480,'-4'6'56,"-73"80"2,-110 117-44,57-59-96,107-115-244,-73 133-180,81-125-59,-37 157-202,51-189 690,0 0-1,1 0 1,-1 0-1,1 0 1,0 8-1,3 26-133,2 0 0,13 49 0,-17-85 166,0 0 1,0 0-1,0-1 1,1 1 0,-1 0-1,0 0 1,1-1-1,2 4 1,101 121-459,-102-124 489,0 0 0,0 0 0,0-1-1,0 1 1,0-1 0,1 0 0,3 2 0,51 26-58,67 23 1,-120-51 66,0 0-1,1-1 1,-1 1 0,1-1-1,9 0 1,-15-1 5,111 7-28,-89-8 27,0-1 0,0 0 0,0-2 0,23-6 0,-22 3 41,-1-2 0,1 0 0,-2-1-1,33-21 1,73-61-913,-121 87 747,137-104-3874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26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571 1060 5744,'0'0'97,"-6"-5"-12,4 4-111,-11-8 192,0 0 0,-26-11 0,-31-8 108,-72-25-29,124 48-204,1-2 0,-28-14 0,25 10-24,-43-26 8,61 36-18,-1 0 0,1-1-1,0 0 1,0 1 0,-1-1-1,1 0 1,-3-4 0,-14-19 17,0-2 1,-15-29-1,25 31 23,-11-102 14,20 102-33,29-104 13,-17 103-26,82-116 12,-91 138-24,0-1 0,0 1 1,1 0-1,0 1 0,7-7 1,-11 10-4,87-68 20,13 8-11,-100 60-9,44-20 28,190-49 19,-185 62-7,203 7 18,-247 0-51,1 0 0,-1 1 0,0 0 0,1 0 0,-1 0-1,0 1 1,7 2 0,13 5 13,0 2-1,36 21 1,-39-17-10,0 1 0,30 30 0,-52-46-10,4 3 12,0 1 0,-1-1-1,1 1 1,-1 0 0,0 1-1,0-1 1,4 9 0,-7-13-12,20 35 46,22 51 1,0 53-12,-40-131-24,0-1 1,0 1-1,-1-1 0,-1 1 1,1 0-1,-1 9 1,-7 156 68,-21 13-55,28-186-25,-3 13 12,0 0-1,0 0 1,-10 25 0,-68 155 34,-44 35-995,-8-1-3844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26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604 1520 6816,'-24'-169'9,"19"115"38,8-263 21,4 251-7,-7 66-61,30-157 65,10 13-31,-36 132 0,0 0-1,9-16 1,118-218 111,-101 203-50,113-129 48,-140 169-123,0 0 0,0-1 0,1 1 1,-1 0-1,9-5 0,21-11 37,2 1-1,46-16 0,-79 33-48,0 0 0,0 0 0,1 1 0,-1-1 0,0 1 0,0 0 0,1-1 0,-1 1-1,0 0 1,1 0 0,3 1 0,10 1 25,0 0 0,31 9 0,-27-3-16,0 0 0,20 13-1,-36-19 4,0 0-1,-1 0 0,1 1 1,-1-1-1,0 1 0,1 0 1,2 3-1,-6-6-19,23 22 79,26 36 1,14 40-16,-63-98-64,4 5 27,-1 1 0,0 0-1,0 0 1,-1 0 0,3 12 0,-5-18-27,36 141 165,-13 19-102,-23-160-63,2 17 49,-1-1 1,0 22-1,-28 352 171,26-375-173,-1 0-1,-1-1 1,-6 19 0,-47 143 139,-20-16-122,70-149-30,0 0-1,-1 0 0,-9 11 1,-166 202 144,179-220-166,0 0 0,-1 0-1,0 0 1,1-1 0,-1 0-1,-1 1 1,-7 3 0,12-7-12,-30 18 46,-46 22 1,43-28-33,-50 13 0,83-25-14,-5 1 6,0 1 0,0-1 0,0 0 0,0-1 0,0 1 0,0-1 0,-9-1 0,14 1-6,-124-10 52,3-19-37,112 27-10,1-1 0,-1 0 1,-13-7-1,-98-52 20,71 34-21,-48-35-1,70 43-2,2-1 1,0-2-1,-27-31 0,22 16-1,-25-43 0,48 72-1,2 0 0,-1-1-1,-4-12 1,-77-221-6,85 238 3,0-1 0,1 0 0,0 0-1,0 0 1,1-11 0,1-96-17,14 2 7,-15 111 14,1-5-6,-1 0-1,2 0 0,-1 0 1,1 0-1,-1 0 0,5-7 1,6-14-18,28-44 1,-23 48 12,36-38-1,-22 33-53,145-87-24,-171 111 73,1 0 0,-1 1 0,1-1 1,11-2-1,211-47-88,-220 51 86,1 0-1,-1 0 1,16 1 0,214 22-76,-232-21 90,0 0-1,0 1 1,0-1 0,0 1-1,8 4 1,86 42-23,-7 16 20,-89-61 7,0 0-1,-1 0 0,1 0 0,-1 1 0,1-1 0,-1 1 1,3 4-1,-6-8 1,19 26-4,23 39 1,-33-47 3,0 2 0,-1-1-1,-1 1 1,6 27 0,-8-25 0,-2-1 0,0 1 0,-2 45 0,-3-42 0,0 1 0,-2-1 1,-9 31-1,3-24 2,-1-1 0,-17 35-1,14-39 0,-1 0-1,-26 36 1,20-39-2,0-2 1,-1 0 0,-1-1 0,-1-2 0,-51 33-1,68-48 0,1 0-1,-1-1 0,-13 6 1,-187 55-11,200-63 8,1 1 0,-1-1 0,0 0 0,-7-1 0,-180-2-28,190 2 27,1 0 1,0-1 0,-1 1 0,1-1-1,0 0 1,-1 0 0,1 0-1,-5-2 1,-12-6-8,0 0 1,-20-13-1,19 7 4,-31-29 0,50 43 4,-1-1 1,1 0-1,0 0 0,0 0 0,1-1 0,-1 1 0,0 0 0,1-1 0,-1 1 0,1-1 1,-2-3-1,-6-14-12,1 0 1,-10-34-1,13 29 9,1-1 1,0-28-1,4 54 7,-1-5-6,1 0-1,0-1 1,0 1-1,0 0 1,1 0-1,0 0 1,2-6-1,-3 11 7,32-128-48,17-11 33,-49 139 15,4-12-9,1 1 1,13-22-1,63-101-18,14 12 20,-86 110 5,1 1 0,14-12 0,98-83-5,-77 71 6,71-41 1,-72 52 0,81-32 0,-84 41 0,83-18 1,-98 28 0,0 2 1,0 0-1,45 3 0,-40 3 1,49 11-1,-77-14 0,1 1-1,0 0 1,-1 0 0,1 0-1,-1 0 1,0 1 0,1-1-1,-1 1 1,5 3 0,10 7 1,0 0 0,27 24 0,-30-20 1,-1 0-1,21 31 0,-35-47-2,2 2 2,0 0 0,-1 1 0,1-1 0,-1 1 0,0-1-1,0 1 1,1 0 0,-2-1 0,1 1 0,0 0 0,-1 0 0,1 0 0,-1 3 0,0-6-2,6 36 13,0 54 0,-15 57 2,8-138-7,0 0 0,0 0-1,-1 0 1,-1 0 0,-4 13 0,-64 158 38,-30 10-26,92-174-2,-1 0 0,-19 23 0,29-39-18,-130 157 53,-2-29-37,132-128-16,-6 6 4,0-1 0,0 0 0,0 0 0,-1-1 0,0 1 0,-9 3 0,-122 57 28,111-56-30,0-1-1,-1-1 1,-55 7 0,59-12-2,-1-1 0,1-1 0,-1-2 0,-29-4 0,37 3 0,1-1 0,0-1 0,0 0 0,0-1 0,0-1 0,-16-9 0,17 6 0,0-1 0,0 0 0,1-1 0,1-1 0,0 0 0,-14-18 0,5 1-1,-24-40 0,42 63 0,0 0 0,0 0 0,1 0 0,0-1 0,-2-7 0,5 15 1,-41-136-7,17-4 3,22 131 2,1 0-1,0 0 1,1 0-1,1-10 1,11-121-6,15-1 5,-27 141 3,2-12-1,1 1-1,8-20 0,40-93 1,-34 87 1,36-56 1,-32 65 2,1 1-1,1 1 1,1 1 0,49-39-1,-70 61 2,0 1 0,0 0-1,0 0 1,0 0 0,0 0 0,0 1-1,0-1 1,6-1 0,11-4 7,1 1 0,25-5 0,-27 9-7,-1 0 1,31 2-1,-47 0-1,0 0-1,0 0 0,0 0 0,0 1 0,0-1 1,0 0-1,0 1 0,0-1 0,0 1 1,0 0-1,0 0 0,-1 0 0,1 0 0,3 2 1,6 3 3,1 2 1,-2-1 0,1 1-1,12 14 1,-12-10-4,-1 2 1,0-1-1,11 23 0,-21-36-3,2 2 3,-1 1 0,1 0 0,-1 0 0,0 0 1,0 0-1,0 0 0,0 0 0,0 0 0,-1 0 0,1 5 0,3 16 8,-2 0 0,-1 32 0,-4-23-466,-13 55 0,14-79 230,-24 118-5481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43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839 582 3768,'-3'0'-9,"-26"0"176,-48-6 0,66 4-146,-28-10 201,-8-5 125,-51-27-1,50 12-70,-17-16 387,62 44-374,-2-5 1600,155 9-955,44-8-626,-151 4-128,200-27 65,-189 24-97,214-23 61,-216 25-75,209-6 44,-211 11-83,-18 0-48,191 13 137,80 39 250,-296-50-428,-4-2 4,-1 0-1,0 1 1,1-1 0,-1 1 0,0 0 0,0-1-1,1 1 1,-1 0 0,0 0 0,0 1 0,0-1-1,0 0 1,2 3 0,-5-4-4,1 1 0,-1-1 0,0 0 0,1 1-1,-1-1 1,0 0 0,0 1 0,0-1 0,1 0 0,-1 0 0,0 0 0,0 0-1,0 0 1,1 0 0,-1 0 0,-1 0 0,-37-8 53,-66-14 1,-129-23 184,11 8-110,175 31-19,-190-20 52,191 22-47,-194-7 45,193 9-58,-213-19 133,-43-5 77,208 15-186,76 8-68,6 1-18,1 0 0,-1 1 0,0 0 0,0 1 0,-22 3 0,34-3 96,4 1-133,-1-1-1,1 1 0,-1-1 1,1 0-1,-1 1 0,1-1 0,0 0 1,-1 0-1,1 0 0,-1 0 1,4 0-1,5 0 5,60 2 38,110 7-2,-135-8-8,231-12 17,-212 8-9,297-17 25,-281 16-19,352-18 19,-344 19-26,346 3 17,-348 1-24,317-1 16,-332 0-16,-40 0-25,273 16 58,-119-1 25,-165-12-88,-16-2 11,-11-3 4,0-2-20,-30-7 36,-122-20 8,113 23-2,-235-32 18,214 33-17,-316-26 25,297 28-19,-364-11 20,360 14-20,-340 9 20,352-4-20,48-1-37,-320 22 79,295-21-68,-141 14 40,-14 5 53,206-21-107,11 1 0,32 9-6,38 0-6,27-7-2,23-7 0,23-3 0,21 1 0,169 3-2,-276 3-3,90 6 4,16 7 1,-13 2 0,-9 4 0,-15 3 0,-25 2 0,-27-4 0,-30-4 0,-43-13-1,0-1 1,0 1 0,0 1-1,12 7 1,-20-12 0,0 0 0,0 0 0,0 0 0,0 1 0,0-1 0,1 0-1,-1 0 1,0 0 0,0 0 0,0 0 0,0 0 0,0 0 0,0 0 0,1 0-1,-1 1 1,0-1 0,0 0 0,0 0 0,0 0 0,0 0 0,0 0 0,0 1 0,0-1-1,0 0 1,0 0 0,0 0 0,0 0 0,0 0 0,0 1 0,0-1 0,0 0 0,0 0-1,0 0 1,0 0 0,0 1 0,0-1 0,0 0 0,0 0 0,0 0 0,0 0 0,0 0-1,0 1 1,0-1 0,0 0 0,0 0 0,0 0 0,-2 3 0,0 0-1,0-1 1,0 1 0,-1-1 0,1 1 0,-1-1 0,1 0-1,-1 0 1,0 0 0,1 0 0,-1 0 0,0-1 0,0 0-1,-5 2 1,3 0-1,-19 4-11,-174 26 0,144-28-1,-279 23-5,257-23 12,-126 6-1,-51 1 6,7 1 1,20 0 0,14-1 0,15 0 0,28 0 0,31 0 0,31-1 0,31-4 1,48-6 2,22-1-1,0 0-1,0 0 1,-1 1 0,2 0 0,-1 0 0,-8 2 0,42-12 12,15-1-5,28-13-3,41-13-3,33-4 2,33 3-3,28 0-2,21-2 0,17-2 0,-4 4 0,-28 4 0,-39 8 0,-43 10 0,-33 9 0,-70 5-2,76-6-11,-92 6 11,-21 3 3,9-2-1,-37 5 0,-105 5 1,105-8 6,-197 15 3,180-14 5,-252 8 10,242-9-10,-255 11 10,257-11-10,-239 5 10,247-5-10,-204 5 32,119 1 31,175 3-32,30 4-37,-28-9 18,212 18 9,-187-21-15,304 18 14,-283-16-15,381 23 8,-369-23-7,354 17 15,-368-18-9,304 15 30,-167-11 39,-194-9-72,-22 0-1,-5 0 7,-18-1 43,-116-6 5,96 7-12,-240-5 28,215 5-28,-291 4 22,285-3-48,15 1-19,-272 3 32,38 5-7,116-5-6,238-4-40,37 0 0,-33 1 0,116-5-6,10-13-4,-153 12-28,161-23-17,-167 20-10,-17 2-239,-1-1 1,-1-1 0,1 0-1,-1-1 1,-1 0-1,26-22 1,18-22-9950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44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902 383 7264,'-147'-70'1113,"98"51"-658,26 9-264,-88-30 552,57 28-452,21 5 10,1-2 0,-33-14 0,59 21-282,-14-7 243,19 8-159,6-2-23,2 0-67,-4 1-4,0 1 0,0-1 1,0 1-1,0 0 0,0 0 1,0 0-1,1 1 1,3-1-1,134-20 90,-102 16-38,192-19 27,-180 19-40,241-16 27,-228 17-15,267-12 24,-267 13-24,234 0 22,-244 3-27,-8 0-23,195 5 63,16 18 83,-232-24-40,-23 1-111,-6 1-3,-7 2 1,-37 11 40,-87 12 7,99-22-24,-166 8 27,157-11-15,-203 9 24,195-7-23,-222 4 30,220-6-31,-209 12 21,214-9-33,-189 21 24,192-19-24,-313 45 117,252-32-107,-48-2 143,152-17-93,5 0-104,-1-1 1,0 0-1,1 0 0,-1 1 1,1-1-1,-1 0 0,0 1 1,1-1-1,-1 1 0,1-1 1,0 0-1,-1 1 0,1-1 1,0 1-1,-1 0 1,1-1-1,0 1 0,-1-1 1,1 1-1,0 0 0,0 0 1,-1-1-1,1 1 0,1 0 1,14-3-2,48-13 59,34-6-41,1 6-8,47-1-9,22 0 1,14-3-2,158-14 5,-280 30-1,239-14 3,-240 15 5,-35 2-6,245-3 61,-89 9 82,-66-4 158,-112-1-195,-6-1 4,-33-3 53,-48 1 1,60 3-154,-246-5 223,213 5-128,-265 0 31,254-1-98,-277-3 13,276 4-40,-277 5 5,281-3-18,-85 4-1,-4-3-4,28 0-2,26 0 0,29 1 0,43-3 0,68-5 1,138-15 7,-131 14-1,87-10-1,57-7-3,25-2 2,19 1-3,-4 7-2,-28 11 0,-27 5 0,-30 4 0,-36 3 0,-42 0 1,-52-6 1,-9-1-2,-1 0 1,0 1 0,0 0 0,1 0 0,-1 0 0,7 4 0,-1-2 6,-7 0 1,4 5 0,-8-8-8,0 0 0,1 0 0,-1 0 0,0 1 0,0-1 0,0 0 0,0 0 0,0 0 0,0 0 0,1 0 1,-1 0-1,0 0 0,0 1 0,0-1 0,0 0 0,0 0 0,0 0 0,0 0 0,0 0 0,0 1 1,0-1-1,0 0 0,0 0 0,0 0 0,0 0 0,0 1 0,0-1 0,0 0 0,0 0 0,0 0 1,0 0-1,0 0 0,0 1 0,0-1 0,0 0 0,0 0 0,0 0 0,0 0 0,0 0 0,0 1 1,-1-1-1,1 0 0,0 0 0,0 0 0,0 0 0,0 0 0,0 0 0,0 0 0,0 1 0,-1-1 1,1 0-1,0 0 0,0 0 0,0 0 0,0 0 0,-1 0 0,1 0 0,0 0 0,0 0 0,0 0 1,0 0-1,0 0 0,-1 0 0,1 0 0,0 0 0,0 0 0,-23-21-1954,-4-8-7826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46.0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1 712 7984,'0'0'370,"5"-3"-28,9-2-203,-1 1 1,1 1 0,0 0-1,0 1 1,21-1 0,83-2 663,-90 5-723,56-3 135,54 1-37,96-7 106,-206 7-225,190-13 108,-171 11-46,217-20 60,-206 19-27,232-25 98,-233 24 88,242-9 146,-237 14-92,244 3 152,-246-1-172,224 19 140,-229-14-180,215 23 116,-218-23-195,333 64 531,-283-46-707,-63-14 94,154 39 62,-155-38-102,249 85 291,-260-87-404,-6-2 42,41 7 0,207 31 278,-175-30-230,-66-10-65,12 2 106,57 3 1,-92-10-132,0 0-1,0-1 1,0 1 0,0-1 0,1 0-1,-1 0 1,0-1 0,8-3 0,-11 4-18,1 0 0,-1-1 0,0 0 0,1 1 1,-1-1-1,0 0 0,0 0 0,0 0 0,-1-1 1,1 1-1,0 0 0,-1-1 0,0 1 0,1-1 1,-1 1-1,0-1 0,1-3 0,1-13-1,-5 6-11,-1 0 0,0 1 0,0-1 0,-1 1 1,-1 0-1,0 0 0,-9-15 0,6 10-19,2 6-32,0-1-1,-1 1 1,0 0-1,-12-13 0,10 12 12,-2-1-86,-1 0 0,0 1 1,-25-21-1,20 19 73,-9-9-230,-39-28 0,5 7-55,26 18 213,-144-108-527,156 119 627,-39-23-150,14 13 74,-140-85-177,163 96 265,14 9 16,0 0 1,1-1 0,-17-13 0,18 7 5,8 11 1,0 1 0,0-1 0,0 0 0,0 0 1,0 1-1,0-1 0,0 0 0,1 0 0,-1 1 1,0-1-1,0 0 0,1 1 0,-1-1 1,0 0-1,1 0 0,-1 1 0,0-1 0,1 1 1,-1-1-1,1 0 0,-1 1 0,1-1 0,-1 1 1,1-1-1,0 1 0,-1 0 0,1-1 0,0 1 1,-1-1-1,1 1 0,0 0 0,-1 0 1,3-1-1,27-4 13,-26 5-12,59-4 42,145-6 91,-105 12-76,196 33 120,-291-33-163,0 0-1,0 0 1,0 1-1,0 0 1,0 0-1,-1 1 1,14 8-1,-13-7-4,-3-1 0,1 0 1,-1 0-1,0 0 1,-1 1-1,1 0 1,-1 0-1,0 0 1,4 6-1,-1-2-2,-1 3 27,-1 7-3,-1 0 0,-1 0 1,-1 1-1,-1-1 0,-2 34 0,1-36-21,0-12-1,0-1 0,0 0 1,0 1-1,-1-1 0,0 1 0,0-1 0,0 0 1,-2 5-1,-27 74 99,21-67-34,2-5-37,1-2-22,0 0 0,-1 0 0,0-1 0,-1 0 0,1 0 0,-1-1 0,-1 0 0,-8 6 1,-138 74 246,137-78-250,10-6 6,0 1-1,0 1 0,1-1 0,-12 10 0,-113 95 224,118-98-231,9-7-1,1 0 0,-1 0 0,1 1-1,0-1 1,0 1 0,-3 6 0,-90 135 178,88-131-179,-23 27 50,19-27-41,2-1 15,-1 0-1,0 0 1,-2-1-1,1-1 1,-1 0 0,-32 19-1,-33 15 171,76-45-150,1-5 13,2 3-64,0 1 0,0-1 1,-1 1-1,1-1 0,0 1 1,0 0-1,0-1 0,0 1 1,0-1-1,0 1 0,-1-1 1,1 1-1,0-1 0,0 1 1,1-1-1,-1 1 0,0-1 1,0 1-1,0-1 0,0 1 0,0-1 1,0 1-1,1 0 0,-1-1 1,0 1-1,1-1 0,2-10 25,20-80 74,9-52-29,-24 105-28,40-145 42,7 12-44,-41 128-20,30-94 3,20-73-2265,4-12-8986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7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7800,'0'0'0,"9"24"0,6 5-32,9 17 32,0 1-5352</inkml:trace>
  <inkml:trace contextRef="#ctx0" brushRef="#br0" timeOffset="1">417 710 6552,'0'0'0,"17"-3"0,26 2 0,13-14-280,-1-11 280,-11-4-816,-24 1 816,-1 1-3616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8:59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 6192,'0'0'16,"28"-14"-16,-8 14 0,0 0-296,-1 0 296,1 0-3960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1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421 271 10672,'0'0'2693,"-4"4"-2473,-3 3-168,0 0 0,0 1 0,1 0 1,0 0-1,0 1 0,-6 13 0,-3 23 30,3 6-12,12-48-65,0 0 1,1-1-1,-1 1 0,1 0 0,-1-1 0,1 1 0,0 0 0,0-1 1,0 1-1,0-1 0,0 1 0,1-1 0,2 3 0,-2-1 1,-2-3-4,1 1 1,0-1-1,0 1 1,0-1-1,0 0 1,0 1-1,0-1 1,0 0 0,0 0-1,0 0 1,1 1-1,-1-1 1,0 0-1,1-1 1,1 2 0,2 1 2,-2-1-4,0 0 0,1-1 0,-1 1 0,0-1-1,0 0 1,1 0 0,3 1 0,-3-2 0,1 1-1,-1-1 1,0 0 0,1 0-1,-1 0 1,0-1 0,5 0-1,43-17 2,-27 5-3,-1 0 1,29-21-1,-37 19-4,15-26 4,-24 31 1,-1 0 0,10-22 0,-12 21-1,0-1 1,-1 0 0,-1 0 0,0 0 0,-1 0 0,0 0-1,-1-14 1,-4 6-5,-7-7 4,-1 2 0,-17-25 0,12 31-4,-7 0 4,-2 1 0,-33-18 0,58 35 1,-1 0-1,0 0 1,0 0-1,1 1 0,-1-1 1,0 0-1,0 1 1,0 0-1,0-1 1,0 1-1,-3 0 1,-10-1-3,1 1 1,-28 4 0,19 0-3,-34 13 1,57-17 4,-4 1-5,1 0 0,-1 1 0,0 0 0,0-1 0,1 1 0,-1 0 0,-3 4 0,-75 54-35,4 17 17,78-77 23,-4 3-8,1 0 0,0 1-1,0 0 1,0-1 0,1 1 0,-1 0 0,1 1 0,-2 4 0,-49 110-66,12 25 20,41-144 54,-3 12-67,0 1 1,-2 21 0,-6 109-129,12-8 118,-1-135 77,0 6-28,0-1 1,1 0 0,0 1-1,0-1 1,0 1-1,3 9 1,5 11-36,0-1 1,13 25-1,-10-30 36,0-1 0,23 27 0,-35-46 27,2 2-17,-1 0 0,1 1 0,0-1 0,0 0 0,0-1 0,0 1 0,0 0 0,0-1 0,0 1 0,1-1 0,-1 1 1,4 0-1,9 6-38,0-1 0,1-1 0,24 6 0,-21-8 25,1-2 0,38 1 0,-53-3-2,1 0 0,-1-1 0,1 1 0,-1-1-1,0 0 1,6-2 0,233-74-273,-193 55 105,185-121-94,-228 138 228,-1-1 0,1 0-1,9-11 1,74-78-195,-14-8 159,-51 62-144,10-22-22,35-86 1,-59 121 126,-1-1 0,-2-1 0,9-50 0,-15 68 120,0-14-35,-5 13 36,-3 10 6,-4 9 0,9-6 14,-6 4 3,4-2 0,0 0 0,0-1 1,0 1-1,0 0 1,1 0-1,-1 0 1,1 0-1,-1 0 1,1 0-1,0 1 1,0-1-1,-2 5 1,-14 34 28,-15 50 1,23-54 54,-38 192 31,39-178-44,-31 216 46,13-128-87,26-136-21,-1 1 0,1-1-1,-1 1 1,0-1 0,0 0 0,-1 0 0,1 0-1,-3 5 1,3-8-64,1 1 1,-1-1-1,0 1 0,1-1 0,-1 1 0,0-1 0,0 0 0,1 1 0,-1-1 1,0 0-1,0 1 0,0-1 0,1 0 0,-1 0 0,0 0 0,0 0 0,0 0 1,1 0-1,-1 0 0,0 0 0,0 0 0,0 0 0,0-1 0,-16 0-5714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2.1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1450 9144,'0'8'2,"2"0"0,-1 0 0,1 0 0,1-1 0,-1 1 0,7 12 0,-7-16-2,26 63 14,-13-35 47,83 135 80,-77-135 173,89 123 143,-87-126-49,10 14-307,12 16-173,74 75-1,-88-106-6980</inkml:trace>
  <inkml:trace contextRef="#ctx0" brushRef="#br0" timeOffset="1">388 1 11032,'-31'79'4,"23"-51"16,-11 185 17,21-158 31,33 258 25,-24-246-58,55 260 25,-51-264 8,52 255 33,-55-259-26,-4-15-37,32 209 52,-25-88-1442,-10-93-5601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2.5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1 206 12552,'0'0'0,"18"0"0,22 0 24,35-2 8,44-9-24,12-14 0,1-20-8,-4-2-8,-21 9 8,2 0-8984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2.9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37 807 12464,'0'-3'288,"-1"-45"232,-5-63-196,-4-82 976,9 183-1235,0-19 132,-2 0 0,-10-50 0,12 76-25,7 22-109,-1-7-56,15 45-1,-12-22-7,-2 1 1,4 66-1,-10-64-5,-8 169-34,6-116 0,2-90 35,0 0 0,0 0 0,0 0 1,0 0-1,0 0 0,0 0 0,1 0 1,-1 0-1,0 0 0,1-1 0,-1 1 1,0 0-1,1 0 0,-1 0 0,2 1 1,-1-1 2,-1-1 1,0 0-1,1 0 1,-1 1-1,0-1 1,1 0-1,-1 0 1,1 0-1,-1 0 1,0 0-1,1 0 1,-1 0-1,1 0 1,-1 0-1,1 0 1,-1 0-1,1 0 1,-1 0-1,0 0 1,1 0-1,-1 0 1,1 0-1,-1 0 1,0 0-1,1-1 1,-1 1-1,1 0 1,-1 0-1,0-1 1,1 1-1,-1 0 1,0 0-1,1-1 1,59-55-38,-33 29 20,-1-3 0,37-55-1,-45 60 16,6-9-16,11-16 10,20-30-45,60-112 0,-110 183 31,-1 1-9,0-1 0,0 0 0,0 0 0,3-18 1,-7 25-91,-6 8 0,-4 2-122,7-4 151,1 0 0,-1 0 0,1 1 0,0-1 0,1 0 0,-3 10 0,-4 11-581,7-23 431,1-2 216,-1 0 1,1 1 0,0-1 0,-1 0 0,1 0 0,-1 0-1,1 1 1,-1-1 0,1 0 0,-1 0 0,1 0 0,-1 0-1,1 0 1,-1 0 0,1 0 0,-1 0 0,1 0-1,-1 0 1,1 0 0,-1-1 0,-1 0 11,1 1 0,0-1 0,0 0 0,0 0 0,0-1 0,0 1 0,0 0 0,0 0 0,0 0 0,1-1 0,-1 1 0,0 0-1,1-1 1,-1 1 0,1 0 0,0-1 0,-1-1 0,1-7-45,0-1 0,0 1 0,5-19 0,34-132-272,-31 132-738,12-41-6029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3.3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1104 12552,'-3'-7'10,"1"1"1,0-1-1,0 0 1,0 1-1,1-1 1,0 0-1,0 0 1,1 0-1,-1 0 1,2 0-1,1-13 1,-1 10 3,1-16 60,4-143 296,-6 132-268,-2-189 625,2 209-640,1 0 1,1-1-1,1 1 0,1 0 1,0 1-1,1-1 1,1 1-1,12-27 0,-7 19-70,4-12 127,30-53 0,-43 85-135,13-17 118,-8 11-83,3-3-10,1 1 0,0 0-1,0 0 1,2 1-1,-1 1 1,27-18 0,-38 28-32,17-11 47,0 1 1,1 0-1,1 2 1,33-11-1,-49 17-30,14-3 85,0 0-1,0 1 1,0 1 0,37-1-1,-54 5-97,-1-1 1,1 1-1,0 0 0,-1-1 0,1 1 1,-1 0-1,1 0 0,-1 0 1,1 0-1,-1-1 0,0 1 0,1 0 1,-1 0-1,0 0 0,0 0 0,0 0 1,0 0-1,0 0 0,0 0 0,0 0 1,0-1-1,0 3 0,0 5 5,0-5-5,0 0 0,0 0-1,-1 1 1,1-1-1,-1 0 1,0 0 0,0 0-1,0 0 1,0 0 0,0 0-1,-3 4 1,-57 131 74,45-101-34,-58 160 17,63-155-28,-26 202 14,34-191-36,1 75 1,5 16-10,6-15 1,1-17-4,-1-26-1,-2-32 0,1-5-1,-8-49 1,0-1 0,0 1 0,0 0 0,0 0 0,0 0 0,0 0 0,0 0 0,0 0-1,0 0 1,0 0 0,0 0 0,0 0 0,1-1 0,-1 1 0,0 0 0,0 0 0,0 0 0,0 0 0,0 0 0,0 0-1,0 0 1,0 0 0,0 0 0,1 0 0,-1 0 0,0 0 0,0 0 0,0 0 0,0 0 0,0 0 0,0 0 0,0 0-1,0 0 1,1 0 0,-1 0 0,0 0 0,0 0 0,0 0 0,0 0 0,0 0 0,0 0 0,0 0 0,0 0 0,0 0-1,1 1 1,-1-1 0,0 0 0,0 0 0,0 0 0,0 0 0,0 0 0,0 0 0,0 0 0,0 0 0,0 0 0,0 0-1,0 1 1,0-1 0,0 0 0,0 0 0,0 0 0,0 0 0,0 0 0,0 0 0,12-8-1,0 0 0,-1-1 0,11-12 0,-12 12-3,10-15-28,127-205-2011,-59 81-8003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3.7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528 1 11656,'-3'3'0,"0"1"1,0-1-1,0 0 1,-1 0-1,0 0 1,-5 3-1,-2 1 3,-30 20-1,-89 37 3,101-49 22,-108 70 13,114-67 0,-61 67 24,73-70 17,6-5-41,1-4-25,0 0 0,1 1 0,0 0 0,0 0 0,1 0 0,0 0 0,0 0 1,0 0-1,0 15 0,2-14 4,1 1 1,0-1-1,1 1 0,4 13 1,1-13 28,6 1-24,1-2-1,21 12 1,-34-20-21,0 1 0,1-1 0,-1 1 0,0-1 0,0 1 0,0-1 0,1 0 0,-1 0 0,0 0 0,0 1 0,1-1 1,1-1-1,16-1 8,0 0 1,0-2 0,0 0 0,22-9-1,-15 0 43,-12 4-26,7-4 6,0-1 0,-1-1 1,0-1-1,29-30 1,93-127 679,-105 113-204,-27 43-250,27-45 816,-35 59-668,0 20 4,-1-14-387,-1 0 0,1-1 1,-1 1-1,0 0 0,0 0 1,0 0-1,-1 0 0,0 3 1,-7 97-1773,2-39-8186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4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81 351 14520,'0'-15'132,"-1"0"0,-2-16 0,2 26-79,0-1 0,-1 1 0,1-1 0,-1 1 1,0-1-1,-1 1 0,1 0 0,-1 0 0,-5-7 1,6 10-28,0 0 1,1 1-1,-1-1 1,0 0-1,0 1 1,-1 0-1,1-1 1,0 1-1,0 0 1,-4-1 0,6 1-25,-1 1 1,1 0-1,0 0 1,0 0 0,0 0-1,0 0 1,-1 0-1,1 0 1,0 0 0,0 0-1,0 0 1,0 0-1,0 0 1,-1 0-1,1 0 1,0 0 0,0 0-1,0 0 1,0 0-1,-1 0 1,1 0 0,0 0-1,0 1 1,0-1-1,0 0 1,0 0 0,0 0-1,-1 0 1,1 0-1,0 0 1,0 0 0,0 0-1,0 1 1,0-1-1,0 0 1,0 0 0,0 0-1,-1 1 1,0 1 11,-1 0 1,0 0-1,0 1 1,1-1-1,0 1 1,-1-1-1,0 5 1,-4 38 36,5 19-18,10 35-26,3-32-9,26 75 0,-24-105-17,-6-19 8,17 37-32,47 77 1,85 154-174,-157-285 214,1 0-1,-1 0 1,0 0 0,1 0 0,-1 0 0,0 0-1,1 0 1,-1 0 0,0 0 0,0 0-1,0 0 1,0 0 0,0 0 0,0 2 0,-2 11-9,-1 0 0,-1 0 0,-10 27 0,4-25-9,-9 4 6,-32 27 1,50-46 12,0-1 0,0 1 0,0 0 0,0-1 0,1 1 1,-1-1-1,0 1 0,0-1 0,0 0 0,0 1 0,0-1 0,0 0 0,0 1 0,-2-1 1,-7 1-236,1-1 1,0 0 0,-1 0 0,1-1 0,0 0 0,0-1-1,-17-4 1,-24-11-9091</inkml:trace>
  <inkml:trace contextRef="#ctx0" brushRef="#br0" timeOffset="1">613 0 12104,'25'55'13,"-13"-32"12,12 34 1,68 188 63,-74-186 39,52 249 72,-60-247 8,-6-26-122,7 51 75,0 121-1,-17-5 2,1-172-108,0-10-363,-2-1 1,0 0 0,-1 0 0,-13 22-1,-10 11-7717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04.5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0 470 12280,'8'-13'-1,"-7"11"8,0 0 0,0 0 0,1 0 0,-1 0-1,0 0 1,1 0 0,-1 1 0,1-1 0,0 1 0,-1-1 0,1 1 0,0 0 0,3-2 0,28-16 54,53-22 0,-50 28 74,178-56 44,-166 56-119,78-17 0,27 3-47,115-1-22,-233 27-2,66-3-149,-101 4 155,0 0 0,0 0 1,0 1-1,0-1 0,-1 0 1,1 0-1,0 0 0,0 0 0,0 0 1,0 0-1,0 0 0,0 1 0,0-1 1,0 0-1,0 0 0,0 0 0,0 0 1,0 0-1,0 0 0,0 0 0,0 1 1,0-1-1,0 0 0,0 0 0,0 0 1,1 0-1,-1 0 0,0 0 1,0 0-1,0 0 0,0 1 0,0-1 1,0 0-1,0 0 0,0 0 0,0 0 1,0 0-1,0 0 0,1 0 0,-1 0 1,0 0-1,0 0 0,0 0 0,0 0 1,0 0-1,0 0 0,0 0 1,1 0-1,-1 0 0,0 0 0,0 0 1,0 0-1,0 0 0,0 0 0,0 0 1,0 0-1,1 0 0,-1 0 0,0 0 1,0 0-1,0 0 0,0 0 0,0 0 1,-13 12-139,-26 14-32,22-16 152,5-2-3,-1 0 0,0-1 0,-20 7 0,29-14 23,15-9 38,90-51 108,20-20-10,-39 27 167,-22 17-5,-53 32-247,25-15 282,-30 18-312,-1 1 0,0-1 0,0 1-1,1-1 1,-1 1 0,0 0 0,1-1 0,-1 1 0,0 0 0,1 0-1,-1 0 1,1 0 0,-1 0 0,0 0 0,1 0 0,-1 1-1,0-1 1,1 0 0,-1 1 0,0-1 0,0 1 0,1-1-1,0 2 1,2 5 177,38 108 204,4-14-221,-34-87-84,6-2-64,0-2 0,1 1 1,29 10-1,-19-14 18,144 1 21,-137-13-35,139-34 11,-172 39-43,-1 0 0,1-1 1,-1 0-1,0 0 0,1 0 0,-1 0 0,0 0 1,0 0-1,0 0 0,0-1 0,4-2 1,-6 4-3,10-8 5,-1 0 0,0 0 1,0-1-1,13-16 0,-13 9-451,0 0-1,0-1 0,10-32 1,21-58-8514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9:24.9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871 375 5024,'6'3'113,"2"0"-74,-4-1-25,-1-1 0,0 1 0,1 0 0,-1 0 0,0 0 0,0 0 0,5 6 0,-7-8 6,-1 1 0,1 0 1,0 0-1,-1-1 0,1 1 0,-1 0 1,1 0-1,-1 0 0,0 0 0,1 0 1,-1-1-1,0 1 0,0 0 0,1 0 1,-1 0-1,0 0 0,0 0 1,0 0-1,0 0 0,0 0 0,0 0 1,-1 0-1,1 0 0,0 0 0,0 0 1,-1 0-1,1-1 0,0 1 0,-1 0 1,1 0-1,-1 0 0,1 0 0,-1-1 1,0 1-1,1 0 0,-1-1 0,0 1 1,1 0-1,-1-1 0,-1 2 0,0 0 2,-1-1 0,1 1 0,-1 0-1,1-1 1,-1 0 0,0 1 0,1-1-1,-1 0 1,0 0 0,0-1 0,0 1-1,-5 0 1,2-1 30,5 0-8,1 0-13,-1 0-20,1 0-1,-1 0 1,1 0-1,-1 1 1,1-1-1,0 0 1,-1 0-1,1-1 1,-1 1 0,1 0-1,-1 0 1,1 0-1,-1 0 1,1 0-1,0 0 1,-1-1-1,1 1 1,-1 0-1,1 0 1,-1-1-1,2-1-1,1 1-1,-1-1 1,1 1-1,0 0 1,-1-1-1,1 1 1,0 0-1,-1 0 1,1 0-1,0 0 1,0 0-1,0 1 1,0-1-1,0 0 1,0 1 0,0-1-1,0 1 1,3 0-1,4-2-13,68-18 179,69-25 12,-90 27-18,63-30-1,-74 29-40,-15 7-46,89-42 134,-60 24-61,-59 30-151,1 0 0,-1 0 0,0-1-1,0 1 1,0 0 0,0 0-1,0 0 1,0 0 0,0 0 0,0 0-1,0 0 1,1-1 0,-1 1 0,0 0-1,0 0 1,0 0 0,0 0-1,0 0 1,0-1 0,0 1 0,0 0-1,0 0 1,0 0 0,0 0-1,0-1 1,0 1 0,0 0 0,0 0-1,0 0 1,0 0 0,0 0 0,0-1-1,0 1 1,-1 0 0,1 0-1,0 0 1,0 0 0,0 0 0,0 0-1,0-1 1,0 1 0,0 0-1,0 0 1,-1 0 0,1 0 0,0 0-1,0 0 1,0 0 0,0 0 0,0 0-1,-1 0 1,1 0 0,0 0-1,0 0 1,0-1 0,0 1 0,-11-5 28,3 2-16,-33-7 70,-93-4 12,-58 13 40,131 3-44,-166 7 47,179-7 1,-336 19 386,279-18-474,65-2 54,-159-10 101,180 7-169,1-1 31,-1 1 0,-25 1 0,51-2-25,1-2-37,-4 3-2,0 0 0,1-1 0,-1 2 0,1-1 1,-1 0-1,9 0 0,126-31 50,121-15 89,-244 45-131,202-32 59,-176 28 15,-13 3-37,2-2 2,1 2 0,0 1 1,55 3-1,-79 0-17,-1 0-17,0 1 0,0-1 0,0 1 0,0 1 0,0-1 0,0 1 0,11 5 0,-18-7-17,-1 0 0,1 0 1,0 0-1,0 0 0,0 0 0,0 0 0,0 0 1,0 0-1,0 0 0,-1 0 0,1 0 0,0 0 1,0 0-1,0 0 0,0 1 0,0-1 1,0 0-1,0 0 0,0 0 0,0 0 0,0 0 1,0 0-1,-1 0 0,1 0 0,0 1 0,0-1 1,0 0-1,0 0 0,0 0 0,0 0 0,0 0 1,0 0-1,0 1 0,0-1 0,0 0 1,0 0-1,0 0 0,0 0 0,0 0 0,0 0 1,0 0-1,0 1 0,1-1 0,-1 0 0,0 0 1,0 0-1,0 0 0,0 0 0,0 0 0,0 0 1,0 0-1,0 1 0,0-1 0,0 0 0,0 0 1,1 0-1,-1 0 0,0 0 0,0 0 1,0 0-1,0 0 0,0 0 0,0 0 0,0 0 1,1 0-1,-1 0 0,-8 7 30,-1 0-1,0-1 1,0 0 0,0-1-1,-13 5 1,13-5-11,-28 11 82,0-1 1,-58 16 0,69-24-83,-10 3 59,-64 12 19,-112 10 0,206-31-89,0-1 0,0 0 0,1 0 0,-1-1 0,0 1 0,0-1-1,-7-2 1,5 1-1,28-15 58,20-3-55,-17 11 16,140-20 20,-122 27-1,206-2 17,-194 5-23,203 27 20,-211-19-26,138 46 21,-157-43-9,-23-10-42,6 2 4,-1 1 0,1 0-1,-1 1 1,0 0 0,0 0 0,8 9-1,-16-15-7,0 0 1,0 0-1,0 1 0,1-1 0,-1 0 0,0 0 0,0 0 0,0 0 1,0 0-1,0 1 0,1-1 0,-1 0 0,0 0 0,0 0 0,0 1 0,0-1 1,0 0-1,0 0 0,0 0 0,0 1 0,0-1 0,0 0 0,0 0 1,0 0-1,0 1 0,0-1 0,0 0 0,0 0 0,0 0 0,0 1 1,0-1-1,0 0 0,0 0 0,0 0 0,0 1 0,0-1 0,0 0 1,-1 0-1,1 0 0,0 1 0,0-1 0,0 0 0,0 0 0,0 0 1,-1 0-1,1 0 0,0 1 0,-5 4 7,0-1-1,0 1 1,-1-1 0,1 0 0,-1 0-1,0 0 1,0-1 0,0 0 0,-10 3-1,12-4-1,-5 2 14,-1 0 1,1-1 0,-1 0 0,-15 3 0,-1-1-5,0 3-7,12-3 19,-1-1 0,-23 3 0,-186 10 185,198-21-142,21 3-64,3 0 14,7-2 4,2-2-18,0 1 1,0 0-1,0 0 0,1 1 0,-1 0 0,1 0 0,0 1 0,0 0 1,0 0-1,16-1 0,24 7 40,-41-2-31,-8 1-11,-10 2-4,-36 10 1,-26 5-2,-20 5 0,26-10-10,-120 12 0,180-26-9,1 1-2,14-4 9,1 0 1,-1 1 0,0 0-1,0 1 1,14 0 0,-8 0 0,26-3-32,-1 2 1,47 5-1,-32-1-18,97 12-22,-146-15 73,0 1-1,0 0 1,0 0-1,0 0 1,-1 0 0,1 1-1,0-1 1,5 4 0,2 1-4,14 8-8,-26-14 20,0 0 1,1 0 0,-1 0 0,0 0 0,0 0 0,0 0 0,0 0 0,0 0-1,1 0 1,-1 0 0,0 0 0,0 0 0,0 0 0,0 0 0,0 0-1,1 1 1,-1-1 0,0 0 0,0 0 0,0 0 0,0 0 0,0 0 0,0 0-1,0 1 1,0-1 0,1 0 0,-1 0 0,0 0 0,0 0 0,0 0 0,0 1-1,0-1 1,0 0 0,0 0 0,0 0 0,0 0 0,0 1 0,0-1-1,0 0 1,0 0 0,0 0 0,0 0 0,0 1 0,0-1 0,0 0 0,0 0-1,-1 0 1,1 0 0,0 0 0,0 1 0,0-1 0,0 0 0,-3 5-7,0-1 0,0 0 1,-1 0-1,1 0 1,-1 0-1,0 0 0,0-1 1,0 1-1,-5 2 0,3-3 1,-15 10-53,-153 56-27,132-57 15,-164 22-33,202-34 88,0 1 0,-1-1 0,1 0 0,0 0 0,-1 0 0,-7-2 0,-24-6-383,0-1-1,1-1 1,-49-23 0,-16-13-6920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7.9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107 333 3320,'-4'-22'0,"-3"-22"0,-7-105 15,9 71 474,5 74-199,0 2-180,0 0 1,0 0 0,0 0-1,-1-1 1,1 1-1,0 0 1,-1 1 0,0-1-1,1 0 1,-1 0 0,0 0-1,0 0 1,0 0 0,0 1-1,-2-3 1,3 3-69,-1 1-1,1 0 1,0 0 0,-1 0 0,1-1 0,-1 1-1,1 0 1,0 0 0,-1 0 0,1 0 0,-1 0-1,1 0 1,-1 0 0,1 0 0,0 0-1,-1 0 1,1 0 0,-1 0 0,1 0 0,0 0-1,-1 1 1,1-1 0,-1 0 0,1 0 0,0 0-1,-1 1 1,1-1 0,0 0 0,-1 0-1,1 1 1,0-1 0,0 0 0,-1 1 0,1-1-1,-4 7 101,0 0 0,0 0 0,1 1 0,0-1 0,0 1 0,1-1 0,0 1 0,-1 11 0,-8 50 39,9-35 207,15 160 144,-7-151-225,38 212 105,-33-198-192,45 222 76,-46-225-136,39 214 53,-40-217-106,-4-18-58,19 176 119,-23-194-260,1 69 421,-2-74-543,0 0 1,-1 0-1,-1 0 0,0 0 0,0-1 0,-7 19 0,-3-3-6759</inkml:trace>
  <inkml:trace contextRef="#ctx0" brushRef="#br0" timeOffset="1">0 797 5744,'0'0'0,"17"-11"0,26-14 72,25-1 0,22-3 16,23-4 8,25-8-80,1 0 0,-9 7-16,1-3-4104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0.4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707 310 816,'100'-12'17,"-54"6"-10,138-12 217,-190 21-157,-2 2-54,-28 9 148,-71 24 27,-15 11 48,59-21-68,-70 29 26,110-46-61,3 3-73,1 0 1,-25 24-1,43-38-53,1 1 0,-1-1 0,0 1-1,1 0 1,-1-1 0,1 1 0,-1 0-1,1 0 1,-1 0 0,1-1 0,-1 1-1,1 0 1,0 0 0,0 0 0,-1 1-1,0 0 22,1 0-21,-1 0-1,0 0 1,1 0 0,-1 0 0,1 0 0,0 0-1,-1 0 1,1 1 0,0-1 0,0 0 0,1 0 0,-1 0-1,0 0 1,1 0 0,-1 0 0,1 0 0,0 0-1,-1 0 1,1 0 0,0 0 0,0 0 0,0 0 0,1-1-1,-1 1 1,0 0 0,1-1 0,-1 1 0,1-1-1,1 2 1,9 3 20,1 0 0,0-1 0,0 0 0,0-1-1,1 0 1,-1-1 0,1-1 0,18 1 0,-22-2-20,44-4 23,-11-1-10,5 0-15,15-3 3,-49 6-1,-25 8 14,-33 14 33,-1-2-1,-64 18 0,29-14 55,74-21-99,-60 12 116,62-13-110,0 0 0,-1 0 1,1-1-1,0 0 0,0 0 0,-1 0 0,1 0 1,0-1-1,0 0 0,-1 0 0,1 0 0,0 0 1,-7-3-1,10-3 86,3-2-69,1 0 0,0 0 0,0 0 0,1 0-1,0 1 1,1 0 0,6-10 0,23-34 149,59-68 1,-29 48-33,-52 59-132,148-168 334,-156 175-333,0 0 1,0 0-1,-1 0 0,1-1 1,-1 1-1,-1-1 0,1 1 1,-1-1-1,0 0 1,1-13-1,-3 18-12,-1-12 115,-7-4-60,0 1-1,-15-22 1,22 38-49,1-1 1,-1 1 0,0 0 0,0 0-1,0 0 1,0 0 0,0 0 0,0 0-1,0 0 1,-1 1 0,-1-2 0,-15-8 37,-1 2 0,0 0 1,-30-8-1,22 13 38,-142 8 47,132-1-15,-135 29 49,143-25-41,-70 34 52,98-42-172,0 1 0,-1 0-1,1-1 1,0 1 0,0 0-1,-1 0 1,1 0 0,0 0-1,0 0 1,0 0 0,0 0-1,0 0 1,0 0 0,1 0-1,-1 0 1,0 1 0,1-1-1,-1 0 1,1 1 0,-1-1 0,1 0-1,-1 1 1,1-1 0,0 1-1,0-1 1,0 1 0,0-1-1,0 0 1,0 1 0,0-1-1,0 1 1,0-1 0,1 2-1,-1-3-3,0 1-1,0-1 0,1 0 0,-1 1 0,0-1 0,0 0 1,0 1-1,0-1 0,0 0 0,1 0 0,-1 1 0,0-1 0,0 0 1,1 0-1,-1 0 0,0 1 0,0-1 0,1 0 0,-1 0 1,0 0-1,0 1 0,1-1 0,-1 0 0,0 0 0,1 0 1,-1 0-1,0 0 0,1 0 0,-1 0 0,27 9 64,44 10 1,-41-14 13,157 6 34,-145-12-54,179-7 27,-181 5-40,-13 1-24,16-1 12,82 3 0,-45 7 7,-80-7-43,1 0 1,-1 0 0,0 0-1,0 0 1,0 0 0,0 0-1,1 0 1,-1 0-1,0 1 1,0-1 0,0 0-1,0 0 1,1 0-1,-1 0 1,0 0 0,0 0-1,0 0 1,0 0 0,0 0-1,0 0 1,1 1-1,-1-1 1,0 0 0,0 0-1,0 0 1,0 0 0,0 0-1,0 1 1,0-1-1,0 0 1,0 0 0,0 0-1,1 0 1,-1 0 0,0 1-1,0-1 1,0 0-1,0 0 1,0 0 0,0 0-1,0 1 1,0-1 0,0 0-1,0 0 1,-1 0-1,1 0 1,0 1 0,0-1-1,0 0 1,0 0 0,0 0-1,0 0 1,0 0-1,0 1 1,0-1 0,0 0-1,-1 0 1,1 0 0,0 0-1,-9 9 9,2-2-5,3-4-2,1 0 0,-1 0 0,0-1 0,0 1 0,-1-1 0,1 0 0,0 0 0,-8 2 0,-129 48 16,14-12 9,9-4-24,-90 31-5,175-53-3,12-2 4,0 2 1,0 0-1,-32 29 0,52-42 1,-1 0-1,1 0 1,0 1-1,0-1 1,0 0-1,0 1 1,0-1-1,1 0 0,-1 1 1,0-1-1,0 3 1,-1 2-2,0 0 1,0 0 0,1 0-1,0 1 1,1-1 0,-1 0-1,1 1 1,0-1 0,0 0-1,3 10 1,-3-15-1,0 0 0,0 0 0,0-1 1,1 1-1,-1 0 0,0 0 0,1-1 0,-1 1 0,1 0 0,-1 0 0,1-1 1,-1 1-1,1-1 0,0 1 0,-1 0 0,2 0 0,14 12-8,1-2-1,0 0 1,20 9 0,-13-11-30,-17-7 30,22 7-12,0-3 1,0 0-1,39 2 1,174 3-218,-256-6 179,-26 8 32,-79 26 8,65-21 2,-115 35 0,104-34 17,11-1 1,50-17 0,1 1 0,-1-1 0,1 1 0,0 0 0,-1 0 0,1 0 0,-5 5 0,7-5 0,0-1 0,0 1 0,0-1 0,0 1 0,0-1 0,0 1 0,0 0 0,0 0 0,1-1 0,-1 1 0,1 0 0,-1 0 0,1 0 0,0 2 0,-1-2 0,2 0 0,-1 0 0,0 0 0,0 0 0,1 0 0,-1 0 0,1 0 0,-1 0 0,1 0 0,0 0 0,0-1 0,0 1 0,2 3 0,0-1 0,1-1 0,-1 0 0,0 1 0,1-1 0,0-1 0,0 1 0,5 2 0,8 3 0,0-1-1,1 0 1,0-2 0,25 5 0,-42-9-1,202 39-13,-150-29 12,-4-2-23,63 20 1,-111-28 23,1-1-1,0 1 0,-1-1 1,0 1-1,1 0 1,-1-1-1,1 1 0,-1 0 1,0 0-1,1 0 1,-1 0-1,0 0 0,0 0 1,0 0-1,0 0 1,0 1-1,0-1 0,0 0 1,0 3-1,-1-3 0,-1 0 1,0 0-1,0 0 0,1 0 0,-1 0 1,0 0-1,0 0 0,0 0 0,0 0 1,0-1-1,-1 1 0,1 0 0,-2 0 1,1 0-2,-5 4 1,-25 11-6,-163 59-15,112-47 22,11-4 1,22-8 0,18-6 0,16 0 1,16-10-1,-1 0 0,1 1 1,0-1-1,0 0 0,0 0 0,0 1 0,-1-1 0,1 1 0,0-1 1,0 0-1,0 1 0,0-1 0,0 0 0,0 1 0,0-1 1,0 0-1,0 1 0,0-1 0,0 1 0,0-1 0,0 0 0,0 1 1,0-1-1,0 0 0,0 1 0,1-1 0,-1 0 0,0 1 0,0-1 1,0 0-1,1 1 0,-1-1 0,0 0 0,1 1 0,18 10 11,7-5 2,0-1-1,0-1 0,1-2 1,0 0-1,38-3 1,-50 0 2,0 0 1,26-7-1,-22 4 1,0 1 0,28-1-1,-40 5-11,-14 2-1,5-3-3,-99 28-8,58-18 1,-118 38-20,158-47 21,21 8-10,3-1 10,-8-4 2,0 0 0,0-1-1,13 3 1,172 14-20,-119-20 16,4-1 7,-76 2 1,-5-1 0,-1 0 0,1 0 0,-1 0 0,1 0 0,0 0 0,-1 0 0,1 0 0,-1 0 0,1-1 1,-1 1-1,1-1 0,-1 1 0,1-1 0,1-1 0,-4 2 7,1-1-7,0 1 1,-1 0 0,1-1-1,-1 1 1,1 0 0,0 0-1,-1-1 1,1 1 0,-1 0-1,1 0 1,-1 0-1,1-1 1,0 1 0,-1 0-1,1 0 1,-1 0 0,1 0-1,-1 0 1,1 0 0,-1 0-1,1 0 1,-1 0 0,1 0-1,-1 0 1,-105 0 31,-37-8-14,65 1 6,48 3-21,0 2-1,-37-7 15,-22-13 0,87 22-16,1 0-1,0-1 1,0 1-1,-1-1 1,1 1-1,0-1 1,0 0-1,0 0 1,0 1 0,0-1-1,0 0 1,0 0-1,0 0 1,0 0-1,0 0 1,0 0-1,1 0 1,-1 0-1,0-1 1,1 1-1,-2-2 1,1-2 0,-1 3 0,1-1-1,0 0 0,1 1 1,-1-1-1,0 0 0,1 1 0,-1-1 1,1 0-1,0-5 0,1 1 1,0 1 0,0-1 0,0 1 0,1-1 0,3-8-1,2-1 1,1 0 0,10-16 0,33-40 4,17-7-3,4 4-2,0 8 0,-54 50 0,7-5 2,-2-1 0,0 0 0,28-40 0,-38 45 2,3-2 0,-2 0 0,0-1 1,-1-1-1,13-29 0,20-74 24,-44 120-23,0 0 1,-1 0-1,0 0 0,0 0 0,0 0 0,0-1 1,-1 1-1,0 0 0,0-6 0,-1-3 3,-4-27 5,5 41-10,0-1-1,0 0 0,0 0 0,0 0 0,-1 0 0,1 0 0,0 0 0,-1 1 0,1-1 0,-1 0 0,1 0 0,-1 1 1,1-1-1,-1 0 0,0 0 0,-13-13 9,0 2 0,0 0 0,-21-13 0,12 13 10,-125-32 11,114 39-24,-56-4 4,-23 6-8,7 3 1,18 2-3,24 1-2,28 1 1,17-1 6,16-3 1,11-2-2,2-2-4,32-7 6,23-3-2,40-11-4,19-8-2,6-5 0,144-51-7,-75 37-2,-167 44 3,4-2-1,-73 22 4,-34 11 3,-14 9 0,1 4 1,63-26 1,-13 5 3,1 2-1,-33 22 1,-2 9 11,66-47-15,1 0 0,0 0-1,-1 0 1,1 0 0,0 0-1,0 0 1,0 0 0,0 0-1,0 0 1,0 0 0,0 1-1,0-1 1,1 0 0,-1 1 0,0-1-1,0 4 1,0-1 0,0-2 0,1-1-1,-1 1 0,1-1 0,0 1 0,0-1 1,-1 1-1,1 0 0,0-1 0,1 1 0,-1-1 1,0 1-1,0-1 0,2 3 0,-1 0 1,0-1 0,1 0-1,0 0 1,0 1 0,0-1 0,3 3-1,24 22 2,12-1-2,12-6 0,7-4 0,10-4 0,1 1 0,-2 2 0,15 10-3,-83-25 3,-1-1-1,1 0 0,0 1 1,-1-1-1,1 0 1,0 1-1,-1-1 1,1 1-1,-1-1 0,1 1 1,-1-1-1,1 1 1,-1 0-1,1-1 1,-1 1-1,1-1 1,-1 1-1,0 0 0,0-1 1,1 1-1,-1 0 1,0 0-1,0-1 1,0 1-1,0 0 1,1 0-1,-1-1 0,0 1 1,0 0-1,-1 0 1,1-1-1,0 2 1,0 0-2,-7 23-2,-2-13-9,-7 1 7,0-1 1,-1-1 0,-29 15-1,29-18-14,-36 13-1,24-11 16,-71 27-30,-61 13 7,45-13 1,91-29 26,-51 22-7,2 3 3,59-25 0,0 0-1,0 0 1,-19 15-1,34-22 6,0-1 0,0 0-1,-1 1 1,1-1-1,0 0 1,0 1 0,-1-1-1,1 1 1,0-1 0,0 0-1,0 1 1,0-1-1,0 1 1,0-1 0,0 0-1,0 1 1,0-1-1,0 1 1,0-1 0,0 0-1,0 1 1,0-1 0,0 1-1,0-1 1,0 0-1,0 1 1,1-1 0,-1 0-1,0 1 1,0-1-1,0 1 1,1-1 0,-1 0-1,1 1 1,0 0-2,0 0 1,0 1-1,0-1 1,0 0-1,1 0 1,-1 0-1,0-1 0,1 1 1,-1 0-1,3 1 1,8 2-7,75 21-16,120 21-22,-126-31 29,-61-10 12,51 10-6,-58-12 9,-24-3 3,-35-3-1,-24 4 0,-22 7 1,-12 4 4,-4 2-3,14 0-2,21 0 0,22 3 0,18 2 0,32-17 1,-1 0 0,0 0 0,0 0 0,1 0 0,-1 0 0,1 0 0,-1 1 0,1-1 0,0 0 0,0 1-1,-1 3 1,2-6 0,0 1-1,0 0 1,0 0 0,-1 0-1,1 0 1,0 0-1,0 0 1,1-1-1,-1 1 1,0 0-1,0 0 1,0 0-1,0 0 1,1-1-1,-1 1 1,0 0-1,1 0 1,-1 0-1,1-1 1,-1 1-1,1 0 1,-1-1-1,1 1 1,0 0-1,-1-1 1,1 1-1,0-1 1,-1 1-1,1-1 1,0 1-1,0-1 1,-1 0-1,1 1 1,0-1 0,0 0-1,0 1 1,-1-1-1,1 0 1,0 0-1,0 0 1,1 0-1,31 4 23,0-2-1,0-2 0,0 0 1,43-8-1,-44 5-14,121-18 132,-149 21-72,-2-4 20,-2 4-85,0-1 0,0 1 0,0 0 0,1 0 0,-1 0 0,0-1 0,0 1 0,0 0 0,0 0 0,0-1 0,1 1 0,-1 0 0,0 0 0,0-1 0,0 1 0,0 0 0,0-1 0,0 1 0,0 0 0,0 0 0,0-1 0,0 1 0,0 0 0,0-1 0,0 1 0,0 0 0,0 0 0,0-1 1,-1 1-1,1 0 0,0 0 0,0-1 0,0 1 0,0 0 0,0 0 0,-1 0 0,1-1 0,0 1 0,0 0 0,0 0 0,-1-1 0,-7-4 37,0 1 0,0 0 0,-1 0 1,1 0-1,-1 1 0,-14-3 0,-18-6 168,1 3-1,-61-7 1,67 8 245,32 7-386,-5 1 7,4 0-62,4 0 111,22 0-95,0-1-4,-1 1 0,0 1 0,39 7 0,-48-2 24,-12-5-44,1 0 0,-1 0 0,0-1 1,0 1-1,1-1 0,-1 1 0,1-1 1,-1 1-1,0-1 0,1 0 0,-1 0 1,1 0-1,-1 0 0,1 0 1,-1 0-1,2 0 0,-1 0 39,-1-2-19,5-3 0,-4 4 1,5-33 371,-7 32-344,13 4 53,-10 1-103,-1-1 1,1 0 1,-1 0-1,0 0 0,1 0 0,-1-1 1,1 1-1,-1-1 0,1 0 0,0 0 1,-1 0-1,1 0 0,5 1 0,17 2-1,-20-5-2,31-2 0,-29 0 0,29-8 4,2-4 1,-29 13 4,0-1 0,0 2 0,0-1 0,16 0 0,-24 2 25,0 0-15,0 0 0,0 0 0,0 0 0,-1 0 0,1 0 0,0 0 0,0 0 0,0 0 0,-1 0 1,1 0-1,0 1 0,0-1 0,-1 0 0,1 0 0,1 1 0,5 7 45,-5-6 79,-4-1-71,-6 0 1,5-1-53,0 0 1,0 0-1,0-1 0,1 1 1,-1-1-1,0 1 0,0-1 1,0 0-1,1 0 0,-1 0 1,-3-2-1,-30-20 89,24 15-71,-37-19 112,47 26-115,-2-3 11,3 4-42,1-1 0,-1 1 1,0 0-1,0-1 0,0 1 1,1 0-1,-1-1 0,0 1 1,0-1-1,1 1 0,-1-1 1,1 0-1,-1 1 0,0-1 1,1 0-1,-1 1 1,1-1-1,-1 0 0,1 0 1,0 1-1,-1-3 0,0 1 14,2 1-12,16-11-3,-4 16-12,-4 0-13,-5-2-11,4 3-6,-5-2-18,2 3-3,-2-3-8,3 3 3,-5-4 2,11 24-233,-9-18 228,-2-5-40,2 3-1265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09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377 307 5024,'0'0'1978,"2"-5"-1820,27-71 464,-28 75-594,0-1 0,0 0-1,-1 0 1,1 0-1,0 1 1,1-1-1,-1 0 1,0 1 0,0-1-1,1 1 1,-1 0-1,1-1 1,-1 1-1,1 0 1,0 0 0,-1 0-1,1 0 1,2-1-1,0 1 40,0 0 1,0 1-1,0-1 0,0 1 0,0 0 1,-1 0-1,1 0 0,0 0 0,6 2 0,-6-2 67,6 0-13,-7 0-25,5 0 38,-26-5-45,14 4-90,1 0 0,0 0-1,0 0 0,0 0 1,0-1-1,0 1 0,1-1 1,-1 1-1,0-1 1,1 0-1,-1 0 0,1 0 1,0 0-1,0-1 0,0 1 1,0 0-1,0-1 0,0 0 1,0 1-1,-1-5 0,4 6 0,0 0 0,0 0 0,0 0 0,1 0-1,-1 0 1,0 0 0,1 0 0,-1 1 0,0-1-1,1 0 1,1 0 0,-2 1 0,21-7-3,1 1-1,0 1 0,1 1 0,-1 1 0,38 0 1,-43 2 4,28 2-5,15 3 5,-53-2 1,-11 1 0,-12 0 0,-37 7 0,-20 4 0,-10 4 0,-101 17 1,147-31 6,15-2-4,-152 10 11,55-8 19,114-4-11,10-1-2,0-1-16,-4 1 0,1 0 1,-1 0-1,1 0 0,0 1 1,-1 0-1,1-1 0,-1 1 1,1 0-1,0 0 0,2 1 1,208-10 215,-175 6-211,2 1 119,57 5 1,-91-2-117,6-1 69,-1 1 0,21 5 0,13 4 322,-42-10-46,-8 2-186,-28 7 41,-52 9 0,43-17-20,40-1-143,6-1-10,1 0-33,-3 1-3,-1-1-1,1 1 0,-1 0 0,1-1 1,-1 1-1,1-1 0,-1 0 1,1 1-1,-1-1 0,1 0 1,-1 0-1,0 0 0,0 0 0,1 0 1,-1 0-1,0 0 0,1-3 1,38-35-664,42-56 1,-81 94 593,80-96-7073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0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424 229 2336,'3'-4'16,"1"-3"-15,-1 3 47,-1 0 0,0 1 0,1-1 0,-1 0 0,-1 0 0,1-1 0,0 1-1,-1 0 1,0 0 0,0-1 0,-1 1 0,1-9 0,-3 1 148,-1 0 0,0 1-1,-1-1 1,0 1 0,-1-1 0,0 1 0,-10-14-1,11 17-209,3 5 114,-1-1 0,0 1-1,-1 0 1,1 0 0,0 0 0,-1 0 0,0 0 0,1 0-1,-1 0 1,0 1 0,-5-3 0,7 4-66,0 1-1,-1-1 1,1 1 0,-1 0 0,1-1-1,-1 1 1,1 0 0,-1 0 0,1 0 0,-1 0-1,1 0 1,-1 0 0,1 0 0,0 1-1,-1-1 1,1 0 0,-1 1 0,1-1-1,-1 1 1,1 0 0,0-1 0,0 1 0,-1 0-1,1 0 1,0 0 0,0 0 0,0 0-1,-2 2 1,-1 1 19,1 0 0,0 1 0,0 0 0,0 0 0,0 0 0,1 0 0,-1 0 0,1 0 0,1 1 0,-1-1 0,-1 11 0,-1 10 105,0 33 1,3-31-56,-5 69 112,-17 166 246,15-173-412,5-51 66,-16 181 50,15-171-51,-23 221 40,21-213-59,-37 231 41,34-228-49,-35 269 31,36-256-43,-28 315 33,29-308-40,-23 316 28,25-317-49,-7 318 21,12-316-7,10 338 31,-6-329-24,22 380 32,-19-373-32,41 395 39,-35-392-6,53 415 47,-52-411-40,55 413 48,-56-413-48,50 410 55,-52-412-23,39 400 54,-41-402-60,31 398 51,-33-398-58,21 407 49,-23-405-56,23 408 46,-21-408-51,33 410 50,-31-409-51,27 409 40,-29-410-59,36 409 41,-33-409-49,53 405 31,-49-406-43,59 402 36,-59-402-31,55 401 30,-56-405-36,38 361 32,-43-368-12,31 363 40,-33-362-20,18 354 54,-20-360-8,13 310 65,-15-323-58,4 250 69,-6-264-55,0 1-63,1 169 180,0-198-208,2 89 172,-3-122-313,0-1 1,1 0-1,0 0 1,0 0-1,0 0 1,0 1-1,3-6 1,2-8-1358,7-33-8445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2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142 113 816,'-18'-1'198,"0"0"1,1-1-1,-1-1 1,1-1-1,-24-7 1,37 9 515,-3-3 120,6 3-117,1 1-673,0 1 1,1-1-1,-1 0 1,1 0-1,-1 0 1,1 1-1,0-1 1,-1 0-1,1 1 1,0-1-1,-1 0 1,1 1-1,0-1 1,0 1-1,0-1 1,0 1-1,-1-1 0,1 1 1,0 0-1,0 0 1,0-1-1,0 1 1,0 0-1,2 0 1,114-18 436,-63 11-159,75 1 0,-52 5-31,241-11 422,-202 10-505,-85 3-129,-3 1 71,0-2 0,1-1 0,-1-1-1,35-8 1,-61 10-2,-8-2-23,2-1-104,2 2-12,1 0-1,-1 0 0,0 0 1,1 1-1,-1-1 0,0 0 1,1 1-1,-1-1 1,0 1-1,0 0 0,1 0 1,-1-1-1,0 1 1,-3 1-1,-45 1 186,-83 14 0,108-11-147,0 0 0,0 2 0,1 1 0,-45 21 0,54-23-41,-19 13 36,24-13-35,1 0 0,0 1 0,1 0-1,0 1 1,0-1 0,0 2 0,1-1 0,0 1 0,-7 13 0,6-8-5,4-7-1,1-1 1,0 2-1,0-1 1,1 0-1,-3 13 1,-11 40 4,3 16-3,6-3 2,6-7-3,3-4-2,-2-3 0,1-1 0,2-3 0,-1-4 0,-2-5 0,0-5 0,-2-4 1,-8 7 7,9-43-8,1-1 1,-1 1-1,0 0 1,1-1-1,-1 1 0,0-1 1,0 1-1,1-1 1,-1 1-1,0-1 0,0 0 1,0 1-1,1-1 1,-1 0-1,0 1 0,0-1 1,0 0-1,0 0 1,-1 0-1,0 0 1,0 0 1,0 0-1,0 0 1,0 0-1,0-1 0,0 1 1,0-1-1,0 1 0,0-1 1,0 1-1,1-1 1,-1 0-1,0 0 0,0 0 1,1 0-1,-1 0 0,1-1 1,-2-1-1,1 2 4,-6-5 8,0-1 1,1 0 0,-1-1 0,1 0-1,1 0 1,-9-13 0,14 19 16,1 1-28,1 0-1,0 1 0,0-1 0,-1 0 0,1 1 0,0-1 0,0 1 1,0-1-1,0 1 0,0-1 0,0 1 0,0 0 0,1-1 0,43-1 16,-22 2-11,32-5-3,-11-4-9,0-2 0,0-2 0,-1-2 0,56-27 0,-13 2-37,22-14-27,0-11-3,-98 58 48,-1-1 0,0 0 0,0 0 0,-1-1 0,0 0 0,11-17 0,-9 12 8,-6 10-1,-1 0 1,1 0-1,-1-1 1,0 0 0,-1 1-1,1-1 1,3-10-1,0-1-2,1 1 8,-4 9 0,0-1 0,0 0 0,0 0 0,1-10 0,-1 4-4,0 0 1,-1 0 0,-1 1-1,0-1 1,0 0 0,-1 0-1,-3-19 1,1 19 11,0 7 0,1 0-1,-1 0 1,0 1 0,0-1 0,-5-8 0,3 3-8,1 3 3,-1-1 0,0 1 0,0 1-1,0-1 1,-7-8 0,7 13-20,-4-6-5,6 7-3,6 23-92,-1-1 79,21 178-200,-23-179 240,-2 56-55,-5 90 0,3-101 8,1-17 31,1 1-1,8 59 1,13 72-30,-14-148 16,12 31-21,44 99 0,-51-137 56,-6-13-5,1 1 0,0-1 0,14 18 0,-12-17 0,1 3 5,1-2 1,0 1 0,1-1-1,0-1 1,1 0-1,21 17 1,12 3-3,6-6 6,-10-9 1,-18-10 1,-21-7 0,0 0-1,0-1 1,0 1-1,0 0 1,-1-1-1,1 0 1,0 1-1,0-1 1,-1 0-1,1 0 1,0 0-1,-1 0 1,1 0-1,-1 0 1,1 0-1,1-3 1,-1 3-1,3-10 15,2-19-1,4-44 0,-10 52-4,0 0 0,-1 0 0,-1 0 0,-1 0 1,-6-26-1,5 36-6,-3-16 30,-23-48 26,-44-83 0,16 55 5,47 83-50,-11-22 45,-1 2 1,-2 0-1,-46-58 0,22 38 211,47 60-190,0-1 2,1 2-80,0-1-1,0 1 0,0 0 1,-1-1-1,1 1 1,0-1-1,0 1 1,0 0-1,0-1 0,0 1 1,0-1-1,0 1 1,0 0-1,0-1 1,1 1-1,-1 0 0,0-1 1,0 1-1,0-1 1,0 1-1,0 0 1,1-1-1,-1 1 0,0 0 1,0-1-1,1 1 1,-1 0-1,0 0 1,0-1-1,1 1 0,-1 0 1,0 0-1,1-1 1,-1 1-1,0 0 1,1 0-1,-1 0 0,0 0 1,1 0-1,0-1 1,15-5 33,111-40 72,70-14-36,-156 48-31,179-51-1084,-103 26-4443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5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139 651 6904,'6'0'57,"6"1"-15,0 1 0,0 0-1,0 0 1,0 1 0,-1 1-1,1 0 1,11 6 0,74 45 175,-66-36-198,46 23 0,-40-31-17,5-4-2,5-4 1,-27-5 5,0 0 0,0-1 1,0-1-1,27-10 0,-45 14-1,0-1 0,0 0 1,0 0-1,0 0 0,-1 0 1,1-1-1,0 1 0,-1 0 1,1-1-1,-1 1 1,1-1-1,-1 1 0,0-1 1,1 0-1,-1 0 0,0 1 1,1-5-1,0 4 8,-2 0-3,1 1-1,-1-1 1,1 1-1,-1 0 1,1-1-1,-1 1 1,0-1-1,0 1 1,0-1-1,0 1 1,0-1-1,0 1 1,0-1 0,0 1-1,0-1 1,-1 1-1,1 0 1,-1-1-1,0-1 1,-1-2 12,-11-27 33,3 19 113,10 13-166,-7-7 35,0 1 0,-1 0-1,1 1 1,-1 0 0,-1 0 0,1 1 0,-1 0-1,0 0 1,0 1 0,-16-4 0,-5-1 63,1 2 0,-1 2 0,-1 0 0,-57 2 0,28 14-50,37-4 64,-160 96 198,164-93-300,13-7 1,-1 1-1,0 0 1,1 0 0,0 0-1,-7 8 1,-3 5 13,1 0 0,-18 28 0,32-45-23,0 0 0,1 0 0,-1 1 0,0-1 0,1 0 0,-1 1 0,1-1-1,0 1 1,-1-1 0,1 0 0,0 3 0,-1 4 2,1 0 0,0 0 0,1 0 0,0 0 0,0 0 0,1-1 0,0 1 0,0 0-1,4 7 1,-6-13-3,1-1-1,-1 0 0,1 1 0,0-1 0,0 0 1,-1 0-1,1 0 0,0 0 0,0 0 1,0 0-1,3 2 0,88 62 23,-69-55-17,12-2-2,56 5 0,-62-15 9,130-39 6,-126 27 1,33-20 27,113-79 0,-126 64-36,-35 27 15,6-20-9,22-55 1,-36 65 8,19-142 13,-27 140 1,-2-26 48,-14-114 1,10 161-80,2 2 7,-1 1-1,-1 0 1,-7-17 0,4 11 28,-1 0 0,-1 0-1,0 1 1,-20-26 0,29 41-42,0-1 0,-1 1-1,1-1 1,-1 1 0,1-1 0,0 1 0,-1 0-1,1-1 1,-1 1 0,1-1 0,-1 1 0,1 0 0,-1 0-1,0-1 1,1 1 0,-1 0 0,1 0 0,-1 0-1,0-1 1,1 1 0,-1 0 0,1 0 0,-1 0-1,0 0 1,1 0 0,-1 0 0,1 0 0,-1 1 0,0-1-1,1 0 1,-1 0 0,1 0 0,-1 1 0,0-1-1,1 0 1,-1 0 0,1 1 0,-1-1 0,1 0-1,-1 1 1,1-1 0,0 1 0,-1-1 0,1 1-1,-1-1 1,1 2 0,-2 0 4,0 1-1,1 0 1,0 0-1,0 0 1,0 1-1,0-1 1,-1 4-1,1 2-2,-1 26 8,2 13 0,5 22-9,2 18-3,5 26 0,-7-56-1,19 149-5,9-19 3,-24-153-2,43 117 2,-39-126-3,5-2 2,1 0 1,22 22-1,-40-45 3,0 0 0,1 1 0,-1-1 0,0 0 0,1 0-1,-1 0 1,1-1 0,-1 1 0,1 0 0,3 1 0,-5-2 1,10 4-3,1-1 1,23 5-1,-23-7 3,-1 0-1,1-1 1,0 0 0,22-4 0,-19 2 0,0-2 0,1 0 0,20-8 0,-18 4 0,-1-1 0,26-17 0,-27 16 1,0-1-1,0-1 1,-1 0 0,0-1 0,-2 0 0,1-1 0,-2 0 0,12-18 0,-8 9-1,6-5 20,-2-2 0,-1 0 0,22-53 0,-39 81-18,36-84 196,-37 85-194,1 0 1,0 1-1,-1-1 1,1 0-1,-1 1 1,1-1 0,0 0-1,-1 1 1,1-1-1,0 1 1,0-1-1,-1 1 1,1-1 0,0 1-1,0 0 1,0-1-1,0 1 1,-1 0-1,1 0 1,0-1 0,2 1-1,24 3 63,16 13-28,-41-15-44,61 29 18,-2-4-11,-20-9-7,-2 1 0,58 37 0,-88-49 3,0 1-1,0 0 1,-1 0 0,1 1-1,-2 0 1,1 1 0,5 9-1,-12-18 3,-1 1 0,0-1 0,0 1 0,0-1-1,0 0 1,1 1 0,-1-1 0,0 1 0,0-1 0,0 1-1,0-1 1,0 1 0,0-1 0,0 1 0,0-1-1,0 0 1,-1 1 0,1-1 0,0 1 0,0-1 0,0 1-1,0-1 1,-1 0 0,1 1 0,0-1 0,0 0 0,-1 1-1,1-1 1,0 0 0,-1 1 0,1-1 0,0 0-1,-1 1 1,1-1 0,0 0 0,-1 0 0,0 1 0,0-1-1,0 1 1,-1 0-1,1-1 1,0 1-1,0-1 1,-1 0-1,1 1 1,-1-1-1,1 0 1,0 0-1,-1 0 1,1 0-1,-2 0 1,-23-5-1,-13-8 1,31 10 0,0 0 0,1-1 0,-12-7 0,13 6 0,1 0 0,-1 0 0,1 0 0,-7-9 0,-12-23 0,22 33 0,0 0 0,1 0 0,-1 0 0,1-1 1,0 1-1,-1-6 0,2 2 1,1 1 0,0 0-1,0-1 1,0 1 0,1 0 0,0 0-1,0 0 1,1 0 0,4-7 0,-5 9-1,9-15 7,74-97 3,-30 52 14,-35 43-21,46-49 1,-50 57-2,0-1 0,20-11-1,-23 18 0,0 0-1,1 1 0,16-6 1,-18 8-1,0 2 0,0-1 0,19-1 0,-22 4 0,0 0 0,1 1 0,-1 0 0,13 2 0,-14-1-1,-1 1 1,0 0 0,0 1-1,-1-1 1,1 1 0,0 1-1,-1-1 1,0 1 0,0 1-1,0-1 1,7 7 0,-2 3-19,52 118-79,-50-104 61,15 28-84,5-4-27,-29-46 117,1 0-1,-1-1 1,1 1-1,1-1 1,-1 0-1,1-1 1,7 6-1,-8-8-40,5 0-3,-6-3 30,-3 1 44,0 0 0,0 0 0,0-1-1,0 1 1,-1-1 0,1 1 0,0-1 0,0 1 0,-1-1 0,1 1 0,0-1-1,-1 0 1,1 1 0,-1-1 0,1 0 0,-1 1 0,1-1 0,-1 0 0,1 0-1,-1 1 1,0-1 0,1 0 0,-1 0 0,0 0 0,0 0 0,0 0-1,1-1 1,-1-3 0,4-3 1,-3 6 1,0-1 0,0 1-1,0 0 1,0-1 0,0 1-1,-1-1 1,1 1 0,-1-1-1,1 1 1,-1-4 0,0-77 12,-5 66 15,0 8-22,-1 1 1,1 1-1,-1-1 0,-1 1 1,1 0-1,-1 1 0,-11-9 1,16 14-2,1 0 0,0 0 0,0 1 0,-1-1 0,1 0 0,0 1 0,-1-1 0,1 1 0,-1 0 0,1-1 0,-2 1 0,-19-3 24,0 2-1,-41 1 1,41 6 46,1 3-49,0 2 1,0 1-1,-19 15 0,24-11 29,-39 77 26,49-73-27,5 0-31,1 0 1,4 37-1,2-39 12,5 1-22,1 0 0,1-1 0,15 17 0,-9-18 14,36 24 7,69 39 0,-108-71-32,-11-6 0,0 0-1,0-1 0,0 0 0,0 0 0,0 0 0,1 0 1,6 0-1,10 2 2,35 2 0,-41-9-8,19-12-662,44-24 1,-10 1-5994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5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 0 5656,'11'66'0,"-5"-5"0,-3 8 10,-8 91 1,-4-69 25,-8 86 13,12-136 6,-18 323 217,22-357-250,1-1 1,1 1-1,-1-1 0,1 1 1,0-1-1,3 11 0,1 0 2,-2-2-8,-1-8 5,-1 0 1,1 0-1,1-1 0,3 10 1,-2-6-63,21 43 307,-22-49-326,-1 0 1,1 0-1,-1 0 1,1 0 0,0-1-1,1 1 1,-1-1-1,1 0 1,-1 0 0,1 0-1,5 2 1,10 4-3701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6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 64 5112,'0'0'0,"9"-7"0,2-7-88,-31 5 72,-27-8 16,4 1-3280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6.5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201 1 3680,'-45'44'8,"-63"78"80,65-65 264,42-56-330,1-1 0,-1 1 0,1 0 0,-1 0 0,1-1 0,0 1 0,-1 0 0,1 0 0,0 0 0,0 0 0,-1 0 0,1-1 0,0 1 0,0 0 0,0 0 0,0 0 0,0 0 0,0 0 0,0 0 0,0 0 0,1 0 0,-1-1 0,0 1 0,1 0 0,-1 0 0,0 0 0,1 0 0,-1-1 0,1 1 0,-1 0 0,1-1 0,-1 1 0,1 0 0,0-1 0,-1 1 0,1 0 0,0-1 0,-1 1 0,1-1 0,0 1 0,0-1 0,0 0 0,-1 1 0,1-1 0,0 0 0,2 1 0,3 0 70,0 1 1,0-1-1,1 0 1,-1-1-1,0 1 1,7-2-1,16-1 279,-1-2 0,38-10 0,56-31 1105,-119 44-1426,1 0-1,-1 1 0,0 0 0,1-1 0,-1 1 0,0 0 0,1 0 1,-1 1-1,0-1 0,0 1 0,1 0 0,-1-1 0,0 2 1,4 0-1,-3 0-28,0 0 0,0 0 0,0 1 0,0-1 0,-1 1 0,1 0 0,-1 0 0,1 0 0,-1 0 0,0 0 0,0 1 0,3 5 0,2 4 5,-2 0 1,9 23-1,12 24 3,-25-57-29,0 0 1,0 1-1,0-1 0,1 0 1,-1-1-1,1 1 0,3 3 1,0-3-1,0 1-1,0-1 1,1-1 0,-1 1 0,1-1 0,0 0 0,6 1-1,-12-3 1,2 1-1,0-1 0,0 1 0,1-1 1,-1 1-1,0-1 0,0 0 0,1 0 0,-1-1 0,0 1 0,0-1 0,4 0 0,8-3-1,49-8-1107,4-3-4431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7.8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272 1083 5832,'69'-15'17,"-59"13"-6,45-16 1,-31 8-4,-16 6 1,1 1-1,0 0 1,0 0-1,16-2 0,-25 5-6,0 0-1,1 0 1,-1 0-1,0 0 1,1-1-1,-1 1 1,0 0-1,1 0 0,-1 0 1,0 0-1,0 0 1,1-1-1,-1 1 1,0 0-1,0 0 0,1-1 1,-1 1-1,0 0 1,0 0-1,1-1 1,-1 1-1,0 0 0,0-1 1,0 1-1,0 0 1,0-1-1,0 1 1,0 0-1,1-1 0,-1 1 1,0 0-1,0-1 1,0 1-1,0 0 1,0-1-1,0 1 0,-1 0 1,1-1-1,0 1 1,0 0-1,0-1 1,0 1-1,-1-2 3,1 1 1,-1 0-1,0 0 0,1 0 1,-1 0-1,0 0 0,0 0 1,1 0-1,-1 0 0,0 0 1,0 0-1,0 0 0,0 1 1,-2-2-1,-17-6 43,-1 1-1,1 0 0,-2 2 1,1 0-1,-29-2 1,39 6-9,0 0 0,0 1 0,0 0 1,0 1-1,0 0 0,-13 4 0,15-3-15,5-2-1,0 1 0,1 0-1,-1-1 1,1 1 0,-1 1-1,1-1 1,0 0 0,-1 1-1,1 0 1,-5 3 0,-3 3 13,-2-2-11,9-4-6,0 0 0,0 0 1,1 0-1,-1 1 0,1 0 0,0-1 0,-1 1 0,1 0 0,-3 4 0,-17 18 126,0 1 0,2 1 0,-26 44 0,46-67-124,-1-1 0,1 1 0,-1 0 1,1-1-1,0 1 0,0 0 0,1 0 0,-1 0 0,1 0 0,0 0 0,0 0 0,0 0 0,2 6 1,-2-6-3,0-3-9,0 0 0,0 0-1,0 0 1,0 0 0,0 0-1,0 1 1,0-1 0,1 0 0,-1 0-1,0 0 1,1 0 0,-1 0-1,1 0 1,-1 0 0,1 0 0,-1 0-1,1 0 1,0 0 0,-1-1-1,1 1 1,0 0 0,0 0 0,-1-1-1,1 1 1,0 0 0,0-1-1,0 1 1,0-1 0,0 1 0,0-1-1,0 1 1,0-1 0,0 0-1,0 0 1,0 1 0,1-1 0,-1 0-1,2 0 1,20-5 31,-1-1 1,27-11-1,-47 16-37,26-11 64,124-78 18,-148 87-80,0 0-1,1 0 0,-2 0 1,1-1-1,4-3 1,117-146 28,-103 118-26,27-55-1,2-11-4,-11 7-2,-8 7 0,-13 4 0,-10 6 0,-7 17 0,-5 22 1,3 37-1,0 0 1,0 0-1,-1 1 0,1-1 0,0 0 0,-1 0 1,1 1-1,0-1 0,-1 0 0,1 1 1,-1-1-1,1 0 0,-1 1 0,0-1 0,1 0 1,-1 1-1,1-1 0,-1 1 0,0 0 1,-1-2-1,1 2 0,1 0 0,-1 0 1,0 1-1,0-1 0,1 0 1,-1 0-1,0 0 0,0 0 1,1 1-1,-1-1 0,0 0 1,1 1-1,-1-1 0,0 1 1,1-1-1,-1 0 0,1 1 1,-1-1-1,1 1 0,-1 0 1,1-1-1,-1 1 0,1-1 0,-1 1 1,1 0-1,0-1 0,-1 1 1,1 0-1,0-1 0,-1 2 1,-16 35 5,-6 23-3,1 19 2,6 10-2,7 11 2,7 11-3,10 2-2,-4-86 0,13 45 0,-8-47-1,0-1 1,2 0 0,26 40-1,-22-47-5,-7-8 2,-2-3 3,0 1-1,1-1 0,0-1 0,1 1 1,-1-1-1,1 0 0,0-1 0,0 0 1,0 0-1,11 3 0,-6-3 0,-2 0-1,-1-1 0,0-1 1,20 2-1,0-3 2,0-1-1,32-5 1,-22-1 1,-7-1 0,-18 2 4,0 0-1,0-2 1,-1 1 0,0-2 0,19-12-1,-29 16 6,1 0-1,-1 0 0,0 0 0,0 0 0,0-1 1,-1 0-1,0 1 0,5-9 0,-4 5 2,0 3 2,-1-1 0,0 1 0,-1-1 0,1 0-1,-1 0 1,0 0 0,-1 0 0,0 0 0,0-1 0,1-8-1,-2 8 2,1 2 1,-1 0 0,0 0-1,-1 0 1,1 0 0,-1 0 0,0 0-1,-1 0 1,1 0 0,-1 1 0,0-1-1,0 0 1,0 1 0,-3-5 0,2 4 0,-5-5 67,-1 3-56,0 1 0,1 0 0,-2 1 0,1 0 0,-1 0 0,0 1 0,0 0 0,0 1-1,-13-3 1,11 4-14,9 1-4,-1 0 0,1 1-1,-1 0 1,1 0 0,-1 0-1,0 0 1,1 0-1,-1 1 1,-5 1 0,-71 20 59,71-19-62,1 1 0,-1 0-1,1 1 1,1 0 0,-1 0-1,1 0 1,-1 1 0,2 0 0,-9 9-1,6-5-1,4-6 0,0 0-1,0 1 1,1 0 0,0 0-1,0 0 1,-5 7 0,2 0-1,2-4 0,0 1-1,1-1 0,-6 15 1,8-17-1,0 0 0,1 0 0,-1 1 0,1-1 0,0 10 0,1-12 0,0 0 0,1 0 0,-1 0 0,1-1 0,0 1 0,0 0 0,0 0 0,3 3 0,-3-3 0,1 0 0,0-1 0,1 1 0,-1-1 0,1 1 0,4 4 0,-4-6 0,-1 0 0,1 0 0,0 0 0,0 0 0,0-1 0,0 1 0,0-1 0,4 2 0,0-1 0,1 0 0,0-1 0,13 2 0,38-4 0,-46-1 0,1 0 0,20-6 0,-22 4 0,-1 0 0,0-1 1,16-9-1,-13 5 2,-1 0 0,21-20-1,37-44 2,2-20 2,0-16-2,48-96 5,-101 168 0,68-173 8,-74 167-9,-2 11-3,2-8 2,-2-1 1,9-46 0,-17 58 2,1-38 0,-5 64-7,0 1-1,0 0 0,0-1 1,0 1-1,0 0 0,-1 0 1,1-1-1,-1 1 0,1 0 1,-1 0-1,0 0 0,0 0 1,0 0-1,0 0 0,0 0 1,-1 0-1,1 0 0,-1 0 1,1 1-1,-1-1 0,1 0 1,-4-2-1,-2 4 7,0 3-5,0 1-1,0-1 1,1 1 0,-1 0-1,-10 10 1,5-1 5,-21 35 4,-8 27-9,32-58-4,1 0 0,1 1 1,0-1-1,2 2 0,0-1 1,1 1-1,1-1 0,0 1 1,1 25-1,3 121-3,3-134-9,-1-19 7,5 31-8,3 0 0,16 42 0,-16-53 4,32 83-33,-35-97 28,2 0 0,-1-1 1,2 0-1,24 30 0,-27-37 9,-4-4-4,0-1 0,1 1 0,0-1 0,-1 0 0,2 0 0,-1-1 0,1 1 1,-1-1-1,11 5 0,-9-8-4,2-4 14,-7 2 2,1 0 0,-1 0 0,1-1 0,-1 1 0,0-1 0,1 1 0,-1-1 0,0 0 0,0 0 0,0 0 0,-1 0 0,1 0 0,2-5 0,15-17 41,61-75 116,-76 95-146,1-1 1,-1 1-1,1 0 0,0 0 1,1 1-1,-1 0 1,1 0-1,-1 0 1,8-2-1,18-9 97,-29 11-89,3-4-1,-4 6-19,-1 1 0,1-1 0,-1 0 0,0 0 0,1 1 1,-1-1-1,0 0 0,0 0 0,1 0 0,-1 1 0,0-1 0,0 0 0,0 0 0,0 0 0,0 0 0,0 1 0,0-1 1,-1 0-1,1-1 0,-1 0 1,-8-21 2,-11-4 1,-7 0-3,-3 0 1,13 11 2,0 1 0,-19-13 0,33 26 2,0 0 0,-1 0 1,1 0-1,-1 0 0,1 1 0,-1 0 0,0 0 0,1 0 0,-1 0 0,0 0 0,0 1 0,0-1 0,-6 1 0,7 1-3,0 0 0,0 0 0,0 0 0,0 0 0,0 0 0,1 0 0,-1 1 0,0-1 0,1 1 0,-1 0 0,1 0 0,-1 0 0,1 0 0,0 0 0,0 0 0,0 1 0,0-1 0,-2 4 0,-2 3 1,-1 1-1,1 0-1,-1 1 0,2 0 0,0 0 0,-7 20 0,-6 26 9,2 16-9,7-3-3,10-12 1,0-50 0,0 1 0,1-1 0,0 0 0,4 9 0,-3-10 0,0 0-1,1 0 1,0-1-1,5 8 1,-2-5 1,1-1-1,-1-1 1,1 1 0,1-1-1,-1 0 1,1-1 0,1 0 0,-1 0-1,1-1 1,0 0 0,0-1-1,0 0 1,0-1 0,13 3-1,-9-7 14,103-19 12,54-23 16,-142 34-40,5-4 12,17-16-3,49-38 0,-96 65-11,0-1 1,-1 0-1,0 0 0,0 0 1,5-7-1,25-36 10,29-56-1,-47 70 24,36-116 16,-45 122 4,-4 14-32,1-5-2,-1-1 0,0 1 0,-1 0 0,-2 0-1,1-1 1,-6-24 0,-2-1 53,-3 1 1,-2 0-1,-18-42 0,23 65-58,6 14-2,-1-1 1,0 0-1,0 0 1,-1 1-1,1 0 1,-1-1-1,-6-4 1,6 5 12,-2-3-5,0 1-1,0 0 0,-1 1 0,0-1 0,0 1 0,-1 1 1,0-1-1,-13-6 0,-38-12 100,58 24-113,-1 0 0,0 0 1,1 0-1,-1 0 0,0 0 0,0 0 1,1 1-1,-1-1 0,0 1 0,1-1 0,-1 1 1,0-1-1,1 1 0,-1 0 0,1 0 1,-1 0-1,1 0 0,-1 0 0,1 0 1,0 0-1,-1 0 0,1 1 0,0-1 0,0 0 1,0 1-1,0-1 0,-1 2 0,1-1 3,-2 7 58,3-2-53,1-1 0,-1 1 0,1 0 1,1 0-1,-1 0 0,1-1 0,0 1 0,0-1 0,1 1 1,5 9-1,6 6 17,1 1 1,18 20-1,97 122 37,-93-119-67,-33-40-3,8 9-6,0 1 0,-1 0 0,0 0-1,-2 2 1,13 29 0,-18-35 1,-2-7-2,-1 1 1,0-1-1,0 0 0,0 1 1,-1-1-1,0 1 1,0 8-1,-4 155-204,3-150 201,2 33-70,10 45-3,-11-96 79,1 1 1,-1-1-1,0 1 0,1-1 0,-1 1 1,1-1-1,-1 1 0,1-1 0,0 1 1,1 1-1,18 27-25,25 29 0,-26-40 17,102 67-5,-118-84 18,0 0-1,0 0 0,0-1 1,1 1-1,-1-1 0,0 0 1,6 1-1,38 9-451,0-2-1,61 3 1,12-6-6328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8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6816,'12'8'16,"12"8"114,-1 1 0,32 30 0,-46-38-104,-6-7-4,0 1 0,0-1 0,-1 1 0,1 0 0,-1 0 0,0 1 0,0-1-1,0 0 1,0 1 0,1 5 0,-1-6 5,7 16 53,-1 1-1,-1 0 0,0 1 1,4 26-1,34 195 301,-28-156-265,-15-70-96,2 11 65,2 0 1,0 0-1,1-1 1,15 33-1,-19-51-50,6 20 201,-6-22-42,-5-16 46,-6-31-85,-2-71-1176,5 41-4724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6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479 0 1976,'0'0'2653,"-4"0"-2314,-12 0-6,12 0 1023,-1 22-140,-1-11-1040,0 0-1,1 1 1,1 0-1,0 0 1,-4 22-1,3-2 126,-2 37 0,7 37 207,2-28-304,-2-42-145,3 171 252,4-128-225,-7-21 12,-8 71 0,-3-54-21,-8 149 96,15-120-107,-6 128 78,8-137-104,-11 66-4,2-67-1,6-66-30,1 1-2,-12 56 15,-43 170 26,53-229-42,-8 65 8,-11 162 26,22-229-34,2-12 4,0 1-1,2 24 1,15 151 60,0-96-27,-8-50-22,23 187 109,-31-227-125,3 40 40,-5 52-1,-9-36-10,-31 106 38,37-147-65,-13 29 22,-55 133 87,66-160-96,0-2-5,0 1 0,-1-1 0,0 0 0,-12 16 1,16-29-10,-20 40 5,20-36-6,-10 29 6,-5 7 109,18-42-57,1 0-27,0 4 0,0-5 120,2-8-134,0 0 1,0 0 0,1 0 0,0 0-1,0 1 1,1-1 0,0 1 0,0 0-1,0 0 1,1 0 0,0 1 0,0-1-1,0 1 1,1 0 0,6-4 0,13-11 38,-22 16-53,0 1-1,0 1 0,1-1 0,-1 0 0,1 1 0,-1 0 0,1 0 0,0 0 0,0 0 0,7-2 1,48-11 5,-24 2-4,-2-3-3,-2 1-2,-6 5 1,-17 8 6,1 0 0,-1 1 1,1 0-1,-1 0 0,1 0 0,-1 1 0,1 0 1,-1 1-1,13 2 0,-19-2 24,-1-1-27,-1-1 0,1 1 0,-1 0 0,1 0 0,-1 0 0,0 0 0,1 0 0,-1 0 0,1 0 0,-1 0 0,1 0 0,-1 0 0,1 0 0,-1 0 0,1 0 0,-1 0 0,0 1 0,1-1 0,-1 0 0,1 0 0,-1 0 0,0 1 0,1-1 0,-1 0 0,1 0 0,-1 1 0,0-1 0,0 0 0,1 1 0,-1-1 0,0 1 0,1-1 0,-1 0 0,0 1 0,0-1 0,0 1 0,0-1 0,1 0 0,-1 1 0,0-1 0,0 1 0,0-1 0,0 1 0,0-1 0,0 1 0,0-1 0,0 0 0,0 1 0,0-1 0,0 1 0,0-1 0,-1 1 0,1-1 0,0 1 0,0-1 0,0 0 0,-1 1 0,1-1 0,0 1 0,0-1 0,-1 0 0,0 1 1,0 1 13,0 0 0,0-1 0,0 1 0,-1-1 0,1 1 0,-1-1 0,1 0 0,-1 1 0,1-1 0,-1 0 0,0 0 1,-3 1-1,-4-2 6,-1 0 1,1-1 0,0 0 0,0-1 0,0 0 0,-15-5-1,15 4-5,-4-1 4,0-1 0,1-1 0,-17-9 0,19 9-14,1 1 1,-1 0 0,0 1 0,0 0-1,-18-4 1,18 7-8,0 1-2,2-4 0,8-2 0,2 5-2,0 0 1,0 0 0,0 0 0,0 0 0,1 1 0,-1-1 0,0 1 0,1-1-1,-1 1 1,0 0 0,1 0 0,3 1 0,10 0-8,0 0 0,0 2 0,0 0 0,0 0 0,19 8 1,-18-5-22,-14-5 26,-1-1 0,0 1 1,0 0-1,0 0 0,0 0 1,0 0-1,0 0 0,0 0 1,-1 0-1,1 1 0,0-1 1,-1 1-1,2 1 0,-1-1-22,-2-2 17,0 1 1,0-1-1,0 1 1,1 0 0,-1-1-1,0 1 1,0-1 0,0 1-1,0 0 1,0-1 0,-1 1-1,1 0 1,0-1-1,0 1 1,0-1 0,0 1-1,-1 0 1,-4-2-6,-1 0 1,1-1-1,0 0 1,-1 0-1,1 0 0,0 0 1,1-1-1,-1 0 1,-4-4-1,-36-32-103,36 30 88,1-1 0,1 0 0,0-1 0,1 1 0,0-1 0,0-1 0,1 1 0,1-1 0,0 0 0,-4-19 0,7 29 21,1 2 6,0-1 0,-1 1 0,1-1 0,0 1-1,0-1 1,0 1 0,0-1 0,0 1 0,0-1 0,0 1-1,0-1 1,1 1 0,-1-1 0,0 1 0,0 0 0,0-1-1,0 1 1,0-1 0,1 1 0,-1-1 0,0 1-1,1 0 1,-1-1 0,0 1 0,0 0 0,1-1 0,-1 1-1,1 0 1,-1-1 0,0 1 0,1-1 0,2 4-6,1 5 3,-1 0 1,0 0-1,0 0 1,-1 0-1,0 1 1,-1-1-1,0 1 1,0-1 0,-1 1-1,0-1 1,0 1-1,-1 0 1,0-1-1,0 1 1,-1-1-1,-1 0 1,1 1 0,-1-1-1,0 0 1,-8 13-1,7-15 1,-1 0 0,1-1 0,-1 1 1,0-1-1,0 0 0,-1 0 0,-10 7 0,-2 0-5,-30 11 1,8-3-10,36-19 11,-4 0 4,6-1-3,0-3-1,-5-11 2,7 13 4,-1 1 0,1 0 1,0 0-1,0-1 0,0 1 1,0 0-1,0-1 0,0 1 1,0 0-1,0 0 1,0-1-1,-1 1 0,1 0 1,0-1-1,0 1 0,1 0 1,-1 0-1,0-1 0,0 1 1,0 0-1,0-1 0,0 1 1,0 0-1,0 0 1,0-1-1,0 1 0,1 0 1,-1-1-1,2-3-1,0-1 0,1 0 0,-1 1 0,1 0 0,0 0 0,5-6 0,25-33-32,-9 3-735,19-44 1,-10 10-6792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9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32 257 5208,'0'0'0,"-3"-12"0,-5-21 48,2-9 0,-1-7-32,4 4 0,1 7-16,-1 0-3528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59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35 304 8432,'39'49'-55,"-13"-21"-17,2-1 0,58 43 0,-85-69 52,0 0 1,0 0-1,0 0 1,1 0-1,-1 0 0,1-1 1,-1 1-1,0-1 0,1 1 1,-1-1-1,1 0 1,-1 1-1,1-1 0,0 0 1,-1 0-1,1 0 0,-1 0 1,1 0-1,-1 0 1,1-1-1,-1 1 0,1 0 1,-1-1-1,1 1 1,-1-1-1,0 0 0,1 1 1,2-3-1,-1 0-17,0 0-1,0 0 1,0 0 0,0-1 0,0 1-1,4-8 1,-4 5 62,2-7-125,-1-14 34,2-53 1,-6 66 43,0 1 0,-1-1 0,-2-15 0,-1 4 10,-8-51 3,6 49 14,-16-47 0,20 71 6,1-1 0,-1 1 0,0 0 0,1-1 0,-1 1-1,-1 0 1,1 0 0,0 0 0,-1 1 0,0-1 0,1 1-1,-5-4 1,3 3 24,2 2-5,1 0-1,-1 0 0,0 1 0,1-1 0,-1 0 0,1 1 0,-1-1 1,0 1-1,0 0 0,1 0 0,-1 0 0,0 0 0,1 0 1,-1 0-1,0 0 0,0 0 0,1 0 0,-1 1 0,-2 0 0,1 0 26,-4 4 306,4-2-262,-1 1-42,0 1 1,1 0 0,-1 0 0,1 0 0,0 0-1,0 1 1,0-1 0,1 1 0,0 0-1,0 0 1,-1 11 0,-17 107 346,12 38 91,8-142-459,1 25 137,13 86 0,-9-100-146,0 9 80,23 165 38,-23-164-57,14 151 37,-18-156-51,-15 154 24,8-151-43,-65 230 81,47-207-129,17-48-335,0 0 0,0-1 0,-16 21 0,0-6-6232</inkml:trace>
  <inkml:trace contextRef="#ctx0" brushRef="#br0" timeOffset="1">35 939 7984,'0'0'0,"19"3"0,37 3 0,40 2-16,40-4 16,14-8-120,0-14 120,-3-2-5408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0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408 0 1976,'0'0'69,"-7"1"62,-3-1-94,-1 1 0,1 1-1,0 0 1,0 0 0,0 1 0,0 1 0,0-1-1,0 1 1,1 1 0,0 0 0,0 0 0,0 1-1,1 0 1,-13 11 0,-56 66 168,60-60 22,-62 123 90,65-111-90,-38 162 88,47-159-102,13 135 78,-1-144-117,-3-18-117,2 5-17,1-1 0,0 1 0,1-1 0,1-1 0,0 1-1,1-1 1,15 17 0,78 69 164,-82-84-17,-8-10-245,1 0-1,-1 0 1,1-1 0,0-1-1,0 0 1,17 1 0,30 3-3102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0.9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71 5920,'-12'-9'87,"-1"1"0,0-1 0,0 2 0,-18-8 0,14 7-5,10 5-37,-1 1-1,1-1 1,0 2-1,-1-1 1,0 1-1,1 0 1,-1 1 0,0 0-1,1 0 1,-1 0-1,0 1 1,1 0-1,-1 1 1,1 0-1,-1 0 1,-9 4-1,14-5-30,-1 0 0,1 1-1,0-1 1,0 1 0,-1-1-1,1 1 1,0 0 0,0 0-1,1 0 1,-1 1 0,-3 3-1,-4 4 10,-26 27 12,22-19 45,-38 102 28,45-94-48,-6 91 22,15-98-27,2-6-35,1 1-1,0-1 1,8 15 0,-13-28-18,0 1 0,0-1 0,1 1 0,-1 0 1,1-1-1,-1 1 0,0-1 0,1 1 0,-1-1 1,1 0-1,-1 1 0,1-1 0,0 0 0,-1 1 0,1-1 1,-1 0-1,1 1 0,0-1 0,25 10 29,33 8 1,-36-15 9,14-5-10,39-5-1,-57 0 5,-1-3-14,-1 0-1,24-21 0,-29 16 55,6-18-14,13-38 1,-25 54-10,0 0 0,-1 0 0,-1 0 1,-1 0-1,0-1 0,0-27 1,-1 13 73,-2-95 370,0 125-322,0 10-116,-5 82-8,3-73-42,1 0 0,1 21 0,1-10-5,3 70 1,3 4 1,0 0-3,9 134-9,-15-222 6,14 257-7,-17-251 8,-8 33 0,7-38 0,-2-1 0,-6 17 0,-15 15 0,-2-12 0,-1-12 1,27-21-1,0 0 1,0 0-1,-1-1 0,1 1 1,0 0-1,0-1 0,-1 0 1,1 1-1,-1-1 0,1 0 1,0 0-1,-1 0 0,1 0 1,0-1-1,-1 1 0,-3-2 1,2 1 1,0-1 1,0 0 0,0 0 0,0-1 0,0 1 0,0-1 0,1 0 0,-4-4-1,-2-2 11,0-1 0,1-1 0,0 0 0,-9-17 0,10 18-8,6 7-3,-1 1-1,0-1 1,1 0 0,0 0 0,0 0-1,-1 0 1,2 0 0,-1 0 0,0 0-1,0-4 1,-3-25 9,1-33-1,5 41-15,34-119-10,-23 113-50,10-15-536,46-64 1,-12 33-5040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1.5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1 145 5832,'9'5'-8,"1"1"1,-1-1 0,-1 2-1,1-1 1,10 12 0,-13-8-52,-1 11 15,-1 1 0,-1-1 0,0 40 0,-2-37-27,8 40 0,-9-63 69,1 0 1,-1 0 0,0 0-1,0 0 1,1 0 0,-1 0 0,0 0-1,1 0 1,-1 0 0,1 0-1,-1 0 1,1 0 0,0 0 0,-1 0-1,1-1 1,0 1 0,0 0 0,-1-1-1,1 1 1,0 0 0,0-1-1,0 1 1,0-1 0,0 1 0,0-1-1,0 1 1,0-1 0,0 0 0,0 0-1,0 1 1,0-1 0,0 0-1,0 0 1,0 0 0,0 0 0,0 0-1,0 0 1,0-1 0,0 1-1,0 0 1,0 0 0,0-1 0,0 1-1,0-1 1,2 0 0,24-11 1,-17 6 3,-1-1 1,-1 1-1,1-1 1,-1 0-1,0-1 0,-1 0 1,11-14-1,-4 2 25,19-38 0,-26 40 65,-4 0-33,-1 0-1,-1 0 1,0 0 0,-1 0 0,-1 0 0,-1 0 0,-5-26-1,-11 2 23,9 29 158,4 9-199,-1 0 0,1 0 0,-1 1 0,0-1 0,1 1 0,-2 0 0,-6-2 0,2 6 159,7 1-176,0 0 1,-1 0-1,1 1 1,0-1-1,0 1 1,0 0-1,1 0 1,-1 0-1,1 0 1,-1 1-1,1 0 1,0-1 0,1 1-1,-1 0 1,1 0-1,-1 1 1,-2 7-1,-44 103 209,42-88-99,-9 100 47,15-125-170,1 0-1,0 0 1,0-1 0,0 1-1,0 0 1,1 0 0,-1 0-1,1 0 1,0 3 0,6 13 25,1 0 0,1-1 1,12 20-1,-7-23 52,8-1-28,40 18 0,-42-26-13,18-4-16,43-2 0,-55-4 4,95-40 17,-100 32-25,5-9-5,-2-1 1,0-1 0,39-51-1,-54 60-17,-1 3 7,0 0-1,8-22 0,-3 6 56,-3 0-1,11-39 1,-15 48-38,-5 15 46,0 4-69,-1 0-1,1 0 1,-1 0-1,1 0 1,-1 0-1,1 0 0,-1 0 1,1 0-1,-1 0 1,1 1-1,-1-1 1,1 0-1,-1 0 1,1 0-1,-1 1 1,1-1-1,-1 0 1,0 1-1,1-1 1,-1 0-1,0 1 1,1-1-1,-1 0 1,0 1-1,1-1 1,-1 1-1,0-1 1,0 1-1,1 0 1,1 18 59,-2-11-62,1 57 75,18 126 44,-10-138-115,-7-38-4,-1-7-2,1-1-1,0 1 1,0-1 0,6 14 0,-2-7-3,0-12-3,5-3 2,1-1 0,0-1 0,0 1 0,21-10 0,63-27-32,-38 15 29,28-6-50,52-13-1069,-66 19-4255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2.5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442 913 5024,'87'0'113,"-83"0"-105,2-2 8,-5 1-14,-1 1 0,1-1 0,-1 0-1,1 1 1,-1-1 0,1 0 0,-1 1-1,0-1 1,0 0 0,1 0 0,-1 1 0,0-1-1,0 0 1,0 0 0,0 1 0,1-1-1,-1 0 1,-1 0 0,1 0 0,0 1 0,0-1-1,0 0 1,-1-1 0,-2-5 4,0 0 0,0 0 0,-1 0 0,-1 1 0,1-1 0,-1 1 0,-8-9 0,-19-16 3,17 20 19,-10-1-5,-43-14 0,67 26-21,-1-1 1,0 1 0,1-1 0,-1 1 0,1 0 0,-1 0 0,0 0 0,1 0 0,-1 0-1,1 0 1,-3 1 0,-20 3 15,1 2 0,-41 15 0,41-8 15,11-5-19,-2 1-5,0 1-1,1 1 0,1-1 1,-1 2-1,2 0 1,-16 21-1,11-11 29,1 1 0,2 0 0,0 1 0,-15 40 0,23-25-10,4-37-19,1 0 0,0 1-1,0-1 1,0 0 0,0 0-1,0 0 1,1 0 0,-1 0-1,1 1 1,-1-1 0,1 0-1,0 0 1,-1 0 0,1 0-1,2 3 1,1 2 9,11 17 22,-15-24-34,1 1 0,-1-1 0,0 1 0,0-1 0,1 0 0,-1 1 0,0-1 0,1 0 0,-1 1 0,1-1 0,-1 0 0,0 1 0,1-1 0,-1 0 0,1 0 0,-1 0 0,0 1 0,1-1 0,-1 0 0,1 0 0,-1 0 0,1 0 0,0 0 0,12 2 29,0-1 1,0-1-1,0 0 0,21-3 1,-10-3 105,115-58 57,-109 45-49,111-97 65,-137 113-190,-1 0-1,0 0 0,0-1 0,0 1 0,0-1 0,2-5 0,88-176 194,-79 144-89,40-165 43,-46 167-76,14-157 34,-20 159-48,-6-109 28,4 142-99,0 0 1,0 0 0,0 0-1,-1 0 1,1 0-1,-1 1 1,0-1 0,0 0-1,0 0 1,-4-5 0,1 0 4,-11-14 7,15 23-20,0 0 0,0 0 0,0 0 0,-1 0 0,1-1 0,0 1 0,0 0 0,0 0 0,0 0 0,0 0 0,0 0 0,0-1-1,-1 1 1,1 0 0,0 0 0,0 0 0,0 0 0,0 0 0,0 0 0,-1 0 0,1 0 0,0 0 0,0 0 0,0 0 0,0 0 0,-1 0 0,1 0 0,0 0 0,0 0 0,0 0 0,0 0 0,-1 0 0,1 0-1,0 0 1,0 0 0,0 0 0,0 0 0,-1 0 0,1 0 0,0 0 0,0 0 0,0 0 0,0 0 0,-1 0 0,1 1 0,0-1 0,0 0 0,0 0 0,-4 3 5,0 1 0,0 0 0,0-1 0,0 2 0,1-1 0,0 0 0,0 0 0,0 1 0,-4 9 0,6-11-4,-7 13 12,2 0-1,0 0 0,1 0 1,0 1-1,-2 20 0,3-19-9,-1 6 4,1 0-1,1 1 0,1 31 0,2-42-5,-1-3 1,1 0 0,0 0 0,3 15 0,0-6-2,9 54 1,4 8-2,6 3 1,1-9 4,-5-20-2,-15-48-1,0 0 0,0-1 0,1 1 0,0-1 0,1 0 0,-1 0 0,1 0 0,1-1 1,-1 1-1,1-1 0,0-1 0,10 8 0,-14-12 2,0-1 0,0 1 0,0-1 0,0 1 0,1-1 0,-1 0 0,0 0 0,0 0 0,1 0-1,-1 0 1,0-1 0,0 1 0,0-1 0,0 1 0,4-2 0,0 0 18,32-10 66,40-19 0,-63 25-85,-8 3 14,0 0 0,0 0 0,0 1 0,1 0 0,-1 0 1,1 1-1,0 0 0,-1 1 0,1-1 0,0 1 0,0 1 0,13 2 0,-15-1-12,1 0-1,-1 1 1,0 0 0,0 0-1,0 0 1,0 1-1,-1 0 1,1 0-1,9 10 1,-11-10 0,0 0 1,1 0-1,0 0 1,0 0-1,0-1 1,0 0-1,12 5 1,3-3 15,-6-5-1,-12-1-19,0 0 0,0 0 0,0 0-1,0-1 1,0 1 0,0-1 0,0 1 0,-1-1 0,1 1 0,1-3-1,4-5 1,-1 1 0,10-18 0,-10 14 1,-1-1 0,9-23-1,-11 21 0,0 0 0,2-24 0,-4 7 4,-6-59-1,0 72 10,-5-4-4,-23-34 1,21 44 17,2 6-17,-1 0-1,-1 1 1,1 0 0,-20-6-1,30 12-4,0-1 1,-1 1-1,1 0 0,0-1 0,0 1 0,-1 0 0,1 0 0,0 0 0,-1 0 0,1 0 1,-3 1-1,-23 5 26,1 1 1,-27 10-1,29-4 16,-4 11-25,0 1 0,-25 28 0,51-50-18,0 0 0,0 0 0,0 0 0,0 0 0,0 0 0,-2 6 0,-14 34 20,-14 58-1,31-98-22,0 1 1,0-1-1,1 0 0,0 0 0,0 1 0,0 5 0,6 57 17,-4-58-19,0 0 1,0 0 0,1 0 0,0-1 0,0 1-1,8 12 1,-6-13 0,0 0 0,0-1-1,1 1 1,0-1 0,0 0 0,12 8-1,-4-5 1,0-1 0,0 0-1,16 5 1,-3-2 2,29 7-1,-31-12 0,38 5-1,-42-9 1,0 0 0,28-3-1,-27-2 0,-1 0-1,29-8 1,-20 2-1,33-14 0,-36 11 0,38-23 0,-48 25 0,-1-1 0,-1-1 0,20-20 0,-19 15 0,-1 0 0,22-34 0,-15 12 0,-2 0 1,23-65-1,-35 83 8,8-34 1,-9 28-6,14-45 40,-14 52 17,-1 0 0,-1 0 0,-1-1 1,2-22-1,4 50 52,-3 25-55,-4-15-45,12 64 15,-13-29-24,-2 8-3,-2 3 0,-19 155-10,20-210 8,1 1 0,1 0 0,-1 0 0,1 0 0,1-1 0,-1 1 0,2-1 0,-1 1 0,1-1 0,0 1 0,7 10 0,-7-15-3,4 0 2,-4-3-29,0 0-1,0 0 1,0 0-1,0-1 1,0 1-1,0-1 0,0 1 1,1-1-1,-1 0 1,0 0-1,0-1 1,0 1-1,0-1 0,0 1 1,5-3-1,0 1-639,28-5-5261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2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42 9864,'88'1'-8,"-45"2"1,-3 1 6,-31-4 10,-1 1 0,0-1 1,0-1-1,1 1 0,-1-1 1,0-1-1,0 0 0,12-4 1,-4 0-403,-1-1 0,0-1 0,16-10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3.3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32 4400,'188'7'-19,"-150"-6"6,57-2 0,17-4 10,-65 4 3,127-9 9,-21-3 22,-142 11-23,50 0 0,-29-1-480,-18 0-1888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3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12640,'2'1'-336,"2"2"198,-1 0 1,1 0-1,-1 0 1,0 1 0,0-1-1,4 8 1,-3-7-13,-1 1 0,0-1-1,1 1 1,0-1 0,0 0 0,0-1 0,1 1 0,-1-1 0,6 4 0,3-1-106,0 0 0,0-1 1,1-1-1,15 4 0,71 8-642,2-7-338,-47-7-2904</inkml:trace>
  <inkml:trace contextRef="#ctx0" brushRef="#br0" timeOffset="1">0 673 5024,'0'0'0,"0"18"16,8-1 0,8-5-16,23-5 0,39-5 0,22-7-40,11-7 40,-3 0-3288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4.1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0 8248,'0'0'0,"10"18"0,-5 26-216,-8 39 216,-5 12-624,-4-10 624,-1-2-5080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7.6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223 0 7088,'0'0'2354,"-5"3"-875,-7 6-1190,0 0 0,0 0 0,1 2 0,0-1 0,1 1 0,-12 16 0,2 3-256,-4 15-26,2 4-26,-18 57 0,35-91 17,2-8-3,1 1 0,0-1 0,1 1 0,-2 11 1,-1 37-30,2 70 0,7-52 7,9 109-20,-8-122 29,-4-48 9,3 54-25,-5-66 21,-11-4-1510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4.6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75 6192,'-1'20'-58,"-1"-1"0,-9 35 0,8-44 38,0 0 0,1 1 0,0-1 0,1 0 0,0 1 0,0 17-1,1 8 24,-4 96 14,1-29 83,1-9 71,11 91 754,-9-183-762,1-2-148,0-1 0,-1 1 0,1-1 0,0 1 0,-1-1 0,1 0 1,-1 0-1,1 1 0,-1-1 0,1 0 0,-1 0 0,0 1 0,1-1 0,-1 0 0,0 0 1,0 0-1,1-1 0,12-90 225,0-45-91,-6 29 64,-1 11-110,-5 87-91,13-84 95,-12 81-74,1 0 0,1 0 0,1 0 0,0 0 0,11-21 0,-14 32-29,-1 1 0,0 0 0,0 0-1,1 0 1,-1 0 0,1 0 0,-1 1 0,1-1-1,-1 0 1,1 1 0,0-1 0,-1 1-1,1-1 1,0 1 0,-1 0 0,1 0 0,0-1-1,2 2 1,-2-1 0,3 0-1,0 0-1,0 0 1,1 1-1,-1 0 0,0 1 1,0-1-1,0 1 1,0 0-1,0 0 0,-1 0 1,9 6-1,-6-5 0,1 2 1,0 0-1,0 0 1,-1 0-1,1 1 1,-1 0 0,0 1-1,-1 0 1,10 12-1,-8-9 0,3 7 12,29 83 6,-35-78 1,-2 10 1,-2 38 0,-1-55-13,-1-1 1,0 0 0,-2 1-1,1-1 1,-9 23-1,10-35-5,0 0 0,0 0 0,0 0 0,0 0 0,0 0 0,0 0 0,-1 0 0,1 0 0,-1 0 0,1-1 0,-1 1 0,0-1 0,1 1 0,-1-1 0,0 0 0,0 1 0,0-1 0,-3 1 0,3-2-1,1 0-1,1 0 1,-1 0-1,0 0 0,0 0 1,0-1-1,0 1 0,1 0 0,-1-1 1,0 1-1,0 0 0,1-1 1,-1 1-1,0-1 0,1 1 1,-1-1-1,0 0 0,1 1 0,-1-1 1,1 0-1,-1 1 0,1-1 1,-1 0-1,0-1 0,0 1 3,-4-7 8,1 0-1,-1-1 1,1 0 0,1 0-1,0 0 1,0 0 0,0 0-1,-1-15 1,0 5-6,0-1 17,0 0 1,2 0-1,0 0 0,1-21 0,1 32-17,2-12 48,3 2-27,1-1 0,0 2-1,1-1 1,1 1 0,1 0 0,11-18 0,-9 20-19,-4 5 11,1 1-1,16-18 1,-4 7 18,42-35-1,-51 47-25,1 0 0,0 1 0,0 1 0,1 0 0,-1 1 0,24-8-1,-22 13 23,1 5-24,-1 0 0,0 1 1,18 9-1,-17-2-2,18 23 4,-25-24-11,-1-1 0,12 21 0,-12-16-1,10 31 0,1 20 0,-12-37-2,-1 0 0,-1 0 0,1 47 0,-5-55 2,-1 2-18,1 0 0,1 0 0,5 30 0,-6-56-16,-1 1 1,1-1 0,0 1-1,0 0 1,-1-1 0,1 1-1,1-1 1,-1 1-1,1-3 1,0-9-845,-1-21-4742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5.0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10672,'0'0'0,"9"6"0,13 13 0,-1 22-216,-9 25 216,-12 11-432,-12 0 432,-7-13-1008,2-16 1008,1-1-6288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5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548 1 11832,'24'16'-25,"-1"1"0,-1 2 0,21 20 0,-31-27 13,148 145-86,-134-125 52,89 159-13,-97-148 46,35 164-2,-52-203 16,-1 0-1,1-1 1,-1 1 0,0 0-1,0 0 1,0 0 0,-1-1-1,1 1 1,-2 4 0,-22 104 5,-18 14 6,39-118-1,0 0 0,0 0-1,-1-1 1,-8 13 0,12-20-11,-83 127 53,-15-4-32,98-123-21,-45 48 55,-224 201 18,213-202-59,-211 143-1394,134-110-5600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6.3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191 0 6552,'0'0'81,"-3"4"-9,-69 80 1051,38-50-943,23-23-130,1 0 1,0 1 0,1 1-1,0-1 1,-11 23 0,10-5-25,10-28-20,-1-1-1,1 1 0,-1 0 0,1-1 1,0 1-1,0 0 0,0 0 0,0-1 1,0 1-1,0 0 0,0-1 0,0 1 1,1 0-1,-1-1 0,1 1 0,-1 0 0,3 2 1,-1 2 6,0 2-3,-1-6-6,-1 0 0,1 1 1,0-1-1,-1 0 0,1 0 1,0 0-1,0-1 0,1 1 1,-1 0-1,0 0 0,1-1 1,-1 1-1,1 0 0,2 2 1,59 47 50,-46-41-20,97 29 15,-20-16 44,-12-2-10,-78-20-75,11 3 38,0 1-1,-1 0 1,1 1-1,24 14 1,-57-17 14,9-2-55,-34-5 13,-13-3-5,-22-6-10,51 8-4,0 0-9,0 0 0,-50-19 0,65 20-8,3 2-5,0-2-1,0 1 1,0-1-1,1 0 1,-13-8-1,21 11 22,0 1 0,0 0 1,0 0-1,0 0 0,0-1 0,0 1 0,-1 0 0,1 0 0,0-1 0,0 1 0,0 0 0,0 0 0,0 0 0,0-1 0,0 1 0,1 0 0,-1 0 0,0-1 0,0 1 0,0 0 0,0 0 0,0 0 0,0-1 1,0 1-1,0 0 0,0 0 0,1 0 0,-1-1 0,0 1 0,0 0 0,0 0 0,0 0 0,1 0 0,-1 0 0,0-1 0,0 1 0,0 0 0,1 0 0,-1 0 0,10-7-10,-4 4 6,-4 2 4,0-1 0,1 1 0,-1 0 1,1 1-1,-1-1 0,1 0 0,-1 1 0,1-1 0,-1 1 0,1 0 0,0 0 0,-1 0 1,5 0-1,17 2-8,0 0-1,0 2 1,0 1 0,0 0 0,27 11-1,-2 6 6,-32-12-7,-9-1 10,-1-1 0,0 1 0,0 0 0,-1 1 0,9 16 0,-11-6-10,-5 111 0,-7-52-11,3-47 19,-7 72-6,8-53-5,3-1 0,5 51-1,-2-84 14,-1-10-1,0 0 1,0 1-1,1-1 0,0 0 0,5 10 1,11 29-15,45 83 0,-62-127-9,0-1-1,0 1 1,1 0-1,-1-1 0,1 1 1,-1-1-1,1 0 1,-1 1-1,1-1 0,0 0 1,-1 0-1,1 0 0,0 0 1,0 0-1,0 0 1,0-1-1,0 1 0,0 0 1,0-1-1,0 0 1,0 1-1,0-1 0,3 0 1,-1 0-336,23 2-4604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6.9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10224,'10'0'2,"-1"1"0,0-1 0,0 2 1,13 2-1,0 0 1,29 5-1,-23-2-4,0 1 0,-1 2 1,0 0-1,29 18 1,-23-9-1,-24-10-3,-7-5 5,1 0-1,-1 1 1,-1-1-1,1 1 1,-1-1-1,1 1 1,-1 0-1,-1 0 1,1-1 0,-1 1-1,0 0 1,0 0-1,0 0 1,-1-1-1,1 1 1,-1 0-1,0 0 1,-1-1 0,1 1-1,-4 7 1,0-1-1,3-5 0,-1-1 0,0 1-1,0-1 1,0 0 0,-7 8 0,-64 66-17,60-66 13,-5 10 4,11-5 1,9 0 0,11 4 0,14 8 0,10 3 0,7-3 1,47 23 10,-85-51-7,-1 1-1,1-1 1,-1 1 0,0 0 0,1 0 0,-2 1 0,1-1 0,6 8 0,2 2 1,1-1-1,-9-8 3,1 1 0,-1-1 0,0 1 0,0 0 0,-1 0 0,0 0 0,5 9 0,0-2 15,-2-3-14,-1 0 1,0 0-1,0 0 0,-1 1 1,0 0-1,-1 0 0,0 0 1,3 13-1,-5-10 3,0-1-1,-1 1 1,0-1-1,0 0 1,-2 1-1,1-1 1,-2 0-1,0 0 1,-6 17-1,5-18-6,3-7-2,-1-1-1,1 0 1,-1 0 0,0-1-1,1 1 1,-1 0-1,0 0 1,-1-1-1,1 1 1,0-1-1,-5 3 1,-6 5 5,0-1 1,-1 0-1,0-1 0,-1-1 1,0 0-1,0-1 0,-26 7 1,24-8-5,9-3 2,-1 1 0,1-2 0,-1 1 0,-14-1 0,-25 2 15,0-3-16,14-4-4,33 4 0,1 0 0,-1 0 0,0 0 0,1-1 0,-1 1 0,0 0 0,0 0 0,1 0 0,-1-1 0,1 1 0,-1 0 0,0-1 0,1 1 0,-1-1 0,1 1 0,-1 0 0,1-1 0,-1 1 0,1-1 0,-1 0 0,1 1 0,-1-1 0,1 1 0,0-1 0,-1 0 0,1-1 0,0 0 0,1 0 0,-1 0 0,1 0 0,-1 0 0,1 0 0,0 0 0,0 1 0,-1-1 0,1 0 0,0 0 0,3-2 0,32-44-1250,4-4-4996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7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7264,'5'5'110,"1"-1"1,-1 0 0,1-1-1,0 1 1,0-1-1,0 0 1,12 3-1,-11-3-73,0 0 35,1 0 1,-1 0-1,0-1 0,1 0 1,11 1-1,6 1-6,58 11 98,-44-9 404,193 17 157,-180-19-531,235 6 46,-227-8-199,234 12 15,-238-11-49,75 4-1,7 3-4,62 1-25,-184-10-21,-37-1-247,-1-1-741,-29 1-5154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7.8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4040,'3'36'-1,"1"-26"-5,3 0 5,0-1 0,1 0 0,17 16 0,-8-16-11,18 0 7,59 9 0,-60-16-2,183-9-4,-167 3-2,359-33-32,-264 19 42,113-19-5,-133 18-409,-70 8-1630</inkml:trace>
  <inkml:trace contextRef="#ctx0" brushRef="#br0" timeOffset="1">223 856 5384,'0'0'0,"24"9"16,30-9 8,45 0 8,41-14 8,34-18 0,32-18 0,42-22-40,5-2-3704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9.41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0 875 9240,'5'3'5,"18"11"161,0-1 0,37 16 1,-8-15 137,-38-11-206,98 22 310,-95-22-392,30 0 63,-20-4-43,0-1 1,0-1-1,-1-1 0,50-15 0,-15-7-21,-36 12 12,94-83 9,-98 74-16,-11 11-9,2-3 0,0 0 0,0-1 0,-2 0 0,0-1 0,0 0 0,7-23 0,12-53 70,-28 91-71,-1 0 0,1 0 0,-1-1-1,0 1 1,1 0 0,-1 0 0,0-1 0,0 1 0,-1 0 0,1-1 0,0 1-1,-1 0 1,1 0 0,-1 0 0,-1-3 0,-1-4 12,-10-25 15,11 31-25,1 0-1,-1 0 0,0 0 0,0 0 0,0 0 0,-1 1 1,1-1-1,-1 1 0,1-1 0,-1 1 0,0 0 1,0 0-1,0 0 0,0 1 0,0-1 0,0 1 0,0-1 1,-7 0-1,6 0 2,-9 1 87,-8 5-56,1 0 1,-27 11-1,26-5 23,-96 73 19,95-59-51,22-24-35,-16 21 19,-17 28 1,21-27-17,1 0 0,-11 34 0,14-29 0,-10 47-1,15-55-1,1 0-1,1 35 1,2-42-1,0 0-1,1 0 1,1 0 0,0 0 0,1-1 0,0 1 0,0-1 0,1 0-1,8 13 1,-12-23 0,0 0-1,-1 0 1,1 1-1,0-1 1,0 0-1,0 0 1,0 0-1,0 0 1,0 0 0,0 0-1,1 0 1,-1-1-1,3 2 1,26 14-8,61 21 0,-61-30-32,19-4 11,55-3 0,-74-6-16,125-59-15,-124 45 8,114-114-15,-119 101 22,77-145-8,-88 141 34,38-151 0,-47 152 14,1-54 4,-8-21 1,-7 14 0,-1 29 1,6 50 3,-8-31 0,11 49-4,0 0 1,-1 0-1,1-1 0,0 1 0,0 0 1,0 0-1,0-1 0,0 1 0,-1 0 1,1 0-1,0 0 0,0 0 0,0-1 1,-1 1-1,1 0 0,0 0 0,0 0 1,-1 0-1,1 0 0,0-1 0,0 1 1,-1 0-1,1 0 0,0 0 0,0 0 1,-1 0-1,1 0 0,0 0 1,-1 0-1,1 0 0,0 0 0,0 0 1,-1 0-1,1 0 0,0 1 0,0-1 1,-1 0-1,1 0 0,0 0 0,0 0 1,-1 0-1,1 0 0,0 1 0,0-1 1,0 0-1,-1 0 0,1 1 0,-1-1 1,-1 2 1,-1 1-1,1-1 0,-1 1 1,1 0-1,0 0 1,0 0-1,0 0 0,0 0 1,0 0-1,1 1 1,0-1-1,0 0 0,-1 1 1,1 3-1,-8 47 5,7-44-5,-3 26 9,2 0-1,1 51 1,2-60-8,0 8 6,11 141 8,-6-140-8,30 155 8,-26-152-9,-5-20-6,2 6-1,1-1 0,1 1 0,0-1 0,24 43 0,-23-50-2,-2-2-3,1 0 0,19 27 0,-25-40 2,-1 0 1,1 0-1,0 0 1,-1-1 0,1 1-1,0 0 1,0-1-1,0 0 1,0 1-1,0-1 1,1 0 0,-1 0-1,0 0 1,1 0-1,-1 0 1,0-1-1,1 1 1,-1-1 0,1 0-1,-1 1 1,0-1-1,1 0 1,-1-1-1,1 1 1,-1 0 0,1-1-1,2 0 1,4-1-2,30-11-27,199-101-45,-205 98 66,0 1 0,41-13 0,-58 23 8,11-1-10,-2 5 8,1 1 1,50 6-1,-53 1-2,-5 3 3,1 1-1,30 23 1,-37-19-2,8 28 4,-18-36 1,0 0 0,0 0 0,-1 0 0,0 0 0,-1 0 0,0 8 0,0-7 0,-1-1 0,0 0 0,-1 1 0,1-1 0,-6 13 0,3-10 0,-1-1 0,0 1 0,-10 12 0,-17 17 0,5-15 0,25-23 0,0 0 0,0 0 0,0 0 0,0 0 0,0-1 0,0 1 0,0-1 0,0 1 0,-4 0 0,5-1 0,-1 0 0,1-1 0,-1 1 0,1 0 0,-1 0 0,1 0 0,0-1 1,-1 1-1,1-1 0,-1 1 0,-1-2 0,1 1 0,1 0 1,0 0-1,0 0 1,0 0-1,0 0 0,0 0 1,0-1-1,0 1 1,0 0-1,0 0 0,0-1 1,0-1-1,0 0 0,0 0 1,0 0-1,0 0 0,1 0 0,-1-1 0,1 1 0,0-4 1,5-35-1,11-14 0,8-6 0,10-5 0,-27 54-1,2-5 0,1 1 0,1 0 1,1 0-1,0 1 0,1 1 0,19-18 0,-20 20-1,5-4-1,0 1 0,1 1 1,1 0-1,28-17 0,32-10-12,-79 41 14,0 1 1,1 0-1,-1 0 0,0 0 0,1-1 0,-1 1 0,0 0 0,1 0 0,-1 0 0,0 0 1,1 0-1,-1 0 0,0 0 0,1 0 0,-1 0 0,0 0 0,1 0 0,-1 0 0,1 0 1,-1 0-1,0 0 0,1 0 0,-1 0 0,0 0 0,1 0 0,-1 0 0,0 1 0,1-1 1,-1 0-1,5 4-7,-1 0 0,1-1 1,-1 2-1,0-1 1,0 0-1,-1 1 0,1 0 1,-1 0-1,0 0 0,-1 0 1,1 0-1,-1 1 0,0-1 1,0 1-1,1 6 1,4 14-36,5 41 1,-12-66 43,6 68-194,-6-55 145,1 0 0,1 0 0,7 27 0,-6-29-17,1 0 1,9 20-1,-10-27 45,-1 0 0,1 0 0,0-1 0,0 0 0,0 1 0,1-1 0,0 0 0,-1-1 0,1 1-1,6 3 1,-9-6 14,0 0 0,0-1 0,1 1 0,-1-1-1,0 0 1,0 1 0,1-1 0,-1 0-1,0 0 1,1 0 0,-1 0 0,0 0 0,1 0-1,-1 0 1,0 0 0,1-1 0,-1 1 0,2-1-1,3 0-8,6-2-6,0 1 1,18-8-1,-25 8 16,1 0-1,-1 0 1,0-1-1,-1 0 1,1 0 0,0 0-1,-1-1 1,1 1-1,6-9 1,-1-2-1,-1-1 0,8-19-1,-15 31 6,-1 0 0,1-1 0,-1 1 0,0 0 0,0-1 1,0 1-1,0-1 0,-1 1 0,0-1 0,1 1 0,-2-5 0,1-4-1,0 4 2,0 0-1,0 0 1,-1 1 0,-2-9 0,2 10 0,-1 0 0,0 0 0,0 0 0,-6-10 0,5 11 0,0 0 0,0 1 0,-1-1 0,1 1 0,-6-5 0,7 7 0,-2-1 0,1 1 0,0 0 0,0 0 1,-1 0-1,1 1 0,0-1 0,-1 1 0,0 0 0,1 0 1,-1 0-1,0 0 0,0 1 0,-7-1 0,0 5 14,6-1-11,0 0 0,1 1 1,-1 0-1,1 0 0,0 0 0,0 1 1,0-1-1,0 1 0,1 0 1,0 0-1,0 0 0,0 0 0,1 1 1,-4 8-1,-1 7 13,1 0 0,1 1 1,0 0-1,2 0 0,-1 42 0,4-47-11,0-12-2,0 1 0,1-1 1,-1 0-1,1 1 0,1-1 0,-1 0 1,4 10-1,6 12 16,1-1-1,1 0 1,29 43 0,-31-54-16,26 28 15,-26-32-12,1 0 1,0-1-1,19 12 0,-30-21-5,-1-1 0,1 0 0,0 1-1,0-1 1,-1 0 0,1 1 0,0-1-1,0 0 1,0 0 0,0 0-1,-1 1 1,1-1 0,0 0 0,0 0-1,0 0 1,0-1 0,0 1 0,29-4 7,53-14 1,-55 8-2,14-10-614,57-35 0,-29 10-5499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0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1 418 5656,'11'15'0,"-2"12"0,-9-26 0,3 8 1,-2 1 0,1 0 0,-1-1 0,0 12 0,0 8 3,-5 171 25,-4-118-19,4 6-637,4-50-2546</inkml:trace>
  <inkml:trace contextRef="#ctx0" brushRef="#br0" timeOffset="1">1 1 4760,'0'0'0,"4"25"0,1 13-120,2 20 120,1 0-3000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0.2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112 335 6904,'16'-12'-58,"0"-1"0,-1 0 0,25-27 0,-33 27-141,-3 3 180,-1 0 0,-1 0-1,0 0 1,0-1 0,-1 1 0,0-1-1,-1 1 1,0-1 0,-1 0-1,-2-15 1,0 15 31,2 6 11,0 1 0,0 0-1,-1 0 1,1-1 0,-1 1 0,0 0 0,-5-6 0,-24-38 242,30 47-226,-1 0 0,1-1 1,0 1-1,-1 0 0,1 0 0,-1 0 0,0 0 0,1 0 1,-1 0-1,0 0 0,0 1 0,1-1 0,-1 1 1,0-1-1,0 1 0,0 0 0,0-1 0,0 1 0,1 0 1,-5 1-1,4-1 17,-6 3 305,8-3-342,-3 2 22,0 1 0,0-1-1,0 1 1,0 0-1,1 0 1,-1 0 0,1 0-1,0 0 1,0 1 0,0-1-1,0 0 1,1 1 0,-1 0-1,1-1 1,0 1-1,0 0 1,0 5 0,-14 105 296,13-86-267,2 0 1,1 0-1,7 46 1,-5-53-54,39 259 156,-14-50-132,-24-184-27,13 190 4,-14-189-4,-2-20-8,3 44 7,-7 92 1,1-141-5,-17 148 29,2-83-9,16-86-27,1 1 0,-1-1 0,1 1 1,-1-1-1,0 1 0,1-1 0,-1 0 0,0 1 0,0-1 0,0 0 0,0 0 1,-1 0-1,1 1 0,0-1 0,0 0 0,-1-1 0,1 1 0,0 0 0,-1 0 1,1 0-1,-1-1 0,1 1 0,-1-1 0,0 1 0,1-1 0,-1 0 0,-2 0 1,2 1 0,-6-3 18,-2-5-245,1 0 1,1 0-1,-1-1 0,-11-14 0,-11-14-5522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8.0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9504,'0'0'0,"4"17"0,16 2-136,20 4 136,7-11-360,-6-18 360,1-2-6280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0.5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7896,'0'0'0,"27"23"16,19-1 8,29 12 8,17-1 0,9-2-32,16-12-64,14-21 64,-3-1-5472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0.9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656 0 7176,'-65'98'8,"-38"68"2,78-124 4,-45 85-1,-20 52-10,-77 208-1,140-311 12,-29 119-1,15-1 4,41-194-17,-3 16 25,0 0 0,0 28 0,1 140 54,18-6-23,-16-178-56,1 11 50,1 1 0,0-2 1,6 22-1,-8-32-50,49 138 205,9-23-106,-58-115-99,3 5 48,0 1 0,0-1 0,1 0 0,0 0 0,5 5 0,135 125 345,-141-132-362,1 0-1,-1-1 1,1 0-1,0 1 1,0-1-1,7 2 1,16 7 75,39 11 1,62 0-1127,6-6-4293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1.7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335 0 5024,'-17'7'4,"9"-4"25,0 0 1,0 0-1,-12 9 1,-6 3 33,-9 9 45,-35 29-1,52-34 13,6-5-62,-2 3-15,1-1 0,1 2 0,0 0 0,-16 35 0,20-33 36,-8 30 1,13-41-45,1 0 0,0 0 0,1 1 0,0-1 0,0 1 0,2 16 0,-1-25-29,0-1 0,1 1 0,-1-1 1,0 1-1,1-1 0,-1 0 0,0 1 0,1-1 0,-1 0 0,1 1 0,-1-1 0,0 0 0,1 0 0,-1 1 1,1-1-1,-1 0 0,1 0 0,-1 0 0,1 1 0,0-1 0,-1 0 0,1 0 0,-1 0 0,1 0 0,-1 0 1,1 0-1,-1 0 0,1 0 0,-1 0 0,1-1 0,-1 1 0,2 0 0,-2 0 6,6-2 13,-1 1-1,0 0 0,0-1 0,-1 0 0,1 0 0,0-1 0,-1 1 0,1-1 0,-1 0 0,0 0 0,5-5 0,3-3 9,18-24-1,-22 25-15,8-11 131,8-21 16,24-55 0,-32 61 172,42-67 0,-58 102-324,1 1-1,-1-1 0,0 1 1,1-1-1,-1 0 1,0 1-1,1-1 0,-1 1 1,1-1-1,-1 1 1,1-1-1,-1 1 0,1 0 1,0-1-1,-1 1 1,1 0-1,-1-1 1,1 1-1,0 0 0,-1 0 1,1-1-1,0 1 1,-1 0-1,1 0 0,1 0 1,-1 1 8,0 0 0,1 0 1,-1 0-1,0 0 0,0 0 0,0 0 1,0 0-1,-1 0 0,1 1 0,0-1 1,0 0-1,-1 1 0,1-1 0,-1 0 1,1 1-1,-1-1 0,1 3 0,3 7 13,-2-3 4,1 0 0,-2 0 0,1 0 0,0 10 0,17 148 157,-15-126-100,29 166 31,-23-167-58,32 150 19,-36-154-52,-1-7-16,0 1-4,-1 0 0,-2 0-1,-1 38 1,-10 21 29,9-87-42,0 0 1,0 0-1,0-1 1,-1 1-1,1 0 1,0 0 0,-1 0-1,1 0 1,-1 0-1,1-1 1,-1 1-1,1 0 1,-1 0-1,0-1 1,1 1-1,-1 0 1,0-1-1,1 1 1,-1-1 0,0 1-1,0-1 1,0 1-1,0-1 1,1 0-1,-1 1 1,0-1-1,0 0 1,0 0-1,0 0 1,0 1 0,-1-1-1,-20-4 3,21 4-1,-10-7 17,0-6-14,0-1 1,1 0 0,-12-20-1,14 12 9,-13-102 10,22 98-10,34-102 12,-23 103-6,67-104 15,29-24 32,-100 143-65,0-2 5,1 1 1,0 0 0,12-11 0,-5 7-4,-4 0-2,-9 11 0,0 1 0,0-1 0,0 1 0,1 0-1,-1 0 1,0 1 0,1-1 0,5-3 0,-2 3 4,0-1 1,0 1-1,0 1 1,0-1-1,1 1 1,-1 0-1,1 1 1,0 0-1,-1 0 0,1 0 1,12 2-1,-11-1-2,-7 0-4,-1 0 1,1 0 0,0 0-1,0 0 1,0 1 0,0-1-1,0 0 1,-1 1 0,1 0-1,0-1 1,0 1-1,-1 0 1,1 0 0,0 0-1,2 2 1,10 9 14,-1 1 0,0 0 0,-1 1 0,0 1 0,11 18 0,16 33 40,-38-66-55,-1 0-1,1 0 1,0 1-1,-1-1 1,1 0-1,0 0 1,-1 0-1,1 0 1,0 0 0,0 0-1,-1 0 1,1 0-1,0 0 1,-1 0-1,1 0 1,0-1-1,-1 1 1,1 0 0,0 0-1,-1-1 1,2 0-1,0 1 1,21-14 1,6-18-2,3-21 0,-4-10 0,-23 49 0,6-31 1,-10 34 0,0 1 0,-1 0 1,0-1-1,0 1 0,-2-1 0,1 1 0,-5-16 0,-2 10 13,-1 5-11,-1 1 1,0 1-1,-1 0 1,-18-13-1,10 15 5,-8 4 1,-53 0-1,57 8 7,-9 9 2,-48 29 1,61-26 42,-4 13-17,-30 53 0,51-80-33,1-1-1,-1 1 0,1-1 1,0 1-1,0 0 0,1 0 1,-2 5-1,-2 28 45,-1 70 0,6-103-46,-1-1-1,0 1 1,0 0-1,1-1 1,-1 1-1,1-1 1,0 1-1,2 3 1,6 13 12,1 0 0,1-1 0,1 0 0,18 22 0,-28-39-15,-1 1 0,0-1 0,1 0 1,-1 0-1,1 1 0,-1-1 0,1 0 0,0 0 0,-1 0 0,1 0 0,0-1 1,2 2-1,28 8 25,0-1 0,54 7 0,-81-16-21,-1 1 0,0-1 0,1 0 0,-1 0 0,8-2 0,151-37 63,-159 38-65,-1 0-1,1-1 1,0 0 0,0 0 0,6-4 0,-2 1 4,9-6-1,-1 1 1,-1-2-1,0 0 1,0-1-1,-1-1 1,-1 0-1,16-22 1,-13 16-3,15-22 56,-1 0 0,47-92 0,-73 126-38,-1 3-11,-1 1 1,0-1-1,0 0 0,0 0 1,0 0-1,-1 0 1,2-8-1,-16 30 46,8-9-56,-12 27 20,0 9-5,-2 16-15,7-5 0,5-13-3,6-35-3,1 0 1,0 0 0,0 1 0,2 9-1,-2-17 1,0 0 0,0 0 0,0 1-1,0-1 1,0 0 0,0 0 0,0 0 0,0 1-1,0-1 1,0 0 0,0 0 0,1 0 0,-1 1-1,0-1 1,0 0 0,0 0 0,0 0 0,0 1-1,1-1 1,-1 0 0,0 0 0,0 0-1,0 0 1,1 0 0,-1 1 0,0-1 0,0 0-1,0 0 1,1 0 0,-1 0 0,0 0 0,0 0-1,0 0 1,1 0 0,-1 0 0,1 0-1,9-5-5,9-14-1,-18 18 7,40-43-9,-10 14 1,50-36 0,-44 43 8,-7 8 0,-10 9 0,0 10 0,7 11 1,7 17 4,7 15-3,-24-30-3,2 0 0,36 27 0,-35-33-12,12-1-451,0-1 0,48 8 0,10-3-6416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2.6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560 619 7176,'6'-5'5,"0"0"0,0-1 0,-1 0 0,0 0 0,0 0 0,0-1 0,-1 1 0,0-1 0,0 0 0,-1 0 0,0-1 0,3-7 0,-7 4 42,-1 5-26,0 0 1,-1 0-1,0 0 0,0 0 1,-1 1-1,1-1 1,-1 1-1,0 0 0,-1 0 1,1 1-1,-1-1 1,0 1-1,0 0 1,-1 0-1,1 0 0,-8-3 1,-28-10 38,21 13 100,-103 2 64,95 6-63,-116 45 71,118-35-64,-76 69 65,87-65-98,4 5-73,1 0 0,-9 28-1,18-47-47,0-1 1,0 1-1,0 0 0,0-1 0,1 1 0,0 0 0,-1-1 0,1 1 0,1 0 0,-1 0 0,1 3 0,1 4 11,4 18 7,-1-21 29,2-5-49,0 1 1,0-1-1,0-1 1,0 1-1,0-1 0,11 1 1,1-4 28,4-6-25,1-2 0,-2 0 0,27-15 0,-24 6 32,92-93 28,-98 87-8,60-107 35,-67 104-22,-9 20-62,8-20 32,-2 0 1,0-2-1,7-53 0,15-159 234,-31 241-283,0-1 0,0 1 0,0 0-1,0-1 1,1 1 0,-1 0 0,0-1-1,0 1 1,0-1 0,0 1 0,0 0 0,0-1-1,0 1 1,0 0 0,-1-1 0,1 1-1,0-1 1,0 1 0,0 0 0,0-1-1,0 1 1,-1 0 0,1-1 0,0 1-1,0 0 1,0 0 0,-1-1 0,1 1-1,0 0 1,-1-1 0,1 1 0,0 0 0,0 0-1,-1 0 1,1-1 0,-1 1 0,1 0-1,0 0 1,-1 0 0,0 0-1,0 0 0,0 1 0,1-1 0,-1 1 0,0-1 0,0 1 0,0-1 0,1 1 0,-1-1 0,0 1 0,1 0 0,-1-1 0,1 1 0,-1 0 0,1 0 0,-1 0 0,1-1 0,-1 1 0,0 1 0,-16 35 18,-9 32-14,1 20 0,3 11-3,17-75-3,-1 6 0,1-1-1,2 1 1,0 54-1,18 49-1,-14-127 3,0-1-1,1 1 0,0-1 0,0 1 0,0-1 0,6 10 1,-1-1-1,-4-8 0,0-1 0,0 0 0,1 1 0,-1-1 0,2 0 0,-1-1 0,10 11 0,-13-15 1,0 0 0,0 0 0,0-1 0,0 1 0,0 0 0,0-1 0,0 1 0,0-1 0,1 1 0,-1-1 0,0 0 0,0 1 0,0-1 0,1 0 0,1 0 0,0 0 0,1-1 0,0 1 0,0-1 0,-1 0 0,1 0 0,-1-1 0,5-1 0,43-25 0,-27 14 4,-2-2 1,0 0 0,-1-2 0,-1 0-1,0-1 1,18-24 0,-33 36 6,0 1 1,0 1-1,0-1 0,1 1 0,0 0 1,0 0-1,0 0 0,1 1 0,-1 0 1,14-5-1,-17 9-6,-1 0 0,1 0-1,0 0 1,0 0 0,0 1 0,0 0-1,0-1 1,0 1 0,-1 0 0,1 0 0,0 0-1,-1 1 1,5 2 0,-3-2 0,1 1 1,0 0 0,-1 0 0,1 1 0,-1 0 0,1 0 0,-1 0 0,-1 0 0,1 1 0,0 0 0,3 6 0,-2-4-1,33 49 41,-32-45-42,1 0-1,0-1 1,1 0-1,0 0 1,0-1-1,1 0 1,18 14-1,-18-20-9,1-4-1,0-1 0,0 0 0,0 0 1,0-1-1,-1 0 0,1-1 0,-1 0 1,0 0-1,0-1 0,0 0 0,-1-1 1,0 0-1,0 0 0,0-1 0,7-8 1,-4 0-53,-6 3 39,0 0-1,-1 0 1,0 0 0,0-1 0,-2 0-1,0 1 1,0-1 0,0-24-1,-10 5 3,1 21-21,3 7 34,0 1 0,0-1 0,-1 1-1,1 1 1,-1-1 0,0 0 0,0 1 0,0 0 0,0 0 0,0 1-1,0 0 1,0-1 0,-1 2 0,1-1 0,0 0 0,-1 1 0,1 0-1,-1 1 1,1-1 0,-7 2 0,-27 10-6,23-4-14,-66 61-6,66-50 5,-51 99-14,66-115 35,0-1 1,0 0 0,0 1 0,0-1-1,1 1 1,-1-1 0,1 1-1,-1 3 1,0 11-4,1 0 0,1-1-1,1 1 1,0-1 0,7 26 0,-9-40 4,1 0 0,0 0 0,-1 0 0,1 0 0,0 0 0,0 0 0,1 0 0,-1 0 0,2 1 0,13 16-15,0-2 0,32 27 1,-47-43 14,1 0 0,0 0 0,-1 0 0,1 0 0,0 0 0,-1 0 1,1-1-1,0 1 0,3 0 0,21 5-12,1-2 0,39 3 0,-63-7 12,-1 0 0,1 0 0,0-1 0,0 1 0,-1-1 0,1 1 0,4-2 0,28-11-15,62-32 1,-73 27-2,88-98-8,-56 49-2,-40 44 26,44-58-13,-38 51 15,-3 0 8,2 2 0,2 0 1,38-36-1,-61 63-3,0 1 1,1-1-1,-1 1 1,1 0 0,-1-1-1,1 1 1,-1 0-1,1-1 1,-1 1-1,1 0 1,-1 0-1,1 0 1,-1-1 0,1 1-1,-1 0 1,1 0-1,-1 0 1,1 0-1,-1 0 1,1 0-1,0 0 1,-1 0 0,1 0-1,-1 0 1,1 0-1,-1 0 1,1 1-1,-1-1 1,1 0 0,-1 0-1,1 1 1,-1-1-1,1 0 1,-1 1-1,1-1 1,0 1 6,0 1 0,0-1-1,0 0 1,0 1 0,-1-1 0,1 0 0,0 1 0,-1-1-1,1 1 1,-1-1 0,0 0 0,1 4 0,0 2 4,0-4-3,-1 1 0,1-1 0,-1 0 0,0 1 0,0-1 0,-1 0 0,1 1 0,-2 4 0,-37 155 276,26-117-265,8-26 44,0-3-35,1 0-1,1 0 0,1 0 0,-1 30 1,3-44-27,-1 10 20,1 1 0,0-1 0,1 1 0,0-1 0,5 16 0,-5-27-3,6-5-42,0 1-1,-1-1 1,1-1-1,-1 1 1,1-1-1,-1 0 1,0-1-1,0 1 1,-1-1-1,1-1 1,6-7-1,6-5-973,28-26-5545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 13088,'0'0'0,"15"3"0,15 2 0,4-5-144,2 0 144,0 0-344,3-8 344,5 1-1488,3-2 1488,-2 0-7856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3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12 444 7352,'0'0'0,"-3"12"0,-4 21 160,5 5 0,8-9-144,18-10 0,20-13-16,22-10-88,23-14 88,-2-2-5232</inkml:trace>
  <inkml:trace contextRef="#ctx0" brushRef="#br0" timeOffset="1">929 0 5472,'-4'53'-6,"2"-45"6,1 1-1,0 0 1,1-1-1,0 1 1,0 0-1,1 0 0,0-1 1,4 17-1,-5-24 7,1 1 0,0-1 0,0 1 0,0-1-1,0 1 1,0-1 0,0 0 0,0 1 0,1-1 0,-1 0-1,0 0 1,1 0 0,-1 0 0,1 0 0,-1 0 0,1 0-1,3 0 1,32 6 143,-36-6-147,57 3-620,5 1-2569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3.8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 9328,'62'-9'-2,"-52"9"-6,-1 1-1,1 0 0,-1 0 0,0 0 1,0 1-1,16 6 0,-16-5-12,-2-1-30,0 0 0,-1 1-1,1 0 1,-1 0 0,11 8 0,-15-10-6,0 1-1,0-1 1,0 1-1,1-1 0,-1 0 1,0 0-1,1 0 1,-1 0-1,0 0 1,4 0-1,3 2-789,7 2-4026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4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1 256 9056,'60'0'-352,"53"8"-42,-29-3-19,-67-3 383,-13-2 19,0 1 0,0-1 0,0 0 0,0 0 0,0 0 0,0-1 0,-1 0 0,7-1 0,2 0-21,7-3 16,0 0 1,35-14-1,-40 13 45,-4 3 6,-1-1 1,1 0 0,-1-1 0,0 0 0,0 0 0,0-1 0,-1 0 0,0-1 0,9-9 0,-13 12-28,1-1-1,-1 1 0,-1-1 1,1 0-1,-1 0 1,1 0-1,-1-1 1,-1 1-1,1-1 1,-1 0-1,0 1 0,0-1 1,-1 0-1,0 0 1,0 0-1,0 0 1,-1-1-1,0 1 1,0 0-1,0 0 0,-1 0 1,0 0-1,-2-6 1,-4-17-5448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4.6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57 6456,'2'-2'6,"0"1"-13,1-1-1,-1 0 0,0 0 0,0 0 0,0 0 0,-1 0 0,1-1 0,0 1 0,1-4 0,0 1-29,-2 3-108,4-9-699,-1-1-2529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5.0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 43 3592,'-9'-7'7,"6"-1"-5,3 8-2,0-1-1,0 1 1,-1-1 0,1 1-1,0 0 1,-1-1-1,1 1 1,0-1 0,-1 1-1,1 0 1,0-1-1,-1 1 1,1 0 0,0-1-1,-1 1 1,1 0-1,-1 0 1,1 0 0,-1-1-1,1 1 1,-2 0-1,2 0 20,-1-1 0,0 1-1,1 0 1,-1 0 0,0-1-1,1 1 1,-1-1 0,0 1-1,1 0 1,-1-1-1,1 0 1,-1 1 0,0-1-1,1 1 1,0-1 0,-1 1-1,1-1 1,-1-1 0,-3-8 4322,9 31-3324,16 210 573,-19-209-1565,-1 4 112,-1-17-274,1 0 1,-1 0 0,2 0 0,-1-1 0,1 1 0,6 15 0,1 5-6624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4.2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45 6640,'-4'-4'97,"0"1"-63,0 0 1,-1 0-1,0 1 1,1 0-1,-1 0 0,0 0 1,0 0-1,0 1 0,-1 0 1,1 0-1,0 0 0,-6 0 1,-42-4 206,19 2-134,-119-5 359,133 8-439,8 1 11,1 0 0,-1 0 0,-19 6 0,22-5-20,-174 43 349,130-25-328,32-9 49,-11 13-25,-35 35-1,48-36 13,-66 115 33,72-107-40,-20 124 33,32-126-26,7 9-20,15 56-1,-9-69 20,69 100 30,-62-103-24,80 77 20,-79-85-79,-9-8-206,1 0 0,0-1 0,1 0 1,-1-1-1,26 5 0,10-1-5515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8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1 551 6816,'12'17'0,"13"19"0,11 2 0,-28-31 0,1 0 1,16 10-1,-16-13 2,0 0-1,0-1 1,0 1 0,0-2-1,0 1 1,1-2 0,10 2-1,-16-3 5,0 1-1,0-1 0,0 0 0,1-1 0,-1 1 0,0-1 0,0 0 0,0 0 0,0 0 1,0 0-1,-1-1 0,1 0 0,0 0 0,-1 0 0,1 0 0,5-5 0,-7 6-2,7-9 37,-6 4-27,4-5 2,0-1 0,-1 0 0,0-1 1,-1 1-1,6-27 0,19-92 54,-25 102-1,-2-113 37,-6 116-11,-31-87 38,33 109-114,0-1 0,-1 1 0,0-1 0,0 1 0,-1 0 0,1-1 0,-1 1 0,0 1 0,-4-5 0,-2-3 8,2 0-2,5 9-4,1 0 0,-1-1 0,0 1 0,0 0-1,0 0 1,0 0 0,0 0 0,-1 0-1,1 0 1,-1 1 0,-3-3 0,-6-2 57,1 1 0,-1 1 0,-17-5 0,15 10 264,3 3-244,1 1 0,-1 0-1,1 1 1,-17 13 0,14-5 250,-47 86 129,50-75-175,-16 148 99,25-131-232,15 180 61,-8-176-115,43 175 36,-37-177-75,52 176 30,-53-178-50,24 146 22,-32-152-43,-12 253 50,6-262-82,2-16 0,-1-1 0,1 1 0,-2 0 0,-6 18 0,2-10-2,0 0 0,-1-1 0,-1 0 0,-1 0 0,-18 24 0,15-23-1391,1-2-5562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5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1 485 9864,'7'13'20,"-4"-8"1,0 0-1,-1 1 0,0-1 0,3 11 1,0-1 138,29 109 221,-29-93 87,9 136 162,-13-84-27,-1-54-511,0-2-39,1-15 2,-1 0 1,-1-1-1,-2 16 1,-4 13 87,1-10 185,-2 33 0,8-102-274,7-65-4,1-2-15,1-5-30,-2-143-12,-4 49-10,-1 165-27,12-148-76,-10 155 47,12-46 0,-16 77 54,1 1 18,-1 1 0,0-1 0,0 0 0,1 0 1,-1 0-1,1 0 0,-1 0 0,1 0 0,-1 0 1,1 0-1,0 1 0,-1-1 0,1 0 0,0 1 1,-1-1-1,1 0 0,0 1 0,0-1 0,0 1 1,0-1-1,-1 1 0,3-1 0,0-1 0,1 1 0,0-1 1,-1 1-1,1 0 0,0 1 0,6-2 0,30 0 1,28-2 1,9 0 0,-5 0 0,58-1-84,-100 5-1734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5.8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1002 7800,'0'0'0,"27"12"0,5 0 0,7-3 0,18-1 0,24-1 0,0-1-152,-6-3 152,-3 0-5256</inkml:trace>
  <inkml:trace contextRef="#ctx0" brushRef="#br0" timeOffset="1">1148 1 6368,'0'0'0,"0"25"0,-9 33 192,-2 11 0,5 10-40,-4-4 8,-2-13-152,4-11 8,11-7-16,-1-5-4840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6.5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106 15 7264,'34'-14'105,"-32"13"-57,19 2 207,17 12 39,64 31 0,-92-38-255,0 0 0,-1 0 0,0 1 1,0 0-1,-1 0 0,0 1 0,12 15 1,-9-12-12,5 10 107,50 124 57,-55-111-65,51 263 289,-51-199-370,-9-57 68,-7 167 44,-1-167-44,-46 156 40,36-161-59,-92 132 48,83-139-22,11-13-71,-7 7-3,-1-1 0,0-1 1,-45 31-1,-24 4 51,76-52-44,10-4-141,1 0 0,-1 0 0,1-1 0,0 1 0,-1-1 1,1 0-1,-1 0 0,1-1 0,0 1 0,0-1 0,0 0 0,0 0 1,-6-5-1,-24-14-6313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7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720 139 6368,'43'-62'401,"-42"61"-364,0 0 0,-1 1 0,1-1 0,0 0 0,-1 0 1,1 0-1,-1 0 0,0 0 0,1 0 0,-1 0 0,0 0 0,1-1 0,-1 1 0,0 0 0,0 0 0,0 0 0,0 0 0,0 0 0,0 0 0,0 0 1,-1 0-1,1 0 0,0-1 0,-1 1 0,1 0 0,0 0 0,-1 0 0,1 0 0,-1 0 0,0 1 0,1-1 0,-1 0 0,0 0 0,1 0 1,-1 0-1,0 1 0,0-1 0,0 0 0,-1 0 0,-3-3 4,-1 1 0,1-1 0,-1 1 0,-8-4 0,12 7-44,-2-2 22,1 0-1,-1 1 1,1-1-1,-1 1 1,0 0-1,1 0 1,-1 0 0,0 1-1,0-1 1,-5 1-1,-7 0 12,0-3-11,9 2-4,1 1 0,0-1-1,0 1 1,-1 1 0,1-1 0,0 1-1,-9 2 1,-183 44 206,123-20-187,0 4-9,74-30-24,-1 0 1,1-1-1,-1 1 0,1 0 0,-1 0 0,1 0 1,0 0-1,-1 0 0,1 0 0,0 0 1,0 1-1,0-1 0,0 0 0,0 1 1,0-1-1,0 1 0,1-1 0,-1 1 1,0-1-1,1 1 0,-1 0 0,0 2 1,1-4-2,2 5 34,8 4-6,1 0 0,-1 0 0,21 11 0,50 26 192,-35-20-124,-30-16-80,-6-5 23,-1 1 0,17 14 0,-11-7 29,26 30 0,-35-32 20,-4 3-45,0 1 0,0 22 0,-5-21 51,-6 2-53,-1-1 1,-20 30 0,15-32 26,-82 54 27,75-57-55,-104 33 12,117-41-44,-1-1 0,1-1 0,-1 0 0,-16 2 0,4-2-2,3 1-2,-35 3 15,46-5-4,-27 1-17,22-1 28,12-1 4,3 0 16,56 1-18,-25 3-13,1 1 0,-1 2 0,56 19 0,-44-4-9,-38-18-2,0 1-1,0 0 1,0 0-1,-1 0 0,0 1 1,0 0-1,0 0 1,-1 1-1,0-1 0,5 10 1,-3-6-2,80 124 57,-80-122-57,-6-10-1,0 1 0,1 0 0,0-1 0,0 1 0,0-1-1,0 0 1,0 0 0,0 1 0,0-1 0,3 1 0,68 46 16,-54-42-3,4-4-334,1-1 0,0-2 1,31-2-1,20-3-6153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0.1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0 342 9776,'2'-2'9,"-1"1"-8,0 0 1,1-1-1,-1 1 1,1 0-1,0 0 1,-1 0-1,1 0 1,0 0-1,0 1 0,-1-1 1,1 0-1,0 1 1,0-1-1,0 1 1,2-1-1,9-2 24,87-21 46,148-34 626,-10-1-300,-186 47-123,360-74 603,-300 64-817,-71 14-12,146-29-1445,-98 21-5903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0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1 239 10488,'30'7'-27,"-19"-5"-12,-1 1-1,0-2 1,1 0-1,12 1 1,139-6-196,-123 0 182,197-30-19,-184 24 33,198-45-5,-204 42 32,65-20 4,13-4 7,47-11-1145,-106 31-4580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0.9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94 8520,'58'37'1,"-56"-36"0,0 0 0,0 0-1,0 0 1,0 0 0,0 0 0,0 0 0,1 0-1,-1-1 1,3 1 0,200 37 16,-149-34-2,287-6 10,-262-3-10,364-30 32,-356 26 74,314-40 76,-334 39 38,264-38-1055,-161 24-4713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19.7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54 7984,'4'1'33,"5"0"-21,0 0 1,-1-1-1,1 0 0,0-1 0,11-1 1,46-11 31,-50 10-49,74-11 32,0 2-23,6 4 1,-6 5-3,-66 4-3,0 0 1,46 10-1,-56-5-4,19 16 4,-25-15 1,0-1 0,-1 1 0,8 9 0,-11-10 0,0-1 0,0 0 0,-1 1 0,1-1 0,-1 1 0,2 7 0,-3-7 0,-1-1 0,1 1 0,-2 0 0,1-1 1,0 1-1,-1 0 0,0 7 0,-4 4 4,0 1-1,-1-1 0,0 0 1,-2 0-1,-15 30 1,8-20 3,-17 43 20,16-39 5,2 1 0,1 0 0,-10 45 0,22-75-22,0 1 1,0-1 0,0 1-1,1-1 1,-1 1 0,1-1-1,0 1 1,-1-1 0,1 0-1,0 1 1,0-1-1,1 0 1,-1 0 0,0 0-1,1 0 1,-1 0 0,4 3-1,-3-2 11,-1-2-5,1 1 1,-1-1-1,0 0 0,0 1 1,1-1-1,-1 0 0,1 0 1,-1 0-1,1 0 1,-1 0-1,1 0 0,0-1 1,-1 1-1,4 1 1,3 0 17,2 3-7,-7-4-2,0 1 0,0-1 0,1 0 0,-1 0 0,1 0 1,-1 0-1,1-1 0,4 1 0,16 1 128,0-1 0,0-1 0,0-1 0,0-1 1,27-6-1,-45 7-116,13-3 284,-19 4-316,0 0 0,0 0-1,0 0 1,0 0-1,0 0 1,0 0 0,0 0-1,0 0 1,0 0-1,0 0 1,0 0-1,0 0 1,0 0 0,0 0-1,0 0 1,0 0-1,0 0 1,0 1 0,0-1-1,0 0 1,0 0-1,0 0 1,0 0 0,0 0-1,0 0 1,0 0-1,0 0 1,0 0 0,0 0-1,0 0 1,0 0-1,0 0 1,0 0 0,0 0-1,0 0 1,0 0-1,0 0 1,0 0 0,0 0-1,0 0 1,0 0-1,-14 7 149,-3 0-91,1 1 0,0 1 0,-17 11 0,-53 35 63,77-49-108,1 1 0,-1-1 0,1 1 0,1 1 1,0-1-1,0 1 0,0 1 0,-6 10 0,5-7-4,3-5 2,0 1 1,0 0-1,1 0 1,0 1 0,1-1-1,0 1 1,0 0-1,-3 17 1,4-15-4,1 8 48,6 14-20,12 45 1,-14-67-21,1 1 1,0-1-1,10 19 0,-3-8-8,26 53 63,-18-39 98,28 75 1,-46-108-155,0 0 1,-1-1-1,0 1 1,1 0 0,-1-1-1,0 1 1,0 0-1,-1-1 1,1 1 0,0 0-1,-1-1 1,0 1-1,0-1 1,1 1-1,-3 3 1,1-3 1,-4 3 114,0-3-108,0 0 0,0-1 1,0 1-1,0-2 0,0 1 0,0-1 0,-1 1 1,1-2-1,-1 1 0,1-1 0,-12-1 1,-103-2 149,96-2-90,14 1-234,1-1 0,0 0 0,0-1 0,1 0 0,0 0 0,0-1 0,0 0 0,0-1 0,-9-11 0,-29-36-7719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2.2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0 710 14968,'2'4'313,"6"10"-150,-1-1 0,2 0-1,11 15 1,14 19 267,-21-24-379,25 34 201,51 48-12,-70-90-232,-7-8-4,0-1 0,17 6 0,-20-9-4,-1-1 1,1 0-1,0-1 0,0 0 1,0 0-1,9-1 0,5-3 0,0-1 0,0-1-1,0-1 1,-1 0-1,24-12 1,-14 2-14,118-93-15,-125 85-36,64-92-41,-80 95-52,-5 3 104,-1-1 1,-1 1-1,-1-28 0,-5 27-92,-2 7 105,0-1 1,-1 1 0,-1 1-1,-11-15 1,5 16-86,0 5 91,0 1 1,-1 0 0,0 1 0,-15-2 0,9 7-59,-3 6 51,1 2 1,-33 17 0,54-26 34,0 1 0,0-1 1,1 0-1,-1 1 1,0-1-1,0 1 1,1-1-1,-4 5 1,-75 108-69,67-83 30,-40 165-20,47-153-14,-4 161-37,12-169-16,34 111-48,-23-121 47,11 9 39,37 39 1,-59-71 76,0 0 1,0 0-1,0 0 0,0 0 1,1 0-1,-1-1 0,4 3 1,19 7-30,0-1 0,1-1 1,35 8-1,-58-16 33,0 0 1,0-1 0,0 0-1,0 1 1,1-1-1,-1-1 1,0 1-1,3-1 1,29-5-35,-1-2 0,50-18 0,-55 10-13,120-96-23,-117 84 30,136-149-17,-161 169 61,0 0 0,10-16 1,109-192-31,-105 171 6,60-196-14,-69 191 14,22-189-15,-31 196 8,-2 16 19,1-1 3,-2 0 0,0-1 0,-2 1 0,-6-32 0,3 40-5,0 0 1,-8-18-1,12 37 20,1 0-1,-1 0 1,0 0-1,0 0 1,0 0 0,1 0-1,-1 0 1,0 0-1,0 0 1,0 1 0,-1-1-1,1 0 1,0 1-1,0-1 1,0 1 0,0-1-1,0 1 1,-1 0-1,1-1 1,0 1 0,0 0-1,-1 0 1,1 0-1,0 0 1,-1 0 0,1 0-1,0 0 1,0 1-1,-1-1 1,1 0-1,0 1 1,0-1 0,0 0-1,-1 1 1,0 0 0,1 0-3,-7 5-47,-1 7 29,1 0 0,-13 27 1,15-20-9,-14 133-11,18-116-3,-3 161-22,6-159 9,0-16 32,3 32-35,16 83-1,53 160-297,-65-285 248,3-2 75,1-1-1,0 0 1,22 13 0,-15-15-63,-9-5 62,1 1 18,0-1 0,0 0 1,1-1-1,-1 0 0,1-1 1,-1 0-1,1-1 1,17-2-1,104-18-77,-120 18 79,0-1 1,0 0-1,20-8 1,-10 2 7,-2 2 4,-7 2 0,-1 0 1,23-12-1,11-7-2,0 2 7,-16 8 1,-30 14 0,-1-1 0,0 1 0,0 0 0,1 0 0,-1-1 0,0 1 0,1 0 0,-1 0 0,0-1 0,1 1 0,-1 0 0,1 0 0,-1 0 0,0 0 0,1 0 0,-1 0 0,1 0 0,-1 0 0,0 0 0,1 0 0,-1 0 0,1 0 0,-1 0 0,0 0 0,1 0 0,-1 0 0,1 0 0,-1 0 0,0 1 0,1-1 0,-1 0 0,0 0 0,1 0 0,-1 1 0,1-1 0,-1 2 0,-1 0 0,0 0 0,1 0 0,-1 0 0,0 0 0,0-1 0,0 1 0,0 0 0,-1-1 0,1 1 0,-2 2 0,-3 1 0,-1 1 0,1-1 0,-14 9 0,-46 21 0,28-20-1,-1-1 0,-54 10 0,59-18-11,-108 0-4,141-6 14,-1 0-1,1 0 1,-1 0-1,1 0 1,-1 0-1,1-1 1,0 1-1,-1 0 1,1-1-1,0 1 1,-1-1-1,0-1 1,-3 0-1,0-1-1,1 0 1,0 0-1,0-1 1,0 1-1,0-1 1,0 0-1,1 0 1,0 0-1,-1 0 1,2-1-1,-5-7 1,7 11-1,-1 0 1,1 0-1,0 0 1,-1 1-1,1-1 1,0 0 0,0 0-1,0 0 1,0 0-1,0 0 1,0 0-1,0 0 1,0 0-1,0 0 1,0 0-1,1-1 1,5-25-23,2 0 0,18-41-1,-25 64 16,1 0 1,0 0-1,1 0 0,-1 1 0,5-7 0,126-135-76,-100 118 21,141-97-25,-139 100 38,138-99-22,-139 101 22,142-61-21,-172 81 67,0 0-1,1 1 1,0 0-1,-1 0 1,7-1-1,32-1-19,53 1-1,-94 2 27,-1 0-1,0 0 0,1 0 0,-1 1 0,1-1 1,-1 0-1,0 1 0,1-1 0,-1 0 1,0 1-1,0 0 0,1-1 0,-1 1 0,1 1 1,-1-2 0,6 4-3,0 1 0,0 0 0,0 0 1,-1 0-1,0 1 0,0 0 0,0 0 0,-1 0 0,1 1 0,-2 0 1,1 0-1,-1 0 0,5 12 0,41 115-29,-30-77 23,-19-54 10,0 1-1,1-1 1,-1 0-1,1 0 1,0 0-1,0-1 1,0 1-1,0 0 1,0-1-1,1 1 0,-1-1 1,4 3-1,-3-3 0,-2-1 1,1 0 0,-1 0-1,1 0 1,-1 0 0,1-1-1,-1 1 1,1 0-1,0-1 1,-1 1 0,1-1-1,0 0 1,-1 0 0,1 1-1,0-1 1,-1 0-1,4-1 1,2 1 0,43-3 0,-37 1 0,0 0 0,18-7 0,-19 4 0,1 0 0,21-13 0,-14 4 1,0-1 0,-2-1 0,23-24 0,-25 20 20,1-10 2,19-47-1,-30 54 53,3-95 40,-9 116-104,0 0 0,0 0 0,0-1 1,0 1-1,-1 0 0,1 0 0,-1 0 1,-1-4-1,-4-7 14,0-1 1,-1 1-1,-1 1 0,0-1 1,-13-15-1,20 27-15,0 0-1,-1 0 1,1 0 0,0 0 0,0 0-1,-1 0 1,1 0 0,0 0 0,-1 0-1,1 0 1,-1 1 0,-1-1 0,-30-10 78,-63-12 1,64 22 38,-139 31 49,166-29-159,1 0 0,0 1 0,0-1 0,0 1 0,0 0 1,-5 3-1,-39 26 66,-59 50 0,80-53 32,0 12-32,-38 73-1,63-111-70,1 1-1,0-1 0,0 1 1,0-1-1,1 1 0,-1 0 1,0-1-1,1 1 0,0 3 1,-1 5 10,0 0 1,1 0 0,0 0-1,3 12 1,-1-14-14,1 1 0,0-1-1,0 0 1,8 14 0,-10-21 0,0-1 0,0 1 0,0 0 0,0-1 0,0 1 0,0-1 0,0 1 0,1-1 0,-1 0 0,0 1 0,4 1 0,32 24 68,42 23-1,-50-39 19,141 19 41,-166-29-125,0-1 0,0 0-1,0 0 1,0 0 0,0 0 0,0-1 0,4 0 0,31-9-489,0-1 1,70-31 0,-11-4-7203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2.9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562 1 7896,'-23'12'136,"1"0"0,-1 2 1,-30 24-1,32-20 20,1 1-1,0 1 1,-17 23-1,21-25-101,-35 44 347,35-41-342,0-1-24,-23 37 121,27-39-62,-15 33 1,24-45-69,1 1 0,-1-1-1,1 1 1,0 0 0,1 0-1,-1-1 1,1 1 0,1 0-1,-1 0 1,2 10 0,3-8 94,3-1-77,0 0 0,1 0 0,1-1 1,-1 0-1,1-1 0,17 10 0,-4-5 49,0 0-1,38 10 1,-47-16-71,26 6 226,72 34 0,-110-44-234,1 0 1,-1 0-1,0 0 1,0 0 0,0 0-1,0 0 1,0 0-1,0 1 1,0-1 0,0 0-1,0 0 1,0 1-1,-1-1 1,1 1 0,-1-1-1,1 1 1,-1-1-1,1 1 1,-1-1 0,0 1-1,0-1 1,0 1-1,0 1 1,0-1 9,-2 6 145,-5 2-120,-1 0 0,0-1 0,0 0 0,-11 9 0,2-7 119,7-6-103,2 0-41,-1 0 1,0-1-1,0 0 0,-1-1 1,1 0-1,-1 0 0,1-1 0,-1 0 1,-14 0-1,10-1 13,2 0-22,1 0-1,0-1 0,-1 0 0,1-1 1,-1-1-1,1 0 0,-22-6 1,0-5 4,-1-1 0,-42-25 0,45 14-16,12 6-2,14 8-3,29 79-49,0 54 21,11 53-27,-31-161 55,6 16-10,19 41-1,11 6 12,3-7 2,0-9 1,-37-53-151,1-1 0,0 0 0,0 0-1,0-1 1,1 0 0,0 0 0,0-1 0,1 0 0,15 7 0,21 9-7390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18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0 316 7896,'0'0'0,"12"2"0,20-4 8,29-15 8,16-16 8,22-20-24,13-10-16,14-11 16,-3-2-5472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3.7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12912,'20'0'350,"37"6"1,-25-2-67,46 4 329,-76-8-578,-1 0 0,1 0 0,0 0-1,-1 1 1,1-1 0,0 1 0,-1-1-1,1 1 1,0-1 0,-1 1 0,1 0 0,-1 0-1,1 0 1,-1 0 0,0 0 0,1 0 0,0 1-1,5 4 54,3 0-39,-7-4-35,0 0 0,0 0 0,0 0-1,0 0 1,-1 0 0,1 1 0,-1-1 0,1 1-1,-1 0 1,3 5 0,1 0 4,-1 1 0,0-1 0,-1 1-1,0 0 1,0 1 0,-1-1 0,0 1 0,-1-1 0,0 1 0,0 0 0,0 11 0,-6 34-9,1-24-5,0-12-6,1 1-1,0 32 0,2-50-10,0-1 11,0-1 0,0 1 0,0-1 0,0 0 0,0 1 0,0-1 0,0 1 0,0-1 0,0 0 0,0 1 0,0-1 0,0 1 0,1-1 0,-1 0 0,0 1 0,0-1 0,0 0 0,0 1 0,1-1 0,-1 0 0,0 1 0,0-1 0,1 0 0,-1 1 0,0-1 0,1 0 0,-1 0 0,0 0 0,1 1 0,-1-1 0,0 0 0,1 0 0,-1 0 0,0 1 0,1-1 0,12-4-3,-1 0 1,0-1-1,0 0 1,-1-1 0,0 0-1,20-14 1,4-10 3,4-15 2,-33 38 7,-5 8-5,-4 7-1,-64 108 0,58-101-10,2 1 1,0 0-1,1 0 1,0 1-1,2 0 1,-5 23 0,8-29 1,2 26-63,27 98-204,-27-129 268,0 1 1,-1-1-1,0 0 1,0 0-1,0 0 1,-1 0-1,0 0 1,0 0-1,0 0 1,-1 0-1,0 0 1,0 0 0,-1 0-1,0-1 1,0 1-1,0-1 1,0 0-1,-1 0 1,0 0-1,0-1 1,0 1-1,-9 7 1,-8 2 1,0-1-1,-1-1 1,0-1 0,-24 9 0,1-10 0,29-9-3,8-2-220,-1-1 1,2 0-1,-1 0 1,0-1-1,0 0 1,1 0-1,-10-6 1,-17-10-8755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4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10488,'9'26'7,"7"44"90,5 57 49,-15-89 24,-2 0 0,-1 51 0,-3-26 183,14 241 520,-11-247-557,-3-54-242,1-3-67,1 0-1,-1-1 1,1 1 0,-1-1 0,1 1 0,-1-1 0,1 0 0,-1 1 0,1-1 0,-1 0 0,1 0 0,-1 0 0,0 0-1,0 0 1,0 0 0,1 0 0,-1-1 0,0 1 0,0 0 0,-1-1 0,1 1 0,0 0 0,1-4 0,13-40-638,-10 30-320,14-45-6769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4.5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0 116 9504,'4'-12'0,"6"-10"0,13-5 0,-18 22 0,1 0 0,0 1 0,12-7 0,25-6 0,8 6 0,-38 10 0,1 0 0,20 3 0,35 9 0,-53-7 0,0 1 1,-1 0-1,0 1 1,18 10-1,-33-16 1,1 1 0,0-1-1,-1 0 1,1 1 0,-1-1-1,1 1 1,-1-1-1,1 0 1,-1 1 0,1-1-1,-1 1 1,1 0 0,-1-1-1,0 1 1,1-1 0,-1 1-1,0 0 1,1-1-1,-1 1 1,0 0 0,5 15 2,-1 0 1,-1 0 0,-1 0 0,0 0 0,0 23-1,-6-6 32,-7 11-6,-34 81 1,28-95 30,-24 26 60,-81 87 0,108-130-107,7-6 6,0-1-1,-1 0 0,1-1 0,-14 8 0,-42 21 82,56-32-40,-5-1 8,12-1-67,0 0-1,0 0 1,0 0 0,0 0 0,0 0 0,0 0 0,0 0 0,0 0 0,0 0 0,0-1 0,0 1-1,0 0 1,0 0 0,0 0 0,0 0 0,0 0 0,0 0 0,0 0 0,0 0 0,0 0 0,0 0-1,0 0 1,0-1 0,0 1 0,0 0 0,0 0 0,0 0 0,0 0 0,0 0 0,0 0-1,0 0 1,0 0 0,0 0 0,0 0 0,0 0 0,0 0 0,0-1 0,0 1 0,0 0 0,0 0-1,0 0 1,0 0 0,0 0 0,-1 0 0,1 0 0,0 0 0,0 0 0,0 0 0,0 0 0,0 0-1,0 0 1,0 0 0,0 0 0,0 0 0,0 0 0,0 0 0,-1 0 0,7-9-186,0-1-1,0 2 1,1-1 0,8-8 0,-13 14-57,33-34-5838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4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3 402 8432,'0'0'-1,"0"0"1,-1 0 0,1 0-1,0 0 1,0 1-1,0-1 1,0 0 0,-1 0-1,1 0 1,0 0-1,0 1 1,0-1 0,0 0-1,0 0 1,0 0 0,-1 1-1,1-1 1,0 0-1,0 0 1,0 1 0,0-1-1,0 0 1,0 0-1,0 1 1,0-1 0,0 0-1,0 0 1,0 1 0,0-1-1,0 0 1,0 0-1,0 1 1,0-1 0,1 0-1,-1 0 1,0 0-1,0 1 1,0-1 0,0 0-1,0 0 1,1 1-1,10-5-36,16-11-28,-25 14 62,2-1 2,1-1 1,-1 0-1,0 0 0,0-1 0,6-5 0,3-3 0,32-31 2,-22 16 72,-1 0 0,-1-2 0,27-50 0,-15 17 306,-28 52-237,19-32 174,-21 38-169,-1 1 0,1 0 0,0 0 0,0 0 0,0 0 0,0 0 0,1 1 0,-1 0 0,1-1 0,-1 1 0,8-2 0,-6 6 304,13 12-85,-2 1 0,27 30 1,-22-19-19,-19-22-310,1-1-1,0 1 1,0 0 0,0-1-1,0 1 1,0-1-1,1 0 1,-1 0-1,1 0 1,0-1 0,0 1-1,0-1 1,0 0-1,0 0 1,0 0 0,1-1-1,-1 0 1,0 1-1,1-2 1,0 1-1,-1 0 1,1-1 0,7 0-1,0 1-17,-8 0-9,0-1 0,0 0 0,0 0 0,-1 0 0,1 0 0,0-1 0,0 1 0,0-1 0,3-1 0,23-8 77,-2-2 0,51-26 1,-66 29-78,-10 6 0,1 1-1,-1 0 0,0 0 1,1 0-1,0 0 1,-1 1-1,7-3 1,-5 3 1,0-1 0,0 1 1,0 0-1,0 0 0,0 0 1,0 1-1,0 0 0,0 0 1,0 0-1,0 0 0,0 1 1,0 0-1,0 0 0,-1 0 1,9 4-1,-5-1-3,-5-3-4,-1 0-1,1 0 1,-1 0-1,0 1 1,1-1-1,-1 1 1,0-1-1,0 1 1,0 0-1,0 0 1,-1 0-1,4 4 1,5 8 16,-1 1 1,0 0-1,-1 1 1,-1 0 0,0 0-1,8 34 1,-11-30 8,0 1 1,0 40 0,-4-56-10,1 3 7,-9-110-1792,0 22-7269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5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0 175 11384,'5'0'5,"0"0"1,0 0 0,0 1 0,0 0 0,-1 0-1,1 0 1,0 0 0,0 1 0,-1-1 0,1 1-1,-1 1 1,0-1 0,0 1 0,1-1 0,-1 1 0,6 7-1,46 40 25,-10-5-10,6 12-16,-22-18-5,33 58 0,-21-23-4,-28-45 4,38 70-94,-30-59-145,-3 2 0,-2 1 0,18 62 0,-25-46-104,-9-57 312,1-1 4,10 2 23,-7-4 5,-1-1 0,0 0 0,1 0 0,-1 0 0,0-1 0,0 1 0,0-1 0,-1 0 0,1 0 0,3-4 0,-1 2 5,7-6 11,0 0-1,0-1 1,-1 0 0,14-19 0,-19 22 2,6-7 84,-1-1-1,15-25 1,10-17 180,-11 22-31,2 2-1,34-34 1,-61 69-241,0 0 0,-1 0 0,1 0 0,0 0 0,0 0 0,-1 0 0,1 0 0,0 0 0,-1 0 0,1 0 0,0 0 0,-1 0 0,1 0 0,0 0-1,-1 1 1,1-1 0,0 0 0,-1 1 0,1-1 0,-1 0 0,1 1 0,0-1 0,-1 1 0,1-1 0,-1 1 0,1-1 0,-1 1 0,0-1 0,1 1 0,-1-1 0,1 2 0,0-1 11,4 4 7,-3-3-12,0 1 0,0-1 0,0 1 0,0 0 0,0 0 0,0 0 0,-1 0 0,0 0 0,2 4 0,32 91 156,-31-83-153,1 0 0,0-1 0,2 0 1,-1 0-1,2 0 0,0-1 0,10 14 0,-3-12 15,5-1-20,1-1 0,27 12 0,-29-20 1,33-5 4,-44-1-19,0-1 1,0 1-1,0-2 1,0 1-1,-1-1 1,10-4 0,-4-2-2,1 0 1,-1-2 0,-1 1 0,0-1 0,0-1 0,-1 0 0,12-17-1,-22 27 1,18-28-5,61-147 1,-67 139-9,32-138-10,-41 146-9,-3 14 19,1-10-2,-2 0 0,-1 0 0,-7-50 0,6 66 11,-17-86-50,17 88 46,0 0 1,-1 0 0,0 0 0,0 0 0,-1 0 0,0 0 0,0 1 0,0 0-1,-9-10 1,13 17 7,0 0 0,0 0 0,0 0 0,0 0 0,0-1 0,0 1 0,0 0-1,0 0 1,-1 0 0,1 0 0,0 0 0,0 0 0,0 0 0,0 0 0,0 0 0,0 0 0,0 0-1,0 0 1,0 0 0,-1 0 0,1 0 0,0 0 0,0-1 0,0 1 0,0 0 0,0 0 0,0 0-1,0 0 1,-1 0 0,1 1 0,0-1 0,0 0 0,0 0 0,0 0 0,0 0 0,0 0 0,0 0-1,0 0 1,-1 0 0,1 0 0,0 0 0,0 0 0,0 0 0,0 0 0,0 0 0,0 0-1,0 0 1,0 1 0,0-1 0,0 0 0,0 0 0,0 0 0,0 0 0,-1 0 0,1 0 0,0 0-1,0 0 1,0 1 0,0-1 0,0 0 0,0 0 0,0 0 0,0 0 0,0 0 0,-11 24-7,-3 33 7,-1 112 12,16-132 15,25 180 15,-17-170 12,-2-17-26,6 22 16,2-1 1,26 63-1,32 46 155,-42-92-1619,-21-42-6160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5.8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1 553 11208,'0'0'0,"12"4"0,16 8 72,38-10 8,50-13 40,18-11 0,-9-11-120,-7-10-16,-18-7 16,-3 1-8208</inkml:trace>
  <inkml:trace contextRef="#ctx0" brushRef="#br0" timeOffset="1">930 192 6816,'-18'-62'121,"12"45"-45,-1 1-1,-11-20 0,15 30-32,0 1-1,0 0 1,-1 0 0,1 0-1,-1 0 1,-1 1-1,1 0 1,-1 0 0,1 0-1,-1 0 1,-7-4-1,11 8-6,0-1-1,0 1 0,0 0 0,-1-1 1,1 1-1,0 0 0,0 0 0,0 0 0,0 0 1,0 0-1,0 0 0,0 0 0,0 0 0,0 1 1,-1-1-1,1 0 0,0 1 0,0-1 1,0 1-1,0-1 0,0 1 0,-1 0 0,-1 1 62,-19 11 96,13-3 322,-5 18-165,-15 41 0,18-32-65,1 0 1,-8 58-1,15-76-224,-1 19 234,-9 195 108,13-180-182,6 226 84,-5-223-131,-3 211 62,-1-219-95,-28 156 56,30-200-180,0 0-1,0 1 0,0-1 1,-1 0-1,1 0 1,-4 5-1,-6 11-253,-1-1 1,0 0-1,-2-1 0,0 0 1,-25 23-1,-26 20-7576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6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0 150 11656,'0'0'0,"23"-8"0,37-9 32,30-1 8,21-4-40,6-1-56,1-9 56,-6 2-8280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6.6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477 0 2160,'-3'6'1,"0"0"0,0 0-1,1 0 1,-1 1 0,-1 8 0,-1 6 1,-15 53 27,9-37 112,-62 184 66,56-170-46,-73 246 70,71-228-71,-84 324 59,83-309-86,-65 334 78,81-400-127,2 0 0,-2 24 1,-1 141 168,16-10-139,-11-173-114,1 13 78,1-1 0,0 0 1,5 16-1,88 259 358,-92-279-376,1 0 0,-1 0 1,2 0-1,4 7 0,130 170 361,-136-181-390,-1-2-1,1 1 1,0 0-1,0 0 0,0-1 1,0 0-1,0 1 0,6 2 1,9 5 60,1 0 0,33 12 0,-30-16-256,0-1 0,0-1 0,26 1 0,70 6-3408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7.0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1 172 11384,'11'11'268,"9"9"166,32 42 1,30 54 112,-66-88-286,0 9-138,-1 1-1,18 70 1,-18-48-78,-1-14-35,-14-45-32,0-1 1,0 1 0,1 0-1,-1 0 1,0 0 0,1-1-1,-1 1 1,1 0 0,-1-1-1,1 1 1,-1 0 0,1-1-1,0 1 1,-1-1 0,1 1-1,0-1 1,-1 1 0,1-1-1,0 1 1,0-1 0,-1 0-1,1 1 1,0-1 0,0 0-1,0 0 1,0 0 0,-1 1-1,1-1 1,0 0 0,0 0-1,0 0 1,0 0 0,-1-1-1,1 1 1,0 0 0,0 0-1,0 0 1,-1-1 0,1 1-1,0 0 1,0-1 0,0 1-1,-1-1 1,1 1 0,0-1-1,-1 1 1,2-2 0,0 1-595,21-10-7584</inkml:trace>
  <inkml:trace contextRef="#ctx0" brushRef="#br0" timeOffset="1">608 1 11208,'4'12'0,"1"18"0,-4-4-3,-2 0 1,-5 35 0,5-53-2,-5 23-49,-44 162-27,36-150 0,-71 178-51,67-178-42,-60 162-1265,40-101-4708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7.4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 11296,'0'5'-8,"9"92"-15,-2-36 50,29 110 1,-23-134-3,-12-37-24,-1 0-1,1 0 1,0 0-1,0 0 1,0 0-1,-1 0 1,1 0 0,0 0-1,0 0 1,0 0-1,-1 0 1,1-1-1,0 1 1,0 0 0,-1-1-1,1 1 1,0 0-1,-1-1 1,1 1 0,1-1-1,0-1 1,38-22 1,-23 9-3,-1 0 1,0-1 0,24-33-1,-31 38-1,-1-1 0,13-24 0,-8 11 2,38-58-23,-28 41 2,19-48 1,-14 22-11,-30 101 30,-11 39 10,3-27-7,0-4 22,2 0-1,2 1 1,-2 48-1,10-39-1344,1-32-5399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0.6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240 92 1712,'0'0'577,"-2"-5"-385,-6-12-106,6 13 147,3 2 0,0 1-193,0-1 64,0 1 0,0-1-1,-1 0 1,1 1 0,0-1 0,-1 0-1,1 0 1,-1 0 0,0 0 0,0 0-1,0 1 1,0-1 0,0 0 0,0 0-1,0-3 1,-1 2 179,-1-3 12,0 3 59,-4-4 827,5 5-819,-4-5-25,4 5 200,0 4-331,0 6-22,1-7-166,0 0 1,0 0-1,-1 0 1,1 1-1,0-1 0,-1 0 1,1 0-1,-1 0 1,0 0-1,1-1 1,-1 1-1,0 0 1,1 0-1,-3 1 1,2 0-9,0-1 0,0 0 0,0 0 0,0 0 0,0 1 0,0-1 0,1 0 0,-1 1 0,0-1 0,1 1 0,-1-1 0,1 1 0,-1 2 0,-1 8 36,-5 28 127,-3 63 0,13 34 0,6-79-123,-8-52-47,17 123 122,-17-72-69,-15 151 86,5-141-78,-1 24-6,5-43 13,-14 56 0,3-46-20,-15 107 107,22-113-141,-26 101 96,-11 63-68,38-172-43,4-4 6,1 0-1,4 57 1,-1-90-7,0 38 3,0-8 11,1 0-1,8 55 1,18 105 305,-19-69 96,-3-12-223,-1-94-157,12 43 0,-11-50-23,-1 0 0,-1 0 0,0 0 0,1 22 0,-4-32 1,0-1 0,1 1 0,-1 0-1,1 0 1,3 6 0,-3-7-6,-1-2 99,1 0-69,-1-2-37,0 0 0,0 1 0,0-1 0,0 0 0,0 0 0,0 0-1,0 0 1,0 1 0,0-1 0,0 0 0,0 0 0,0 0-1,0 0 1,0 1 0,0-1 0,0 0 0,0 0 0,0 0 0,1 0-1,-1 1 1,0-1 0,0 0 0,0 0 0,0 0 0,0 0 0,0 0-1,0 0 1,0 1 0,1-1 0,-1 0 0,0 0 0,0 0 0,0 0-1,0 0 1,0 0 0,1 0 0,-1 0 0,0 0 0,0 0 0,0 0-1,0 0 1,1 0 0,-1 0 0,0 0 0,0 0 0,0 0-1,0 0 1,1 0 0,-1 0 0,0 0 0,0 0 0,1 0 0,1-4 0,0 0 0,1 0 0,-2 0 0,1-1 0,0 1 0,-1 0 0,2-8 1,-1-2-1,12-39-1409,0-5-5638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7.8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51 9688,'6'-8'35,"0"1"-1,1 0 1,-1 0 0,2 0 0,7-5 0,-14 11-11,0 1 0,0 0 0,-1-1 0,1 1 0,0 0 0,0 0 0,-1 0 0,1 0 0,0 0 0,0 0 0,0 0 0,-1 0 0,1 0 0,0 0 0,0 0 0,-1 0 0,1 0 0,0 1 0,0-1 0,-1 0 0,1 1 0,0-1 0,-1 0 0,1 1 0,0-1 0,-1 1 0,2 0 0,15 19 371,-13-15-383,22 29 110,-15-17 172,-10-14-259,4 7 21,-1 0-1,0 1 1,-1 0 0,0-1-1,0 1 1,-1 0 0,0 1-1,-1-1 1,-1 17 0,1 11 60,0 1 9,-2 0 0,-1 0 0,-12 63 0,14-100-108,-8 27 44,8-21-45,5-18-16,0-2-2,-2 0 1,0 0-1,4-21 0,-3 14-3,3-6-12,1 0-1,18-35 1,-26 57 16,6-8-2,-1 0 1,1 1-1,1-1 1,0 1 0,0 1-1,1-1 1,10-8-1,-8 7 3,-2 3 3,0 0 1,0 0-1,0 0 1,1 1-1,0 1 1,0-1-1,12-4 1,-11 6 4,-3 1 8,-1 0-1,2 1 1,-1 0-1,0 0 1,0 0 0,1 1-1,-1 0 1,0 1-1,15 0 1,-12 0 9,6 3 150,9 7-60,39 23 1,-62-32-108,0 0 0,-1 0 0,1 0 0,-1 0 0,1 0 0,-1 1 0,0-1 0,1 0 0,1 4 0,9 13 11,-2 0 1,0 0 0,0 1 0,6 21-1,-11-12-4,3 45 4,-4 11-14,-4-62-123,1 1-621,4 35 0,1-25-7274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8.2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11928,'1'5'-5,"1"1"0,-1-1 0,0 1 1,0-1-1,0 1 0,-1 0 1,0-1-1,0 1 0,-1 0 0,0-1 1,-1 7-1,1-5-9,-6 153-225,7-131 237,0 11 42,-5 166 38,3-165 77,-11 165 77,8-166-25,-21 163 257,16-110-1795,8-55-6402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8.5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93 11296,'1'-4'0,"-1"-25"1,0 26 0,-1 1 0,1 0 0,0 0 0,-1 0-1,0 0 1,1 0 0,-1 0 0,0 0 0,0 0 0,0 0 0,0 0 0,0 1 0,-1-1-1,1 0 1,-1 1 0,1-1 0,-4-2 0,5 4 1,0 0-1,-1-1 1,1 1 0,0 0 0,-1 0-1,1 0 1,0 0 0,-1-1 0,1 1-1,0 0 1,-1 0 0,1 0-1,0 0 1,-1 0 0,1 0 0,0 0-1,-1 0 1,1 0 0,-1 0 0,1 0-1,0 0 1,-1 0 0,1 0-1,0 0 1,-1 0 0,1 1 0,-21 4 20,1 0 0,-26 12 0,29-10 2,-1 1 0,2 1 0,-1 0 0,-24 20 1,-16 10 36,2-3-15,-3 3-36,35-22-13,-31 29 0,52-43-1,-1 0 0,0 0 0,1 0 0,0 0 0,-1 0 0,1 0 0,1 1 0,-1-1-1,0 1 1,1-1 0,-1 1 0,1 0 0,-1 5 0,2-6-1,-1-2-1,1 1 0,0-1 0,0 0 0,0 0 0,0 1 0,0-1 1,0 0-1,1 0 0,-1 0 0,0 0 0,1 1 0,-1-1 0,1 0 1,-1 0-1,1 0 0,-1 0 0,2 2 0,2 3-8,0 3 4,16 23-40,8 5 10,13 13 33,19 15 24,-59-64-11,0 1 0,1-1 0,-1 0 0,1 0 0,0 0-1,-1 0 1,1 0 0,0 0 0,-1-1 0,1 1 0,0 0 0,0-1-1,0 1 1,0-1 0,-1 0 0,4 0 0,5 1 8,32 3 28,-22-6 112,-1-5-104,-1 0 1,0-1 0,28-18-1,-28 10 45,4-11-753,35-57 0,-19 17-6515</inkml:trace>
  <inkml:trace contextRef="#ctx0" brushRef="#br0" timeOffset="1">580 7 9328,'5'-1'1,"-2"-1"7,-1 2 0,1-1 0,-1 0 0,1 1 0,0-1 0,0 1 0,-1 0 0,1 0-1,4 0 1,-6 0 0,1 1 0,-1 0-1,1 0 1,0 0 0,-1-1-1,1 1 1,-1 1-1,0-1 1,1 0 0,-1 0-1,0 0 1,0 1 0,1-1-1,-1 1 1,0-1 0,-1 1-1,1-1 1,0 1-1,1 2 1,13 24 131,21 44 82,-23-37-87,-1-1-1,-2 2 1,7 48 0,-15-70-108,-3 32 132,-1 8 7,2-52-154,0-1 0,0 1-1,0-1 1,1 0 0,-1 1 0,0-1 0,1 0 0,-1 1-1,1-1 1,0 0 0,-1 0 0,2 2 0,0 3 47,13-55-40,-3 6-15,35-105 54,-24 90 14,7 7 26,-29 50-84,0 0 1,-1 0-1,1 0 0,0 1 0,-1-1 0,1 0 0,0 1 0,0-1 1,-1 0-1,1 1 0,0-1 0,0 1 0,0 0 0,0-1 0,2 0 1,-3 1-7,1 0 0,-1 0 0,1 0 0,-1 0 1,1 1-1,0-1 0,-1 0 0,1 0 1,-1 0-1,1 0 0,-1 1 0,1-1 1,-1 0-1,1 0 0,-1 1 0,0-1 0,1 0 1,-1 1-1,1-1 0,-1 1 0,1 0 1,0 1 15,1 0 1,-1 0 0,0 1 0,0-1 0,0 1 0,0 0 0,0-1 0,0 1-1,0 4 1,0 3-2,0 33 83,-5-2-23,-11 45 0,4-27-35,10-57-89,1 0 1,0 0 0,-1 0 0,1 0-1,0 0 1,0 0 0,1 0 0,-1 0-1,0 0 1,0 0 0,1 0 0,0-1 0,-1 1-1,1 0 1,0 0 0,0 0 0,0-1-1,1 3 1,0-1-582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8.9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1 9328,'2'15'13,"-1"1"-1,-1-1 1,0 0 0,-5 30 0,-18 74 113,5-23-39,13-24-51,4-59 2,0-1-1,1 1 1,3 23 0,0-11-16,-1-2-7,6 41 76,-6-51-68,8 40 69,-9-47-78,0-1-1,0 0 0,1 0 1,0-1-1,0 1 1,0 0-1,6 8 0,-7-13-10,-1 0-1,1 1 1,0-1-1,-1 0 1,1 1-1,0-1 1,0 0-1,-1 0 1,1 0-1,0 0 1,0 0-1,-1 1 1,1-1-1,0 0 1,0-1 0,-1 1-1,1 0 1,0 0-1,-1 0 1,1 0-1,0-1 1,0 1-1,0-1 1,2 1 3,3-3-2,1 0-1,0 0 1,-1-1-1,1 0 1,-1 0-1,0 0 1,0-1-1,-1 0 1,1 0-1,-1 0 1,0 0-1,-1-1 1,8-11-1,-7 9-1,7-10 19,1-13 21,-1-1 1,-1-1-1,8-44 0,-15 59-27,-3 10 33,0 0-1,0 0 1,-1-17 0,0 15-39,1-5 108,-2 1 0,-2-20 1,2 28-57,0 0 1,-1 1 0,0-1 0,0 0-1,0 1 1,0-1 0,-1 1-1,0 0 1,0-1 0,-6-5 0,2 3 48,1 0 0,0 0 0,0-1 0,1 0 0,0 0 0,-4-11 0,-1-17-1548,0-1-5982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9.5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9 130 9688,'-2'4'17,"0"5"-5,0 0 0,1 1 0,0-1 0,0 1 0,1 10 0,4 57 98,-2-38-95,-2 14 176,-2 42-44,1-81-106,1-1 1,0 1-1,1 0 1,1 0-1,5 20 1,-7-32 6,12 2 23,-11-3-68,0-1 0,0 0-1,-1 1 1,1-1 0,0 0-1,0 1 1,-1-1 0,1 0-1,0 0 1,0 0 0,0 0 0,0 0-1,-1 0 1,1 0 0,0 0-1,0 0 1,0 0 0,0 0 0,-1 0-1,1 0 1,0-1 0,0 1-1,1-1 1,15-8 31,0 0 1,0-1-1,-1-1 1,20-18-1,-19 16 13,-13 11 53,4 1 30,-3 0 45,5-1 25,-4 5 39,12 17 80,20 29 1,0 1 118,-37-50-428,0 0 0,0 0 0,0 1 0,0-1 0,-1 0-1,1 0 1,0 0 0,0 0 0,0 0 0,0 0 0,0-1 0,0 1 0,-1 0 0,1 0 0,0-1 0,0 1 0,0 0-1,0-1 1,0 0 0,2 0 12,5-1-4,-6 2-11,0-1 0,0 0 1,0 1-1,0-1 0,0 0 0,0 0 0,0 0 0,0-1 1,0 1-1,0 0 0,0-1 0,-1 1 0,4-4 1,12-13 43,22-31 0,-30 31-17,8-50 4,10-78 0,-15 66-34,21-83-19,-30 154 11,-3 6-4,1 1 1,-1-1-1,0 0 0,0 0 0,0 0 1,0 0-1,0 0 0,-1 0 0,0-2 1,1 4-2,-1 1 0,0 0 1,1-1-1,-1 1 1,0 0-1,1 0 0,-1-1 1,0 1-1,1 0 1,-1 0-1,0 0 0,0 0 1,1 0-1,-1 0 0,0 0 1,1 0-1,-1 0 1,0 0-1,0 1 0,1-1 1,-1 0-1,0 1 1,0-1-6,0 1-13,0 0 1,-1 0 0,1 0-1,0 0 1,0 0 0,0 0-1,0 1 1,0-1 0,0 0-1,0 1 1,0-1 0,1 1-1,-1-1 1,0 1 0,1-1-1,-1 1 1,1 0 0,0-1-1,0 1 1,-1-1 0,1 1-1,0 0 1,0-1 0,0 1-1,1 2 1,-1 5-116,1 0 0,0-1 0,3 12 1,-3-15 107,1-1 0,0 1 1,0 0-1,0-1 1,3 6-1,12 28-11,13 53 18,-25-70 22,2 37 4,-10 12 1,-7-5 0,2-12 1,-1 11 7,9-55 2,2-17-8,-1 6-1,4-21 2,1 2 0,2-1-1,10-22 1,-2 9 5,71-133 72,-54 116 7,-5 15 18,-27 38-89,0 0 0,0 0-1,-1 0 1,1 0 0,0 0 0,-1 0 0,1 0 0,-1 0-1,1 0 1,-1 0 0,0 0 0,1 0 0,-1 0 0,0 0-1,0 2 1,3 7 8,-2-7-6,0 0 1,0 0-1,0 1 0,-1-1 1,0 0-1,0 1 0,0-1 1,0 0-1,0 1 0,-2 5 1,-16 115 206,10-85-89,-22 64 1,9-39-35,-10 31-1554,19-60-6288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29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11 217 9776,'0'0'0,"0"24"0,-3 38 64,-2 9 8,2-14-72,3-14-88,5-18 88,1 2-6888</inkml:trace>
  <inkml:trace contextRef="#ctx0" brushRef="#br0" timeOffset="1">242 1 12016,'0'0'0,"11"10"0,-2 18-96,3 28 96,0 21-24,-3 21 24,2-2-648,-7-14 648,1 1-7960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0.3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897 1 10040,'11'40'40,"9"41"216,17 113 120,-28-147 24,34 229 134,-35-215-260,22 277 80,-29-265-220,-23 311 44,12-308-84,-58 281 32,51-293-51,-80 244 33,75-251-41,-39 67-1,-7-14-42,39-71 30,-115 137 16,114-144-35,-125 92 17,151-121-49,1-1 1,0 0-1,-1 0 0,1 0 1,-1-1-1,0 1 0,-3 0 1,-23 6-317,1-1-1,-1-2 1,0-1 0,-44 0 0,-34-4-7673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0.7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723 1 12280,'0'0'0,"10"12"96,0-2 0,-6 5-64,4-5 0,16 5-96,10-9 64,-1 1-8880</inkml:trace>
  <inkml:trace contextRef="#ctx0" brushRef="#br0" timeOffset="1">559 795 12104,'0'0'0,"-16"26"0,-28 46 24,-27 22 8,-23 13-32,-10-9-64,-12-15 64,2 0-8592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1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147 275 8160,'-2'-2'2,"-12"-3"101,13 6-96,0 0 1,1 0-1,-1-1 1,1 1-1,-1 0 0,1 0 1,-1 0-1,1 0 0,0 0 1,-1 0-1,1 0 1,0 0-1,0 0 0,0 0 1,0 0-1,0 1 0,-23 145 407,17-107-274,-34 176 164,6-36-128,29-161-153,0-6-9,2 0 0,0 0 1,-2 17-1,4-17 15,6-75 14,1-49-34,-3 64 1,1 0 0,17-74 1,20-21 9,-30 119 0,-5 12-6,0 0-2,0 1 0,1 1 0,0-1 0,1 1 0,0 0 0,0 1-1,0 0 1,16-11 0,-11 11 20,0 0 0,0 1 0,15-5 0,-16 11 96,7 7-66,-1 1 0,34 17-1,-31-9 74,75 84 40,-87-90-158,-1 1 1,-1 0-1,13 22 0,-7-10-6,30 54-2,-4-13-4,-35-56-4,1-1-1,-1 0 0,1-1 0,11 10 1,-12-12-2,0 0 1,1-1 0,-1 0 0,1 0 0,0 0 0,0 0-1,0-1 1,0 0 0,0 0 0,0 0 0,0-1-1,0 1 1,7-2 0,-11 1-1,0 0 0,0 0 1,0 0-1,0 0 0,-1 0 0,1 0 0,0 0 0,0 0 1,0-1-1,0 1 0,0 0 0,0-1 0,0 1 0,-1-1 1,2 0-1,-2 1 1,7-4-4,0 0 1,0 0 0,9-9-1,-8 5 4,0 0-1,-1 0 0,13-19 1,-5-3 12,-1 1 0,-1-2 0,-1 1 1,-2-2-1,6-34 0,-10 43-2,-2 8 61,-1 1 1,1-21-1,2-7-36,14-167 1047,-20 195-904,0 9-187,0 0 0,0 1 0,0-1 0,-1 0 1,0 0-1,0 1 0,-3-9 0,1 1-554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2.0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33 8248,'-6'8'-19,"-1"0"0,1 1-1,0 0 1,-6 14 0,-3 2-32,-8 12 38,7-6 16,0 1 1,3 1 0,-15 50-1,23-66 1,-5 37 50,5 5 23,5-58-68,0 0 0,1 0-1,-1 0 1,0-1 0,1 1 0,-1 0-1,0 0 1,1-1 0,-1 1-1,1 0 1,-1-1 0,1 1 0,-1-1-1,1 1 1,-1 0 0,1-1 0,0 1-1,-1-1 1,1 0 0,0 1 0,-1-1-1,1 1 1,0-1 0,0 0 0,-1 0-1,1 1 1,0-1 0,0 0-1,0 0 1,-1 0 0,1 0 0,0 0-1,0 0 1,0 0 0,-1 0 0,1 0-1,0-1 1,0 1 0,0 0 0,-1 0-1,1-1 1,0 1 0,0 0 0,-1-1-1,1 1 1,1-1 0,1-1 21,4-3 8,0 0 0,1-1 0,-2 1 0,1-2 0,-1 1-1,0 0 1,0-1 0,0 0 0,4-9 0,94-153 678,-71 109-416,-31 57-279,17-35 280,-18 36-263,0-1 0,0 1 0,-1 0 0,1-1-1,0 1 1,-1-1 0,0 1 0,1-1-1,-1 1 1,0-1 0,0 1 0,-1-1-1,1 1 1,0 0 0,-2-5 0,1 5 203,1-2 62,0 4-298,0-1-1,0 1 1,0 0 0,0 0-1,0-1 1,0 1 0,0 0 0,-1 0-1,1-1 1,0 1 0,0 0-1,0-1 1,0 1 0,0 0 0,0 0-1,0-1 1,0 1 0,1 0-1,-1-1 1,0 1 0,0 0 0,0 0-1,0-1 1,0 1 0,0 0-1,0 0 1,1-1 0,-1 1 0,0 0-1,0 0 1,0-1 0,1 1-1,-1 0 1,0 0 0,0 0 0,0 0-1,1-1 1,-1 1 0,56-40-1224,-19 8-5834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1.6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0 3952,'1'16'186,"-1"0"1,-1 0-1,0 0 1,-1 0-1,-1 0 1,-7 20-1,9-31-161,-8 12 257,6-13-158,-6 4-6,5-6-3,-3 1 5,6-2-107,-1-1 1,1 0-1,-1 1 0,1-1 0,-1 0 0,1 0 0,-1 0 1,1-1-1,-1 1 0,1 0 0,-1 0 0,1-1 1,-1 1-1,1-1 0,-2 0 0,-5-2 16,-45-11 162,-97-38 463,68 15 173,60 33-160,21 4-659,1 0 0,-1 0-1,1 0 1,0 0 0,-1 0 0,1 0 0,-1 0 0,1-1-1,-1 1 1,1 0 0,-1 1 0,1-1 0,-1 0-1,1 0 1,0 0 0,-1 0 0,1 0 0,-1 0-1,1 0 1,0 1 0,-1-1 0,1 0 0,-1 0-1,1 1 1,0-1 0,-1 0 0,1 1 0,0-1-1,-1 0 1,1 1 0,0-1 0,0 0 0,-1 1-1,1-1 1,0 0 0,0 1 0,0-1 0,0 1-1,-1-1 1,1 1 0,0-1 0,0 1 0,0-1-1,0 0 1,0 1 0,0-1 0,0 1 0,0-1-1,0 1 1,0-1 0,0 1 0,1-1 0,-1 0-1,0 1 1,0 0 0,4 5 12,-1 0 1,1-1-1,0 1 0,1-1 1,-1 1-1,1-2 1,0 1-1,9 7 0,61 38 36,-73-48-56,38 22 11,77 51 15,-79-44-21,-27-18 9,-5 0-10,0 0 1,0 1 0,3 15-1,-9-15 10,-2-5-11,-1-1-1,0 0 1,-1 0 0,0 0 0,0 0 0,-1-1 0,0 1 0,0-1 0,-1 0-1,1-1 1,-2 1 0,-11 9 0,8-9 0,-33 22 21,32-22-16,4-2-2,-2 1-1,1-1 1,-11 4 0,15-7-1,0-1-1,0 0 1,0 0 0,0 0 0,0 0 0,0 0 0,0-1 0,0 0 0,0 0 0,0 0 0,0 0-1,-8-2 1,8 2 6,-4 0 2,6 0 11,4 2-14,39 38-1,-6-4-4,-3 8-3,-25-34-2,-1 2 0,7 15 0,-10-16 0,1-1 0,2 19 0,-1 23 0,-6 7 0,2 0 0,4-7 0,-2-40-1,0 0 1,1 0 0,0 0 0,0-1 0,9 14-1,-4-13-4,1-4 4,0-1-1,0-1 1,1 0 0,12 6-1,-8-9-23,-6-4-117,0 0-1,0 0 1,0-1-1,-1 0 1,1 0-1,-1-1 1,14-6-1,21-12-5430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2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 1 10672,'-6'20'9,"0"1"1,-3 25 0,-6 56-7,-19 170 102,30-232-74,-31 266 254,31-276-269,0-5 38,-10 36 0,-18 53-1283,15-67-5471</inkml:trace>
  <inkml:trace contextRef="#ctx0" brushRef="#br0" timeOffset="1">1 627 10848,'35'-6'0,"72"-16"10,-33 6 81,-23 5-54,68-23 1,-13-2 2,29-11-32,57-30-1312,-120 46-5216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2.8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613 49 13176,'-13'-8'-1,"8"5"0,0 0 0,0 0 0,0 1 0,0-1 0,-12-2 0,-68-16 2,65 20 13,-98 25 23,115-23-22,0 0 0,0 0 1,0 0-1,0 1 0,0-1 0,-5 4 1,-10 6 37,-31 23 0,-19 31-19,42-35 27,20-22-47,-11 12 8,1 2-1,1 0 1,1 1 0,1 0-1,-17 43 1,-5 31 53,35-96-75,-1-1 1,1 1 0,0-1 0,0 0 0,0 1 0,-1-1 0,1 1 0,0-1 0,0 1-1,0-1 1,0 1 0,0-1 0,0 1 0,0-1 0,0 1 0,0-1 0,0 1 0,0-1-1,1 1 1,-1-1 0,0 0 0,0 1 0,1 0 0,1 3 2,0-1-1,1 1 1,0-1 0,0 0-1,0 0 1,0 0 0,0 0-1,0 0 1,1-1 0,0 1-1,5 2 1,9-1 4,41-4-1,-38-2-5,0-2 0,21-5 0,-18 2 2,38-17-1,-42 15-1,-1-1-1,21-15 1,-25 15 0,0-1 0,-1-1 0,0 0 0,0-1 0,-2-1 0,1 0 0,13-21 0,-2 0-4,57-77 124,-81 111-114,1 0-1,0 0 0,-1 1 1,1-1-1,0 0 0,-1 1 1,1-1-1,0 1 0,0-1 1,0 1-1,0-1 0,-1 1 1,1 0-1,0-1 0,0 1 1,0 0-1,0 0 1,0 0-1,0 0 0,0 0 1,0 0-1,0 0 0,0 0 1,0 0-1,-1 0 0,1 0 1,0 0-1,0 1 0,0-1 1,0 0-1,0 1 0,0-1 1,0 1-1,-1-1 0,1 1 1,0-1-1,0 1 1,-1 0-1,1-1 0,0 1 1,0 1-1,11 15 48,0 1-1,-2 0 1,10 22 0,-16-33-40,31 59 91,-30-56-89,1 0 1,1-1-1,0 0 1,15 16-1,-12-22-9,5-3-8,1-1 0,-1-1 0,28-6 0,-20-1-58,4-7-541,-1-2 0,37-32 0,-3-3-8073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3.2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9416,'2'5'-47,"1"6"39,0-1 0,0 0 0,-1 1 1,0 10-1,4 21 39,17 104 34,-6-45 202,-3-20 40,-13-73-261,5 23 338,10 36-1,-15-67-374,-1 0 0,0 0 0,1 1 0,-1-1 0,0 0 0,1 0 0,-1 0 1,0 0-1,1 0 0,-1 1 0,1-1 0,-1 0 0,0 0 0,1 0 0,-1 0 0,1 0 0,-1 0 0,0 0 0,1 0 0,-1 0 0,1 0 0,-1-1 1,0 1-1,1 0 0,-1 0 0,0 0 0,1 0 0,-1-1 0,1 1 0,-1 0 0,1 0 3,4-3 21,1 0-1,0-1 1,-1 1-1,0-1 1,0 0-1,0 0 1,0-1-1,-1 1 1,7-9-1,19-20 97,56-54 15,-81 81-114,130-143 285,-96 103-747,1 2 1,52-44-1,-53 58-6794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3.5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532 0 9952,'-25'1'17,"0"0"0,1 1 0,-1 2 0,-36 9 0,-9 13-14,52-18 3,1 1 0,0 0 0,0 1 0,1 0 0,1 2 0,0 0 0,-15 15 0,-18 18 190,-55 66 0,99-105-36,2 2 29,3-7-99,3-2-1,7-3-39,0-1 1,0 0 0,-1-1-1,0 0 1,13-10 0,138-83 194,-102 65-194,-56 32-52,6-3 25,0 0-1,0 0 0,0 1 0,1 1 0,0 0 1,-1 0-1,12-1 0,-19 4-11,0 1 0,0 0 0,0 0-1,0 0 1,0 0 0,0 1 0,0-1 0,0 0 0,0 1 0,-1 0 0,1-1-1,-1 1 1,1 0 0,-1 0 0,2 2 0,-2-3 1,9 12 26,0 0 1,-1 1-1,0 0 1,8 19-1,-6-11 6,-10-19-42,0-1-1,0 0 1,0 0-1,1 0 1,-1 0 0,0 0-1,1 0 1,0 0-1,-1 0 1,1 0-1,0-1 1,0 1-1,0-1 1,0 0-1,0 1 1,0-1-1,0 0 1,1 0 0,-1 0-1,3 0 1,1 1-3,0-1 1,0 0 0,0 0 0,11 0 0,-6-2-13,0-1 1,1 0-1,-1-1 1,-1 0-1,1-1 0,0 0 1,-1-1-1,0 0 1,0 0-1,0-1 1,-1-1-1,0 1 1,10-10-1,17-24-1438,-4-1-5730</inkml:trace>
  <inkml:trace contextRef="#ctx0" brushRef="#br0" timeOffset="1">822 76 7984,'-10'4'65,"9"-3"-61,0 2-2,0 6 16,-12 96 206,0 37 33,4-41 257,8-74-476,-4 29 305,-4 14 38,9-70-374,0 1-1,0-1 0,0 0 0,0 0 1,0 0-1,0 0 0,0 0 0,0 1 1,0-1-1,0 0 0,0 0 0,0 0 1,0 0-1,0 0 0,0 1 0,0-1 1,0 0-1,0 0 0,0 0 1,0 0-1,0 1 0,0-1 0,0 0 1,0 0-1,0 0 0,0 0 0,0 0 1,0 0-1,0 1 0,1-1 0,-1 0 1,0 0-1,0 0 0,0 0 0,0 0 1,0 0-1,0 0 0,1 0 0,-1 1 1,0-1-1,0 0 0,0 0 0,0 0 1,0 0-1,1 0 0,-1 0 0,0 0 1,0 0-1,0 0 0,0 0 0,0 0 1,1 0-1,-1 0 0,0 0 0,0 0 1,0 0-1,0 0 0,1 0 1,-1 0-1,0 0 0,0-1 0,8-4 73,16-26-1246,5-5-4899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3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10224,'0'0'0,"5"17"40,-1 7 0,1 6-40,1-6 8,-2-15-8</inkml:trace>
  <inkml:trace contextRef="#ctx0" brushRef="#br0" timeOffset="1">319 107 13088,'0'0'0,"-2"23"0,-8 39 0,-5 21-8,1 24 64,-2 9 0,-4 1-56,2-18-144,12-40 144,-2 2-9312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4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475 664 10040,'0'0'248,"0"1"-224,0-1 0,0 0 0,0 1 0,-1-1 0,1 1 0,0-1 0,0 0 0,0 1 0,-1-1 0,1 1 0,0-1 0,0 0 0,-1 1 0,1-1 0,0 0 0,-1 0 0,1 1 0,0-1 0,-1 0 1,1 0-1,0 1 0,-1-1 0,1 0 0,-1 0 0,1 0 0,-1 0 0,1 0 0,0 1 0,-1-1 0,0 0 0,-19-4 371,11 2-277,0 1-1,0 0 1,-1 0-1,-12 1 1,-11 4 146,-49 10 0,58-5-24,-90 54 80,94-47-160,12-9-115,-1 2-24,0 0 0,1 0 0,0 1 0,0 0 0,1 0-1,1 1 1,-1 0 0,-8 23 0,0 10 18,6-8-30,5 0-4,4-36-5,0 0 0,0 0 0,0 0 0,0 1 0,0-1 0,0 0-1,0 0 1,0 0 0,0 0 0,0 0 0,0 1 0,0-1 0,0 0 0,1 0 0,-1 0-1,0 0 1,0 0 0,0 1 0,0-1 0,0 0 0,0 0 0,0 0 0,0 0-1,1 0 1,-1 0 0,0 0 0,0 0 0,0 0 0,0 0 0,0 0 0,1 1 0,-1-1-1,0 0 1,0 0 0,0 0 0,0 0 0,0 0 0,1 0 0,-1 0 0,0 0-1,0 0 1,0 0 0,0 0 0,0 0 0,1-1 0,20 5-2,32 2 1,-41-6-3,15 0-21,122-27-10,-120 16-10,95-64-15,-104 57 8,-12 10 34,6-8-1,-1 1 0,0-2 0,-1 0 0,16-32 0,-2-2-28,-1-1 39,5-5 29,-29 55 54,0 3 19,0 0-78,0 0-1,-1 0 1,1 0-1,0 0 1,-1 0-1,1 0 1,-1 0-1,1 0 1,-1 0-1,0 0 1,1 1-1,-1 1 1,5 89 407,-4-80-366,-1 3 17,1 0 0,1-1 0,0 0 0,1 1 0,7 21 0,-10-36-74,0 0 1,0 0-1,0 0 1,0 0-1,0 1 1,0-1-1,0 0 1,0 0-1,1 0 1,-1 0-1,0 0 1,0 0-1,0 0 1,0 0-1,0 0 1,0 0-1,0 1 1,0-1-1,0 0 1,0 0-1,1 0 1,-1 0-1,0 0 1,0 0-1,0 0 1,0 0-1,0 0 1,0 0-1,0 0 1,0 0-1,1 0 1,-1 0-1,0 0 1,0 0-1,0 0 1,0 0-1,0 0 1,0 0-1,0 0 1,1 0-1,-1 0 1,0 0-1,0 0 1,0 0-1,0-1 1,0 1-1,0 0 1,0 0-1,0 0 1,0 0-1,0 0 1,0 0-1,1 0 1,18-12 25,16-24-20,-3-7-10,29-51 1,-59 91 2,18-30-39,82-140-32,-81 140-47,-4 7 52,6-10-18,-2-1 0,24-53 1,17-63-260,-39 88 178,-23 65 165,0 0 0,0 0-1,0 0 1,0 0 0,0 0 0,0 0-1,1 0 1,-1 0 0,0 0 0,0 0-1,0 0 1,0 0 0,0 1 0,0-1-1,0 0 1,0 0 0,0 0 0,0 0-1,0 0 1,0 0 0,0 0 0,0 0-1,0 0 1,0 0 0,0 0 0,0 0-1,0 0 1,0 0 0,0 0 0,0 0-1,1 0 1,-2 10-5,-4 34 2,-29 112 10,-18 67 77,45-185-36,-16 147 15,21-151-27,2-22-22,-1 17 6,2-1 1,0 1-1,9 39 1,-9-62-20,-1-4 1,0 0 1,1 0-1,-1 0 1,1 0-1,-1 0 1,1 0 0,0 0-1,0 0 1,0 0-1,0-1 1,0 1 0,0 0-1,0 0 1,1-1-1,1 3 1,-1-3-2,-1 0 0,1 0 1,0 0-1,-1-1 0,1 1 0,0 0 1,0-1-1,0 1 0,0-1 0,3 1 1,34-4-1,16-9 0,107-44 74,-160 56-66,0-1 0,-1 0 0,1 0 0,0 1 0,0-1 0,0 1-1,0 0 1,0-1 0,0 1 0,0 0 0,0 0 0,0 0 0,0 1 0,0-1 0,0 0-1,3 2 1,-5-2-7,1 0 6,-1 1-1,1 0 1,-1-1-1,0 1 1,1-1 0,-1 1-1,0-1 1,0 1 0,1 0-1,-1-1 1,0 1-1,0 0 1,0-1 0,0 1-1,0 0 1,0-1 0,0 1-1,0 0 1,0-1-1,0 1 1,0 0 0,0-1-1,0 1 1,-1 1 0,1-1 7,-3 7 1,1 0 0,-1 0 0,0 0 0,-1 0 1,1-1-1,-2 0 0,1 0 0,-1 0 0,0 0 0,0-1 0,-12 12 1,9-10-13,-1 1 9,-1 0-1,0 0 1,0 0-1,-1-1 0,0-1 1,-22 11-1,25-14-8,-10 3 5,-27 0 4,40-6-12,0-1 0,0 0 1,0 0-1,0-1 0,1 1 1,-1-1-1,0 0 0,-6-3 1,8 3 29,0-1 1,-1 0 0,1 0-1,0 0 1,1 0 0,-1 0-1,0-1 1,1 1 0,-1-1-1,1 1 1,0-1 0,0 0 0,-3-4-1,0-4-631,0 0-1,-6-18 1,10 25 250,-20-62-8275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4.8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 10224,'0'0'0,"-2"28"0,-8 37 0,0 15 0,0 11 0,1 4 0,1-3 0,8-16-592,11-34 592,-2 2-6744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5.2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518 310 10848,'4'-4'27,"1"0"1,0 0-1,0 0 1,1 1-1,-1 0 1,1 0 0,0 0-1,-1 1 1,1 0-1,0 0 1,10-2-1,-15 4-12,0 1-15,-1-1 0,1 1 1,-1-1-1,1 1 0,0-1 0,-1 1 1,1-1-1,-1 0 0,1 1 0,0-1 1,-1 0-1,1 0 0,0 1 0,0-1 1,-1 0-1,1 0 0,0 0 0,-1 0 1,1 0-1,0 0 0,0 0 0,0 0 1,16 0-22,-12-1 2,1-1-1,0 1 0,-1-1 0,1 0 1,-1 0-1,1-1 0,-1 0 1,0 0-1,0 0 0,0 0 0,-1-1 1,1 0-1,6-7 0,-10 10 14,9-12-193,-5 4 154,-1 0 0,0 0 0,-1-1 0,0 0-1,2-12 1,-7 8-141,-5 0 121,0 1 1,0 0 0,-16-19-1,9 19-100,-8 1 93,0 0 1,-36-12-1,56 23 61,-1 1-1,0-1 0,1 0 1,-1 1-1,1-1 0,-1 1 0,0 0 1,-2 0-1,-162 14-111,129-4 118,-146 78 9,180-85 0,-1 0 1,0 0-1,1 0 1,0 0-1,-6 6 1,-23 28 25,-54 73 0,86-108-22,0 0 1,0-1 0,0 1 0,0 0-1,0 0 1,0-1 0,0 1 0,1 0-1,-1 0 1,0 0 0,1 0 0,0 0-1,0 0 1,-1 0 0,1 4 0,0-6-9,0 11 23,0 1 0,0 0 1,1 0-1,1 0 0,3 14 1,0-12-8,0 0 0,2 0 1,0 0-1,9 13 0,-15-25-3,0 0-1,0 0 1,0-1 0,0 1 0,1 0-1,-1-1 1,1 1 0,-1-1-1,1 0 1,-1 1 0,1-1-1,0 0 1,-1 0 0,1 0 0,0 0-1,0 0 1,0 0 0,0-1-1,0 1 1,2 0 0,-4-1-13,28 11 89,1-2-1,54 12 1,148-3-1257,15-9-4938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2.84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892 1 5296,'0'0'48,"-3"4"-8,-8 12 8,11-15-31,-1 0 1,0 0 0,0 0-1,0 0 1,0-1-1,0 1 1,0 0 0,0 0-1,0-1 1,0 1-1,0-1 1,0 1-1,0-1 1,0 1 0,0-1-1,-1 0 1,1 0-1,0 1 1,-2-1 0,-4 1 30,-39 10 344,-95 23 605,81-20-697,33-10-161,5-1-58,1 1 0,0 1 0,0 0 0,-25 12 0,43-16-70,0 0 0,1 1 0,-1 0 0,0-1-1,1 1 1,-4 4 0,5-6-8,1 1-1,0 0 1,0-1-1,0 1 1,1 0-1,-1-1 1,0 1 0,0 0-1,0-1 1,0 1-1,1 0 1,-1-1-1,0 1 1,0-1 0,1 1-1,-1-1 1,1 1-1,-1-1 1,0 1-1,2 0 1,-1 1 3,3 3-2,0 0 1,0-1-1,1 0 0,-1 1 1,1-1-1,0-1 0,0 1 1,1-1-1,-1 0 0,9 4 1,8 1 7,32 10 1,-44-16-10,10 3-1,29 11 8,-40-13-6,5 2-2,0 0 1,0 1 0,-1 1 0,0 0-1,0 1 1,18 14 0,45 42 7,-76-63-9,1-1 0,0 1 0,0 0 0,-1-1 0,1 1 0,-1 0 0,1 0 0,0-1 0,-1 1 0,0 0 0,1 0 0,-1 0 0,1 0 0,-1 1 0,2 3 2,-1 0-1,0 0 0,-1 0 1,1 0-1,-1 0 1,0 0-1,0 0 1,-1 0-1,1 0 1,-1 0-1,-2 5 0,3-9 0,0 0 1,0 0-1,-1 0 0,1 0 0,-1 0 0,1-1 0,-1 1 0,1 0 0,-1 0 0,1 0 0,-1-1 0,0 1 0,1 0 1,-1-1-1,-1 1 0,-23 20 22,-39 23 1,40-33 23,-122 36 31,114-40 1,-143 20 29,139-22-42,-153 10 102,175-14-144,-112 11 234,124-12-192,-4 0 73,15 0-83,7 1-35,0 0-1,0 0 1,0 2 0,0 0-1,0 0 1,-1 2 0,24 9-1,-2 6-9,-25-10 23,-2 2-22,-1 0-1,-1 1 1,9 18 0,-12-14 8,-2 97 12,-4-81-23,2 0 0,7 54 1,-7-83-11,4 20 7,6 2-4,1 0 0,19 32 0,-15-40 4,91 66 6,-104-81-9,0-1 0,0 0 0,1 0 0,-1-1 0,1 1 0,4 1 0,44 13 16,66 12 0,-80-24-13,62 3-1,30-4-4,-89-5-296,0-2 1,-1-2 0,74-20-1,-5-5-5572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9.8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827 137 2072,'0'0'17,"-4"4"2,-14 11 8,13-11 87,-51-2 1432,34-5-1279,-1-1 1,1-1 0,-1-1 0,1-1-1,-26-12 1,-115-41 615,143 52-777,-1 1 0,0 1 1,-28-5-1,10 4 98,-48-10 61,79 17-222,0-1 0,0 1 0,0 0 0,0 0 0,1 1 0,-1 0 0,0 1 0,-12 3 0,9-2-7,5-2-6,1 1 0,0-1 0,-1 1 0,1 0 0,0 1 0,0-1-1,1 1 1,-1 0 0,0 0 0,1 0 0,0 1 0,-8 7 0,11-9-20,-5 7 110,2 5-84,2-1 1,-1 1-1,2 0 0,-1 0 1,2 0-1,0-1 1,1 1-1,0 0 0,6 23 1,-6-33-27,-1 0 0,1 0 0,0-1 0,1 1 0,-1-1 0,1 1 0,-1-1 0,1 0 0,0 1 0,4 3 0,3 5 6,-2 2-6,-5-10-6,0 0-1,1-1 1,-1 1-1,1 0 1,0-1-1,0 0 1,0 1 0,0-1-1,6 3 1,-2 1 5,0-1-5,0 0 0,1 0 0,0 0 0,0-1 0,0 0-1,0 0 1,1-1 0,0-1 0,16 6 0,31 5 9,16 1-10,-21-10-6,0-2 0,58-4 1,-40-5-1008,1-2-4036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2.6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148 132 6456,'0'0'106,"0"-1"-3,0-5 14,-1 1-59,0 1-1,0 0 0,0-1 1,0 1-1,-5-9 0,0-3 97,5 11-93,-1 0 0,1-1 0,1 1 0,-1 0 0,1 0 1,0-8-1,0 12-38,0 0 1,0-1-1,1 1 1,-1-1-1,0 1 0,1 0 1,0-1-1,-1 1 1,1 0-1,0 0 1,0-1-1,-1 1 1,1 0-1,0 0 0,0 0 1,0 0-1,0 0 1,1 0-1,-1 0 1,0 1-1,0-1 1,1 0-1,-1 1 1,0-1-1,0 0 0,1 1 1,-1 0-1,3-1 1,-1 1 2,-1-1 1,1 1 0,-1 1 0,1-1-1,-1 0 1,1 0 0,-1 1 0,1 0 0,-1-1-1,0 1 1,1 0 0,-1 0 0,0 0-1,0 0 1,1 1 0,-1-1 0,0 1-1,0-1 1,0 1 0,2 3 0,1-1-7,2 6 194,-6-7-181,3 4 12,0 1 1,-1 1 0,0-1 0,-1 0 0,0 1 0,0-1 0,0 1-1,-1 0 1,-1 0 0,0 11 0,-4 47 310,-20 103 0,3-67-124,-2 50-1,21-123-71,9 74 53,-5-83-151,2 1 1,0 0-1,8 24 0,-7-33-40,-4-9-9,0 0 0,1 0 0,0 0-1,0 0 1,0-1 0,0 1 0,1-1 0,-1 1-1,1-1 1,3 3 0,9 10 68,33 23 1,-44-35-67,2-2 1,-1 1 0,0-1-1,0 1 1,1-1 0,-1-1-1,1 1 1,0-1 0,-1 0 0,1 0-1,0-1 1,0 0 0,7 0-1,-6 0-2,4-1 14,1 0 0,-1-1 0,1 0 1,-1-1-1,0 0 0,0-1 0,0 0 1,0-1-1,14-8 0,-23 12-22,4-2 40,-5 3-2,-40 15 92,-1 3-78,25-10-30,1 1 0,-1 1 0,1 0 0,-24 24 0,30-26-21,6-6-1,0-1-1,1 1 1,-1 1-1,0-1 1,1 0-1,-1 0 1,1 1-1,0-1 1,-1 1-1,0 4 1,-3 7 10,0 1 0,1-1 0,1 1 0,0 1 0,1-1 1,1 0-1,1 20 0,6 33 24,-3-37-28,3 19 39,0 59-1,-6-103-41,-1 1 1,0-1-1,0 1 0,0-1 0,-1 1 0,0-1 0,0 0 0,-5 7 1,4-5-3,2-5 0,0 0-1,-1 0 0,1-1 1,-1 1-1,1 0 0,-1-1 0,0 1 1,0-1-1,0 0 0,0 1 1,-5 2-1,-3 4 5,0 1-4,3-3 3,0-1-1,-1 0 0,0 0 0,-8 5 1,6-5-3,-21 16 6,-2-2 1,-1-1-1,-46 18 1,67-32-1603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1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165 45 5832,'2'3'-13,"-1"0"0,0 0 0,0 1 0,0-1 0,0 0 0,-1 1 0,1-1 0,-1 1 0,0-1 0,0 0 0,0 1 0,0-1 0,-1 1 0,-1 5 0,2-7 12,-3 2-12,-18 12-2,-1 8 283,1 0 0,-30 43-1,44-56-169,0 0 0,0 1-1,1 0 1,1 0-1,0 1 1,1 0-1,0-1 1,-2 16-1,5-23-52,1 0 0,0-1 1,1 1-1,-1 0 0,1 0 0,0 0 0,0-1 0,0 1 0,1 0 0,-1-1 1,4 6-1,-2-4-2,-1-1-6,0-2-1,0 1 1,0 0-1,1 0 1,-1-1-1,1 1 1,0-1-1,0 0 1,1 0-1,-1 0 1,0 0-1,8 3 1,-7-3-4,-3-2-13,1 0 0,0 0 1,-1 0-1,1 0 0,0 0 0,-1 0 0,1-1 0,0 1 0,0-1 0,-1 1 0,1-1 0,0 0 0,0 0 0,0 1 0,0-1 0,2-1 0,4 1 26,3 0 5,0 0 0,0-1-1,0 0 1,0-1 0,-1-1 0,1 1-1,0-2 1,14-6 0,-1-1 27,-1-1 1,25-17-1,-31 17 6,0-1-1,0-1 1,16-18 0,16-15 125,-46 45-204,-1 0 0,1 0 1,0 0-1,0 0 0,0 0 0,0 1 0,1-1 1,-1 1-1,0 0 0,1 0 0,-1 0 0,0 0 1,1 1-1,-1-1 0,1 1 0,-1 0 0,1 0 1,0 0-1,3 1 0,19 8-1,2 8 1,-1 6-2,14 18 5,-17-15-1,-22-23-7,-2-2 0,0 0 0,1-1 0,-1 1 0,1 0 0,-1 0 0,1-1 0,0 1 0,-1 0 0,1-1 0,0 1 0,-1-1 0,1 1 0,0-1 0,0 1 0,-1-1 0,1 0 0,0 1 0,0-1 0,0 0 0,0 1 0,-1-1 0,1 0 0,0 0 0,1 0 0,0 1-1,-1-1 1,1 1-1,-1-1 1,1 1 0,0-1-1,-1 1 1,1-1-1,-1 0 1,1 0-1,0 0 1,-1 0-1,1 0 1,0-1 0,-1 1-1,1 0 1,0-1-1,-1 1 1,1-1-1,-1 1 1,3-2-1,0 0 3,95-42-105,-68 29 62,19-9-55,-1 3-160,84-25 0,-4 13-198,-121 30 370,0 0 1,0 0-1,0-1 0,-1 0 0,1-1 0,-1 1 0,0-1 0,-1-1 0,1 1 0,-1-1 0,0 0 1,0-1-1,5-8 0,-9 14-56,2-4-28,-4 5 161,1-1 0,-1 1 0,0 0 1,0-1-1,0 1 0,0 0 0,0-1 0,1 1 1,-1 0-1,0 0 0,0-1 0,0 1 1,1 0-1,-1 0 0,0-1 0,0 1 1,1 0-1,-1 0 0,0 0 0,1 0 1,-1-1-1,0 1 0,0 0 0,1 0 0,-1 0 1,0 0-1,1 0 0,-1 0 0,0 0 1,1 0-1,-1 0 0,0 0 0,1 0 1,-1 0-1,0 0 0,1 0 0,-1 0 1,1 1-1,16 10 0,6 10 6,5 10 1,2 2 0,-17-18 3,0 1 1,-2 1-1,0 0 1,-1 0 0,15 38-1,-24-53 4,0 0 1,0 1-1,0-1 1,-1 1-1,1-1 0,-1 1 1,0 0-1,0-1 0,0 1 1,0-1-1,0 1 1,0-1-1,-1 1 0,1 0 1,-1-1-1,0 1 0,1-1 1,-1 0-1,0 1 0,-1-1 1,1 0-1,0 1 1,-1-1-1,1 0 0,-1 0 1,0 0-1,1 0 0,-1-1 1,0 1-1,0 0 0,0-1 1,-1 1-1,1-1 1,0 0-1,-1 0 0,1 0 1,0 0-1,-1 0 0,-4 1 1,3-2 53,-3-2 14,5 1-15,2 1-58,0 0 1,0 0-1,-1 0 0,1 0 1,0 0-1,-1 0 1,1 0-1,0 0 0,0 0 1,-1 0-1,1 0 1,0 0-1,-1 0 0,1-1 1,0 1-1,0 0 1,-1 0-1,1 0 0,0 0 1,0-1-1,0 1 1,-1 0-1,1 0 0,0-1 1,0 1-1,0 0 1,-1 0-1,1-1 0,0 1 1,0 0-1,0 0 1,0-1-1,0 1 0,0 0 1,0 0-1,0-1 1,0 1-1,0 0 0,0-1 1,0 1-1,0 0 1,0-1-1,0 1 0,0 0 1,0 0-1,0-1 1,0 1-1,0 0 0,0-1 1,0 1-1,0 0 1,1 0-1,-1-1 0,0 1 1,0 0-1,1-1 1,0-1 0,1 0 0,-1-1 0,1 1 0,0 0 0,0 0 0,0 0 0,4-3 0,9-6 3,0 1 1,1 0-1,0 2 0,0 0 0,19-6 0,-23 9-4,-7 4-1,0-1 0,-1 1 0,1 0 0,-1 0 0,1 1 0,0 0 0,8 0 0,33-1 5,9 2-3,-7 3 2,9 4 2,-47-5-6,0-2-5,104 15 176,-110-17-156,0 0 1,0 1-1,0-1 0,1-1 0,-1 1 0,0-1 0,0 1 0,0-1 0,5-4 0,-3 2 2,23-8 112,-1-2 0,47-32-1,-66 39-92,0 1-1,0-2 0,0 1 0,-1-1 0,0 0 0,-1 0 0,0-1 0,0 0 1,7-15-1,-10 16 0,-1 0 1,0 0 0,4-16-1,-7 23-27,0-1 0,0 1 0,0-1 0,-1 1 0,1 0 0,0-1 0,0 1 0,-1 0 0,1-1 0,-1 1 0,1 0 0,-1-1-1,0 1 1,1 0 0,-1 0 0,0 0 0,0 0 0,-1-2 0,-2-3 15,-2-4-7,4 7-3,0-1 1,0 0-1,-1 1 1,1-1-1,-1 1 1,0 0-1,-5-4 1,0-1 14,0 1-1,-1 1 1,0-1 0,0 2 0,-1-1-1,1 1 1,-1 1 0,0 0 0,-1 0-1,-17-4 1,-14 4-2,25 6 13,3 2-30,1 1-1,0 0 1,0 1 0,1 1 0,-1 0 0,1 1 0,1 0 0,0 0-1,-19 20 1,16-15-6,9-7-2,-1 0 0,1 0 0,-1 1-1,2-1 1,-7 12 0,-45 75 14,54-90-15,0 0 0,0 1 0,0-1 0,0 0 0,0 1 0,1 0 0,0-1 0,0 1 0,0 0 0,0 0 0,0 4 0,0 4 0,-2 27 3,6-24 10,0-8-9,1 2-1,0 0 0,1 0 0,0 0-1,0 0 1,1-1 0,0 0 0,1 0 0,11 10 0,33 28 37,64 45 0,-56-51-30,-32-24 17,123 52 23,-119-58 10,118 25 35,-120-31-8,-15-4-51,5 1-9,-1-1-1,0 0 1,1-2 0,-1 0-1,0-1 1,29-9 0,141-47 108,-144 43-56,219-105-1283,-116 44-5290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3.7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 0 4848,'0'0'105,"-5"1"-66,-2 0-24,0 0 0,1 1 0,-1 0 1,0 0-1,1 1 0,0 0 0,-1 0 0,1 1 1,0-1-1,1 1 0,-1 0 0,1 1 0,0-1 0,-9 11 1,0 1 3,0 2 1,-19 28 0,23-28-4,0 1 1,1-1-1,0 2 1,-9 33 0,14-39-10,-1 0 8,2 0 0,-1 0-1,2 0 1,0 1 0,1-1-1,0 21 1,1-24-8,3 7 26,2-6-24,1 0 0,0-1 0,1 0 0,9 12 0,-4-13 18,3-3-16,1-1 1,19 6-1,-20-11 4,5-5-4,-1 0-1,21-7 1,-25 2 36,58-63 25,-63 59-46,0-1 1,0 0-1,-1 0 1,-1-1-1,0 0 1,6-18-1,-7 15-6,0 4 44,-1 0 0,7-26-1,-6 16-34,-1 5-8,11-46 125,-12 49-76,-1 4 20,-1-1 0,0 0 0,1-14 0,-6 27-72,1 0 0,0 0 0,-1-1 0,1 1 0,-1 0 0,1 1 0,-1-1 0,1 0 0,0 0 0,-1 1-1,1-1 1,-1 0 0,0 2 0,-5 0 2,5-2-12,0 1 0,0 0 0,0 0 0,0 0 1,0 0-1,0 0 0,1 0 0,-1 0 0,0 0 1,1 1-1,-1-1 0,1 1 0,-1 0 1,-2 3-1,-11 16 56,-26 44 1,31-40-18,-30 112 15,34-109-28,0 27 8,3 0 1,4 82 0,10-49-29,-4-51 20,-6-30-28,13 53 36,36 96-1,10 2 27,-50-128-1,20 122 26,-28-121-26,-1-12-33,1-1-11,-1 0-1,-2-1 1,1 1-1,-2 0 1,-6 30-1,5-37 13,2-3-21,-1 0-1,0 0 1,0 0-1,-1-1 0,0 1 1,-1-1-1,1 0 1,-1 1-1,-1-2 0,-5 9 1,3-8 15,0 0 0,0 0 1,-1-1-1,1 0 0,-1 0 1,-1-1-1,1 0 0,-1-1 1,0 0-1,-14 5 0,18-8-4,0 0 0,0 0 0,-1-1 0,1 1 0,0-1 0,0-1 0,-1 1 0,1-1 0,0 0 0,0 0 0,0 0 0,0-1 0,-7-2 0,2-1 11,1-1-1,0 0 1,1 0-1,-1-1 1,-8-10-1,2 5-21,8 6 0,0 0 0,0-1-1,0 0 1,-5-9 0,-74-106-1048,42 52-4452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6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873 146 5832,'0'0'584,"-3"-6"-318,-9-18-170,4 14 118,-75-35 64,63 36-228,0 0 0,0 1 0,-1 2 0,-40-9 0,46 12-33,-7-1 30,-1 1 0,1 1 0,-45 1 0,46 1-31,-9 0 35,1 1 1,-38 7-1,10 0 38,3-2-41,5-2 49,-96 21-1,144-24-92,-1 0 0,1 0 0,0-1 0,-1 1 0,1 0 0,0 0 0,-1 0 0,1 0 0,0 0 0,0 1 0,0-1 0,0 0 0,0 1 0,0-1 0,0 0-1,1 1 1,-1-1 0,0 1 0,1-1 0,-1 1 0,1-1 0,0 1 0,-1 0 0,1-1 0,0 1 0,0-1 0,0 1 0,0 3 0,0-4 1,0-1-3,0 1-1,0-1 1,0 0-1,0 1 1,0-1-1,0 0 1,0 1 0,0-1-1,1 0 1,-1 0-1,0 1 1,0-1-1,0 0 1,0 1-1,0-1 1,0 0 0,1 0-1,-1 1 1,0-1-1,0 0 1,0 0-1,1 0 1,-1 1-1,0-1 1,0 0 0,1 0-1,-1 0 1,0 0-1,1 1 1,5 3 7,0 1 0,0-1 1,0-1-1,0 1 0,1-1 1,0 0-1,0-1 0,0 1 1,0-2-1,0 1 0,9 1 1,128 24 54,-56-9 6,-60-11-60,51 14 6,-47-11 24,123 59 20,-126-51 0,6 9-19,47 46 0,-66-51 13,1 9-17,15 38 0,-29-52 17,-3-9-42,0 1 1,-1-1-1,0 0 0,0 0 1,-4 13-1,-3-12 42,-1-3-36,-1 0 1,0-1 0,-1 1 0,1-2 0,-1 0-1,-16 4 1,-62 11 49,83-18-71,-7 1 15,-1 0 1,0-1 0,-26-2-1,19 0-2,-45-3 78,11-1-15,27 3-309,-1 2 0,1 1 0,-53 9 0,39 1-5517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7.6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 6728,'-13'-1'5,"10"1"-2,-1 0 0,1-1 0,0 1 0,0 0-1,0 1 1,0-1 0,0 1 0,0-1 0,0 1 0,0 0 0,0 0-1,0 0 1,-5 3 0,-3 5 31,1 1 0,1 1 0,0-1 0,-11 17-1,19-26-25,0 1 0,0-1-1,0 1 1,1-1-1,-1 1 1,0 0 0,1-1-1,0 1 1,-1 0 0,1 0-1,0-1 1,0 1-1,0 0 1,0 0 0,0-1-1,1 5 1,-1 1 9,0 3-2,1-5-1,-1-1 0,0 0 0,1 0 0,0 1 1,0-1-1,0 0 0,2 5 0,68 185 425,-57-156-261,-2 0 1,14 79 0,-18-40-34,0-26-5,2-2-1,19 54 1,-29-101-132,1-1 1,-1 1-1,1-1 1,-1 1-1,1-1 1,-1 0 0,1 1-1,0-1 1,0 0-1,0 1 1,0-1-1,0 0 1,0 0-1,0 0 1,0 0-1,1 0 1,-1 0-1,0-1 1,0 1 0,1 0-1,-1 0 1,1-1-1,-1 1 1,0-1-1,1 1 1,-1-1-1,3 0 1,-3 0-8,6-2 99,-2-2-72,0 0-1,-1-1 1,1 0 0,-1 0 0,0 0 0,0 0 0,0-1 0,5-9 0,21-59 291,-21 47-184,56-119 625,-45 96-433,-13 30-172,1 0 0,1 0 0,0 1 0,21-29 1,-28 45-126,0 1 1,0 0-1,0 0 1,0 0-1,1 0 1,-1 1-1,1-1 1,0 1 0,-1-1-1,1 1 1,0 0-1,0 0 1,0 0-1,-1 0 1,1 1-1,0-1 1,0 1-1,6 0 1,-1 0 4,1 1 1,-1 0-1,0 0 0,10 3 1,-16-3-39,11 3 67,0 0 0,0 2 0,19 10-1,-21-10-33,-1-1 0,1 0 0,12 3 0,-11-4-19,-7-3-4,-1 0-1,0 0 1,0 0-1,1 0 1,-1-1 0,0 0-1,9 0 1,8-1 14,-1 0 1,1-2-1,-1 0 0,1-1 1,25-9-1,-32 8-16,-10 4-2,0-1-1,0 1 1,0-1-1,-1 0 1,1 0-1,0 0 1,-1-1-1,0 1 1,5-4 0,-1-1 3,0 0 1,0-1 0,0 0 0,-1 0 0,0 0 0,-1 0 0,1-1 0,-2 0 0,1 0-1,-1-1 1,3-13 0,-2 10-2,-4 9-1,0 0 1,0 0-1,0 0 0,-1 0 0,1 0 0,-1 0 0,0-1 1,0 1-1,-1-6 0,1 3 8,-1-1 1,0 1-1,-1-1 0,0 1 0,0 0 1,0-1-1,-1 1 0,0 0 1,0 0-1,-1 1 0,0-1 1,-8-9-1,7 10 35,-4-8 6,6 10-10,-2-2-3,3 4 0,3 2-39,-1 0 1,0 0-1,1 0 1,-1 0-1,0 0 1,1 0-1,-1 0 1,0 0-1,1 0 1,-1 0-1,0 0 1,0-1 0,1 1-1,-1 0 1,0 0-1,1 0 1,-1 0-1,0-1 1,0 1-1,1 0 1,-1 0-1,0 0 1,0-1-1,0 1 1,1 0-1,-1-1 1,1 0-1,-1 0 0,1 1 0,-1-1 0,1 0 0,0 1 0,-1-1 0,1 0 0,0 1 0,0-1 0,-1 1 0,1-1 0,0 1 0,0 0 0,0-1 0,1 1 0,4-3 2,0 1 0,1 0 1,-1 1-1,0 0 0,1 0 0,-1 0 1,0 1-1,10 0 0,84-2 7,-25-8-22,-59 6 6,0 2 0,0 0 0,26 1 0,-40 1 2,0 0 1,0 1 0,0-1 0,0 1-1,-1-1 1,1 1 0,0 0 0,0 0-1,0 0 1,-1 0 0,1 0 0,0 0-1,-1 0 1,1 1 0,-1-1 0,0 1-1,1-1 1,-1 1 0,0-1 0,0 1-1,0 0 1,2 3 0,0 4-16,1-1 0,-2 1 0,4 16 0,-2-7 11,12 45-37,14 116-98,-17-111 86,-6-37-7,-2 0 0,1 36 1,-6-67 58,0 1 0,1-1-1,-1 1 1,1-1 0,-1 1 0,0-1-1,1 1 1,-1-1 0,1 1 0,-1-1 0,1 0-1,-1 1 1,1-1 0,-1 0 0,1 1 0,0-1-1,-1 0 1,1 0 0,-1 0 0,1 0-1,1 1 1,4-15-62,0 0-1,-1 0 0,6-25 1,-3 6-1283,11-29-6236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8.0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8072,'0'0'24,"15"0"-8,-4 11 8,-2 3-24,3 1-64,3-2 64,-2 1-5576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8.4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6904,'51'39'-47,"-38"-31"20,0 1 0,-1 1-1,0 0 1,-1 0 0,0 1 0,0 1 0,-1 0 0,-1 0-1,10 16 1,-1 9-202,14 43-1,-27-68 206,-4-8 5,1 0-1,-1 0 0,0 0 1,0 0-1,0 0 0,0 0 1,-1 6-1,8 97-143,-8-15-13,1 9 146,3-39 16,1 3 12,-4-19 20,-7 66 0,-2 46 530,8-155-347,0 6 522,0-13-715,0-1 0,0 1-1,0 0 1,1-1 0,0 1 0,0 0 0,0-1 0,0 1 0,1 0 0,3-7 0,-2 3-434,12-28-3927</inkml:trace>
  <inkml:trace contextRef="#ctx0" brushRef="#br0" timeOffset="1">86 544 4848,'47'72'-11,"-36"-60"-1,2-2 5,1-1-1,0-1 0,1 0 1,0-1-1,0-1 0,0 0 1,17 4-1,42 6-19,-61-14 23,174 26-17,-103-22 45,89-3 319,-163-5-188,0 1 1,0-1 0,0-1 0,12-4 0,-6 1-106,34-7-517,-28 9-2966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8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 7 4488,'-1'2'-8,"-7"4"1,-3-5 6,7-1 1,-12-3 0,0 0 0,8 0 0,0 0 0,-28-1 0,26 4 9,-1 0-1,0 1 1,1 0 0,-1 1 0,0 0-1,1 0 1,0 1 0,0 1 0,0 0-1,0 0 1,0 1 0,1 0 0,-14 10 0,15-8 39,-1 0 1,1 1 0,0 0 0,0 0 0,-9 15 0,8-12-12,5-5 1,0 0 0,0 0-1,1 0 1,-1 1 0,1 0 0,1-1 0,-1 1-1,1 0 1,1 0 0,-2 12 0,1-9 4,0 5 42,0 0 1,1-1-1,1 1 1,0 0 0,3 24-1,-1-20-36,0 5 69,1 0 0,1 0 0,11 37-1,-9-42-71,-2-3 51,0 1 0,2-1 0,0 0-1,1 0 1,11 19 0,-8-17 72,30 48 155,-37-62-288,1-1 0,-1 1 0,1-1 0,0 0 0,0 0 1,0 0-1,0-1 0,0 1 0,1-1 0,-1 0 0,1 0 0,0-1 1,6 2-1,-4 0 5,8-1 161,12-6-66,40-10 1,-43 4-15,144-88-990,-66 35-4231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29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4040,'14'76'226,"-9"-56"-175,3 15 123,10 46 392,7 212 435,-11-190-818,38 110 210,-30-140-266,29 101 240,-47-160-344,4 35 154,-7-39-140,1 3 80,-1-1 1,0 1 0,0-1-1,-3 20 1,1-30 625,-3-7-459,3 5-272,0 0 1,1 0 0,-1 0 0,1 0-1,-1-1 1,0 1 0,1 0 0,-1 0-1,1-1 1,-1 1 0,1-1 0,-1 1-1,1 0 1,-1-1 0,1 1 0,0-1-1,-1 1 1,1-1 0,0 1 0,-1-1 0,1 1-1,-1-2 1,-1-3 69,-4-3-13,1-1 1,1-1-1,0 1 0,0-1 0,1 0 0,-3-14 1,-2-11 164,3 0 0,0 1 0,1-45 0,4 61-169,0-9 176,4-40 1,-3 60-207,0 0 0,1 0-1,-1 0 1,1 1 0,1-1 0,-1 0-1,1 1 1,0 0 0,1-1-1,-1 1 1,7-6 0,-8 10-26,0 1 0,1 0 1,-1-1-1,1 1 0,0 1 0,-1-1 0,1 0 1,0 1-1,-1-1 0,1 1 0,0 0 0,0 0 1,-1 0-1,1 0 0,4 1 0,-5-1 1,5 0 6,-1 1 0,0 0 0,0 0-1,0 0 1,1 1 0,-1 0 0,0 0 0,-1 1-1,8 3 1,39 29 39,-39-25-48,99 63 111,-102-66-111,-1 1 1,0 0-1,0 0 1,-1 0-1,10 13 1,-17-19-7,-1 0 0,1 0 0,0-1 1,0 1-1,-1 0 0,1 0 0,-1 0 0,1 0 0,-1 0 0,0 0 1,0 0-1,0 0 0,0 0 0,0 0 0,0 0 0,-1 0 0,1 0 1,-1-1-1,1 1 0,-1 0 0,0 0 0,0 0 0,0 0 0,0-1 1,0 1-1,0 0 0,-2 1 0,-77 100 28,58-66-26,7-1 2,8 2-2,10-1 2,-2-33-4,0 1-1,0-1 0,0 0 1,1 0-1,0-1 1,3 7-1,-3-7 1,0 0-1,1 0 1,-1 0-1,1-1 1,0 1 0,0-1-1,-1 1 1,7 2-1,-2-1 1,0-1-1,0 0 1,1 0-1,9 1 1,43 8 4,15-3-3,-27-9-3,76-9 0,-87 3-4,204-59-1463,-103 23-5865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5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596 0 3056,'0'0'601,"-1"8"-302,0-5-283,0 8 187,-1 0 0,0 0 0,-1 0 1,0 0-1,0-1 0,-1 1 0,-1-1 0,0 0 1,-10 15-1,-1-8-44,-1 0 0,-1 0 1,-1-2-1,0 0 0,-39 21 1,-4-3 48,-118 68 282,132-64-431,31-20 89,2 8-78,0 0 0,-16 38-1,22-34 66,-17 138 64,26-130-39,27 131 64,-16-139-64,7 1-86,0-1-1,33 37 1,-49-63-50,1 0 1,0 0-1,0-1 1,0 1-1,7 4 1,152 82 175,-158-87-183,0 0 0,0 0 0,1-1 0,-1 1 0,0-1 1,8 1-1,17 3 43,41 2 0,-29-8-620,47-6 0,42-8-5160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6.9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5 5208,'0'0'633,"4"0"-417,12 0 1,-12 0 301,-4 0-509,0-1 0,1 1 0,-1 0 1,0-1-1,1 1 0,-1 0 0,1-1 0,-1 1 1,0 0-1,1 0 0,-1-1 0,1 1 1,-1 0-1,1 0 0,-1 0 0,1 0 0,-1 0 1,1 0-1,-1-1 0,1 1 0,-1 0 0,1 1 1,-1-1-1,1 0 0,-1 0 0,1 0 1,-1 0-1,1 0 0,-1 0 0,1 1 0,-1-1 1,1 0-1,63 65 187,-53-55-166,1 2 1,-1-1-1,-1 1 0,13 19 1,-2-1 62,-9-15-73,101 133 320,-55-87-180,-44-46-133,46 54 184,-53-58-161,0-1 1,0 1-1,-1 0 0,0 1 1,-1 0-1,5 16 1,-9-19-20,1 1 1,-1-1 0,-1 0-1,0 0 1,0 0 0,-1 0-1,0 1 1,-1-1-1,0 0 1,-6 16 0,4-12-16,-17 30 85,-3-4 20,-49 60-1,61-85-107,-25 24 116,1-5 99,-52 37 1,77-62-200,4-4 15,0 0-1,0 0 1,0-1-1,-10 4 1,-18 4 174,-1 0 1,-38 5 0,18-10-10,38-2-593,0 0 1,-19 8-1,1 3-6242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3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2 237 5472,'0'0'322,"0"-3"-76,-1-14-162,1-1 0,0 1 0,2-1 0,4-25 0,-1 8-82,0-8-728,-1 0-2914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38.9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115 258 7448,'1'-3'5,"-1"-1"11,-8-9 1,5 10 1,-4-1-9,5 3-26,2 0-206,0-6 151,0 5 7,0 2-33,0-1 97,0 1-1,0-1 1,0 1-1,0 0 1,0-1-1,0 1 1,0-1-1,1 1 1,-1 0-1,0-1 1,0 1-1,0 0 0,1-1 1,-1 1-1,0 0 1,0 0-1,1-1 1,-1 1-1,0 0 1,1 0-1,-1-1 1,0 1-1,0 0 1,1 0-1,-1 0 1,1 0-1,-1-1 1,0 1-1,1 0 1,13-5-7,1 1 6,1 2-1,-1-1 1,18 1 0,31 3 2,89-2 2,-81-2 27,80 6-1,-114-1-6,201 4 42,-185-5 24,228 3 56,-224-3 23,226 9 71,-227-8-44,237 1 76,-235-3-76,218 5 74,-225-3-87,197 3 70,-201-4-110,50 3-37,263-2 399,-213-11-222,-64 6 208,-80 1-346,4-3-4,-6 4 109,-2-1-226,-1 1-1,1-1 1,-1 0 0,0 1 0,0-1 0,0 1 0,0-1 0,0 1-1,0-1 1,0 1 0,0 0 0,0-1 0,-1 1 0,1 0 0,-1 0-1,-1-1 1,-28-18 246,25 16-229,-95-48 569,89 46-572,-12-8-5,0 2 0,-44-16 1,52 22-29,9 3 0,0 1 0,0 0 1,-1 1-1,-12-2 1,-102-11 13,9 6-4,8 1-10,-2 0 2,-7 1-2,-8 3 2,-12 6-3,-2 2-2,7 4 0,-2 4 0,-10 3 0,5 1 0,8-2 0,4-1 0,1 1 0,0-3 0,7-8 0,15-4 0,18 2 0,12-3 0,3-3 0,3 0 0,0-1 0,-137-17-15,177 20 9,0 2 0,-41 3 1,62-4 1,-2 2 1,-22 11 2,-6 4 1,29-14 0,-12 11 0,5 0 0,12-12-1,-1 0 0,1 0 1,0 0-1,0 0 0,0 0 1,0 0-1,0 0 1,0 0-1,0 0 0,0 0 1,0-1-1,0 1 0,0 0 1,0 0-1,1 0 0,-1 0 1,0 0-1,1 0 1,-1 0-1,1 0 0,-1-1 1,1 1-1,-1 0 0,1 0 1,0-1-1,-1 1 1,1 0-1,0-1 0,0 1 1,-1-1-1,1 1 0,0-1 1,0 1-1,0-1 0,0 1 1,0-1-1,-1 0 1,3 1-1,4 2-6,1 0 0,-1-1-1,13 3 1,-9-3 4,34 1-35,78 1-2,-80-2 3,156 1-46,22-4 24,-172 0 13,204-9-18,-201 8 24,232-4-19,-225 5 7,236-6-15,-237 7 22,255 2-14,-248-1 13,236 3-14,-244-3 41,217 13 0,-222-10 13,67 5-1,8-1 6,-9-3 1,-10-1 0,-15 1 0,-14 3 1,-38-3 3,11 1 35,52 1-1,-49-9 413,-55 1-444,0 0 0,1 0 0,-1 0 0,0 0 0,0 0 0,0 0 0,1 0 0,-1 0 0,0 0-1,0 0 1,-1 0 0,1 0 0,0-1 0,-6-7 19,-1 1-1,0 0 1,0 1-1,-16-14 0,20 19-32,1 0 13,-1-1 0,1 2-1,-1-1 1,1 0 0,-1 0 0,0 1-1,1 0 1,-1-1 0,0 1 0,-5-1-1,-7-3 6,0-3-5,6 4 0,0 1 1,0-1 0,-16-3 0,-106-27 28,87 24-13,-73-8 1,64 12-8,-125-15 5,139 17 1,-179-3 14,171 7-14,-340 10 46,265-7-61,72-2 8,-356 14 16,252-10-27,5 0 2,10 2-2,3 1 2,0-2-3,6 2-2,14 4 0,17-1 0,13-1 0,-144 13-10,220-22 4,0 0 0,0-1 0,-15-2 0,-2 0-16,27 2 21,0 0 1,-1 0-1,1 0 1,0 0-1,-1 1 0,1-1 1,0 0-1,0 0 1,-1 0-1,1 1 1,0-1-1,0 0 1,-1 0-1,1 0 1,0 1-1,0-1 1,0 0-1,-1 0 1,1 1-1,0-1 1,0 0-1,0 1 1,0-1-1,0 0 1,0 1-1,-1-1 0,1 1 1,4-3-2,26-3 3,23-4-1,-15 6 0,9 6 0,109 11-8,-96-7-8,47 6-4,-82-11 0,-6-4-236,0-1 0,-1 0 0,0-1 0,1-1 0,33-15 0,26-15-7304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57.7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1028 6104,'3'0'12,"1"1"-1,-1-1 1,0 0 0,0 1 0,0 0-1,1 0 1,-1 0 0,0 0-1,0 0 1,0 0 0,0 1 0,-1 0-1,1-1 1,0 1 0,-1 0 0,1 0-1,-1 1 1,0-1 0,4 5 0,2 4 66,-1 0 0,-1 0 1,10 24-1,-9-19-57,-3-7-37,-4-7 32,1-1 1,-1 1-1,1-1 0,-1 1 0,1-1 0,0 1 0,0-1 1,0 0-1,0 1 0,0-1 0,0 0 0,1 2 1,-1-3-13,-1 0 1,1 0 0,-1 0-1,0 0 1,1 0 0,-1 0-1,0 0 1,1 0 0,-1 0 0,0 0-1,1 0 1,-1 0 0,0 0-1,1 0 1,-1 0 0,0 0-1,1 0 1,-1-1 0,0 1-1,1 0 1,-1 0 0,0 0-1,0-1 1,1 1 0,-1-1 0,13-16 39,18-48 146,31-71 24,-12 32 180,-5 11-97,-40 82-260,26-54 283,-27 57-266,-1-1 1,0 1-1,-1-1 0,1 0 0,-2 0 0,2-9 0,-4 16-42,1 0 0,-1 0 1,0 0-1,0 0 0,0 0 0,0 1 1,0-1-1,0 0 0,0 1 0,-1-1 0,1 0 1,-1 1-1,1 0 0,-1-1 0,1 1 0,-1 0 1,0 0-1,0 0 0,1 0 0,-1 0 0,0 0 1,-2 0-1,2 0 3,-9 0 73,-3 4-58,0 0 1,0 2-1,-26 11 0,19-2 24,-10 16-20,-38 51 1,51-52-8,-55 138 6,64-133-25,-3 46 4,11-67-11,0 0 0,2 0-1,-1 1 1,4 14 0,-1-14 1,1 1 0,10 26-1,-7-25 0,19 30 0,-18-33-1,2 0 0,12 13 0,-12-16 0,-1-1 0,18 12 0,-16-14-1,1-1 1,-1 0 0,1 0 0,1-1 0,22 5-1,-16-7-4,12-5 3,37-8 0,-63 10-1,1-2 1,0 1-1,-1 0 1,1-1-1,-1 0 0,0 0 1,1-1-1,4-3 1,5-3-2,-1 2 2,-7 4 1,-1 0 0,1-1-1,-1 0 1,0 0-1,7-8 1,20-15-6,1-6 6,-28 26 1,0 0 0,-1 0 0,6-11 0,10-32 1,-14 32 15,-1-1 0,-1 0-1,-1 0 1,0 0 0,-2-1 0,1-32 0,-4 45 12,1 3-14,-1 0 1,1 1 0,0-1-1,0 0 1,1 1 0,-1-1-1,1 1 1,-1-1 0,1 1-1,2-5 1,-3 7 190,3 6-182,7 25-4,-2 19-14,-1 10 0,-5 7-3,-7 3-2,-6 0 0,-29 116-10,39-179 4,1 1-2,14-25-7,8-23 7,-1-1 7,7-21 1,4-8 0,4-8 1,53-114 15,-80 173-9,-1 1-1,1 1 1,1 0 0,1 1-1,23-31 1,-26 38 6,-2 2-6,0 1 0,0 0 1,0 0-1,1 0 0,0 1 1,14-9-1,-17 12-1,1 1 0,-1 0 0,1 0 0,0 0 0,0 1-1,9-2 1,-6 5 9,-5 1-13,0 0 0,1 0 0,-1 0 0,0 0-1,-1 0 1,1 0 0,-1 1 0,1 0 0,-1-1 0,0 1 0,0 0 0,-1 0-1,1 0 1,-1 0 0,0 0 0,1 7 0,10 43 10,1 23-8,1-1 1,3-16-3,1-9-2,3-9 0,-17-37 0,-1-1 0,1 1 0,0-1 0,0 0 0,8 5 0,-8-6 0,0 0 0,1 0 0,-1-1 0,1 0 0,0 1 0,7 1 0,-4-3 0,0 0-1,1-1 1,-1 1 0,0-2 0,1 1 0,-1-1 0,1 0 0,-1-1-1,10-3 1,-2 0-1,1-1 0,-1 0 0,0-2-1,-1 0 1,17-11 0,-15 9-2,8-6-16,100-85-5,-101 78-8,101-125-65,-106 122 74,86-120-177,-104 144 195,11-23-32,-12 24 36,1 0 0,-1 0 0,0 0 0,0 0 0,0-1 0,0 1 0,0 0 0,0 0 0,0 0 0,0 0 0,0 0 0,-1 0 0,1 0 0,0 0 0,-1 0 0,1 0 0,-1 0-1,1 0 1,-1 0 0,1 0 0,-1 0 0,0 0 0,1 0 0,-1 0 0,0 1 0,0-1 0,0 0 0,-1 0 0,-6-3 0,0 0 0,0 1 1,0 0-1,-16-4 0,6 6-12,-83 11-18,80-3-42,-2 7 33,0 1 0,-28 25 0,50-38 24,-1-1 0,0 1 0,1 0 0,-1-1 0,1 1 1,0 0-1,-1 0 0,1 0 0,-1 3 0,-13 31-60,1 0-1,-10 40 1,19-40-143,10 126-74,-5-159 267,1 0 1,-1 1-1,1-1 1,0 0-1,0 0 1,2 5-1,11 20-49,2 0 1,25 33-1,-40-58 66,1-1 0,0 0 0,0 1-1,0-1 1,1 0 0,-1-1 0,3 3 0,22 13-39,55 26 1,-80-42 44,0 0-1,0 0 1,0-1 0,0 1-1,0-1 1,0 1 0,0-1-1,0 0 1,2 0 0,11 0-6,-1-1 0,1-1 0,0 0 1,26-8-1,-39 10 7,-1-1 0,1 0 1,0 1-1,-1-1 0,1 0 1,-1 0-1,0 0 0,1 0 0,-1 0 1,2-2-1,22-23-11,39-54 1,-47 50-28,53-164-18,-59 149 12,36-184-21,-39 183 14,31-189-18,-33 189 39,25-178-16,-22 168 40,-4 15 7,-2 20 1,-3 21 0,0-1 0,0 1 0,1 0 0,-1 0 0,0 0 0,0 0 0,0-1 0,0 1 0,0 0 0,0 0 0,0 0 0,0-1 0,0 1 0,0 0 0,0 0 0,0-1 0,0 1 0,0 0 0,0 0 0,0 0 0,0-1 0,0 1 0,0 0 0,0 0 0,0 0 0,0-1 0,0 1 0,-1 0 0,1 0 0,0 0 0,0 0 0,0-1 0,0 1 0,0 0 0,-1 0 0,1 0 0,0 0 0,0 0 0,0-1 0,0 1 0,-1 0 0,1 0 0,0 0 0,0 0 0,0 0 0,-1 0 0,1 0 0,0 0 0,0 0 0,0 0 0,-1 0 0,-1 1 0,0 0 0,0 0 0,0 1 0,0-1 0,0 1 1,0-1-1,0 1 0,0 0 0,-2 3 0,-5 9 2,2-1-1,-1 2 1,2-1-1,-9 24 0,12-28 0,-7 20 6,-14 61-1,-2 33-3,5 3 2,10-8-3,8-1-2,6 2 0,7-9 0,5-16 0,3-19 0,3-18 1,-17-48 0,1-1 1,0 0-1,7 9 0,-6-10 0,0-1 0,1 0-1,10 9 1,-3-6 4,1 0 1,0-1-1,1-1 0,0 0 1,0-1-1,0-1 0,30 7 1,-42-13 0,0 1 0,-1-2 0,1 1 0,0 0 0,-1-1 0,1 1 0,-1-1 0,1 0 0,-1 0 0,1-1 0,-1 1 0,1-1 0,-1 0 0,0 0 0,0 0 0,4-3 0,1 0 9,4-3 16,-1 0 0,0-1-1,0 0 1,-1 0 0,0-1 0,0-1-1,-1 0 1,0 0 0,-1-1 0,-1 1-1,0-2 1,0 1 0,7-23 0,-6 15 79,-2-1 0,0-1 0,-2 1 1,0-1-1,1-33 0,-4 33 43,0 0 0,8-38 0,-8 58 111,-1 0-176,0-3-101,6 12 232,-5-5-225,1-1-1,20 12-29,-20-12 24,1 0 4,0 0 4,0 0 3,-1 0 0,0 0 0,0 0 0,1 0 0,-1-1 0,1 1-1,-1-1 1,0 0 0,1 0 0,-1 0 0,4 0 0,3-1 2,-3 1 4,7-9 119,-12 8-69,0 1-41,0 0 0,0-1 0,-1 1 0,1 0 0,0-1 0,-1 1 0,1-1 0,-1 1 0,1-1 1,0 1-1,-1-1 0,1 1 0,-1-1 0,0 1 0,1-1 0,-1 1 0,1-1 0,-1 0 0,1 0 0,-1 0 1,0 1 1,1-1-1,-1 0 1,0 1-1,1-1 0,-1 1 1,1-1-1,-1 1 0,0-1 1,1 1-1,0-1 1,-1 1-1,1-1 0,-1 1 1,1 0-1,-1-1 1,1 1-1,1-1 0,6 4-13,-3 10-2,-2-3-2,-1 1-9,9 16-8,-9-24 11,5 2 0,-5-4 0,-2-1 7,0 0 1,0 0 0,1 0 0,-1 0 0,0 0-1,0 0 1,0 0 0,0 0 0,0 0 0,0 0-1,1 0 1,-1 0 0,0 0 0,0 0 0,0 0-1,0 0 1,0 0 0,0 0 0,0 0 0,1 0-1,-1 0 1,0 0 0,0 0 0,0 0 0,0 0-1,0 1 1,0-1 0,0 0 0,0 0-1,0 0 1,0 0 0,0 0 0,1 0 0,-1 0-1,0 0 1,0 1 0,0-1 0,0 0 0,0 0-1,0 0 1,0 0 0,0 0 0,0 0 0,0 1-1,0-1 1,0 0 0,0 0 0,0 0 0,0 0-1,2 5 1,12-3 92,-14-2-88,1 0-1,-1 0 1,0 0 0,1 0-1,-1 0 1,1-1 0,-1 1 0,1 0-1,-1 0 1,0 0 0,1-1-1,-1 1 1,0 0 0,1-1-1,-1 1 1,0 0 0,1-1 0,-1 1-1,0-1 1,0 1 0,1 0-1,-1-1 1,0 1 0,0-1-1,0 1 1,0 0 0,1-1-1,-1 1 1,0-1 0,0 1 0,0-1-1,0 1 1,0-1 0,0 0-1,0 0 59,1-10 83,0 10-140,0 0 0,0 0 1,0 0-1,0 0 0,0 1 0,0-1 1,0 0-1,0 1 0,0-1 0,0 1 1,1-1-1,-1 1 0,1-1 0,0 1 10,9 0 29,-9-1-42,1 0-2,12 10 18,15 5-11,32 9-19,-56-21 9,0-1 1,1 0-1,-1 0 0,11 0 0,-9-1-2,-7 0 3,1 0 1,-1 0-1,1 0 0,-1-1 1,1 1-1,-1 0 1,1-1-1,-1 1 1,0-1-1,1 1 1,-1-1-1,1 1 1,1-2-1,26-11-8,-27 10 18,-1-3 7,11-86 210,-12 91-178,1-2-25,0 0 0,0-1 1,0 1-1,-1 0 0,1 0 1,-1 0-1,0-1 0,0-5 0,0 8-13,0-40 138,0 39-126,-3-22 39,-35-21-32,36 41-26,-18-11 4,-18-5 1,31 16-7,-28-11 0,5 5 0,26 8-1,-17-3 3,13 4 5,5 1-1,-2 0-3,4 0 12,-13 2-14,11 2-8,0 1-1,0-1 1,0 1 0,0 0-1,-2 8 1,-8 13-5,-8 9-4,1 1 0,-17 45 0,16-26-1,12-27 0,0 1 0,-5 39 0,12-56 8,1 0 0,0 0 0,1 0 0,0 0 1,1 0-1,0-1 0,1 1 0,1 0 0,6 20 0,0-15-5,0 0 0,1-1 1,13 17-1,-19-29 11,-1 1 0,1-1 0,0 0-1,0 0 1,1-1 0,-1 1 0,1-1 0,7 4 0,15 10-13,-9-4 11,-2-1-1,0 0-1,23 12 1,-7-14 5,-21-6 1,45 5 0,-45-6 0,-7-2 0,0 0 0,1 0 0,-1 0 0,1-1 0,-1 0 1,1 1-1,-1-2 0,7 0 0,-2 1 4,-1-2 0,0 1 0,0-1-1,0 0 1,0 0 0,0-1 0,9-5 0,-4 2 2,-6 2 11,0 0 0,0 0-1,-1-1 1,0 0-1,0 0 1,0-1 0,-1 0-1,1 0 1,-1 0-1,4-7 1,-2 0 28,0 0 0,0-1 0,-1 0-1,-1 0 1,-1 0 0,6-25 0,6-83 147,-14 107-187,-1 1 28,0-1-1,-1 0 1,-2-17 0,-1-16 73,2 8 134,5-41 1,-3 68-187,0 0 0,2 1 1,-1 0-1,2-1 1,-1 1-1,2 0 1,0 1-1,6-13 1,-9 20-48,0 1 1,0 0-1,0-1 1,-1 1-1,0-1 1,1 0-1,-1 1 1,-1-1-1,1 0 1,-1 1 0,1-7-1,0-1 3,0 1-2,0 6-2,3-7-4,-1-1-2,-2 2 0,-1 0 0,0 2 1,0 4 6,0-7 1,0-3-2,0 3-6,0 9-8,0 1-17,0 0 13,0 0 0,0 0 0,0 0 0,0 0 1,0 1-1,0-1 0,0 0 0,0 0 0,0 0 0,0 0 0,-1 0 0,1 0 0,0 1 0,-1-1 1,1 0-1,-1 0 0,1 0 0,-1 1 0,1-1 0,-1 0 0,1 0 0,-1 1 0,0-1 0,1 1 0,-2-2 1,10 26-92,-8-23 88,1 0 6,0 0 1,0 0 0,0 0 0,-1 1 0,1-1 0,-1 0 0,1 0 0,-1 0-1,1 1 1,-1-1 0,1 0 0,-1 1 0,0-1 0,0 3 0,2-4-24,4 1 0,-5-1 1,17 0-161,-15 2 197,0 6-2,-1-5 4,13 2-3,-11-5 1,4-2 0,23 8-3,-21-4-2,11 6 0,12 5 0,-25-10-2,0 0 1,0 1-1,-1 0 1,1 0-1,-1 1 1,0 0-1,0 0 1,0 0-1,11 13 1,-12-11-1,-5-6 1,1 1-1,-1 0 0,1-1 1,-1 1-1,0 0 1,0 0-1,0 0 0,0 0 1,0 0-1,0 0 1,0 0-1,-1 0 1,1 4-1,2 11-8,-2 0 1,0 1-1,-1-1 0,-1 0 1,-6 32-1,1-11-16,-18 57 1,-6-13-10,6 17 6,24-98 27,-1 1 1,1-1-1,0 0 0,0 1 1,0-1-1,0 1 1,0-1-1,0 0 1,1 1-1,-1-1 1,1 2-1,-1-1 0,2 6 0,1 0-1,-1 0 1,1 0 0,0-1-1,1 1 1,0-1-1,0 0 1,1 0-1,0-1 1,0 1-1,0-1 1,7 6 0,163 134-37,-152-127 37,-9-8-35,1 1 1,17 8-1,6 3-734,68 29 1,-24-19-6410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5920,'0'0'161,"2"4"38,8 13 59,24 31 1,-12-17-232,-19-26-87,0 0 1,-1 0-1,0 1 1,0 0-1,0-1 1,0 1-1,-1 0 1,0-1-1,0 1 1,-1 0-1,0 0 1,0 7-1,0 33-3806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1.2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1 140 7800,'1'2'-352,"4"6"46,-4-6 291,-1 0-1,1-1 1,-1 1-1,1 0 1,-1 0-1,0-1 1,0 1-1,1 0 1,-1 0 0,0 0-1,-1-1 1,1 1-1,0 0 1,-1 0-1,0 2 1,0 5-10,1-8-20,2 22-71,30 100 69,-21-86 41,8 30 6,-4 4 0,-1-7 1,-10-43 4,-2-10 3,1 0-1,0 0 1,1 0 0,9 18 0,-10-25 35,5 0 13,-8-4-55,0 0 0,0 0 1,0 0-1,0 0 0,0 0 1,0 0-1,0 0 0,-1 0 1,1 0-1,0-1 0,0 1 1,0 0-1,0 0 0,0 0 0,0 0 1,0 0-1,0 0 0,0 0 1,0 0-1,0 0 0,0-1 1,0 1-1,0 0 0,0 0 1,0 0-1,0 0 0,0 0 1,0 0-1,0 0 0,0 0 1,0 0-1,0-1 0,0 1 0,0 0 1,1 0-1,-1 0 0,0 0 1,0 0-1,0 0 0,0 0 1,0 0-1,0 0 0,0 0 1,0 0-1,0 0 0,0 0 1,0 0-1,0 0 0,1 0 0,-1-1 1,0 1-1,0 0 0,0 0 1,0 0-1,0 0 0,0 0 1,0 0-1,0 0 0,0 0 1,1 0-1,-1 0 0,0 0 1,0 0-1,0 0 0,0 1 0,0-1 1,0 0-1,10-85 254,5-133 229,-12 194-371,1 0 1,10-33-1,-10 42-65,2-13-21,9-33 254,-13 55-246,-1 1 0,2-1 0,-1 0-1,0 1 1,1 0 0,0 0 0,6-8-1,-7 12-27,-1 0-1,0 0 0,1 1 0,-1-1 0,1 0 0,-1 0 1,1 1-1,-1-1 0,1 1 0,0 0 0,-1-1 0,1 1 1,0 0-1,-1 0 0,1 0 0,0 0 0,-1 0 0,1 0 1,0 1-1,-1-1 0,1 1 0,-1-1 0,1 1 0,-1-1 1,1 1-1,-1 0 0,1 0 0,-1 0 0,3 1 0,4 4 5,0-1-1,-1 1 0,8 7 0,-14-12-9,8 8 17,-1 1 0,0 0 0,0 1 0,-1 0 0,-1 0 0,10 22-1,-6-11 8,-2 1 0,7 28 0,-11-22 48,-4-28 73,-2-4-106,1-2-33,-1-1 0,1 0 0,0 1 1,1-1-1,0 0 0,-1 1 0,2-1 0,-1 0 1,1 1-1,-1-1 0,2 0 0,1-5 0,1-5 8,2 1 0,9-22-1,-4 20 33,-5 9-30,4-4-5,-1 1-1,1 0 0,1 1 1,0 0-1,0 1 1,16-10-1,11-6 26,1 3 1,57-25-1,-50 35-28,-30 10 6,-1 4-10,0 1-1,-1 0 1,1 1 0,-1 0-1,0 1 1,-1 1 0,25 14-1,9 15-2,-4 7-2,-11 4 0,-19-23-8,0 1 1,-2 0-1,-1 1 1,13 45-1,-21-65-26,2 3-1124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1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1 8968,'0'0'0,"3"21"0,2 10-224,-1 15 224,-8 13-704,-16 10 704,-8 14-1528,-13 17 1528,-1-1-4408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88 87 7712,'7'18'41,"-7"-18"-37,0 0 0,0 0 0,0 0 0,0 0 0,1 1 0,-1-1-1,0 0 1,0 0 0,0 0 0,0 1 0,0-1 0,0 0 0,0 0 0,0 0 0,0 1 0,0-1 0,0 0-1,0 0 1,0 0 0,0 1 0,0-1 0,0 0 0,0 0 0,0 0 0,0 1 0,0-1 0,-1 0 0,1 0-1,0 0 1,0 1 0,0-1 0,0 0 0,0 0 0,0 0 0,-1 0 0,1 0 0,0 1 0,0-1 0,0 0-1,0 0 1,-1 0 0,1 0 0,0 0 0,0 0 0,-12-4 140,-12-15 140,17 9-218,5 7-24,0 0-1,0 0 0,0 0 0,0 1 0,-1-1 0,1 1 0,-1-1 0,0 1 0,-4-3 0,2 2 133,4 2-167,0 1 1,1-1-1,-1 0 1,0 1-1,0-1 1,1 0-1,-1 1 1,1-1-1,-1 0 1,1 0-1,-1 0 0,1 0 1,-1 1-1,1-1 1,0 0-1,-1 0 1,1 0-1,0 0 1,0 0-1,0 0 1,0 0-1,0 0 1,0-1-1,-6-21 472,6 21-109,12 14-345,0 7-1201,0 2-4717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2.5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99 189 8072,'6'0'13,"0"0"22,1 0 0,-1 0 1,1 1-1,-1 0 0,8 2 0,6 1 227,-15-4-91,3 0 8,-6 0 227,-24 5 9,-2-1-201,-1-2-1,0 0 1,-43-2 0,67-1-207,0 1 0,0 0 1,0-1-1,0 1 0,0-1 0,0 1 1,0-1-1,0 0 0,0 1 1,0-1-1,0 0 0,0 0 0,0 1 1,0-1-1,1 0 0,-1 0 1,0 0-1,0 0 0,1 0 0,-1 0 1,1 0-1,-1 0 0,0-3 1,1 3 1,1-9 31,10-15-309,1 0 0,15-22 0,-21 38-154,35-64-5963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3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0 288 5920,'0'0'281,"7"0"-156,34-1 54,68-4 124,37-11-131,64-2 136,-108 13-131,192-14 34,-230 14-71,267-22 60,-262 23-40,289-6 82,-286 10 12,269 9 95,-280-7-122,248 7 270,-285-9-415,164-2 243,-107-5-129,-80 7-188,0 0 0,0 0 0,-1 0 1,1-1-1,0 1 0,0 0 1,0 0-1,-1-1 0,1 1 0,0-1 1,0 1-1,-1 0 0,1-1 0,0 1 1,-1-1-1,1 0 0,-1 1 0,1-1 1,-1 1-1,1-1 0,-1 0 0,1 1 1,-1-1-1,1-1 0,-1 1-6,1-1 1,-1 1-1,0 0 0,0-1 0,0 1 0,0 0 0,-1-1 0,1 1 1,0 0-1,0 0 0,-1-1 0,1 1 0,-1 0 0,1 0 1,-1 0-1,0-1 0,0 0 0,-62-90-1219,19 32-5023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4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 8160,'0'0'3488,"9"1"-3351,157-7 224,-146 3-344,34 1 108,20 7 34,-65-4-131,-1 0-1,1 1 1,-1 0 0,0 0-1,0 1 1,0 0-1,12 7 1,-18-8-14,1 0 0,-1 1 0,0-1 1,0 1-1,0 0 0,0-1 1,0 1-1,0 0 0,-1 0 1,0 0-1,1 0 0,-1 0 0,0 0 1,-1 1-1,2 5 0,-1-5 3,1 9 11,0-1 0,-1 1 1,0 0-1,-1-1 0,0 1 0,-4 18 1,2-14-10,0 17 78,-11 55-1,-1-4 5,-3 39 1,16-119-88,1-1-1,-1 1 0,1 0 1,0-1-1,0 1 0,0 0 1,1-1-1,-1 1 1,3 6-1,0 3 7,8 29 8,-10-40-19,0 0 0,-1 0 0,2 0 0,-1 0 1,0 0-1,0-1 0,1 1 0,-1 0 0,1-1 1,0 1-1,4 3 0,2 3 7,-1 2-6,-5-9-6,0 1 0,0 0 0,0-1 0,0 1 0,0-1 0,1 1 0,-1-1 0,1 0 0,0 0 0,3 2 0,5 2 4,0-1 0,0 0 1,0 0-1,1-1 1,-1-1-1,1 0 0,0 0 1,0-1-1,13 0 1,-15-2-7,37-2 9,-38 1-6,46-6 6,-51 6-8,1 1 0,-1-2 0,0 1-1,1 0 1,-1-1 0,0 0 0,0 0-1,0 0 1,0 0 0,4-5 0,-8 7 4,0 0-1,0 1 1,-1-1 0,1 0 0,0 0 0,0 0 0,-1 0 0,1 0 0,0 0 0,-1 0 0,1 0 0,0 0 0,0-1 0,-1 1 0,1 0 0,0 0-1,0 0 1,-1 0 0,1 0 0,0 0 0,0 0 0,-1-1 0,1 1 0,0 0 0,0 0 0,0 0 0,-1-1 0,1 1 0,0 0 0,0 0 0,0 0-1,0-1 1,0 1 0,-1 0 0,1 0 0,0-1 0,0 1 0,0 0 0,0-1 0,0 1 0,0 0 0,0 0 0,0-1 0,0 1 0,0 0 0,0 0-1,0-1 1,0 1 0,0 0 0,0-1 0,0 1 0,0 0 0,1 0 0,-1-1 0,-2 3-1,-1 0 0,1 1 1,0-1-1,0 1 0,1-1 1,-1 1-1,0 0 0,1 0 0,0-1 1,-1 1-1,1 0 0,0 0 1,1 0-1,-2 4 0,-4 40 9,6-39-11,-9 110 77,7-67-55,-9 157 41,10-185-65,-7 41 9,-16 76 5,2-33-3,1-20-10,0-13 2,3-14-2,4-11 2,1-11-2,4-16 23,-2-1-1,0 0 1,-15 21-1,17-28-7,5-8 46,0-1 1,-1 1-1,0-1 1,0 0-1,0-1 1,0 1 0,-1-1-1,1 0 1,-1-1-1,0 1 1,0-1-1,-1 0 1,1-1-1,-13 4 1,1-1 27,0-2 1,0 0-1,-24 0 1,31-2-95,-7 0 91,1-1 0,-1-1 1,0-1-1,-31-6 0,30 4-55,14 4-14,0-1 1,0 0-1,1 0 0,-1 0 1,0 0-1,1-1 0,-1 0 1,1 0-1,-1 0 0,-4-4 1,-2-1 8,2 2-533,1-1 0,0-1-1,-9-8 1,-20-20-9709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5.3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 1 9776,'0'0'754,"0"5"-148,-22 113 582,22-111-1227,0-1 1,1 0 0,0 0 0,0 0-1,0 0 1,0 0 0,1 0 0,0 0 0,1 0-1,-1 0 1,6 8 0,0 2-995,13 31-6247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3.9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510 80 4576,'-17'-42'9,"15"36"-3,1 3 0,0 1-1,0-1 1,0 1-1,0 0 0,0 0 1,-1 0-1,1-1 0,-1 1 1,-3-3-1,2 3 47,-3 0 16,3 2 24,-4-1 22,4 0-78,0 1 1,0 0 0,0 0-1,0 1 1,0-1 0,0 1 0,0-1-1,0 1 1,0 0 0,0 0-1,1 0 1,-1 0 0,0 1 0,1-1-1,-1 1 1,1 0 0,-1 0 0,1 0-1,0 0 1,0 0 0,0 0-1,-2 3 1,0 0 72,0 0 0,1 0 0,0 1 0,0-1 0,0 1 0,1 0 0,0-1 0,0 1 0,-2 11 0,3-2 141,0 0 0,1-1-1,2 16 1,0-17-75,-1 0 0,-1 0 0,0-1-1,-1 1 1,-4 19 0,0-6 85,2-1 0,-1 51 0,2-10 31,-7-8-23,-18 67 1,22-105-277,-6 26 196,-25 92 56,-14 72 112,34-121-256,-9 59-5,21-125-58,-2 35 0,5-29-25,-5 73 30,-5 128 19,9-202-59,1 50 15,25 181 49,-10-168-19,15 125 65,-27-189-107,1 52 22,-4 170 62,1-226-84,-5 41 21,-30 149 63,16-113-58,-26 145 89,4-98-75,31-102-43,-9 114-10,15-113 8,4-8 0,2-8 0,-1-12 0,8 30 0,-9-38 0,1-1 0,10 25 0,4 8 0,-12-29 0,-5-2 0,-5-2 1,4-5 4,-3 3-2,6-7-3,0 0 0,0 0 0,0 0 0,0 0 0,0 0 0,0 0 1,0 0-1,0 0 0,0 0 0,-1 0 0,1 1 0,0-1 0,0 0 0,0 0 0,0 0 0,0 0 0,0 0 0,0 0 0,0 0 1,0 0-1,0 0 0,0 0 0,0 0 0,-1 0 0,1 0 0,0 0 0,0 0 0,0 0 0,0 0 0,0 0 0,0 0 1,0 0-1,0 0 0,0 0 0,0 0 0,0 0 0,-1 0 0,1 0 0,0 0 0,0 0 0,0 0 0,0 0 0,0 0 0,0-1 1,0 1-1,0 0 0,0 0 0,0 0 0,0 0 0,0 0 0,0 0 0,0 0 0,0 0 0,0 0 0,-1 0 0,1 0 1,0 0-1,0 0 0,0-1 0,0 1 0,0 0 0,0 0 0,0 0 0,0 0 0,0 0 0,0 0 0,-3-5-39,0 0-1,0 0 0,1 0 1,-1 0-1,1 0 0,0-1 0,0 1 1,1-1-1,-1-7 0,-4-12-1033,-14-48-6287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5.7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131 1 10760,'0'0'0,"0"18"0,0 35 0,0 22 0,-12 11 0,-15 5-112,-18-2 112,-2 2-7512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6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76 11120,'29'6'-47,"27"2"-289,123 4-52,-134-12 336,75-5 4,37-7 39,109-20 10,-240 29 0,25-4 14,-26 4-4,211-12 66,-101 15 4,-127 0-90,-1 0-1,1 0 0,-1-1 1,1 0-1,-1-1 0,15-4 1,-4 1-1045,12-4-5139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6.4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466 393 9504,'-2'1'0,"-1"0"0,1 1 0,-1-1 0,1 0 0,-1-1 0,1 1 0,-1 0 0,0-1 0,1 0 0,-1 1 0,-4-1 0,-2-1 0,-31-2 0,-7-7 0,-4-8 0,33 8-1,-1-2 0,1 1 0,-18-17 0,21 13-18,6 4 2,1 2 0,0-1 0,1 0 0,0 0 0,0 0 0,1-1 0,0 0 0,-4-15 0,-12-48-192,19 63 152,1-1 0,0 0 0,1 1 0,0-1 0,1-13 0,0 24 51,1-1 0,-1 1-1,0 0 1,1-1 0,-1 1-1,1 0 1,-1-1 0,1 1 0,0 0-1,-1 0 1,1 0 0,0-1 0,0 1-1,0 0 1,0 0 0,0 0 0,0 0-1,0 1 1,0-1 0,0 0 0,0 0-1,1 1 1,1-2 0,-2 1 1,0 1 5,0 0 0,-1 0 0,1 0-1,0 0 1,-1 0 0,1 0 0,0 0-1,-1 0 1,1 0 0,-1 0-1,1 1 1,0-1 0,-1 0 0,1 0-1,0 0 1,-1 1 0,1-1 0,-1 0-1,1 1 1,-1-1 0,1 1-1,0 0 1,1 1 0,1-1 1,0 1 1,-1 0 0,0 0 0,1 0-1,-1 0 1,0 1 0,0-1 0,0 1-1,-1-1 1,1 1 0,0 0-1,-1-1 1,0 1 0,2 4 0,5 36 12,-7-35-5,1 9 19,-1 0 0,-1 0 0,-1 0 1,0 0-1,-1-1 0,-5 21 0,4-21-2,-4 13 135,-98 254 663,102-275-877,-5 11-184,1 0 0,-8 36 0,13-40-5816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29:46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74 10040,'0'0'0,"-28"29"32,8-11 8,13-6 56,10 2-96,4-36-24,10-41 24,-1 1-7160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3.9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1 260 9504,'59'-4'-228,"0"-2"1,69-18 0,-124 23 223,61-15-86,-13-1 39,98-25 8,-58 29 41,12 4 2,17 1 1,168-1 23,-35 12 3,-200-1-6,-24-1-20,353 5 131,-273-9-112,-68 1 34,-4 1-21,132-13 78,-170 14-111,74-14 91,-64 12-72,-1 0 0,1-1-1,-1 0 1,0-1 0,0 0 0,15-10-1,-24 14-15,1 0 0,-1-1 0,1 1 0,-1-1 0,0 1 0,1-1 0,-1 1 0,1-1 0,-1 1 0,0-1 0,0 1-1,1-1 1,-1 1 0,0-1 0,0 0 0,0 1 0,0-1 0,1 1 0,-1-1 0,0 0 0,0 1 0,0-1 0,0 0 0,0 1-1,-1-1 1,1 1 0,0-1 0,0 0 0,0 1 0,0-1 0,-1 1 0,1-1 0,-1 0 0,-12-15-643,11 14 171,-15-18-4984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4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0 275 9688,'30'27'0,"-8"-10"15,1 0 0,0-1 0,49 23 0,-67-36-10,0-1 0,0 0 0,0 0 0,0-1 0,0 1 0,1-1 0,8 0 0,6 2 1,0 2-1,-12-3 2,1-1 0,0 1 0,-1-1 0,1-1 0,9 0 0,215-9 208,-144-2-186,-49 5 39,183-25 33,-174 24-27,219-26 30,-211 27-24,226-17 28,-227 19-47,232-20 30,-230 18-31,-11 1-28,211-32 73,-58-6-21,-164 32-17,114-54 18,-143 62-78,-1 0 1,1 0-1,-1 0 1,0-1-1,0 0 0,8-8 1,-1 1 0,22-17-1331,-4 2-5323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5.4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1215 7448,'0'0'272,"7"-3"-146,13-5-15,-1-2 0,-1-1 0,0 0 0,0-1 0,-1-1 0,0 0 0,17-20 0,-17 17-83,-8 9 20,-1-1-1,-1-1 1,1 1-1,7-13 1,75-115 225,-77 114-92,16-33-1,-18 29-128,21-45 24,-21 42 98,26-129 64,-32 123-84,0-141 74,-5 155-37,-5-38 0,2 32-133,-5-57 275,7 69-266,1-8 227,-2 0-1,-6-35 1,8 57-279,0 1 0,0-1 0,0 1 1,-1-1-1,1 0 0,0 1 0,0-1 0,0 0 0,-1 1 0,1-1 1,0 1-1,-1-1 0,1 1 0,-1-1 0,1 1 0,-1-1 0,1 1 1,-1-1-1,1 1 0,-1 0 0,1-1 0,-1 1 0,1 0 1,-1-1-1,0 1 0,1 0 0,-1 0 0,1 0 0,-2-1 0,0 1 3,1 1-1,0-1 0,0 0 0,-1 1 0,1-1 0,0 1 0,0 0 1,0-1-1,0 1 0,0 0 0,-1-1 0,1 1 0,-1 1 1,-19 24 64,7-7-42,1 0-1,1 1 1,-14 29 0,18-32-29,-5 13 30,-50 168 16,53-154-43,-9 64-1,6 9-9,12-12 1,12-10-3,-5-64-3,2-1 1,23 57-1,-29-81 0,1-1-1,-1 1 1,1 0-1,0-1 1,0 0 0,1 0-1,6 8 1,2 0-1,20 26-3,-30-37 2,0 0 1,0 1 0,0-1 0,0 0 0,0 0 0,0 0 0,1 0 0,-1-1-1,1 1 1,-1-1 0,1 1 0,0-1 0,2 1 0,5 2-2,-2 0 2,-7-3 1,1 0 0,0 0 0,0 0 0,0 0 0,0-1 0,0 1 0,0 0 0,0-1 0,0 0 0,0 1 0,0-1 0,0 0 0,0 0 0,0 0 1,0 0-1,2-1 0,12-2-3,-1 0 1,0-1-1,0 0 1,0-1-1,0-1 1,17-10 0,5-11 3,-2-4 0,0-1 1,-30 28 0,0 0 0,0 0 0,0 1 0,1-1 0,-1 1 0,1 0 0,7-2 0,-11 4 0,-1 1-1,0 0 1,0 0 0,1 0-1,-1 0 1,0 0 0,1 1 0,-1-1-1,0 0 1,0 1 0,1-1-1,-1 0 1,0 1 0,0-1 0,0 1-1,0 0 1,0-1 0,0 1-1,2 1 1,12 13 0,-14-13 0,6 8 6,4 24-1,-9-23-5,0 0 0,-1 21 0,-5 28 4,-6 1-2,-4-7 2,-5-10-2,-8-8 2,-5-5-2,27-28-2,0 1 0,0 0 0,-1-1 0,-8 3 0,-25 4 1,1-10-2,-3-9 0,-1-7 0,-3-8 0,37 18 0,0 1 0,0-2 0,-8-6 0,-16-26 0,-5-22-2,34 51-3,3-8-524,1-1-1,6-26 1,3-11-7404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6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14 809 7896,'15'25'-30,"-11"-18"19,0-1-1,-1 1 0,1-1 0,-1 1 0,-1 0 0,0 0 0,0 1 1,1 7-1,-2-6 13,-1-7 6,-4-2 1,4 0-8,0 0 1,-1 0 0,1 0-1,0 0 1,0 0 0,-1 1 0,1-1-1,0 0 1,0 0 0,0 0 0,-1 0-1,1 0 1,0 0 0,0 0 0,-1 0-1,1 0 1,0 0 0,0 0-1,-1 0 1,1 0 0,0 0 0,0-1-1,-1 1 1,1 0 0,0 0 0,0 0-1,0 0 1,-1 0 0,1 0-1,0-1 1,0 1 0,0 0 0,-1 0-1,1 0 1,0-1 0,0 1 0,0 0-1,0 0 1,0 0 0,0-1-1,-1 1 1,1 0 0,0 0 0,0 0-1,0-1 1,-7-20 30,2 9 1,1-1 1,-3-20-1,-11-79 96,16 92-65,1 0 0,1 0 0,1 0 0,0 0 0,6-24 0,-4 25-22,-2 10 35,0-1 1,1 1 0,0 0-1,6-17 1,-1 7-20,8-27 59,-14 43-68,0 0 0,0 1 1,0-1-1,1 0 1,-1 0-1,1 0 0,-1 1 1,1-1-1,0 1 0,0-1 1,0 1-1,3-2 1,4-6 42,0-1-27,-5 6 6,-1 1-1,1 0 1,0 0 0,0 0 0,0 1 0,8-6 0,0 1 85,1 0 0,-1 1 1,1 0-1,1 1 0,-1 1 0,1 0 0,15-3 0,-17 5-100,-9 2-26,1 1-1,-1-1 0,1 1 1,-1-1-1,0 1 0,1 0 1,-1 1-1,0-1 0,1 0 1,3 2-1,18 4 141,29 9-1,-48-12-135,0 0-1,0 0 0,-1 1 0,1-1 1,-1 1-1,0 0 0,0 1 0,0-1 1,-1 1-1,1 0 0,5 9 0,-5-7-7,3 7 90,-6-8-83,2 6-2,0 1-1,-1-1 1,0 1 0,-1 0 0,0 0-1,-1 25 1,-13 152 195,10-158-193,2-29-23,-1 1-1,2-1 0,-1 0 1,0 0-1,1 1 0,-1-1 1,1 0-1,0 0 0,0 1 1,1-1-1,-1 0 0,0 0 1,5 5-1,-4-4 1,5 4 32,1-4-35,0-1 1,0 1 0,0-2-1,1 1 1,-1-1-1,1 0 1,-1-1-1,1 0 1,-1 0 0,13-1-1,4-1-5,47-8 1,-61 7-9,-1 0 0,1 0 0,-1-1 0,13-5 0,2-2 2,1 3-3,-14 4-83,-1 0 0,0-1 1,22-11-1,111-56-400,-97 45-268,57-40-1,-60 36 106,116-84-1238,-157 112 1799,1-7-25,-2 4 117,-16-2-7,7 3 8,5 3 0,-1 1 1,1-1-1,0 0 1,0 0-1,-1 1 1,1-1-1,0 1 1,-1 0 0,1-1-1,-1 1 1,1 1-1,-3-1 1,-24 2 6,-36 7 0,44-2 28,-14 11-4,-38 26-1,54-28 44,-18 26 58,-46 67 0,73-94-120,7-11 1,1 0 1,-1 0-1,0 0 0,1 1 1,0-1-1,-2 6 0,4-9-12,-11 36 111,10-35-102,1 1 0,-1 0 0,1 0-1,0-1 1,0 1 0,0 0-1,0 0 1,0-1 0,1 1 0,-1 0-1,1-1 1,0 1 0,1 4-1,0-6-1,-1 1-1,1-1 1,-1 0-1,1 0 1,0 1-1,0-1 0,-1 0 1,1-1-1,0 1 1,0 0-1,0 0 0,0-1 1,0 1-1,0-1 1,0 0-1,4 1 1,-4-1 0,2 0-1,1 0 1,-1 0-1,1 0 0,-1-1 1,1 0-1,-1 0 0,1 0 1,-1 0-1,0-1 0,0 1 1,1-1-1,-1 0 0,6-5 1,-5 4 0,13-5 20,-1-2 1,0 0-1,22-18 1,-18 13 17,123-108 167,-142 121-200,1 0 1,-1 1-1,1-1 1,0 1-1,-1-1 1,1 1-1,0 0 0,0 0 1,0 0-1,0 1 1,0-1-1,0 1 1,0-1-1,0 1 0,0 0 1,0 0-1,0 0 1,4 1-1,-1 1 7,1 0 0,-1 0-1,0 0 1,0 1 0,8 4 0,-10-5-25,1 1 17,-1 0-1,0 0 1,0 0 0,0 0-1,0 1 1,-1-1-1,0 1 1,1 0-1,-1 0 1,-1 0-1,1 1 1,0-1-1,3 10 1,-4-9-3,13 28 67,-13-26-65,1 0 1,0 0-1,0-1 1,0 1 0,1-1-1,0 0 1,1 0-1,-1 0 1,1 0-1,9 7 1,-13-12-9,1 1 0,0-1 0,0 0 0,0-1 0,0 1 0,0 0 0,0 0 0,0-1 0,0 1 0,0-1 0,0 0 0,0 1 0,0-1 0,1 0 0,-1 0 0,0-1 0,0 1 0,3-1 0,-1 0-1,0-1 0,1 1 0,-1-1 0,0 0 0,0-1 0,0 1 0,4-4 0,29-27 1,3-15-22,46-72 1,-84 117 17,13-18-1,20-33-62,-19 28 55,-4 10-70,-1-1 0,-1 0 0,-1-1 0,0 0 0,-1 0 0,-2-1 1,7-25-1,-11 30-72,0 0 0,-1 0 0,-1 0 0,-2-27 0,-39-110-830,41 150 970,-1-1 1,1 1 0,0 0-1,-1-1 1,1 1-1,-1 0 1,0 0-1,1 0 1,-1 0 0,0-1-1,0 1 1,0 0-1,0 0 1,0 0 0,0 0-1,0 1 1,0-1-1,0 0 1,0 0-1,0 1 1,0-1 0,-1 1-1,1-1 1,0 1-1,-1-1 1,1 1 0,0 0-1,-1-1 1,1 1-1,-2 0 1,-3 0-162,1 1 0,-1-1 1,1 1-1,-1 0 0,-8 4 0,-19 5-4194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6.8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248 43 4040,'0'18'-1,"0"-17"91,0-3 2,0-1 9,0 1-1,-1-1 1,1 0-1,0 1 0,-1-1 1,0 1-1,0-1 1,0 1-1,0-1 1,0 1-1,0-1 1,0 1-1,-1 0 0,1 0 1,-1 0-1,0 0 1,0 0-1,0 0 1,0 0-1,-3-2 0,3 3 434,-17-7 682,15 9-1134,0-1 0,0 0 0,0 1 1,0 0-1,0-1 0,0 2 0,0-1 0,0 0 0,0 1 1,1 0-1,-1 0 0,0 0 0,1 0 0,0 0 1,-1 1-1,-4 4 0,-2 2-22,7-6-21,-1 0 0,0 1 0,1-1 0,0 1 0,0 0 0,0 0 0,0 0 0,-2 5 0,-47 92 342,48-94-325,1 0 1,0 1-1,0 0 1,1-1-1,0 1 0,-1 9 1,0 6 1,-3-1-22,4-13 8,0 1 0,0-1 0,1 1-1,0 19 1,2 10 78,8 54 0,-2-67 26,10 10-45,33 55 1,-31-67 16,13 7-40,47 35 1,-55-54 6,2-5-49,0-1 0,46 5 0,-70-11-33,0 0 0,0 0 0,0 0 0,0 0 0,1 0-1,-1-1 1,0 1 0,0-1 0,0 1 0,3-3 0,37-15 29,66-39 0,-76 32-14,146-155-1444,-81 71-5816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7.1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0 6640,'-7'125'79,"6"-103"-53,-13 120 159,2-52-27,-27 214 198,27-205-320,8-59 45,-1-5-34,-8 136 73,12-111 20,10 82 1,-5-105 34,-1-39-135,53-71-947,-13 16-3866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6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24 3320,'-4'-4'104,"-14"-12"51,14 12 1211,2 8-1323,0-1-1,0 1 1,0 0-1,1 0 1,0 0-1,-1 0 1,1 0-1,1 0 1,-1 0-1,1 0 1,-1 1-1,1-1 1,1 6-1,-1-5 8,-6 170 601,-16 79-54,8-144-410,-16 142 148,28-228-323,0-12 10,1 0-1,-2 0 0,-3 12 0,-6 23 36,1 4 74,-21 53 0,2-33 270,31-73-366,-1-1-1,1 0 1,0 0 0,-1 0-1,1 1 1,-1-1 0,0-6-1,0 3 2,0-1 0,0 1 0,1-1-1,3-9 1,51-156 455,-28 94-409,-16 40 52,0-1-1,7-58 1,-13 63-20,5-30 189,2-100 1,-7 29 156,-14 23 152,9 92-399,0 18-121,-2 1-13,-6-6-50,6 5 124,0 4-71,1 0-69,-1 1-1,1 0 1,0 0 0,0 0 0,0 0 0,0 1 0,1-1 0,-1 0 0,1 0-1,0 0 1,0 0 0,0 1 0,1 4 0,0 4 18,1-1 0,1 1 0,5 16 0,22 48 57,40 75 1,-48-110-35,20 58 1,-29-67-44,18 49 75,-20-50-72,26 72 54,68 140 107,-100-229-164,0 1 1,-1 0 0,0 0 0,-2 0 0,0 1-1,1 21 1,-4-23-7,-4 29 20,3-23-14,1-9-4,-1 0 1,1 0 0,-2-1 0,0 1-1,0 0 1,0-1 0,-2 0-1,1 0 1,-1 0 0,-8 11 0,10-18 9,2-2-16,0 0 1,1-1-1,-1 1 1,0 0-1,0-1 1,0 1-1,1-1 1,-1 1-1,0-1 1,0 1-1,0-1 1,0 0-1,0 0 1,0 1-1,-1-1 1,-6-4-5,6 2 5,-5-2-3,5 3-1,0 0 0,0 0 0,0-1 0,0 1 1,0-1-1,0 0 0,1 1 0,-1-1 0,0 0 1,1 0-1,-3-4 0,-13-19-792,-19-36 0,9 9-7059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7.5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1 6104,'-34'81'8,"31"-74"-6,-22 38 5,21-39-5,3-4-1,-10 30 5,10-30 138,0-4-73,-4-4 10,3 5 213,-2 1-208,-19 0-842,-4 0-3110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8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676 640 6192,'34'-30'165,"-30"27"14,3 0 43,-7 3-190,0-1-1,1 0 0,-1 0 1,0 1-1,1-1 0,-1 0 0,0 0 1,0 0-1,0 1 0,0-1 1,0 0-1,0 0 0,0 0 0,0 0 1,0 1-1,0-1 0,0 0 1,0 0-1,-1 0 0,1 1 1,0-1-1,-1 0 0,1 0 0,0 1 1,-1-1-1,1 0 0,-1 0 1,1 1-1,-2-2 0,-2-1 13,1 0 1,-1 1-1,0-1 0,0 1 0,-1 0 1,1 0-1,0 0 0,-1 0 0,1 1 1,-1-1-1,1 1 0,-1 1 0,-5-1 0,-1 0 32,-1 0-1,0 1 1,1 1-1,-1 0 1,-16 4-1,-67 23 224,88-27-242,2 1 0,-1 1 1,0-1-1,0 1 0,1 0 1,-1 1-1,-6 4 0,-4 4 11,-1-1-21,6-4 34,1 0 1,-1 1 0,-11 12 0,-86 84 283,85-78-138,-79 130 82,85-122-121,-43 121 73,52-128-106,-4 87 62,12-113-207,0 0 0,0 1-1,0-1 1,0 0-1,0 0 1,0 1 0,0-1-1,1 0 1,-1 0-1,0 0 1,1 0 0,-1 0-1,2 2 1,5 10 37,1 0 0,1-1 0,17 19 0,-26-30-40,1 0 0,0 0 1,0 0-1,0-1 0,0 1 0,0 0 0,0-1 1,0 1-1,0-1 0,0 1 0,0-1 0,0 1 1,0-1-1,2 0 0,21 5 44,-1-1 0,44 1 0,-41-8 43,104-45 31,-105 33-57,96-79 29,-97 70-43,83-129 18,-89 118-31,-6 7-16,8-15 9,-3 0 0,14-50 0,-26 75-3,2-4 0,-2 0-1,0-1 1,-1 0-1,1-35 1,-5-35 98,0 90-113,-1-1 1,1 1-1,0 0 0,-1-1 1,0 1-1,0 0 0,0-1 1,0 1-1,0 0 0,0 0 1,-4-4-1,2 1 4,3 6-13,-1-1-1,0 1 1,0 0-1,0-1 1,1 1-1,-1 0 1,0-1 0,0 1-1,0 0 1,0 0-1,1 0 1,-1 0 0,0 0-1,0 0 1,0 0-1,0 0 1,0 0 0,0 0-1,1 0 1,-1 1-1,0-1 1,0 0 0,-1 1-1,0 0 9,-5 0-1,5-1-8,0 0-1,0 1 0,0-1 0,0 1 0,0-1 1,0 1-1,0 0 0,0 0 0,0 0 0,0 0 1,1 0-1,-1 0 0,0 1 0,1-1 0,-2 2 1,-14 13 38,-26 35 1,32-32 3,-1 17-13,-10 45-1,19-54 0,11 125 10,-3-120-24,34 106 5,-29-116-17,19 21 4,-20-33-11,0 0 1,16 14-1,19 10 4,-4-9-3,1-9-2,0-11 0,-19-5-2,30-6 1,-50 6 1,12-5-12,13-10 2,29-22 0,-38 21-42,68-99-23,-18-2-94,-10 13-12,-52 93 169,41-66-227,38-89-1,-53 77 179,-21 53-98,-6 14 94,11-40-55,8-65 0,-21 108 73,2-11 1,-2 1 1,0-33-1,-2 44 17,1 9 18,-2-1 1,1 1-1,-1 0 0,-1 0 0,0-1 1,0 1-1,-1 0 0,0 0 0,-6-16 1,8 24 9,-1 1 1,1 0 0,-1 0-1,1-1 1,-1 1 0,1 0 0,-1 0-1,0 0 1,1 0 0,-1-1-1,1 1 1,-1 0 0,1 0-1,-1 0 1,1 0 0,-1 0 0,0 1-1,1-1 1,-1 0 0,1 0-1,-1 0 1,1 0 0,-1 1 0,1-1-1,-1 0 1,0 1 0,-1 0 0,0 1 0,0-1 0,0 1 0,0-1 0,0 1 0,1 0 0,-1 0 0,-2 3 0,1 1 0,-1-1 0,1 1 0,0 0 0,-2 8 0,-8 40 0,6 19 0,2 28 0,5 14 0,0 6 0,0 7 0,-1 3 1,1-96 1,-13 203 11,2-150-7,-3-1-3,11-75-2,-18 122 13,18-113-11,-6 68 28,9-87 0,5-15 12,6-29-15,36-100-1482,-16 49-5932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8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844 1 8792,'-2'8'8,"-1"1"1,0 0-1,0-1 1,-1 0 0,0 0-1,0 0 1,-9 10-1,8-10 0,1-2-2,0 1-1,0-1 1,-1 0 0,1-1 0,-1 1-1,-11 8 1,1 0 0,-7 4-3,-25 18 0,-108 61-5,125-81-4,7-5 2,-11 5-2,0-1-1,-63 17 1,58-21 3,-22 7-15,0-3 1,-69 7-1,117-21 19,41 12 33,-18-9-28,44 7 64,22 2 57,76 26 0,-53-2 36,149 49 332,-169-58-206,-76-27-286,11 4 164,1 0-1,-1 1 1,0 1-1,24 15 1,-37-20-134,0-1 0,1 1 1,-1-1-1,0 1 0,0-1 0,0 1 1,0 0-1,-1 0 0,1-1 0,0 1 0,0 3 1,0-1 3,0-2 91,-1-1-120,0-1 0,0 0 0,0 0 0,0 0 0,0 1 0,0-1 0,1 0 0,-1 0 0,0 0 0,0 1 0,0-1 0,0 0 0,0 0 0,0 1 0,0-1 0,-1 0 0,1 0 0,0 0 0,0 1 1,0-1-1,0 0 0,0 0 0,0 0 0,0 1 0,0-1 0,0 0 0,-1 0 0,1 0 0,0 0 0,0 1 0,0-1 0,0 0 0,-1 0 0,1 0 0,0 0 0,0 0 0,0 0 0,-1 1 0,1-1 0,0 0 0,0 0 0,0 0 0,-1 0 0,1 0 0,0 0 0,0 0 0,-1 0 0,-1-2 1,-1 1-1,1-1 0,0 1 1,0-1-1,0 0 0,0 0 1,0 0-1,0-1 0,0 1 1,1 0-1,-1-1 0,1 1 1,0-1-1,-1 1 0,0-5 1,-12-46-534,10 34-400,-12-51-6201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09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136 50 9144,'0'0'0,"20"-24"0,-1 7 0,-5 8 0,-2 9-72,12 5 72,0 4-456,-5 3 456,1 0-5984</inkml:trace>
  <inkml:trace contextRef="#ctx0" brushRef="#br0" timeOffset="1">542 533 9864,'0'0'0,"3"41"0,5 75 40,-23 35 0,-29 22-32,-24 20 0,-26 18-8,-13-29 8,-4-69-8,-2 3-7000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2.1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1 189 3952,'0'0'192,"6"-3"-88,37-19 2,0 3-1,69-21 1,-81 31-49,1 2 0,45-5 0,-32 6 31,-1 0-36,98-13 316,-136 18-188,4-1 44,-8 2 32,-21-14 280,8 9-446,-1 0-1,1 1 1,0 0 0,-1 1-1,0 1 1,0 0 0,0 0 0,0 1-1,-20 1 1,11 5 105,20-4-95,0-1-87,0 1 0,1 0 0,-1 0 0,1-1 0,0 1 0,-1 0 0,1 0 0,0 0 0,-1-1 0,1 1 0,0 0 0,0 0 0,0 0 0,0 0 0,0 1 0,4 5-3,-2-4-104,0 1 0,0-1 0,1 1 0,-1-1 0,1 0 0,0 0 0,4 3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23.7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12665 472 4664,'0'0'16,"2"1"32,5 4 13,-6-3 23,-1 0 152,1 2-557,7 11 2494,-8-14-1653,-4 7 2189,-24-78-878,23 59-1772,-14-19 317,5 9-197,-2 1-1,0 1 1,-1 0 0,-33-27 0,-1 14-96,26 21 85,-120-41 59,-38 7-4,143 36-206,-5 0 43,-213-29 17,199 32-50,-277-27 9,260 26-16,-131-8 0,-69 3-15,-25 8 0,-19 7-3,-299 30-6,504-22-15,-478 58-5,474-48-9,-177 48-1,-4 16 18,300-85 16,-120 39-45,-487 161-14,486-161 13,-470 169-14,475-163 40,-470 197-6,468-188 20,-463 237-4,467-231 5,-165 93 4,-48 31 1,11 13 0,14 18 0,9 18 0,11 17 0,16 9 0,17 5 0,15-5 0,9-11 0,4-5 0,4-2 0,19-2 0,21 6 0,5 6 0,2 6 1,9-3 4,39-48-2,76-125 4,-173 319 3,177-322 5,-142 287 14,152-295 6,-111 271 22,118-275-3,-88 252 20,93-258-19,-65 207 28,72-218-23,-28 197 21,36-198-33,-10 187 23,13-188-31,1 192 16,3-191-16,21 181 14,-15-187-20,42 148 12,-37-155-11,23 43 14,65 101-1,-54-114-37,-26-41 16,94 70 10,-88-79-10,129 44 13,-120-50 0,152 21 18,-150-27-4,159-2 20,-156-2-19,173-10 26,-171 8-26,-27 2-47,364-10 215,-319 10-186,-13-1-7,54 5 0,-86 2-23,-15-4-6,1 0-1,-1 0 1,1 0-1,-1-1 1,1 1-1,0 0 1,-1-1-1,1 1 1,0-1-1,-1 0 1,1 1-1,0-1 1,0 0-1,2 0 1,12 0-6,-11-6-7,-5 5 9,0-1 0,-1 1 0,1-1 0,-1 1 0,1-1 0,-1 1 1,1 0-1,-1-1 0,0 1 0,0 0 0,0-1 0,0 1 0,-2-2 0,-39-37-100,40 39 90,-13-13-69,-1 1 1,0 0-1,-18-10 0,-5-2-224,-141-108-778,109 83 768,32 27 145,-2 1 0,-81-31 0,105 48 153,1 0-13,0 1-1,-27-3 1,11 2-18,-141-20-22,151 25 106,30 6 83,25 5-34,104 13 149,-110-20-209,132 15 228,-82-13-93,185 23 278,-236-26-417,-17-2 2,1 0 1,-1 1-1,1 0 0,-1 1 0,9 3 1,0 1 26,-1 0 1,31 18 0,-38-15 57,-3 2-71,-1 0 0,0 1 1,4 13-1,-8-9 52,-5 15-23,-8 45-1,2-51 30,-73 114 30,60-107-63,-118 184 31,104-163-25,-73 91-1,-47 41-1920,-7 3-7486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1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1080,'-1'52'40,"2"178"145,-4-34 270,3-178-436,5 38 107,16 80 21,-15-100-66,2-1 0,16 48-1,-10-37 11,3 19 67,10 84 0,-19-59-10,-5 60 6,-6-41 39,3-13-37,3 141 288,-3-127-256,-12 165 257,-1-172-273,-30 147 206,39-221-362,-3 54 78,-1 137 154,7-133-169,1 66-3,0-88 18,6 100 16,28 85 86,-29-222-186,-2-6 31,1 41 0,-2-9-2,10 170 148,-9-200-174,11 56 76,19 77 17,14 83 148,3 46-41,-45-264-173,-2 1-1,-1 0 0,0 0 1,-4 40-1,1-43 0,-1 47 97,-4-1-1,-15 74 1,11-101 14,-18 46 1,6-35-20,-11 71-746,28-101-4178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2.7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1040 71 4576,'-5'-3'49,"-12"-7"10,16 9-48,-1 0 0,0 0 1,1 0-1,-1 0 0,0 1 1,0-1-1,0 0 0,0 1 1,1 0-1,-4-1 0,-6-1 8,-36-16 83,6 9 8,1 1 0,-48-3 0,71 9-95,-26 2 40,-61 14 4,87-10-51,0 0 1,0 0 0,1 2-1,-1 0 1,-28 16 0,35-17 0,-12 9 79,-93 83 55,90-73 17,-102 112 74,104-107-20,-68 112 87,78-115-74,-31 107 82,39-106-121,4 20-51,5 50-1,1-68 78,36 104 80,-29-111-100,7 2-62,41 42 1,-41-54 34,-9-7-104,1 0-29,0 1 1,0-2-1,0 0 0,1 0 0,0-1 1,0 0-1,22 1 0,67-1 121,-81-7-94,11-8-398,0-2 0,36-21 0,10-11-5109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3.6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35 557 7088,'28'-65'86,"-27"61"52,1-5 31,-1 5 38,1-4 13,-2 6 17,-2 1-88,0 1-1,-1 0 0,1 0 1,-1 0-1,1 1 1,0-1-1,-1 0 1,-2 2-1,-2 8-14,1 1-1,0 0 1,1 0-1,0 1 1,1-1-1,-5 24 1,8-30-104,0 0 1,1 0 0,-1 1-1,1-1 1,1 0 0,-1 0-1,1 0 1,0 1 0,0-1-1,0 0 1,1 0 0,3 8-1,-4-12-16,0 0 1,-1 0-1,1 0 0,0 0 0,0 0 0,0 0 0,0 0 0,0 0 1,1 0-1,-1 0 0,0-1 0,0 1 0,1 0 0,-1-1 0,0 1 0,1-1 1,-1 1-1,0-1 0,1 0 0,-1 0 0,3 1 0,29-5 153,-23 3-151,-7 1-6,0-1 0,0 1 0,0-1 0,0 0 0,0 0 1,0 0-1,0 0 0,0-1 0,4-2 0,178-110 287,-153 93-195,41-19 0,-56 31-82,-2 2 16,0-1 0,1 2 0,0 0 0,0 1-1,17-2 1,-20 4-17,-5 1 1,0 1 1,0 0-1,0 0 1,0 1 0,0 0-1,0 0 1,0 1-1,0 0 1,0 0 0,9 3-1,-9-2-8,7 2 13,-1 1 0,0 0-1,0 1 1,23 13-1,-21-10-15,125 67 97,-111-63-95,0-2 0,1-1 1,47 9-1,-26-15-7,-9-4 1,-11-6-3,-4-6-2,4-9 0,-27 16 0,0-1 0,28-16 0,-1 2 0,9-2 0,4 5 0,-37 15 0,0 1 0,0 0 0,15 0 0,-14 1 0,0 1 0,0 0 0,12 4 0,31 13 0,2 10 0,-5 5 0,-9 2 0,-35-30 0,0 1 0,-1-1 0,1 1 0,3 9 0,-5-10 0,-1 0 0,0 0 0,0 1 0,0-1 0,1 9 0,-1 29 0,-7-6 0,-3-13 1,7-23 0,0 0 0,0 1 0,0-1 0,-1 0 0,1 0 0,0 0 0,0 1 0,-1-1 0,1-1 0,0 1 0,-1 0 0,1 0 0,-1 0 0,1-1 0,-1 1 0,0-1 0,1 1 0,-1-1 0,0 0 0,1 1 0,-1-1 0,0 0 0,1 0 0,-1 0 0,0 0 0,1-1 0,-1 1 0,0 0 0,1-1 0,-1 1 0,1-1 0,-1 1 0,1-1 0,-3-1 0,0 0 3,1 0 0,0 0 0,-1 0 1,1 0-1,0-1 0,0 1 0,0-1 1,0 0-1,1 0 0,-1 0 0,1 0 1,0 0-1,-1-1 0,2 1 0,-4-8 1,3 7 2,1 0 0,0-1 0,0 1 0,1-1 0,-1 1 0,1-1 1,0 1-1,0-1 0,1 0 0,-1 1 0,1-1 0,0 1 0,0 0 0,1-1 1,-1 1-1,1 0 0,0 0 0,0 0 0,5-7 0,-1 2 3,-2 4 2,0 0 0,1-1 0,0 1 1,0 1-1,6-5 0,129-102 264,-125 98-262,-8 8-1,1-1 1,-1 1-1,14-7 1,76-32 45,-92 41-55,0 1 0,1 0 1,-1 1-1,1-1 0,-1 1 1,1 0-1,8 0 0,3 0 2,0-1-4,-12 1 0,1 0-1,-1 0 0,1 1 1,0 0-1,-1 0 0,9 2 1,71 17 15,-19-4 0,-59-14-14,0 0 0,0-1 0,0 0 0,0-1 0,0 1 0,0-1 0,0-1 0,0 1 0,13-6 0,-10 4-1,5-4 13,6-6 3,-2-1-1,0-1 1,0-1-1,24-27 1,-31 29-13,-6 7 6,0 0 0,0 0-1,6-14 1,-5 12-6,8-15 31,0 0 1,-2-1-1,18-45 1,-31 69-34,0 0 1,1-1 0,-1 1-1,0 0 1,0-1-1,0 1 1,0 0 0,0 0-1,0-1 1,-1 1 0,1 0-1,0 0 1,-1 0 0,1-1-1,-1 1 1,1 0 0,-1 0-1,1 0 1,-1 0-1,-1-1 1,0-3 6,-1 1-2,0 0 0,0 0-1,-1 0 1,1 1 0,-1-1-1,1 1 1,-1 0 0,0 0-1,-1 0 1,1 0 0,0 1-1,-1 0 1,1 0 0,-1 0 0,0 0-1,-8-1 1,-2 4 39,-5 5-32,1 2 0,0 0 1,-18 11-1,34-17-12,1-1 1,-1 1-1,1-1 0,0 1 1,0 0-1,0 0 0,-3 3 1,-17 23 7,0 1 1,-23 42-1,32-38 4,-10 53 4,19-64-18,1 1 1,-1 37 0,4-45-1,1 1 0,1 0 0,0-1 0,5 18 0,-3-21 0,0 0-1,0 0 0,2 0 0,11 20 1,-2-12-2,1 0 1,1-1 0,1-1-1,27 22 1,-19-23-6,115 46-4,-111-56 5,5-3-563,1-2 0,47-4 0,-1-5-7945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4.0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 0 12464,'0'0'24,"2"3"-4,2 4 23,0 1-1,0 0 1,-1 0 0,-1 0 0,1 1 0,-1-1 0,-1 1 0,1-1 0,-1 15 0,-1 1 16,0-1 1,-7 33 0,-9 36-7,-4 60-4,18-136-41,1 0 0,1 31 0,1-27-5,0-2-2,7 30 1,-5-35-318,0 0 1,2 0 0,-1-1 0,12 21 0,0 0-7565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6.6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1 216 8520,'1'0'-40,"5"0"-11,-3-1 41,-1 1 0,1-1 0,-1 0 0,1 0 0,-1 0-1,0 0 1,0 0 0,1 0 0,-1-1 0,0 1 0,0-1 0,0 1 0,0-1 0,-1 0-1,1 0 1,0 0 0,-1 0 0,2-3 0,6-5-2,15-16 11,7-7 1,-17 18 3,1 1 0,1 1 0,0 0-1,30-16 1,-34 22-1,-8 4 3,0 1 0,1-1-1,-1 1 1,1 1 0,-1-1-1,5-1 1,6 0 21,-1 0 0,0 1-1,1 1 1,-1 0 0,27 2 0,-4 2 124,55 11 1,48 15 437,-116-23-635,0 2 1,0 1-1,31 17 0,-38-17-6019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4.5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500 274 11032,'-4'-20'0,"-4"-19"0,5 21 2,-1 1 1,-1 0-1,-1 1 0,0-1 1,-15-25-1,15 32 1,4 7 1,0-1 0,0 1 0,-1 0 0,0 0 0,1 0 0,-1 1 0,0-1 0,0 0 0,-5-2 0,-53-34 48,57 38-49,1 0 1,0 0-1,-1 0 0,1 0 1,-1 0-1,1 1 0,-1 0 1,0-1-1,1 1 0,-1 1 1,1-1-1,-1 0 0,0 1 1,1 0-1,-1 0 0,1 0 0,-5 2 1,4-1 0,-3 0 1,1 1 0,0 0 1,0 1-1,1-1 0,-1 1 0,1 0 1,-1 1-1,1-1 0,0 1 0,-4 6 1,3-4-3,-6 8 12,2 11-7,0 1 1,-8 41-1,14-37 6,3 137 3,4-134-9,27 153 8,-23-148-8,36 280 57,-40-290-60,-1-16 3,-1-1 1,-1 1-1,0-1 1,-2 14-1,1-6 15,0-4-7,0 0 0,-1 0 0,0 0 0,-1 0 0,-7 20 0,2-16 26,-16 27 1,22-44-32,0 0-1,0-1 1,-1 1-1,1 0 1,-1-1-1,0 1 1,1-1-1,-1 0 1,-1 0-1,1 0 1,0-1-1,0 1 1,-6 1-1,4-1 4,-3-1 61,-2-3-48,0-1 1,1-1-1,-16-7 0,14 2 47,3-2-346,1-1 1,0 0 0,1 0 0,-8-21 0,-2-17-6949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4.9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9328,'11'11'33,"0"0"1,17 23 0,-12-14 47,27 26 1,-17-25-17,41 27 0,-45-38-51,8-3-10,1-1 1,43 3-1,-43-10-17,149-33-1139,-78 9-4528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5.3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 0 12376,'0'0'0,"7"9"0,10 19 0,5 9 0,0 18 0,-15 20 0,-21 28 0,-13-8-440,-1-35 440,-2 5-8472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6.0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1 6816,'4'0'136,"17"0"1808,-21 0-1940,0 0 0,0 0 1,0 0-1,1 0 0,-1 0 0,0 0 1,0 0-1,0 0 0,0 0 0,1 0 1,-1 0-1,0 1 0,0-1 1,0 0-1,0 0 0,1 0 0,-1 0 1,0 0-1,0 1 0,0-1 0,0 0 1,0 0-1,0 0 0,0 0 1,1 1-1,-1-1 0,0 0 0,0 0 1,0 0-1,0 1 0,0-1 0,0 0 1,0 0-1,0 0 0,0 1 1,0-1-1,0 0 0,0 0 0,0 0 1,0 1-1,0-1 0,-1 0 0,1 0 1,0 0-1,0 1 0,0-1 1,0 0-1,0 0 0,0 0 0,0 0 1,-1 1-1,1-1 0,0 0 0,0 0 1,0 0-1,-1 0 0,-7 11 87,2-6-59,0 0 27,0 0-1,0-1 1,-1 0 0,0 0 0,0 0 0,0-1 0,0 0 0,0 0 0,-1 0 0,1-1 0,-12 1 0,17-2 44,-13-17 367,14 15-312,0-1-98,-1-4-11,2 5-26,1 1-10,17 0-1286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0:46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0 176 7176,'15'-8'221,"0"0"0,1 0 0,0 2 0,31-9 1027,-45 13-1004,6-4-11,-5 3-26,4-2-9,5-8 165,-1-5-179,56-56-4,-59 65-1393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7.2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5472,'-5'0'104,"-46"0"1557,57 3-1297,5 2-302,1 0 0,0-2 0,0 1-1,0-1 1,14 1 0,-19-3-38,233 36 406,-189-31-295,240 24 56,-228-23-71,293 27 153,-309-30-211,201 24 99,-13 14-44,-192-33-114,-36-8-188,-1 0 1,0 0-1,1-1 1,-1 0 0,13-1-1,0-1-5348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7.6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69 10040,'9'-5'25,"0"0"1,1 0 0,0 1-1,0 0 1,0 1 0,0 0-1,0 1 1,14-2 0,-11 2 23,16-4 129,0 2 1,54-1 0,-16 3 78,156-5 39,-170 5-129,223-4 54,-220 6-113,233 6 25,-233-4-138,232 12-68,-122-8-1406,-88-4-5554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8.0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1 171 9144,'26'5'10,"26"3"44,146 4 14,-144-13-47,95-6 4,46-12-19,9-9-6,7-5 1,220-34-2,-395 62-7,208-25-63,-93 24-1062,-79 6-4207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8.9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1400 8072,'0'0'1,"0"0"1,0 0-1,-1 0 1,1 0 0,0 1-1,0-1 1,0 0-1,-1 0 1,1 0-1,0 0 1,0 0 0,0 0-1,0 0 1,-1 0-1,1 0 1,0 0-1,0-1 1,0 1 0,-1 0-1,1 0 1,0 0-1,0 0 1,0 0-1,0 0 1,-1 0 0,1 0-1,0 0 1,0-1-1,0 1 1,0 0-1,0 0 1,-1 0-1,1 0 1,0 0 0,0-1-1,0 1 1,0 0-1,0 0 1,0 0-1,0-1 1,0 1 0,0 0-1,0 0 1,0 0-1,0-1 1,9-4 25,15-3-18,-23 8-5,8-2 9,0-1 0,0 1-1,-1-2 1,1 1 0,0-1 0,14-10 0,-14 9-1,6-7 63,12-18-2,-1-2 0,40-62 0,-19 17-5,9-30-4,-50 94-51,-1 0 0,-1-1-1,0 1 1,-1-1 0,0 0 0,1-20 0,-3 17 2,2-7 25,-2 0 0,-1 1-1,0-1 1,-6-28 0,4 27-15,-8-86 235,1 8-80,-13-120 235,17 137-255,-18-77 164,23 159-263,-2 5-55,1-1 0,-1 0 0,1 1 0,-1-1 0,1 1 0,0-1 0,-1 1 0,1-1 0,0 1 0,-1 0 0,1 0 0,-2 2 0,0-1 4,-5 5 38,3 0-28,-2 2-7,0 0 0,1 0 0,0 1 0,1 0 0,0 0 0,-4 15 0,-27 91 37,27-80-37,2 0-1,-3 62 0,7-67-10,0 9 6,-5 65 4,-3 22-8,2-8 1,8-12-3,5 1-2,1 2 0,2-7 0,4-12 0,-1-17 0,-2-21 1,-6-43 1,0 0 0,1 0 1,4 11-1,-6-18-1,0 0 0,1-1 0,-1 1 0,0-1 0,1 1 0,0-1 0,-1 0 1,1 1-1,0-1 0,0 0 0,1 0 0,-1-1 0,0 1 0,4 2 0,-4-4 2,0 0 0,0 0-1,0 0 1,0 0-1,0 0 1,0 0 0,0 0-1,0-1 1,0 1-1,0-1 1,0 0 0,0 1-1,0-1 1,-1 0-1,1 0 1,0 0 0,0 0-1,-1-1 1,1 1-1,2-3 1,8-7 10,0 0-1,-2-1 1,12-15 0,40-59 92,4-3-4,-13 31-65,-30 35 78,-8 9-59,0-1-15,2 0 1,0 1-1,1 0 0,0 2 1,26-14-1,-16 12 52,1 2 1,0 0-1,1 2 1,0 1-1,37-6 1,-56 15-49,0 0 1,0 0 0,0 1-1,-1 0 1,1 1 0,17 5 0,-14-4-17,-6-1-2,-1 0 0,1 0 1,-1 1-1,0 0 0,0 0 0,0 1 1,0 0-1,0 0 0,-1 0 0,7 7 1,-7-7-11,-6-4-11,1 1 0,-1-1 0,1 1 0,-1-1 0,1 0 0,-1 1 0,1-1 0,-1 1 0,0-1 0,1 1 0,-1 0 0,1-1 0,-1 1 0,0-1 0,0 1 0,1 0 0,-1-1 0,0 2 0,3 10 21,-1 0 1,-1 0-1,0 0 1,0 14-1,-5-8 42,-5 0-44,0 0-1,-1-1 1,-21 27 0,13-26 17,9-11-26,-4 4-3,0-1 1,-1 0-1,-1-1 1,0-1 0,0 0-1,-24 9 1,29-14-1,-13 6 5,-1-2 0,1 0-1,-1-1 1,-33 2 0,-178 3 120,223-14-130,7-2-186,-1 1 0,1-1 0,0 0 0,1-1 1,-1 1-1,1-1 0,0 0 0,-4-9 0,-15-25-7907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39.7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37 591 9864,'-3'-2'52,"0"-1"1,0 0 0,0 0 0,0-1-1,1 1 1,-1 0 0,1-1 0,0 0-1,0 1 1,0-1 0,1 0-1,-1 0 1,1 0 0,0 0 0,0 0-1,0 0 1,1 0 0,-1-1-1,1 1 1,0 0 0,1-5 0,3-27 130,2 0 0,2 0 0,20-58 0,-18 73-82,-5 14-70,0-3-11,1 0 1,1 1-1,0 0 1,1 0-1,-1 0 0,2 1 1,-1 0-1,14-9 1,-2 5 32,33-16 0,-49 26-37,0 1-1,1 0 0,-1 0 1,1 1-1,-1-1 0,0 1 0,1 0 1,-1 0-1,1 1 0,-1-1 1,0 1-1,1 0 0,7 3 1,-5-2 3,5 4 81,-3 1-77,-1 1 0,0 0 1,0 1-1,-1 0 0,7 11 1,-6-1 77,3 28 2,-3 0 0,4 64 0,-10-30-21,-1-65-64,1 1 1,0 0-1,1-1 1,1 1-1,1-1 0,6 17 1,-10-32-18,-1-1-1,1 1 1,-1 0 0,1-1 0,0 1-1,-1-1 1,1 1 0,0-1 0,-1 1-1,1-1 1,0 0 0,0 1-1,0-1 1,-1 0 0,1 1 0,0-1-1,0 0 1,0 0 0,0 0 0,-1 0-1,1 0 1,0 0 0,2 0 0,0 0 1,34-3 2,-17-3-3,0 0 1,37-20-1,-52 24-2,16-9-6,-1-1 0,0 0 0,-1-1 0,0-1 1,17-18-1,-22 19-4,9-10-68,2-8-41,-1-1 0,-2 0 0,20-40 0,31-69-736,-67 129 634,1-1-27,-1 1 0,0-1 0,3-14-1,-28 35-155,15-4 390,0 1 1,0-1-1,0 1 0,1-1 1,0 1-1,-1 0 0,2 0 1,-1 0-1,1 1 0,-3 6 1,1 3 6,0-1 0,-1 18 1,3-21 3,0-1-1,0-1 1,1 1-1,0 0 0,1 14 1,1-2 0,2 45 2,0-46 2,1-1 0,1 0 1,10 24-1,-13-39 1,0 0 0,1 0 1,0 0-1,0 0 0,0 0 0,1-1 0,-1 0 0,1 1 0,0-1 1,0-1-1,1 1 0,-1-1 0,7 5 0,-5-4 2,-4-3 0,0 1-1,0-1 1,1 1 0,-1-1 0,0 0 0,1 1 0,-1-1 0,1 0 0,-1-1 0,1 1-1,0 0 1,-1-1 0,4 1 0,4 0 3,23 3 6,-20-5 23,4-6-14,1-1 0,16-10 0,-21 7 59,-2-1-50,-2-1 1,0 0 0,15-27-1,-18 20 105,-1-101 53,-9 95-80,2 15-65,-1-2-16,0 1 1,-1-1 0,0 1 0,0 0-1,-2 0 1,1 0 0,-2 1 0,1-1-1,-10-10 1,-62-68 188,75 85-191,-1 2 0,1-1 1,-1 0-1,0 1 0,0 0 0,0 0 0,-1 0 1,-8-4-1,-1-1 8,-27-12 24,25 16 97,-1 5-84,-1 0 1,-28 5 0,29 1 69,-77 61 50,75-48-75,0 10-61,0 2 0,-16 39 1,27-40 45,4 9-35,2 69 0,2-107-60,0 0 0,0 0 0,0 0 0,1 0 0,-1 0-1,1 0 1,-1 0 0,1 1 0,0-2 0,1 4 0,6 8 6,0 1 0,1-1 1,1-1-1,0 1 0,15 14 1,-23-26-11,-1 0 1,0 0 0,1 0-1,-1 0 1,1 0 0,-1 0-1,1 0 1,0-1 0,-1 1-1,1 0 1,2 0 0,127 26 24,-100-26-11,56-9 4,32-15-15,-62 6-522,-2-2 0,71-37 0,-10 2-7248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8.2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266 324 6192,'0'0'529,"-4"1"-270,-61 17 826,64-17-957,-5 0 130,5-1-246,0 0 0,0 0 0,0 0 1,1 0-1,-1 0 0,0 0 0,0 1 0,0-1 0,1 0 0,-1 0 0,0 1 0,0-1 1,1 1-1,-1-1 0,0 0 0,0 2 0,0 11 67,0 0 1,1 1-1,4 25 0,0 4-16,-2 27 36,-10 112 194,3-123-170,3 31 186,-3-71-48,5-19-256,-1 0 0,1 1 0,0-1 1,0 0-1,0 0 0,-1 1 0,1-1 0,0 0 1,0 0-1,0 0 0,-1 0 0,1 1 0,0-1 0,0 0 1,-1 0-1,1 0 0,0 0 0,-1 0 0,1 0 1,0 0-1,-1 0 0,1 0 0,0 0 0,0 0 0,-1 0 1,1 0-1,0 0 0,-1 0 0,1 0 0,0 0 1,0 0-1,-1 0 0,1 0 0,0 0 0,-1 0 0,1 0 1,0-1-1,0 1 0,-1 0 0,1 0 0,0 0 1,0-1-1,0 1 0,-1 0 0,1 0 0,0-1 1,0 1-1,0 0 0,0 0 0,-1-1 0,1 1 0,0 0 1,0 0-1,0-1 0,0 1 0,0 0 0,0-1 1,0 1-1,-3-8 3,0 0 1,0 0-1,1 0 1,0 0-1,1 0 1,0 0-1,0-1 0,1 1 1,0-13-1,1 10-6,1-64 25,-1 1-23,0-4 1,3 0-3,3 4-2,2 8 0,1 10 0,0 6 0,-8 36 0,17-44 0,-8 28 0,5-2 0,2-1 0,0 5 0,0 7 0,3 9 0,2 7 0,0 8 0,-22-2 0,1 0 0,0 0 0,0 0 0,0 0 0,-1 0 0,1 1 0,-1-1 0,1 1 0,-1-1 0,2 2 0,14 27 0,-4 10 0,-4 4 0,0 0 0,0-4 0,-2-2 0,-4 0 1,-6 8 4,-6 8-2,-6 8 2,-7 7-2,-2 1 2,0-6-3,1-10-2,4-16 0,15-27-1,2-8 2,1 1-1,-1 0 0,0-1 0,-1 1 0,1-1 1,0 0-1,-6 6 0,-1 2 7,6-7 1,-2 4 0,3-6 8,1-2-7,-5 0 4,4 0-2,1-3 1,0 2-14,1 0 3,-1 0 1,1 0 0,0 0-1,-1 0 1,1 0 0,0 0-1,-1 0 1,1 0 0,0 0-1,0 0 1,0 0-1,0 0 1,0 0 0,0 0-1,0 0 1,0 0 0,0 0-1,1 0 1,-1 0 0,0 0-1,1 0 1,-1 0-1,1 0 1,0-2 0,4-4 3,-1 1 0,1-1 0,1 1 0,-1 0 0,1 0 0,0 1-1,0 0 1,1 0 0,-1 0 0,1 1 0,0-1 0,1 2 0,-1-1 0,1 1 0,-1 0 0,1 1 0,0 0 0,0 0 0,13-1 0,8 1 34,0 0 0,1 2-1,-1 1 1,36 6 0,-58-6-28,-1 0 0,1 0-1,-1 1 1,1-1 0,-1 2 0,0-1-1,0 1 1,0 0 0,8 5 0,-11-6-7,-2-1 0,0-1-1,0 1 1,0 0-1,-1-1 1,1 1 0,0 0-1,-1 0 1,1 0 0,0-1-1,-1 1 1,1 0-1,-1 0 1,1 0 0,-1 0-1,0 0 1,1 0 0,-1 0-1,0 0 1,0 1-1,0-1 1,0 0 0,0 0-1,0 0 1,0 2 0,0 0 5,-1 1-2,1-1 0,-1 1 0,0 0 0,-1 0 0,1 0 0,0-1 0,-1 1 0,0 0 1,0-1-1,0 0 0,-1 1 0,1-1 0,-1 0 0,1 0 0,-1 0 0,-4 2 0,-3 6 2,4-5 3,0 0 0,-1-1-1,1 0 1,-10 6 0,-153 102 168,98-62-81,52-36-84,-20 17 81,-2-3 0,-49 28 1,82-53-63,0-1 0,0 0 1,0 0-1,-13 2 0,11-3-17,8-2-40,0 0 1,-1 0 0,1 0 0,0-1 0,0 1-1,0-1 1,-1 1 0,1-1 0,0 0-1,0 0 1,0 0 0,0 0 0,0 0 0,0 0-1,0 0 1,1-1 0,-1 1 0,0-1-1,1 0 1,-1 1 0,1-1 0,-2-2 0,-2-1-786,-19-19-6485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40.3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421 606 7896,'39'-68'64,"-39"67"-58,0-1 1,0 1-1,0 0 1,0 0-1,0 0 0,0 0 1,0 0-1,0 0 1,-1 0-1,1-1 1,0 1-1,-1 0 1,1 0-1,-1 0 1,0 0-1,1 0 0,-1 1 1,1-1-1,-1 0 1,0 0-1,0 0 1,0 0-1,0 1 1,1-1-1,-1 0 0,0 1 1,0-1-1,0 1 1,0-1-1,-2 0 1,-5-1 17,0 0 1,0 0-1,0 1 1,0 0-1,0 0 1,0 1-1,0 0 1,0 1-1,0-1 1,-8 3-1,-13 2 54,-29 11 0,57-16-78,-18 8 208,0 4-87,0 1 0,1 0 0,1 2 1,0 0-1,1 1 0,-23 29 0,2 15-22,24-33 121,6-10-122,0 0-51,1 1 0,0-1-1,1 1 1,1 0 0,0 0-1,0 19 1,4 60 141,0-96-182,0 0 1,0 0-1,0-1 0,0 1 0,0 0 1,0 0-1,1 0 0,-1-1 0,0 1 1,0 0-1,1-1 0,-1 1 1,0 0-1,1 0 0,-1-1 0,1 1 1,4 4 9,-1 0-1,1 0 1,0-1 0,0 1 0,1-2 0,-1 1 0,1 0-1,8 3 1,3-4 58,5-5-41,0-1 0,38-10 1,-36 3 27,103-74 30,-101 61-31,-17 14-42,18-19 16,-1-1-1,-2-1 0,24-38 1,35-69 63,-79 129-66,0 0 0,1 0 1,0 0-1,11-13 0,-3 6-7,-6 6 14,0 1 0,0-1 0,0 1 1,1 0-1,1 1 0,-1 0 0,17-9 0,-17 14 76,2 5-84,0 0 0,-1 0 0,1 1 0,11 7 0,-6 0 45,3 10-40,-1 0 0,17 28 0,-18-20 22,17 39 1,-21-40-38,2-1 0,19 31 0,72 90 41,-82-123-27,34 24-1,-44-40-31,-1-1-1,1 0 1,18 8 0,-17-11-3,1 0 0,-1-1 0,1-1 0,0 0 0,0-1 0,19 0 0,-32-2-3,0 0 1,1 0-1,-1 0 1,0 0-1,0-1 1,0 1-1,0 0 1,4-2-1,29-11-25,55-30-1,-87 42 12,0-1 0,0 0 1,0 0-1,0 0 0,0-1 0,4-4 0,26-30-75,43-64 1,-58 67-108,-8 14 110,16-33-117,27-79 0,-25 44-171,17-96 0,-41 161 349,7-73-98,8-68 0,-17 152 124,6-50-2,-6 38 40,-7 50 102,1 6-90,-10 51 61,-10 75 2,14-68 23,8-57-112,-7 88 59,1 56-7,5-59 27,2-90-92,2 41 43,5 68 99,-6-134-79,1-3-68,0-1 1,0 1-1,0-1 1,0 1-1,-1-1 1,1 1-1,0-1 0,0 0 1,0 1-1,0-1 1,-1 0-1,1 0 1,0 1-1,0-3 0,0 3-1,16-29 4,70-168-82,-82 189 7,-1-1 1,1 1-1,1 1 0,-1-1 1,1 1-1,0 0 1,1 0-1,0 1 1,15-11-1,-6 4-807,31-26-5870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40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840 9 7624,'0'0'17,"0"-1"-11,-1 1 1,1-1-1,0 1 0,0-1 0,-1 1 1,1 0-1,0-1 0,-1 1 1,1-1-1,0 1 0,-1 0 0,1-1 1,0 1-1,-1 0 0,1 0 1,-1-1-1,1 1 0,-1 0 0,1 0 1,-1-1-1,1 1 0,-1 0 0,0 0 1,-44 29 257,-40 25-99,-95 49 398,34-13-285,122-74-102,-37 18-1,42-25-132,0 1-9,1-2 43,0 0 0,-24 7 0,19-9 72,1 0 0,-1-2 0,0 0 0,-1-1 1,-29-1-1,49-3 132,4-1 4,0 0-269,0 1 0,0 0-1,0 0 1,1-1-1,-1 1 1,1 0 0,-1 0-1,1 0 1,-1 0-1,1 0 1,0 0-1,-1 0 1,1 0 0,0 0-1,0 0 1,0 0-1,0 0 1,0 0 0,0 0-1,0 1 1,0-1-1,0 0 1,0 1 0,0-1-1,0 1 1,1 0-1,-1-1 1,2 1 0,38-12 41,-36 11-32,15-4 58,1 1 0,-1 1 0,1 1 0,26 1 1,-28 0-47,8 2 138,30 6 9,0 2 0,54 18 0,-90-21-158,-10-3 17,0 2 0,0-1 0,15 10 1,98 60 402,-81-47-323,-42-26-116,1 1-1,-1-2-6,-1 0 0,1 1 0,-1-1 1,1 0-1,-1 1 0,1-1 0,-1 0 0,1 0 0,-1 1 0,1-1 0,0 0 0,-1 0 0,1 0 0,-1 0 0,1 0 0,-1 0 0,1 0 1,1 0-1,2-2 5,0 0 0,1-1 0,-1 0 0,0 0 0,-1 0 1,1 0-1,0 0 0,-1-1 0,0 1 0,4-6 0,7-6-1692,26-24-6466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41.1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310 15 9952,'7'-12'5,"-6"9"-22,3 12-193,-2-5 64,0 0 0,1 0 0,0 0-1,0 0 1,0 0 0,0 0 0,0-1-1,1 0 1,7 6 0</inkml:trace>
  <inkml:trace contextRef="#ctx0" brushRef="#br0" timeOffset="1">540 287 8968,'0'0'0,"2"15"0,2 24 80,-4 35 0,-12 30 72,-31 25 8,-38 19-160,-37-14 8,-29-30-8,3-1-6608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2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1 4040,'0'0'0,"-29"6"0,-7 17 0,-18 2-128,-18 8 128,-15-2-240,-12-7 240,-4 0-2280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850 266 3144,'-38'4'0,"-36"7"0,-122 16-1,156-20-5,-178 46-18,149-32 10,-1 0 12,-71 11 526,139-31-280,2 1 16,-1-1-247,1-1 0,0 1 1,0 0-1,0-1 0,0 1 0,0-1 0,0 1 1,-1 0-1,1-1 0,1 1 0,-1 0 0,0-1 1,0 1-1,0 0 0,0-1 0,0 1 0,1-1 1,-1 2-1,42 35 436,-18-16-156,35 39 0,-49-49-271,-8-8-11,1 0 0,-1 1 1,1-1-1,-1 1 0,0-1 0,0 1 1,0 0-1,-1 0 0,2 4 0,28 95 114,-24-71-82,-2 0-1,-1 1 0,-1 40 0,-2-51-28,4 109 119,1-4-47,0 72-2,-6-156-24,-7 313 136,3-251-174,3-62 33,-14 294 140,13-307-185,4 43 72,-1-52-60,0 6 30,6 37 0,-5-54-30,0 0 1,0 0 0,1-1-1,1 1 1,0-1-1,0 1 1,1-1 0,7 10-1,42 41 97,-48-55-103,1 0 0,0 0 0,0 0 0,0-1 1,1 0-1,0 0 0,0-1 0,0 0 0,0 0 0,13 2 0,-11-3 0,-3 0 3,-1 0 0,0-1 0,0 1 0,1-1-1,-1-1 1,0 1 0,8-2 0,7 1 3,0 2-7,-11-1 4,-1-1 1,0 0 0,0 0 0,17-3 0,189-35 237,-189 32-245,49-6 87,111-13 7,-143 20-52,178-26 18,-175 25-31,207-19 18,-198 21-39,226-16 5,-223 16-17,254-7 8,-245 10-9,289 5 2,-285-1-2,103 8-1,31 7-4,1 6-2,7 7 0,6 7 0,2 6 0,-12-1 0,-18-3 0,-13-3 0,-13-6 0,-20-4 0,-21-1 0,-12-4 0,-11-5 1,-78-13-2,176 21 55,-198-24-49,0-1 1,0 0-1,0 0 0,0 0 0,1 0 0,-1 0 0,0-1 0,0 1 0,0 0 0,0 0 0,0-1 0,0 1 0,0-1 0,0 1 0,0-1 0,0 1 1,0-1-1,0 0 0,0 1 0,0-1 0,0 0 0,0 0 0,-1 0 0,1 1 0,1-3 0,-1 0 5,0 0 0,0 0 0,0 0 0,0 0 0,0 0 0,0-7 0,0 5-6,1-7 9,1-38 131,-8-153 359,5 179-478,1-38 183,57-284 491,-47 303-519,62-168 58,-53 167-124,101-199 35,-92 192-81,134-187 31,-130 194-39,110-181 20,-119 181-39,82-168 63,-91 183-73,31-61 73,-41 85-98,-4 3 1,0 1 0,0-1 0,0 1 0,0-1 0,0 0 0,0 1 0,0-1 0,0 0 0,-1 1 0,1-1 0,-1 0 0,1 0 0,-1-2 0,11-26 59,-11 28-27,-1-9-15,0 10-23,-1 0 0,1 0 0,-1 1 1,1-1-1,-1 0 0,1 0 0,-1 1 0,0-1 0,1 1 1,-1 0-1,-2-1 0,-18-4 16,-81-17 1,-24 2 10,29 7-17,-93-17 6,150 23-3,-187-37 4,178 33-4,-206-52 6,203 49 1,-248-62 14,235 58-14,-291-79 12,283 77-18,-298-73 10,297 77-11,-302-43 4,302 51-3,-110-8 4,-36 3-14,10 9 0,16 9-2,-155 24 5,287-21-1,-88 10-1,-20 5-4,-142 23-4,257-37-3,-208 50 0,214-45-14,-213 77-1448,125-40-5779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5.8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3369 284 6280,'-1'5'33,"1"0"-6,-1 0 0,0-1 1,-1 1-1,1 0 0,-1 0 0,0 0 0,0-1 1,0 1-1,-1-1 0,1 0 0,-1 0 0,-6 7 0,4-5-1,3-4-15,1 0 1,-1-1 0,0 1 0,0 0-1,1-1 1,-1 0 0,0 1-1,0-1 1,0 0 0,0 0 0,0 0-1,-1 0 1,-2 0 0,0 1 21,-13 5 41,0-1-1,0-1 1,-34 5 0,-87 7 111,-37-8 5,97-8-109,-163 0 12,187-2-25,-254-17 31,242 13-38,-277-28 26,273 26-46,-277-34 27,281 34 0,-237-17 27,250 22-55,-190 9 13,200-3-26,30-2-20,-183 34 35,158-28-30,-7 2 0,-1 2-1,-55 21 1,75-20-12,8 1 0,17-12-2,0 0 0,1 0 0,-1 1 0,1-1 1,-1 1-1,1 0 0,0-1 0,0 1 0,0 0 0,0 0 1,1-1-1,-1 1 0,1 0 0,-1 0 0,1 0 1,0 0-1,0 0 0,1 0 0,0 3 0,1 8-17,1 0 0,8 23-1,-5-19 9,9 41-82,8 70-6,4 107-226,-6-67 173,-18-135 39,-1 153-41,-3-147 68,-34 270-165,19-212 226,7-58-35,-54 178-19,49-172 46,-52 187-10,55-187 30,-10 66-1,5 9 12,13-71 4,4 72 0,3-99 18,2-6-11,1 0 0,0-1 0,10 16 0,-17-31-5,1 0 0,-1-1 0,1 1 0,0 0 0,-1 0 0,1-1 0,0 1 0,-1 0 0,1-1 0,0 1 0,0-1 0,-1 1 0,1-1 0,1 1 0,16 7 18,0-1 0,0-1 1,21 5-1,-15-9 65,31-6 21,-1-2 0,77-19 0,-43 2-59,-48 12 98,192-47 59,-180 46-52,230-55 59,-222 53-66,257-58 58,-248 58-57,309-49 61,-297 52-74,346-33 54,-339 39-75,341 1 48,-348 8-27,286 35 57,-301-29-64,252 45 55,-256-45-62,228 39 48,-237-39-75,200 45 30,-205-44-64,316 57 129,-227-51-146,-104-13-28,9 2 5,68 1 1,-28-9 5,-72-2-11,-2-3-10,-1-1 0,0 0 0,0 0 0,6-10 0,-4 1 10,25-105 13,-29 90-8,-1-1-1,1-58 1,-5 63-12,-3-104 78,-1 20-11,4-102 9,1 168-16,13-183 32,-9 183-32,40-194 32,-32 190-33,80-180 23,-70 186-36,113-190 15,-108 187-41,101-165 13,-107 175-26,68-140 9,-76 141-17,-7 17-4,5-14 0,-2-1 1,-1-1-1,4-36 1,-11 62-1,1-13 2,-1-1 0,0-24 1,-2 39 0,-1 1 1,0-1-1,0 0 1,0 1-1,-1-1 1,0 1-1,0 0 1,-1 0 0,0-1-1,0 1 1,-7-10-1,8 15-1,0 0 0,0 0 0,0 0 1,0 1-1,0-1 0,0 0 0,0 1 0,-1 0 0,1-1 0,0 1 0,-1 0 0,1 0 0,-5-1 0,-37-4 47,28 5-32,3-2-15,-26 1 30,-77 10 9,0 9 9,-21 3-14,-156 10 6,218-23-11,-150 15-1,-44 7-24,134-14 6,-272 32 4,-52 8-14,251-32 2,-365 37-1,-169 15-1530,-13 0-6102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48.2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704 1055 5384,'0'0'1345,"-5"0"-1233,1 0-104,-1 0 18,0 0 1,0 0-1,0 0 0,0-1 1,0 0-1,0 0 0,1 0 1,-1 0-1,0-1 0,1 0 1,-9-4-1,2-2 24,1 0-1,0-1 1,1-1 0,-1 0-1,-12-18 1,-5-5 240,20 24-186,0 1 0,-1 0 0,0 1 0,0 0 0,-1 0 0,0 1 0,0 0 0,-14-7 0,16 11-42,0 0 1,0 1-1,-1 0 1,1 0-1,0 0 0,0 1 1,-1 0-1,1 0 1,-8 2-1,5-1-7,-112 11 504,121-11-554,-7 0 23,0 1 1,0 0-1,0 1 1,0 0 0,0 0-1,1 0 1,-1 1-1,1 0 1,0 1 0,-12 10-1,11-9-9,-1 1 4,0 1 1,0 0-1,1 0 1,0 1-1,1 0 1,0 1-1,-7 13 1,6-11-12,-2 7 36,-22 88 19,29-85-46,3 11-5,7 45 0,0-57-8,17 30 4,-17-40-11,0 0 0,1 0 0,10 11 0,-9-12 0,0-2 1,0 1-1,19 12 0,-16-14 0,1 0-1,-1 0 0,20 6 1,-16-9-2,0 0 1,1-1 0,-1 0 0,1-2 0,0 0 0,22-1-1,-36 0 1,-1-1-1,1 1 1,-1 0-1,1-1 0,-1 1 1,1-1-1,-1 0 1,3 0-1,18-10 0,0 0 0,40-28 0,-44 21-4,25-36 4,8-25 1,-39 55 0,19-47 0,-21 37 0,9-45 0,-7 0 0,2-85 1,-13 117 7,2-186 12,-3 188 8,-1 23-12,12-206 88,-10 204-65,6-124 130,-9 133-103,0 1 66,1-1 1,3-26 0,3 61 195,-8 38-128,-8 109-5,7-124-94,0 195 43,5-188-56,18 218 36,-14-214-57,40 190 19,-33-202-52,109 251 35,-110-270-66,-8-14 1,0-1 0,1 0 0,0 0 0,0-1 1,12 13-1,43 49 31,-57-66-31,-1 0 0,1-1 0,0 1 0,0-1 0,0 1 0,0-1 0,1 0 0,-1 0 0,1-1 0,-1 1 0,1-1 1,4 1-1,-3 0 1,-4-2-2,0 0-1,-1 1 0,1-1 1,0 0-1,0 0 1,0 0-1,0 0 0,0 0 1,-1-1-1,1 1 1,0 0-1,0 0 0,0-1 1,-1 1-1,1 0 1,0-1-1,0 1 0,-1 0 1,1-1-1,0 1 1,-1-1-1,1 0 0,0 1 1,0-2-1,1 1 5,2-3 1,0-1-1,0 1 1,0-1 0,-1 1 0,0-1 0,0 0-1,0 0 1,-1 0 0,1-1 0,-1 1-1,0 0 1,-1-1 0,1 0 0,-1 1-1,0-8 1,1 2-1,3-8 24,-2 0 1,-1 0 0,1-30 0,-1-10 61,9-69 83,4 42 90,-15 84-212,12 1 29,-11 1-78,0 0 0,1 0 0,-1-1 0,0 1 0,1 0 0,-1 1 0,0-1 0,1 0 0,-1 0 0,0 0 0,1 1 0,-1-1 0,0 1 0,2 0 0,24 16 20,-19-11-19,-1-1 0,1 0 0,1 0 1,-1 0-1,1-1 0,0-1 0,12 4 0,17-1 0,-28-5-5,0-1 0,0 0-1,11-2 1,-10 1 0,0-1 1,-1-1-1,12-4 0,-11 3 0,-1-1-1,0 0 0,10-6 1,-10 4-1,-1 0 0,16-15 0,-19 16 0,0-1 0,0 0 1,8-13-1,-11 15 1,0-1 0,-1 0 0,1 1-1,-1-1 1,2-8 0,-3 8 0,0 0-1,0 0 1,-1-1-1,0 1 0,-1-9 1,-2-3 1,-1 1 0,-1 0 0,-14-32 0,8 29 5,-61-81 2,54 84-2,3 6-6,-1 1 1,0 1 0,-1 0 0,-21-8 0,36 17-1,0-1-1,0 0 1,1 1 0,-1 0 0,0-1-1,0 1 1,0 0 0,0 0-1,0 0 1,-2 0 0,-16 3 2,1 1 1,0 0-1,0 2 1,-20 8-1,37-13-1,0 0-1,0 0 1,0 0 0,0 0-1,0 1 1,0-1 0,0 1-1,-3 2 1,-8 8 7,-20 25 1,23-22-9,1-1 0,0 1 1,-7 17-1,-16 53 4,8 7-2,12 3 2,10 0-3,9 4-2,-1-67 0,10 36 0,-10-47 0,1 0 0,14 26 0,-15-35 0,1 0 0,1-1 0,0 1 0,13 13 0,-7-13-1,0 0 1,1-1 0,0 0 0,0-1 0,1-1-1,32 13 1,-18-13-5,16-3 4,55-1-1,-74-8-3,13-10 4,45-20-1,-83 32 2,1 0-1,-1 0 0,0 0 1,0-1-1,0 1 1,0 0-1,0-1 0,2-2 1,43-45-1,-36 34 1,0 0 0,16-29 0,-14 18 0,12-37 0,5-35 0,-5-3 0,-2 2 1,1-101 7,-23 163 0,-1 15-2,0 1 0,0 0-1,-1 1 0,-2-1 1,0 1-1,-7-27 1,4 30 3,-1 0 0,-10-20 1,15 35-8,1 0 1,0 0 0,-1 0 0,1 1 0,-1-1-1,1 0 1,-1 1 0,0 0 0,0-1 0,1 1-1,-1 0 1,0 0 0,0 0 0,0 0 0,-1 0 0,1 0-1,0 1 1,-4-2 0,3 2 0,3 0-3,0 0 1,-1 0 0,1 0-1,0 0 1,0 0 0,-1 0-1,1 0 1,0 0 0,0 0-1,-1 0 1,1 0 0,0 0-1,-1 0 1,1 0 0,0 0-1,0 0 1,-1 0 0,1 0-1,0 0 1,0 1 0,-1-1-1,1 0 1,0 0 0,0 0-1,0 0 1,-1 1 0,1-1-1,0 0 1,0 1 0,-10 8 5,0 1 1,1 1 0,-11 16-1,10-6 8,-11 42-1,16-36-11,-4 38 0,5 34 3,10 6-3,13 9-2,10 8 0,32 111-3,-50-192-9,25 164 0,-32-164-1,6 163-9,-10-166-3,0-14 12,-1 21-17,-11 75 0,9-100 7,1-2 3,0 0 0,-2 0 0,-10 31 0,-11 9-48,24-57 28,1 0 0,-1 1 0,0-1 0,0 0 0,0 0-1,0 0 1,-1 0 0,1-1 0,0 1 0,0 0 0,0 0 0,-1-1 0,1 1 0,0 0 0,-1-1 0,1 0 0,-1 1 0,1-1 0,0 0-1,-1 0 1,1 1 0,-1-1 0,1 0 0,-1-1 0,1 1 0,-1 0 0,1 0 0,-2-1 0,0 1-667,-18-3-7653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49.7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0 901 9328,'18'-8'7,"17"-3"51,202-32 78,-138 27-123,-18-3-11,-61 14-8,85-27-140,-90 26 112,-1 0 1,1-2 0,-1 1-1,0-2 1,16-13 0,-10 4-53,-1-1 1,-1-2-1,-1 1 1,-1-2-1,-1 0 1,-1-1-1,12-25 1,-25 45 101,0-1 0,0 1 1,0-1-1,0 1 0,-1-1 0,1 1 1,-1-1-1,0 0 0,0 1 1,0-1-1,-1 0 0,1 1 0,-1-1 1,0 1-1,0-1 0,0 1 1,-3-6-1,1 4 30,1 1-1,-1-1 1,0 1 0,0 0-1,0 0 1,-1 0 0,1 0 0,-1 1-1,0-1 1,-5-2 0,8 5-28,0 0 1,0 1 0,-1 0-1,1-1 1,0 1 0,0 0 0,-1-1-1,1 1 1,0 0 0,-1 0-1,1 0 1,0 0 0,-1 0-1,1 0 1,0 1 0,-1-1 0,1 0-1,-2 2 1,-2-1 26,-3 0-12,5-1-19,1 0 0,-1 1 0,1-1 1,-1 1-1,1 0 0,0-1 0,0 1 0,-1 0 1,1 1-1,0-1 0,0 0 0,0 1 0,-2 1 1,-16 12 93,-36 38 0,44-39-63,0 0 1,1 1 0,1 0 0,0 1-1,-12 29 1,17-34-28,-4 9 25,0 0 1,2 1 0,1-1 0,-7 38-1,10-41-27,0 12 58,6 12-25,11 60 0,-6-76 6,8 2-16,29 40 1,-31-54 1,-3-6-26,1-1 0,-1 0 0,1 0 0,0-2 0,0 1-1,1-2 1,-1 1 0,1-2 0,0 0 0,13 1 0,-13-3-6,-8 0-3,-1 0 0,0 0 0,1-1 0,-1 0 0,0 0-1,1 0 1,-1 0 0,0 0 0,8-5 0,14-6 31,45-31 1,-51 27 23,-10 5-33,5-2-7,-2-1-1,0-1 1,0 0 0,-1-1-1,10-19 1,-8 13 24,-2-1-1,-1 1 1,0-2-1,-2 1 1,-1-2-1,9-42 1,-16 60-8,2-48 173,-3 52-130,-4 8-14,-2 0-55,4-3-5,0-1 0,0 1 0,1 0 0,-1 0-1,0 0 1,1 0 0,-1 0 0,1 0 0,0 0 0,0 0-1,0 1 1,-1 2 0,-28 80 82,26-65-40,3-7-24,0 1-10,0 0-1,1 0 1,0-1 0,1 1-1,1 0 1,5 21 0,16 43 57,-17-69-31,-1-6-33,-1 0 0,0-1 0,1 0 0,0 0 0,-1 0 0,1 0 0,10 1 0,-4-4 33,-6-1-36,0-1 1,0 0 0,0 0-1,0 0 1,0-1 0,-1 1-1,1-1 1,-1 0 0,0 0-1,0-1 1,-1 1 0,1-1-1,-1 0 1,0 0 0,-1 0-1,1 0 1,2-8 0,17-46 31,21-103 156,-41 150-176,-1 10 70,0 7-43,5 49 2,-2-11-2,13 96 9,-16-122-36,2 0-1,6 22 1,-3-18-10,-2-1-1,-3-14-2,0-1 0,1 1 0,0 0 0,0-1 0,0 1 0,0-1 0,7 9 1,0 1 4,1-1 1,23 25 0,-32-38-8,0 0 0,-1-1 0,1 1 0,0-1 0,-1 1 0,1-1-1,0 1 1,0-1 0,0 1 0,0-1 0,-1 1 0,1-1 0,0 0 0,2 1 0,7 1 1,0-1 1,0 0 0,0 0 0,1-1 0,13-2 0,-8-4 5,74-57 9,-71 45-3,8-22-4,28-50 0,-41 60 10,12-46 28,19-82 1,-41 137-43,-2 6 7,0 0 1,1-23 0,-2-198 106,-2 214-114,-6-51 36,5 58-26,-4-33 90,-2 1-1,-21-71 1,29 117-22,3 6-61,-2-4-22,-1-1-1,1 1 1,0 0-1,-1-1 1,1 1-1,0-1 0,-1 1 1,1 0-1,-1-1 1,1 1-1,-1 0 1,1 0-1,-1 0 1,0-1-1,1 1 1,-1 0-1,0 0 0,1 1 1,11 38 11,5 32-9,-1 24-3,0 20 0,18 89-2,-26-172-3,51 125 2,-44-129-3,63 99-5,-61-107-2,69 58-6,-68-68 6,9-1 1,0-2 1,1 0 0,54 7-1,-70-15 8,1-1 0,0 0 0,-1-1 0,1 0 0,-1-1 0,24-8 0,-27 4-2,12-20-1,3-20 6,-2-14 1,-5-11 1,-2-5 4,-3-3-2,-2-8 2,-1-10-2,2-123 12,4 55 2,-15 164-16,1-19 9,0 1 0,-5-38 0,1 10 8,3 45-4,-3 2-1,3 1-13,-1 0 1,1 0-1,-1 0 0,1 0 1,-1-1-1,1 1 1,-1 0-1,1 0 0,-1 0 1,1 0-1,-1 0 1,1 0-1,-1 0 0,1 1 1,-1-1-1,1 0 1,-1 0-1,1 0 0,-1 0 1,1 1-1,0-1 1,-1 0-1,1 0 0,-1 1 1,1-1-1,-1 1 1,-10 18 5,-6 25-3,0 21 2,4 24-3,4 16-2,-1 8 0,6-63-1,0 3-2,3 81 0,30 136-13,-25-248 15,-2-8-2,1-1 1,8 21 0,-2-11 0,1-1-1,1 0 1,13 20 0,-4-19 2,-17-21 0,-1 0 0,0-1 0,1 1 0,0-1 0,-1 1 0,1-1 0,3 2 0,-2-2 0,-1-1 0,0 1 0,1-1 0,-1 1 0,0-1 0,6-1 0,26-6 0,3-11 1,-11 0 6,0-1 0,31-30 0,-29 17-5,-26 29-4,-1-1 1,1 1 0,-1-1 0,0 0 0,0 0 0,0 0 0,-1 0 0,1 0 0,-1 0 0,0 0 0,0 0 0,0-1 0,-1 1-1,0 0 1,0-1 0,0 1 0,0 0 0,0 0 0,-1-1 0,-1-3 0,-7-31-1714,0-1-6851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0.1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0 354 9688,'8'-6'30,"1"0"0,0 1 0,0 0 1,1 0-1,-1 1 0,16-4 0,-20 6-21,77-23 155,66-23 1,-138 44-135,38-12 49,-1-2 0,59-32 0,-41 17-59,5-4-16,-14 6-4,-17 7 0,2-3-1236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0.4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53 5208,'34'3'43,"-27"-1"8,0-1 0,1 0 0,-1-1 0,1 0 0,-1 0 0,10-2 0,-9 1 18,-1-1 39,-1 1 1,0 0-1,1 1 0,-1 0 0,1 0 0,-1 0 1,0 1-1,1 0 0,-1 0 0,0 0 1,11 5-1,-12-6 205,4 0 4,-7 0-35,-28 5 394,23-3-628,-1-1 1,1 0 0,0-1-1,-1 1 1,1-1 0,-1 1-1,-3-1 1,-3 0 96,0 0-1,0 0 1,1-1-1,-1-1 1,0 0-1,-11-4 1,16 4-6,-1 0-1,1-1 1,0 0 0,0 0 0,0-1-1,0 1 1,1-1 0,-1 0 0,1-1-1,0 1 1,0-1 0,1 1 0,-1-1 0,-2-6-1,5 10 49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5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278 1 7448,'7'22'4,"-4"-16"3,-2 1 1,1 0-1,-1 0 1,1 12-1,-1 141 105,-1-145-107,0 25 13,7 26-2,-5-42-16,-7-9 0,5-11-2,-2 0-2,-12 9 2,-25 10 32,37-22-12,0 0-10,-6 2 0,4-2 0,-4-1 0,6 0 1,-2 0 22,-1 0 0,1 0 0,0 0 0,-1 1 0,-6 2-1,8-1-25,1 0-1,0 0 0,-1 1 0,1-1 1,0 1-1,1 0 0,-1-1 1,0 1-1,1 0 0,0 0 0,-1 0 1,1 0-1,0 0 0,0 0 0,1 0 1,-1 6-1,0-5 1,-4 18 24,1 0 1,-2 42 0,5-54-23,0 13 17,1 0 0,1-1 0,6 34 0,-4-35-14,2 1 45,4 0-28,1-2-1,17 28 1,-14-36 21,3-2-24,0-2-1,35 13 1,-31-17 16,106-11 16,-98 2-16,113-44 14,-115 34-20,-7-3-22,0 0 0,0-1 0,20-29 0,-26 23 29,-1-15-7,9-52 0,-19 65 33,-6-5-35,-1 0 1,-10-31-1,14 61-23,1 0 0,-1 0-1,0 0 1,0 0 0,1 0 0,-1 0 0,-1 1-1,1-1 1,-2-3 0,-15-14 37,0 1 0,-35-28 1,30 34 94,-23-3-38,-49-9-1,63 21 53,17 2-96,-9 0-7,-1 1-1,1 1 0,0 1 0,0 1 0,-34 9 1,-68 27 148,120-37-174,0-1 0,0 2 0,1-1 0,-1 1 0,1 0 0,-1 0 0,-5 5 0,-3 2 6,-8 4 42,-24 21 0,45-34-73,0 0 1,0-1-1,1 1 1,-1 0 0,0 0-1,0 0 1,1 0 0,-1-1-1,0 1 1,1 0-1,-1 0 1,1 0 0,-1 2-1,1-3 1,0 0-1,0 1 1,0-1-1,0 0 0,0 1 1,0-1-1,0 0 1,0 1-1,1-1 1,-1 0-1,0 0 1,0 1-1,0-1 1,0 0-1,1 0 1,-1 1-1,0-1 0,0 0 1,0 0-1,1 1 1,-1-1-1,0 0 1,0 0-1,1 0 1,-1 0-1,0 1 1,0-1-1,1 0 1,-1 0-1,1 0 1,3 1 4,0 0 0,1 0 0,-1-1 1,1 0-1,6 0 0,35-2-2,12-6 1,15-8-3,164-42-10,-212 51 6,34-11-11,102-51-37,-158 67 49,8-3-1,1 0-1,0 1 0,0 0 0,1 0 1,18-2-1,-11 3-2,26-4 4,-35 7 1,0 0 0,20 2 0,16 10 0,-2 9 0,-38-17 0,0 0 0,0 1 0,10 8 0,-13-9 0,0 0 0,-1 0 0,1 1 0,-1 0 0,4 6 0,-3-4 0,-1 0 0,0-1 0,-1 1 0,3 8 0,-3-2 0,0-1 0,1 19 0,-4-7-1,0 0 0,-8 39 0,7-54-2,0 0 1,-1 0-1,0 0 0,0-1 0,-1 1 1,0-1-1,-9 14 0,7-13 0,5-5-1,-2-1 0,1 1 0,0-1 0,-1 0 1,1 0-1,-1 0 0,0 0 0,-3 2 0,0 0-1,4-5 2,1 0 0,-1 0 0,1 0 0,-1 0 0,1 0 0,0 0 0,-1-1 0,1 1 0,-1 0 0,1-1 0,0 1 0,-1-1 0,1 0 0,0 1 0,0-1 0,0 0 0,-1 0 0,1 0 0,-1-2 0,-2-2 1,1-1 0,-1 0 0,1 0 0,1 0 0,-1 0 1,1 0-1,0-1 0,1 1 0,0-1 0,0 1 0,0-1 1,1-9-1,0 6 2,1-1 0,0 1 0,5-15 0,-2 11 0,2 1 0,0 0 0,0 0 0,1 0 1,1 1-1,17-22 0,-7 15 8,162-114 72,-162 121-75,-14 8-1,1 1 1,0 0-1,0 0 0,0 1 0,1-1 0,-1 1 0,9-2 1,0 1 2,0 0 0,0 1-1,0 0 1,15 1 0,-12 4 8,0 4-7,-1 1 1,30 20-1,-33-14 7,5 18-2,18 43-1,-29-46 2,4 155 3,-14-144-9,-1-10-2,-1 13-1,-1 0 1,-13 44 0,4-32 0,2-10-3,7-21 2,3-14-3,3-10-2,0 0 0,-1 0 0,1 0 0,-1 0 0,1-1 0,-1 1 0,1 0 0,0 0 0,-1 0 0,1 0 0,0-1 0,-1 1 0,1 0 0,0 0 0,-1-1 0,1 1 0,0 0 0,-1-1 0,1 1 0,0 0 0,0-1 0,-1 1 0,1 0 0,0-1 0,0 1 0,0 0 0,-1-1 0,-1-6 1,-1-1 0,1 1 0,1 0 0,-1-1 0,1 1 1,1 0-1,0-14 0,-1-3-1288,-4-44-5099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29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765 208 3592,'0'0'-8,"-3"0"-384,-12 0 371,11 0 15,2 0 25,-4 0 37,5 0 400,-22-10 1112,14 4-1286,1 0 0,-1-1 0,2 0 1,-1-1-1,1 1 0,0-1 0,-9-13 0,-11-15 719,-22-9 254,44 40-1194,0 1 1,0 0-1,-1 0 0,1 0 0,-1 1 1,0 0-1,0 0 0,0 0 0,0 1 1,-1 0-1,1 0 0,0 1 0,-1-1 1,-6 1-1,-9-1 45,0 1 1,-34 2 0,44 1-68,0-1-1,0 2 1,1 0 0,-1 0 0,1 1 0,-21 10 0,18-8-11,3-2 12,0 2 0,0-1 0,1 1-1,0 1 1,0 0 0,1 0 0,-15 15 0,16-15-17,0 0 25,1 1-1,0-1 0,0 1 0,1 1 1,-9 14-1,-10 14 140,13-19-85,1 0 1,0 0-1,-9 24 0,15-31-85,-3 22 77,3 18 16,3 63 0,12 13-39,-8-112-61,0 1 0,0 0 0,2-1 0,6 19 0,-5-15-6,-2-11-1,0 0 1,0 1-1,1-1 0,-1-1 0,2 1 1,-1-1-1,1 1 0,9 9 0,-8-9-1,3 2 1,1 0 0,0-1 0,0 0 0,1-1 0,0 0 0,0 0 0,1-1-1,13 5 1,-14-6 0,36 19 7,96 44 22,-137-67-29,0 1 0,0-1 0,0 0 1,0-1-1,0 0 0,1 0 0,-1 0 1,12 0-1,3-7 18,1-1-1,-1 0 1,30-16 0,-48 22-14,-1 0 0,0 0 0,0 0 0,0-1 1,0 1-1,0-1 0,-1 1 0,1-1 0,0 0 1,-1 0-1,1 0 0,-1 0 0,0 0 0,1 0 1,-1 0-1,0 0 0,0 0 0,1-5 0,0-1-341,-1-1-1,0 0 1,0 1-1,-1-12 1,0-25-7546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0.9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51 354 8072,'-27'52'521,"42"-60"-129,69-83 164,-79 86-409,3-5 23,-5 6-20,-2-3-10,-5 7-15,-12 10-46,0 1 1,1 0-1,-26 25 0,-5 5 91,44-40 16,18-22 32,41-34-70,112-136-1371,-61 67-5530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1:57.6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3547 415 6192,'0'0'144,"0"-4"-24,0 4-112,0 0 1,0-1-1,0 1 0,0 0 1,0-1-1,0 1 1,0-1-1,0 1 0,0 0 1,0-1-1,0 1 0,0-1 1,0 1-1,0 0 1,0-1-1,0 1 0,0-1 1,0 1-1,0 0 1,0-1-1,-1 1 0,1 0 1,0-1-1,0 1 1,-1 0-1,1-1 0,0 1 1,0 0-1,-1-1 1,1 1-1,0 0 0,-1 0 1,1 0-1,-1-1 0,-15 12 489,-4 4-238,-66 47 158,50-38-226,-68 33 0,79-44-167,-6 2 56,-134 52 30,128-56-36,-174 23 26,162-31-39,-205 11 26,201-12-47,-249 2 13,235-5-26,-282-10 7,278 7-20,-259-20 3,271 19-10,13 0-4,-222-32 10,237 32-10,-180-40 10,139 26-7,7 2-3,3 6 2,-7 5-3,-3 6-2,53 1 0,-31 7 0,28-1-1,0 0 0,1 1 0,-29 16 0,40-18-5,0 0 1,1 0 0,-1 1-1,1 0 1,1 1 0,-1 0-1,1 0 1,-10 15 0,10-14-3,-2 4-15,1 0 1,0 0-1,1 0 0,0 1 1,-8 21-1,11-24 9,-1 9-71,-11 106-27,9 22-44,6-65 103,11 207-83,0-198 121,-4-54-17,45 279-68,-28-194 71,3 73 2,-20-154 15,32 187-4,1 33 7,-22-177 9,-8-55-1,2-1 1,21 45-1,-27-66 1,1 1-1,0 0 0,1-1 0,0 0 1,1 0-1,-1-1 0,1 0 1,1 0-1,8 6 0,-7-6-1,1 1-28,1 0 0,0-1-1,0-1 1,1 0 0,0-1-1,0 0 1,22 6 0,-22-7-21,35 10-165,112 18-396,-147-30 622,-12-2-11,152 21-220,-17-9 179,42-6 27,-151-6 13,15 0-11,186-3-9,-176 3-4,223 0-10,-215 0 17,255 0-1,-245 1 8,312 7-3,-298-5-10,369 8-4,-358-8 10,140 2 4,50 1 13,231 8 4,-423-11 12,354 15 16,-363-14 45,297 12 46,-313-13 13,270 2 114,-129-5-55,-197-1-179,28 1 237,52-8 0,-88 8-24,1-6 45,-4 6-259,0 0 0,1-1-1,-1 1 1,0 0-1,1 0 1,-1 0 0,0-1-1,1 1 1,-1 0-1,0-1 1,0 1-1,1 0 1,-1-1 0,0 1-1,0 0 1,1-1-1,-1 1 1,0 0 0,0-1-1,0 1 1,0 0-1,0-1 1,0 1 0,1-1-1,-1 1 1,0 0-1,0-2 1,-2-2 88,0 1 0,1-1 0,-1 0 0,-1 0-1,1 1 1,0 0 0,-1-1 0,0 1 0,-3-4 0,-35-28 218,17 16-111,-29-30 87,-36-44-14,71 70-114,-63-116 65,67 109-72,-46-124 64,50 121-64,-27-171 60,33 157-79,-7-194 59,10 192-72,-2-218 52,4 211-72,23-381 232,-15 305-308,-5 80 36,16-316 136,-18 267-188,-2 61 11,-1-161 7,-2 164-20,-28-119 3,22 129-9,-59-92 9,66 116-15,1 1-1,-1 0 1,0-1-1,0 1 1,0 0-1,0 0 1,0 0-1,-3-1 1,-37-26 6,-57-29 1,95 56-8,0 0 0,-1 0-1,1 1 1,0-1 0,-1 1 0,1 0 0,-5 0 0,-111-17 5,-21 14-3,74 8 4,-135 22-1,-116 33-4,-98 54-2,8 25-6,219-69-20,-359 128-1,-188 61-1577,-18 6-6389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2.1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108 25 3680,'0'0'405,"4"-3"7,12-8 75,-12 9-134,-3 1-286,0 0 1,0 0-1,0 1 1,0-1-1,1 0 1,-1 1-1,0-1 1,0 0-1,1 1 1,-1 0-1,0-1 1,1 1-1,-1 0 1,1 0-1,-1-1 1,0 1-1,1 0 1,-1 1-1,3-1 1,3 0 683,-5 0-701,0 1 0,0-1 0,0 1 0,0 0-1,0-1 1,0 1 0,0 0 0,0 0 0,0 1-1,0-1 1,-1 0 0,1 0 0,0 1 0,-1-1-1,1 1 1,-1 0 0,0-1 0,1 1 0,-1 0-1,0 0 1,0 0 0,1 3 0,2 2 49,-1 0-54,1 1 0,-1 0 0,0 0 0,-1 0 0,0 0 0,0 0-1,-1 0 1,0 1 0,0-1 0,-1 12 0,-7 141 210,3-123-134,-33 154 47,26-156-81,-54 152 35,52-150-28,-52 149 106,37-108-104,26-74-56,5-9 0,14-16-1254,2-3-4892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2.5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1 102 8072,'11'-10'30,"0"1"0,1 0 1,1 1-1,0 0 1,0 1-1,0 0 0,1 1 1,15-4-1,10 1 203,1 1 1,44-2-1,-26 10 43,-42 1-193,-1 0 1,1 1-1,0 1 0,-1 0 0,0 1 0,15 6 1,-20-5-57,-5-2 3,0 0 1,0 0-1,0 0 0,0 1 0,6 5 0,28 27 171,-39-36-197,0 1 0,0-1 0,0 0 0,1 0-1,-1 0 1,0 1 0,0-1 0,0 0 0,0 0 0,0 1 0,0-1 0,1 0-1,-1 0 1,0 1 0,0-1 0,0 0 0,0 0 0,0 1 0,0-1 0,0 0-1,0 0 1,0 1 0,0-1 0,0 0 0,0 1 0,0-1 0,-1 0 0,1 0 0,0 1-1,0-1 1,0 0 0,0 0 0,-5 13 30,0-1 1,-1 0-1,0 0 1,-9 12-1,13-21-26,-16 23 72,0-1 0,-39 39 0,38-44-56,-3 3 83,8-9-59,-6 5-2,-1-1 1,-1-1-1,-34 22 0,40-29 2,-7 4 31,-43 21 1,51-27-125,8-4-91,0 0 0,-1-1 0,1 1 0,-1-1 0,1-1 0,-1 0 1,-12 3-1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2.9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1 402 9144,'46'-40'17,"104"-86"144,-86 71 22,79-92 346,-139 143-467,1 0-1,-1 0 0,1 1 0,0-1 1,7-3-1,-1 1-7,-10 5-43,0 1 0,-1 0 0,1 0 0,0 0 0,-1 0 0,1 0 0,0 0 0,-1 0 0,1 0 0,-1 0 0,1 0 0,0 0 1,-1 0-1,1 1 0,0-1 0,-1 0 0,1 0 0,-1 1 0,1-1 0,0 0 0,-1 1 0,1-1 0,-1 1 0,1-1 0,-1 1 0,1 0 0,0 0 17,3 3 7,-1-1 1,1 1-1,-1 0 0,0 1 0,-1-1 0,1 1 0,-1-1 0,0 1 1,0 0-1,2 8 0,12 56 190,-13-53-158,-1 0-47,-2-11 2,1-1 0,0 1-1,0-1 1,0 0 0,0 1-1,4 7 1,-2-3 23,1 0 0,0-1 0,0 1 0,1-1 0,0 0 0,1 0 0,0 0 1,0-1-1,10 10 0,-14-17-36,-1 1 0,0 0 1,1 0-1,-1-1 1,1 1-1,-1 0 0,1-1 1,-1 0-1,1 1 0,-1-1 1,1 0-1,-1 0 1,1 0-1,0 0 0,-1 0 1,1 0-1,-1 0 0,4-1 1,1 0 12,1 0-6,-2 1 0,0-1-1,-1 0 1,1 0-1,-1 0 1,1-1-1,6-3 1,44-20 173,91-57 1,-22-4 166,-116 82-331,-1 0 1,1 0 0,0 0 0,0 1-1,10-2 1,-9 6 108,-2 3-105,-1-1 0,1 1 0,-1 0 1,0 0-1,-1 0 0,1 1 0,-1 0 0,0 0 1,0 1-1,0 0 0,-1-1 0,0 1 1,5 9-1,-4-5-10,-2-4 2,0 0-1,0 0 1,-1 1-1,0-1 1,2 10 0,37 195-1353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3.4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1 161 10848,'1'-17'9,"0"11"8,-1 1 0,1 0 0,0 0 1,1 0-1,-1 0 0,3-5 0,22-56 176,-18 56 102,-4 7-266,0 0 1,0 1-1,0-1 0,0 1 0,1-1 1,-1 1-1,1 1 0,0-1 0,0 1 1,-1 0-1,1 0 0,0 0 1,0 0-1,0 1 0,0 0 0,0 0 1,0 0-1,0 1 0,0 0 0,0 0 1,6 2-1,2 0-15,49 18 31,-6 2-19,12 10-20,-56-26-9,0-1 1,-1 2-1,1-1 1,-2 2 0,1-1-1,-1 1 1,-1 1-1,0 0 1,14 19 0,3 12-256,27 63 0,-28-45-281,-15-30 26,11 41 1,-13-26 401,-4-11 63,0 5 40,-3-25 32,0-1 55,0 1 0,0-1-1,2 0 1,-1 0 0,1 0 0,1 0 0,0 0-1,1-1 1,6 13 0,-10-23-53,1 1-1,-1-1 1,1 1 0,-1-1 0,1 0-1,-1 0 1,1 1 0,0-1 0,-1 0-1,1-1 1,0 1 0,0 0 0,0 0-1,0-1 1,0 1 0,0-1-1,0 0 1,0 1 0,-1-1 0,1 0-1,0 0 1,0 0 0,0-1 0,0 1-1,0 0 1,0-1 0,0 1-1,0-1 1,2-1 0,2 1-14,1 0 34,1-1 0,-1 0 0,1 0 0,-1-1 0,0 0 1,0 0-1,0-1 0,11-7 0,12-8 94,135-78 190,-162 95-322,0 0 0,1 1 0,-1-1 0,1 1 0,0 0 0,-1 0 0,1 1 0,0-1 0,-1 1 0,1-1 1,0 1-1,0 1 0,-1-1 0,8 2 0,-8-2-3,2 1 3,0 0 1,-1 0-1,1 1 0,0-1 1,-1 1-1,1 0 1,-1 0-1,1 1 1,-1-1-1,7 7 1,19 11 34,-18-13-29,1-1 0,0 0 0,0-1 0,0 0 0,0-1 1,1 0-1,24 2 0,-24-4-9,-9-2-1,-1 0-1,1 0 1,-1 0-1,0 0 1,1-1-1,-1 1 1,1-1-1,-1 0 0,7-3 1,90-36 39,-81 26-23,-4-3-14,0-1 1,-1-1 0,17-27-1,-22 20 8,4-33 8,11-108 1,-24 146-20,0-40 21,-1 48-11,0 0 7,0 0 1,-1 0 0,-5-21 0,6 34-15,-1 0 0,0 0 0,0 1 0,1-1 0,-1 0 0,0 0 0,1 1 0,-1-1 0,1 1 0,-1-1 0,0 1 0,1-1 0,-1 1 0,1-1 0,-1 1 0,1-1 0,0 1 0,-1-1 0,1 1 0,-1 0 0,1-1 0,0 2 0,-8 6 7,5-5-2,1 1 1,-1 0-1,1-1 1,-1 1-1,1 0 0,0 0 1,0 1-1,1-1 1,-2 4-1,-13 42 60,-10 59 1,20-70 48,-6 160 42,13-161-67,0-31-82,3 30 24,2 0-1,1-1 1,17 49 0,-1-15 2,-1 2-31,-18-55-429,0 0 1,-1 0 0,1 17-1,-1-6-7985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3.8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1 939 10400,'0'0'16,"14"0"8,9 9-18,21 6-4,-13-9-8,1-2 0,37 2 0,-37-7-79,140-37-46,-136 24-34,146-79-74,-147 71 14,121-114-67,-128 105 160,81-121-37,-94 121 89,-2-16 31,13-74 0,-25 86 43,-6-15 4,-13-56 1,9 82 29,3 14-17,-1 0-1,0 0 1,0 1 0,-1 0-1,0 1 1,-12-9 0,20 16-4,0 1 0,-1-1-1,1 1 1,-1 0 0,1-1 0,-1 1 0,1 0 0,-1 0 0,1-1 0,-1 1 0,1 0 0,-1 0 0,1 0 0,-1 0 0,1 0-1,-1-1 1,0 1 0,1 0 0,-1 0 0,1 0 0,-1 1 0,1-1 0,-1 0 0,1 0 0,-2 0 0,-5 3 18,0-1 0,1 1 0,-1 1 1,1-1-1,0 1 0,0 0 0,0 0 0,1 1 1,-1-1-1,-9 12 0,-1 6 282,-68 132 133,68-116-79,-56 193 126,59-177-247,-38 242 82,42-233-148,-37 277 59,35-269-105,-60 282 45,53-287-98,-99 234 28,92-251-63,-14 10-758,-64 76 1,28-48-6696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4.2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1127 10760,'37'-4'-83,"1"2"0,0 2 1,55 6-1,-67-4 55,39 3-1,-36-6 9,139-24-8,-162 24 24,-1 0 0,1-1 0,0 0 0,8-3 0,52-26-611,73-46 0,-25 6-5411</inkml:trace>
  <inkml:trace contextRef="#ctx0" brushRef="#br0" timeOffset="1">1456 0 10672,'-4'1'2,"1"-1"1,-1 1-1,1-1 0,0 1 1,0 0-1,-1 1 1,1-1-1,0 0 1,0 1-1,0 0 0,0 0 1,1 0-1,-4 3 1,-27 27 58,27-25-44,-13 16 63,-112 157 40,100-134 0,-110 209 33,118-201-106,-21 81-1,7 25-36,26-83-12,-3 85 1,15-130-12,5 6-663,13 50 0,-4-33-6004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4.6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1 399 8248,'0'0'0,"3"12"0,0 15 0,5 12 0,4 19 0,0-5-216,-8-20 216,1 2-5544</inkml:trace>
  <inkml:trace contextRef="#ctx0" brushRef="#br0" timeOffset="1">318 0 10936,'0'0'0,"3"12"0,5 29 0,-1 42 40,-2 14 8,-10 2-48,-2 13 8,-4 15-8,2-5-7800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5.3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207 11 3592,'11'-7'51,"-9"5"203,-1 2-220,-1 0-1,0 0 1,1-1-1,-1 1 1,1 0-1,-1 0 1,0 0-1,1 0 1,-1-1-1,1 1 1,-1 0-1,1 0 1,-1 0-1,1 0 1,-1 0-1,0 0 1,1 0-1,-1 0 1,1 0-1,-1 1 1,1-1-1,-1 0 1,1 0-1,0 14-16,-2-12-36,1 1 0,0 0 0,0 0-1,1 0 1,-1-1 0,1 1 0,-1 0-1,1 0 1,0-1 0,2 5 709,-1 26 1887,-2-20-2443,0 1 0,0-1 0,-4 20 0,-22 129 377,18-123-190,-38 158 112,36-159-219,-18 53-7,-38 136 122,64-220-314,1-4-9,0 1-1,0 0 0,0 1 0,0-1 0,1 0 1,-1 0-1,1 6 0,-3-16 7,-16-20-1232,-2-4-4893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2.1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270 1 2248,'-36'0'1,"25"2"16,0 0 1,0 1-1,1 0 0,-1 1 0,1 0 0,-18 10 0,16-8 33,-1 0-1,1-1 1,-1 0 0,-16 3-1,22-8 26,-1 0-111,-25 12 916,32-11-858,0 0 0,0 0 0,0 0 0,0 1 0,0-1 0,0 0 0,0 1 0,0-1 0,0 0 0,0 1 0,1-1 0,-1 1 0,1-1 0,-1 1 0,1 0 0,-1-1 0,1 1 0,0-1 0,0 1 1,0 2-1,0-3-1,0 0 0,0 0 0,0 0 0,1 0 0,-1 0 0,0 0 0,0 0 0,1 0 1,-1 0-1,1-1 0,-1 1 0,1 0 0,-1 0 0,1 0 0,1 1 0,1 3 28,2 2 25,0 0-1,0-1 1,1 0-1,0 1 1,0-2-1,12 10 1,-9-8-34,-6-4-9,1-1 1,-1 0 0,1 0-1,0 0 1,-1 0 0,1 0 0,0-1-1,8 2 1,220 42 974,-205-40-1015,26 2 311,103 0 0,-129-7-246,19 0 238,185 7 110,-184-5-143,196 9 106,-193-8-126,237 24 327,-61-11-220,-183-16 0,256-11 823,-203 5-726,-80 6-354,80-4 403,-79 3-237,1-2 0,-1 0-1,33-10 1,-48 12-109,-2 1-141,1 0 0,-1 0 0,0 0 0,1-1 0,-1 1 1,1 0-1,-1 0 0,0 0 0,1-1 0,-1 1 0,1 0 0,-1-1 0,0 1 0,1 0 0,-1-1 0,0 1 1,0 0-1,1-1 0,-1 1 0,0 0 0,0-1 0,0 1 0,1-1 0,-1 1 0,0-1 0,0 1 0,0 0 1,0-1-1,0 1 0,0-1 0,0 1 0,0-1 0,0 1 0,0-1 0,0 1 0,0-1 0,-2-21 38,-7-21-1629,0-4-6396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5.68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0 383 7088,'12'-22'0,"11"-22"0,44-55-2,-53 83-3,-5 9 5,-2 0 1,0 1 0,1 0 0,0 0 0,0 0 0,0 1 0,0 1 0,18-7 0,-16 8 7,1 0 0,0 1 0,13-1 0,-13 6 80,5 7-39,-1 0 0,18 16 0,-18-10 132,57 101 83,-55-84-54,13 42 0,-16-39-76,18 35 0,38 57 110,-55-108-177,-1-9-50,0 0 0,1-1 1,1 0-1,18 8 0,-14-12 18,-2-5-18,0 0-1,34-2 0,-36-5-1,-5-1-9,1-2 0,-1 0 0,-1 0 0,12-13-1,-12 4 30,0-17 3,9-57 0,-17 61 110,-2 8-60,1-3-9,-2 1-1,0-1 0,-2 1 1,-7-34-1,6 38 56,-1-1-33,-1-1 0,0 1 0,-2-1 0,-10-21 0,14 36-82,-37-73 468,35 70-383,-1-1 0,-1 1 0,0 1 0,0-1 0,-11-9 0,11 16 190,3 4-320,0 0 0,0 0 0,1 1 1,-1-1-1,0 1 0,0 0 0,1 1 1,-1-1-1,1 1 0,-1 0 0,1 0 1,-1 0-1,1 0 0,0 1 1,0 0-1,0 0 0,1 0 0,-1 0 1,1 0-1,0 1 0,0 0 0,0-1 1,0 1-1,0 1 0,-2 4 0,-14 27-7480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6.0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71 18 8880,'13'-1'43,"-1"0"1,23-5-1,-25 4-15,-9 2-19,-1 1 0,1-1 1,0 1-1,-1-1 0,1 1 0,-1-1 0,1 1 0,-1 0 0,1-1 0,-1 1 0,1 0 0,-1-1 0,0 1 0,1 0 0,-1 0 0,0-1 0,0 1 0,0 0 0,1 0 0,-1 0 0,0-1 0,0 1 0,0 1 1,0-2-1,1 8 26,-1 0 0,0 0 0,0 0-1,-1-1 1,0 1 0,0 0 0,-3 10 0,-18 43 26,15-45-50,-34 84 159,-2 6-148,34-78-19,-6 28-1,13-48-3,1 1 0,-1-1 0,2 0 0,-1 1 1,1 0-1,0-1 0,1 1 0,0-1 0,3 13 0,2-14-19,3-2 13,0-1 0,0 0 1,0-1-1,20 5 0,-10-7-38,13-6 15,53-14 0,-61 9-22,-1-4 32,0-1 1,34-29-1,-42 25 15,-2-7 6,-1-1 1,13-44-1,-20 43 26,-1-15-1,-4-46 1,-4 67 81,1 14-65,1 0-16,-1 0-1,0 1 0,0-1 1,-1 0-1,0 1 1,0 0-1,-1 0 0,0 0 1,0 1-1,0-1 1,-13-10-1,10 10 58,3 2-53,0 0 0,-1 1 0,0-1 0,0 1 0,0 0 0,-1 1 0,1-1-1,-1 1 1,0 1 0,-13-5 0,5 5-121,0 1 0,1 0 1,-1 1-1,0 1 0,1 0 0,-1 1 1,1 1-1,-20 5 0,10-1-6383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6.4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 10312,'3'16'-1,"-2"-14"2,-1 1 0,1-1 0,-1 0 0,1 0 0,-1 1-1,0-1 1,0 0 0,0 1 0,-1 3 0,-2 36 5,-6 24-4,-13 97 0,7-50 32,11-88-30,-11 51 36,7-46-19,-19 83 46,22-78-635,0 38 1</inkml:trace>
  <inkml:trace contextRef="#ctx0" brushRef="#br0" timeOffset="1">1 381 9144,'0'-6'6,"0"-1"0,0 1 1,1 0-1,2-11 0,-2 15-3,-1 0-1,1 0 0,0 0 0,0 0 0,0 0 1,0 0-1,0 0 0,1 0 0,-1 1 0,1-1 1,-1 0-1,1 1 0,-1-1 0,1 1 0,0-1 0,0 1 1,0 0-1,4-2 0,9-4 19,-7 3 1,0 0 0,0 1 0,1 0 0,0 0 0,0 1 0,10-2 0,19 1 70,47 1 0,-56 7 68,128 45 72,-65-17 168,-39-20-1582,-5-3-4924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6.8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478 0 11928,'-11'0'-35,"1"0"1,-1 1 0,1 0-1,0 0 1,0 1 0,-1 0-1,1 1 1,1 0-1,-16 7 1,-6 5-120,-37 24-1,47-26 182,-5 5-113,-11 19 25,-45 57 0,63-65-25,9-12 47,0-2 15,1 1 0,0 0 0,2 0 0,-1 1 0,-8 33 0,13-36 3,1 0 0,1 0 0,0 17 0,1-30 19,0-1 0,0 0 0,0 1 0,0-1 0,0 1 0,0-1 1,0 1-1,0-1 0,0 0 0,0 1 0,0-1 0,0 0 0,1 1 0,-1-1 0,0 1 0,0-1 0,0 0 0,1 1 0,-1-1 0,0 0 1,1 0-1,-1 1 0,0-1 0,1 0 0,-1 1 0,1-1 0,8 6-9,0-1 0,0 0 0,1-1 0,0 0 1,19 5-1,-6-6-29,14-6 12,53-10 0,-65 4-12,93-60-19,-97 51 7,75-95-4,-84 98 62,18-31 0,-16 22-5,32-45 106,-41 59-38,-2 5-21,0 0 0,0 0-1,0 1 1,0-1 0,1 1 0,0 0 0,0 0-1,0 0 1,1 0 0,4-3 0,-8 8-24,0 0 1,0 0 0,-1 0 0,1 0 0,0 0-1,-1 1 1,1-1 0,-1 0 0,1 0-1,-1 1 1,1-1 0,-1 0 0,0 0 0,0 1-1,1-1 1,-1 2 0,4 59 174,-4-60-197,2 51 128,2-1 0,12 53 0,-11-95-90,1-6-214,-1-1 0,1 1 1,0-1-1,-1 0 0,1 0 1,1-1-1,9 4 0,20 3-7012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7.2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1 138 8608,'0'-2'-1,"1"1"-1,-1-1 1,1 1 0,-1-1 0,1 1-1,0-1 1,0 1 0,0 0 0,0-1-1,0 1 1,0 0 0,2-2 0,-3 3 0,0 0 1,0 0-1,0 0 0,0 0 1,0 0-1,0 0 1,0 0-1,0 0 1,0-1-1,0 1 0,0 0 1,0 0-1,0 0 1,0 0-1,1 0 1,-1 0-1,0 0 0,0 0 1,0 0-1,0 0 1,0 0-1,0 0 1,0 0-1,0 0 0,0 0 1,0 0-1,1 0 1,-1 0-1,0 0 1,0 0-1,0 0 0,0 0 1,0 0-1,0 0 1,0 0-1,0 1 1,0-1-1,0 0 0,0 0 1,0 0-1,1 0 1,-1 0-1,0 0 1,0 0-1,0 0 0,0 0 1,0 0-1,0 0 1,0 0-1,0 0 1,0 1-1,0-1 0,0 0 1,0 0-1,0 0 1,0 0-1,0 0 1,0 0-1,0 0 0,0 0 1,0 0-1,0 0 1,0 1-1,0-1 1,0 0-1,0 0 0,0 0 1,0 0-1,0 0 1,6 15-30,-1-4 30,-1 0-1,0 0 1,4 20 0,14 105 37,-18-99 35,-2 61-1,-1-4 125,13 90 416,-14-177-504,0 2 20,-5-21 55,4 6-173,2-16 11,1 4 29,18-104 42,-9 69 69,-6 25-88,2-1-1,1 1 0,17-40 1,-17 50 21,0-4-15,1 0 0,1 1 0,1 1 0,17-25 0,12-8 170,65-66 1,-64 85-230,-37 31-144,0 1-1,1-1 1,-1 1 0,1-1 0,0 2 0,-1-1 0,1 0 0,0 1 0,0 0-1,8-1 1,12 0-6702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7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338 115 8520,'7'1'1,"-4"1"4,-12-1 112,5-2-44,-1 1 1,1 0 0,-1 0-1,1 0 1,0 1-1,-1-1 1,-4 3 0,-5 2 161,7-2-162,0 0 0,1 0-1,-1 0 1,1 1 0,0 0 0,0 0-1,-6 6 1,-16 13 224,2 2 0,0 1 0,-31 42 0,45-52-244,4-3 23,0 0-1,0 0 1,-6 18 0,-24 58 245,38-87-309,-1 0 1,1 0-1,-1 0 0,1 0 0,-1 0 0,1 0 0,0 0 0,0 0 0,0 0 0,0-1 1,1 1-1,-1 0 0,0 0 0,1 0 0,0 0 0,-1 0 0,1 0 0,0-1 0,0 1 1,0 0-1,0 0 0,0-1 0,0 1 0,2 1 0,-1-1 3,-2-1-12,0-1 0,0 0 0,1 1 0,-1-1 0,0 0 0,0 0 0,1 1 0,-1-1 0,0 0 0,1 0 0,-1 1 1,0-1-1,1 0 0,-1 0 0,0 0 0,1 0 0,-1 0 0,0 1 0,1-1 0,-1 0 0,1 0 0,-1 0 0,0 0 0,1 0 1,0 0-1,9 0 14,1-1 1,0 1-1,0-2 1,-1 1-1,16-5 1,-5-3 29,12-10-16,46-36 0,-66 45-11,-1 0-1,19-22 0,-11 10-10,56-55 38,24-27 25,-40 54 29,-61 68-54,-12 24-26,7-24-10,1-1 0,0 1 0,-3 35 0,8-50-11,0-1 1,0 0-1,1 0 1,-1 0-1,1 1 0,-1-1 1,1 0-1,0 0 1,2 4-1,-2-5 0,0 0 1,0 1-1,0-1 0,0 0 1,1 0-1,-1 0 0,1 1 1,-1-1-1,1-1 0,-1 1 1,1 0-1,-1 0 1,1-1-1,2 2 0,1-1 0,1 0 1,0 0-1,-1 0 0,1-1 0,9 0 1,-5-1-1,-1 0 0,1 0 0,15-6 0,-12 3 0,-1-1 0,21-11 0,-19 8 0,-1 0 0,14-13 0,19-23 1,-23 16 18,0 0 0,-3-1 1,0-1-1,21-45 0,-22 37 73,-18 35 148,-2 9-84,1-3-131,-2 20 81,-2 1 1,-7 26-1,3-16-35,-2 3 45,2 0 0,1 0 0,-2 59 0,11-62-1795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8.0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53 11656,'7'-53'121,"4"68"212,15 27-219,3-1-48,12 9-52,17 12-1473,-39-41-5834</inkml:trace>
  <inkml:trace contextRef="#ctx0" brushRef="#br0" timeOffset="1">441 288 10584,'0'4'33,"1"0"-30,-1 0 0,1 0 1,-1 0-1,0 0 0,0 0 0,-1-1 0,1 1 0,-1 0 1,0 0-1,-2 6 0,2-2-6,-25 105 43,11-46 326,6-32-77,-6 61 0,-15 150 867,29-238-1210,0 1 0,1 0 1,0-1-1,1 13 0,1-11-990,0 11-6696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8.5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535 545 9056,'36'-28'0,"-29"23"23,14-11 119,-18 11-66,-12 6-24,-22 12 370,0 1-1,-56 35 1,27-14-72,-41 19 103,2 6-9,74-44-271,0 2 0,-29 26 0,43-33-133,5-5-2,1 0 1,0-1-1,0 2 0,1-1 0,-8 14 0,11-19-31,-8 14 107,-11 27 0,20-42-113,-1 0 1,1 0-1,0 1 1,0-1 0,0 0-1,0 0 1,0 0 0,0 0-1,0 1 1,0-1-1,0 0 1,0 0 0,0 0-1,0 1 1,0-1-1,0 0 1,0 0 0,0 0-1,0 1 1,0-1 0,0 0-1,0 0 1,0 0-1,0 1 1,0-1 0,0 0-1,0 0 1,0 0-1,0 0 1,1 1 0,-1-1-1,0 0 1,0 0-1,0 0 1,0 0 0,0 0-1,1 1 1,2 2 6,1 0 0,0-1 0,0 1 0,0-1 0,0 0 0,0 0 0,1 0 0,-1 0 0,8 1 0,-10-2-7,16 2 13,37-4-1,-36-1-11,37-9 0,25-15 3,-8-6-3,-39 13 5,-2-2 1,45-36-1,-74 55 83,-3 6-1,1 6-66,0-1 1,-1 0 0,-1 1-1,-2 17 1,-1 4 82,-2 55 37,6-83-131,0 0 0,0 0 0,0 0 0,1-1 0,-1 1 0,1 0 0,0 0 0,0-1 0,0 1 0,0 0 0,0-1 0,1 1 0,-1-1 0,4 5 0,-3-4-4,-2-3-8,0 0 1,0 0-1,1 0 1,-1 1-1,0-1 1,0 0-1,0 0 1,0 0-1,0 0 1,0 0-1,1 1 1,-1-1-1,0 0 1,0 0-1,0 0 1,0 0-1,1 0 1,-1 0-1,0 0 1,0 0-1,0 0 0,0 0 1,1 0-1,-1 0 1,0 0-1,0 0 1,0 0-1,0 0 1,1 0-1,-1 0 1,0 0-1,0 0 1,0 0-1,1 0 1,-1 0-1,0 0 1,0 0-1,0 0 1,0 0-1,0 0 1,1-1-1,-1 1 1,28-13 24,24-31-19,84-95-9,-109 107-10,92-132-11,-100 131-15,60-160-14,-66 153-6,-5 13 35,46-165-40,-39 128 49,-3 14 13,-7 28 3,-28 47 12,12-13-11,6-5 2,0 0 0,0 1 0,0 0 0,1 0 0,-4 10 0,-65 153 25,60-131-2,-3 11-20,-10 29 47,-24 130 1,50-192-34,3-4-12,1-1-1,1 1 1,6 14 0,-2-17 11,44 28 6,-41-35-11,17-2 3,0-1 1,-1-2 0,48-7-1,-49 5-12,57-8 109,-82 11-109,0 0 0,-1 0 0,1 0 0,-1 0 0,1 0 1,-1 0-1,1 0 0,-1 1 0,1-1 0,-1 0 0,1 1 1,-1 0-1,1-1 0,-1 1 0,0 0 0,1 0 0,1 1 1,3 2 8,20 12 13,-18-7 47,-4 2-57,0-1 0,-1 1 0,-1 0 0,1-1 0,0 18 0,-5-7 49,-5-4-49,1 1 0,-2-1 0,-1 0 0,-10 17 0,3-17 36,-73 50 18,70-59-32,0-4-23,-1-1 1,-37 0 0,39-7 9,18 4-27,-8-3 6,1-1 1,0 0 0,-12-8-1,14 7-5,0 1 0,1-1 0,-1 0 0,1-1 0,0 1 0,-6-11 0,4 2-218,0 0-1,1 0 1,1 0-1,0 0 1,1-1 0,-3-27-1,6 38-33,-10-70-8649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9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70 25 9240,'54'-16'64,"-43"14"-33,0-1 0,19 0 0,-30 3-27,0 0 0,0 0 0,1 0 0,-1 0 0,0 0 0,0 0 0,1 0 0,-1 0 0,0 0 0,0 0 0,1 0 0,-1 0 0,0 0 0,0 0 0,1 0-1,-1 0 1,0 1 0,0-1 0,0 0 0,1 0 0,-1 0 0,0 0 0,0 1 0,0-1 0,0 0 0,1 0 0,-1 0 0,0 1 0,0-1 0,0 0 0,0 0 0,0 1 0,0-1 0,0 0 0,0 0 0,0 1 0,6 13 46,0 1 0,-1 0 1,4 26-1,-8-39-43,1 27 153,-29 165 62,16-149-67,-62 183 72,58-186-46,6-14-101,-8 18-5,3 1-1,-12 70 1,10 31-1295,14-82-5313</inkml:trace>
  <inkml:trace contextRef="#ctx0" brushRef="#br0" timeOffset="1">407 756 9592,'60'-66'113,"-38"41"-101,13-15 308,58-51-1,-92 90-289,0 0 0,0 0 0,0 0 1,0 0-1,0 1 0,1-1 1,-1 0-1,0 0 0,0 1 0,1-1 1,-1 1-1,1-1 0,-1 1 0,0-1 1,1 1-1,-1 0 0,1 0 1,-1 0-1,1 0 0,-1 0 0,1 0 1,-1 0-1,0 0 0,1 0 0,-1 1 1,3 0-1,1 4 277,-2 2-237,0 1 1,-1-1-1,1 0 1,-1 1-1,-1 0 1,1-1-1,-1 1 1,-1 0-1,1 11 1,-2 45 221,0-34-88,1 0 1,7 56-1,-1-74-70,0-5-106,1 0 0,1-1 1,-1 0-1,1 0 1,10 5-1,-18-10-24,1-1 0,0 1-1,0-1 1,0 0-1,0 1 1,0-1 0,0 0-1,0 0 1,0 1 0,0-1-1,0 0 1,0 0 0,0 0-1,1 0 1,0 0-1,5 0 3,1 0-1,-1-1 0,1 0 1,-1 0-1,0 0 1,1-1-1,-1 0 1,0 0-1,0-1 1,0 0-1,0 0 1,-1-1-1,9-5 1,67-54 7,-75 57-13,-1 0-1,0-1 0,0 1 0,0-1 1,-1-1-1,0 1 0,-1-1 0,6-11 1,-5 8-2,-1-3-3,-5-16 4,0 27 1,1 0 0,-1 1 0,0-1 0,0 0 0,0 1 0,0-1 0,-1 1 0,1-1 0,-4-3 0,3 4 0,0-1 0,0 1 0,0 0 0,-1 0 0,1 1 0,-1-1 0,1 0 0,-1 1 0,-4-3 0,3 3 0,-1 0 0,1 0 0,-1 0 0,1 0 0,0 0 0,-1 1 0,-7 0 0,0 2 0,-1 1 0,1 0 0,0 0 0,0 1 1,0 1-1,-20 11 0,30-15 1,0 1 0,0-1 0,0 0-1,0 1 1,0-1 0,0 1 0,0-1 0,-3 4 0,-23 29 10,-38 58-1,50-60 24,-42 137 16,52-138 5,5-7-34,1 0 1,1 0-1,5 30 0,2-35 53,3-2-217,0-1 1,2 0 0,0-1 0,1 0 0,0-1 0,1-1 0,0 0 0,1-1-1,23 13 1,5 1-8284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9.5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61 9952,'56'-31'97,"-46"27"-103,1-2 94,0 2 1,21-8-1,-28 11-35,0 0 0,0 1 0,0-1 0,0 1 0,0 0 0,0 0 0,0 0 0,1 0 0,-1 1-1,0-1 1,0 1 0,0 0 0,6 3 0,-5-1-21,0-1-1,-1 1 1,1 1-1,-1-1 1,0 1-1,0-1 1,0 1-1,-1 0 1,1 1-1,-1-1 1,0 1-1,0-1 1,-1 1-1,1 0 1,-1 0-1,0 0 1,0 0-1,1 7 1,0 2 53,0 0-1,-1 0 1,-1 1-1,0-1 1,-3 25 0,2-15 141,0-23-111,0-1-114,1 0 1,-1 1-1,0-1 1,1 0-1,-1 0 1,1 0-1,-1 0 0,0 0 1,1 0-1,-1 0 1,0 0-1,1 0 1,-1-1-1,1 1 1,-1 0-1,0 0 0,1 0 1,-1 0-1,0 0 1,1-1-1,-1 1 1,0 0-1,1 0 1,0-1-1,6-11-1486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2.9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74 224 6368,'-26'-14'193,"22"12"-49,-3 1 0,0 1-19,2-1-113,-15-5 16,20 6-29,0-1 0,-1 1 0,1 0 0,-1-1 0,1 1 0,0-1 0,-1 1 0,1-1 0,0 1 0,0 0 0,-1-1 0,1 1 0,0-1 0,0 0 0,0 1 0,-1-1 0,1 1 0,0-1 0,0 1 0,0-1 0,0 1 0,0-1 0,0 1 0,0-1 0,0 0 0,0 1 0,1-1 0,-1 1 0,0-1 0,0 1 0,0-1-1,1 1 1,-1-1 0,0 1 0,0-1 0,1 1 0,-1 0 0,1-1 0,-1 1 0,0-1 0,1 1 0,-1 0 0,1-1 0,11-8-6,-1 1 1,1 0-1,1 1 0,0 0 1,20-7-1,22-7 6,9 5 1,7 3 1,221-23 147,-121 22 186,-97 12-121,232-17 493,-207 15-616,-57 4 131,372 17 795,-166 2-145,-239-19-795,-5 0-47,0 1 0,0-1 0,1 0 0,-1 1 0,0 0 0,0 0 0,0 0 0,0 1 0,0-1 0,0 1 0,7 5 0,-9-6 52,10 1-1312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09.9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204 67 8072,'-8'45'0,"0"1"0,-4 13 0,-40 151 197,32-133-74,1-6-1002,10-43-4034</inkml:trace>
  <inkml:trace contextRef="#ctx0" brushRef="#br0" timeOffset="1">368 0 9328,'-5'32'0,"-2"-9"0,-21 39 1,22-48 4,-9 17 29,-30 49-1,-11 17 31,-35 98 1,75-155-50,-49 155-1108,32-98-4487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0.3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736 0 12280,'0'2'176,"1"0"-163,-1 1 1,1-1 0,-1 1 0,0-1 0,0 1 0,0-1 0,0 1-1,0 0 1,-1-1 0,1 1 0,-1-1 0,0 1 0,-1 2-1,0 2 40,-22 88 691,3-24-302,-24 108 8,35-138-196,-47 180 98,42-175-111,-77 189 96,73-188-123,-84 168 78,82-177-112,-73 110 38,77-127-203,-5 0-5,-38 27 1,43-40-18,5-6-389,0 0-1,0 0 0,0-1 0,-17-1 1,-7-2-9484</inkml:trace>
  <inkml:trace contextRef="#ctx0" brushRef="#br0" timeOffset="1">766 902 11480,'0'0'0,"-12"-9"96,1 4 368,-1 19-464,3 10 0,-1-1-8552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0.7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809 0 12192,'-179'187'984,"105"-116"-872,40-40 48,-158 115 34,187-143-191,1 1-1,-1-1 1,0 0-1,0-1 0,-9 4 1,14-6-3,-21 9 6,0-2 0,-28 7 1,31-12-414,0 0 0,0-1 1,-29-3-1,-53-2-7746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1.3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10136,'7'4'272,"170"79"1060,-159-74-1200,-1 2 0,0 0 0,-1 1 1,30 28-1,-36-30-96,7 10 111,-1 9-84,-2 0 0,15 40 0,-23-42 4,-4-15-46,16 111 71,-12-64-52,-6-58-39,1 0-1,-1-1 1,0 1-1,0 0 1,1-1 0,-1 1-1,0-1 1,1 1-1,-1-1 1,1 1 0,-1-1-1,1 1 1,-1-1-1,1 1 1,-1-1 0,1 1-1,-1-1 1,1 0-1,0 1 1,-1-1 0,1 0-1,0 0 1,-1 1-1,1-1 1,0 0 0,-1 0-1,1 0 1,0 0-1,0 0 1,1 0 1,1 1-2,1-1 1,-1 0-1,0 0 0,0 0 1,0 0-1,0 0 0,6-2 1,-1-1-2,0-1 1,0 0 0,0 0 0,-1-1 0,1 0 0,-1 0 0,0-1 0,9-9 0,-14 13-1,17-17 0,-2 0-1,0-1 0,18-28 0,-20 27 0,43-60-18,-7 9 3,20-40-25,-71 112 42,0 0 0,0 0 0,0 0 0,0 0 0,0 0-1,0 0 1,0 0 0,0 0 0,0 0 0,0 0 0,0 0 0,0 0 0,0 0-1,0 0 1,0 0 0,1 0 0,-1 0 0,0 0 0,0 1 0,0-1 0,0 0-1,0 0 1,0 0 0,0 0 0,0 0 0,0 0 0,0 0 0,0 0 0,0 0-1,0 0 1,0 0 0,0 0 0,0 0 0,0 0 0,0 0 0,0 0-1,1 0 1,-1 0 0,0 0 0,0 0 0,1 7 0,-1 0-1,1 0 1,-1 0 0,-2 11-1,0-1 2,-4 58-1,5-58-1,-1 17-2,0 1-1,3-1 0,4 40 0,15 48-1544,-8-67-6112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1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0 119 8608,'79'-63'89,"-77"62"-80,0 0 0,-1 0 0,1 0 0,0 1 0,0-1 0,0 0 0,0 1 0,0-1 0,0 1-1,0-1 1,0 1 0,0 0 0,0 0 0,0 0 0,0 0 0,0 0 0,0 0 0,0 1 0,0-1 0,0 1 0,0-1 0,0 1 0,-1 0 0,1 0 0,0 0 0,0 0 0,-1 0-1,1 0 1,0 0 0,-1 1 0,3 2 0,3 2 25,-1 1 0,0 0 0,0 0-1,7 13 1,-11-16-53,8 15 127,1 23-30,8 46 0,-17-57 30,-10 123 45,8-146-129,-1 1 0,0-1 0,0 0 1,-1 0-1,0 0 0,-3 8 0,-1 1 1,-3 8 77,-14 29 1,19-44-99,3-7 23,-2-7-1,-8-21-19,9 17-6,1 0 0,1 1 0,-1-1 0,2-9 0,5-54 1,8-15-2,6-8 0,7 5 0,-19 68 0,17-32 1,-20 43 5,1 0 0,-1 1-1,2-1 1,-1 1 0,1 0 0,1 1 0,0 0 0,0 0-1,0 0 1,12-6 0,28-14 83,-42 28 45,-2 4-110,0-1 1,0 1-1,0 0 1,-1-1-1,0 2 1,0-1-1,5 8 1,-3 4 156,0 20-53,-1 53 0,-6-57 40,-14 154 63,14-148-110,0-17-71,1 1-25,0-1 0,2 0-1,0 1 1,1-1 0,8 34 0,-3-31-475,1-1 0,11 24 0,0-7-6536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2.0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86 0 9504,'-8'35'52,"-8"72"1,13-80-22,-2 11 49,-26 299 397,27-235-416,3-62 73,-9 173-1214,2-102-5120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2.6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480 61 11120,'-1'-3'9,"1"0"1,-1 0-1,0 0 1,-1 0 0,1 0-1,0 0 1,-1 0-1,0 1 1,0-1-1,0 0 1,0 1 0,0 0-1,0-1 1,0 1-1,-5-3 1,4 3-8,-1 0 0,1 0 0,-1 0 0,1 1 0,-1-1 0,0 1 0,-7-1 0,1 1-2,0 1 0,1 1 0,-1 0-1,0 0 1,0 1 0,0 0 0,1 1 0,-15 5 0,20-7-3,-17 7-20,0 1 0,0 1 0,1 1 0,-20 14 0,20-12-7,0 2-150,11-8 97,-5 4-3,1 1 0,0 0 0,1 1 0,1 0 0,-13 18 0,-18 39-389,41-68 422,0 1-1,0 0 1,0 0-1,0 0 1,1-1-1,-1 1 0,1 0 1,0 0-1,0 0 1,0 0-1,0 0 1,1 0-1,-1 0 1,1 0-1,-1-1 0,1 1 1,0 0-1,0 0 1,2 2-1,-1-1-21,5 8-304,8 2 121,35 26 0,-33-31-75,-14-8 295,11 4-43,0 0 1,1-1 0,-1 0 0,1-1-1,0-1 1,24 1 0,13-4-47,0-2 0,59-10 1,-104 11 121,0 0 0,0 0 0,0-1 1,-1 0-1,1 0 0,-1 0 0,1-1 1,10-9-1,-8 7 2,13-8-1,-15 9-3,33-30 4,-31 29 3,26-28 1,-7 3 12,-27 29 21,3-1 6,-4 2-36,1 1 0,-1 0 0,0-1 1,0 1-1,1-1 0,-1 1 0,0 0 1,1-1-1,-1 1 0,1 0 0,-1-1 0,0 1 1,1 0-1,-1 0 0,1-1 0,-1 1 0,0 0 1,1 0-1,-1 0 0,1 0 0,-1 0 0,1 0 1,-1-1-1,1 1 0,2 2 21,0 0 0,-1-1-1,0 1 1,1 0 0,-1 0-1,0 1 1,0-1 0,0 0-1,0 1 1,-1-1 0,1 1-1,0-1 1,-1 1 0,0 0-1,2 4 1,0 3 5,-1 0-1,3 18 0,-3-16-4,2 9 81,-1 0-1,0 0 1,-1 30-1,-2-10 85,5 25 43,-4-64-217,-1 0-1,1 0 0,0 0 0,-1-1 0,1 1 1,0 0-1,0-1 0,0 1 0,0 0 0,0-1 1,1 1-1,-1-1 0,0 0 0,1 1 0,-1-1 1,1 0-1,-1 0 0,3 1 0,-2 0 0,6 0 39,1-3-47,1 0-1,-1-1 1,0 0 0,0-1 0,0 0 0,0 0-1,0 0 1,-1-2 0,0 1 0,0-1 0,0 0-1,0 0 1,-1-1 0,1 0 0,-2 0 0,1-1-1,-1 0 1,8-11 0,18-24 5,4-11-8,43-86 335,-78 137 41,0 2-364,-1 0-1,1 0 1,-1 0 0,1 0 0,0 1 0,-1-1 0,1 0-1,-1 0 1,1 0 0,-1 1 0,1-1 0,-1 0-1,0 1 1,1-1 0,-1 0 0,1 1 0,-1-1 0,0 0-1,1 1 1,-1-1 0,0 1 0,1-1 0,-1 1 0,1 0-1,5 18 32,-4-12 72,2 9-45,-2-6-18,0 0 0,1 0 0,0 0 0,1-1 1,8 17-1,-10-25-47,-1 1 0,1-1 1,0 0-1,0 0 0,0 0 1,0 0-1,0-1 0,0 1 1,0 0-1,0-1 1,0 1-1,0-1 0,3 0 1,-2 1-1,-2-1-5,1 0 1,-1 0-1,1 1 1,0-1-1,-1 0 1,1-1-1,-1 1 1,1 0-1,-1 0 0,1-1 1,-1 1-1,1-1 1,-1 1-1,1-1 1,-1 1-1,2-2 1,4-2 5,3 1-2,-5 1-4,-1 0 1,0 1 0,0-2-1,0 1 1,0 0 0,-1-1-1,1 0 1,3-3 0,26-21 32,-2-2 1,29-34 0,-50 51-32,-6 8-2,-1-1 1,1 1 0,-1-1 0,0 0 0,0 0 0,2-7 0,-1 3 4,0-1-1,-1 1 1,0-1-1,2-10 1,-5 19-8,0 0 1,0-1 0,0 1 0,0 0 0,-1 0 0,1 0-1,0-1 1,-1 1 0,1 0 0,-1 0 0,1 0-1,-1 0 1,1 0 0,-1 0 0,0 0 0,1 0-1,-1 0 1,0 0 0,0 0 0,0 0 0,0 1-1,-1-2 1,-18-8 1,19 9-1,-10-1 13,-7 3-2,-34 8-1,36-3 2,-8 9-6,-35 26 1,44-26-1,-9 16 2,1 0 0,2 2 0,-32 65 0,51-94-8,1 0 0,-1 0-1,1 0 1,0 0 0,0 0 0,1 0 0,-1 0 0,1 0-1,0 0 1,0 1 0,0-1 0,1 5 0,-1-8-2,0 0 0,1-1 1,-1 1-1,0 0 1,0-1-1,0 1 1,1-1-1,-1 1 1,0 0-1,1-1 1,-1 1-1,0-1 1,1 1-1,-1-1 0,1 1 1,-1-1-1,1 1 1,-1-1-1,1 1 1,0-1-1,-1 0 1,1 1-1,-1-1 1,1 0-1,0 0 0,0 1 1,1 0 0,-1-1 0,1 1-1,-1-1 0,0 1 0,1-1 0,-1 1 1,0-1-1,1 0 0,-1 0 0,1 1 0,-1-1 1,0 0-1,3-1 0,-1 1 1,0-1-1,-1 0 1,1 0-1,0 0 1,0 0 0,-1 0-1,1-1 1,4-3-1,32-28 2,35-51-855,-69 77 423,34-38-5983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3.0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347 174 7000,'-5'8'6,"5"-2"28,12 70 79,-5-35-65,20 98 121,-22-121-157,-3-9 6,1 0 0,0-1 0,1 1 0,5 10 0,43 82 86,-50-96-87,1 0 1,-1 0-1,1 0 0,0-1 1,1 1-1,-1-1 1,6 6-1,2 1 4,13 15 5,-14-21 29,0-4-40,-1 0 0,1-1 0,0-1 0,16-2 0,-10-3 6,-16 6-20,9-5 8,-1 0 1,0 0-1,0 0 0,0-1 1,0 0-1,-1-1 1,0 0-1,-1 0 0,12-15 1,-1-3 3,98-119 551,-110 139-434,34-30 663,-35 33-421,6-2 909,-8 22-705,-3-17-567,0-1-1,1 1 1,-1 0 0,0-1-1,1 1 1,-1-1 0,0 1 0,0-1-1,0 1 1,1-1 0,-1 0-1,0 1 1,0-1 0,0 0-1,0 0 1,0 1 0,0-1 0,0 0-1,0 0 1,-1 0 0,-2 0-7,0-1 0,0 1 0,1-1 1,-1 0-1,1 0 0,-6-2 1,-10-7-41,0 0 1,1 0 0,0-2 0,-19-16 0,-1-1-71,-21-12-6,30 23-325,-150-75-188,137 74 102,-212-81-1184,117 48-3711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13.4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320 1 9776,'-9'6'0,"4"-4"1,1 1-1,0 0 1,0 0 0,0 0 0,0 1-1,0-1 1,1 1 0,0 0 0,0 0-1,0 0 1,-4 8 0,-29 46 11,-14 37-8,-5 30 1,4 25-3,-14 145-8,63-284-3,1 0 1,-1 19-1,3 55-577,14 96 1,3-43-5108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33.0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947 1 992,'0'0'24,"-10"1"-4,-49 7 16,-53 12 8,-116 23 115,183-33-66,-170 51 30,177-47-69,21-7-29,-1 0-7,0 1 0,0 0 0,1 2 0,0 0 0,0 1 0,-27 24 0,-22 33 78,65-68-91,0 1 1,1 0-1,-1 0 1,0 0-1,1 0 0,-1 0 1,1 0-1,-1 0 1,1 0-1,0 0 1,-1 0-1,1 0 0,0 0 1,0 0-1,0 0 1,-1 1-1,1-1 0,0 0 1,1 0-1,-1 0 1,0 0-1,0 0 1,0 0-1,1 0 0,-1 0 1,0 0-1,2 2 1,-1 0 9,13 20 19,-2-14 54,16 3-23,43 12 0,-43-19 29,160 9 45,-146-12-39,-15-1-50,170 13 157,-142-8-134,145 21 312,-192-26-212,3 0 26,-36 3 95,-51 1-138,-116 6 0,148-11-49,-4-1-39,-161-6 128,87-4-35,118 11-127,0 0-1,0 0 0,1-1 0,-1 0 1,0 0-1,1 0 0,-8-3 1,2 0 19,9 4-41,0-1-1,0 1 0,0-1 1,0 1-1,0 0 0,0-1 1,0 1-1,1-1 0,-1 1 1,0-1-1,0 1 0,0-1 1,0 1-1,1 0 0,-1-1 1,0 1-1,0-1 0,1 1 1,-1 0-1,0-1 0,1 1 1,-1 0-1,1-1 0,-1 1 1,0 0-1,1 0 0,-1-1 1,1 1-1,0 0 0,4-5 20,-2 2-8,0 1 0,0 0 0,0 1 0,0-1 0,1 0 0,-1 1 0,0 0-1,1-1 1,3 1 0,149-50 245,-112 38-81,206-62 69,-195 59-96,219-49 57,-223 55-89,192-41 136,-221 47-210,6-1 95,42-13 0,-69 17-99,-9 1-4,-115 0 61,88 2-47,-190 19 20,177-14-40,28-5-27,-222 41 55,233-41-61,-167 40 46,159-35-48,14-2-3,12 0 0,-9-5-2,6 3 2,-2-1-1,0 0 0,0-1 0,0 0 0,0 0 0,0 0 1,8 1-1,101 8 11,33-13 28,-35-1 4,138 5 93,-73 0 95,-107-2-73,-65 1-39,-8 0 0,-155 8 176,-152 5-48,50-8-143,213-6-81,-93 3 39,236-12-47,-4 4-10,48-1-3,26 0 2,18 3-3,167 5 0,-291 0 12,-18 0-6,178 15 40,-117-3 109,-143-16-58,-158 7 2,143-2-33,-265 8 29,254-8-42,-297 9 72,335-10-107,-197 17 57,119-1-24,107-17-51,-1 0 0,0 0 0,1 0 0,-1 1-1,1-1 1,-1 0 0,0 0 0,1 0 0,-1 0 0,1 0-1,-1 1 1,1-1 0,-1 0 0,1 1 0,-1-1 0,1 0-1,-1 1 1,1-1 0,-1 0 0,1 1 0,-1-1 0,1 1-1,0-1 1,-1 1 0,1-1 0,0 1 0,-1-1-1,1 1 1,0 0 0,0-1 0,0 1 0,-1-1 0,1 1-1,0-1 1,0 1 0,0 0 0,0-1 0,0 1 0,0-1-1,0 1 1,0 0 0,1 1 1,0-1-1,0 0 0,0 1 1,0-1-1,0 0 1,0 0-1,0 0 1,0 0-1,0 0 1,0 0-1,0 0 1,1 0-1,-1 0 1,0 0-1,1-1 1,-1 1-1,3 0 1,25 7 19,50 6 0,-47-13-2,185-8 5,-206 6-23,0 0 0,19-4 1,-30 5-3,138-34 6,27-27-1182,-160 59 1078,165-66-6282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7.0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233 8 3320,'-19'-2'16,"0"-1"126,1 2 1,-1 0 0,0 1-1,-25 4 1,32-3 55,1-1-1,0 0 1,-1 0-1,1-1 1,-15-4 0,22 5 8,-4 1 10,33 10 193,26 0-179,80 11 4,128 20 290,-205-34-250,246 39 118,-236-38-71,247 42 144,-250-42-90,254 33 150,-253-36-170,266 21 428,-63-11-286,-132-11-340,-132-5-154,1 0 1,0 0-1,0 0 0,0 0 0,0 0 0,0 0 0,-1 0 0,1-1 0,0 1 0,0-1 1,0 1-1,-1-1 0,1 0 0,0 0 0,-1 1 0,1-1 0,-1 0 0,3-3 0,1 0 5,-4 4-8,1-1 1,-1 0-1,0 0 1,0 0-1,0 0 0,1 0 1,-1-1-1,-1 1 1,1 0-1,0 0 0,0-1 1,0 1-1,-1-1 0,1 1 1,0 0-1,0-4 1,-1 3-1,0 1 0,-1-1 0,1 0 0,0 0 0,-1 0 0,1 0 0,-1 0 0,1 1 0,-1-1 0,0 0 0,0 1 0,0-1 0,0 0 0,0 1 0,0-1 0,0 1 0,-2-2 0,-43-42-1330,-8-2-5316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33.9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5 742 10488,'4'1'104,"4"0"-19,0 0 1,0 0 0,1-1-1,-1 0 1,0 0 0,0-1-1,10-1 1,59-18 465,-21 5-285,-28 10-224,46-12 103,201-66 99,-247 73-236,41-17 52,29-26 13,-86 42-18,-9 8-46,0-1 0,0 0 0,0 0-1,-1 0 1,0 0 0,0-1 0,0 1 0,2-9 0,-7 5 38,-4-1-37,-1 2 0,0-1 1,0 1-1,-1 0 1,-9-6-1,-4 3 24,-133-39 12,117 40-12,-172-20 11,170 24-18,-26-5 14,-95-28 0,131 29-29,29 9-10,1-1 0,-1 1 0,1 0 0,-1 0 0,1 0 0,-1-1 0,1 1-1,-1 0 1,1-1 0,-1 1 0,1 0 0,0-1 0,-1 1 0,1-1 0,-1 1 0,1-1 0,0 1 0,-1-1-1,1 1 1,0-1 0,0 1 0,0-1 0,-1 1 0,1-1 0,0 1 0,0-1 0,0 1 0,0-1-1,0 1 1,0-1 0,0 0 0,0 1 0,0-1 0,0 1 0,0-1 0,0 1 0,1-2 0,4-10 5,3 4 28,89-43 20,-66 38-14,176-50 22,-159 52-22,191-37 23,-194 42-17,-18 4-29,25-3 9,94 4 0,-89 5-14,-18 3-9,-35-2-1,-10 2-1,-39 14 0,-34 6-2,-28 5 0,-124 21-1,207-48 0,-25 6-5,-208 44-18,144-31 4,111-24 18,0 0 0,1 1 0,-1-1 0,0 0 1,1 1-1,-1-1 0,0 1 0,1 0 0,-1 0 0,1-1 1,-1 1-1,1 0 0,-1 0 0,1 0 0,0 1 1,-1-1-1,1 0 0,0 0 0,0 1 0,-2 2 1,2-3-1,1-1 1,0 0 1,0 0-1,0 0 1,0 1 0,0-1-1,0 0 1,0 0-1,0 0 1,0 0 0,0 0-1,0 0 1,0 0-1,0 1 1,0-1-1,0 0 1,0 0 0,0 0-1,0 0 1,0 0-1,0 0 1,0 1 0,0-1-1,0 0 1,0 0-1,0 0 1,0 0 0,0 0-1,0 0 1,0 1-1,0-1 1,0 0 0,0 0-1,1 0 1,-1 0-1,0 0 1,0 0-1,0 0 1,0 0 0,0 0-1,0 0 1,0 1-1,0-1 1,1 0 0,-1 0-1,0 0 1,0 0-1,0 0 1,0 0 0,5 3-3,0 0 0,0 0 1,0-1-1,0 0 0,0 0 1,0 0-1,0 0 1,1-1-1,7 2 0,-6-2 0,30 5-16,1-1-1,51 0 1,-56-4 12,8 1-25,-4 0 16,176-1-33,-176-3 33,132-3-24,-74 5 13,-95 0 27,0 0-1,0 0 1,0 0 0,-1 1-1,1-1 1,0 0 0,0 0-1,0 0 1,0 0 0,0 0-1,0 0 1,0 0 0,0 0-1,0 0 1,0 0 0,0 0 0,0 1-1,0-1 1,0 0 0,-1 0-1,1 0 1,0 0 0,0 0-1,0 0 1,0 0 0,0 0-1,0 1 1,0-1 0,0 0-1,0 0 1,0 0 0,0 0-1,0 0 1,1 0 0,-1 0 0,0 0-1,0 0 1,0 1 0,0-1-1,0 0 1,0 0 0,0 0-1,0 0 1,0 0 0,0 0-1,0 0 1,0 0 0,0 0-1,0 0 1,0 0 0,1 0-1,-1 1 1,0-1 0,0 0 0,0 0-1,0 0 1,-12 7-2,-54 24-7,-9 2 2,-34 12 6,-20 2 1,-17-6 0,73-26-791,-135 10 0,76-15-7115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39.7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1667 5296,'17'-147'81,"17"-36"48,-23 141 86,51-198 96,-47 186-71,60-212 86,-61 214-132,58-243 214,-25 74-40,-44 208-305,5-18 243,-3-1-1,5-58 1,-19 97 12,5 4-271,0 0-1,1 1 1,0-1-1,1 0 1,-1 21-1,-4 41-5,3-36 54,-31 212 38,26-189-59,-37 279 24,35-265-44,-57 310 18,52-309-31,-87 276 19,81-286-33,-69 240 7,77-252-19,-40 190 24,11-50 13,42-188-31,1 1 12,13-29 59,-8 11-83,9-42 65,22-140 27,-27 144 13,37-226 46,-36 218-40,52-255 48,-48 245-48,56-288 45,-57 286-58,50-291 190,-61 350-270,41-277 305,-13 63 21,-25 178-126,3-1 0,25-89 0,-32 135-173,4 24 34,1 76-63,-6-65-18,-4 73-1,-12 61-4,-37 211-4,41-304-3,-51 277 0,52-288-14,-40 246-14,45-266 25,-35 182-63,47-273 62,12-54 18,25-112 12,-33 164 14,45-227 25,-43 220 7,59-253 86,-21 54-1,-40 188-98,19-107 232,-29 173-235,-8 132 96,-2 7-125,9-112-17,2 140 19,9-110-21,8-2 2,6 1-3,6-3-2,2-2 0,-15-23-840,19 40 0,-13-21-7560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41.5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1 308 4488,'1'-19'104,"6"-38"0,1-4 68,-9 52-81,1 6 17,0 0 1,0 0-1,0 0 0,0 0 1,0 1-1,1-1 0,-1 0 1,1 0-1,1-3 0,-1 2-30,1 1-1,0-1 0,0 1 0,1-1 0,-1 1 1,1 0-1,-1 0 0,1 0 0,0 0 0,0 0 0,5-3 1,-1 1 72,0 1 1,1 0 0,14-7 0,-20 10 149,13-17 1420,-8-7-131,-7 23-1296,0 1-174,0-5-4,0 4-14,-21-3 258,13 3-281,4 1-3,-3 0 2,4 1-3,-3 0-8,3 0-20,-6 0-12,1 0-23,-2 5-1515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4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2696,'0'0'0,"0"29"0,0 0-1544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43.4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5920,'0'0'0,"5"17"0,2 13-40,6 30 40,-1 2-3936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5.1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 1 2336,'0'0'19,"-2"4"3,-26 49 89,27-51-71,0-1-33,0 0 0,0 0 1,0 0-1,0 0 0,0 0 0,0 0 1,-1 0-1,1 0 0,0 0 0,0 0 0,-2 0 1,0 0 33,-17 13 179,20-13-212,0-1-1,1 1 1,-1-1 0,0 1 0,0-1 0,0 1-1,1-1 1,-1 1 0,0-1 0,0 0-1,1 1 1,-1-1 0,0 1 0,1-1-1,-1 0 1,0 1 0,1-1 0,-1 1 0,1-1-1,-1 0 1,1 0 0,0 1 0,5 2 31,1 0 1,0 0 0,0-1 0,0 0 0,0 0 0,11 1 0,-1 0-15,10 4 177,41 3 1,-27-5-56,-11-1 225,4 2 65,-32-6-277,1 2 34,3 2 382,-6-4-568,0 1-1,0-1 1,0 0-1,0 0 1,0 0-1,0 0 0,0 0 1,0 0-1,0 0 1,0 1-1,0-1 1,0 0-1,0 0 0,0 0 1,0 0-1,0 0 1,0 0-1,0 1 0,0-1 1,0 0-1,0 0 1,0 0-1,0 0 1,0 0-1,0 0 0,0 0 1,0 1-1,0-1 1,0 0-1,0 0 0,0 0 1,0 0-1,1 0 1,-1 0-1,0 0 1,0 0-1,0 0 0,0 0 1,0 1-1,0-1 1,0 0-1,0 0 0,1 0 1,-1 0-1,0 0 1,0 0-1,0 0 1,0 0-1,0 0 0,0 0 1,1 0-1,-1 0 1,0 0-1,0 0 1,0 0-1,16 1 162,24-3-169,-29 1 29,102-8 463,-113 10-485,1-1 0,-1 1 0,0-1 0,1 1 1,-1-1-1,0 1 0,1 0 0,-1-1 0,0 1 0,0-1 1,0 1-1,0 0 0,0-1 0,1 1 0,-1-1 0,0 1 1,0 0-1,0-1 0,-1 1 0,1 0 0,0-1 0,0 1 1,0 1-1,-2 4 10,0-1 0,-1 1 0,1 0 0,-1-1 0,0 1 0,0-1 0,0 0 0,-1 0-1,0 0 1,-9 8 0,-4 3 33,-26 18 0,41-32-47,-6 3 24,0-1 0,0 1-1,0-1 1,-1-1 0,0 0 0,1 0-1,-14 2 1,15-3 0,3-1-3,0 0-1,0-1 0,0 1 1,0-1-1,0 1 0,0-2 1,0 1-1,0 0 0,0-1 1,0 1-1,0-1 0,0 0 1,0-1-1,0 1 0,-3-2 1,6 2-19,0-1 1,1 1 0,-1 0-1,1 0 1,-1 0 0,1-1-1,0 1 1,0 0 0,-1 0-1,1-1 1,0 1 0,0 0-1,0 0 1,0-1 0,1 1-1,-1 0 1,0 0 0,0-1-1,1 1 1,-1 0 0,1 0-1,-1 0 1,2-2 0,0-2-1,0 0 0,0 0 0,1 0 0,0 1 1,0-1-1,0 1 0,0 0 0,1 0 0,0 0 0,5-4 1,2 0-1,-1 0 1,19-10-1,-20 14-1,-1 1 0,0-1 1,1 2-1,0-1 0,0 1 0,-1 0 0,1 1 0,13 0 0,25 4 68,-45-3 2,0 1-34,4 2 0,-5-3 1,-9 4 7,7-4-47,1 0 1,-1 1-1,1-1 1,-1 0-1,1 1 1,-1-1-1,1 0 1,-1 0-1,1 0 1,-1 1-1,1-1 1,-1 0-1,1 0 1,-1 0-1,1 0 1,-1 0-1,0 0 1,1 0-1,-1 0 1,1 0-1,-1 0 1,1 0-1,-1-1 1,1 1-1,-2 0 1,-14-5 20,0-1 0,0-1-1,0 0 1,1 0 0,0-2 0,-17-11 0,21 11-267,0 0-1,0-1 1,-10-12 0,-3-7-4735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5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 1 3952,'-3'6'16,"-12"22"-3,7-3-9,7-12 5,0 0-1,1 0 1,0 0-1,1 0 1,2 13-1,2 20 69,-4 59 449,-17 132 0,15-217-363,0 1-1,1 22 1,1-28-114,0-9-16,-1-1 0,1 0-1,1 1 1,-1-1 0,1 0-1,-1 0 1,1 0-1,1 0 1,-1 0 0,1 0-1,0-1 1,6 8-1,-5-7-5,6 6 101,2-3-241,0-1-1,0-1 1,1 0 0,23 8-1,14 2-3512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6.25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64 6816,'9'-6'31,"1"0"-1,-1 1 1,1 0 0,0 0 0,0 1 0,1 0-1,-1 1 1,1 0 0,20-3 0,25-4 54,-39 7-55,0 1-1,0 1 1,0 0-1,0 1 1,0 1-1,0 1 1,20 4-1,-36-6-22,0 1-1,0-1 1,0 1-1,-1-1 1,1 0-1,0 1 1,0 0 0,-1-1-1,1 1 1,0-1-1,-1 1 1,1 0-1,0-1 1,-1 1-1,1 0 1,-1 0 0,0 0-1,1-1 1,-1 1-1,1 0 1,-1 0-1,0 0 1,0 0-1,0 0 1,1 0 0,-1-1-1,0 1 1,0 0-1,0 0 1,0 0-1,-1 0 1,1 0-1,0 0 1,0 0 0,-1 1-1,-6 4 17,1 0-1,-1-1 1,-1 0 0,-13 7-1,3-2 33,-164 108 224,148-93-223,33-25-53,1 1 0,-1-1 0,1 1 1,-1-1-1,1 1 0,-1-1 0,1 1 1,-1-1-1,1 1 0,-1-1 0,1 1 1,0 0-1,-1-1 0,1 1 0,0 0 1,0-1-1,0 1 0,-1 0 0,1-1 1,0 1-1,0 0 0,0-1 0,0 1 1,0 0-1,0 0 0,0-1 0,0 1 1,0 0-1,1-1 0,-1 1 0,0 0 1,0-1-1,1 1 0,-1 0 0,0-1 1,1 1-1,-1-1 0,0 1 0,1 0 0,0 0 1,23 17 38,-24-18-41,11 8 6,-7-5-2,0-1 0,-1 1 1,2-1-1,-1 0 1,0 0-1,0 0 1,1-1-1,6 2 1,121 23 43,-100-24-42,161-23-979,-89 1-3928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6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600 9 5208,'7'-3'2,"1"1"0,0 1 0,0 0 0,0 0 0,0 0 1,0 1-1,9 1 0,61 11 70,-64-9-48,29 7 56,-38-8 7,1 6 26,-6-8-102,0 1-1,1-1 1,-1 1-1,0-1 1,0 1-1,0-1 1,0 1-1,1-1 0,-1 1 1,0-1-1,0 1 1,0 0-1,0-1 1,0 1-1,0-1 1,0 1-1,0-1 1,-1 1-1,1 0 1,0-1-1,0 1 1,0-1-1,-1 1 1,1-1-1,0 1 1,-1-1-1,1 1 1,-1 1 10,0-1 1,-1 1 0,1-1-1,0 0 1,0 0 0,-1 0 0,1 1-1,0-1 1,-4 1 0,-8 3 65,0 0 0,-1-1-1,1-1 1,-1 0 0,-22 1 0,30-4-40,0 1-1,0-1 1,1 1 0,-1 1-1,0-1 1,1 1 0,-1 0-1,-6 3 1,11-4 61,3 1 30,-2-1-134,0-1 1,0 1-1,0-1 1,0 1-1,0 0 0,0-1 1,1 1-1,-1-1 1,0 1-1,0-1 1,1 1-1,-1-1 1,0 0-1,1 1 1,-1-1-1,0 1 0,1-1 1,-1 0-1,1 1 1,-1-1-1,1 0 1,0 1-1,11 7 57,58 30 70,36 19-28,-86-43-22,69 72 39,-87-85-111,-1 1 0,0-1-1,0 1 1,0-1 0,1 1 0,-2 0 0,1-1-1,0 1 1,1 3 0,3 10 16,-2 0-1,1 0 1,-2 1-1,2 30 1,-4-45-22,0 1 1,0-1-1,-1 0 1,1 1-1,0-1 1,0 0-1,-1 0 1,1 1 0,0-1-1,-1 0 1,1 0-1,-1 0 1,0 0-1,1 1 1,-1-1-1,-1 1 1,-13 17 12,-1-2 0,0 0 1,-2 0-1,-27 20 0,40-33-7,0-1 1,-1 0-1,1 0 0,-10 4 1,-223 77 48,181-68-43,-281 71-962,150-37-3899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7.5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58 8432,'10'-55'-524,"-10"53"144,2 4 0,11 22 419,-2 2 0,0-1 0,13 48 0,-18-45 87,0-1 0,-2 1-1,-1 1 1,-1 36 0,-8 19 166,2-16 57,8 108-1,-3-171-319,-1 0 1,2 0-1,-1 0 0,0 0 0,1 0 0,0 0 0,0 0 0,0-1 0,5 7 0,-4-6-8,4 1 73,1-2-66,0-1 1,1 0-1,-1 0 0,1-1 1,0 0-1,0 0 0,16 0 1,-6-1 2,0-1 0,24-4 0,-34 3-11,0-1 1,1 0 0,-1 0 0,0-1 0,0-1-1,0 1 1,-1-1 0,12-8 0,-12 7-7,-3 3 2,0-1 1,-1 0-1,1-1 1,-1 1-1,0-1 1,0 0-1,0 0 0,0 0 1,-1 0-1,1-1 1,2-5-1,-4 7-5,0 0 14,0-1 1,-1 1-1,1 0 0,-1-1 1,1 0-1,-1 1 1,0-1-1,0-4 0,0 7-18,-1 0-1,0 0 1,0 0-1,0-1 1,0 1-1,0 0 1,0 0-1,0 0 1,-1 0-1,1 0 1,0 0-1,-1 0 1,1 0-1,-1 0 1,1 0-1,-1 0 1,1 0-1,-1 0 1,1 0-1,-1 0 1,0 0-1,0 1 1,-1-2-1,-3 3 42,-7 10-26,0-1 0,-14 18 0,23-25-19,-18 22 24,2 1-1,-25 40 1,28-41-23,0 4 10,-19 49-1,2 25-10,21-42-4,-7 82 0,18-108-4,5 1-413,2 0 0,10 35-1,1-6-5847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7.4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752 5 5744,'0'0'0,"-27"0"0,-48-4 0,-19 12 0,-12 10 0,2 15-32,12 9 32,-1 2-3808</inkml:trace>
  <inkml:trace contextRef="#ctx0" brushRef="#br0" timeOffset="1">0 395 4664,'11'12'0,"-1"0"0,-1 0 0,12 21 0,-14-20 4,-2-4 5,0 0 0,-1 0 0,0 0-1,0 0 1,-1 1 0,3 17 0,-4-16 16,4 14 74,-2 0 1,-1 0-1,0 38 1,-2-41-40,4 95 640,-1-4-85,24 158 706,-11-157-842,-3-27-137,18 115 986,-32-197-1261,1-1-1,-1 1 0,0 0 1,0-1-1,0 1 0,-1-1 1,-1 9-1,1-10-36,-1 0 1,1 0 0,-1-1-1,1 1 1,-1-1-1,0 1 1,0-1-1,0 1 1,0-1-1,-5 3 1,6-3 56,-11 5-1286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7.9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83 269 6280,'157'-171'230,"-107"121"-36,-12 13 206,-39 36-364,-1-1 1,0 1-1,0 0 1,0 0-1,0 0 1,0 1-1,0-1 1,0 0-1,0 1 1,0-1 0,0 1-1,0 0 1,0-1-1,-1 1 1,1 0-1,0 1 1,0-1-1,0 0 1,0 0-1,0 1 1,-1 0-1,1-1 1,0 1-1,0 0 1,-2 1-1,-3 1 4,1 0-1,-1 1 0,1 0 0,-11 8 0,15-10-19,1-1 0,-1 1 0,1-1 0,-1 1 0,1 0-1,-1 0 1,1 0 0,0 0 0,0 0 0,0 0 0,0 0 0,0 0 0,0 0 0,0 3 0,-2 5 21,-1-1-13,2-2 5,-1 0 1,1 0-1,1 0 0,-2 10 1,-12 151 338,11-103-255,-7 3-2,10-64-107,-1 0 1,1-1 0,-1 1 0,0-1-1,0 0 1,0 1 0,-1-1 0,1 0-1,-1 0 1,0-1 0,0 1 0,1 0-1,-2-1 1,-2 2 0,1 0 1,5-4-8,-1 1-1,1-1 1,0 0 0,-1 1-1,1-1 1,0 0 0,-1 0-1,1 1 1,0-1 0,-1 0-1,1 0 1,0 0 0,-1 0-1,1 1 1,-1-1 0,1 0-1,0 0 1,-1 0 0,1 0-1,-1 0 1,1 0 0,0 0-1,-1 0 1,1 0 0,-1 0-1,1 0 1,-1-1 0,-4 0-84,-1-1-1,1 1 1,0-1 0,0-1 0,0 1 0,0-1 0,0 0 0,1 0-1,-1 0 1,1-1 0,0 1 0,-7-9 0,-28-28-5538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8.3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45 8792,'18'-19'0,"-12"16"0,0-1 0,1 1 0,0 0 0,0 1 0,-1-1 0,1 1 1,9-1-1,-9 2 1,12-1 14,107 16 32,-107-11 22,-1 0 1,22 7-1,-13-2-37,72 19 48,38 0-1099,-65-15-4354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2:58.6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659 0 4312,'-17'9'8,"1"0"1,0 1-1,0 1 1,-18 16-1,17-13 1,-118 103 27,104-88-34,0 1 6,-116 133 10,122-128-5,-83 160 14,91-156 26,-30 130 36,45-144 38,3-16-106,1 0 1,0-1-1,0 1 1,1-1-1,0 0 1,0 1-1,1-2 1,7 13-1,-10-19-7,-1 0 0,1-1 0,0 1-1,-1 0 1,1 0 0,0-1 0,-1 1-1,1 0 1,0-1 0,0 1 0,0-1 0,-1 1-1,1-1 1,2 1 0,9 3 49,1 0 0,-1-1 0,1 0 0,22 1 0,-15-6 270,13-5-55,33-11 1,-57 16-209,0-2-1,0 1 1,0-1 0,0-1 0,0 1-1,-1-1 1,0-1 0,0 0 0,8-8-1,-14 12-14,0-1-1,-1 1 0,1-1 0,-1 1 0,0-1 0,0 0 0,0 0 0,0 0 0,0 1 0,0-1 0,-1 0 0,0 0 0,1 0 1,-1 0-1,0 0 0,0 0 0,-1 0 0,1 0 0,-2-6 0,1 6 15,-4-8 439,-2 5-421,0 0-1,0 0 1,0 1-1,0 0 1,-1 1-1,0 0 1,-10-4-1,-3 2 302,-125-13-1119,59 10-5275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19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171 1313 4216,'0'0'960,"5"-7"-540,72-86 848,-71 85-1185,-1 0 0,0-1 0,0 1 0,-1-1-1,0 0 1,0 0 0,-1 0 0,0 0 0,2-16 0,-3 13-48,-1 8-14,-1 0 0,1 0 0,-1 0 0,0 0-1,0 0 1,-1-1 0,1 1 0,-1 0 0,-1-5 0,-30-108 215,31 114-222,-14-44 140,-1 1 0,-25-45 0,-59-141 330,94 217-420,2-1-1,-1 0 1,2 0-1,-2-22 1,2 16-26,0 0 83,0 0-1,2-44 1,2 47-90,-1-2 67,1 0 0,8-39 0,-4 37-70,4-31 175,1-20 71,-10 74-247,-1-1-25,1 1-1,0 0 0,-1-1 0,1 1 1,-1 0-1,1-1 0,-1 1 1,1 0-1,-1 0 0,1-1 1,-1 1-1,1 0 0,-1 0 1,1 0-1,-1 0 0,1 0 1,-1 0-1,1 0 0,-1 0 0,0 0 1,1 0-1,-1 0 0,1 0 1,-1 0-1,1 0 0,-1 1 1,-13 18 11,-7 28-9,3 25 1,4 28-3,6 11-2,4 2 1,4-4 4,1-6-2,4-3 2,-1-8-3,1-19-2,0-22 1,13 50 24,-17-101-23,-1 1-1,0-1 0,1 1 0,-1 0 0,0-1 1,1 1-1,-1-1 0,1 1 0,-1-1 0,1 1 1,-1-1-1,1 0 0,0 1 0,-1-1 1,1 0-1,-1 1 0,1-1 0,0 0 0,-1 0 1,1 1-1,0-1 0,-1 0 0,1 0 0,0 0 1,-1 0-1,1 0 0,0 0 0,-1 0 1,2 0-1,13-3 8,-11 2-3,0 0 0,-1 0 0,1 0 0,0 0 0,-1-1 0,1 1 0,-1-1 0,0 0 1,0 0-1,1-1 0,-1 1 0,-1-1 0,1 1 0,3-5 0,13-10 56,9-6 32,0 2 0,55-29 1,-66 40-79,33-13 132,-30 17-91,0 0 1,24-3 0,-41 9-40,1 0 1,0 0-1,-1 0 1,1 1-1,-1-1 1,1 1-1,-1 0 0,1 0 1,-1 0-1,0 1 1,1-1-1,-1 1 1,0 0-1,0 0 1,0 0-1,0 0 0,2 3 1,-1-2 0,4 6 82,-3 1-64,0 0 0,-1 1-1,0 0 1,-1 0 0,0 0 0,0 0 0,1 23 0,-4-25-13,-1-1 1,0 1 0,-1-1 0,-5 17 0,6-22-16,1 0 0,-1 0 0,-1 0 0,1-1 0,0 1 0,-1 0 0,1-1 0,-1 1 0,0-1 0,0 1 0,0-1 0,0 0 0,0 0 0,0 0 0,-1 0 0,1 0 1,-1 0-1,-4 1 0,6-2-7,1-1 0,-1 1 0,0-1 1,0 0-1,1 1 0,-1-1 0,0 0 1,0 0-1,0 1 0,1-1 0,-1 0 1,0 0-1,0 0 0,0 0 0,0 0 1,1 0-1,-1 0 0,0-1 0,0 1 1,0 0-1,1 0 0,-1-1 0,0 1 1,0 0-1,1-1 0,-1 1 0,0-1 1,1 1-1,-1-1 0,0 1 0,1-1 1,-1 1-1,1-1 0,-1 0 0,1 1 1,-1-1-1,1 0 0,-1 1 0,1-1 1,0 0-1,-1 0 0,1 1 0,0-1 1,0 0-1,0 0 0,0 0 0,-1-1 1,1 1-1,0 0 0,0 0 0,0 0 0,0-1 0,0 1 0,0 0 0,0 0 0,0 0 0,1-1 0,-1 1 0,0 0 0,1 0 0,-1 0 0,1 0 0,-1 0 0,1 0 0,-1 0 1,1 0-1,1-2 0,1-1 3,0-2-1,1 1 0,0-1 0,1 0 1,0 1-1,-1 0 0,2 0 0,-1 1 0,8-6 0,46-26 10,-55 34-13,29-15 2,3 1 2,4-1-3,-2 1-2,-4 4 0,2 2 0,3 1 0,-23 4-2,0-1 1,0 0 0,0-1-1,-1-1 1,15-10 0,-20 12 0,18-17-5,-1-3 5,1-10 1,-6-4 0,-6 1 0,-12 26 0,18-39 0,-17 45 0,0-1 0,2-23 0,-6 25-1,4-14 3,-4 19-1,-1 0 0,1 0 0,0 0 0,-1 0 0,1 1 0,0-1 0,-1 0 0,1 1 0,0-1 0,0 0 0,-1 1 0,1-1 0,0 1 0,0-1-1,0 1 1,0 0 0,0-1 0,0 1 0,0 0 0,0-1 0,1 1 0,14 3 4,-11 2-3,-4-2-1,28 30 6,-23-23-6,16 28 1,18 31-2,-17-35 0,7 7 0,-23-33 0,0 0 0,0-1 0,9 7 0,-8-9 0,-1 0 0,0-1 0,1 1 0,8 2 0,-4-3 0,-1 0 0,18 3 0,27 0 0,2-8 0,1-11 1,-37 5 3,0-2 0,-1 0 0,-1-1 0,26-18 0,-14 7 15,44-39 1,-73 58-16,0-1 0,0 0 0,-1 0 1,1 0-1,-1 0 0,0 0 0,1-1 0,-1 1 1,-1-1-1,1 1 0,0-1 0,-1 0 1,0 1-1,0-1 0,0 0 0,0 0 1,-1 0-1,1 0 0,-1 0 0,0 0 0,0 0 1,-2-8-1,1 10-1,0 0 0,0 0-1,0 0 1,-1 0 0,1 0 0,-1 0 0,1 0 0,-1 0-1,0 1 1,1-1 0,-1 1 0,0-1 0,0 1 0,0 0-1,0-1 1,0 1 0,-1 0 0,1 0 0,0 1 0,-5-2-1,5 1 2,-2 0 1,0 0 0,-1 0 0,1 0 0,-1 1 0,1-1 0,-1 1 0,1 0 1,-1 1-1,-6 0 0,2 0 0,5 0-2,0 0 1,-1 0-1,1 0 1,0 0 0,-1 1-1,1-1 1,0 1 0,0 0-1,0 0 1,1 1-1,-5 2 1,3-1-1,1-1 0,0 0 0,1 0 0,0 0 0,-1 1-1,1-1 1,1 1 0,-1 0 0,0 0 0,1 0 0,0 0 0,0 0-1,-2 7 1,1-5-1,-1 8 6,-1 33 4,7 23-8,0-47-1,6 29-1,-5-40-1,1 0-1,0 0 0,9 17 1,-7-18-1,1 0 0,0 0 0,8 9 0,-5-9 0,0 0 0,14 12 0,-14-15 0,0-1 0,1 0 0,13 7 0,-11-8 0,1 0 0,26 7 0,-10-7-2,1-2 1,56 2 0,-58-8-19,119-29-18,-121 20-28,96-58-48,-102 53-52,66-73-80,-74 69 21,-1-6 73,15-46 0,-26 53-41,-3 5 128,-2 0 0,1-1 0,-10-21 0,3 24-74,-52-37-32,56 45 164,0 1 0,0 0 0,0 0 0,0 0 0,-1 1 0,1 0 0,-1 0 0,1 1 0,-1 0 0,0 0-1,1 0 1,-14 1 0,12 0 3,-13 2-1,-94 29 5,96-23 4,0 0 0,0 1 1,1 1-1,0 1 0,-18 14 0,24-16 0,5-4 6,-1 0 0,1 0-1,0 1 1,1 0 0,-7 7 0,1 1-2,-18 21 8,23-22 31,6-8-41,0 0 0,1 0-1,0 0 1,-1 0 0,2 0 0,-1 0 0,0 0 0,1 0 0,0 0 0,3 8 0,-4-13-4,0 1 1,1 0-1,-1-1 1,0 1-1,0-1 0,1 1 1,-1 0-1,1-1 1,-1 1-1,0-1 0,1 1 1,-1-1-1,1 1 1,-1-1-1,1 0 0,-1 1 1,1-1-1,0 1 1,0-1-1,10 6 10,0-1 0,1 0-1,0-1 1,0 0 0,16 2 0,-4-5 29,17-6-8,50-12-1,-65 7 22,-15 4-36,7-3-2,0-1 0,0 0 0,-1-1-1,-1-1 1,23-21 0,-28 23-9,28-26 60,-2-1 0,56-72 0,-67 71-10,-24 36 70,-2 6-47,2 5-63,0 0 0,-2 0 1,1 1-1,-1 10 0,-1 23 80,1 106 13,1-120-35,4 1-41,0-1 0,12 34 1,-17-61-32,1 0 0,-1-1 1,1 0-1,0 1 1,-1-1-1,1 1 1,0-1-1,0 0 1,0 0-1,0 1 0,1 0 1,9 7 8,-1 0-1,1 0 1,1-1 0,23 12 0,-16-15 8,0-5-14,-1-1 0,1 0 1,25-7-1,-42 8-5,0-1-1,-1 1 1,1-1 0,-1 1 0,1-1-1,0 0 1,-1 1 0,1-1-1,-1 0 1,3-2 0,41-35 11,-33 26-11,-1-1 1,17-26-1,21-45 4,3-11-2,0-8 2,-6-6-3,16-103-4,-54 174-4,9-120-6,-16 153 8,0 0 1,-1 0-1,0 0 1,0 0-1,0 0 1,-1 0-1,0 0 1,0 0-1,-2-6 1,-1-3-2,-8-23-7,11 36 8,0-1 1,0 0-1,1 1 1,-1-1-1,0 1 1,-1-1 0,1 1-1,0-1 1,0 1-1,-1 0 1,1-1-1,0 1 1,-1 0 0,1 0-1,-1 0 1,0 0-1,1 0 1,-1 1-1,0-1 1,0 0 0,1 1-1,-1-1 1,0 1-1,0 0 1,0 0-1,0-1 1,-2 1 0,-4 4-37,1 4 29,-1 1 1,1 0-1,0 1 1,-6 12 0,4-2-10,-25 124-10,30-108 5,-9 158-4,13-153 9,3 181-7,0-176 15,-1-14 7,21 185-14,-18-185 13,14 110-20,-18-99 36,3 51-1577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20.3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779 9 10488,'0'0'88,"8"-8"160,-21 15-122,-32 12 12,-77 27-32,-152 51-59,173-61-35,1-2-8,27-11 1,33-10-2,22-8 4,34 6 7,30 6 12,241 79 107,-255-84-65,-8-3-27,3 1-2,-1 1 1,-1 2 0,45 27 0,17 27 95,-82-63-122,0 0 1,-1 1 0,0-1 0,0 1-1,0 0 1,0 0 0,-1 0 0,0 1-1,0-1 1,0 1 0,-1-1 0,3 8-1,11 26 26,-15-36-131,1 0-1,-1 0 0,1 1 0,0-1 0,0 0 0,0 0 0,0-1 0,0 1 0,1 0 0,-1-1 0,1 1-1,-1-1 1,1 0 0,6 3 0,13 5-7073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20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404 408 11384,'0'0'9,"0"-1"0,0 1 0,0-1 0,1 0-1,-1 1 1,0-1 0,0 1 0,0-1 0,0 1 0,0-1 0,0 0 0,-1 1 0,1-1 0,0 1 0,0-1 0,0 1 0,0-1 0,-1 1 0,1-1 0,0 1 0,0-1 0,-1 1 0,1-1 0,-1 1 0,1-1 0,0 1 0,-1-1 0,1 1 0,-1 0 0,1-1 0,-1 1 0,1 0 0,-1 0-1,1-1 1,-1 1 0,1 0 0,-1 0 0,1 0 0,-1-1 0,1 1 0,-1 0 0,0 0 0,0 0 0,-26-4 11,25 4-2,-47-4 198,26 2-170,-1-1-1,-29-8 1,-53-20 51,98 28-94,1 0 0,0-1 1,1 1-1,-1-1 0,0-1 0,1 1 0,0-1 0,0 0 0,1 0 0,-7-8 0,6 7-5,-1-7-24,-10-58-24,18 56-36,4-8 29,12-31 0,-8 39 12,6 0 27,0 1 0,22-16 1,-21 22-2,32-6 4,-39 13 15,0 0-1,0 0 1,0 1-1,14 1 1,-16 0 0,1 0 0,-1 1 0,1 0 0,-1 0 0,13 5 0,-16-4 0,1-1 0,0 1 0,-1 0 0,1 0 0,-1 1 1,0-1-1,0 1 0,6 7 0,-5-2 1,0 0 0,-1 0 0,0 0 0,0 1 0,-1 0 0,0-1 0,-1 1 0,0 0 0,1 20 0,-3-28 0,0 25 19,-7 8-6,-20 68 1,15-77 13,0-5-19,-91 170 101,94-173-104,-23 57 36,20-47-20,-2 4 5,-14 51 0,23-56-23,5-7-4,8 2 0,-2-12-168,1 0 0,-1-1 0,16 16 0,-14-16-608,26 30-6464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21.2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55 7984,'11'-1'139,"1"0"0,-1 0 0,21-6 0,-20 4 66,-1 0 0,1 1 0,24-1 0,72-9 1220,-101 12-1177,3 1 39,-10-1-283,0 0 0,0 0 1,0 0-1,0 0 0,0 0 1,1 0-1,-1 0 0,0 0 1,0 0-1,0 0 0,0 0 1,0 0-1,0 0 0,0 0 1,1 0-1,-1 0 0,0 0 1,0 1-1,0-1 0,0 0 1,0 0-1,0 0 0,0 0 1,0 0-1,0 0 0,0 0 1,0 0-1,0 0 0,1 1 1,-1-1-1,0 0 0,0 0 1,0 0-1,0 0 0,0 0 1,0 0-1,0 0 0,0 0 1,0 1-1,0-1 0,0 0 1,0 0-1,0 0 0,0 0 1,0 0-1,0 0 0,0 0 1,0 1-1,-1-1 0,1 0 1,0 0-1,0 7 41,-1 0 1,0 0-1,-1 0 0,1-1 1,-1 1-1,-1-1 1,1 1-1,-7 10 0,2-5 16,0 1-1,-17 18 0,21-27-27,-1 0 0,1-1 0,-1 1-1,0-1 1,0 0 0,-1 0 0,1-1 0,0 1-1,-1-1 1,0 0 0,1 0 0,-1 0 0,0-1-1,-8 2 1,13-3-31,0 0 0,0 0 0,-1 0-1,1 0 1,0 0 0,0 0 0,0 0 0,0 0-1,0 0 1,-1 0 0,1 0 0,0 0 0,0 0-1,0 0 1,0 0 0,0 0 0,0 0 0,-1 0-1,1-1 1,0 1 0,0 0 0,0 0 0,0 0-1,0 0 1,0 0 0,0 0 0,-1 0 0,1 0-1,0-1 1,0 1 0,0 0 0,0 0 0,0 0-1,0 0 1,0 0 0,0-1 0,0 1-1,0 0 1,0 0 0,0 0 0,0 0 0,0 0-1,0-1 1,0 1 0,0 0 0,0 0 0,0 0-1,0 0 1,0 0 0,0 0 0,0-1 0,-2-11-77,0 1 0,1-1 0,0 0 0,1 0 0,2-14 0,-1 2-887,2-56-6658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21.6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897 6 10224,'-6'-1'-8,"-8"-1"106,-1 0-1,1 1 1,-20 2-1,27 0 14,0 1 0,0 0 0,0 0 0,1 1 0,-1 0 0,-8 5 0,4-2-38,-16 6 375,-1-2 1,-43 10-1,68-19-385,-4 0-22,19-13-20,18-9-1555,4-5-6146</inkml:trace>
  <inkml:trace contextRef="#ctx0" brushRef="#br0" timeOffset="0.99">703 262 11832,'-6'20'5,"-7"25"55,-12 72 33,-24 75 169,41-164-228,6-21 5,-1 0 0,1 0-1,-1 0 1,-5 8 0,-133 222 222,137-230-231,-1 0-1,0 0 1,0 0-1,-13 11 1,-14 13 46,-44 33 0,34-36-810,-61 31 0,102-58 678,-151 80-7717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23.2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3093 722 7624,'-19'-10'24,"12"6"17,-1 1-1,0-1 0,0 2 0,-12-4 0,-119-24 268,102 25 79,-185-19 125,172 19-272,-241-13 56,224 15-256,-306-26 10,293 20-35,-321-51 9,325 45-16,-109-26 4,-26-16-9,26-9-3,54 8-2,84 35-3,-59-32 4,-6-3 1,-74-34 32,174 86-11,-4-3 18,1 2 1,-2 0-1,-25-8 0,42 15-35,-1 0 0,1 0-1,0 0 1,-1-1-1,1 1 1,-1 0-1,1 0 1,-1 0 0,1 0-1,0 0 1,-1 0-1,1 0 1,-1 0 0,1 0-1,-1 0 1,1 1-1,0-1 1,-1 0 0,1 0-1,-1 0 1,1 0-1,0 1 1,-1-1-1,1 0 1,-1 0 0,1 1-1,0-1 1,0 0-1,-1 1 1,1-1 0,-1 1-1,-2 16 138,2-9-149,-1 6 26,0 40 107,8 120 20,-4-130-51,8 206 34,-8-196-47,1 240 30,-2-230-70,3 259 18,-3-259-39,12 286 28,6-83-22,-14-216-11,38 309 29,-39-327-41,13 60 22,18 63 11,-27-129-9,10 11-7,27 43 1,-29-63 27,7-2-23,-1-1 1,32 15-1,-31-23 42,109 3 27,-100-12-19,176-28 34,-158 21-34,228-44 26,-217 42-66,273-35 14,-258 39-35,345-11 4,-331 18-4,376 13 3,-372-9-9,382 20 8,-384-19-8,348 20 8,-356-20-8,306 26 8,-315-25-9,283 16 3,-289-18 5,266 6 12,-274-10-7,197-1 9,-215-1-2,142-29 14,-155 22 7,-12 2-22,2 0-8,-1-1 0,0-1 1,0 0-1,-1-2 1,20-14-1,117-117 258,-106 91-144,-27 22-17,-2 0 0,30-56 0,-42 69-98,-3 6 11,-1 1-1,0-1 1,3-14-1,28-106 105,-29 99-25,10-135 42,-10 75 55,4-42-53,7-44-22,-14 138-42,13-158 31,-13 158-43,10-232 152,-16 173-126,-23-120 155,17 148-145,3 46-48,0 0 1,-1 1 0,-2-1 0,0 2 0,-2-1 0,0 2-1,-22-32 1,20 42 11,-14-5-21,-47-19 0,45 27 14,-180-14 29,150 23-43,-130 13-1,-54 12-36,111-8 18,-287 50 4,-75 21-26,264-45 14,-423 76-1,-207 30-1986,-18 0-7866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6.0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921 504 3592,'-60'-5'112,"28"2"-49,-68-8 309,86 8-349,-33-11 119,17 2-14,1-1 1,-49-31-1,25 3-40,13 5-24,-40-33 203,77 67-233,0 1 1,-1-1-1,1 1 0,0-1 1,-1 1-1,1 0 0,-1 1 1,0-1-1,1 1 0,-1-1 1,0 1-1,1 0 0,-1 0 1,0 1-1,1-1 0,-6 2 1,-3 1 40,1 0 1,-1 1-1,-10 6 1,12-6-76,-8 6 375,-75 63 162,87-68-417,0 0 0,0 1 0,1 0 0,0 0 0,-9 13 0,3-2-13,0-3-40,-16 25 342,21-28-260,1 0 0,-7 18 0,11-28-131,1 0 0,0 0 1,0 0-1,0 1 0,0-1 0,0 0 1,0 0-1,0 0 0,1 0 1,-1 0-1,0 0 0,0 0 0,1 0 1,-1 0-1,1 0 0,-1 0 0,1 0 1,-1 0-1,1 0 0,0-1 1,-1 1-1,1 0 0,2 1 0,-1 1 30,19 17 39,-20-20-77,0 1 0,-1-1 0,1 0 0,-1 1 0,1-1-1,0 1 1,-1-1 0,1 0 0,-1 0 0,1 1 0,0-1 0,0 0 0,-1 0 0,1 0-1,0 0 1,-1 0 0,1 0 0,1 0 0,15 0 42,0-1-1,0-1 0,0 0 1,22-7-1,-9 0 84,142-64 53,-137 54-80,119-94 43,-130 88-71,-13 12-50,2-2-10,0-1 0,-1 0-1,0-1 1,-2 0-1,0-1 1,8-18 0,-9 11 24,8-36 1,-17 48 42,-3 3-55,0 0 0,-1 0 0,-6-12 0,9 21-22,1 0 0,-1 0 0,0 0 0,0 0 0,0 0 1,0 0-1,0 0 0,0 0 0,0 1 0,0-1 0,0 0 0,0 0 1,0 1-1,0-1 0,0 1 0,-1-1 0,1 1 0,0 0 0,0-1 1,-2 1-1,-2-1 17,-1 0-2,1 0 1,-1 1 0,1 0 0,-1 0 0,1 0 0,-1 1-1,1 0 1,0 0 0,-1 0 0,1 1 0,0-1 0,0 1-1,0 0 1,0 1 0,-8 4 0,13-7-20,-1 1 0,1-1 0,-1 0 0,1 0 1,0 1-1,-1-1 0,1 0 0,-1 1 0,1-1 0,0 0 0,-1 1 0,1-1 0,0 1 1,0-1-1,-1 1 0,1-1 0,0 0 0,0 1 0,0-1 0,-1 1 0,1-1 0,0 1 1,0 0-1,-1 8 15,-1-1-1,2 1 1,-1 0 0,1-1 0,1 1 0,0 0 0,0-1 0,3 10 0,-4-17-16,0 1 0,1 0 0,-1-1 0,1 1 0,-1 0 0,1-1 0,0 1 1,-1-1-1,1 1 0,0-1 0,2 2 0,3 5-126,1 0 0,0-1-1,1 1 1,0-2 0,0 1 0,0-1 0,1 0-1,-1-1 1,1 0 0,12 4 0,44 20-6939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7.8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187 602 7984,'0'-4'-3,"0"1"0,0 0 1,-1 0-1,1 0 0,-1 0 1,0 0-1,0 0 1,0 0-1,-1 0 0,1 0 1,-1 0-1,1 1 0,-5-5 1,-11-22-32,-18-29-3,-20-34 17,48 78 19,1 2-1,1 0 0,-6-22 0,-4-15 1,1-1 2,13 41 1,-1 0 0,2 0 0,-1 0 0,1 0 1,0-1-1,2-8 0,3 6 38,8-5-18,1 1 0,17-15 0,-15 19 72,9-1-24,43-16 0,-48 26 70,106 6 62,-98 1-28,2 4-93,-1 2 0,43 21-1,-69-30-62,-1 0-1,0 0 0,0 1 1,0-1-1,0 1 0,0-1 1,0 1-1,0 0 0,1 2 1,22 27 98,37 61 1,-49-62 10,-6-12-72,5 15 17,-2 0 1,13 69 0,-18-74-10,13 87 89,-18-88-82,-1 0 1,-6 32 0,3-36-6,2 0 1,0 43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6.4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470 191 10040,'-1'1'296,"-3"5"25,4 0 103,12 61 333,6 120-1,-17-162-734,0-12 2,-1 0 1,-1 0-1,-3 19 0,-36 211 188,36-222-204,3-15 2,0 1 0,-1-1 0,0 0 0,0 0 0,-6 12 0,5-10 4,-2 0-1,1 0 1,-1-1 0,0 1 0,0-1 0,-1 0-1,0 0 1,0-1 0,-1 0 0,0 0-1,-14 9 1,21-14-12,0-1-1,-1 0 0,1 0 0,0 0 1,-1 0-1,1 0 0,0 1 1,-1-1-1,1 0 0,0 0 0,-1 0 1,1 0-1,0 0 0,-1 0 0,1 0 1,0 0-1,-1 0 0,1 0 1,0 0-1,-1 0 0,1-1 0,0 1 1,-1 0-1,1 0 0,-1 0 1,-4-2 3,-1 0 1,1 0 0,0-1 0,0 1 0,0-1 0,0 0 0,1 0 0,-1-1-1,1 1 1,0-1 0,0 0 0,0 0 0,1-1 0,-5-5 0,-70-104 52,63 85-4,-42-130 20,51 127-20,0-122 20,10 124-19,53-120 26,-41 121-26,83-91 26,-77 101-26,80-43 22,-82 56-42,4 4-18,-1 2 0,30 1 0,-34 4 4,-8 0-15,0 0-1,0 1 1,-1 1 0,0 0 0,10 8 0,-19-14-5,-1-1 0,1 1 0,-1 0 0,1-1 0,0 1 1,-1 0-1,0-1 0,1 1 0,-1 0 0,1 0 1,-1-1-1,0 1 0,1 0 0,-1 0 0,0 0 0,0 1 1,3 11 3,-2 1 0,0 0 1,-1 0-1,-2 24 0,2-36-3,-1 0-1,1 0 0,0 0 1,-1 0-1,1 0 0,-1 0 1,0 0-1,0-1 0,-1 4 1,-21 33 7,-31 40 0,32-56 5,-121 78 3,111-84-10,-51 20-1,-16 0-4,18-9-2,25-9 0,25-11-1704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6.8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10672,'-1'-6'52,"5"-19"232,-4 24-261,1 1 0,0-1 0,0 1 0,-1-1 0,1 1 0,0-1 0,0 1 0,-1-1 0,1 1 0,0-1 0,0 1 0,0 0 0,0 0 0,0-1 0,0 1 0,0 0 0,0 0 0,-1 0 0,1 0 0,0 0 0,1 0 0,-1 0 11,3 1-4,1 0 1,-1-1-1,0 1 0,0 1 1,0-1-1,0 1 1,0-1-1,0 1 1,-1 0-1,1 1 1,-1-1-1,1 1 0,-1-1 1,0 1-1,0 0 1,4 5-1,0-1-10,-2-2 12,0 0 0,0 1 0,-1 0 0,1 0 0,-2 0 0,1 0 0,-1 1 0,0 0 0,3 9 0,-2-6-5,-1-5-4,-1-1 0,-1 1 0,1 0 0,0 0 0,-1 0 1,0 0-1,-1 0 0,1 5 0,1 10 9,3 1-14,-3-11 4,0 0 0,-1 0 0,0-1 0,-1 19 0,0 141 95,-1-132-50,-8 62-8,-8 152 124,18-225-142,0 0 0,10 49 0,-6-52-32,-2-3 11,1 0 0,1 0 0,10 24 1,-10-32-16,3 2 16,-3-9-179,1 1 0,1-2 1,-1 1-1,0-1 0,1 0 1,0 0-1,0 0 0,0-1 0,10 2 1,33 12-7883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7.2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0 779 12280,'1'-1'-3,"1"-1"0,-1 0 1,1 1-1,0-1 1,-1 1-1,1-1 1,0 1-1,0 0 0,0 0 1,0 0-1,0 0 1,0 0-1,0 0 0,0 0 1,1 1-1,2-1 1,40-5-2,17 3 4,12-3 0,-45 2 6,-1-2 0,0 0 1,-1-2-1,40-17 1,176-68 259,-165 60 13,-65 28-151,57-19 593,-66 24-450,4 2-10,-8-2-257,0 0 1,0 0-1,1 0 0,-1 0 0,0 0 0,0 0 0,0 0 1,0 0-1,0 0 0,0 0 0,0 0 0,0 0 0,1 1 1,-1-1-1,0 0 0,0 0 0,0 0 0,0 0 1,0 0-1,0 0 0,0 0 0,0 0 0,0 1 0,0-1 1,0 0-1,0 0 0,0 0 0,0 0 0,0 0 0,0 0 1,0 0-1,0 1 0,0-1 0,0 0 0,0 0 0,0 0 1,0 0-1,0 0 0,0 0 0,0 1 0,0-1 0,0 0 1,0 0-1,0 0 0,0 0 0,0 0 0,0 0 1,0 0-1,-1 0 0,1 0 0,0 1 0,0-1 0,0 0 1,-10 45 299,-5 71 1,15-114-306,-6 45 231,0 30-116,6-63-85,-2 6 0,2 0 0,0 0 0,4 23 0,6-10-21,-10-32-8,0-1 1,0 1-1,0-1 1,0 1-1,1 0 1,-1-1-1,0 1 1,0-1-1,1 1 0,-1-1 1,0 1-1,1 0 1,-1-1-1,1 1 1,-1-1-1,1 0 1,-1 1-1,1-1 1,-1 1-1,1-1 1,-1 0-1,1 1 0,0-1 1,5-2 1,-4-1-268,0 0 0,-1 0 1,0-1-1,1 1 0,-1 0 0,1-6 0,7-27-9047</inkml:trace>
  <inkml:trace contextRef="#ctx0" brushRef="#br0" timeOffset="1">734 0 11208,'0'0'0,"12"3"0,16 5 0,23 8 8,17 11-8,7 10-32,2 8 32,5 2-800,5-2 800,1 0-7312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7.9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76 5384,'0'4'10,"0"0"0,-1-1 0,1 1 1,-1-1-1,0 0 0,-2 6 0,-5 11 64,-76 171 801,77-180-760,2 0 1,-1 0-1,2 1 1,-1 0-1,2 0 1,-4 14-1,7-24-103,-1 0 30,1 0 0,-1 1 0,1-1 0,0 1 0,0-1 0,0 1 0,0-1 0,0 1 1,0-1-1,0 0 0,1 1 0,-1-1 0,1 1 0,1 1 0,1 7 47,9 27 49,-4-24 196,4 0-180,1-1-1,22 18 1,-20-23 154,4-4-169,-1 0-1,38 1 1,-36-8 69,-3-5-135,0 0 0,-1-1 0,30-20 0,-31 12 115,-4-2-101,0-1 0,16-41 0,-23 38 68,-3 11-92,0 1-32,0-1-1,-1 0 0,-1 1 0,1-1 0,-2 0 0,0 1 0,0 0 1,-7-19-1,-41-84 134,36 95-63,-2 2-52,-1 2 1,-35-25-1,33 31 59,-9 3-27,-47-5-1,55 12 55,4 2-93,0 1 1,0 0-1,0 2 1,1 0-1,-17 8 1,23-7-18,19-4 6,0-1-29,38 6 5,-33-6-8,-1-1 0,1-1 0,0 0 0,0-1 1,0-1-1,-1 0 0,1-1 0,16-6 0,190-54-623,-210 59 558,0 2 0,-1-1 0,1 2 1,0-1-1,0 2 0,0-1 0,17 3 0,-26-2 64,0 1-1,0-1 1,0 1-1,0 0 0,-1-1 1,1 1-1,0 0 1,-1 0-1,1 0 0,-1 0 1,1 1-1,-1-1 1,1 0-1,-1 1 0,1 1 1,5 4-3,28 31 2,-11-7 51,-1 1 1,24 44-1,-39-61-35,-4-8 15,0 0-1,-1 0 0,0 1 0,3 9 1,5 18 103,-2-1 0,-1 1 0,-1 1 0,1 46 1,-8 7 374,-1-84-371,-3 3 26,4-8-153,-1 1 0,1-1-1,0 0 1,-1 1 0,1-1 0,0 0-1,-1 1 1,1-1 0,-1 0-1,1 0 1,-1 1 0,1-1 0,-1 0-1,1 0 1,0 0 0,-1 0-1,1 0 1,-1 0 0,1 0 0,-1 0-1,1 0 1,-1 0 0,1 0-1,-1 0 1,1 0 0,-1 0 0,1 0-1,-1 0 1,1 0 0,-1-1-1,1 1 1,-1-1 0,-4-3 21,0 0 1,0 0-1,0-1 0,1 0 1,0 0-1,0 0 0,1 0 1,-5-8-1,-11-23 12,14 20 53,4 11-65,-1 0-18,1 0 0,1 0-1,-1-1 1,0 1 0,1 0-1,0 0 1,1 0-1,-1-1 1,1 1 0,0 0-1,0 0 1,0 0 0,1 0-1,0 0 1,4-8 0,57-78 87,-48 73-72,1 1 0,0 0-1,2 2 1,22-17 0,-28 23-13,11-6 68,16-3-23,46-14 0,-59 26 9,114 1 30,-112 10-10,0 5-48,-2 2 0,46 26 0,-52-20 29,4 10-18,25 38 0,-40-47 17,-4-1-46,-1 1 1,0-1 0,0 21-1,-5-20 14,-1-12-25,0 2-3,0 1-1,0 0 1,-1-1 0,-1 0 0,0 1-1,0-2 1,0 1 0,-7 8 0,8-10 0,1-4-5,0 0 0,0 1 1,-1-1-1,1 0 0,-1 0 0,1-1 1,-7 6-1,8-7 1,7-2-1,28-9-1776,7-1-7106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6:33:38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690 747 11744,'-3'1'8,"-15"2"-2,-12 12-4,-16 12-2,-19 13 0,-100 53 10,132-75 45,30-16-60,-141 83 170,111-65-42,2 2-1,-49 44 1,77-64-89,0 1 0,1-1 0,-1 0 0,1 1-1,0 0 1,0-1 0,0 1 0,0 0 0,0 0 0,1 0 0,-1 0 0,0 5 0,-2 1 25,-2 20 32,6-28-86,0-1 1,0 0-1,0 1 1,0-1 0,0 0-1,0 1 1,0-1-1,0 0 1,0 1 0,0-1-1,0 0 1,0 1-1,0-1 1,0 0-1,0 1 1,0-1 0,0 0-1,1 0 1,-1 1-1,0-1 1,0 0 0,0 1-1,1-1 1,-1 0-1,0 0 1,0 1 0,0-1-1,1 0 1,-1 0-1,0 0 1,1 0 0,-1 1-1,0-1 1,0 0-1,1 0 1,12 7 49,0-1 1,0 0-1,0-1 1,28 8-1,-13-10 99,16-5-48,72-14 1,-85 6 41,115-59 64,-122 53-65,74-73 58,-84 70-57,4-13-43,16-41-1,-32 68-74,0 0 0,0 0-1,0-1 1,-1 1 0,0 0 0,0-1-1,0-10 1,0 0 6,1 1-10,-1 6 28,0 0-1,-1 1 1,0-1 0,-2-11-1,-11 46 143,6-11-183,-12 44 41,-8 48 2,25-91-48,3-10-6,0-1 1,0 1-1,0-1 0,4 10 1,-3-11-3,-1-1 0,2 1 1,-1 0-1,0-1 0,1 0 0,0 1 1,0-1-1,0 0 0,6 4 1,0-1-2,1-1 1,0-1-1,1 1 1,-1-2-1,1 1 1,-1-1-1,1-1 1,0 0-1,18 1 1,-26-3-2,1 0-3,0 1 0,-1-1 1,1 0-1,0 0 0,0-1 0,6 0 1,43-11-37,80-30 0,-127 40 7,-1-1-1,0 1 1,0-1-1,0 0 1,7-5 0,-12 8 34,88-69-207,-6-16 78,-52 48-311,92-151-143,-104 152 311,55-153-87,-61 151 174,-8 23 132,10-37-77,16-103 0,-26 128 89,0 1 12,0 0 0,-1-52 0,-3 74 23,1 3 5,-1-1 0,0 0 0,0 1-1,0-1 1,0 1 0,0-1 0,0 1 0,-1-1 0,1 1 0,0-1 0,-1 1 0,1-1 0,-1 1-1,0 0 1,1-1 0,-1 1 0,0 0 0,0-1 0,0 1 0,0 0 0,0 0 0,0 0-1,0 0 1,-1-1 0,1 2 1,1 0 0,0 0 0,0 0 0,-1 0 0,1 0-1,0-1 1,0 1 0,-1 0 0,1 0 0,0 1 0,0-1-1,-1 0 1,1 0 0,0 0 0,0 0 0,-1 0 0,1 0 0,0 0-1,0 0 1,0 0 0,-1 0 0,1 1 0,0-1 0,0 0-1,0 0 1,-1 0 0,1 0 0,0 1 0,0-1 0,0 0 0,0 0-1,0 0 1,0 1 0,-1-1 0,-26 30-1,-19 41 2,-58 127 7,99-187-7,-16 38 13,-58 235 4,77-271-13,-1 0 0,0 22 0,1 259 20,3-288-23,-1 1 0,1-1 1,0 0-1,0 1 0,1-1 0,3 10 0,-5-16-2,13 38 9,26 53 1,-15-49-760,42 56 1,-65-98 718,97 137-7635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8.5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1 387 8880,'7'-40'42,"13"-49"134,-19 87-165,0 0-1,0 0 0,0-1 0,0 1 0,1 0 0,-1 0 0,1 0 1,0 0-1,0 0 0,-1 1 0,1-1 0,0 1 0,0-1 0,3-1 1,29-13 9,-28 13-5,13-3 100,-10 4-79,-1 0-22,1 0-1,-1 1 1,0 0-1,1 0 1,0 0 0,-1 1-1,1 1 1,-1 0-1,1 0 1,-1 0-1,12 4 1,-2 2 1,0 0 0,-1 0 0,0 2 1,-1 0-1,0 1 0,20 16 0,-3 10-8,-22-20 1,61 153 21,-51-108-19,-19-53-8,0-1 0,0-1 0,1 1 0,0 0 0,0-1 0,5 7 0,-7-11 2,0-1-1,1 1 1,-1 0-1,1-1 1,-1 1-1,1-1 1,0 1-1,-1-1 1,1 0-1,0 0 1,0 0-1,0 0 1,0 0-1,0 0 1,0-1-1,0 1 1,0-1-1,1 1 1,-1-1-1,0 0 1,0 1-1,0-1 1,3-1-1,-1 0 3,-1 0-1,0 0 1,0 0-1,0 0 0,0-1 1,0 1-1,-1-1 1,1 0-1,0 0 1,-1 0-1,1 0 0,-1 0 1,0-1-1,3-2 1,-3 2-9,12-9 9,-8 6 5,1 0 1,-1-1-1,0 1 0,9-15 1,-4 6 16,1 0-2,-1-1 0,0-1 0,-1 0 0,-1 0 0,12-31 0,-10 15 39,-2 3 102,1 0 1,18-34 0,-28 63-152,1-1 0,-1 1 0,1 0 0,0 0 0,-1 0 0,1 0 0,0 0 0,0 0 0,0 0 0,0 0 0,0 0 0,1 0 0,-1 0-6,0 1 1,0 0-1,0 0 0,0 0 0,1 0 1,-1 0-1,0 0 0,0 1 1,0-1-1,0 0 0,-1 0 1,1 1-1,0-1 0,0 0 1,0 1-1,0-1 0,0 1 0,0 0 1,0-1-1,-1 1 0,1-1 1,1 2-1,22 19 41,-14-7 70,-3 0-88,-1 0 0,0 0 0,-1 1 1,-1 0-1,0 0 0,3 27 0,-4-23-10,13 74 66,-14-82-77,1 0 0,0-1 0,1 1-1,0-1 1,0 0 0,9 14 0,-5-19 9,2-4-13,1-1 1,-1 0-1,15-2 0,-9-3 6,29-19-1,13-20-10,81-88-26,-110 101 25,14-15-88,70-58 1,-110 101 81,0 1 0,0 0 0,1 0 0,-1 0 0,1 0 1,-1 0-1,1 1 0,0-1 0,0 1 0,-1 0 0,1 0 1,0 0-1,0 1 0,0 0 0,7 0 0,-1 0 2,-7 0 2,0 0-1,0 0 0,-1 1 0,1-1 1,0 1-1,0 0 0,0 0 1,0 0-1,-1 0 0,1 0 0,4 3 1,26 16-7,-28-15 7,1 0-1,-1 0 1,0 1 0,6 8 0,0 3-1,-1 1 0,9 19-1,-12-21 1,1-1-1,0-1 1,18 25-1,-25-38 2,1 0 0,-1 0-1,1 0 1,-1 0 0,1 0 0,-1-1-1,1 1 1,-1 0 0,1-1-1,0 1 1,-1-1 0,1 1-1,0-1 1,0 0 0,-1 0 0,1 1-1,0-2 1,0 1 0,-1 0-1,1 0 1,0 0 0,1-1-1,0 0 0,6-3-4,7-6 3,-1-1-1,0 0 1,26-28 0,-2-1-5,-6-5 6,-26 32 1,0-1 1,-1 0 0,7-28-1,-11 36 3,-1-1 1,-1 1-1,1-1 0,-1 1 0,0-1 0,-1 1 0,0 0 0,0-1 1,0 1-1,0 0 0,-1-1 0,-4-8 0,4 8 3,1 6-2,1-1 0,-1 1 0,1 0 0,-1 0-1,1 0 1,-1 0 0,1 0 0,-1-1 0,0 1 0,0 0 0,-1-1 0,-10-10 14,0 2 0,-1 0 0,-25-16 0,19 19 62,1 5-50,0 1 0,0 0 0,-32 4 0,27 3 91,-101 57 54,121-61-158,0 0 0,-1 0 1,1 0-1,1 1 0,-1-1 1,-4 5-1,-8 9 46,-24 32-1,23-23-40,-14 31 0,28-53-10,1 0 0,-1 1 0,1-1 0,-1 1-1,1 0 1,0-1 0,0 8 0,-3 11 21,1 1 0,0 26 0,5-24-17,8 46 0,-10-71-16,1 5 8,0-1 1,0 1 0,0-1 0,0 1-1,1-1 1,3 6 0,-5-10-9,13 26 33,20 33-1,-16-36-20,27 29-1,-44-52-11,3 4 8,0 0-1,1-1 1,0 1 0,-1-1 0,8 5 0,155 90 52,-130-83-40,166 43 6,-161-52-11,-41-6-15,101 2 19,-71-5-16,32-7 0,-58 9-1,0 0 0,0 0-1,0 0 1,-1 0 0,1 0-1,0-1 1,4-2 0,-8 4-2,24-12 6,32-23 1,-27 13-707,27-29 0,-53 48 543,81-76-7643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9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192 549 8520,'12'84'192,"51"210"897,-46-202-583,-12-61-432,13 86 178,10 31 68,-16-61 23,-12-85-262,-2-6 4,-14-30 19,-19-62-1,32 87-96,-34-115 114,-10-27-53,-78-193 97,94 244-145,20 61 34,4 9-24,-2-2 8,2-1 0,-7-64 0,12-7 56,2 100-82,0 0-1,1-1 1,0 1-1,0 0 1,0 0-1,0-1 1,1 1-1,0 0 1,-1 0-1,2 1 1,-1-1-1,0 0 1,1 1-1,4-6 1,-3 4 2,6-4 73,16-4-27,41-14 0,-41 20 20,137-16 33,-124 20-26,175-16 30,-170 15-49,298-21 136,-226 19-144,33 9 60,-146-3-113,6 3-1619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09.8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0 383 9864,'0'0'0,"24"3"0,44 6 40,31-6 0,20-18-16,16-23 0,20-29-24,-5-16-32,-9-13 32,-4-2-6992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0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641 740 5472,'-13'4'0,"8"-3"1,0 0 1,0 0-1,0 0 0,0-1 0,-8 0 0,9 0 0,-193 5 24,178-3-20,0 2-1,-1 0 1,1 1 0,-33 13-1,33-11 17,-7 4 126,-95 62 87,118-71-201,1-1 0,0 1 0,0 0-1,0-1 1,0 1 0,1 0 0,-1 0-1,-2 4 1,-12 20 113,1 1 1,-20 51-1,28-49 254,7-2-216,0 0 0,7 47 0,-7-72-156,0-1-1,1 1 1,-1-1 0,0 1 0,1-1 0,0 1-1,-1-1 1,1 1 0,0-1 0,0 1 0,0-1-1,1 2 1,9 10 71,1 0-1,1 0 1,0-2 0,20 15-1,-31-24-67,0-1-1,0 0 1,0 0-1,1 0 0,-1 0 1,0 0-1,0 0 0,4 0 1,28 5 157,67 4 1,-72-13 58,106-41 90,-111 31-130,85-70 69,-89 63-136,-13 11-91,6-4-8,-2-2 1,0 1-1,-1-2 0,0 1 1,10-25-1,-10 15 34,8-31 1,-18 54-66,1-1 1,-1 1 0,0-1 0,1 1 0,-1-1-1,0 1 1,0-1 0,-1 1 0,1-1-1,-1 1 1,1-1 0,-1 1 0,0-1 0,0 1-1,-1-4 1,0 2 2,1 4-8,0 1 1,0-1-1,0 0 0,0 0 0,0 1 1,0-1-1,0 1 0,0-1 0,0 1 1,1-1-1,-1 1 0,0-1 0,0 1 1,0 0-1,1 0 0,-1-1 0,0 1 1,0 1-1,-5 4 3,4-5-6,1 1 1,-1 0 0,0 0-1,1 0 1,-1 0-1,1 0 1,0 1 0,0-1-1,0 0 1,0 0-1,0 1 1,0-1-1,-1 5 1,-13 45 29,-3 24-25,13-49-8,1-1 0,0 33 0,4-56 0,0 0-1,0 0 1,0 0-1,1 0 1,0 0-1,-1 0 1,1 0-1,0 0 1,0-1-1,0 1 1,1 0-1,-1 0 1,1-1-1,-1 1 1,1-1 0,0 0-1,3 4 1,-3-5-2,6 3-37,3-4 30,-1-1 0,0 0 0,0-1 1,1 0-1,16-6 0,-6-3-43,6-11 27,-1-2 1,34-38 0,-38 31-35,77-144-22,-82 139 37,53-159-8,-59 153 33,13-62 0,-2-18 16,-5 8 4,-3 15 1,-7 55 23,-2 0 1,-1-60-1,-9 115 83,-4 39-8,-14 96 1,19-108-39,-10 190 30,13-180-30,1-13-30,-1 19 13,12 105 0,-8-137-30,0 6-1,2 0-1,0-1 0,19 53 1,-1-23 7,5-7-16,-22-41-5,1-1 1,0 0 0,0 0 0,12 9-1,-18-16 1,0 0-1,1 0 0,-1 0 1,0 0-1,1-1 0,-1 1 0,1 0 1,-1-1-1,1 1 0,-1-1 1,1 0-1,-1 1 0,1-1 1,-1 0-1,1 0 0,2 0 1,4 0-2,2 2-1,-7-1-1,0-1 0,0 1 0,0-1 1,0 0-1,0 0 0,0 0 0,0-1 0,0 1 0,0-1 0,0 1 1,3-2-1,13-4-30,0 0-1,-1-1 1,0-1 0,-1-1 0,1 0 0,25-20 0,-7-3-12,-18 14-84,12-11-281,37-26 1,-19 20 38,-39 27 294,35-25-315,-39 30 319,-1 0 0,1 0 0,0 1 0,0 0 1,0 0-1,0 0 0,0 1 0,11-3 0,-9 5 58,-1 0 0,1-1 0,0 2 0,-1-1 0,1 1 0,-1 0 0,0 0 0,0 1 0,0 0 0,0 0 0,0 1 0,9 6 0,-4-3 12,6 8-16,27 36 0,-31-32 18,-1 0 1,11 22 0,16 53 1,-7 4 1,-27-78 2,4 10 2,-1 1 0,-2-1 1,4 52-1,-10-56 9,-3 42 0,3-66-12,0 0 0,-1 0 0,1-1 0,-1 1 0,0 0 0,0 0 0,1-1-1,-1 1 1,0 0 0,0-1 0,-1 1 0,1-1 0,0 1 0,0-1 0,-1 0 0,1 0 0,-1 1 0,1-1 0,-1 0-1,1 0 1,-1-1 0,0 1 0,1 0 0,-1 0 0,0-1 0,0 1 0,1-1 0,-1 1 0,0-1 0,0 0 0,-3 0 0,3 0 1,-4 1 3,1-1 0,0-1-1,0 1 1,0-1 0,-1 0-1,1 0 1,0 0 0,0-1-1,0 1 1,0-1 0,1-1-1,-10-4 1,8 4-1,-6-7 23,0-5-5,-22-34-1,28 34 12,4 1-23,1 0 1,0 0 0,3-27-1,4 23 24,59-87 22,-47 83-2,95-82 32,-89 86-6,8-2-22,36-15 1,-67 34-53,1 1-1,-1-1 1,0 1 0,1-1 0,-1 1-1,1 0 1,-1-1 0,0 1 0,1 0-1,-1 0 1,3 0 0,32 3 52,49 9-1,-57-3 17,-11-1-39,6 1-7,-1 1 1,0 2-1,-1 0 0,27 21 1,94 89 230,-134-118-199,71-1 30,-58-5-31,3-6-32,-1-1 1,29-16-1,-35 12 40,-6 3-34,3-3-12,-1 1 1,-1-2-1,0 1 0,-1-2 0,10-16 0,41-76 70,-59 103-80,0-1 0,0 0 0,-1 0 1,0 0-1,0-1 0,0 1 1,0 0-1,1-10 0,-1 0 4,5-31 19,-9 29 73,-2 5-75,0 1-1,-1 0 1,-1 0-1,-12-18 1,17 28-22,0 0 1,0 0 0,0 0 0,1 0 0,-1 0-1,0 0 1,0 0 0,0 0 0,-1 1-1,1-1 1,-2 0 0,-10-5 22,-1 1 0,1 1 1,-1 0-1,0 1 0,-17-2 0,29 5-18,0 0-1,-1 0 0,1 0 1,0 0-1,0 0 0,0 0 1,0 1-1,-1-1 0,-1 2 1,-33 10 92,-55 27 0,66-21 53,-13 20-46,-49 63 1,84-96-84,0 0 0,1 1 0,0-1 0,-4 9 0,7-14-32,-42 96 160,16 1-106,26-97-54,-1 3 11,0 0-1,1 0 1,-1 0-1,1 0 0,0 0 1,0 0-1,0 1 1,0-1-1,0 0 1,1 4-1,2 12 30,1 0-1,10 33 1,-5-29-26,2-1 0,14 22 0,-22-38 5,0 0 0,1-1 0,0 1 0,6 5 0,142 139 104,-148-146-120,0-1 1,0 1-1,0-1 1,1-1-1,8 6 1,11 4 9,48 17-1,-38-20-680,54 6 1,-83-14 472,124 18-7485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5.82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7088,'30'26'-1,"-24"-21"0,0 0 0,0 0 0,-1 1 0,1 0 0,-1 0 0,5 8 0,30 41-6,-30-39 7,0 1-1,8 22 1,-11-23 0,-2 1 0,7 31 0,0 48 0,-10 9 0,-1 6 0,-1-7 0,3-19 0,-1-17 0,-1-15 0,0-38 0,-3 37 0,-1-35 0,3-16 0,0 0 0,0 0 0,-1 0 0,1 0 0,0 0 0,-1 0 0,1 0 0,-1 0 0,0 0 0,1 0 0,-1 0 0,0 0 0,1 0 0,-2 1 0,-6-1 0,6-1 0,-20 0-804,-4 0-3216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3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179 244 4576,'70'-20'139,"-68"19"-15,1 0 0,-1 0 1,1 1-1,-1-1 1,1 1-1,-1 0 1,1 0-1,-1 0 1,4 0-1,-6 0-88,1 0-1,-1 0 0,0 0 1,1 1-1,-1-1 0,0 0 0,0 0 1,1 0-1,-1 1 0,0-1 1,1 0-1,-1 0 0,0 1 0,0-1 1,1 0-1,-1 1 0,0-1 1,0 0-1,0 1 0,0-1 1,1 0-1,-1 1 0,0-1 0,0 0 1,0 1-1,-3 18 80,-4 8 270,1 0 0,-4 37 0,-2 69 83,6-59-289,-5 33 67,-51 189 378,60-287-608,-1 6 38,-1-1-1,0 1 1,-1-1-1,-1 0 1,-8 15-1,13-28-47,1-1 0,-1 0-1,0 1 1,1-1 0,-1 0 0,0 0-1,0 1 1,1-1 0,-1 0-1,0 0 1,0 0 0,1 0 0,-1 0-1,0 0 1,0 0 0,1 0 0,-1 0-1,0-1 1,0 1 0,1 0 0,-1 0-1,0-1 1,1 1 0,-1 0 0,0-1-1,1 1 1,-1-1 0,0 0 0,0 1 0,-5-6 18,0 1-1,0-1 0,1-1 0,0 1 0,0-1 0,0 0 1,-6-13-1,3 6-9,4 9 2,1-1 1,0 0-1,1 1 1,-1-1-1,1 0 1,-2-10-1,-4-20 56,1 0-1,1 0 1,0-68 0,9 22-44,-1 48 32,6-22 4,22-86 0,5 1 33,-31 126-83,1 0 0,0 1-1,2 0 1,-1 0 0,14-20 0,-13 25-11,15-15 7,2 2 2,8-5-9,1 1-3,7 4 0,7 5 0,10 3 0,7 2 0,0 5 0,-36 7 0,-1 1 1,38 6-1,-46-2 7,-11-1-3,0-1-2,0 0 1,0 0-1,-1 1 1,0 1-1,0-1 1,0 1-1,0 0 1,-1 1 0,0 0-1,8 8 1,2 6 22,-1 1 0,-1 0 1,16 34-1,-28-50-18,-1 0 1,0-1-1,0 1 0,0 0 1,-1 0-1,1 0 0,-1-1 1,-1 6-1,1 0 0,0-3 2,0 1 0,0-1 0,0 0 0,-1 1 0,-1-1 0,1 0 0,-1 0 0,-3 8 0,2-7-3,-5 15 16,0 0 0,-19 34 0,15-33-17,2 0 3,-1-1 1,-1 0 0,-1-1-1,-1 0 1,-32 38 0,4-8-3,-3 0-3,6-10 2,8-15-3,22-19-2,-26 15 0,31-19 0,3-3 0,0-1 0,0 1 0,-1 0 0,1 0 0,0 0 0,0-1 0,0 1 0,-1-1 0,1 1 0,0-1 0,-1 0 0,1 1 0,-1-1 0,1 0 0,0 0 0,-3 0 0,4 0 0,0 1 0,0-1 0,0 0 0,-1 0 0,1 0 0,0 0 0,0 0 0,0 0 0,-1 0 0,1 0 0,0 0 0,0 0 0,-1 0 0,1 0 0,0 0 0,0 0 0,0 0 0,-1 0 0,1 0 0,0 0 0,0 0 0,0 0 0,-1 0 0,1 0 0,0 0 0,0 0 0,0-1 0,0 1 0,-1 0 0,1 0 0,0 0 0,0 0 0,0 0 0,0 0 0,-1-1 0,1 1 0,0 0 0,0 0 0,0 0 0,0-1 0,0 1 0,13-17 0,15-11 0,10-4 0,8 0 1,-29 21 1,1 1 1,0 1-1,1 1 1,0 1-1,27-7 1,148-35 19,-139 40-20,-6 1-2,-6 2 0,1 9 0,1 10 0,-36-10-1,-2-1-2,0 0 1,0 1-1,0 0 1,-1 0-1,1 0 0,-1 1 1,0 0-1,0 1 1,0-1-1,8 9 0,50 61-35,-62-72 35,-1 1 0,0-1 1,1 0-1,-1 1 0,0-1 1,0 1-1,0 0 0,-1-1 1,1 1-1,-1 0 0,1-1 1,-1 1-1,0 0 0,0-1 1,0 1-1,-1 0 0,1 0 1,-1-1-1,1 1 0,-1 0 1,-1 3-1,-1 2-1,-1-1 0,0 0 0,0 0 0,-7 10 0,10-15 4,-19 21-11,-1-1 1,-1 0-1,-41 29 0,8-3 2,6-1 8,-2-3 1,-6-8 0,-5-3 0,-2-1 1,-4-5 4,-1-7-2,32-14 2,1-1 1,-1-1-1,-37-2 0,18-6-2,0-7 2,41 5-4,0 1-1,-15-9 1,-16-13-249,-47-34 0,73 48-616,-70-49-5936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8.8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11032,'6'2'232,"0"-1"-212,13 4 378,31 12 0,-48-16-197,0 0-171,-1-1 0,1 1 0,-1 0 0,0 0 0,1 0 0,-1 1 0,0-1 1,1 0-1,-1 0 0,0 1 0,0-1 0,0 0 0,0 1 0,0-1 0,0 1 0,-1 0 0,1-1 0,0 1 0,0 3 0,2 1-15,16 52 151,18 88 0,-21-63-67,7 134 127,-21-150-140,-2-57-75,1 9 20,-2-1 1,0 1-1,-1-1 1,0 1-1,-2-1 1,-8 26 0,10-39-26,0-1 0,0 1 0,0-1 1,0 0-1,-1 0 0,0 0 1,0 0-1,0 0 0,-1-1 1,-5 6-1,9-9-6,-1 1 0,0-1 0,0 1 1,0-1-1,0 1 0,0-1 0,0 0 0,0 1 0,0-1 1,0 0-1,0 0 0,0 0 0,0 0 0,0 0 0,-2 0 1,-1-2-38,1 1 1,-1-1 0,1-1 0,0 1-1,0 0 1,-1-1 0,1 0 0,1 0 0,-1 1-1,0-2 1,1 1 0,0 0 0,-3-5-1,-1 0-1119,-21-30-7164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9.1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11296,'0'0'0,"11"8"8,2-4 8,17 1-16,-6-5-16,-7-3 16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59.6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371 534 9240,'2'4'0,"30"25"0,-20-19 1,0-1-1,17 9 1,-26-17 1,0 0 0,-1-1 0,1 1-1,0 0 1,0-1 0,0 0 0,0 1-1,0-1 1,0-1 0,0 1 0,-1 0-1,1-1 1,0 1 0,0-1-1,0 0 1,3-1 0,-2 1 0,4-5 12,-5 2-11,1-1 1,-1 0-1,0 0 1,0 0 0,-1-1-1,1 1 1,-1-1-1,0 0 1,-1 1-1,2-12 1,-1 6 14,-1-1-1,-1 0 1,0 1 0,-1-1-1,-4-20 1,-50-173 473,48 182-482,-4-13 299,-20-44 0,27 71-259,-6-8 306,7 12-222,0 0-79,0 0-1,-1 1 0,1-1 1,-1 1-1,0 0 0,0 0 1,0 1-1,0-1 0,-1 1 1,0 0-1,1 0 0,-1 0 1,-7-2-1,7 3 23,0 1 0,0-1-1,0 2 1,0-1 0,0 0 0,-9 1 0,7 5 305,-1 7-206,0 2-1,-11 21 1,13-15 132,0 12-103,-2 55 1,10-59 2,31 133 74,-24-123-114,43 187 58,-40-173-98,40 212 42,-43-212-81,25 211 37,-29-209-50,13 222 30,-17-224-50,4 190 22,-5-198-42,0-17-19,0 15 0,-2-2 0,-13 71 0,-7-9 0,21-99-59,0-1-1,0 1 1,0 0 0,-1-1-1,1 1 1,-1 0 0,0-1-1,1 0 1,-1 1 0,0-1-1,0 0 1,0 0 0,-1 0-1,1 0 1,0 0 0,-1-1-1,0 1 1,1-1 0,-1 0-1,0 1 1,1-1 0,-1 0-1,-6 0 1,2 2-870,-34 11-8527</inkml:trace>
  <inkml:trace contextRef="#ctx0" brushRef="#br0" timeOffset="1">63 1398 9864,'-62'0'-15,"66"2"22,-1 2-7,15-4 33,150-19 8,-162 18-39,48-9 18,102-33 0,51-30-1048,-198 69 892,214-77-5704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21.7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981 204 3952,'-6'3'65,"2"-2"-25,2 1-15,-1-1 0,0 0 0,1 0-1,-1 0 1,0 0 0,0 0 0,0-1 0,0 1 0,1-1 0,-1 0 0,0 1 0,0-1 0,0-1 0,0 1-1,0 0 1,0-1 0,-3-1 0,-5-2 160,-1-2 1,1 0-1,1 0 0,-1-1 0,1 0 0,0-1 1,1 0-1,-15-16 0,-40-32 307,46 43-324,0 1 0,-1 1 1,-26-10-1,33 16-136,8 3-4,-1 0 1,0 0 0,0 1-1,0 0 1,0 0-1,-7-1 1,-158-6 558,100 11-350,31 1-36,0 1 1,-58 16-1,91-19-160,1 1 0,0 0 0,0-1-1,0 2 1,0-1 0,0 0 0,1 1 0,-1 0-1,-6 9 1,4-7-2,-4 7 78,0 0 1,0 0-1,2 1 1,0 0 0,-9 18-1,15-26-74,-4 8 10,0 1 0,2-1 0,-1 2 0,2-1 0,0 0 0,1 1 0,0 0 0,2 0 0,0 0 1,1 22-1,1-15-18,1 1 1,10 44-1,-8-55-30,8 24 28,41 101 79,-47-122-106,11 25 36,46 84 63,-35-76-74,-14-28-9,2 0 1,26 26 0,-6-14-2,6-1 10,0-2 0,73 38 0,-104-62-16,-1-2-1,1 1 1,18 4-1,-5-2-5,-1 2-4,33 10 77,145 29 174,-108-29-135,42 4 127,-133-23-200,-5-4 4,-13-17-1497,-2-5-5835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6.8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141 216 6456,'-42'15'990,"31"-10"-452,-1-1 0,1-1 0,-1 1 0,0-2 1,0 0-1,-17 1 0,49-12-85,29-12-231,80-29-20,-48 20 33,93-27-23,57 5-41,-180 45-70,199-15 43,-202 20-56,207-2 37,-205 5-50,-46-1-66,252 10 205,-181-7-135,-8-1 172,111 17 1,-156-14-194,-21-4-65,0-1 1,0 0 0,-1 0 0,1 1 0,0-1 0,0 0 0,0 1 0,-1-1 0,1 1 0,0-1 0,0 1 0,-1-1-1,1 1 1,0-1 0,-1 1 0,1 1 0,-1 3-1014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7.7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155 158 12464,'-8'-1'-44,"1"1"-68,-19 9-16,21-6-67,-2 3 28,6-4 141,5 1 24,28 19 76,31 23 26,-51-33 40,45 71 69,-48-61-2,24 121 70,-29-120-147,1 38 1,-4-32-92,1-4-16,0 55 90,-1-37-49,-1 94 128,-2-129-145,-3 3 9,5-11-54,-1 1 0,1-1 1,0 0-1,0 0 0,-1 0 1,1 1-1,0-1 0,-1 0 1,1 0-1,0 0 0,0 0 1,-1 1-1,1-1 0,0 0 1,-1 0-1,1 0 0,-1 0 1,1 0-1,0 0 0,-1 0 1,1 0-1,0 0 0,-1 0 1,1 0-1,0 0 0,-1-1 1,1 1-1,0 0 0,-1 0 1,1 0-1,0 0 0,-1 0 1,1-1-1,0 1 0,0 0 1,-1 0-1,1-1 0,0 1 1,0 0-1,-1 0 0,1-1 1,0 1-1,0-1 0,-3-3 5,0-1 0,0 1 0,0-1-1,1 0 1,0 0 0,0 0 0,0 0 0,1 0-1,-2-8 1,-4-44 8,6 44-12,-8-91 37,5 3-36,3 72-5,0-2-5,2 1 1,0-1-1,10-48 1,4 11-92,28-75 1,-36 123 80,-4 12-20,0 0-1,0 1 0,1-1 1,8-12-1,4-4-62,24-28 1,-26 42-2,-13 9 91,5-2-4,0 0 1,0 0-1,0 0 0,0 1 0,1 0 0,-1 0 1,0 1-1,1 0 0,-1 0 0,1 0 1,0 1-1,-1 0 0,1 1 0,10 1 1,32 6-25,0 3 1,63 21-1,-33 4 35,-42-16 2,56 43 1,-87-59 1,0 0 1,-1 1-1,1-1 1,-1 1-1,0 1 0,5 6 1,2 3 0,16 19 1,-20-20 4,-5-4-4,0 0 0,-1 0 1,0 0-1,-1 0 0,-1 1 0,1-1 0,-1 0 1,-1 1-1,0-1 0,-1 0 0,-5 19 1,-10 10 1,5-25 8,-9 0-9,-1 0 1,-31 15 0,26-18 1,-53 12-1,-28 6-3,0-3 2,7-4-3,7-11-2,10-10 0,57-3-1,0-1 1,-32-8-1,56 11 0,0-1 0,-1 0 0,1 0 0,0 0 0,0 0 0,0-1 0,0 1 0,1-1 0,-1 0 0,0 0 0,1 0 0,-1 0-1,1 0 1,-1 0 0,1-1 0,-2-2 0,3 4 1,1 1-1,0 0 0,0-1 0,0 1 0,1 0 0,-1-1 0,0 1 0,0 0 0,0-1 0,0 1 0,0 0 0,0-1 0,0 1 0,1 0-1,-1-1 1,0 1 0,0 0 0,0 0 0,1-1 0,-1 1 0,0 0 0,0 0 0,1 0 0,-1-1 0,0 1 0,1 0 0,-1 0 0,0 0 0,0 0 0,1 0 0,-1 0 0,0-1 0,1 1 0,13-6-5,-4 2 1,-4 1-4,0 1 0,0 0 0,1 1 0,-1-1 0,9 0 0,112-13-50,75 12-35,-172 4 84,17 1-36,195 11-22,-196-7 9,186 43-12,-187-36 45,144 60-9,-161-57 23,26 22 4,-50-35 8,0 0 0,0 1 0,0-1-1,-1 1 1,1 0 0,-1 0 0,0 1 0,4 7 0,-6-7 0,0-1 0,0 1 0,-1-1 0,1 1 0,-1 0 0,0-1 0,0 1 0,-1 0 0,1-1 0,-1 1 0,0-1 0,0 1 0,-1-1 0,1 0 0,-1 1 1,0-1-1,-4 6 0,5-7 0,-14 17 7,-21 15-1,-55 41 0,57-52 15,-157 110 23,149-106 23,-190 103 22,183-108-42,-72 28-1,-13 2-36,102-41-11,-19 7-4,-1-2 0,-77 15 0,-60-6-1513,87-17-5988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8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1621 1 10760,'-53'38'-23,"17"-5"23,-59 52 16,74-65 31,-96 120 18,93-104-18,-99 171 31,100-162 36,-84 191 60,87-188 20,-94 200 80,88-197-59,-110 220 88,108-216-102,-105 204 91,108-212-65,-152 279 573,116-217-496,43-78-221,-101 156 540,115-182-596,0-1 0,0 1 1,-1-1-1,1 0 0,-1 0 0,0 0 0,0-1 0,0 1 0,-1-1 0,-10 4 0,10-4-11,5-3-13,1 0 0,-1 1 1,0-1-1,1 0 1,-1 1-1,1-1 0,-1 0 1,0 0-1,1 0 1,-1 0-1,0 0 0,1 0 1,-1 0-1,0 0 1,0 0-1,1 0 0,-2 0 1,-1-1-113,-1 0-1,0 0 1,1 0 0,-1 0 0,1-1-1,-1 1 1,1-1 0,0 0 0,-1 0-1,1 0 1,0-1 0,0 1 0,1-1-1,-1 1 1,-4-6 0,-19-24-9024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11744,'8'2'-7,"0"0"1,0 0 0,0 1 0,0 0-1,0 1 1,-1 0 0,1 0 0,-1 1-1,7 5 1,-2-2 14,3 0 49,0 2-1,0 0 1,-1 0-1,-1 1 1,0 1-1,18 20 1,-28-28-29,97 105 253,-75-83-26,125 112 104,-117-110-119,130 102 81,-130-105-153,153 106 71,-147-102-79,166 143 56,-162-133-95,158 154 50,-160-152-70,180 191 43,-176-184-57,163 188 34,-168-190-33,158 204 40,-158-200-40,167 179 39,-167-187-46,142 158 36,-148-160-42,141 169 36,-139-168-30,172 170 111,-43-51-40,-151-146-131,0 1-9,1-1-1,1-1 1,0 0-1,33 19 1,-1-6 1,-36-20-12,0 0 0,18 5-1,-27-10-98,1 0-1,-1-1 0,0 1 1,1 0-1,-1-1 0,1 0 0,-1 0 1,1 0-1,-1 0 0,0-1 0,1 1 1,-1-1-1,1 0 0,-1 0 1,0 0-1,0 0 0,0 0 0,1-1 1,2-2-1,18-10-9774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22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1189 317 6640,'0'0'865,"-5"-5"-480,-16-15-214,20 19-117,-1 0 0,1-1 0,0 1 0,0 0 0,0 0 0,0-1 0,0 1 0,0 0 0,0-1 0,0 1 0,0-1 0,1 1 0,-1-1 0,0-1 0,-2-6 69,-4-2 182,-1-1 0,-1 1-1,0 0 1,-18-17-1,-14-15 316,29 31-427,0 0 0,-1 1-1,-1 0 1,0 1 0,0 1 0,-1 0 0,0 1-1,0 1 1,-28-10 0,40 16-175,-17-7 121,0 1-1,-1 1 1,0 0 0,-31-3 0,38 8-108,4 1 6,0 0-1,1 1 1,-1-1 0,-10 4 0,-152 29 359,155-28-380,-30 10 85,40-13-90,-24 10 81,-1 1-1,-30 19 0,52-26-78,6-3-5,0 0-1,0 0 1,0 0-1,0 1 1,1 0-1,0-1 1,-4 6 0,-119 172 122,114-163-130,-4 8 19,-23 49 0,32-59-15,0-3 4,2 0-1,-1 1 1,2 0 0,0 0 0,0 0 0,-1 15 0,1-3 5,-3 13 2,2 0 0,0 49 0,6-69-13,-1-7 0,1 0 0,1 1 0,3 12 1,7 36 3,7 9-3,5-9 2,3-12-2,5-3 2,6-1-2,-1 0 2,-5 1-2,96 150 22,-108-166-6,34 39 0,-48-61-17,3 2 4,0-1-1,1 0 0,0 0 1,0-1-1,1-1 1,19 12-1,-16-11 0,2 1 11,-1-1-1,2 0 1,-1-1 0,1-1 0,0-1 0,0 0-1,19 2 1,-30-6-10,10 3-1,24 3 45,164 14 100,-177-20-122,1 0-1,52-8 0,-64 5-19,7-1 9,-1 0 1,1-2-1,-1-1 1,30-12-1,-33 11-8,4-4 31,11-10-15,31-28 0,-50 31-10,-4-4-6,0 0 0,9-34 0,-19 54-7,0-1 0,-1 1 1,0 0-1,1 0 0,-1 0 1,0 0-1,0-1 0,-1-3 1,-3-32-633,-3 1-1,-15-52 1,-7-10-8976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6.1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7088,'6'25'1,"-3"-18"1,0 0 0,1 0 0,0 0 0,0-1 0,1 0 0,0 0 0,0 0 0,0 0 0,1-1 0,0 0 0,0 0 0,0-1 0,11 7 0,-5-4-1,0 0 0,16 6 0,-4-4-2,1-2 0,0-1 1,32 4-1,-24-6-8,1-1-1,45-2 1,-19-2-95,-55 1 94,94 3-135,-79-1-160,0 0 0,-1 2-1,36 9 1,-21 0-3248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37.8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1 183 1080,'0'0'2175,"1"6"-1661,38 122 723,-11-40-891,-21-64-315,11 47 170,27 170 364,-28-153-314,28 95 423,-44-176-500,0 1 28,-2-18 2,1 5-173,-1 0 0,0 0 0,0 0 0,-1 0 0,1 1-1,-1-1 1,0 0 0,-4-5 0,3 3 37,-62-169 416,58 156-462,4 13 2,1-1-1,-1 0 1,2 0-1,-1 0 1,1-9 0,-12-117 136,14 104-39,30-129 51,-19 130-65,65-96 41,-58 104-47,133-108 181,-101 87-200,-45 37-56,-1 1 0,1 0-1,0 0 1,0 0 0,1 1 0,-1 0 0,0 0-1,11-2 1,-9 2-7,-8 3-16,1 0 1,-1 0-1,1-1 1,-1 1-1,1 0 1,-1 0-1,0 0 1,1 0-1,-1 0 0,1 0 1,-1 0-1,1 0 1,-1 0-1,0 0 1,1 0-1,-1 0 1,1 0-1,-1 0 1,1 0-1,-1 1 1,0-1-1,1 0 1,7 4 14,-1 1 1,0-1-1,0 1 0,0 0 1,9 10-1,-7-1 56,27 90 24,-30-78-43,6 127 25,-6-44 13,-4-91-86,7 53 29,7-1 8,-12-63-16,2 2 8,-6-10-36,0 1 1,0 0-1,0 0 1,0 0-1,-1 0 0,1 0 1,0 0-1,0 0 1,0 0-1,0-1 0,0 1 1,0 0-1,0 0 1,1 0-1,-1 0 1,0 0-1,0 0 0,0 0 1,0 0-1,0 0 1,0-1-1,0 1 0,0 0 1,0 0-1,0 0 1,0 0-1,0 0 0,0 0 1,0 0-1,0 0 1,0 0-1,0 0 0,1 0 1,-1 0-1,0 0 1,0-1-1,0 1 0,0 0 1,0 0-1,0 0 1,0 0-1,0 0 0,1 0 1,-1 0-1,0 0 1,0 0-1,0 0 1,0 0-1,0 0 0,0 0 1,0 0-1,0 0 1,0 0-1,1 0 0,-1 1 1,0-1-1,0 0 1,0 0-1,0 0 0,0 0 1,0 0-1,0 0 1,0 0-1,0 0 0,0 0 1,0 0-1,1 0 1,-1 1-1,2-5 3,0 0 1,0-1-1,0 1 1,0 0-1,-1-1 1,0 1-1,0 0 1,0-1-1,1-8 1,2-16 32,31-165 106,-31 175-134,8-23 51,-2 18-24,17-29 1,-23 47-28,0 1 0,0 0 0,0 0 1,1 0-1,0 1 0,-1-1 0,2 1 1,-1 0-1,0 1 0,1-1 0,12-5 1,-12 6-2,8-1 47,-6 3-43,0 0 0,1 1 0,-1 0 0,0 1 0,0 0 0,0 0 0,0 0 1,0 1-1,-1 1 0,1-1 0,0 1 0,-1 0 0,0 1 0,10 6 0,17 19 9,-22-13 35,39 105 26,-44-102-48,-1 0 0,5 26 0,-6-16-18,0-5-5,10 62 57,4 140 149,-18-217-169,1 4 6,-2-10-9,9-18 19,-4-3-63,-1-1-12,1 2-1,1-1 0,1 0 1,0 1-1,1 1 0,17-26 1,-9 20-124,1 1 0,1 1 0,27-24 0,-34 35 98,28-17-252,-20 15 104,0 2 0,0 1 1,39-12-1,-5 12-62,-12 5 88,61-6-337,-99 8 434,-1 1 48,0-1-1,0 1 0,0 0 1,-1 0-1,1 0 0,0 0 0,0 0 1,0 0-1,-1 0 0,1 0 0,0 1 1,0-1-1,0 1 0,-1-1 1,1 1-1,0 0 0,2 1 0,-1 1 5,0-1-1,0 1 1,0-1-1,-1 1 0,1 0 1,-1 0-1,0 0 1,0 0-1,0 0 0,0 0 1,0 1-1,-1-1 1,1 1-1,-1-1 1,0 1-1,0-1 0,0 8 1,2 10-20,1 38 1,-3-45 25,-1-12 4,0 10-2,1 1 0,1-1 1,4 22-1,5-11 4,-10-20 3,1-1 1,-1 0-1,1 0 1,0 0-1,0 0 1,0 0-1,0 0 1,0 0-1,0-1 0,0 1 1,1-1-1,-1 1 1,1-1-1,-1 0 1,1 0-1,-1 0 0,1-1 1,0 1-1,-1 0 1,1-1-1,0 0 1,-1 0-1,1 1 1,4-2-1,-5 1 8,1 0 0,-1-1 1,0 1-1,1-1 0,-1 1 0,0-1 1,0 0-1,0 0 0,0 0 0,0 0 0,0 0 1,0-1-1,0 1 0,0-1 0,0 1 1,-1-1-1,1 0 0,0 1 0,-1-1 1,0 0-1,1 0 0,-1 0 0,0 0 0,0 0 1,0 0-1,0 0 0,0-3 0,0 2 0,-1 0-1,0 0 1,0 1-1,0-1 0,0 0 1,0 0-1,-1 1 1,1-1-1,-1 0 0,0 1 1,0-1-1,0 0 1,-2-4-1,-5-14 71,-37-97 216,44 114-285,0-1-1,0 0 1,1 0-1,0 0 0,0 0 1,0 0-1,0 0 1,1 1-1,1-9 0,-1 5-2,1 2-4,-1 0 1,1 0 0,0 0 0,0 0-1,1 0 1,-1 1 0,1-1 0,1 1-1,-1-1 1,1 1 0,0 0 0,7-6-1,-6 5 0,10-7 22,87-43 12,-35 27-23,-39 19-14,54-23 0,-3 2-3,-8 5 0,121-46 45,-182 69-41,-8 0 1,-2 2-5,0 1 0,-1-1 0,1 1 0,0-1 1,0 1-1,0-1 0,0 1 0,-1-1 0,1 1 0,0-1 0,-1 1 0,1-1 0,0 1 0,-1-1 0,1 1 0,-1 0 0,1-1 0,0 1 0,-1 0 0,1-1 0,-1 1 0,1 0 0,-1-1 0,1 1 0,-1 0 0,1 0 0,-1 0 0,0 0 0,1-1 0,-1 1 0,1 0 0,-1 0 0,1 0 1,-1 0-1,1 0 0,-1 0 0,0 1 0,1-1 0,-1 0 0,1 0 0,-1 0 0,-3 0 0,-46-3-8,25 3-28,0 0 1,-1 2 0,1 1 0,-26 6 0,45-7 34,-8 1-82,1 0 0,0 2 0,-21 8-1,33-12 68,0 1 0,0-1 0,-1 1 0,1-1 0,0 1 0,0-1 0,1 1 0,-1-1 0,0 1 0,0 0 0,1-1 0,-1 1 0,1 0 0,-1 0-1,1-1 1,0 1 0,0 0 0,0 0 0,0 0 0,0 0 0,1 2 0,6 12-41,2-1 0,0 0 1,0 0-1,2-1 0,23 26 0,-24-29 63,7 9-76,29 26 0,4 2 16,57 58 0,-34-33 1,-23-16 48,-45-50 5,0-1 0,-1 1 0,0 0 0,0 0 0,3 9 0,-6-13 0,0 0 0,0 0 0,-1 0 0,1 1 0,-1-1 0,0 0 1,1 0-1,-2 0 0,1 1 0,0-1 0,-1 4 0,-1-2 1,-1 0 0,1-1 0,-1 1-1,1-1 1,-1 0 0,0 0 0,-1 0 0,1 0 0,-1 0-1,1-1 1,-1 1 0,0-1 0,-1 0 0,-5 3 0,8-5-1,-10 6 11,0 0 0,-1-1 0,1 0 0,-2-1 0,1-1-1,-23 5 1,22-6 0,0 1 14,1-1 0,0-1 0,-1-1 0,1 1 0,-26-3 0,28 1-11,-4-3 73,-5-9-29,-31-22 0,37 19 3,1-9-32,0-1 0,-11-33 0,23 55-24,0 0 0,1 0 0,-1 0 0,0 0 0,1 0 0,0 0 0,0-4 0,-1-72 35,3 50-36,9-45 0,1 28-378,2 1 0,28-63 0,-1 11-5232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38.2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3592,'16'14'0,"9"11"0,-6 0 0,2 10 0,24 60 4,-36-73 9,-1 0 1,-2 1-1,8 41 1,-9-38-1,20 104 144,-13-56 31,19 170 567,-19-143-341,-11-87-290,17 109 472,3-31 1124,-39-182-2419,6 23-3787</inkml:trace>
  <inkml:trace contextRef="#ctx0" brushRef="#br0" timeOffset="1">30 644 6368,'-28'-5'182,"28"5"-177,0 0 0,0 0-1,0 1 1,-1-1-1,1 0 1,0 1 0,0-1-1,0 0 1,0 0-1,0 1 1,0-1-1,0 0 1,0 1 0,0-1-1,0 0 1,0 1-1,0-1 1,0 0-1,0 0 1,0 1 0,0-1-1,1 0 1,-1 0-1,0 1 1,0-1-1,0 0 1,0 1 0,0-1-1,1 0 1,-1 0-1,0 0 1,0 1-1,1-1 1,-1 0 0,0 0-1,1 1 1,5 1 3,0 0 0,1 0 1,0 0-1,-1 0 0,1-1 1,0 0-1,0-1 0,9 0 0,48-1-2,130-22-687,-189 23 591,114-17-3763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39.0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1 169 5472,'41'21'4,"-36"-15"-2,30 34 61,-32-38-51,-2-1-17,0-1 12,0 1 1,0-1-1,-1 1 1,1-1-1,0 1 1,0-1 0,-1 1-1,1-1 1,0 1-1,-1 0 1,1-1 0,-1 1-1,1 0 1,-1 0-1,1-1 1,-1 1-1,0 0 1,1 0 0,-1 0-1,0 0 1,1-1-1,-1 1 1,0 0 0,0 0-1,0 0 1,0 0-1,0 1 1,-6 10 47,0 0 0,1 1 1,1-1-1,0 1 0,1 0 0,-3 18 1,-4 75 187,8-78-232,0-16 35,2 0 1,-1 0-1,2 0 0,-1 0 0,2-1 0,0 1 1,0 0-1,7 18 0,-2-15 161,-2-8-159,1-1-1,0 1 1,1-1 0,0-1 0,9 8-1,-4-10 148,8-2-56,38-4 1,-41-3 60,5-6-109,-1-2 0,24-20 0,-28 16 77,58-93 83,-64 87-31,17-87 86,-28 91-91,-4-10-64,-12-42 1,15 67-113,0 0 0,-1 0-1,0 1 1,0-1 0,0 0 0,0 1 0,-1-1 0,-5-6 0,-1-2 11,-18-21 27,14 24 111,-2 1-107,-1 0-1,0 2 1,0 0 0,-1 1-1,0 0 1,0 1 0,-30-4-1,41 7-58,13-2-16,19-3-11,-21 5 6,37-14-13,-25 10 6,-1 0-1,1 1 1,24-4 0,-4 4-6,-1 1 1,1 2-1,52 3 0,-72 1 10,-12-2 1,0 0 0,-1 1 0,1 0 0,0 0 1,-1 0-1,1 1 0,0-1 0,5 4 0,0 0-1,-1-1 1,0 2-1,-1-1 1,1 1-1,-1 1 1,-1-1-1,1 1 1,-1 1 0,0-1-1,7 11 1,7 22-1,-14-20-4,13 126-6,-1 141-39,-16-258 48,25 269-11,-11-195 14,4-9 0,1-12 0,2-14 0,0-15 0,12 12 1,-26-46 6,-8-16 4,-7-8-9,-4-3-1,-28-25 1,-5-15-2,1-13 0,-1-13 0,0-13 0,-4 2 0,-3 8 1,35 59 2,-27-29-1,27 33 0,-30-21-1,24 22 1,-29-14 1,5 4 20,43 22-22,1 1 1,0 0-1,-1 0 1,1 0-1,-1 0 1,1-1-1,0 1 1,-1 0-1,1 0 1,0-1-1,-1 1 1,1 0-1,0-1 1,-1 1-1,1 0 1,0-1-1,0 1 1,0 0-1,-1-1 1,1 1-1,0 0 0,0-1 1,0 1-1,0-1 1,0 1-1,-1 0 1,1-1-1,0 1 1,0-1-1,0 0 1,1 0 2,0 1 0,0-1 0,0 0 0,0 0 0,0 1 0,0-1 0,0 1 0,0-1 0,0 1 0,0-1 0,0 1 0,0-1 0,1 1 1,-1 0-1,0 0 0,2 0 0,110-18 54,129-21 80,-195 30-77,197-44 32,-196 42-19,189-54 23,-173 46-85,-10 3-9,2 1-1370,-36 10-5466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39.4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0 11384,'7'19'-10,"-4"-14"-31,-2 1 0,1-1 0,0 0 1,-1 0-1,0 0 0,0 1 0,0 8 1,0 23-271,-5 73 1,-12 24 87,13-113 205,-2 40 1,5-34 12,2 73 1,-2-97 4,2 44 14,3 1-1,15 62 1,-2-47 151,3-1 0,36 74 0,-49-121-81,-5-8-62,1 0-1,-1 0 1,-1 1 0,1-1 0,-1 1-1,0 0 1,-1 0 0,0 0 0,0 0-1,-1 0 1,0 8 0,0-16-22,0 0-1,0 1 1,0-1 0,0 0-1,0 0 1,0 1 0,0-1 0,-1 0-1,1 0 1,0 1 0,0-1-1,0 0 1,0 0 0,0 0-1,-1 1 1,1-1 0,0 0 0,0 0-1,0 0 1,0 1 0,-1-1-1,1 0 1,0 0 0,0 0-1,0 0 1,-1 0 0,1 0 0,0 0-1,0 1 1,-1-1 0,1 0-1,0 0 1,0 0 0,-1 0-1,1 0 1,0 0 0,0 0-1,-1 0 1,1 0 0,0 0 0,0 0-1,-1-1 1,-16-4-4,-12-10-6,29 15 8,-19-10-94,0-1 1,1 0 0,-20-18 0,13 10-936,-34-24-5369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0.3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5 436 4936,'-1'2'-7,"-2"5"1,3-6 3,0 0 1,1 0 0,-1 0 0,0 0 0,1 0-1,-1 0 1,1 0 0,-1 0 0,1 0 0,0 0-1,-1 0 1,1-1 0,0 1 0,-1 0 0,1-1-1,0 1 1,0 0 0,0-1 0,1 2 0,-1-2-1,6 4 2,0 0 0,0 0 0,1-1 0,-1 0 0,1 0 0,0-1 0,0 0 0,0 0 0,0-1 0,0 0 0,13-1 0,-8 1 0,-4 0 0,-1 0 0,1-1 0,0 0 0,-1-1 0,14-2 0,4-1 0,78-12 1,119-45 5,-181 47 22,177-61 34,-175 60 87,195-74 372,-218 82-377,1-1-25,0-1 0,0 0 1,-1-2-1,27-18 1,-35 20 81,0-1 0,-1 0 0,-1 0 1,0-2-1,0 1 0,15-22 0,-25 31-157,-1 1 0,1 0 0,-1-1 0,1 1-1,-1 0 1,0-1 0,0 1 0,1 0 0,-1-1 0,0 1 0,0-1 0,0 1 0,-1 0-1,1-1 1,0 1 0,0-1 0,-1 1 0,1 0 0,-1-1 0,1 1 0,-1 0-1,0 0 1,1-1 0,-1 1 0,0 0 0,0 0 0,0 0 0,0 0 0,0 0-1,0 0 1,0 0 0,0 0 0,0 1 0,0-1 0,-1 0 0,1 1 0,0-1 0,-1 0-1,-1 1 1,1-1-41,-5 0 272,3 2-235,-1 1 0,1-1 0,-1 1 0,1 1 0,0-1 0,-1 0 0,1 1 0,1 0 0,-1 0 0,0 0 0,1 1 0,-1-1 0,1 1 0,0-1 0,-3 7 0,-3 3 21,1 1 0,-12 28 0,13-20 40,-7 127 25,15-115-98,7 53-1,8 12-19,5-15-2,2-22-3,-18-52-4,0-1 0,0 0 0,1 0 1,0 0-1,0-1 0,1 0 1,0 0-1,1 0 0,15 11 0,-22-18 2,0-1-1,1 1 0,-1-1 1,0 0-1,0 1 1,0-1-1,1 0 0,-1 0 1,0 0-1,0 0 0,0 0 1,1 0-1,-1 0 1,0 0-1,0 0 0,1-1 1,-1 1-1,0 0 0,0-1 1,0 1-1,0-1 0,0 1 1,0-1-1,0 0 1,0 1-1,0-1 0,0 0 1,0 0-1,0 0 0,0 0 1,0 1-1,-1-1 1,1 0-1,0-1 0,0-1 1,22-31 0,-19 23 0,28-41 0,2 3 0,-24 36 0,22-22 0,-23 28 0,-1-1 0,2 1 0,18-11 0,-17 13 0,0 0 0,1 0 0,20-5 0,-22 8 0,0 0 0,0 1 0,0 0 0,19 0 0,-17 3 0,1-1 0,-1 1 0,22 7 0,-21-4 0,-1-1 0,1 2 0,16 9 0,-14-4 0,27 22 0,12 17 0,0 0 0,0-7 0,-1-11 0,-39-26-1,-1 0 1,1-2-1,0 1 1,0-2-1,19 3 1,-13-6-12,-8 0 6,0-1 2,-1 0 0,1 0-1,0-1 1,-1-1 0,1 0 0,-1 0-1,14-7 1,-5 1-14,-1-1-1,0-1 1,-1-1-1,18-14 1,8-21-18,11-10 8,-51 53 27,0 1-1,0 0 1,1 1-1,-1-1 1,1 1-1,0 0 1,0 0-1,0 0 1,0 0-1,0 1 1,0 0-1,0 0 1,7 0-1,-4 0 0,9 1-3,30 6 4,9 12 1,7 7 0,6 2 0,0-6 0,-4-9 0,-52-11-1,1-1 0,-1 0 1,0-1-1,1 0 0,-1-1 1,0-1-1,0 0 0,0-1 1,-1 0-1,1-1 0,11-6 1,-10 4-1,-8 4 0,0 0 0,0-1 0,-1 1 1,1-1-1,-1-1 0,5-4 0,25-23 0,1-7 1,-6-1 0,-26 33 0,0-1 0,-1 0 0,5-13 0,-7 15 0,1-1 0,-1 0 0,1-14 0,-2 18 0,0-1 0,0 0 0,0 1 0,-1-1 1,0 1-1,0-1 0,-1-4 0,0 3 1,-1 0 0,1 1 0,-1-1 0,0 1-1,-6-8 1,1 4 0,0 1 0,0-1-1,-10-6 1,10 8 0,-1 1 0,0 0 0,0 0 0,-11-3 0,13 5 0,-1 1-1,0 0 1,0 0-1,0 1 1,-13-1-1,11 2 1,0 1 0,0 0 0,1 0 0,-1 1-1,-10 3 1,6-1 0,0 2 0,0 0-1,-18 11 1,11-5 2,-37 31-1,36-24-1,-31 36 0,32-30-2,2 2 1,1 0 0,-22 46-1,30-47-5,5 0 3,1 0-1,-1 32 1,5-57 3,0 0 0,0 0-1,0 0 1,0 0 0,1 0-1,-1 0 1,0 0 0,0 0-1,1 0 1,-1 0 0,0 0-1,1 0 1,-1 0 0,1 0-1,0 1 1,-1-2 0,4 7 0,1 0-1,0 0 1,8 9 0,-7-10 0,0-1 0,1 1 0,-1-2 0,1 1 0,12 5 0,-4-3 0,0 0 0,20 4 0,-16-6 0,33 6 0,-35-10 0,0 0 0,20-1 0,-20-1 0,0-1 0,19-5 0,2-4-290,0-2 1,38-19 0,-67 29-83,78-35-5828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0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9240,'15'8'-2,"-12"-6"1,0 0-1,0 0 1,0 0 0,0 0-1,0 1 1,0-1-1,0 1 1,-1 0-1,3 3 1,22 27-13,-22-24 14,1 0-1,-1 1 0,5 13 1,-4-2 0,0 0 0,-2 1 1,-1-1-1,1 24 0,-2-32 4,-2 0 0,1 0 1,-4 23-1,1-8-1,-6 76 25,-2 144 91,10-221-112,5 58 43,21 180 85,-15-182-87,-9-59-35,1 16 29,2 0 0,16 64 1,-18-94-37,-2-9 8,-4-3-1,-12-8-1154,-2 0-4579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1.0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5024,'0'0'0,"14"16"0,13-1 0,16-3 0,1 0-3288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1.5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1 528 3144,'140'-46'-32,"184"-46"-229,-313 90 255,0 0 1,0 1 0,0 1 0,0-1 0,0 2-1,0 0 1,0 0 0,17 5 0,-19-4 5,-2-1 7,1 2-1,0-1 1,-1 1-1,0 0 1,0 0 0,0 1-1,0 0 1,8 7-1,-5-5 35,0 3 239,1 9 102,-1 0 0,-1 1 1,-1 0-1,10 30 0,-8-21 361,0 15 191,-10-38-839,1 0 1,0 0 0,0 0-1,0 0 1,1 0-1,0-1 1,0 1-1,2 4 1,4 0 79,-1 1 0,1-1 0,1-1-1,0 1 1,0-1 0,15 10 0,-15-13-116,-1 1-1,0 0 1,-1 1 0,1 0-1,-1 0 1,-1 0-1,1 1 1,6 12 0,-9-11-28,0 1 0,0-1-1,-1 1 1,-1 0 0,0 0 0,0 1 0,-1-1 0,1 13 0,-2-13 16,1 1 1,0 0-1,1-1 1,0 1-1,7 17 0,-8-23 8,0 2 10,-1-6-18,-1-6-8,-7-33-6,-7-111-1200,8 53-4819</inkml:trace>
  <inkml:trace contextRef="#ctx0" brushRef="#br0" timeOffset="1">843 27 7264,'0'0'0,"0"-9"0,3-2 0,18 5-8,9 15 8,3 11-136,3 7 136,1 2-4864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2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3864,'15'6'0,"29"15"0,-33-12 0,-2-5 4,-7-3 1,0 0-1,-1 0 0,1 1 0,0-1 1,0 0-1,0 1 0,-1-1 0,1 1 1,-1 0-1,1-1 0,-1 1 0,0 0 1,2 3-1,2 3 19,-1 0 0,0 1 1,-1-1-1,1 1 0,-2 0 1,1 0-1,-1 0 0,1 13 1,-2 0 83,0 0 1,-2 0-1,-3 28 1,2-32 24,-1 10 45,-1-1 0,-14 49 1,14-62-89,-11 38 357,13-47-361,0 1 0,0-1 0,0 0-1,-1 0 1,1 0 0,-1 0-1,-4 4 1,5-7 182,-3 0-11,-2 1 91,9-14 35,-1 6-339,32-74 234,-22 58-208,0 0 0,1 1 0,1 1 0,1 0 0,17-18-1,1 13-10,-18 18 102,-7 5-130,1 0 1,0 0-1,0 0 0,0 1 1,0 1-1,0-1 1,0 2-1,0-1 0,-1 1 1,1 0-1,0 0 1,-1 1-1,0 0 0,13 7 1,19 16 13,-25-14 57,1 4-58,-1 0 1,-1 1-1,-1 0 1,0 1-1,-1 0 0,-1 0 1,-1 2-1,9 26 1,-16-39-6,8 39 170,-10-44-46,-1-2-155,1 0 0,-1-1 0,0 1-1,1 0 1,-1 0 0,1 0 0,-1-1 0,0 1 0,1 0 0,-1-1 0,1 1 0,-1 0 0,1-1 0,-1 1 0,1-1 0,-1 1 0,1-1 0,-1 1 0,1-1 0,0 1 0,-1-1 0,1 1 0,0-1 0,-1 0-1,1 1 1,0-1 0,0 0 0,0 1 0,-1-1 0,1 1 0,0-1 0,0 0 0,0 1 0,0-1 0,0 0 0,1 0 0,2-29 85,-3 28-91,2-12 14,-1 8 1,0 1-1,0-1 0,1 0 1,-1 1-1,1-1 1,6-10-1,45-88 117,-38 85-24,12-4-29,38-25-1,-45 39 36,10 2-35,43-4 0,-55 13 35,7 7-42,33 17 1,-43-14-26,64 71 11,-72-76-53,0 0 0,-1 1-1,-1 0 1,10 15 0,-5-5-2,23 43 1,-28-48-2,0-1 0,4 21-1,-3 21 2,-7-5 2,-1-8-3,1-13-2,1-28 0,0 0 0,0 1 0,0-1 0,-1 0 0,1 0 0,0 1 0,0-1 0,0 0 0,0 1 0,0-1 0,0 0 0,0 1 0,0-1 0,0 0 0,0 1 0,0-1 0,0 0 0,0 1 0,0-1 0,0 0 0,0 1 0,0-1 0,0 0 0,0 0 0,1 1 0,-1-1 0,0 0 0,0 1 0,0-1 0,0 0 0,1 0 0,-1 1 0,0-1 0,0 0 0,1 0 0,-1 1 0,7-9 0,-5 4 0,25-31 0,7-9 0,1 2 0,76-101-8,-107 138 7,8-11-2,25-27-1,-12 24 4,-21 17 0,0 0-1,0 0 1,0 0 0,1 1 0,-1 0 0,1 0 0,-1 0 0,1 0 0,-1 1-1,6-1 1,0 4-5,6 7-1,-1 1 1,-1 0-1,0 1 1,23 25-1,-18-17 3,-12-15-3,0 1-1,0-1 1,0 1-1,0-2 0,1 1 1,0-1-1,11 4 1,-8-4-4,-1 1-8,1-2 0,0 0 0,0 0 1,0-1-1,1 0 0,17 1 0,-14-2 1,-1 0-10,0 0 0,0-1 0,1-1-1,-1 0 1,0-1 0,21-6 0,-18 5 7,-4 0-11,-1 0 1,0 0-1,0-2 1,0 1 0,0-1-1,20-13 1,-22 13 12,-2 0-4,-1 0-1,0 0 1,0-1 0,-1 0-1,1 0 1,-1 0 0,0-1-1,7-10 1,-6 7 10,3-6-27,8-32 4,-13 32 32,3-31 0,-6 29 3,-2-1 1,-1-36-1,-3 42 7,-7-4-2,0-1 1,-20-22 0,13 25 41,-6 3-25,-1 0 1,-38-12 0,36 21 38,-19 6-16,-58 12 1,74-5 14,-107 61 21,134-69-74,0 0 0,0 0 0,1 0-1,-1 0 1,0 0 0,-3 5 0,-24 29 27,-37 59 0,52-63-6,-27 136 15,41-165-40,1 1-1,-1 0 1,1 0 0,0-1 0,0 1 0,1 6 0,5 26 6,2-1 0,17 48 1,-9-52 10,103 129 8,-115-154-24,1-1 0,0 1 0,0-1 1,7 4-1,173 123 29,-146-110-19,148 53 3,-152-66-9,52 5 4,-65-13-11,0 0 0,41-3 0,-38-3-2,0-1 1,0-1 0,-1-1 0,0-2 0,0 0 0,24-15-1,-43 23 0,-1 0 0,0-1 0,1 0 0,-1 0 0,7-7 0,22-23-451,-1-2 0,40-54 0,-9-2-6288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2.99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101 0 2336,'6'32'165,"1"46"0,-2-28 69,-1-28 19,-2 1 1,0-1-1,-2 1 0,-3 34 1,-5-10 87,-16 58 0,-34 121-567,24-92-2621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6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93 168 3768,'-1'22'-9,"1"-20"82,-3-3-6,-4-3 51,1-1 1,-1-1-1,1 1 1,0-1-1,0 0 1,1 0-1,-1-1 1,2 0-1,-8-11 1,3 5 90,8 11-166,-1 0-1,0-1 1,1 1 0,0 0-1,-1-1 1,1 1-1,0-1 1,0 0 0,0 1-1,1-1 1,-1 0 0,1 0-1,-1 1 1,1-1-1,0 0 1,0 0 0,0 0-1,1 1 1,-1-1-1,2-5 1,0 4 8,0 0 1,0 0-1,1 0 0,0 0 1,-1 0-1,1 0 0,1 1 1,-1-1-1,7-4 0,-1 4 97,0 4-107,1 0 0,0 0 0,-1 1 0,19 4 0,-12 2 73,-4 2-84,0 0 1,0 0-1,-1 2 0,19 21 1,-17-8 49,39 138 26,-42-125-51,47 125 25,-45-136-33,55 68 15,-65-91-56,0 0-1,0-1 0,0 1 1,1-1-1,-1 1 0,1-1 1,0 0-1,0 0 0,0 0 1,0 0-1,3 1 0,4 2 5,-6-3-2,0 0 0,0 1 1,0-2-1,0 1 1,0 0-1,0-1 0,1 0 1,-1 0-1,1 0 0,-1-1 1,1 1-1,-1-1 0,0 0 1,1 0-1,-1-1 1,1 1-1,-1-1 0,1 0 1,-1 0-1,0 0 0,7-4 1,35-29 104,-44 33-97,0-1 0,-1 1 0,1-1 1,-1 1-1,1-1 0,-1 0 0,0 0 0,1 0 0,-1 0 0,0 0 0,0 0 1,-1 0-1,2-2 0,2-7 18,18-37 233,-14 30-166,0 3 126,-2-1-1,0 1 0,0-2 0,5-29 0,-10 46-209,0 0 1,0 0-1,0 0 1,0 0-1,0 0 1,1 0 0,-1 1-1,0-1 1,0 0-1,0 1 1,0-1-1,-1 1 1,1-1-1,0 1 1,0 0 0,0-1-1,1 2 1,9 11 3,3 8 99,-7-11-86,16 23 63,45 49 0,-35-53-81,-17-20 12,3-2-16,0-1 0,1 0-1,-1-2 1,1 0 0,0-2 0,38 1 0,-1-9-6,-36 1 9,-3-4-9,0-1 1,-1-1-1,17-13 0,-21 8 8,0-11-4,16-48 0,-24 51 11,-5-103 19,-5 102 8,-6-9-9,-19-39 1,19 57 40,-10-5-19,-26-20 0,45 39-44,0 0 1,-1 1-1,1-1 0,-1 0 0,1 1 0,-1 0 0,0-1 0,1 1 1,-1 0-1,0 0 0,0 1 0,0-1 0,-3 0 0,-5 0 17,-24-3 20,21 6 81,1 4-89,-1 1 1,1 0-1,-19 15 0,16-6 48,-4 15-55,1 1 0,-16 36 0,24-37-12,-5 45-1,14-66-25,1 0 1,0 1-1,1-1 0,0 1 0,2 14 0,-1-21 4,0 0 0,0 0 0,0 0 0,0-1 0,0 1 1,1 0-1,0-1 0,0 1 0,0-1 0,0 0 0,0 0 0,1 1 0,3 3 0,-1-3-218,1 0-1,-1 0 0,1-1 0,0 0 0,0 0 0,12 4 1,38 14-6947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3.9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 7176,'1'3'8,"0"-2"-5,2 5 1,-6 14-3,1-14-1,-8 33 0,6-9 0,6 6 0,3 7 0,-1 8 0,0-8 35,-2-1 0,-4 60 0,1-77 92,1-25-121,-1 1 0,0-1 1,1 1-1,-1-1 1,0 1-1,1-1 0,-1 1 1,0-1-1,1 0 0,-1 1 1,0-1-1,0 0 0,1 0 1,-1 0-1,0 0 0,0 0 1,0 1-1,1-1 0,-1 0 1,0-1-1,0 1 1,0 0-1,1 0 0,-1 0 1,0 0-1,0-1 0,1 1 1,-1 0-1,0-1 0,1 1 1,-1 0-1,0-1 0,0 0 1,-6-9-169,0 0 1,1-1 0,-8-17-1,13 25 2,-22-43-4266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4.2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6552,'0'0'0,"11"22"32,1 5 0,9 8-24,-2 1 8,-2-7-16,1-2-4504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4.6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5832,'8'9'-50,"0"0"1,0 1-1,-1 1 0,9 15 1,-1 7 34,-2 4 58,-2 1 0,9 49 0,4 73 233,-17-56-73,29 137 262,-31-216-377,-1 3 70,4-88 87,1 2-26,-2 26-59,2 0 0,2 1 0,22-48 0,1 22-78,-17 35 133,79-69 84,-76 78-119,-8 6-96,-3 2-49,0 0 0,1 0 1,-1 1-1,1 0 0,0 0 0,0 1 1,0 1-1,15-3 0,50 5 182,-62 5-82,-4 1-104,0 1 0,-1 0 0,0 1 0,-1 0-1,9 10 1,-7-1 64,-8-14-83,7 17 27,0 1 0,-2 1 0,0-1 0,3 29 0,-5-18 9,-1 0 4,10 39 0,-10-57-29,1 0 1,9 18-1,-13-32-21,0 0-1,0 1 0,0-1 0,0 0 0,1 0 0,-1 1 1,0-1-1,0 0 0,0 1 0,1-1 0,-1 0 1,0 0-1,0 0 0,0 1 0,1-1 0,-1 0 1,0 0-1,1 0 0,-1 0 0,0 1 0,1-1 1,-1 0-1,0 0 0,0 0 0,1 0 0,-1 0 0,1 0 1,7 1 5,1 0 0,-1-1 1,1 0-1,-1 0 0,16-3 1,-4-4 12,129-74-1211,-57 24-4882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5.0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621 1 5208,'1'1'48,"2"6"12,-6-4 49,-4-2-70,0 0-1,1-1 1,-1 1-1,0-2 1,0 1-1,-11-3 1,-22 0 132,24 1-147,8 2 6,0 0 0,0 0 0,0 1 0,-12 2 0,-100 20 127,98-17-127,1 1-1,0 1 1,0 1-1,-35 20 1,41-20-17,-8 6 62,-76 70 38,85-65-19,3 3-52,2 0 0,-11 39 0,17-40 33,5 3-17,8 47 0,-3-57 50,1-7-81,0 0-1,0-1 0,1 0 1,0 0-1,14 7 1,-22-13-17,0 0 0,1-1 0,-1 1 0,0-1 0,1 1 0,-1-1 1,1 1-1,-1-1 0,1 0 0,-1 0 0,3 0 0,21 0 35,0-2 1,0-1-1,26-6 0,-22-1 109,110-70 68,-115 60-28,-11 8-98,0 0-25,-1 0-1,0 0 1,-1-1 0,0-1 0,15-25 0,-15 16 179,-1 0 0,-1 0 0,-1-1 0,0 0 0,4-35 0,-12 57-63,-1 7-1,-17 96 224,13-70-382,0 0 59,1 0-1,1 60 1,3-73-70,0-7 12,0 0 0,0 0 0,4 20 0,0-12-12,-3-13-19,-1 1 13,1-1 1,0 0-1,0 0 1,0 0-1,1 0 1,0 0 0,0 0-1,4 8 1,8-4-1356</inkml:trace>
  <inkml:trace contextRef="#ctx0" brushRef="#br0" timeOffset="1">1093 212 4488,'0'0'0,"24"-12"0,39-18 0,0-1-2888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6.0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403 0 5296,'3'2'-1,"-1"0"1,1-1-1,-1 1 1,0 1-1,0-1 1,0 0-1,0 0 1,0 1-1,0-1 1,0 1-1,-1-1 1,1 1-1,-1 0 1,0 0-1,0 0 1,1 3-1,0-1-1,-1-2 0,1 1 0,-1-1-1,0 1 1,1-1 0,-2 1-1,1 0 1,0-1 0,-1 1-1,0 5 1,1 6-1,2 50 1,-15 111 16,11-165-10,-4 32 50,-21 178 42,21-178 32,-5 194 71,10-188 2,0-17-102,11 193 290,9-59-105,-14-135-96,33 99 77,-35-119-209,0 0-1,1-1 0,1 1 0,0-1 1,0 0-1,15 17 0,-12-15-19,-7-10-13,-1 1 0,1-1 0,0 0 0,0 1 0,0-1 0,0 0 0,0 0 0,1 0 0,-1 0 0,1-1 0,-1 1-1,5 1 1,2 2 19,16 5 19,-25-9-56,0-1-1,1 0 1,-1 0-1,1 0 1,-1 0-1,0 0 1,1 0-1,-1 0 0,0 0 1,1 0-1,-1 0 1,1 0-1,-1 0 1,0 0-1,1 0 1,-1 0-1,0 0 0,1 0 1,-1 0-1,1-1 1,-1 1-1,0 0 1,1 0-1,-1 0 1,0-1-1,0 1 0,1 0 1,-1 0-1,1-1 1,13-11 38,0 0 0,-1-1 0,18-22 0,-15 15-15,0-1 0,-2-1 0,-1 0 0,15-32 0,-23 42-22,6-15 29,-4-3-17,-1-1 0,2-36-1,-8 65-14,0 0 0,0 0 0,0 1 1,0-1-1,0 0 0,0 0 0,-1 0 0,1 0 0,-1 0 0,-1-2 0,-8-20 11,-2 1 1,-29-42 0,20 42 5,-109-97 6,102 97-11,12 10-7,-23-16 5,-1 1 0,-50-25 0,-152-62 69,169 86-27,20 8 9,53 21-62,0 0-1,0 0 1,0-1-1,0 1 1,0 0-1,-1 0 1,1 0-1,0 0 1,0 0-1,0-1 1,0 1-1,0 0 1,0 0-1,0 0 1,0 0-1,0-1 1,0 1-1,0 0 1,0 0-1,0 0 1,0 0 0,0-1-1,0 1 1,0 0-1,0 0 1,0 0-1,0-1 1,0 1-1,0 0 1,0 0-1,0 0 1,0 0-1,0-1 1,0 1-1,0 0 1,1 0-1,-1 0 1,0 0-1,0 0 1,0 0-1,0-1 1,0 1-1,1 0 1,-1 0 0,0 0-1,0 0 1,0 0-1,0 0 1,0 0-1,1 0 1,9-7 13,-3 3-6,34-11 41,-37 14-42,128-40 65,-40 13 25,74-28-14,35-25-15,-163 62-41,48-31 4,-2-9-25,-22 11-7,-20 17 0,30-20 56,-72 51-55,1-1 1,-1 1-1,1 0 1,-1-1-1,1 1 1,0 0-1,-1 0 1,1-1-1,-1 1 1,1 0-1,0 0 1,-1 0 0,1 0-1,-1 0 1,1 0-1,0 0 1,-1 0-1,1 0 1,-1 0-1,1 0 1,0 1-1,-1-1 1,1 0-1,-1 0 1,1 1-1,-1-1 1,1 0-1,0 1 1,14 15 15,-13-14-6,7 12 0,0 0 0,-1 1 0,0 0 1,-2 0-1,7 19 0,9 23 3,34 68 51,-49-111-61,8 25 14,14 125 12,-21-103-20,-2-20-4,3 7-3,-5-34-1,2 30 4,3-67 1,7-35-14,20-140-32,-30 119-3,1-55-8,1 39-36,-5 73 80,-1-27-20,-1 19 6,1 8 16,2 11 5,1 6 6,2 3-5,1-1 0,-1 1 0,0 0 0,1 0-1,-1 1 1,1 0 0,-1 1 0,1-1 0,12 2 0,-9 0 1,0 1-1,1 0 1,-1 0-1,-1 1 1,13 5-1,-22-7-1,0-1 0,0 0 0,0 1 0,0-1 0,0 1 0,0-1 0,0 1-1,-1 0 1,1-1 0,0 1 0,0 0 0,-1 0 0,1-1 0,0 2 0,8 11 2,-1 0 1,0 0-1,-2 1 1,10 24-1,-10-13 4,4 42-1,-2 12-3,-3-9 2,0-15-3,2 11-2,-4-56-2,-4-10-3,-14-50 4,9 24 1,7 16 0,-1 9 0,1-1 0,-1 1 0,0 0 0,1-1 0,-1 1 0,0-1 0,0 1 0,0-1 0,0 1 0,0-1 0,0 1 0,-1-1 0,1 1 0,0-1 0,-1 1 0,0-2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6.6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36 9592,'-16'-21'-54,"17"13"45,0 7 9,-1 1 0,1-1 0,0 1 0,-1-1 0,1 1 0,0-1 0,-1 1 0,1 0 0,0-1 0,0 1-1,-1 0 1,1-1 0,0 1 0,0 0 0,0 0 0,0 0 0,-1 0 0,1 0 0,0 0 0,0 0 0,0 0 0,0 0 0,-1 0 0,2 1 0,70 14-2,-52-8-4,30 19-1,-38-19 7,-1 2-1,1-1 1,10 11 0,-12-9 0,-1 0 0,0 1 0,14 22 0,-8-7 0,14 35 0,10 36 0,-8-3 0,-5-18 0,-6-24 1,0-2 8,-20-47 6,6-1 48,-8-11-37,-9-15-14,10 23-8,-28-59 110,1 9 2,26 46-96,-8-14 26,2 0 0,0-1 0,1 0-1,-6-32 1,7 27 57,2 0-1,1 0 1,1 0 0,2-50-1,0 72-90,0 1 0,1-1-1,-1 1 1,1 0 0,0 0 0,0-1-1,-1 1 1,1 0 0,1 0 0,-1 0-1,0 0 1,1 0 0,2-3-1,3-3 12,0-3-8,-5 7-6,0 1-1,1 0 0,-1 0 1,1 0-1,0 0 0,0 0 0,0 0 1,0 1-1,0-1 0,6-2 1,13-8 22,2 0 0,27-10 0,-26 17-3,18 2-7,48 2-1,-64 5-6,106 31 3,-110-23-10,27 26-1,-44-31-5,1 0-1,-1 0 0,-1 1 1,1 0-1,-1 1 1,4 8-1,-4-6 1,-1 0 0,0 0 0,0 0 0,-1 0-1,2 15 1,-2-1 1,1 48-1,-11 25 4,-9-12-2,-1-20 1,10-43 2,1 0 0,-4 30-1,10-51-5,0 0 0,-1 1 1,1-1-1,0 0 0,0 0 0,0 0 0,0 0 0,0 0 0,0 0 0,0 0 0,1 0 0,-1 0 0,0 0 0,0 1 1,2 0-1,-2-2-1,1 1 1,-1-1-1,1 0 1,0 1 0,-1-1-1,1 0 1,0 0 0,0 0-1,-1 0 1,1 0-1,0 1 1,-1-1 0,1 0-1,0-1 1,0 1-1,-1 0 1,1 0 0,0 0-1,-1 0 1,1 0 0,0-1-1,-1 1 1,1 0-1,0-1 1,-1 1 0,1-1-1,-1 1 1,1 0-1,0-1 1,-1 1 0,1-2-1,26-23-11,-22 20 14,58-62-1318,7-4-5257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7.0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382 0 6280,'0'0'0,"20"0"16,-5 0 0,-3 0-16,-47 0-8,2 0-4240</inkml:trace>
  <inkml:trace contextRef="#ctx0" brushRef="#br0" timeOffset="1">63 50 4040,'-13'30'1,"9"-23"1,0 1-1,1-1 1,0 1 0,-3 14-1,-22 118 29,27-110 44,15 107 46,-8-113 8,-2-11-58,-1-2-33,1 0-1,0-1 1,0 0-1,1 0 1,1 0-1,0 0 1,0-1-1,9 11 1,31 25 232,-37-41-121,2-5-230,0 0-1,0 0 0,0-1 1,12-4-1,21-5-2897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7.5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245 0 5656,'8'17'2,"3"17"12,15 77 23,-17-67 85,5 65-1,-11-79-81,1 4 120,-2-1 0,-3 66 1,-2-44 63,-2 129 83,5-144-86,7 278 387,-5-295-583,7 57 125,-3-44-101,3 15 65,-3 1 1,0 59-1,-6-105-97,0-1 0,-1 1 0,0-1 0,0 1-1,-1-1 1,1 1 0,-1-1 0,0 0 0,-1 0 0,-3 7 0,3-7-5,3-5-7,-1 1 0,1 0 0,-1-1-1,1 1 1,-1 0 0,0-1 0,1 1-1,-1-1 1,0 1 0,0-1 0,1 1 0,-1-1-1,0 0 1,0 1 0,0-1 0,1 0-1,-1 0 1,0 1 0,0-1 0,0 0-1,0 0 1,0 0 0,1 0 0,-1 0-1,0 0 1,0-1 0,-1 1 0,-1 0 8,0-1-4,-1 1 0,1-1 0,0 0 0,-1 0 0,1 0 0,0 0 0,0 0 0,-1-1 0,1 0 0,0 1 0,0-1 0,1 0 0,-1-1 1,-4-4-1,-2-1-110,2-2 0,-13-18 1,7 8-637,-26-32-4409</inkml:trace>
  <inkml:trace contextRef="#ctx0" brushRef="#br0" timeOffset="1">15 956 6104,'-3'-11'17,"-1"-1"1,2 0 0,0 0-1,-2-23 1,4 34-15,0 0 1,0 0-1,1 0 1,-1 0 0,0 0-1,0 0 1,1 0-1,-1 0 1,1 0-1,-1 0 1,1 0-1,-1 0 1,1 0-1,-1 1 1,1-1-1,0 0 1,0 0-1,-1 1 1,3-2 0,0-1 5,6-6 2,0 2-1,1-1 1,-1 1 0,1 1 0,1 0-1,-1 0 1,1 1 0,17-6 0,-12 5-10,-2 0 4,0 1-1,0 0 0,1 1 0,-1 0 0,1 1 0,18-1 0,35-5 5,6-4-3,18-3-4,-6 0-2,-13 2 0,-50 9 9,0 2-1,0 1 1,1 0 0,44 4 0,-55-1-3,-10-1 3,1 1 1,0 0 0,-1-1-1,1 1 1,0 0 0,-1 1 0,1-1-1,4 3 1,-1 0 14,-1-1 0,1 1-1,-1 1 1,0-1 0,-1 1 0,1 0-1,-1 0 1,0 0 0,0 1 0,0 0-1,-1 0 1,0 0 0,0 0 0,-1 1-1,6 13 1,-4-6 5,-3-7 7,0-1-1,0 1 0,-1 0 0,0 0 1,0 0-1,-1 11 0,2-1 11,2 42 447,-6 98 0,-1-110-61,4-46-285,-1-1-143,0 0 0,1 0-1,-1 0 1,0 1 0,0-1 0,1 0 0,-1 0-1,0 0 1,0 0 0,1 0 0,-1 0 0,0 1-1,0-1 1,1 0 0,-1 0 0,0 0 0,1 0-1,-1 0 1,0 0 0,0 0 0,1 0 0,-1 0-1,0 0 1,0-1 0,1 1 0,-1 0 0,0 0-1,0 0 1,1 0 0,-1 0 0,0 0 0,0-1-1,1 1 1,-1 0 0,0 0 0,0 0 0,0 0-1,1-1 1,-1 1 0,0-1 0,1-32 100,-2-11-56,8-119-1075,1 57-4306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8.0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6816,'0'0'0,"12"12"0,15 6-64,21 14 64,11 2-152,-3 0 152,-1 2-4472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48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397 0 4488,'1'21'1,"0"-17"0,-1 0 0,0 0 0,0 0-1,0 0 1,-1 0 0,1 0 0,-3 6 0,-3 16 4,-1-1 1,-19 49-1,-30 75 32,19-35 263,5-12 36,11-17 13,16-66-234,2 1 0,0-1 0,0 20 0,3-25-77,0-10-16,0 0 1,1 0-1,-1 0 0,1 0 1,0 0-1,0 0 1,0 0-1,0 0 0,3 5 1,-3-7-10,6 18 129,14 25 1,-17-39-97,0 1 0,0-1 1,0 0-1,1 0 0,0 0 0,0-1 0,0 0 0,1 1 1,7 4-1,-10-8-24,-1-1 1,1 0-1,0 1 1,-1-1-1,1 0 1,0-1-1,0 1 1,4 0-1,-2-5 112,34-61 59,-31 45-25,-3 0-84,-1 0-1,1-39 1,-9 40 137,-7-3-66,-1 0 0,-1 0 0,-21-25 0,-43-48 182,49 61-85,-2 2 0,-38-33 1,67 64-247,-1-1 7,-52-50 273,45 43-209,1 0 0,1 0 0,-1 0 0,-10-20 0,18 29-74,0 0 0,0 0 0,0-1 0,0 1 0,0 0 0,0 0 0,0 0 0,0-1 0,0 1 0,0 0 0,0 0 0,0 0 0,0-1-1,0 1 1,0 0 0,0 0 0,0 0 0,0-1 0,0 1 0,0 0 0,0 0 0,0 0 0,0-1 0,0 1 0,0 0 0,0 0 0,0 0 0,1 0 0,-1-1 0,0 1 0,0 0 0,0 0 0,0 0 0,0 0 0,1 0 0,3-6 16,1 0 1,0 0 0,0 1-1,1 0 1,-1 0-1,1 0 1,0 1 0,0-1-1,1 2 1,8-5 0,24-13 43,1 2 1,47-15-1,-66 27-55,40-8 34,-29 8-9,1 2-1,56-1 1,-73 6-28,-8 1 0,1 0 0,-1 0 0,0 0 0,10 3 0,2 2 5,0 1 0,-1 1 0,0 0 0,0 1 0,22 16 0,-26-16-7,-11-6-1,1 0 0,-1 0 1,1 0-1,-1 1 0,0 0 0,-1-1 1,6 7-1,10 14 7,-1 0 0,-1 1-1,-1 0 1,15 32 0,-5 13-5,-7-2 1,-9-9-3,-7-12-2,-8-9 0,-4-11 0,-4-10 1,11-16 0,-1 0 0,0 1 1,0-1-1,1 0 0,-1 0 0,0-1 0,0 1 1,0-1-1,0 1 0,0-1 0,0 0 0,0 0 1,0 0-1,0 0 0,0-1 0,1 1 0,-1-1 1,0 0-1,-5-2 0,6 3 7,2-22 57,3 15-55,-1-1-1,2 1 1,-1-1-1,1 1 1,0 0 0,1 1-1,-1-1 1,11-10-1,-8 9-3,11-14 15,2 0-1,0 1 1,25-18-1,-31 27-12,10-7 33,125-72 20,-116 76-26,5 3-10,73-13 1,-108 24-24,-1 1 1,1 0 0,0 0-1,-1 0 1,1 0 0,0 0-1,4 1 1,15 5 6,0 0-1,-1 1 1,24 12 0,-26-5 11,5 12-7,35 50 0,-45-50 2,45 121 10,-51-115-11,8 146 4,-16-142-3,-1-4-11,-16 224 67,17-252-68,-1-1 0,1 1-1,-1-1 1,0 1 0,0-1 0,-1 1 0,1-1 0,-1 0 0,0 0 0,1 1 0,-2-1 0,1 0 0,0-1 0,0 1 0,-6 4 0,8-6-2,-1-1 0,1 0 0,0 0 0,-1 1 0,1-1 0,0 0 0,0 0 0,-1 0-1,1 0 1,0 0 0,-1 0 0,1 1 0,0-1 0,-1 0 0,1 0 0,0 0 0,-1 0 0,1 0 0,0 0 0,-1 0 0,1 0 0,0-1 0,-1 1 0,1 0 0,0 0 0,-1 0 0,1 0 0,0 0 0,-1 0 0,1-1 0,0 1 0,0 0 0,-1 0 0,1 0 0,0-1 0,0 1 0,-1 0 0,1-1 0,-7-8 8,0-18 1,7 9 11,46-153-1449,-10 61-5865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7.0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3144,'10'78'193,"28"163"675,9-25-432,3 59-222,-39-171-125,9 149 182,-18-228-257,-1-13 25,0 1-1,-3 23 1,0-10-88,-2-1 0,0 0-1,-2 0 1,-1 0 0,-15 36-1,8-31-3103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3.5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211 2 3592,'-14'0'58,"6"-1"87,0 1 0,1 0-1,-1 0 1,0 1 0,0 0 0,1 1-1,-1 0 1,1 0 0,-1 0 0,-8 5 0,15-7 149,-3 7 73,-4 3-158,-4 20 58,6-15-188,0-1 1,1 1-1,0 1 1,-2 17-1,-10 77 56,3-32 13,-3 40-39,16 93 139,6-128-136,27 137 159,-28-199-256,-1-8 28,0 0 1,9 24-1,51 112 370,-56-134-392,-5-10 4,1 1 0,0-1 0,0 0 0,0 0 0,6 6 0,-8-10-23,16 22 138,2 0-1,38 35 1,-46-49-120,-6-5-1,0-1-1,0 1 1,0-1-1,0 0 1,12 4-1,141 58 239,-87-45-179,-17-3-30,-11-3 48,47 10 1,-83-23-75,0-1 0,1 1 0,-1-1 0,1-1-1,-1 0 1,1 0 0,-1 0 0,11-4 0,-7 3-2,0-1 16,1-1 0,-1 0 0,-1 0 0,1-1 0,0-1 0,-1 1 0,10-9 0,-14 10-22,34-23-5,-33 22-141,0 0 0,-1-1 0,0 0 0,0 0 0,-1 0 0,0-1 0,0 0 0,5-8 0,8-19-5841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3.9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1 181 10224,'20'-8'-1,"-10"4"-2,-1 1 0,1 0 0,0 0 0,11 0 0,109-19-31,-114 20-3,-1 0-1,1 1 0,18 0 0,-7 2 16,58 1 6,-6 2 21,-7 0-3,-4-4-2,4-3 0,10-3 0,16-6 0,-52 6-1,135-23-5,92-30-18,-200 47 23,-24 7-5,54 0 0,-61 2-1190,-21 3-4604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4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405 81 4760,'0'0'109,"-1"-2"7,-3 0-82,1 1-1,0-1 0,-1 1 1,1 0-1,-1 0 0,0 0 0,1 0 1,-1 0-1,0 1 0,1 0 1,-1 0-1,-5 0 0,-45 5 270,47-5-331,-5 2 114,0 0 0,0 1-1,1 0 1,-1 1 0,1 0-1,-1 1 1,-15 9 0,17-9-39,-6 7 208,-5 12-64,-28 44-1,37-44 165,-33 116 130,40-125-325,2 0 0,-3 29 0,3-17-86,-2 0-30,3-16 18,0 0-1,1 0 1,0 0 0,1 15 0,9 108 279,-4-109-146,6 6-60,24 46 1,-34-75-118,0 0 0,0 0-1,0 0 1,1-1 0,-1 1 0,0-1 0,1 1 0,2 2 0,19 13 56,1 0 0,28 14-1,-28-22 41,10-4-36,62 1 0,-71-10 23,1-6-53,-1-2 0,40-23 0,-44 17 40,76-93 45,-80 87-18,8-19-8,-3-1 0,-1 0 0,20-63 0,-23 25-52,-13 49 86,-3 11-70,0-6-5,0 0 0,-2 0 0,-5-48 0,-12-13 119,15 85-161,1 0-1,-1 0 1,0 0 0,0 0-1,0 0 1,0 1 0,-1-1-1,1 1 1,-1 0 0,0-1-1,-6-3 1,4 2 0,-1 0 5,0 0 0,0 0 0,-1 0 0,1 1 1,-1 0-1,0 1 0,-9-4 0,6 3-7,2 0-3,0 1 0,0 1 0,0-1 1,0 1-1,0 1 0,0 0 0,-1 0 1,1 0-1,0 1 0,-1 0 0,-9 2 1,10-1-6,-8 0 19,0 2 0,1 0 0,-1 0 0,1 2 0,-26 10 0,23-8-14,-11 4 81,-39 20-1,57-25-90,-2 0-134,1 0 432,-19 16-2030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5.3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9416,'2'6'57,"11"16"18,1-1 1,1 0-1,25 26 1,-22-25-67,91 137 327,-84-119-314,-8-14 20,-2 1 0,-1 1 0,14 41 0,-20-50-30,24 67 81,-22-56-79,1 0-5,14 53 81,15 79 10,-14-26 29,-4-14-61,-14-87-38,21 114 59,-26-131-66,2 13 89,2 56-1,-7-85-69,-1-2-36,0 0 1,0-1-1,0 1 1,0-1-1,0 1 1,0 0-1,0-1 1,1 0-1,-1 1 1,0-1 0,0 0-1,0 1 1,1-1-1,-1 0 1,0 0-1,1 1 1,-1-1-1,0 0 1,1 0-1,-1 0 1,1 0-1,0 0 1,-1-1 0,-11-32 53,11 28-47,-4-6-4,3 5 4,0 0 0,1 1 0,-1-1 1,0-14-1,-8-181 190,10 179-194,4-40 67,12-34 12,-15 94-81,-1 0 0,1 0 1,0 0-1,0 0 0,0 1 0,0-1 0,0 0 1,1 1-1,-1-1 0,1 0 0,2-2 0,4-6 7,-1-1-5,-6 8-2,1 0 1,1 1-1,-1-1 1,0 1-1,1 0 1,0-1-1,-1 1 1,5-3-1,10-8 32,33-23-1,-35 30-4,13 2-13,-1 0 0,1 3 0,48 0 0,-4 6-9,-27 2-6,3 9-3,-38-11-2,0 1 1,-1 1-1,0 0 0,0 0 1,15 15-1,-22-19 0,1 0 0,-1 0 0,0 0 0,0 0 0,0 1 0,0-1 0,0 1 0,-1 0 0,1 0 0,-1-1 0,2 6 0,2 4 0,1-1 1,-4-9-1,-1 1 0,1-1 0,-1 1 1,0 0-1,0-1 0,0 1 0,0 0 1,0 0-1,-1 0 0,1 0 0,-1 0 0,0 4 1,1 12 6,-2-1 0,0 1 0,-1 0 1,-6 23-1,-19 63 20,23-89-18,-2-1 0,1 1 0,-2-1 1,0 0-1,-13 20 0,0-1 13,-66 126 44,70-120-62,15-34-5,-1-1 1,1 0-1,1 1 0,-1-1 1,1 0-1,0 1 0,1 7 1,-1-13-2,0 0 1,0 0-1,0 1 1,0-1-1,0 0 1,0 0 0,0 0-1,0 0 1,0 1-1,0-1 1,0 0 0,0 0-1,0 0 1,0 0-1,0 0 1,0 1-1,1-1 1,-1 0 0,0 0-1,0 0 1,0 0-1,0 0 1,0 0-1,0 0 1,0 1 0,1-1-1,-1 0 1,0 0-1,0 0 1,0 0-1,0 0 1,1 0 0,-1 0-1,0 0 1,0 0-1,0 0 1,0 0 0,0 0-1,1 0 1,-1 0-1,0 0 1,0 0-1,0 0 1,7 1-167,-1-1-1,0-1 1,1 1 0,-1-1 0,0 0-1,0 0 1,0-1 0,10-3 0,32-10-7273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5.7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124 47 6552,'0'0'0,"-9"-1"8,-18-11-16,-17-5 8,1 1-4440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6.3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595 103 5024,'-21'0'0,"-20"-1"0,11 0 4,0 1-1,-1 2 1,-40 7 0,51-6-3,12-2 2,0 1-1,1 0 1,-1 0 0,0 0-1,-11 6 1,-101 52 28,97-44 43,-76 98 52,97-111-104,0 0 0,0 0 0,0 0 0,0 1 0,0-1 0,-1 5 0,-7 21 57,2 1 0,-9 50 0,17-78-57,-1 0-1,1 0 0,0 0 0,0 1 1,0-1-1,0 0 0,1 0 0,-1 0 0,1 0 1,0 3-1,4 9 34,1 1 1,1-1-1,0 0 1,1 0 0,12 15-1,-19-27-28,0-1-1,0 1 1,1-1 0,-1 1-1,1-1 1,-1 0 0,1 0-1,-1 0 1,5 2 0,20 10 95,2-2-1,36 12 1,-36-19 106,115-4 91,-113-6-118,127-58 83,-125 45-97,-20 11-124,7-5-14,-1 0 1,-1 0-1,0-2 1,-1 0-1,-1-1 1,27-34-1,-30 33 30,4-5 25,0-1 1,22-44-1,-31 52-33,5-9 179,-1-1 1,-1 0 0,9-33-1,-17 54-59,4-4-7,-6 8-181,0 0-1,0 0 1,0 0-1,0 0 1,0 0 0,0 0-1,0 0 1,0 0-1,0 1 1,0-1 0,0 0-1,0 0 1,0 0-1,0 0 1,0 0 0,0 0-1,0 0 1,0 0-1,0 0 1,0 0 0,0 0-1,0 0 1,0 0-1,0 0 1,0 1 0,0-1-1,0 0 1,1 0-1,-1 0 1,0 0 0,0 0-1,0 0 1,0 0-1,0 0 1,0 0 0,0 0-1,0 0 1,0 0-1,0 0 1,0 0 0,0 0-1,0 0 1,1 0-1,-1 0 1,0 0 0,0 0-1,0 0 1,0 0-1,0 0 1,0 0 0,0 0-1,0 0 1,0 0-1,0-1 1,0 1 0,0 0-1,0 0 1,1 0-1,-1 0 1,0 0 0,2 6 24,0-1 1,0 1 0,0 0-1,0-1 1,0 10 0,3 10 79,17 103 34,-9-39 2,12 46-60,-18-103-65,4 22 48,32 90-1,-41-139-58,0-1 0,0-1 0,0 1 0,0 0 0,1 0 0,0-1 0,5 6 0,-3-3-2,-4-5-4,-1-1 0,0 0 0,1 0 0,-1 1 0,0-1 0,1 0 0,-1 0 0,0 0 0,1 1 0,-1-1 0,0 0 0,1 0 0,-1 0 0,0 0 0,1 0 0,-1 0 0,1 0 0,-1 0 0,0 0 0,1 0-1,-1 0 1,1 0 0,-1 0 0,0 0 0,1 0 0,-1 0 0,0 0 0,1 0 0,-1 0 0,1-1 0,-1 1 0,0 0 0,1 0 0,-1-1 0,11-13 27,-9 10-23,3-8 2,-1 0 1,0 0-1,-1 0 0,3-21 0,3-28 12,-1-22-14,-4-7 0,-2-3-3,-2 49-7,2 0 0,3-1 0,10-46 0,-10 82-14,1 3 16,0 1-1,0 1 1,0-1 0,1 1 0,-1 0-1,1 1 1,0-1 0,0 1-1,14-3 1,-4 1 0,1 1 0,29-2-1,-41 5 3,0 1 0,-1-1 1,1 1-1,0 0 0,0 1 0,10 2 0,1 0 1,40 9 0,-38-5-1,-1 0 1,0 1 0,24 15-1,-27-10-4,-3 5 2,-1 0 1,16 35-1,-21-29-29,4 125-15,-12-115-18,-7 54-115,-33 143 0,40-220 145,1-5 22,0 0-1,0 0 0,-1 0 0,1 0 1,-1-1-1,-1 1 0,1-1 0,-1 1 1,-5 7-1,8-13 13,0 0 0,-1 0 0,1 0 0,0 0 0,-1 1 0,1-1 0,0 0 1,-1 0-1,1 0 0,0 0 0,-1 0 0,1 0 0,0 0 0,-1 0 0,1 0 0,0-1 0,-1 1 0,1 0 0,0 0 0,-1 0 0,1 0 0,0 0 0,-1 0 1,1-1-1,0 1 0,0 0 0,-1 0 0,1 0 0,0-1 0,0 1 0,-1 0 0,1-1 0,0 1 0,0 0 0,0 0 0,-1-1 0,-2-8-1,-1 0 0,2 0 0,-1-1 0,-2-17 0,5 26 2,-5-65 0,5 40 0,6-36 0,15-46 0,13-7 0,9 5 0,-30 83 0,28-42 0,-26 48 0,1 1 0,20-21 0,-20 25 0,2 0 0,26-18 0,-22 19 0,42-20 0,-38 23 0,34-9 0,-42 15 0,0 2 0,21-3 0,-26 6-1,0 1 1,1 0 0,-1 1 0,0 0 0,0 1 0,21 6-1,-16 0-4,67 58 1,-69-49-8,50 94-1,-56-85-6,24 129-1,-20-44-7,-1-20 18,-8-45 8,-2-4 1,0-13 0,2-13 1,5-8 4,8-7-3,-11-3-73,1 0 1,-2 0 0,1-1-1,0 0 1,0 0-1,-1-1 1,12-8 0,-11 7-607,38-23-5523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7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517 1136 6728,'0'0'0,"33"-6"1,-11 4 23,99 2 57,-116 0-67,3-2 0,-7-3-6,-5-17-5,0 15-2,1 0 1,-1 1-1,0 0 1,0-1-1,-1 1 0,0 1 1,0-1-1,-1 1 0,1-1 1,-10-5-1,-3-2 6,-33-18-1,34 25 21,-17 1-3,-41 0 1,49 7 62,-110 37 55,133-38-117,0 1-1,-1-1 0,1 0 1,1 1-1,-1-1 0,0 1 1,-3 2-1,-28 24 120,-48 50 0,63-52 103,10-12-152,-8 14 24,2 0-1,0 1 1,-15 47-1,23-59-2,1-2-48,0 0 1,1 0-1,1 1 1,1-1-1,-3 27 1,6-29 0,0 0 1,1-1 0,5 24-1,1-24 85,1-4-112,0 0 0,1-1 0,0 0 0,13 7 0,-6-9 92,7-6-74,-1 0 1,42-7-1,-36 0 48,137-59 44,-159 65-134,0-1-1,-1 0 1,1 0-1,7-7 1,-13 10-18,87-70 92,-5-15-52,-51 46 67,114-166 34,-119 164-73,83-179 33,-91 174-27,37-179 22,-51 182-56,-17-137 10,6 150-35,-7-14 3,-1 1 0,-3 0 0,-1 1 1,-41-65-1,37 79 98,22 26-60,1 9-30,2 1 1,-1-1 0,1 0-1,4 10 1,0 1-16,13 51 22,7 75-1,-24-108-24,-9 190 8,3-173-8,-4 80 4,3 17-8,7-4 1,9-1-2,8-19 2,-12-94-3,10 30-1,-11-44 1,1-1 0,11 21-1,-11-25 0,1-2-1,0 1 0,9 10 1,-7-12-1,0-1 0,16 13 0,-20-17 0,0-1 0,1 1 0,0-2 0,13 7 0,-13-8 0,1-1-1,-1 0 1,0 0 0,1-1 0,-1 1 0,1-2 0,-1 1 0,1-1 0,-1 0 0,0-1-1,11-3 1,1-4-6,82-74-13,-80 59-33,81-130-32,-82 119-48,97-164-276,-106 180 309,10-15-64,27-63 1,-46 94 147,8-21-95,-1 0 0,12-50 0,-19 62 98,-2 8 4,1-1 1,-1 0-1,0 0 1,0 0 0,0 1-1,-1-7 1,-22-93-71,-1 5 60,14 62 18,8 33-1,0-28 3,2 30 5,0-28 58,-1 23-50,1 1 0,-1-1 0,0 0 0,-1 1 0,0 0 1,0-1-1,0 1 0,0 0 0,-1 0 0,0 0 0,-1 1 0,1-1 0,-1 1 0,-6-7 0,4 3 7,2 3 3,-4-5 63,-1 0-1,0 1 1,-15-13 0,16 15 75,6 5 17,-3 0 364,6 0-340,6 2-228,-5 2 31,-1-1 1,1 1-1,-1-1 1,1 1-1,-1-1 1,1 1-1,-1 0 1,0 0-1,1 0 0,-1 0 1,0 0-1,0 0 1,0 0-1,0 0 1,0 1-1,0-1 1,0 0-1,0 1 1,0-1-1,0 0 1,-1 1-1,1-1 1,0 3-1,9 31 12,-9-31-13,1 4 6,0 0 1,-1 0-1,0 0 1,0 1-1,0 13 0,-1 4 0,1 65 3,-1-49 12,-7 172 7,8-174-20,28 155 3,-19-158-10,-1-12-4,6 20 1,3-1 0,23 44 1,-6-23 1,4-4-4,-5-15-2,-7-12 0,-5-10 0,-2-10 0,2-11 0,3-8 1,-19 1 1,0 1 0,1 0 0,-1-1 0,0-1-1,-1 1 1,1-1 0,-1 1 0,0-2 0,0 1 0,0 0 0,6-11 0,62-89 18,46-96 73,-33 63 2,-45 64 65,-39 70-104,1-4-2,-2 6 40,6 13-46,8 35-30,1-23-15,7-4 2,9-6-3,-23-11-4,0 0 0,1-1 0,-1-1 1,0 1-1,1-2 0,-1 1 0,0-1 0,1-1 1,-1 1-1,12-5 0,14-5-37,39-18 1,-55 21 23,57-23-72,49-27 6,-100 44 41,-11 6 23,0 0 8,0-1 0,-1 0 0,0-1 0,-1 0 0,0-1 0,18-21 0,-23 24-2,-2 4 8,-1-1-1,1 0 1,-1-1 0,0 1-1,-1-1 1,1 1-1,-1-1 1,0 0-1,-1-1 1,4-11 0,-5 13 1,0-1 0,0 1 1,0 0-1,-1-1 0,0 1 0,0-1 1,-1 1-1,0 0 0,0-1 1,0 1-1,0 0 0,-1-1 0,0 1 1,0 0-1,0 0 0,-1 1 1,-3-7-1,-23-15-1,13 18-3,-4 5 3,0 0 1,0 1 0,-26 1-1,20 5-2,-111 44 2,110-33-2,-37 25 4,-11 11 1,-93 62-7,45-23 2,102-71-15,0 7 3,-33 56 0,53-80 13,0 0 0,0 0 0,0 0 0,0 0 0,1 0 0,-1 0-1,1 0 1,-1 0 0,1 0 0,0 3 0,-1 27-18,2-1 0,8 57-1,-9-84 11,1 0 0,0 0 0,0 0 0,0 0-1,1-1 1,2 6 0,-4-9 12,11 23-41,19 28 1,-15-31 19,23 26 0,-38-46 21,25 23-126,114 81-45,-110-87 79,120 55-35,-119-62 21,221 39-37,-188-46 142,-50-3 2,-1-1 0,0 0 0,22-5 0,-33 6 1,0-1 0,1 1 0,-1-1 0,0 1 1,0-1-1,0 0 0,0 1 0,0-1 1,0 0-1,0 0 0,0 0 0,0 0 0,0 0 1,-1 0-1,1 0 0,0 0 0,-1 0 0,1 0 1,-1-1-1,1 1 0,-1 0 0,1 0 0,-1-1 1,0 1-1,0 0 0,1 0 0,-1-1 1,0 1-1,0 0 0,0 0 0,-1-1 0,1 1 1,0 0-1,-1-2 0,-11-29-655,-20-37 1,-3-1-6068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9.3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973 104 7896,'0'0'508,"-4"-5"-288,-3-2-153,-1 1-1,0 0 1,0 0 0,0 0 0,-1 1 0,0 0 0,0 1 0,-14-5-1,-5-2 113,-47-11-1,58 17-156,13 3-6,-1 1 1,0 0-1,0 0 0,0 0 1,-1 1-1,1 0 1,0 0-1,-9 1 1,-54 8 200,-125 34 0,161-35-227,-75 19 96,82-21-79,15-4-2,0 1 1,0 0-1,0 1 0,-12 6 1,-19 10 14,6 1-15,18-4 0,16-16-5,1-1 1,-1 1-1,1 0 0,0-1 0,-1 1 0,1 0 0,0-1 0,0 1 0,0 0 1,-1-1-1,1 1 0,0 0 0,0 0 0,0-1 0,0 1 0,0 0 0,0 0 1,0-1-1,0 1 0,1 0 0,-1 1 0,1 0 1,1 0-1,-1-1 0,0 1 1,1 0-1,0-1 1,-1 1-1,1-1 1,0 1-1,-1-1 1,4 2-1,39 21 3,87 27 8,-85-35 16,121 46 39,-10 3 1,-75-27 42,-55-23-92,47 24 5,-47-23 18,75 77 14,-87-73-20,-6-2-20,0 1 1,12 37 0,-21-55-14,0 0 0,0 0 0,1-1 0,-1 1 1,0 0-1,0 0 0,0 0 0,0 0 0,0 0 0,0 0 1,0 0-1,0-1 0,0 1 0,-1 0 0,1 0 0,-1 1 1,-3 7 2,0-1 0,0 0 0,-1 0 0,0 0 0,-1 0 0,-12 13 0,2-10 16,-12 1-7,-56 17 0,43-18 10,-83 9 0,81-15 1,-136 11 14,140-13-4,-329 29-1274,284-26-5320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3:59.6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7896,'24'67'64,"12"57"1,-16-45-53,15 77 24,7 112 105,-41-250-131,1 77 70,1-10-19,1-16 113,-6 76 0,0-88 138,9-117-1313,-2 14-4279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0.1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 5560,'2'-1'3,"0"0"-1,0 0 1,1 1 0,-1-1-1,0 1 1,0-1 0,1 1 0,-1 0-1,0 0 1,0 0 0,1 0-1,-1 0 1,0 1 0,0-1 0,1 1-1,3 1 1,36 20 71,-24-12-57,44 23 31,58 29 28,66 25 520,-172-81-485,-1 0-47,-1 0 0,0 1 0,0 0 0,-1 1 0,1 0 0,13 15 0,23 33 268,-46-53-303,-1 0 0,1 0 0,-1 0 1,0 1-1,1-1 0,-1 0 0,-1 1 1,1-1-1,-1 0 0,1 1 0,-1-1 1,0 1-1,0-1 0,0 0 0,-1 1 0,0 4 1,0-4 1,-3 6 149,-1-3-137,0-1-1,0-1 1,0 1 0,-1-1 0,0 0-1,0 0 1,0-1 0,-1 0 0,-12 7-1,-2-2 64,0-1-1,-40 11 1,-47 2 86,87-18-168,1-1 0,-1-1 1,-37-3-1,55 2-86,0 0-1,-1-1 1,1 1 0,0-1-1,0 1 1,-1-1-1,1 0 1,0-1 0,0 1-1,0 0 1,0-1 0,0 0-1,0 1 1,-3-5-1,5 6-33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2:38.3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137 835 8344,'25'-48'0,"-22"39"0,1-2-2,0 0 0,-1 0 1,0 0-1,-1-1 0,-1 1 1,1-1-1,-2 1 0,0-1 1,-1-13-1,0 14 1,-9-175-29,7 135 16,0 5 13,2-9 98,14 63 83,-7-4-163,-5-3-10,1 0 0,-1 0 0,1 0 1,-1 0-1,0 0 0,1 1 0,-1-1 1,0 0-1,0 1 0,0-1 0,0 1 1,0-1-1,0 1 0,-1 0 0,1-1 1,0 1-1,0 2 0,12 34 73,11 52 0,-18-52 48,13 191 56,-17-177-57,-1 243 41,-1-232-87,7 245 36,-5-251-43,1-24-42,1 35 33,23 112-1,9-22 27,-34-150-74,-1-1 1,1 1-1,1-1 1,-1 1-1,8 11 1,-2-4-3,-4-5 7,1-1 1,1 0 0,0 0-1,0 0 1,9 8 0,-15-17-21,0 1 1,0-1 0,1 0 0,-1 0 0,0 1-1,1-1 1,-1 0 0,0 0 0,0 0-1,1 1 1,-1-1 0,0 0 0,1 0-1,-1 0 1,0 0 0,1 0 0,-1 0 0,0 0-1,1 0 1,-1 0 0,1 0 0,-1 0-1,0 0 1,1 0 0,-1 0 0,0 0-1,1 0 1,-1 0 0,0 0 0,1 0-1,-1-1 1,0 1 0,1 0 0,-1 0 0,1-1-1,8-13 39,0-17-31,-9 30-7,4-18 25,-2-23-7,-4-44-1,-3 54-5,-55-145 9,42 140-16,-32-51 4,-12-4-8,49 75-2,0 1 0,-1 0 0,-1 1-1,0 1 1,-1 1 0,0 0 0,-23-14 0,-3 0 4,7 2-3,25 19 0,8 5-1,-1-1-1,1 1 1,-1-1 0,1 1-1,0-1 1,0 0 0,0 1-1,0-1 1,0 0-1,0-1 1,-2-3 0,4 5-1,0 1 0,0-1 0,0 0 0,0 1 0,0-1 1,0 0-1,0 1 0,0-1 0,1 0 0,-1 1 0,0-1 1,0 0-1,1 1 0,-1-1 0,0 1 0,1-1 0,-1 1 0,0-1 1,1 1-1,-1-1 0,1 1 0,-1-1 0,1 1 0,-1-1 1,1 1-1,0 0 0,-1-1 0,1 1 0,25-13 30,-14 7-29,64-30 37,78-30 4,-119 53-22,155-57 11,-151 56-25,55-21-1,13-7-4,-8 2-2,-7 2 0,-18 7 0,-20 9 0,-20 6 0,-13 3 0,-19 10 0,1-1 0,-1 0 0,0 0 0,-1 0 0,1 0-1,-1 0 1,0 0 0,0 0 0,0-1 0,0 1 0,-1 0 0,1-5 0,-1 3-1,0-13-5,-25-103-5,9 67-7,5 16-7,-12-73 0,20 88 26,-18-87-110,18 97 57,-2 0-1,0 0 1,-1 0 0,0 1 0,-1-1 0,-14-20 0,3 8-54,10 13-22,-1 0 0,0 0 0,0 2 0,-1-1 0,-22-18 0,32 30 125,0-1 0,-1 1 0,1 0 0,0 0 0,-1 0-1,1 0 1,0-1 0,-1 1 0,1 0 0,0 0 0,-1 0-1,1 0 1,-1 0 0,1 0 0,0 0 0,-1 0 0,1 0-1,-1 0 1,1 0 0,0 0 0,-1 1 0,1-1 0,0 0 0,-1 0-1,1 0 1,0 0 0,-1 1 0,1-1 0,0 0 0,-1 0-1,1 1 1,0-1 0,-1 0 0,1 0 0,0 1 0,0-1-1,0 0 1,-1 1 0,1-1 0,0 0 0,0 1 0,0-1-1,0 0 1,0 1 0,-1-1 0,1 1 0,0-1 0,0 0-1,0 1 1,0 0 0,-3 21-14,3-20 11,-2 17-17,0 1 0,2 0 0,2 24 0,-1-28 17,7 223-40,-6-188 40,2 82-1,1 23 7,8 133 11,-10-239 10,-1 2-4,13 135 77,5-69 0,-20-116-83,0 1-1,1 0 0,0 0 1,-1 0-1,1-1 0,0 1 0,1 0 1,-1-1-1,0 1 0,1-1 1,0 1-1,1 1 0,3 4 10,9 11 6,-14-19-24,-1 1-1,0-1 1,0 0-1,0 0 1,0 0-1,0 1 1,1-1-1,-1 0 1,0 0-1,0 0 1,0 0-1,1 0 1,-1 1-1,0-1 1,0 0-1,0 0 0,1 0 1,-1 0-1,0 0 1,0 0-1,1 0 1,-1 0-1,0 0 1,0 0-1,1 0 1,-1 0-1,0 0 1,0 0-1,1 0 1,-1 0-1,0 0 1,0 0-1,0 0 1,1 0-1,-1 0 1,0-1-1,11-2 14,0-1-1,-1-1 1,0 0 0,17-11-1,-22 13-10,14-9 13,-1-1-1,0-1 0,-2-1 0,31-32 0,-37 36-11,9-14 15,64-132 5,-70 123-17,51-153 32,-55 167-25,-1 4 27,-1 0-1,8-28 0,-14 42 36,2 9 10,-2-7-82,-1 1-1,1-1 1,-1 1-1,1-1 1,-1 1-1,0-1 1,1 1-1,-1-1 1,1 1-1,-1-1 1,0 1-1,0 0 1,1-1-1,-1 1 1,0 0-1,0-1 1,0 1-1,1 0 1,-1-1-1,0 1 1,0 0-1,0-1 1,0 1 0,-1 1-1,2 15 43,-1 0 1,-4 30-1,1-14 42,-7 105 40,11-110-42,2 0-30,16 54 0,-18-77-48,1-1 0,0 0-1,0 0 1,0 0-1,0 0 1,1 0-1,-1 0 1,1 0 0,0-1-1,0 0 1,0 1-1,1-1 1,-1 0 0,8 4-1,-10-6-5,10 2 32,19-5-8,30-6-1,-35 1 8,100-44 15,-102 37-1,-1-4-23,-1-1 0,29-31 0,-38 30 36,0-11-12,12-52 1,-21 58 51,-3 11-51,1 4-27,-1-1 0,0 1 0,-1-1 0,0 0-1,0 1 1,-1-1 0,-1 1 0,-6-17 0,6 17-4,-3-3 46,0 0 0,-9-15 0,13 24-39,-1 0 0,0 0 0,0 1 0,0-1 0,0 1 0,0-1 0,-1 1 0,1 0 0,-1 1 0,0-1 0,0 1 0,-7-4 0,-25-8 99,32 13-90,7-1 5,0 1-38,0-1-1,-1 0 1,1 1 0,0-1 0,1 1-1,-1 0 1,0 0 0,6-1-1,27-7-9,-28 7 19,17-6-130,-1 0 0,0-2 0,-1 0 1,37-23-1,-55 30 48,-1 0 22,-1 1 0,1-1 0,0 1 0,0 0 0,0 0 1,4-1-1,-6 3 37,0-1 0,0 1 0,0 0 0,0 0 0,0 0 0,0 0 0,-1 0 0,1 0 0,0 1 0,0-1 0,0 0 0,0 1 0,0 0 0,-1-1 0,1 1 0,0 0 0,0 0 0,-1 0 0,3 2 0,3 1 3,-5-3 7,0 1 0,0-1 0,0 1 0,0-1 0,0 1 0,-1 0-1,1-1 1,0 1 0,-1 0 0,0 0 0,1 0 0,0 4 0,7 10-5,-1 1 1,0 0 0,-2 1 0,7 23 0,9 64 3,-7-24-3,1-17 6,-12-53-1,-1 0 1,2 0 0,0 0 0,0-1 0,8 12-1,-11-20 1,0-1 0,-1 1-1,1-1 1,0 1 0,0-1-1,0 0 1,0 1-1,0-1 1,0 0 0,0-1-1,0 1 1,0 0 0,1-1-1,-1 1 1,0-1 0,1 1-1,-1-1 1,4 0 0,-3 0-2,-1 0 2,0 0 0,-1 1-1,1-1 1,-1 0-1,1-1 1,0 1 0,-1 0-1,1 0 1,0-1-1,-1 1 1,1-1 0,-1 1-1,1-1 1,2-1-1,3-2 1,26-12 0,6-12 0,4-14 1,-17 15-1,0-1 66,1 1 1,33-25 0,-9 21 73,-40 29-33,5 3-64,0 2 1,-1 0 0,1 1-1,-1 0 1,0 2 0,0-1-1,26 15 1,-32-15-20,2 0-1,-1-1 1,0 0 0,1-1-1,0 0 1,-1-1 0,1 0 0,18 1-1,-23-6-9,0-1-8,6-4 0,-1 0 1,-1-1 0,0 0 0,10-11 0,27-36 22,-45 53-24,0 0 0,-1-1 0,1 1-1,-1-1 1,0 0 0,0 1 0,0-1 0,0 0 0,-1 0-1,0 0 1,1 0 0,-2 1 0,0-8 0,1 5 2,0-2 3,-1-1 1,0 1 0,-1 0-1,0 0 1,0 0 0,0 1-1,-1-1 1,-5-9 0,4 7-3,1 4 0,1 1 0,-1-1 0,0 1 1,0 0-1,-1 0 0,1 0 0,-1 0 0,0 1 1,-1-1-1,-5-4 0,6 6-2,4 3-5,0-1 1,0 1 0,-1 0-1,1 0 1,0-1 0,-1 1-1,1 0 1,0 0-1,-1-1 1,1 1 0,0 0-1,-1 0 1,1 0 0,-1 0-1,1 0 1,0 0 0,-1-1-1,1 1 1,-1 0 0,1 0-1,0 0 1,-1 0 0,1 1-1,-1-1 1,-6 0 4,1 1-1,0-1 1,0 2 0,0-1 0,0 1-1,0-1 1,1 2 0,-1-1-1,0 1 1,1 0 0,0 0 0,0 0-1,-9 7 1,-13 11-315,1 0 0,2 2 0,0 0 0,-38 49 0,34-32-7131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0.4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287 232 6192,'25'27'24,"24"36"0,16 50 16,-60-107-43,0 0 0,1 0 1,0 0-1,0 0 0,0-1 1,1 0-1,-1 0 0,1-1 1,0 0-1,1 0 0,-1-1 1,13 5-1,-18-7 2,0-1 0,0 1 0,0 0 0,0-1 0,0 0-1,-1 1 1,1-1 0,0 0 0,0 0 0,0 0 0,0 0 0,0 0-1,0-1 1,0 1 0,4-2 0,2 0-1,34-11 1,-34 10 5,0-1 0,0 0 0,0 0 0,0-1 0,-1 0 0,1 0 0,-1-1 0,-1 0 0,1 0 0,5-8 0,-5 3 35,-1 0 1,0 0-1,-1-1 1,0 0 0,6-23-1,-11 21 129,-5-2-105,0 1 0,0-1 0,-9-15 0,2 14 164,-11-7-53,0 1 1,-2 2 0,0 0-1,-33-19 1,-18-2 184,-24-7-19,81 44-159,5 4-139,0 1 0,1 1-1,-1 0 1,0 1 0,-15 4 0,27-6-28,1 0 0,-1 1 0,0 0 0,0-1 0,1 1 0,-1 0 0,0 0 0,1 0 0,-3 2 0,-87 79 175,75-61-81,-4 9-63,1 1-1,2 1 1,1 1-1,-16 47 1,18-11-29,13-65-10,1-1 0,0 1-1,-1 0 1,1-1 0,0 1 0,1 4 0,6 41 25,20 68 1,-13-82 8,81 126 17,-92-157-49,0 0 0,0 0 0,0-1 0,0 1 0,5 3 0,119 94 64,-100-87-25,120 32 14,-116-42-33,119 3 12,-120-10-33,2-5-409,-1-1 0,52-21 0,-11-3-5664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0.8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 33 6552,'-47'-9'1,"0"2"4,-8-2-3,31 6-4,0 0 1,0 2 0,0 1-1,-1 0 1,-25 5 0,9 8 2,25-5 6,2 4 7,1 1-1,0 1 1,0 1 0,1-1 0,1 2 0,1 0 0,-15 29-1,-5 21 17,18-36 71,-40 144 54,43-136-14,-21 153 74,27-155-14,7 102 88,1-117-75,6 2-66,23 37 0,-34-59-134,1 0 0,0 0 1,0 0-1,-1 0 0,1 0 0,0-1 1,0 1-1,0 0 0,0 0 1,0-1-1,0 1 0,0 0 0,2 0 1,17 8 76,2 0 0,36 9 0,-34-15 77,14-5-597,70-13-1,-26-1-4896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1.2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 6816,'1'0'0,"-1"-1"0,1 1 0,0 0 0,-1-1 0,1 1 0,0 0 0,-1 0 0,1-1 0,0 1 0,0 0 0,-1 0 0,1 0 0,0 0 0,-1 0 0,1 0 0,0 0 0,0 0 0,0 0 0,0 1 0,0 0 0,0 0 0,0 0 0,0 0 0,-1 0 0,1 0 0,0 0 0,-1 0 0,1 0 0,-1 0 0,1 1 0,0 0 0,10 37 0,8 10 0,-14-30 5,-1 0 0,-1 1 0,1 21 0,0-5 8,-1-22 11,-2 1-1,1-1 1,-3 30 0,1 16 96,12 82 292,-12-132-412,2 6 453,3-36-225,1-28-1145,1-3-3803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1.6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 1 5296,'0'0'0,"20"12"0,-7 0-16,-10-3 16,-10 0-56,-13 6 56,1-3-3440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2.0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38 6456,'0'1'-160,"0"5"-3,0-1-25,1 2 100,14 10 16,-11-12 104,0-1-1,0 0 1,0 0-1,1 0 1,0-1-1,0 1 1,0-1-1,0 0 1,1-1-1,-1 1 1,1-1-1,-1 0 1,1-1-1,0 1 1,7 0-1,37 7 428,-19-4 245,34 9 0,-62-13-404,2-2 399,-5 0-245,-4-4-509,3 3 100,0 1 0,-1-1-1,1 0 1,-1 1-1,0 0 1,1-1-1,-1 1 1,0 0 0,0 0-1,0 0 1,-2-1-1,-17-11 236,-6-11 21,27 23-286,-1 0-1,1 1 0,0-1 0,-1 0 0,1 1 0,0-1 1,0 0-1,0 0 0,0 1 0,-1-1 0,1 0 1,0 0-1,0 1 0,0-1 0,0 0 0,1 0 1,-1 0-1,0 1 0,0-1 0,0 0 0,1 1 0,-1-1 1,0 0-1,1 0 0,0-2 25,13-30-1307,1-2-5272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2.5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616 848 8792,'-2'-1'-31,"-4"0"14,0-1 0,0 0 0,0-1 1,0 1-1,0-1 0,1 0 0,-8-6 0,-22-11 24,33 19-10,-16-9 37,-1 1 0,0 0 1,-1 2-1,-30-9 0,37 14-15,8 1 1,1 0-1,0 1 1,-1 0 0,1-1 0,-1 2-1,1-1 1,0 0 0,-1 1-1,-7 2 1,-102 30 227,90-22-46,-89 63 78,94-56-118,8-3-106,0 0 1,0 1-1,-15 34 0,26-50-48,-1 1 1,1 0-1,0 0 0,-1 1 0,1-1 0,0 0 0,0 0 0,-1 0 0,1 0 0,0 0 0,0 0 0,0 0 0,0 0 1,1 0-1,-1 2 0,3 6 10,-1 0-1,1 0 1,1-1 0,0 1 0,0-1 0,0 0 0,1 0 0,6 7 0,-10-14-11,0 1 0,0-1 0,0 0 0,0 0 0,1 0 1,-1 0-1,0 0 0,0-1 0,1 1 0,-1 0 0,0 0 1,2 0-1,29 11 48,55 15 1,-84-26-45,0-1-1,0 1 1,1-1 0,-1 0 0,0 0-1,6 0 1,5-1 17,3 1-12,-1-2 1,1 0-1,0 0 1,-1-2-1,0 0 1,0-1-1,23-10 1,124-64 64,-130 61 0,-14 7-42,9-3 7,-1-2 0,-1-1-1,33-27 1,9-22 103,-64 61-127,-1 0 1,1 0-1,-1 0 0,0 0 1,-1-1-1,1 1 0,-1-1 0,0 1 1,0-1-1,1-8 0,-1 5 2,9-41 217,-10 39-212,0 8 67,-3 4-75,0 0-1,0 1 1,0-1-1,1 1 1,-1-1-1,1 1 1,-1 0-1,1 0 1,0-1-1,0 1 1,0 0 0,0 0-1,0 0 1,0 0-1,-1 5 1,-5 29-14,6-29 11,0 2-8,0 0 0,1 1 0,0-1 0,0 0 1,1 0-1,0 1 0,1-1 0,0 0 0,0 0 0,4 9 0,-3-8-4,6 13 10,19 31 4,-20-42-18,0 0 1,19 21 0,-20-26-1,-1-1 0,1 0 0,0 0 0,1-1-1,10 6 1,-12-8-1,0 0 1,0 0-1,1-1 0,-1 0 0,1 0 0,-1-1 0,12 2 1,-11-3-1,1 0 0,-1-1 0,0 1 0,1-1 0,-1-1 0,0 1 0,11-5 0,-2-1 0,1 0 0,28-19 0,2-8 0,47-42 1,-72 53 6,64-110 3,-84 130-7,0-1-1,0 0 1,0 0-1,-1 0 1,2-7-1,33-161 26,-31 134-1,-4 16-14,2-14 4,-2 0-1,-1 0 1,-7-49 0,4 65-14,-15-99 76,13 93-51,0 1 0,-16-40 0,0 23 40,13 28-57,7 11 16,-12 12 9,10-3-15,0 21-6,1 0 0,2 39 0,4-3-13,1 17-2,0 20 0,16 150-8,23 41-38,-38-258 44,10 44-13,-12-59 8,4 16-9,2-1-1,14 35 1,2-9-37,-26-59 51,0 0 1,0 0 0,1 0 0,-1 1 0,0-1 0,0 0-1,0 0 1,0 0 0,0 0 0,0 1 0,0-1-1,0 0 1,0 0 0,0 0 0,0 0 0,1 0 0,-1 0-1,0 1 1,0-1 0,0 0 0,0 0 0,0 0 0,0 0-1,1 0 1,-1 0 0,0 0 0,0 0 0,0 0-1,0 0 1,1 0 0,-1 0 0,0 0 0,0 0 0,0 0-1,0 0 1,1 0 0,-1 0 0,0 0 0,0 0 0,0 0-1,0 0 1,1 0 0,-1 0 0,0 0 0,0 0-1,0 0 1,0 0 0,0 0 0,1 0 0,-1-1 0,7-2-78,1 0-1,-1-1 1,0 0 0,-1 0 0,1-1 0,-1 0 0,7-6 0,1-1-864,40-30-6577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2.9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794 113 10488,'-8'-8'1,"3"3"11,0 0 0,-1 0 0,1 1 0,-1-1 0,-9-4 0,-6-2 77,-1 0 0,1 1 0,-2 1 0,-25-7 0,31 11-53,9 3 53,1 0 0,-1 1 1,0-1-1,-14 1 0,-5 0 119,0 1 0,1 1 0,-1 2 1,-32 7-1,4 6-108,33-7 127,-87 65 67,89-53-180,-68 104 32,74-98-91,7-9-31,-3 4-8,2 1 0,0 1 0,2-1 0,-7 41 0,1 85 25,13-120-27,33 114 3,-33-140-16,0 0 0,0 0 0,1-1 0,-1 1 0,1 0 0,3 5 0,36 47 5,-33-45-5,2 0-1,0-1 0,20 16 1,-15-16-2,0-1 0,0-1 0,1 0 1,0-1-1,1-1 0,23 5 0,-37-9-2,0-1-1,0 1 0,1-1 1,-1 0-1,0 0 1,6 0-1,38-5-819,89-22 1,-29-1-7278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4.1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556 399 7352,'6'-7'18,"23"-21"45,-21 21-28,-6 2-14,-6-16-2,3 18-19,0 0 1,-1 0-1,1 0 1,-1 1 0,0-1-1,-4-5 1,3 5-1,0 0 0,0 0 0,-1 0 0,1 0 0,-8-3 0,-25-9 0,12 7-4,0 1 0,-1 1 1,-44-5-1,57 11 4,0 1-1,-20 3 1,14 1 1,0 0 1,0 2 0,0 0-1,1 1 1,0 1 0,1 1-1,0 0 1,-19 16-1,25-18 5,-36 35 55,33-30-28,1 1 0,0 0 0,-12 19 0,20-26 24,0-1-1,0 1 1,1 1 0,0-1 0,0 0-1,1 1 1,0 0 0,0-1-1,0 1 1,1 0 0,1 0 0,-1 11-1,2-13 7,0 0-1,1 0 1,-1 0 0,1-1-1,0 1 1,1 0-1,-1-1 1,1 0-1,6 8 1,-7-11-31,0-1 0,0 1 0,1-1-1,-1 1 1,0-1 0,1 0 0,-1 0 0,1 0 0,0 0 0,-1 0 0,1-1 0,0 0 0,-1 1 0,1-1 0,0 0 0,2 0-1,-2 0 13,9-1 210,-4-1-161,7-2 2,1-1 0,-1 0 0,0-1 0,21-13 0,6-5 119,0-2 0,-2-2 1,44-40-1,8-8 259,-91 76-467,0-1 1,0 0-1,0 1 0,0-1 0,0 1 0,0 0 0,0-1 0,1 1 0,-1 0 1,0 0-1,0-1 0,0 1 0,1 0 0,-1 0 0,0 0 0,0 1 0,0-1 1,1 0-1,-1 0 0,0 1 0,0-1 0,2 1 0,21 15 8,-3 10-11,-11-8-13,13 37 0,1 0-8,-19-43 14,-3-9-3,-1 0 0,1 0 0,-1 0 0,1 0 0,0 0 1,0 0-1,1-1 0,-1 1 0,4 3 0,7 5-25,1 0 1,18 11-1,-16-17-114,76 7-84,-71-13-35,95-24-90,-94 16 150,8-7 57,-2 0-1,0-2 1,41-35 0,-58 42 126,-3 3 0,0-1 0,-1 0-1,7-11 1,-1 2-10,22-29-20,28-54-1,-41 63 35,-21 38 18,-1 0 0,1-1 0,-1 1-1,0 0 1,1-1 0,-1 1 0,1 0 0,-1-1-1,1 1 1,-1 0 0,1 0 0,-1 0-1,1 0 1,-1-1 0,1 1 0,-1 0-1,1 0 1,-1 0 0,1 0 0,-1 0-1,1 0 1,-1 0 0,1 0 0,-1 0 0,1 1-1,0-1 1,1 0 0,5 2-2,-1-1 0,0 1 1,0 0-1,0 1 0,0-1 1,-1 1-1,1 0 0,-1 1 1,0-1-1,0 1 0,0 0 1,0 0-1,6 8 0,-3-5-1,101 100-41,-92-89 39,0 1 0,-1 0 1,-1 1-1,18 32 0,-28-40 4,-2-6 0,0 0-1,-1 1 1,0-1-1,3 12 1,2 18 0,-5 3 1,-3-9 0,1-29 0,0 0 0,-1 0 0,1 0 0,0 0 0,0 0 0,0-1 0,-1 1 0,1 0 0,0 0 0,-1 0 0,1 0 0,-1 0 0,1 0 0,-1 0 0,0-1 0,1 1 0,-2 1 0,1-2 0,1 0 0,-1 0 0,1 1 1,-1-1-1,0 0 0,1 0 0,-1 0 0,0 0 1,1 0-1,-1 0 0,0 0 0,1 0 0,-1 0 1,0-1-1,1 1 0,-1 0 0,0 0 0,1-1 1,-1 1-1,0 0 0,1-1 0,-1 1 0,0-1 1,-14-13 7,11 10-7,-26-26 33,25 25-18,0-2 0,1 1 0,-1 0 0,1-1 0,0 0 0,1 0 0,0 0 0,0 0 0,0-1 0,1 1 0,-2-12 0,4 15-3,1 0 1,0 0 0,-1 0-1,2 0 1,-1 0-1,0 0 1,1 1 0,-1-1-1,1 1 1,0-1-1,0 1 1,5-5 0,-4 3 3,2-2 9,0-1 0,1 1 0,0 0-1,0 0 1,0 1 0,1 0 0,11-8-1,-9 7-3,4-3 27,0 1 1,1 0-1,0 1 0,28-12 0,-25 12-28,5-4 27,0 2-1,1 1 1,0 0 0,47-9 0,126-21 6,-187 38-53,0 1-1,1 0 0,13 1 1,-14 1-1,0-1 0,0 2 0,10 3 0,25 15 0,-20-5-2,-1 2 0,0 0 0,21 23 0,-7-3-6,-26-28 4,1-1 1,20 12-1,-27-18 2,0 0 0,0-1 0,0 1 0,1-1 0,-1 0-1,1-1 1,-1 0 0,1 0 0,0 0 0,-1 0-1,1-1 1,10 0 0,21-7-10,54-17 0,-54 10 11,-29 8 1,0 0 0,0-1 0,0 0 0,-1 0 0,0 0 0,8-14 0,-10 15 1,7-13 6,-7 5-5,0-1 1,-1 1-1,0-1 0,-2 0 1,3-22-1,-9 15 32,-38-90 20,37 103-37,0-1-1,0 1 0,-1 0 0,0 1 0,0 0 1,-1 0-1,0 0 0,-1 1 0,-14-12 0,16 14-8,-11-5 33,-7 3-13,-46-10 0,49 17-20,-34 10 4,40-6-11,1 1-1,1 0 1,-16 8 0,-9 10-2,-67 52 0,81-51-4,-73 106 0,84-103-14,2 6 6,-10 52 1,20-64-27,17 86-8,-8-85 21,65 95-13,-53-93 6,23 24-17,98 80 1,-82-90 46,-33-26 17,-10-7 1,11 5 19,0-2 0,1 0 1,47 5-1,84 1 132,-128-15-11,15-4-50,50-13 1,-71 7-5,-4-2-416,0-1 1,0-1-1,35-36 0,4-9-6611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7.0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65 1015 5472,'-6'5'64,"-11"14"146,-18 22 0,34-40 10,-2 4 41,1 0 478,39-52-545,-10 8-44,65-87 18,-43 60 42,44-69 5,-13-11-32,-68 114-62,-5 12-55,1-3-1,0-1 0,-2 1 0,-1-1 0,4-46 0,-8 55 31,0 1-36,0 0-1,0 1 1,-2-1-1,0 0 1,0 1 0,-7-26-1,2 19 65,-1 0-1,-1 0 1,-1 1 0,0 1-1,-2-1 1,-13-17-1,23 35-106,0 0 0,0 0 0,0-1 0,0 1 0,0 0 0,0 0 0,-1 0 0,1 1 0,0-1 0,-1 0 0,1 0 0,-1 1 0,1-1 0,-1 1 0,1-1 0,-1 1 0,-1-1 0,-4 0 24,-1-2-13,-29-4 139,35 7-156,-37-1 141,36 1-145,0 0 0,0 0 0,1 1 0,-1-1 0,1 1 0,-1 0 1,0 0-1,1 0 0,0 0 0,-1 0 0,1 0 0,0 1 1,-1-1-1,1 1 0,-2 1 0,-13 23 5,12-11-4,0 37 4,8 26-8,10 17 1,10 10-3,-13-61-3,38 130-14,37 32-83,-59-136 12,-23-64 70,18 41-61,-20-45 72,0 1 0,0-2 0,0 1 0,0 0 0,0 0 0,1 0 0,-1 0 0,1-1 0,-1 1 0,1-1 0,-1 1 0,1-1 0,0 0 0,0 1 0,0-1 0,0 0 1,0 0-1,0 0 0,3 1 0,-4-3 1,0 1 1,0 0-1,0-1 1,-1 1 0,1-1-1,0 1 1,0-1-1,-1 1 1,1-1-1,0 0 1,-1 1-1,1-1 1,-1 0 0,1 0-1,-1 1 1,1-1-1,-1 0 1,1-1-1,1-1-4,34-54-58,-28 41 51,1 2 1,1-1-1,14-16 0,-21 28 14,0 0 0,0 1-1,0 0 1,0 0 0,1 0 0,-1 0 0,1 0 0,-1 1-1,1 0 1,-1 0 0,1 0 0,0 0 0,0 0-1,0 0 1,-1 1 0,1 0 0,0 0 0,0 0-1,0 0 1,0 1 0,-1 0 0,1-1 0,0 1 0,-1 1-1,1-1 1,3 2 0,1 2 0,0 1 1,0-1-1,-1 2 0,0-1 1,12 14-1,-10-3-11,23 97 0,-29-87 0,-13 114 1,3-113 6,-52 101 2,44-105-2,-29 34 4,-16 10 1,32-42 0,0-2 1,-45 28-1,47-38 7,-12-2-3,-55 11 1,91-23-4,0 1-1,1-1 1,-1 0 0,0 0-1,0 0 1,1 0 0,-1 0-1,0 0 1,0 0 0,0-1-1,-2 0 1,4 1-1,-10-2 3,1-1 0,0 0 0,-14-8 0,18 9-3,1-1 1,0 0-1,0 0 0,0 0 0,0-1 0,0 0 1,1 1-1,0-1 0,0 0 0,-4-7 1,4 6 2,0-1 1,1 0 0,-1-1 0,1 1-1,1 0 1,-1-1 0,1 1-1,0-1 1,1-7 0,0-7-547,4-30 0,-4 46 372,9-78-5929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9T05:44:08.9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98 169 6552,'31'78'32,"12"47"2,1 15-10,-41-131-34,1 1-1,-1-1 1,1 0-1,1 0 1,0-1-1,11 16 1,-11-17-10,-4-5-2,1 0 1,0 0-1,0 1 0,0-1 1,0-1-1,0 1 0,0 0 1,1 0-1,-1-1 0,0 1 1,1-1-1,0 0 0,-1 0 1,1 0-1,0 0 0,-1 0 1,6 0-1,-6 0 8,2-1-13,0 0-1,1 0 1,-1 0-1,0-1 1,1 1-1,-1-1 1,0 0 0,0 0-1,0-1 1,0 1-1,6-4 1,-5 3 9,-1 1 11,-1 0-1,-1 0 1,1-1-1,0 1 0,0-1 1,0 1-1,-1-1 1,1 0-1,4-4 0,3-3-2,28-25 2,-19 11 14,-2-1-1,20-33 1,-27 40 31,-2 1-1,0-2 0,0 1 1,-2-1-1,9-37 1,-12 43-8,0 1 59,-1 1-1,1-1 0,-2 0 1,1-13-1,-1 10-31,-3-31 62,1 40-71,0 1 0,0-1 1,0 1-1,-1 0 0,1 0 0,-1-1 0,0 1 1,-1 0-1,1 1 0,-1-1 0,1 0 1,-1 1-1,0-1 0,0 1 0,-6-5 1,4 4 8,-1-1 22,0 0 1,0 1 0,0 0-1,-1 0 1,1 0-1,-1 1 1,0 0 0,-13-4-1,10 3-17,3 2 7,-1-1 0,0 1 0,0 1 0,0-1 0,0 1 1,0 1-1,0-1 0,-12 2 0,11 0-24,-7 2 164,-3 5-112,0 1 0,-19 14 0,22-9 72,-72 98 64,70-82-104,-70 146 52,73-137-73,-37 159 31,46-159-83,6 161 24,5-162-39,6 5-14,26 66 0,-36-107-24,0 0 0,0 1 0,0-1 0,0 0 0,0 0 0,1 0 1,-1 0-1,1 0 0,2 2 0,12 10 6,1 1 1,0-2-1,34 20 0,-27-25 6,12-2-6,50 2 1,-83-8-8,0 0 0,0 0 0,0 0 0,-1-1 0,1 1 0,0-1 0,4-1 0,65-22 11,-46 14-11,43-26 1,-39 15-3,0-1 0,-2-2 0,49-52 0,-50 44-19,-20 23 12,34-45-31,37-67-1,36-102-201,-82 133 137,-10 20 31,36-98-69,-29 113 94,-22 49 47,-6 6 1,-1 1 0,1 0 0,-1 0 0,1-1 0,-1 1 0,0 0 0,0 0 0,1 0 0,-1-1 0,0 1 0,0 0 0,0 0 0,0 0 0,0 0 0,0-1 0,0 3 0,-5 38 0,-11 34 0,-32 118-2,38-151-4,-48 207-5,47-194-1,-40 211 1,42-215 5,-8 72-1,3 15 6,7-15 1,8-92 0,5 41 1,-2-53 0,0 0 1,1 0-1,1 0 0,1-1 1,11 23-1,-6-23 7,2-5-4,1 0 1,0-1-1,20 12 0,-15-16 11,5-3-6,1-1 1,33 0-1,-36-7 19,14-9-5,37-16-1,-72 27-19,0 0 0,0 0 0,-1 0 0,1 0 1,-1 0-1,1 0 0,0 0 0,-1 0 0,0-1 0,2-1 0,13-16 13,-1-1 0,23-42 0,-29 36 24,12-133 10,-21 125-35,-11-49 4,6 59-18,-2 0 1,-10-26 0,6 24 1,-24-42-1,-28-26 0,-3 2-2,4 6 0,-38-55-7,99 139 9,-38-58-18,35 54 10,1 0 1,0 0-1,0-1 1,1 1-1,0-1 1,0 0-1,0 0 1,0-13-1,2 18 3,0 1 0,0-1 0,0 1-1,0-1 1,1 0 0,-1 1 0,0-1 0,1 1 0,0-1 0,-1 1 0,1-1-1,0 1 1,0 0 0,0-1 0,-1 1 0,2 0 0,-1 0 0,2-2 0,1-2-5,22-19-6,-10 16-26,16-2 12,50-9 0,129-5-83,59-29 41,-246 47 60,119-20-50,-143 26 59,0 1 1,0-1-1,1 0 0,-1 0 1,0 0-1,1 0 0,-1 1 1,0-1-1,0 0 0,1 0 1,-1 1-1,0-1 0,0 0 1,1 0-1,-1 1 0,0-1 1,0 0-1,0 1 0,0-1 1,0 0-1,1 1 0,-1-1 1,0 0-1,0 1 0,0-1 0,0 0 1,0 1-1,0-1 0,0 0 1,0 1-1,0-1 0,0 0 1,0 1-1,-1-1 0,1 0 1,0 1-1,0 0-1,-2 11 0,0-1-1,-1 1 0,-5 13 1,-8 21 2,-5 11 0,1 11 1,12-21 3,-4 58 1,12-98-5,0 24 15,6 13-2,13 51 1,-19-93-13,1-1 1,-1 1 0,1 0 0,-1-1 0,1 1-1,0-1 1,0 1 0,0-1 0,0 1-1,0-1 1,1 2 0,11 10 6,0 0 0,0-2-1,1 1 1,16 9 0,-28-20-4,0 0 1,-1 0-1,1 0 0,0-1 1,0 1-1,0 0 1,0-1-1,4 1 1,26 4 24,53-1 0,-83-4-23,0 0-1,0 0 0,0 0 1,1-1-1,-1 1 0,0 0 1,0-1-1,0 0 0,2-1 1,15-7 9,-1-1 1,0 0-1,-1-1 1,20-18-1,-18 8 52,61-115 35,-67 105 13,23-124 57,-34 126-24,-16-113 60,7 113-80,-44-93 101,42 103-172,-2 0 1,0 0 0,-1 0 0,-23-25-1,22 34 58,3 6-88,0 1 1,0 0-1,-1 1 0,0 0 1,-18-1-1,27 2-18,1 1 0,-1 0 0,1 0 0,-1 1 0,1-1 0,-1 0 0,1 0 0,-1 1 0,1-1 0,0 1 0,-2 0 0,-12 6 21,1 1 0,0 0 0,0 1-1,-22 19 1,19-8 44,-51 104 23,57-97-50,-20 113 13,29-114-40,3-4-14,1 0 0,2-1 1,6 27-1,-9-46-5,-1 0 0,1-1-1,0 1 1,-1 0 0,1-1 0,0 1 0,0 0-1,0-1 1,3 3 0,35 39 11,-29-35-11,0 0 0,0 0 0,22 10 0,-18-11 0,0-1 1,1 0-1,16 4 0,-18-7 0,0-1 0,0 0-1,24 1 1,-24-4 0,0 0 1,0 0-1,21-6 0,-15 2 1,33-15-1,93-56 7,-143 75-8,35-21 5,0-2 0,51-43 0,-83 63-4,19-19 6,31-43-1,-37 39-4,21-37-1,7-34 4,-12 2-2,-19 48-2,-7 20 7,1 0 0,1 0 0,27-49 0,-35 74-6,0 1 0,-1 0 0,1 0 0,0 0 0,1 0 0,-1 0 0,0 0 0,0 0 0,1 1 0,-1-1 0,1 1 0,-1 0 0,1-1 0,3 1 0,-3-1 0,-1 2 0,-1-1 0,0 1-1,1-1 1,-1 1 0,1 0-1,-1 0 1,1 0 0,-1 0 0,1 0-1,-1 0 1,1 0 0,-1 0-1,0 1 1,1-1 0,-1 0-1,3 2 1,4 0 3,2 0-2,-6-2-1,0 1 0,0 0 0,0 0 0,-1 0 0,1 0 0,0 1 1,6 3-1,57 37 18,-55-30 0,-3 6-14,0 1 1,-1 0 0,6 22-1,-9-20-1,-2 0 0,0 1 0,-1-1-1,-1 1 1,-1 21 0,-1-21-3,2-7 2,-1 1 0,-1 0 1,-4 17-1,1-7-1,2-12-1,-13 70 7,15-81-8,-11 50 21,-6 106 0,22-106-18,0-35 4,14 19 4,-17-34-12,1 1 1,-1-1-1,1 0 1,0 0-1,0-1 1,0 1-1,0 0 0,6 3 1,-6-4-1,1-1 1,-1 0 0,0 1-1,1-1 1,-1 0-1,0 0 1,1-1-1,-1 1 1,8-1-1,-6 0 0,1 0 1,-1-1-1,1 0 0,-1 0 0,0-1 0,11-3 1,-8 1-1,-1 0 0,1 0 0,-1 0 0,12-11 0,32-34 0,-1-6 0,-9 3 0,-8 9 0,-11 6 0,-4 1 0,0-3 0,-1 5 0,-2 11 0,1 11 0,2 8 0,-14 4-1,-1 0 0,1 1 0,-1-1 1,1 1-1,-1 0 0,0 0 1,0 0-1,1 0 0,-1 1 1,0-1-1,5 5 0,31 28-18,-12-9 7,-20-20 6,-1-1 0,1 0 0,0 0 0,0 0 0,0-1 1,1 0-1,-1 0 0,1-1 0,0 0 0,0 0 0,0-1 0,8 1 1,-6-3-1,-1 0 1,1-1-1,0 0 1,-1 0 0,1-1-1,-1-1 1,0 1-1,0-1 1,0-1-1,0 0 1,-1 0 0,0-1-1,0 0 1,12-12-1,14-18 1,-23 20-7,3-15 8,-1 0-1,-2-1 1,14-58 0,-17 17 4,-6 5 0,-8 16 0,5 44 0,-2-1 0,1 1 0,-7-13 0,-18-24 0,-3 8 0,26 33 0,0 1 0,-1-1 0,1 1 0,-10-5 0,5 4 0,0 0-1,0 1 1,0 1 0,-1-1 0,-14 0 0,19 2-1,-12 0-4,-2 4 4,0 1 0,-32 11 0,35-5-4,-58 72 2,60-58-2,-1 19 4,-19 87-1,29-88-3,0 60 4,4-66 1,5 43 0,-1-56 0,1-1 0,12 40 0,-10-43 0,2 1 0,1-1 0,13 22 0,-10-23 0,0-1 0,1 0 0,20 20 0,-17-21 0,1-1 0,1-1 1,21 14-1,-12-13 2,0-2-1,1 0 1,0-2-1,49 12 1,-74-22-1,1 0-1,-1 0 1,0-1 0,1 1 0,-1-1-1,1 0 1,-1 0 0,7-1 0,20-2 2,45-9 0,43-25 0,-118 37-3,48-20 7,202-113-1483,-120 60-5944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.xml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47" Type="http://schemas.openxmlformats.org/officeDocument/2006/relationships/image" Target="../media/image25.png"/><Relationship Id="rId63" Type="http://schemas.openxmlformats.org/officeDocument/2006/relationships/image" Target="../media/image33.png"/><Relationship Id="rId68" Type="http://schemas.openxmlformats.org/officeDocument/2006/relationships/customXml" Target="../ink/ink36.xml"/><Relationship Id="rId84" Type="http://schemas.openxmlformats.org/officeDocument/2006/relationships/customXml" Target="../ink/ink44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6" Type="http://schemas.openxmlformats.org/officeDocument/2006/relationships/customXml" Target="../ink/ink10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37" Type="http://schemas.openxmlformats.org/officeDocument/2006/relationships/image" Target="../media/image20.png"/><Relationship Id="rId53" Type="http://schemas.openxmlformats.org/officeDocument/2006/relationships/image" Target="../media/image28.png"/><Relationship Id="rId58" Type="http://schemas.openxmlformats.org/officeDocument/2006/relationships/customXml" Target="../ink/ink31.xml"/><Relationship Id="rId74" Type="http://schemas.openxmlformats.org/officeDocument/2006/relationships/customXml" Target="../ink/ink39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5" Type="http://schemas.openxmlformats.org/officeDocument/2006/relationships/image" Target="../media/image4.png"/><Relationship Id="rId90" Type="http://schemas.openxmlformats.org/officeDocument/2006/relationships/customXml" Target="../ink/ink47.xml"/><Relationship Id="rId95" Type="http://schemas.openxmlformats.org/officeDocument/2006/relationships/image" Target="../media/image49.png"/><Relationship Id="rId22" Type="http://schemas.openxmlformats.org/officeDocument/2006/relationships/customXml" Target="../ink/ink13.xml"/><Relationship Id="rId27" Type="http://schemas.openxmlformats.org/officeDocument/2006/relationships/image" Target="../media/image15.png"/><Relationship Id="rId43" Type="http://schemas.openxmlformats.org/officeDocument/2006/relationships/image" Target="../media/image23.png"/><Relationship Id="rId48" Type="http://schemas.openxmlformats.org/officeDocument/2006/relationships/customXml" Target="../ink/ink26.xml"/><Relationship Id="rId64" Type="http://schemas.openxmlformats.org/officeDocument/2006/relationships/customXml" Target="../ink/ink34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80" Type="http://schemas.openxmlformats.org/officeDocument/2006/relationships/customXml" Target="../ink/ink42.xml"/><Relationship Id="rId85" Type="http://schemas.openxmlformats.org/officeDocument/2006/relationships/image" Target="../media/image44.png"/><Relationship Id="rId12" Type="http://schemas.openxmlformats.org/officeDocument/2006/relationships/customXml" Target="../ink/ink8.xml"/><Relationship Id="rId17" Type="http://schemas.openxmlformats.org/officeDocument/2006/relationships/image" Target="../media/image10.png"/><Relationship Id="rId33" Type="http://schemas.openxmlformats.org/officeDocument/2006/relationships/image" Target="../media/image18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08" Type="http://schemas.openxmlformats.org/officeDocument/2006/relationships/customXml" Target="../ink/ink56.xml"/><Relationship Id="rId54" Type="http://schemas.openxmlformats.org/officeDocument/2006/relationships/customXml" Target="../ink/ink29.xml"/><Relationship Id="rId70" Type="http://schemas.openxmlformats.org/officeDocument/2006/relationships/customXml" Target="../ink/ink37.xml"/><Relationship Id="rId75" Type="http://schemas.openxmlformats.org/officeDocument/2006/relationships/image" Target="../media/image39.png"/><Relationship Id="rId91" Type="http://schemas.openxmlformats.org/officeDocument/2006/relationships/image" Target="../media/image47.png"/><Relationship Id="rId96" Type="http://schemas.openxmlformats.org/officeDocument/2006/relationships/customXml" Target="../ink/ink5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.xml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6.xml"/><Relationship Id="rId36" Type="http://schemas.openxmlformats.org/officeDocument/2006/relationships/customXml" Target="../ink/ink20.xml"/><Relationship Id="rId49" Type="http://schemas.openxmlformats.org/officeDocument/2006/relationships/image" Target="../media/image26.png"/><Relationship Id="rId57" Type="http://schemas.openxmlformats.org/officeDocument/2006/relationships/image" Target="../media/image30.png"/><Relationship Id="rId106" Type="http://schemas.openxmlformats.org/officeDocument/2006/relationships/customXml" Target="../ink/ink55.xml"/><Relationship Id="rId114" Type="http://schemas.openxmlformats.org/officeDocument/2006/relationships/customXml" Target="../ink/ink59.xml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44" Type="http://schemas.openxmlformats.org/officeDocument/2006/relationships/customXml" Target="../ink/ink24.xml"/><Relationship Id="rId52" Type="http://schemas.openxmlformats.org/officeDocument/2006/relationships/customXml" Target="../ink/ink28.xml"/><Relationship Id="rId60" Type="http://schemas.openxmlformats.org/officeDocument/2006/relationships/customXml" Target="../ink/ink32.xml"/><Relationship Id="rId65" Type="http://schemas.openxmlformats.org/officeDocument/2006/relationships/image" Target="../media/image34.png"/><Relationship Id="rId73" Type="http://schemas.openxmlformats.org/officeDocument/2006/relationships/image" Target="../media/image38.png"/><Relationship Id="rId78" Type="http://schemas.openxmlformats.org/officeDocument/2006/relationships/customXml" Target="../ink/ink41.xml"/><Relationship Id="rId81" Type="http://schemas.openxmlformats.org/officeDocument/2006/relationships/image" Target="../media/image42.png"/><Relationship Id="rId86" Type="http://schemas.openxmlformats.org/officeDocument/2006/relationships/customXml" Target="../ink/ink45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04" Type="http://schemas.openxmlformats.org/officeDocument/2006/relationships/customXml" Target="../ink/ink54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15" Type="http://schemas.openxmlformats.org/officeDocument/2006/relationships/image" Target="../media/image59.png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105" Type="http://schemas.openxmlformats.org/officeDocument/2006/relationships/image" Target="../media/image54.png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98" Type="http://schemas.openxmlformats.org/officeDocument/2006/relationships/customXml" Target="../ink/ink51.xml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17.png"/><Relationship Id="rId21" Type="http://schemas.openxmlformats.org/officeDocument/2006/relationships/image" Target="../media/image69.png"/><Relationship Id="rId42" Type="http://schemas.openxmlformats.org/officeDocument/2006/relationships/customXml" Target="../ink/ink80.xml"/><Relationship Id="rId63" Type="http://schemas.openxmlformats.org/officeDocument/2006/relationships/image" Target="../media/image90.png"/><Relationship Id="rId84" Type="http://schemas.openxmlformats.org/officeDocument/2006/relationships/customXml" Target="../ink/ink101.xml"/><Relationship Id="rId138" Type="http://schemas.openxmlformats.org/officeDocument/2006/relationships/customXml" Target="../ink/ink128.xml"/><Relationship Id="rId159" Type="http://schemas.openxmlformats.org/officeDocument/2006/relationships/image" Target="../media/image138.png"/><Relationship Id="rId170" Type="http://schemas.openxmlformats.org/officeDocument/2006/relationships/customXml" Target="../ink/ink144.xml"/><Relationship Id="rId191" Type="http://schemas.openxmlformats.org/officeDocument/2006/relationships/image" Target="../media/image154.png"/><Relationship Id="rId205" Type="http://schemas.openxmlformats.org/officeDocument/2006/relationships/image" Target="../media/image161.png"/><Relationship Id="rId226" Type="http://schemas.openxmlformats.org/officeDocument/2006/relationships/customXml" Target="../ink/ink172.xml"/><Relationship Id="rId107" Type="http://schemas.openxmlformats.org/officeDocument/2006/relationships/image" Target="../media/image112.png"/><Relationship Id="rId11" Type="http://schemas.openxmlformats.org/officeDocument/2006/relationships/image" Target="../media/image64.png"/><Relationship Id="rId32" Type="http://schemas.openxmlformats.org/officeDocument/2006/relationships/customXml" Target="../ink/ink75.xml"/><Relationship Id="rId53" Type="http://schemas.openxmlformats.org/officeDocument/2006/relationships/image" Target="../media/image85.png"/><Relationship Id="rId74" Type="http://schemas.openxmlformats.org/officeDocument/2006/relationships/customXml" Target="../ink/ink96.xml"/><Relationship Id="rId128" Type="http://schemas.openxmlformats.org/officeDocument/2006/relationships/customXml" Target="../ink/ink123.xml"/><Relationship Id="rId149" Type="http://schemas.openxmlformats.org/officeDocument/2006/relationships/image" Target="../media/image133.png"/><Relationship Id="rId5" Type="http://schemas.openxmlformats.org/officeDocument/2006/relationships/image" Target="../media/image61.png"/><Relationship Id="rId95" Type="http://schemas.openxmlformats.org/officeDocument/2006/relationships/image" Target="../media/image106.png"/><Relationship Id="rId160" Type="http://schemas.openxmlformats.org/officeDocument/2006/relationships/customXml" Target="../ink/ink139.xml"/><Relationship Id="rId181" Type="http://schemas.openxmlformats.org/officeDocument/2006/relationships/image" Target="../media/image149.png"/><Relationship Id="rId216" Type="http://schemas.openxmlformats.org/officeDocument/2006/relationships/customXml" Target="../ink/ink167.xml"/><Relationship Id="rId22" Type="http://schemas.openxmlformats.org/officeDocument/2006/relationships/customXml" Target="../ink/ink70.xml"/><Relationship Id="rId43" Type="http://schemas.openxmlformats.org/officeDocument/2006/relationships/image" Target="../media/image80.png"/><Relationship Id="rId64" Type="http://schemas.openxmlformats.org/officeDocument/2006/relationships/customXml" Target="../ink/ink91.xml"/><Relationship Id="rId118" Type="http://schemas.openxmlformats.org/officeDocument/2006/relationships/customXml" Target="../ink/ink118.xml"/><Relationship Id="rId139" Type="http://schemas.openxmlformats.org/officeDocument/2006/relationships/image" Target="../media/image128.png"/><Relationship Id="rId85" Type="http://schemas.openxmlformats.org/officeDocument/2006/relationships/image" Target="../media/image101.png"/><Relationship Id="rId150" Type="http://schemas.openxmlformats.org/officeDocument/2006/relationships/customXml" Target="../ink/ink134.xml"/><Relationship Id="rId171" Type="http://schemas.openxmlformats.org/officeDocument/2006/relationships/image" Target="../media/image144.png"/><Relationship Id="rId192" Type="http://schemas.openxmlformats.org/officeDocument/2006/relationships/customXml" Target="../ink/ink155.xml"/><Relationship Id="rId206" Type="http://schemas.openxmlformats.org/officeDocument/2006/relationships/customXml" Target="../ink/ink162.xml"/><Relationship Id="rId227" Type="http://schemas.openxmlformats.org/officeDocument/2006/relationships/image" Target="../media/image172.png"/><Relationship Id="rId12" Type="http://schemas.openxmlformats.org/officeDocument/2006/relationships/customXml" Target="../ink/ink65.xml"/><Relationship Id="rId33" Type="http://schemas.openxmlformats.org/officeDocument/2006/relationships/image" Target="../media/image75.png"/><Relationship Id="rId108" Type="http://schemas.openxmlformats.org/officeDocument/2006/relationships/customXml" Target="../ink/ink113.xml"/><Relationship Id="rId129" Type="http://schemas.openxmlformats.org/officeDocument/2006/relationships/image" Target="../media/image123.png"/><Relationship Id="rId54" Type="http://schemas.openxmlformats.org/officeDocument/2006/relationships/customXml" Target="../ink/ink86.xml"/><Relationship Id="rId75" Type="http://schemas.openxmlformats.org/officeDocument/2006/relationships/image" Target="../media/image96.png"/><Relationship Id="rId96" Type="http://schemas.openxmlformats.org/officeDocument/2006/relationships/customXml" Target="../ink/ink107.xml"/><Relationship Id="rId140" Type="http://schemas.openxmlformats.org/officeDocument/2006/relationships/customXml" Target="../ink/ink129.xml"/><Relationship Id="rId161" Type="http://schemas.openxmlformats.org/officeDocument/2006/relationships/image" Target="../media/image139.png"/><Relationship Id="rId182" Type="http://schemas.openxmlformats.org/officeDocument/2006/relationships/customXml" Target="../ink/ink150.xml"/><Relationship Id="rId217" Type="http://schemas.openxmlformats.org/officeDocument/2006/relationships/image" Target="../media/image167.png"/><Relationship Id="rId6" Type="http://schemas.openxmlformats.org/officeDocument/2006/relationships/customXml" Target="../ink/ink62.xml"/><Relationship Id="rId23" Type="http://schemas.openxmlformats.org/officeDocument/2006/relationships/image" Target="../media/image70.png"/><Relationship Id="rId119" Type="http://schemas.openxmlformats.org/officeDocument/2006/relationships/image" Target="../media/image118.png"/><Relationship Id="rId44" Type="http://schemas.openxmlformats.org/officeDocument/2006/relationships/customXml" Target="../ink/ink81.xml"/><Relationship Id="rId65" Type="http://schemas.openxmlformats.org/officeDocument/2006/relationships/image" Target="../media/image91.png"/><Relationship Id="rId86" Type="http://schemas.openxmlformats.org/officeDocument/2006/relationships/customXml" Target="../ink/ink102.xml"/><Relationship Id="rId130" Type="http://schemas.openxmlformats.org/officeDocument/2006/relationships/customXml" Target="../ink/ink124.xml"/><Relationship Id="rId151" Type="http://schemas.openxmlformats.org/officeDocument/2006/relationships/image" Target="../media/image134.png"/><Relationship Id="rId172" Type="http://schemas.openxmlformats.org/officeDocument/2006/relationships/customXml" Target="../ink/ink145.xml"/><Relationship Id="rId193" Type="http://schemas.openxmlformats.org/officeDocument/2006/relationships/image" Target="../media/image155.png"/><Relationship Id="rId207" Type="http://schemas.openxmlformats.org/officeDocument/2006/relationships/image" Target="../media/image162.png"/><Relationship Id="rId228" Type="http://schemas.openxmlformats.org/officeDocument/2006/relationships/customXml" Target="../ink/ink173.xml"/><Relationship Id="rId13" Type="http://schemas.openxmlformats.org/officeDocument/2006/relationships/image" Target="../media/image65.png"/><Relationship Id="rId109" Type="http://schemas.openxmlformats.org/officeDocument/2006/relationships/image" Target="../media/image113.png"/><Relationship Id="rId34" Type="http://schemas.openxmlformats.org/officeDocument/2006/relationships/customXml" Target="../ink/ink76.xml"/><Relationship Id="rId55" Type="http://schemas.openxmlformats.org/officeDocument/2006/relationships/image" Target="../media/image86.png"/><Relationship Id="rId76" Type="http://schemas.openxmlformats.org/officeDocument/2006/relationships/customXml" Target="../ink/ink97.xml"/><Relationship Id="rId97" Type="http://schemas.openxmlformats.org/officeDocument/2006/relationships/image" Target="../media/image107.png"/><Relationship Id="rId120" Type="http://schemas.openxmlformats.org/officeDocument/2006/relationships/customXml" Target="../ink/ink119.xml"/><Relationship Id="rId141" Type="http://schemas.openxmlformats.org/officeDocument/2006/relationships/image" Target="../media/image129.png"/><Relationship Id="rId7" Type="http://schemas.openxmlformats.org/officeDocument/2006/relationships/image" Target="../media/image62.png"/><Relationship Id="rId162" Type="http://schemas.openxmlformats.org/officeDocument/2006/relationships/customXml" Target="../ink/ink140.xml"/><Relationship Id="rId183" Type="http://schemas.openxmlformats.org/officeDocument/2006/relationships/image" Target="../media/image150.png"/><Relationship Id="rId218" Type="http://schemas.openxmlformats.org/officeDocument/2006/relationships/customXml" Target="../ink/ink168.xml"/><Relationship Id="rId24" Type="http://schemas.openxmlformats.org/officeDocument/2006/relationships/customXml" Target="../ink/ink71.xml"/><Relationship Id="rId45" Type="http://schemas.openxmlformats.org/officeDocument/2006/relationships/image" Target="../media/image81.png"/><Relationship Id="rId66" Type="http://schemas.openxmlformats.org/officeDocument/2006/relationships/customXml" Target="../ink/ink92.xml"/><Relationship Id="rId87" Type="http://schemas.openxmlformats.org/officeDocument/2006/relationships/image" Target="../media/image102.png"/><Relationship Id="rId110" Type="http://schemas.openxmlformats.org/officeDocument/2006/relationships/customXml" Target="../ink/ink114.xml"/><Relationship Id="rId131" Type="http://schemas.openxmlformats.org/officeDocument/2006/relationships/image" Target="../media/image124.png"/><Relationship Id="rId152" Type="http://schemas.openxmlformats.org/officeDocument/2006/relationships/customXml" Target="../ink/ink135.xml"/><Relationship Id="rId173" Type="http://schemas.openxmlformats.org/officeDocument/2006/relationships/image" Target="../media/image145.png"/><Relationship Id="rId194" Type="http://schemas.openxmlformats.org/officeDocument/2006/relationships/customXml" Target="../ink/ink156.xml"/><Relationship Id="rId208" Type="http://schemas.openxmlformats.org/officeDocument/2006/relationships/customXml" Target="../ink/ink163.xml"/><Relationship Id="rId229" Type="http://schemas.openxmlformats.org/officeDocument/2006/relationships/image" Target="../media/image173.png"/><Relationship Id="rId14" Type="http://schemas.openxmlformats.org/officeDocument/2006/relationships/customXml" Target="../ink/ink66.xml"/><Relationship Id="rId35" Type="http://schemas.openxmlformats.org/officeDocument/2006/relationships/image" Target="../media/image76.png"/><Relationship Id="rId56" Type="http://schemas.openxmlformats.org/officeDocument/2006/relationships/customXml" Target="../ink/ink87.xml"/><Relationship Id="rId77" Type="http://schemas.openxmlformats.org/officeDocument/2006/relationships/image" Target="../media/image97.png"/><Relationship Id="rId100" Type="http://schemas.openxmlformats.org/officeDocument/2006/relationships/customXml" Target="../ink/ink109.xml"/><Relationship Id="rId8" Type="http://schemas.openxmlformats.org/officeDocument/2006/relationships/customXml" Target="../ink/ink63.xml"/><Relationship Id="rId98" Type="http://schemas.openxmlformats.org/officeDocument/2006/relationships/customXml" Target="../ink/ink108.xml"/><Relationship Id="rId121" Type="http://schemas.openxmlformats.org/officeDocument/2006/relationships/image" Target="../media/image119.png"/><Relationship Id="rId142" Type="http://schemas.openxmlformats.org/officeDocument/2006/relationships/customXml" Target="../ink/ink130.xml"/><Relationship Id="rId163" Type="http://schemas.openxmlformats.org/officeDocument/2006/relationships/image" Target="../media/image140.png"/><Relationship Id="rId184" Type="http://schemas.openxmlformats.org/officeDocument/2006/relationships/customXml" Target="../ink/ink151.xml"/><Relationship Id="rId219" Type="http://schemas.openxmlformats.org/officeDocument/2006/relationships/image" Target="../media/image168.png"/><Relationship Id="rId230" Type="http://schemas.openxmlformats.org/officeDocument/2006/relationships/customXml" Target="../ink/ink174.xml"/><Relationship Id="rId25" Type="http://schemas.openxmlformats.org/officeDocument/2006/relationships/image" Target="../media/image71.png"/><Relationship Id="rId46" Type="http://schemas.openxmlformats.org/officeDocument/2006/relationships/customXml" Target="../ink/ink82.xml"/><Relationship Id="rId67" Type="http://schemas.openxmlformats.org/officeDocument/2006/relationships/image" Target="../media/image92.png"/><Relationship Id="rId20" Type="http://schemas.openxmlformats.org/officeDocument/2006/relationships/customXml" Target="../ink/ink69.xml"/><Relationship Id="rId41" Type="http://schemas.openxmlformats.org/officeDocument/2006/relationships/image" Target="../media/image79.png"/><Relationship Id="rId62" Type="http://schemas.openxmlformats.org/officeDocument/2006/relationships/customXml" Target="../ink/ink90.xml"/><Relationship Id="rId83" Type="http://schemas.openxmlformats.org/officeDocument/2006/relationships/image" Target="../media/image100.png"/><Relationship Id="rId88" Type="http://schemas.openxmlformats.org/officeDocument/2006/relationships/customXml" Target="../ink/ink103.xml"/><Relationship Id="rId111" Type="http://schemas.openxmlformats.org/officeDocument/2006/relationships/image" Target="../media/image114.png"/><Relationship Id="rId132" Type="http://schemas.openxmlformats.org/officeDocument/2006/relationships/customXml" Target="../ink/ink125.xml"/><Relationship Id="rId153" Type="http://schemas.openxmlformats.org/officeDocument/2006/relationships/image" Target="../media/image135.png"/><Relationship Id="rId174" Type="http://schemas.openxmlformats.org/officeDocument/2006/relationships/customXml" Target="../ink/ink146.xml"/><Relationship Id="rId179" Type="http://schemas.openxmlformats.org/officeDocument/2006/relationships/image" Target="../media/image148.png"/><Relationship Id="rId195" Type="http://schemas.openxmlformats.org/officeDocument/2006/relationships/image" Target="../media/image156.png"/><Relationship Id="rId209" Type="http://schemas.openxmlformats.org/officeDocument/2006/relationships/image" Target="../media/image163.png"/><Relationship Id="rId190" Type="http://schemas.openxmlformats.org/officeDocument/2006/relationships/customXml" Target="../ink/ink154.xml"/><Relationship Id="rId204" Type="http://schemas.openxmlformats.org/officeDocument/2006/relationships/customXml" Target="../ink/ink161.xml"/><Relationship Id="rId220" Type="http://schemas.openxmlformats.org/officeDocument/2006/relationships/customXml" Target="../ink/ink169.xml"/><Relationship Id="rId225" Type="http://schemas.openxmlformats.org/officeDocument/2006/relationships/image" Target="../media/image171.png"/><Relationship Id="rId15" Type="http://schemas.openxmlformats.org/officeDocument/2006/relationships/image" Target="../media/image66.png"/><Relationship Id="rId36" Type="http://schemas.openxmlformats.org/officeDocument/2006/relationships/customXml" Target="../ink/ink77.xml"/><Relationship Id="rId57" Type="http://schemas.openxmlformats.org/officeDocument/2006/relationships/image" Target="../media/image87.png"/><Relationship Id="rId106" Type="http://schemas.openxmlformats.org/officeDocument/2006/relationships/customXml" Target="../ink/ink112.xml"/><Relationship Id="rId127" Type="http://schemas.openxmlformats.org/officeDocument/2006/relationships/image" Target="../media/image122.png"/><Relationship Id="rId10" Type="http://schemas.openxmlformats.org/officeDocument/2006/relationships/customXml" Target="../ink/ink64.xml"/><Relationship Id="rId31" Type="http://schemas.openxmlformats.org/officeDocument/2006/relationships/image" Target="../media/image74.png"/><Relationship Id="rId52" Type="http://schemas.openxmlformats.org/officeDocument/2006/relationships/customXml" Target="../ink/ink85.xml"/><Relationship Id="rId73" Type="http://schemas.openxmlformats.org/officeDocument/2006/relationships/image" Target="../media/image95.png"/><Relationship Id="rId78" Type="http://schemas.openxmlformats.org/officeDocument/2006/relationships/customXml" Target="../ink/ink98.xml"/><Relationship Id="rId94" Type="http://schemas.openxmlformats.org/officeDocument/2006/relationships/customXml" Target="../ink/ink106.xml"/><Relationship Id="rId99" Type="http://schemas.openxmlformats.org/officeDocument/2006/relationships/image" Target="../media/image108.png"/><Relationship Id="rId101" Type="http://schemas.openxmlformats.org/officeDocument/2006/relationships/image" Target="../media/image109.png"/><Relationship Id="rId122" Type="http://schemas.openxmlformats.org/officeDocument/2006/relationships/customXml" Target="../ink/ink120.xml"/><Relationship Id="rId143" Type="http://schemas.openxmlformats.org/officeDocument/2006/relationships/image" Target="../media/image130.png"/><Relationship Id="rId148" Type="http://schemas.openxmlformats.org/officeDocument/2006/relationships/customXml" Target="../ink/ink133.xml"/><Relationship Id="rId164" Type="http://schemas.openxmlformats.org/officeDocument/2006/relationships/customXml" Target="../ink/ink141.xml"/><Relationship Id="rId169" Type="http://schemas.openxmlformats.org/officeDocument/2006/relationships/image" Target="../media/image143.png"/><Relationship Id="rId185" Type="http://schemas.openxmlformats.org/officeDocument/2006/relationships/image" Target="../media/image151.png"/><Relationship Id="rId4" Type="http://schemas.openxmlformats.org/officeDocument/2006/relationships/customXml" Target="../ink/ink61.xml"/><Relationship Id="rId9" Type="http://schemas.openxmlformats.org/officeDocument/2006/relationships/image" Target="../media/image63.png"/><Relationship Id="rId180" Type="http://schemas.openxmlformats.org/officeDocument/2006/relationships/customXml" Target="../ink/ink149.xml"/><Relationship Id="rId210" Type="http://schemas.openxmlformats.org/officeDocument/2006/relationships/customXml" Target="../ink/ink164.xml"/><Relationship Id="rId215" Type="http://schemas.openxmlformats.org/officeDocument/2006/relationships/image" Target="../media/image166.png"/><Relationship Id="rId26" Type="http://schemas.openxmlformats.org/officeDocument/2006/relationships/customXml" Target="../ink/ink72.xml"/><Relationship Id="rId231" Type="http://schemas.openxmlformats.org/officeDocument/2006/relationships/image" Target="../media/image174.png"/><Relationship Id="rId47" Type="http://schemas.openxmlformats.org/officeDocument/2006/relationships/image" Target="../media/image82.png"/><Relationship Id="rId68" Type="http://schemas.openxmlformats.org/officeDocument/2006/relationships/customXml" Target="../ink/ink93.xml"/><Relationship Id="rId89" Type="http://schemas.openxmlformats.org/officeDocument/2006/relationships/image" Target="../media/image103.png"/><Relationship Id="rId112" Type="http://schemas.openxmlformats.org/officeDocument/2006/relationships/customXml" Target="../ink/ink115.xml"/><Relationship Id="rId133" Type="http://schemas.openxmlformats.org/officeDocument/2006/relationships/image" Target="../media/image125.png"/><Relationship Id="rId154" Type="http://schemas.openxmlformats.org/officeDocument/2006/relationships/customXml" Target="../ink/ink136.xml"/><Relationship Id="rId175" Type="http://schemas.openxmlformats.org/officeDocument/2006/relationships/image" Target="../media/image146.png"/><Relationship Id="rId196" Type="http://schemas.openxmlformats.org/officeDocument/2006/relationships/customXml" Target="../ink/ink157.xml"/><Relationship Id="rId200" Type="http://schemas.openxmlformats.org/officeDocument/2006/relationships/customXml" Target="../ink/ink159.xml"/><Relationship Id="rId16" Type="http://schemas.openxmlformats.org/officeDocument/2006/relationships/customXml" Target="../ink/ink67.xml"/><Relationship Id="rId221" Type="http://schemas.openxmlformats.org/officeDocument/2006/relationships/image" Target="../media/image169.png"/><Relationship Id="rId37" Type="http://schemas.openxmlformats.org/officeDocument/2006/relationships/image" Target="../media/image77.png"/><Relationship Id="rId58" Type="http://schemas.openxmlformats.org/officeDocument/2006/relationships/customXml" Target="../ink/ink88.xml"/><Relationship Id="rId79" Type="http://schemas.openxmlformats.org/officeDocument/2006/relationships/image" Target="../media/image98.png"/><Relationship Id="rId102" Type="http://schemas.openxmlformats.org/officeDocument/2006/relationships/customXml" Target="../ink/ink110.xml"/><Relationship Id="rId123" Type="http://schemas.openxmlformats.org/officeDocument/2006/relationships/image" Target="../media/image120.png"/><Relationship Id="rId144" Type="http://schemas.openxmlformats.org/officeDocument/2006/relationships/customXml" Target="../ink/ink131.xml"/><Relationship Id="rId90" Type="http://schemas.openxmlformats.org/officeDocument/2006/relationships/customXml" Target="../ink/ink104.xml"/><Relationship Id="rId165" Type="http://schemas.openxmlformats.org/officeDocument/2006/relationships/image" Target="../media/image141.png"/><Relationship Id="rId186" Type="http://schemas.openxmlformats.org/officeDocument/2006/relationships/customXml" Target="../ink/ink152.xml"/><Relationship Id="rId211" Type="http://schemas.openxmlformats.org/officeDocument/2006/relationships/image" Target="../media/image164.png"/><Relationship Id="rId232" Type="http://schemas.openxmlformats.org/officeDocument/2006/relationships/customXml" Target="../ink/ink175.xml"/><Relationship Id="rId27" Type="http://schemas.openxmlformats.org/officeDocument/2006/relationships/image" Target="../media/image72.png"/><Relationship Id="rId48" Type="http://schemas.openxmlformats.org/officeDocument/2006/relationships/customXml" Target="../ink/ink83.xml"/><Relationship Id="rId69" Type="http://schemas.openxmlformats.org/officeDocument/2006/relationships/image" Target="../media/image93.png"/><Relationship Id="rId113" Type="http://schemas.openxmlformats.org/officeDocument/2006/relationships/image" Target="../media/image115.png"/><Relationship Id="rId134" Type="http://schemas.openxmlformats.org/officeDocument/2006/relationships/customXml" Target="../ink/ink126.xml"/><Relationship Id="rId80" Type="http://schemas.openxmlformats.org/officeDocument/2006/relationships/customXml" Target="../ink/ink99.xml"/><Relationship Id="rId155" Type="http://schemas.openxmlformats.org/officeDocument/2006/relationships/image" Target="../media/image136.png"/><Relationship Id="rId176" Type="http://schemas.openxmlformats.org/officeDocument/2006/relationships/customXml" Target="../ink/ink147.xml"/><Relationship Id="rId197" Type="http://schemas.openxmlformats.org/officeDocument/2006/relationships/image" Target="../media/image157.png"/><Relationship Id="rId201" Type="http://schemas.openxmlformats.org/officeDocument/2006/relationships/image" Target="../media/image159.png"/><Relationship Id="rId222" Type="http://schemas.openxmlformats.org/officeDocument/2006/relationships/customXml" Target="../ink/ink170.xml"/><Relationship Id="rId17" Type="http://schemas.openxmlformats.org/officeDocument/2006/relationships/image" Target="../media/image67.png"/><Relationship Id="rId38" Type="http://schemas.openxmlformats.org/officeDocument/2006/relationships/customXml" Target="../ink/ink78.xml"/><Relationship Id="rId59" Type="http://schemas.openxmlformats.org/officeDocument/2006/relationships/image" Target="../media/image88.png"/><Relationship Id="rId103" Type="http://schemas.openxmlformats.org/officeDocument/2006/relationships/image" Target="../media/image110.png"/><Relationship Id="rId124" Type="http://schemas.openxmlformats.org/officeDocument/2006/relationships/customXml" Target="../ink/ink121.xml"/><Relationship Id="rId70" Type="http://schemas.openxmlformats.org/officeDocument/2006/relationships/customXml" Target="../ink/ink94.xml"/><Relationship Id="rId91" Type="http://schemas.openxmlformats.org/officeDocument/2006/relationships/image" Target="../media/image104.png"/><Relationship Id="rId145" Type="http://schemas.openxmlformats.org/officeDocument/2006/relationships/image" Target="../media/image131.png"/><Relationship Id="rId166" Type="http://schemas.openxmlformats.org/officeDocument/2006/relationships/customXml" Target="../ink/ink142.xml"/><Relationship Id="rId187" Type="http://schemas.openxmlformats.org/officeDocument/2006/relationships/image" Target="../media/image152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65.xml"/><Relationship Id="rId233" Type="http://schemas.openxmlformats.org/officeDocument/2006/relationships/image" Target="../media/image175.png"/><Relationship Id="rId28" Type="http://schemas.openxmlformats.org/officeDocument/2006/relationships/customXml" Target="../ink/ink73.xml"/><Relationship Id="rId49" Type="http://schemas.openxmlformats.org/officeDocument/2006/relationships/image" Target="../media/image83.png"/><Relationship Id="rId114" Type="http://schemas.openxmlformats.org/officeDocument/2006/relationships/customXml" Target="../ink/ink116.xml"/><Relationship Id="rId60" Type="http://schemas.openxmlformats.org/officeDocument/2006/relationships/customXml" Target="../ink/ink89.xml"/><Relationship Id="rId81" Type="http://schemas.openxmlformats.org/officeDocument/2006/relationships/image" Target="../media/image99.png"/><Relationship Id="rId135" Type="http://schemas.openxmlformats.org/officeDocument/2006/relationships/image" Target="../media/image126.png"/><Relationship Id="rId156" Type="http://schemas.openxmlformats.org/officeDocument/2006/relationships/customXml" Target="../ink/ink137.xml"/><Relationship Id="rId177" Type="http://schemas.openxmlformats.org/officeDocument/2006/relationships/image" Target="../media/image147.png"/><Relationship Id="rId198" Type="http://schemas.openxmlformats.org/officeDocument/2006/relationships/customXml" Target="../ink/ink158.xml"/><Relationship Id="rId202" Type="http://schemas.openxmlformats.org/officeDocument/2006/relationships/customXml" Target="../ink/ink160.xml"/><Relationship Id="rId223" Type="http://schemas.openxmlformats.org/officeDocument/2006/relationships/image" Target="../media/image170.png"/><Relationship Id="rId18" Type="http://schemas.openxmlformats.org/officeDocument/2006/relationships/customXml" Target="../ink/ink68.xml"/><Relationship Id="rId39" Type="http://schemas.openxmlformats.org/officeDocument/2006/relationships/image" Target="../media/image78.png"/><Relationship Id="rId50" Type="http://schemas.openxmlformats.org/officeDocument/2006/relationships/customXml" Target="../ink/ink84.xml"/><Relationship Id="rId104" Type="http://schemas.openxmlformats.org/officeDocument/2006/relationships/customXml" Target="../ink/ink111.xml"/><Relationship Id="rId125" Type="http://schemas.openxmlformats.org/officeDocument/2006/relationships/image" Target="../media/image121.png"/><Relationship Id="rId146" Type="http://schemas.openxmlformats.org/officeDocument/2006/relationships/customXml" Target="../ink/ink132.xml"/><Relationship Id="rId167" Type="http://schemas.openxmlformats.org/officeDocument/2006/relationships/image" Target="../media/image142.png"/><Relationship Id="rId188" Type="http://schemas.openxmlformats.org/officeDocument/2006/relationships/customXml" Target="../ink/ink153.xml"/><Relationship Id="rId71" Type="http://schemas.openxmlformats.org/officeDocument/2006/relationships/image" Target="../media/image94.png"/><Relationship Id="rId92" Type="http://schemas.openxmlformats.org/officeDocument/2006/relationships/customXml" Target="../ink/ink105.xml"/><Relationship Id="rId213" Type="http://schemas.openxmlformats.org/officeDocument/2006/relationships/image" Target="../media/image165.png"/><Relationship Id="rId2" Type="http://schemas.openxmlformats.org/officeDocument/2006/relationships/customXml" Target="../ink/ink60.xml"/><Relationship Id="rId29" Type="http://schemas.openxmlformats.org/officeDocument/2006/relationships/image" Target="../media/image73.png"/><Relationship Id="rId40" Type="http://schemas.openxmlformats.org/officeDocument/2006/relationships/customXml" Target="../ink/ink79.xml"/><Relationship Id="rId115" Type="http://schemas.openxmlformats.org/officeDocument/2006/relationships/image" Target="../media/image116.png"/><Relationship Id="rId136" Type="http://schemas.openxmlformats.org/officeDocument/2006/relationships/customXml" Target="../ink/ink127.xml"/><Relationship Id="rId157" Type="http://schemas.openxmlformats.org/officeDocument/2006/relationships/image" Target="../media/image137.png"/><Relationship Id="rId178" Type="http://schemas.openxmlformats.org/officeDocument/2006/relationships/customXml" Target="../ink/ink148.xml"/><Relationship Id="rId61" Type="http://schemas.openxmlformats.org/officeDocument/2006/relationships/image" Target="../media/image89.png"/><Relationship Id="rId82" Type="http://schemas.openxmlformats.org/officeDocument/2006/relationships/customXml" Target="../ink/ink100.xml"/><Relationship Id="rId199" Type="http://schemas.openxmlformats.org/officeDocument/2006/relationships/image" Target="../media/image158.png"/><Relationship Id="rId203" Type="http://schemas.openxmlformats.org/officeDocument/2006/relationships/image" Target="../media/image160.png"/><Relationship Id="rId19" Type="http://schemas.openxmlformats.org/officeDocument/2006/relationships/image" Target="../media/image68.png"/><Relationship Id="rId224" Type="http://schemas.openxmlformats.org/officeDocument/2006/relationships/customXml" Target="../ink/ink171.xml"/><Relationship Id="rId30" Type="http://schemas.openxmlformats.org/officeDocument/2006/relationships/customXml" Target="../ink/ink74.xml"/><Relationship Id="rId105" Type="http://schemas.openxmlformats.org/officeDocument/2006/relationships/image" Target="../media/image111.png"/><Relationship Id="rId126" Type="http://schemas.openxmlformats.org/officeDocument/2006/relationships/customXml" Target="../ink/ink122.xml"/><Relationship Id="rId147" Type="http://schemas.openxmlformats.org/officeDocument/2006/relationships/image" Target="../media/image132.png"/><Relationship Id="rId168" Type="http://schemas.openxmlformats.org/officeDocument/2006/relationships/customXml" Target="../ink/ink143.xml"/><Relationship Id="rId51" Type="http://schemas.openxmlformats.org/officeDocument/2006/relationships/image" Target="../media/image84.png"/><Relationship Id="rId72" Type="http://schemas.openxmlformats.org/officeDocument/2006/relationships/customXml" Target="../ink/ink95.xml"/><Relationship Id="rId93" Type="http://schemas.openxmlformats.org/officeDocument/2006/relationships/image" Target="../media/image105.png"/><Relationship Id="rId189" Type="http://schemas.openxmlformats.org/officeDocument/2006/relationships/image" Target="../media/image153.png"/><Relationship Id="rId3" Type="http://schemas.openxmlformats.org/officeDocument/2006/relationships/image" Target="../media/image60.png"/><Relationship Id="rId214" Type="http://schemas.openxmlformats.org/officeDocument/2006/relationships/customXml" Target="../ink/ink166.xml"/><Relationship Id="rId116" Type="http://schemas.openxmlformats.org/officeDocument/2006/relationships/customXml" Target="../ink/ink117.xml"/><Relationship Id="rId137" Type="http://schemas.openxmlformats.org/officeDocument/2006/relationships/image" Target="../media/image127.png"/><Relationship Id="rId158" Type="http://schemas.openxmlformats.org/officeDocument/2006/relationships/customXml" Target="../ink/ink138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33.png"/><Relationship Id="rId21" Type="http://schemas.openxmlformats.org/officeDocument/2006/relationships/image" Target="../media/image185.png"/><Relationship Id="rId42" Type="http://schemas.openxmlformats.org/officeDocument/2006/relationships/customXml" Target="../ink/ink196.xml"/><Relationship Id="rId63" Type="http://schemas.openxmlformats.org/officeDocument/2006/relationships/image" Target="../media/image206.png"/><Relationship Id="rId84" Type="http://schemas.openxmlformats.org/officeDocument/2006/relationships/customXml" Target="../ink/ink217.xml"/><Relationship Id="rId138" Type="http://schemas.openxmlformats.org/officeDocument/2006/relationships/customXml" Target="../ink/ink244.xml"/><Relationship Id="rId159" Type="http://schemas.openxmlformats.org/officeDocument/2006/relationships/image" Target="../media/image254.png"/><Relationship Id="rId107" Type="http://schemas.openxmlformats.org/officeDocument/2006/relationships/image" Target="../media/image228.png"/><Relationship Id="rId11" Type="http://schemas.openxmlformats.org/officeDocument/2006/relationships/image" Target="../media/image180.png"/><Relationship Id="rId32" Type="http://schemas.openxmlformats.org/officeDocument/2006/relationships/customXml" Target="../ink/ink191.xml"/><Relationship Id="rId53" Type="http://schemas.openxmlformats.org/officeDocument/2006/relationships/image" Target="../media/image201.png"/><Relationship Id="rId74" Type="http://schemas.openxmlformats.org/officeDocument/2006/relationships/customXml" Target="../ink/ink212.xml"/><Relationship Id="rId128" Type="http://schemas.openxmlformats.org/officeDocument/2006/relationships/customXml" Target="../ink/ink239.xml"/><Relationship Id="rId149" Type="http://schemas.openxmlformats.org/officeDocument/2006/relationships/image" Target="../media/image249.png"/><Relationship Id="rId5" Type="http://schemas.openxmlformats.org/officeDocument/2006/relationships/image" Target="../media/image177.png"/><Relationship Id="rId95" Type="http://schemas.openxmlformats.org/officeDocument/2006/relationships/image" Target="../media/image222.png"/><Relationship Id="rId160" Type="http://schemas.openxmlformats.org/officeDocument/2006/relationships/customXml" Target="../ink/ink255.xml"/><Relationship Id="rId22" Type="http://schemas.openxmlformats.org/officeDocument/2006/relationships/customXml" Target="../ink/ink186.xml"/><Relationship Id="rId43" Type="http://schemas.openxmlformats.org/officeDocument/2006/relationships/image" Target="../media/image196.png"/><Relationship Id="rId64" Type="http://schemas.openxmlformats.org/officeDocument/2006/relationships/customXml" Target="../ink/ink207.xml"/><Relationship Id="rId118" Type="http://schemas.openxmlformats.org/officeDocument/2006/relationships/customXml" Target="../ink/ink234.xml"/><Relationship Id="rId139" Type="http://schemas.openxmlformats.org/officeDocument/2006/relationships/image" Target="../media/image244.png"/><Relationship Id="rId85" Type="http://schemas.openxmlformats.org/officeDocument/2006/relationships/image" Target="../media/image217.png"/><Relationship Id="rId150" Type="http://schemas.openxmlformats.org/officeDocument/2006/relationships/customXml" Target="../ink/ink250.xml"/><Relationship Id="rId12" Type="http://schemas.openxmlformats.org/officeDocument/2006/relationships/customXml" Target="../ink/ink181.xml"/><Relationship Id="rId33" Type="http://schemas.openxmlformats.org/officeDocument/2006/relationships/image" Target="../media/image191.png"/><Relationship Id="rId108" Type="http://schemas.openxmlformats.org/officeDocument/2006/relationships/customXml" Target="../ink/ink229.xml"/><Relationship Id="rId129" Type="http://schemas.openxmlformats.org/officeDocument/2006/relationships/image" Target="../media/image239.png"/><Relationship Id="rId54" Type="http://schemas.openxmlformats.org/officeDocument/2006/relationships/customXml" Target="../ink/ink202.xml"/><Relationship Id="rId70" Type="http://schemas.openxmlformats.org/officeDocument/2006/relationships/customXml" Target="../ink/ink210.xml"/><Relationship Id="rId75" Type="http://schemas.openxmlformats.org/officeDocument/2006/relationships/image" Target="../media/image212.png"/><Relationship Id="rId91" Type="http://schemas.openxmlformats.org/officeDocument/2006/relationships/image" Target="../media/image220.png"/><Relationship Id="rId96" Type="http://schemas.openxmlformats.org/officeDocument/2006/relationships/customXml" Target="../ink/ink223.xml"/><Relationship Id="rId140" Type="http://schemas.openxmlformats.org/officeDocument/2006/relationships/customXml" Target="../ink/ink245.xml"/><Relationship Id="rId145" Type="http://schemas.openxmlformats.org/officeDocument/2006/relationships/image" Target="../media/image247.png"/><Relationship Id="rId161" Type="http://schemas.openxmlformats.org/officeDocument/2006/relationships/image" Target="../media/image255.png"/><Relationship Id="rId166" Type="http://schemas.openxmlformats.org/officeDocument/2006/relationships/customXml" Target="../ink/ink25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8.xml"/><Relationship Id="rId23" Type="http://schemas.openxmlformats.org/officeDocument/2006/relationships/image" Target="../media/image186.png"/><Relationship Id="rId28" Type="http://schemas.openxmlformats.org/officeDocument/2006/relationships/customXml" Target="../ink/ink189.xml"/><Relationship Id="rId49" Type="http://schemas.openxmlformats.org/officeDocument/2006/relationships/image" Target="../media/image199.png"/><Relationship Id="rId114" Type="http://schemas.openxmlformats.org/officeDocument/2006/relationships/customXml" Target="../ink/ink232.xml"/><Relationship Id="rId119" Type="http://schemas.openxmlformats.org/officeDocument/2006/relationships/image" Target="../media/image234.png"/><Relationship Id="rId44" Type="http://schemas.openxmlformats.org/officeDocument/2006/relationships/customXml" Target="../ink/ink197.xml"/><Relationship Id="rId60" Type="http://schemas.openxmlformats.org/officeDocument/2006/relationships/customXml" Target="../ink/ink205.xml"/><Relationship Id="rId65" Type="http://schemas.openxmlformats.org/officeDocument/2006/relationships/image" Target="../media/image207.png"/><Relationship Id="rId81" Type="http://schemas.openxmlformats.org/officeDocument/2006/relationships/image" Target="../media/image215.png"/><Relationship Id="rId86" Type="http://schemas.openxmlformats.org/officeDocument/2006/relationships/customXml" Target="../ink/ink218.xml"/><Relationship Id="rId130" Type="http://schemas.openxmlformats.org/officeDocument/2006/relationships/customXml" Target="../ink/ink240.xml"/><Relationship Id="rId135" Type="http://schemas.openxmlformats.org/officeDocument/2006/relationships/image" Target="../media/image242.png"/><Relationship Id="rId151" Type="http://schemas.openxmlformats.org/officeDocument/2006/relationships/image" Target="../media/image250.png"/><Relationship Id="rId156" Type="http://schemas.openxmlformats.org/officeDocument/2006/relationships/customXml" Target="../ink/ink253.xml"/><Relationship Id="rId13" Type="http://schemas.openxmlformats.org/officeDocument/2006/relationships/image" Target="../media/image181.png"/><Relationship Id="rId18" Type="http://schemas.openxmlformats.org/officeDocument/2006/relationships/customXml" Target="../ink/ink184.xml"/><Relationship Id="rId39" Type="http://schemas.openxmlformats.org/officeDocument/2006/relationships/image" Target="../media/image194.png"/><Relationship Id="rId109" Type="http://schemas.openxmlformats.org/officeDocument/2006/relationships/image" Target="../media/image229.png"/><Relationship Id="rId34" Type="http://schemas.openxmlformats.org/officeDocument/2006/relationships/customXml" Target="../ink/ink192.xml"/><Relationship Id="rId50" Type="http://schemas.openxmlformats.org/officeDocument/2006/relationships/customXml" Target="../ink/ink200.xml"/><Relationship Id="rId55" Type="http://schemas.openxmlformats.org/officeDocument/2006/relationships/image" Target="../media/image202.png"/><Relationship Id="rId76" Type="http://schemas.openxmlformats.org/officeDocument/2006/relationships/customXml" Target="../ink/ink213.xml"/><Relationship Id="rId97" Type="http://schemas.openxmlformats.org/officeDocument/2006/relationships/image" Target="../media/image223.png"/><Relationship Id="rId104" Type="http://schemas.openxmlformats.org/officeDocument/2006/relationships/customXml" Target="../ink/ink227.xml"/><Relationship Id="rId120" Type="http://schemas.openxmlformats.org/officeDocument/2006/relationships/customXml" Target="../ink/ink235.xml"/><Relationship Id="rId125" Type="http://schemas.openxmlformats.org/officeDocument/2006/relationships/image" Target="../media/image237.png"/><Relationship Id="rId141" Type="http://schemas.openxmlformats.org/officeDocument/2006/relationships/image" Target="../media/image245.png"/><Relationship Id="rId146" Type="http://schemas.openxmlformats.org/officeDocument/2006/relationships/customXml" Target="../ink/ink248.xml"/><Relationship Id="rId167" Type="http://schemas.openxmlformats.org/officeDocument/2006/relationships/image" Target="../media/image258.png"/><Relationship Id="rId7" Type="http://schemas.openxmlformats.org/officeDocument/2006/relationships/image" Target="../media/image178.png"/><Relationship Id="rId71" Type="http://schemas.openxmlformats.org/officeDocument/2006/relationships/image" Target="../media/image210.png"/><Relationship Id="rId92" Type="http://schemas.openxmlformats.org/officeDocument/2006/relationships/customXml" Target="../ink/ink221.xml"/><Relationship Id="rId162" Type="http://schemas.openxmlformats.org/officeDocument/2006/relationships/customXml" Target="../ink/ink256.xml"/><Relationship Id="rId2" Type="http://schemas.openxmlformats.org/officeDocument/2006/relationships/customXml" Target="../ink/ink176.xml"/><Relationship Id="rId29" Type="http://schemas.openxmlformats.org/officeDocument/2006/relationships/image" Target="../media/image189.png"/><Relationship Id="rId24" Type="http://schemas.openxmlformats.org/officeDocument/2006/relationships/customXml" Target="../ink/ink187.xml"/><Relationship Id="rId40" Type="http://schemas.openxmlformats.org/officeDocument/2006/relationships/customXml" Target="../ink/ink195.xml"/><Relationship Id="rId45" Type="http://schemas.openxmlformats.org/officeDocument/2006/relationships/image" Target="../media/image197.png"/><Relationship Id="rId66" Type="http://schemas.openxmlformats.org/officeDocument/2006/relationships/customXml" Target="../ink/ink208.xml"/><Relationship Id="rId87" Type="http://schemas.openxmlformats.org/officeDocument/2006/relationships/image" Target="../media/image218.png"/><Relationship Id="rId110" Type="http://schemas.openxmlformats.org/officeDocument/2006/relationships/customXml" Target="../ink/ink230.xml"/><Relationship Id="rId115" Type="http://schemas.openxmlformats.org/officeDocument/2006/relationships/image" Target="../media/image232.png"/><Relationship Id="rId131" Type="http://schemas.openxmlformats.org/officeDocument/2006/relationships/image" Target="../media/image240.png"/><Relationship Id="rId136" Type="http://schemas.openxmlformats.org/officeDocument/2006/relationships/customXml" Target="../ink/ink243.xml"/><Relationship Id="rId157" Type="http://schemas.openxmlformats.org/officeDocument/2006/relationships/image" Target="../media/image253.png"/><Relationship Id="rId61" Type="http://schemas.openxmlformats.org/officeDocument/2006/relationships/image" Target="../media/image205.png"/><Relationship Id="rId82" Type="http://schemas.openxmlformats.org/officeDocument/2006/relationships/customXml" Target="../ink/ink216.xml"/><Relationship Id="rId152" Type="http://schemas.openxmlformats.org/officeDocument/2006/relationships/customXml" Target="../ink/ink251.xml"/><Relationship Id="rId19" Type="http://schemas.openxmlformats.org/officeDocument/2006/relationships/image" Target="../media/image184.png"/><Relationship Id="rId14" Type="http://schemas.openxmlformats.org/officeDocument/2006/relationships/customXml" Target="../ink/ink182.xml"/><Relationship Id="rId30" Type="http://schemas.openxmlformats.org/officeDocument/2006/relationships/customXml" Target="../ink/ink190.xml"/><Relationship Id="rId35" Type="http://schemas.openxmlformats.org/officeDocument/2006/relationships/image" Target="../media/image192.png"/><Relationship Id="rId56" Type="http://schemas.openxmlformats.org/officeDocument/2006/relationships/customXml" Target="../ink/ink203.xml"/><Relationship Id="rId77" Type="http://schemas.openxmlformats.org/officeDocument/2006/relationships/image" Target="../media/image213.png"/><Relationship Id="rId100" Type="http://schemas.openxmlformats.org/officeDocument/2006/relationships/customXml" Target="../ink/ink225.xml"/><Relationship Id="rId105" Type="http://schemas.openxmlformats.org/officeDocument/2006/relationships/image" Target="../media/image227.png"/><Relationship Id="rId126" Type="http://schemas.openxmlformats.org/officeDocument/2006/relationships/customXml" Target="../ink/ink238.xml"/><Relationship Id="rId147" Type="http://schemas.openxmlformats.org/officeDocument/2006/relationships/image" Target="../media/image248.png"/><Relationship Id="rId168" Type="http://schemas.openxmlformats.org/officeDocument/2006/relationships/customXml" Target="../ink/ink259.xml"/><Relationship Id="rId8" Type="http://schemas.openxmlformats.org/officeDocument/2006/relationships/customXml" Target="../ink/ink179.xml"/><Relationship Id="rId51" Type="http://schemas.openxmlformats.org/officeDocument/2006/relationships/image" Target="../media/image200.png"/><Relationship Id="rId72" Type="http://schemas.openxmlformats.org/officeDocument/2006/relationships/customXml" Target="../ink/ink211.xml"/><Relationship Id="rId93" Type="http://schemas.openxmlformats.org/officeDocument/2006/relationships/image" Target="../media/image221.png"/><Relationship Id="rId98" Type="http://schemas.openxmlformats.org/officeDocument/2006/relationships/customXml" Target="../ink/ink224.xml"/><Relationship Id="rId121" Type="http://schemas.openxmlformats.org/officeDocument/2006/relationships/image" Target="../media/image235.png"/><Relationship Id="rId142" Type="http://schemas.openxmlformats.org/officeDocument/2006/relationships/customXml" Target="../ink/ink246.xml"/><Relationship Id="rId163" Type="http://schemas.openxmlformats.org/officeDocument/2006/relationships/image" Target="../media/image256.png"/><Relationship Id="rId3" Type="http://schemas.openxmlformats.org/officeDocument/2006/relationships/image" Target="../media/image176.png"/><Relationship Id="rId25" Type="http://schemas.openxmlformats.org/officeDocument/2006/relationships/image" Target="../media/image187.png"/><Relationship Id="rId46" Type="http://schemas.openxmlformats.org/officeDocument/2006/relationships/customXml" Target="../ink/ink198.xml"/><Relationship Id="rId67" Type="http://schemas.openxmlformats.org/officeDocument/2006/relationships/image" Target="../media/image208.png"/><Relationship Id="rId116" Type="http://schemas.openxmlformats.org/officeDocument/2006/relationships/customXml" Target="../ink/ink233.xml"/><Relationship Id="rId137" Type="http://schemas.openxmlformats.org/officeDocument/2006/relationships/image" Target="../media/image243.png"/><Relationship Id="rId158" Type="http://schemas.openxmlformats.org/officeDocument/2006/relationships/customXml" Target="../ink/ink254.xml"/><Relationship Id="rId20" Type="http://schemas.openxmlformats.org/officeDocument/2006/relationships/customXml" Target="../ink/ink185.xml"/><Relationship Id="rId41" Type="http://schemas.openxmlformats.org/officeDocument/2006/relationships/image" Target="../media/image195.png"/><Relationship Id="rId62" Type="http://schemas.openxmlformats.org/officeDocument/2006/relationships/customXml" Target="../ink/ink206.xml"/><Relationship Id="rId83" Type="http://schemas.openxmlformats.org/officeDocument/2006/relationships/image" Target="../media/image216.png"/><Relationship Id="rId88" Type="http://schemas.openxmlformats.org/officeDocument/2006/relationships/customXml" Target="../ink/ink219.xml"/><Relationship Id="rId111" Type="http://schemas.openxmlformats.org/officeDocument/2006/relationships/image" Target="../media/image230.png"/><Relationship Id="rId132" Type="http://schemas.openxmlformats.org/officeDocument/2006/relationships/customXml" Target="../ink/ink241.xml"/><Relationship Id="rId153" Type="http://schemas.openxmlformats.org/officeDocument/2006/relationships/image" Target="../media/image251.png"/><Relationship Id="rId15" Type="http://schemas.openxmlformats.org/officeDocument/2006/relationships/image" Target="../media/image182.png"/><Relationship Id="rId36" Type="http://schemas.openxmlformats.org/officeDocument/2006/relationships/customXml" Target="../ink/ink193.xml"/><Relationship Id="rId57" Type="http://schemas.openxmlformats.org/officeDocument/2006/relationships/image" Target="../media/image203.png"/><Relationship Id="rId106" Type="http://schemas.openxmlformats.org/officeDocument/2006/relationships/customXml" Target="../ink/ink228.xml"/><Relationship Id="rId127" Type="http://schemas.openxmlformats.org/officeDocument/2006/relationships/image" Target="../media/image238.png"/><Relationship Id="rId10" Type="http://schemas.openxmlformats.org/officeDocument/2006/relationships/customXml" Target="../ink/ink180.xml"/><Relationship Id="rId31" Type="http://schemas.openxmlformats.org/officeDocument/2006/relationships/image" Target="../media/image190.png"/><Relationship Id="rId52" Type="http://schemas.openxmlformats.org/officeDocument/2006/relationships/customXml" Target="../ink/ink201.xml"/><Relationship Id="rId73" Type="http://schemas.openxmlformats.org/officeDocument/2006/relationships/image" Target="../media/image211.png"/><Relationship Id="rId78" Type="http://schemas.openxmlformats.org/officeDocument/2006/relationships/customXml" Target="../ink/ink214.xml"/><Relationship Id="rId94" Type="http://schemas.openxmlformats.org/officeDocument/2006/relationships/customXml" Target="../ink/ink222.xml"/><Relationship Id="rId99" Type="http://schemas.openxmlformats.org/officeDocument/2006/relationships/image" Target="../media/image224.png"/><Relationship Id="rId101" Type="http://schemas.openxmlformats.org/officeDocument/2006/relationships/image" Target="../media/image225.png"/><Relationship Id="rId122" Type="http://schemas.openxmlformats.org/officeDocument/2006/relationships/customXml" Target="../ink/ink236.xml"/><Relationship Id="rId143" Type="http://schemas.openxmlformats.org/officeDocument/2006/relationships/image" Target="../media/image246.png"/><Relationship Id="rId148" Type="http://schemas.openxmlformats.org/officeDocument/2006/relationships/customXml" Target="../ink/ink249.xml"/><Relationship Id="rId164" Type="http://schemas.openxmlformats.org/officeDocument/2006/relationships/customXml" Target="../ink/ink257.xml"/><Relationship Id="rId169" Type="http://schemas.openxmlformats.org/officeDocument/2006/relationships/image" Target="../media/image259.png"/><Relationship Id="rId4" Type="http://schemas.openxmlformats.org/officeDocument/2006/relationships/customXml" Target="../ink/ink177.xml"/><Relationship Id="rId9" Type="http://schemas.openxmlformats.org/officeDocument/2006/relationships/image" Target="../media/image179.png"/><Relationship Id="rId26" Type="http://schemas.openxmlformats.org/officeDocument/2006/relationships/customXml" Target="../ink/ink188.xml"/><Relationship Id="rId47" Type="http://schemas.openxmlformats.org/officeDocument/2006/relationships/image" Target="../media/image198.png"/><Relationship Id="rId68" Type="http://schemas.openxmlformats.org/officeDocument/2006/relationships/customXml" Target="../ink/ink209.xml"/><Relationship Id="rId89" Type="http://schemas.openxmlformats.org/officeDocument/2006/relationships/image" Target="../media/image219.png"/><Relationship Id="rId112" Type="http://schemas.openxmlformats.org/officeDocument/2006/relationships/customXml" Target="../ink/ink231.xml"/><Relationship Id="rId133" Type="http://schemas.openxmlformats.org/officeDocument/2006/relationships/image" Target="../media/image241.png"/><Relationship Id="rId154" Type="http://schemas.openxmlformats.org/officeDocument/2006/relationships/customXml" Target="../ink/ink252.xml"/><Relationship Id="rId16" Type="http://schemas.openxmlformats.org/officeDocument/2006/relationships/customXml" Target="../ink/ink183.xml"/><Relationship Id="rId37" Type="http://schemas.openxmlformats.org/officeDocument/2006/relationships/image" Target="../media/image193.png"/><Relationship Id="rId58" Type="http://schemas.openxmlformats.org/officeDocument/2006/relationships/customXml" Target="../ink/ink204.xml"/><Relationship Id="rId79" Type="http://schemas.openxmlformats.org/officeDocument/2006/relationships/image" Target="../media/image214.png"/><Relationship Id="rId102" Type="http://schemas.openxmlformats.org/officeDocument/2006/relationships/customXml" Target="../ink/ink226.xml"/><Relationship Id="rId123" Type="http://schemas.openxmlformats.org/officeDocument/2006/relationships/image" Target="../media/image236.png"/><Relationship Id="rId144" Type="http://schemas.openxmlformats.org/officeDocument/2006/relationships/customXml" Target="../ink/ink247.xml"/><Relationship Id="rId90" Type="http://schemas.openxmlformats.org/officeDocument/2006/relationships/customXml" Target="../ink/ink220.xml"/><Relationship Id="rId165" Type="http://schemas.openxmlformats.org/officeDocument/2006/relationships/image" Target="../media/image257.png"/><Relationship Id="rId27" Type="http://schemas.openxmlformats.org/officeDocument/2006/relationships/image" Target="../media/image188.png"/><Relationship Id="rId48" Type="http://schemas.openxmlformats.org/officeDocument/2006/relationships/customXml" Target="../ink/ink199.xml"/><Relationship Id="rId69" Type="http://schemas.openxmlformats.org/officeDocument/2006/relationships/image" Target="../media/image209.png"/><Relationship Id="rId113" Type="http://schemas.openxmlformats.org/officeDocument/2006/relationships/image" Target="../media/image231.png"/><Relationship Id="rId134" Type="http://schemas.openxmlformats.org/officeDocument/2006/relationships/customXml" Target="../ink/ink242.xml"/><Relationship Id="rId80" Type="http://schemas.openxmlformats.org/officeDocument/2006/relationships/customXml" Target="../ink/ink215.xml"/><Relationship Id="rId155" Type="http://schemas.openxmlformats.org/officeDocument/2006/relationships/image" Target="../media/image252.png"/><Relationship Id="rId17" Type="http://schemas.openxmlformats.org/officeDocument/2006/relationships/image" Target="../media/image183.png"/><Relationship Id="rId38" Type="http://schemas.openxmlformats.org/officeDocument/2006/relationships/customXml" Target="../ink/ink194.xml"/><Relationship Id="rId59" Type="http://schemas.openxmlformats.org/officeDocument/2006/relationships/image" Target="../media/image204.png"/><Relationship Id="rId103" Type="http://schemas.openxmlformats.org/officeDocument/2006/relationships/image" Target="../media/image226.png"/><Relationship Id="rId124" Type="http://schemas.openxmlformats.org/officeDocument/2006/relationships/customXml" Target="../ink/ink23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7.png"/><Relationship Id="rId299" Type="http://schemas.openxmlformats.org/officeDocument/2006/relationships/image" Target="../media/image408.png"/><Relationship Id="rId21" Type="http://schemas.openxmlformats.org/officeDocument/2006/relationships/image" Target="../media/image269.png"/><Relationship Id="rId63" Type="http://schemas.openxmlformats.org/officeDocument/2006/relationships/image" Target="../media/image290.png"/><Relationship Id="rId159" Type="http://schemas.openxmlformats.org/officeDocument/2006/relationships/image" Target="../media/image338.png"/><Relationship Id="rId324" Type="http://schemas.openxmlformats.org/officeDocument/2006/relationships/customXml" Target="../ink/ink421.xml"/><Relationship Id="rId366" Type="http://schemas.openxmlformats.org/officeDocument/2006/relationships/customXml" Target="../ink/ink442.xml"/><Relationship Id="rId170" Type="http://schemas.openxmlformats.org/officeDocument/2006/relationships/customXml" Target="../ink/ink344.xml"/><Relationship Id="rId226" Type="http://schemas.openxmlformats.org/officeDocument/2006/relationships/customXml" Target="../ink/ink372.xml"/><Relationship Id="rId268" Type="http://schemas.openxmlformats.org/officeDocument/2006/relationships/customXml" Target="../ink/ink393.xml"/><Relationship Id="rId32" Type="http://schemas.openxmlformats.org/officeDocument/2006/relationships/customXml" Target="../ink/ink275.xml"/><Relationship Id="rId74" Type="http://schemas.openxmlformats.org/officeDocument/2006/relationships/customXml" Target="../ink/ink296.xml"/><Relationship Id="rId128" Type="http://schemas.openxmlformats.org/officeDocument/2006/relationships/customXml" Target="../ink/ink323.xml"/><Relationship Id="rId335" Type="http://schemas.openxmlformats.org/officeDocument/2006/relationships/image" Target="../media/image426.png"/><Relationship Id="rId377" Type="http://schemas.openxmlformats.org/officeDocument/2006/relationships/image" Target="../media/image447.png"/><Relationship Id="rId5" Type="http://schemas.openxmlformats.org/officeDocument/2006/relationships/image" Target="../media/image261.png"/><Relationship Id="rId181" Type="http://schemas.openxmlformats.org/officeDocument/2006/relationships/image" Target="../media/image349.png"/><Relationship Id="rId237" Type="http://schemas.openxmlformats.org/officeDocument/2006/relationships/image" Target="../media/image377.png"/><Relationship Id="rId279" Type="http://schemas.openxmlformats.org/officeDocument/2006/relationships/image" Target="../media/image398.png"/><Relationship Id="rId43" Type="http://schemas.openxmlformats.org/officeDocument/2006/relationships/image" Target="../media/image280.png"/><Relationship Id="rId139" Type="http://schemas.openxmlformats.org/officeDocument/2006/relationships/image" Target="../media/image328.png"/><Relationship Id="rId290" Type="http://schemas.openxmlformats.org/officeDocument/2006/relationships/customXml" Target="../ink/ink404.xml"/><Relationship Id="rId304" Type="http://schemas.openxmlformats.org/officeDocument/2006/relationships/customXml" Target="../ink/ink411.xml"/><Relationship Id="rId346" Type="http://schemas.openxmlformats.org/officeDocument/2006/relationships/customXml" Target="../ink/ink432.xml"/><Relationship Id="rId388" Type="http://schemas.openxmlformats.org/officeDocument/2006/relationships/customXml" Target="../ink/ink453.xml"/><Relationship Id="rId85" Type="http://schemas.openxmlformats.org/officeDocument/2006/relationships/image" Target="../media/image301.png"/><Relationship Id="rId150" Type="http://schemas.openxmlformats.org/officeDocument/2006/relationships/customXml" Target="../ink/ink334.xml"/><Relationship Id="rId192" Type="http://schemas.openxmlformats.org/officeDocument/2006/relationships/customXml" Target="../ink/ink355.xml"/><Relationship Id="rId206" Type="http://schemas.openxmlformats.org/officeDocument/2006/relationships/customXml" Target="../ink/ink362.xml"/><Relationship Id="rId248" Type="http://schemas.openxmlformats.org/officeDocument/2006/relationships/customXml" Target="../ink/ink383.xml"/><Relationship Id="rId12" Type="http://schemas.openxmlformats.org/officeDocument/2006/relationships/customXml" Target="../ink/ink265.xml"/><Relationship Id="rId108" Type="http://schemas.openxmlformats.org/officeDocument/2006/relationships/customXml" Target="../ink/ink313.xml"/><Relationship Id="rId315" Type="http://schemas.openxmlformats.org/officeDocument/2006/relationships/image" Target="../media/image416.png"/><Relationship Id="rId357" Type="http://schemas.openxmlformats.org/officeDocument/2006/relationships/image" Target="../media/image437.png"/><Relationship Id="rId54" Type="http://schemas.openxmlformats.org/officeDocument/2006/relationships/customXml" Target="../ink/ink286.xml"/><Relationship Id="rId96" Type="http://schemas.openxmlformats.org/officeDocument/2006/relationships/customXml" Target="../ink/ink307.xml"/><Relationship Id="rId161" Type="http://schemas.openxmlformats.org/officeDocument/2006/relationships/image" Target="../media/image339.png"/><Relationship Id="rId217" Type="http://schemas.openxmlformats.org/officeDocument/2006/relationships/image" Target="../media/image367.png"/><Relationship Id="rId259" Type="http://schemas.openxmlformats.org/officeDocument/2006/relationships/image" Target="../media/image388.png"/><Relationship Id="rId23" Type="http://schemas.openxmlformats.org/officeDocument/2006/relationships/image" Target="../media/image270.png"/><Relationship Id="rId119" Type="http://schemas.openxmlformats.org/officeDocument/2006/relationships/image" Target="../media/image318.png"/><Relationship Id="rId270" Type="http://schemas.openxmlformats.org/officeDocument/2006/relationships/customXml" Target="../ink/ink394.xml"/><Relationship Id="rId326" Type="http://schemas.openxmlformats.org/officeDocument/2006/relationships/customXml" Target="../ink/ink422.xml"/><Relationship Id="rId65" Type="http://schemas.openxmlformats.org/officeDocument/2006/relationships/image" Target="../media/image291.png"/><Relationship Id="rId130" Type="http://schemas.openxmlformats.org/officeDocument/2006/relationships/customXml" Target="../ink/ink324.xml"/><Relationship Id="rId368" Type="http://schemas.openxmlformats.org/officeDocument/2006/relationships/customXml" Target="../ink/ink443.xml"/><Relationship Id="rId172" Type="http://schemas.openxmlformats.org/officeDocument/2006/relationships/customXml" Target="../ink/ink345.xml"/><Relationship Id="rId228" Type="http://schemas.openxmlformats.org/officeDocument/2006/relationships/customXml" Target="../ink/ink373.xml"/><Relationship Id="rId281" Type="http://schemas.openxmlformats.org/officeDocument/2006/relationships/image" Target="../media/image399.png"/><Relationship Id="rId337" Type="http://schemas.openxmlformats.org/officeDocument/2006/relationships/image" Target="../media/image427.png"/><Relationship Id="rId34" Type="http://schemas.openxmlformats.org/officeDocument/2006/relationships/customXml" Target="../ink/ink276.xml"/><Relationship Id="rId76" Type="http://schemas.openxmlformats.org/officeDocument/2006/relationships/customXml" Target="../ink/ink297.xml"/><Relationship Id="rId141" Type="http://schemas.openxmlformats.org/officeDocument/2006/relationships/image" Target="../media/image329.png"/><Relationship Id="rId379" Type="http://schemas.openxmlformats.org/officeDocument/2006/relationships/image" Target="../media/image448.png"/><Relationship Id="rId7" Type="http://schemas.openxmlformats.org/officeDocument/2006/relationships/image" Target="../media/image262.png"/><Relationship Id="rId183" Type="http://schemas.openxmlformats.org/officeDocument/2006/relationships/image" Target="../media/image350.png"/><Relationship Id="rId239" Type="http://schemas.openxmlformats.org/officeDocument/2006/relationships/image" Target="../media/image378.png"/><Relationship Id="rId390" Type="http://schemas.openxmlformats.org/officeDocument/2006/relationships/customXml" Target="../ink/ink454.xml"/><Relationship Id="rId250" Type="http://schemas.openxmlformats.org/officeDocument/2006/relationships/customXml" Target="../ink/ink384.xml"/><Relationship Id="rId292" Type="http://schemas.openxmlformats.org/officeDocument/2006/relationships/customXml" Target="../ink/ink405.xml"/><Relationship Id="rId306" Type="http://schemas.openxmlformats.org/officeDocument/2006/relationships/customXml" Target="../ink/ink412.xml"/><Relationship Id="rId45" Type="http://schemas.openxmlformats.org/officeDocument/2006/relationships/image" Target="../media/image281.png"/><Relationship Id="rId87" Type="http://schemas.openxmlformats.org/officeDocument/2006/relationships/image" Target="../media/image302.png"/><Relationship Id="rId110" Type="http://schemas.openxmlformats.org/officeDocument/2006/relationships/customXml" Target="../ink/ink314.xml"/><Relationship Id="rId348" Type="http://schemas.openxmlformats.org/officeDocument/2006/relationships/customXml" Target="../ink/ink433.xml"/><Relationship Id="rId152" Type="http://schemas.openxmlformats.org/officeDocument/2006/relationships/customXml" Target="../ink/ink335.xml"/><Relationship Id="rId194" Type="http://schemas.openxmlformats.org/officeDocument/2006/relationships/customXml" Target="../ink/ink356.xml"/><Relationship Id="rId208" Type="http://schemas.openxmlformats.org/officeDocument/2006/relationships/customXml" Target="../ink/ink363.xml"/><Relationship Id="rId261" Type="http://schemas.openxmlformats.org/officeDocument/2006/relationships/image" Target="../media/image389.png"/><Relationship Id="rId14" Type="http://schemas.openxmlformats.org/officeDocument/2006/relationships/customXml" Target="../ink/ink266.xml"/><Relationship Id="rId56" Type="http://schemas.openxmlformats.org/officeDocument/2006/relationships/customXml" Target="../ink/ink287.xml"/><Relationship Id="rId317" Type="http://schemas.openxmlformats.org/officeDocument/2006/relationships/image" Target="../media/image417.png"/><Relationship Id="rId359" Type="http://schemas.openxmlformats.org/officeDocument/2006/relationships/image" Target="../media/image438.png"/><Relationship Id="rId98" Type="http://schemas.openxmlformats.org/officeDocument/2006/relationships/customXml" Target="../ink/ink308.xml"/><Relationship Id="rId121" Type="http://schemas.openxmlformats.org/officeDocument/2006/relationships/image" Target="../media/image319.png"/><Relationship Id="rId163" Type="http://schemas.openxmlformats.org/officeDocument/2006/relationships/image" Target="../media/image340.png"/><Relationship Id="rId219" Type="http://schemas.openxmlformats.org/officeDocument/2006/relationships/image" Target="../media/image368.png"/><Relationship Id="rId370" Type="http://schemas.openxmlformats.org/officeDocument/2006/relationships/customXml" Target="../ink/ink444.xml"/><Relationship Id="rId230" Type="http://schemas.openxmlformats.org/officeDocument/2006/relationships/customXml" Target="../ink/ink374.xml"/><Relationship Id="rId25" Type="http://schemas.openxmlformats.org/officeDocument/2006/relationships/image" Target="../media/image271.png"/><Relationship Id="rId67" Type="http://schemas.openxmlformats.org/officeDocument/2006/relationships/image" Target="../media/image292.png"/><Relationship Id="rId272" Type="http://schemas.openxmlformats.org/officeDocument/2006/relationships/customXml" Target="../ink/ink395.xml"/><Relationship Id="rId328" Type="http://schemas.openxmlformats.org/officeDocument/2006/relationships/customXml" Target="../ink/ink423.xml"/><Relationship Id="rId132" Type="http://schemas.openxmlformats.org/officeDocument/2006/relationships/customXml" Target="../ink/ink325.xml"/><Relationship Id="rId174" Type="http://schemas.openxmlformats.org/officeDocument/2006/relationships/customXml" Target="../ink/ink346.xml"/><Relationship Id="rId381" Type="http://schemas.openxmlformats.org/officeDocument/2006/relationships/image" Target="../media/image449.png"/><Relationship Id="rId241" Type="http://schemas.openxmlformats.org/officeDocument/2006/relationships/image" Target="../media/image379.png"/><Relationship Id="rId36" Type="http://schemas.openxmlformats.org/officeDocument/2006/relationships/customXml" Target="../ink/ink277.xml"/><Relationship Id="rId283" Type="http://schemas.openxmlformats.org/officeDocument/2006/relationships/image" Target="../media/image400.png"/><Relationship Id="rId339" Type="http://schemas.openxmlformats.org/officeDocument/2006/relationships/image" Target="../media/image428.png"/><Relationship Id="rId78" Type="http://schemas.openxmlformats.org/officeDocument/2006/relationships/customXml" Target="../ink/ink298.xml"/><Relationship Id="rId101" Type="http://schemas.openxmlformats.org/officeDocument/2006/relationships/image" Target="../media/image309.png"/><Relationship Id="rId143" Type="http://schemas.openxmlformats.org/officeDocument/2006/relationships/image" Target="../media/image330.png"/><Relationship Id="rId185" Type="http://schemas.openxmlformats.org/officeDocument/2006/relationships/image" Target="../media/image351.png"/><Relationship Id="rId350" Type="http://schemas.openxmlformats.org/officeDocument/2006/relationships/customXml" Target="../ink/ink434.xml"/><Relationship Id="rId9" Type="http://schemas.openxmlformats.org/officeDocument/2006/relationships/image" Target="../media/image263.png"/><Relationship Id="rId210" Type="http://schemas.openxmlformats.org/officeDocument/2006/relationships/customXml" Target="../ink/ink364.xml"/><Relationship Id="rId252" Type="http://schemas.openxmlformats.org/officeDocument/2006/relationships/customXml" Target="../ink/ink385.xml"/><Relationship Id="rId294" Type="http://schemas.openxmlformats.org/officeDocument/2006/relationships/customXml" Target="../ink/ink406.xml"/><Relationship Id="rId308" Type="http://schemas.openxmlformats.org/officeDocument/2006/relationships/customXml" Target="../ink/ink413.xml"/><Relationship Id="rId47" Type="http://schemas.openxmlformats.org/officeDocument/2006/relationships/image" Target="../media/image282.png"/><Relationship Id="rId89" Type="http://schemas.openxmlformats.org/officeDocument/2006/relationships/image" Target="../media/image303.png"/><Relationship Id="rId112" Type="http://schemas.openxmlformats.org/officeDocument/2006/relationships/customXml" Target="../ink/ink315.xml"/><Relationship Id="rId154" Type="http://schemas.openxmlformats.org/officeDocument/2006/relationships/customXml" Target="../ink/ink336.xml"/><Relationship Id="rId361" Type="http://schemas.openxmlformats.org/officeDocument/2006/relationships/image" Target="../media/image439.png"/><Relationship Id="rId196" Type="http://schemas.openxmlformats.org/officeDocument/2006/relationships/customXml" Target="../ink/ink357.xml"/><Relationship Id="rId200" Type="http://schemas.openxmlformats.org/officeDocument/2006/relationships/customXml" Target="../ink/ink359.xml"/><Relationship Id="rId382" Type="http://schemas.openxmlformats.org/officeDocument/2006/relationships/customXml" Target="../ink/ink450.xml"/><Relationship Id="rId16" Type="http://schemas.openxmlformats.org/officeDocument/2006/relationships/customXml" Target="../ink/ink267.xml"/><Relationship Id="rId221" Type="http://schemas.openxmlformats.org/officeDocument/2006/relationships/image" Target="../media/image369.png"/><Relationship Id="rId242" Type="http://schemas.openxmlformats.org/officeDocument/2006/relationships/customXml" Target="../ink/ink380.xml"/><Relationship Id="rId263" Type="http://schemas.openxmlformats.org/officeDocument/2006/relationships/image" Target="../media/image390.png"/><Relationship Id="rId284" Type="http://schemas.openxmlformats.org/officeDocument/2006/relationships/customXml" Target="../ink/ink401.xml"/><Relationship Id="rId319" Type="http://schemas.openxmlformats.org/officeDocument/2006/relationships/image" Target="../media/image418.png"/><Relationship Id="rId37" Type="http://schemas.openxmlformats.org/officeDocument/2006/relationships/image" Target="../media/image277.png"/><Relationship Id="rId58" Type="http://schemas.openxmlformats.org/officeDocument/2006/relationships/customXml" Target="../ink/ink288.xml"/><Relationship Id="rId79" Type="http://schemas.openxmlformats.org/officeDocument/2006/relationships/image" Target="../media/image298.png"/><Relationship Id="rId102" Type="http://schemas.openxmlformats.org/officeDocument/2006/relationships/customXml" Target="../ink/ink310.xml"/><Relationship Id="rId123" Type="http://schemas.openxmlformats.org/officeDocument/2006/relationships/image" Target="../media/image320.png"/><Relationship Id="rId144" Type="http://schemas.openxmlformats.org/officeDocument/2006/relationships/customXml" Target="../ink/ink331.xml"/><Relationship Id="rId330" Type="http://schemas.openxmlformats.org/officeDocument/2006/relationships/customXml" Target="../ink/ink424.xml"/><Relationship Id="rId90" Type="http://schemas.openxmlformats.org/officeDocument/2006/relationships/customXml" Target="../ink/ink304.xml"/><Relationship Id="rId165" Type="http://schemas.openxmlformats.org/officeDocument/2006/relationships/image" Target="../media/image341.png"/><Relationship Id="rId186" Type="http://schemas.openxmlformats.org/officeDocument/2006/relationships/customXml" Target="../ink/ink352.xml"/><Relationship Id="rId351" Type="http://schemas.openxmlformats.org/officeDocument/2006/relationships/image" Target="../media/image434.png"/><Relationship Id="rId372" Type="http://schemas.openxmlformats.org/officeDocument/2006/relationships/customXml" Target="../ink/ink445.xml"/><Relationship Id="rId211" Type="http://schemas.openxmlformats.org/officeDocument/2006/relationships/image" Target="../media/image364.png"/><Relationship Id="rId232" Type="http://schemas.openxmlformats.org/officeDocument/2006/relationships/customXml" Target="../ink/ink375.xml"/><Relationship Id="rId253" Type="http://schemas.openxmlformats.org/officeDocument/2006/relationships/image" Target="../media/image385.png"/><Relationship Id="rId274" Type="http://schemas.openxmlformats.org/officeDocument/2006/relationships/customXml" Target="../ink/ink396.xml"/><Relationship Id="rId295" Type="http://schemas.openxmlformats.org/officeDocument/2006/relationships/image" Target="../media/image406.png"/><Relationship Id="rId309" Type="http://schemas.openxmlformats.org/officeDocument/2006/relationships/image" Target="../media/image413.png"/><Relationship Id="rId27" Type="http://schemas.openxmlformats.org/officeDocument/2006/relationships/image" Target="../media/image272.png"/><Relationship Id="rId48" Type="http://schemas.openxmlformats.org/officeDocument/2006/relationships/customXml" Target="../ink/ink283.xml"/><Relationship Id="rId69" Type="http://schemas.openxmlformats.org/officeDocument/2006/relationships/image" Target="../media/image293.png"/><Relationship Id="rId113" Type="http://schemas.openxmlformats.org/officeDocument/2006/relationships/image" Target="../media/image315.png"/><Relationship Id="rId134" Type="http://schemas.openxmlformats.org/officeDocument/2006/relationships/customXml" Target="../ink/ink326.xml"/><Relationship Id="rId320" Type="http://schemas.openxmlformats.org/officeDocument/2006/relationships/customXml" Target="../ink/ink419.xml"/><Relationship Id="rId80" Type="http://schemas.openxmlformats.org/officeDocument/2006/relationships/customXml" Target="../ink/ink299.xml"/><Relationship Id="rId155" Type="http://schemas.openxmlformats.org/officeDocument/2006/relationships/image" Target="../media/image336.png"/><Relationship Id="rId176" Type="http://schemas.openxmlformats.org/officeDocument/2006/relationships/customXml" Target="../ink/ink347.xml"/><Relationship Id="rId197" Type="http://schemas.openxmlformats.org/officeDocument/2006/relationships/image" Target="../media/image357.png"/><Relationship Id="rId341" Type="http://schemas.openxmlformats.org/officeDocument/2006/relationships/image" Target="../media/image429.png"/><Relationship Id="rId362" Type="http://schemas.openxmlformats.org/officeDocument/2006/relationships/customXml" Target="../ink/ink440.xml"/><Relationship Id="rId383" Type="http://schemas.openxmlformats.org/officeDocument/2006/relationships/image" Target="../media/image450.png"/><Relationship Id="rId201" Type="http://schemas.openxmlformats.org/officeDocument/2006/relationships/image" Target="../media/image359.png"/><Relationship Id="rId222" Type="http://schemas.openxmlformats.org/officeDocument/2006/relationships/customXml" Target="../ink/ink370.xml"/><Relationship Id="rId243" Type="http://schemas.openxmlformats.org/officeDocument/2006/relationships/image" Target="../media/image380.png"/><Relationship Id="rId264" Type="http://schemas.openxmlformats.org/officeDocument/2006/relationships/customXml" Target="../ink/ink391.xml"/><Relationship Id="rId285" Type="http://schemas.openxmlformats.org/officeDocument/2006/relationships/image" Target="../media/image401.png"/><Relationship Id="rId17" Type="http://schemas.openxmlformats.org/officeDocument/2006/relationships/image" Target="../media/image267.png"/><Relationship Id="rId38" Type="http://schemas.openxmlformats.org/officeDocument/2006/relationships/customXml" Target="../ink/ink278.xml"/><Relationship Id="rId59" Type="http://schemas.openxmlformats.org/officeDocument/2006/relationships/image" Target="../media/image288.png"/><Relationship Id="rId103" Type="http://schemas.openxmlformats.org/officeDocument/2006/relationships/image" Target="../media/image310.png"/><Relationship Id="rId124" Type="http://schemas.openxmlformats.org/officeDocument/2006/relationships/customXml" Target="../ink/ink321.xml"/><Relationship Id="rId310" Type="http://schemas.openxmlformats.org/officeDocument/2006/relationships/customXml" Target="../ink/ink414.xml"/><Relationship Id="rId70" Type="http://schemas.openxmlformats.org/officeDocument/2006/relationships/customXml" Target="../ink/ink294.xml"/><Relationship Id="rId91" Type="http://schemas.openxmlformats.org/officeDocument/2006/relationships/image" Target="../media/image304.png"/><Relationship Id="rId145" Type="http://schemas.openxmlformats.org/officeDocument/2006/relationships/image" Target="../media/image331.png"/><Relationship Id="rId166" Type="http://schemas.openxmlformats.org/officeDocument/2006/relationships/customXml" Target="../ink/ink342.xml"/><Relationship Id="rId187" Type="http://schemas.openxmlformats.org/officeDocument/2006/relationships/image" Target="../media/image352.png"/><Relationship Id="rId331" Type="http://schemas.openxmlformats.org/officeDocument/2006/relationships/image" Target="../media/image424.png"/><Relationship Id="rId352" Type="http://schemas.openxmlformats.org/officeDocument/2006/relationships/customXml" Target="../ink/ink435.xml"/><Relationship Id="rId373" Type="http://schemas.openxmlformats.org/officeDocument/2006/relationships/image" Target="../media/image445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65.xml"/><Relationship Id="rId233" Type="http://schemas.openxmlformats.org/officeDocument/2006/relationships/image" Target="../media/image375.png"/><Relationship Id="rId254" Type="http://schemas.openxmlformats.org/officeDocument/2006/relationships/customXml" Target="../ink/ink386.xml"/><Relationship Id="rId28" Type="http://schemas.openxmlformats.org/officeDocument/2006/relationships/customXml" Target="../ink/ink273.xml"/><Relationship Id="rId49" Type="http://schemas.openxmlformats.org/officeDocument/2006/relationships/image" Target="../media/image283.png"/><Relationship Id="rId114" Type="http://schemas.openxmlformats.org/officeDocument/2006/relationships/customXml" Target="../ink/ink316.xml"/><Relationship Id="rId275" Type="http://schemas.openxmlformats.org/officeDocument/2006/relationships/image" Target="../media/image396.png"/><Relationship Id="rId296" Type="http://schemas.openxmlformats.org/officeDocument/2006/relationships/customXml" Target="../ink/ink407.xml"/><Relationship Id="rId300" Type="http://schemas.openxmlformats.org/officeDocument/2006/relationships/customXml" Target="../ink/ink409.xml"/><Relationship Id="rId60" Type="http://schemas.openxmlformats.org/officeDocument/2006/relationships/customXml" Target="../ink/ink289.xml"/><Relationship Id="rId81" Type="http://schemas.openxmlformats.org/officeDocument/2006/relationships/image" Target="../media/image299.png"/><Relationship Id="rId135" Type="http://schemas.openxmlformats.org/officeDocument/2006/relationships/image" Target="../media/image326.png"/><Relationship Id="rId156" Type="http://schemas.openxmlformats.org/officeDocument/2006/relationships/customXml" Target="../ink/ink337.xml"/><Relationship Id="rId177" Type="http://schemas.openxmlformats.org/officeDocument/2006/relationships/image" Target="../media/image347.png"/><Relationship Id="rId198" Type="http://schemas.openxmlformats.org/officeDocument/2006/relationships/customXml" Target="../ink/ink358.xml"/><Relationship Id="rId321" Type="http://schemas.openxmlformats.org/officeDocument/2006/relationships/image" Target="../media/image419.png"/><Relationship Id="rId342" Type="http://schemas.openxmlformats.org/officeDocument/2006/relationships/customXml" Target="../ink/ink430.xml"/><Relationship Id="rId363" Type="http://schemas.openxmlformats.org/officeDocument/2006/relationships/image" Target="../media/image440.png"/><Relationship Id="rId384" Type="http://schemas.openxmlformats.org/officeDocument/2006/relationships/customXml" Target="../ink/ink451.xml"/><Relationship Id="rId202" Type="http://schemas.openxmlformats.org/officeDocument/2006/relationships/customXml" Target="../ink/ink360.xml"/><Relationship Id="rId223" Type="http://schemas.openxmlformats.org/officeDocument/2006/relationships/image" Target="../media/image370.png"/><Relationship Id="rId244" Type="http://schemas.openxmlformats.org/officeDocument/2006/relationships/customXml" Target="../ink/ink381.xml"/><Relationship Id="rId18" Type="http://schemas.openxmlformats.org/officeDocument/2006/relationships/customXml" Target="../ink/ink268.xml"/><Relationship Id="rId39" Type="http://schemas.openxmlformats.org/officeDocument/2006/relationships/image" Target="../media/image278.png"/><Relationship Id="rId265" Type="http://schemas.openxmlformats.org/officeDocument/2006/relationships/image" Target="../media/image391.png"/><Relationship Id="rId286" Type="http://schemas.openxmlformats.org/officeDocument/2006/relationships/customXml" Target="../ink/ink402.xml"/><Relationship Id="rId50" Type="http://schemas.openxmlformats.org/officeDocument/2006/relationships/customXml" Target="../ink/ink284.xml"/><Relationship Id="rId104" Type="http://schemas.openxmlformats.org/officeDocument/2006/relationships/customXml" Target="../ink/ink311.xml"/><Relationship Id="rId125" Type="http://schemas.openxmlformats.org/officeDocument/2006/relationships/image" Target="../media/image321.png"/><Relationship Id="rId146" Type="http://schemas.openxmlformats.org/officeDocument/2006/relationships/customXml" Target="../ink/ink332.xml"/><Relationship Id="rId167" Type="http://schemas.openxmlformats.org/officeDocument/2006/relationships/image" Target="../media/image342.png"/><Relationship Id="rId188" Type="http://schemas.openxmlformats.org/officeDocument/2006/relationships/customXml" Target="../ink/ink353.xml"/><Relationship Id="rId311" Type="http://schemas.openxmlformats.org/officeDocument/2006/relationships/image" Target="../media/image414.png"/><Relationship Id="rId332" Type="http://schemas.openxmlformats.org/officeDocument/2006/relationships/customXml" Target="../ink/ink425.xml"/><Relationship Id="rId353" Type="http://schemas.openxmlformats.org/officeDocument/2006/relationships/image" Target="../media/image435.png"/><Relationship Id="rId374" Type="http://schemas.openxmlformats.org/officeDocument/2006/relationships/customXml" Target="../ink/ink446.xml"/><Relationship Id="rId71" Type="http://schemas.openxmlformats.org/officeDocument/2006/relationships/image" Target="../media/image294.png"/><Relationship Id="rId92" Type="http://schemas.openxmlformats.org/officeDocument/2006/relationships/customXml" Target="../ink/ink305.xml"/><Relationship Id="rId213" Type="http://schemas.openxmlformats.org/officeDocument/2006/relationships/image" Target="../media/image365.png"/><Relationship Id="rId234" Type="http://schemas.openxmlformats.org/officeDocument/2006/relationships/customXml" Target="../ink/ink376.xml"/><Relationship Id="rId2" Type="http://schemas.openxmlformats.org/officeDocument/2006/relationships/customXml" Target="../ink/ink260.xml"/><Relationship Id="rId29" Type="http://schemas.openxmlformats.org/officeDocument/2006/relationships/image" Target="../media/image273.png"/><Relationship Id="rId255" Type="http://schemas.openxmlformats.org/officeDocument/2006/relationships/image" Target="../media/image386.png"/><Relationship Id="rId276" Type="http://schemas.openxmlformats.org/officeDocument/2006/relationships/customXml" Target="../ink/ink397.xml"/><Relationship Id="rId297" Type="http://schemas.openxmlformats.org/officeDocument/2006/relationships/image" Target="../media/image407.png"/><Relationship Id="rId40" Type="http://schemas.openxmlformats.org/officeDocument/2006/relationships/customXml" Target="../ink/ink279.xml"/><Relationship Id="rId115" Type="http://schemas.openxmlformats.org/officeDocument/2006/relationships/image" Target="../media/image316.png"/><Relationship Id="rId136" Type="http://schemas.openxmlformats.org/officeDocument/2006/relationships/customXml" Target="../ink/ink327.xml"/><Relationship Id="rId157" Type="http://schemas.openxmlformats.org/officeDocument/2006/relationships/image" Target="../media/image337.png"/><Relationship Id="rId178" Type="http://schemas.openxmlformats.org/officeDocument/2006/relationships/customXml" Target="../ink/ink348.xml"/><Relationship Id="rId301" Type="http://schemas.openxmlformats.org/officeDocument/2006/relationships/image" Target="../media/image409.png"/><Relationship Id="rId322" Type="http://schemas.openxmlformats.org/officeDocument/2006/relationships/customXml" Target="../ink/ink420.xml"/><Relationship Id="rId343" Type="http://schemas.openxmlformats.org/officeDocument/2006/relationships/image" Target="../media/image430.png"/><Relationship Id="rId364" Type="http://schemas.openxmlformats.org/officeDocument/2006/relationships/customXml" Target="../ink/ink441.xml"/><Relationship Id="rId61" Type="http://schemas.openxmlformats.org/officeDocument/2006/relationships/image" Target="../media/image289.png"/><Relationship Id="rId82" Type="http://schemas.openxmlformats.org/officeDocument/2006/relationships/customXml" Target="../ink/ink300.xml"/><Relationship Id="rId199" Type="http://schemas.openxmlformats.org/officeDocument/2006/relationships/image" Target="../media/image358.png"/><Relationship Id="rId203" Type="http://schemas.openxmlformats.org/officeDocument/2006/relationships/image" Target="../media/image360.png"/><Relationship Id="rId385" Type="http://schemas.openxmlformats.org/officeDocument/2006/relationships/image" Target="../media/image451.png"/><Relationship Id="rId19" Type="http://schemas.openxmlformats.org/officeDocument/2006/relationships/image" Target="../media/image268.png"/><Relationship Id="rId224" Type="http://schemas.openxmlformats.org/officeDocument/2006/relationships/customXml" Target="../ink/ink371.xml"/><Relationship Id="rId245" Type="http://schemas.openxmlformats.org/officeDocument/2006/relationships/image" Target="../media/image381.png"/><Relationship Id="rId266" Type="http://schemas.openxmlformats.org/officeDocument/2006/relationships/customXml" Target="../ink/ink392.xml"/><Relationship Id="rId287" Type="http://schemas.openxmlformats.org/officeDocument/2006/relationships/image" Target="../media/image402.png"/><Relationship Id="rId30" Type="http://schemas.openxmlformats.org/officeDocument/2006/relationships/customXml" Target="../ink/ink274.xml"/><Relationship Id="rId105" Type="http://schemas.openxmlformats.org/officeDocument/2006/relationships/image" Target="../media/image311.png"/><Relationship Id="rId126" Type="http://schemas.openxmlformats.org/officeDocument/2006/relationships/customXml" Target="../ink/ink322.xml"/><Relationship Id="rId147" Type="http://schemas.openxmlformats.org/officeDocument/2006/relationships/image" Target="../media/image332.png"/><Relationship Id="rId168" Type="http://schemas.openxmlformats.org/officeDocument/2006/relationships/customXml" Target="../ink/ink343.xml"/><Relationship Id="rId312" Type="http://schemas.openxmlformats.org/officeDocument/2006/relationships/customXml" Target="../ink/ink415.xml"/><Relationship Id="rId333" Type="http://schemas.openxmlformats.org/officeDocument/2006/relationships/image" Target="../media/image425.png"/><Relationship Id="rId354" Type="http://schemas.openxmlformats.org/officeDocument/2006/relationships/customXml" Target="../ink/ink436.xml"/><Relationship Id="rId51" Type="http://schemas.openxmlformats.org/officeDocument/2006/relationships/image" Target="../media/image284.png"/><Relationship Id="rId72" Type="http://schemas.openxmlformats.org/officeDocument/2006/relationships/customXml" Target="../ink/ink295.xml"/><Relationship Id="rId93" Type="http://schemas.openxmlformats.org/officeDocument/2006/relationships/image" Target="../media/image305.png"/><Relationship Id="rId189" Type="http://schemas.openxmlformats.org/officeDocument/2006/relationships/image" Target="../media/image353.png"/><Relationship Id="rId375" Type="http://schemas.openxmlformats.org/officeDocument/2006/relationships/image" Target="../media/image446.png"/><Relationship Id="rId3" Type="http://schemas.openxmlformats.org/officeDocument/2006/relationships/image" Target="../media/image260.png"/><Relationship Id="rId214" Type="http://schemas.openxmlformats.org/officeDocument/2006/relationships/customXml" Target="../ink/ink366.xml"/><Relationship Id="rId235" Type="http://schemas.openxmlformats.org/officeDocument/2006/relationships/image" Target="../media/image376.png"/><Relationship Id="rId256" Type="http://schemas.openxmlformats.org/officeDocument/2006/relationships/customXml" Target="../ink/ink387.xml"/><Relationship Id="rId277" Type="http://schemas.openxmlformats.org/officeDocument/2006/relationships/image" Target="../media/image397.png"/><Relationship Id="rId298" Type="http://schemas.openxmlformats.org/officeDocument/2006/relationships/customXml" Target="../ink/ink408.xml"/><Relationship Id="rId116" Type="http://schemas.openxmlformats.org/officeDocument/2006/relationships/customXml" Target="../ink/ink317.xml"/><Relationship Id="rId137" Type="http://schemas.openxmlformats.org/officeDocument/2006/relationships/image" Target="../media/image327.png"/><Relationship Id="rId158" Type="http://schemas.openxmlformats.org/officeDocument/2006/relationships/customXml" Target="../ink/ink338.xml"/><Relationship Id="rId302" Type="http://schemas.openxmlformats.org/officeDocument/2006/relationships/customXml" Target="../ink/ink410.xml"/><Relationship Id="rId323" Type="http://schemas.openxmlformats.org/officeDocument/2006/relationships/image" Target="../media/image420.png"/><Relationship Id="rId344" Type="http://schemas.openxmlformats.org/officeDocument/2006/relationships/customXml" Target="../ink/ink431.xml"/><Relationship Id="rId20" Type="http://schemas.openxmlformats.org/officeDocument/2006/relationships/customXml" Target="../ink/ink269.xml"/><Relationship Id="rId41" Type="http://schemas.openxmlformats.org/officeDocument/2006/relationships/image" Target="../media/image279.png"/><Relationship Id="rId62" Type="http://schemas.openxmlformats.org/officeDocument/2006/relationships/customXml" Target="../ink/ink290.xml"/><Relationship Id="rId83" Type="http://schemas.openxmlformats.org/officeDocument/2006/relationships/image" Target="../media/image300.png"/><Relationship Id="rId179" Type="http://schemas.openxmlformats.org/officeDocument/2006/relationships/image" Target="../media/image348.png"/><Relationship Id="rId365" Type="http://schemas.openxmlformats.org/officeDocument/2006/relationships/image" Target="../media/image441.png"/><Relationship Id="rId386" Type="http://schemas.openxmlformats.org/officeDocument/2006/relationships/customXml" Target="../ink/ink452.xml"/><Relationship Id="rId190" Type="http://schemas.openxmlformats.org/officeDocument/2006/relationships/customXml" Target="../ink/ink354.xml"/><Relationship Id="rId204" Type="http://schemas.openxmlformats.org/officeDocument/2006/relationships/customXml" Target="../ink/ink361.xml"/><Relationship Id="rId225" Type="http://schemas.openxmlformats.org/officeDocument/2006/relationships/image" Target="../media/image371.png"/><Relationship Id="rId246" Type="http://schemas.openxmlformats.org/officeDocument/2006/relationships/customXml" Target="../ink/ink382.xml"/><Relationship Id="rId267" Type="http://schemas.openxmlformats.org/officeDocument/2006/relationships/image" Target="../media/image392.png"/><Relationship Id="rId288" Type="http://schemas.openxmlformats.org/officeDocument/2006/relationships/customXml" Target="../ink/ink403.xml"/><Relationship Id="rId106" Type="http://schemas.openxmlformats.org/officeDocument/2006/relationships/customXml" Target="../ink/ink312.xml"/><Relationship Id="rId127" Type="http://schemas.openxmlformats.org/officeDocument/2006/relationships/image" Target="../media/image322.png"/><Relationship Id="rId313" Type="http://schemas.openxmlformats.org/officeDocument/2006/relationships/image" Target="../media/image415.png"/><Relationship Id="rId10" Type="http://schemas.openxmlformats.org/officeDocument/2006/relationships/customXml" Target="../ink/ink264.xml"/><Relationship Id="rId31" Type="http://schemas.openxmlformats.org/officeDocument/2006/relationships/image" Target="../media/image274.png"/><Relationship Id="rId52" Type="http://schemas.openxmlformats.org/officeDocument/2006/relationships/customXml" Target="../ink/ink285.xml"/><Relationship Id="rId73" Type="http://schemas.openxmlformats.org/officeDocument/2006/relationships/image" Target="../media/image295.png"/><Relationship Id="rId94" Type="http://schemas.openxmlformats.org/officeDocument/2006/relationships/customXml" Target="../ink/ink306.xml"/><Relationship Id="rId148" Type="http://schemas.openxmlformats.org/officeDocument/2006/relationships/customXml" Target="../ink/ink333.xml"/><Relationship Id="rId169" Type="http://schemas.openxmlformats.org/officeDocument/2006/relationships/image" Target="../media/image343.png"/><Relationship Id="rId334" Type="http://schemas.openxmlformats.org/officeDocument/2006/relationships/customXml" Target="../ink/ink426.xml"/><Relationship Id="rId355" Type="http://schemas.openxmlformats.org/officeDocument/2006/relationships/image" Target="../media/image436.png"/><Relationship Id="rId376" Type="http://schemas.openxmlformats.org/officeDocument/2006/relationships/customXml" Target="../ink/ink447.xml"/><Relationship Id="rId4" Type="http://schemas.openxmlformats.org/officeDocument/2006/relationships/customXml" Target="../ink/ink261.xml"/><Relationship Id="rId180" Type="http://schemas.openxmlformats.org/officeDocument/2006/relationships/customXml" Target="../ink/ink349.xml"/><Relationship Id="rId215" Type="http://schemas.openxmlformats.org/officeDocument/2006/relationships/image" Target="../media/image366.png"/><Relationship Id="rId236" Type="http://schemas.openxmlformats.org/officeDocument/2006/relationships/customXml" Target="../ink/ink377.xml"/><Relationship Id="rId257" Type="http://schemas.openxmlformats.org/officeDocument/2006/relationships/image" Target="../media/image387.png"/><Relationship Id="rId278" Type="http://schemas.openxmlformats.org/officeDocument/2006/relationships/customXml" Target="../ink/ink398.xml"/><Relationship Id="rId303" Type="http://schemas.openxmlformats.org/officeDocument/2006/relationships/image" Target="../media/image410.png"/><Relationship Id="rId42" Type="http://schemas.openxmlformats.org/officeDocument/2006/relationships/customXml" Target="../ink/ink280.xml"/><Relationship Id="rId84" Type="http://schemas.openxmlformats.org/officeDocument/2006/relationships/customXml" Target="../ink/ink301.xml"/><Relationship Id="rId138" Type="http://schemas.openxmlformats.org/officeDocument/2006/relationships/customXml" Target="../ink/ink328.xml"/><Relationship Id="rId345" Type="http://schemas.openxmlformats.org/officeDocument/2006/relationships/image" Target="../media/image431.png"/><Relationship Id="rId387" Type="http://schemas.openxmlformats.org/officeDocument/2006/relationships/image" Target="../media/image452.png"/><Relationship Id="rId191" Type="http://schemas.openxmlformats.org/officeDocument/2006/relationships/image" Target="../media/image354.png"/><Relationship Id="rId205" Type="http://schemas.openxmlformats.org/officeDocument/2006/relationships/image" Target="../media/image361.png"/><Relationship Id="rId247" Type="http://schemas.openxmlformats.org/officeDocument/2006/relationships/image" Target="../media/image382.png"/><Relationship Id="rId107" Type="http://schemas.openxmlformats.org/officeDocument/2006/relationships/image" Target="../media/image312.png"/><Relationship Id="rId289" Type="http://schemas.openxmlformats.org/officeDocument/2006/relationships/image" Target="../media/image403.png"/><Relationship Id="rId11" Type="http://schemas.openxmlformats.org/officeDocument/2006/relationships/image" Target="../media/image264.png"/><Relationship Id="rId53" Type="http://schemas.openxmlformats.org/officeDocument/2006/relationships/image" Target="../media/image285.png"/><Relationship Id="rId149" Type="http://schemas.openxmlformats.org/officeDocument/2006/relationships/image" Target="../media/image333.png"/><Relationship Id="rId314" Type="http://schemas.openxmlformats.org/officeDocument/2006/relationships/customXml" Target="../ink/ink416.xml"/><Relationship Id="rId356" Type="http://schemas.openxmlformats.org/officeDocument/2006/relationships/customXml" Target="../ink/ink437.xml"/><Relationship Id="rId95" Type="http://schemas.openxmlformats.org/officeDocument/2006/relationships/image" Target="../media/image306.png"/><Relationship Id="rId160" Type="http://schemas.openxmlformats.org/officeDocument/2006/relationships/customXml" Target="../ink/ink339.xml"/><Relationship Id="rId216" Type="http://schemas.openxmlformats.org/officeDocument/2006/relationships/customXml" Target="../ink/ink367.xml"/><Relationship Id="rId258" Type="http://schemas.openxmlformats.org/officeDocument/2006/relationships/customXml" Target="../ink/ink388.xml"/><Relationship Id="rId22" Type="http://schemas.openxmlformats.org/officeDocument/2006/relationships/customXml" Target="../ink/ink270.xml"/><Relationship Id="rId64" Type="http://schemas.openxmlformats.org/officeDocument/2006/relationships/customXml" Target="../ink/ink291.xml"/><Relationship Id="rId118" Type="http://schemas.openxmlformats.org/officeDocument/2006/relationships/customXml" Target="../ink/ink318.xml"/><Relationship Id="rId325" Type="http://schemas.openxmlformats.org/officeDocument/2006/relationships/image" Target="../media/image421.png"/><Relationship Id="rId367" Type="http://schemas.openxmlformats.org/officeDocument/2006/relationships/image" Target="../media/image442.png"/><Relationship Id="rId171" Type="http://schemas.openxmlformats.org/officeDocument/2006/relationships/image" Target="../media/image344.png"/><Relationship Id="rId227" Type="http://schemas.openxmlformats.org/officeDocument/2006/relationships/image" Target="../media/image372.png"/><Relationship Id="rId269" Type="http://schemas.openxmlformats.org/officeDocument/2006/relationships/image" Target="../media/image393.png"/><Relationship Id="rId33" Type="http://schemas.openxmlformats.org/officeDocument/2006/relationships/image" Target="../media/image275.png"/><Relationship Id="rId129" Type="http://schemas.openxmlformats.org/officeDocument/2006/relationships/image" Target="../media/image323.png"/><Relationship Id="rId280" Type="http://schemas.openxmlformats.org/officeDocument/2006/relationships/customXml" Target="../ink/ink399.xml"/><Relationship Id="rId336" Type="http://schemas.openxmlformats.org/officeDocument/2006/relationships/customXml" Target="../ink/ink427.xml"/><Relationship Id="rId75" Type="http://schemas.openxmlformats.org/officeDocument/2006/relationships/image" Target="../media/image296.png"/><Relationship Id="rId140" Type="http://schemas.openxmlformats.org/officeDocument/2006/relationships/customXml" Target="../ink/ink329.xml"/><Relationship Id="rId182" Type="http://schemas.openxmlformats.org/officeDocument/2006/relationships/customXml" Target="../ink/ink350.xml"/><Relationship Id="rId378" Type="http://schemas.openxmlformats.org/officeDocument/2006/relationships/customXml" Target="../ink/ink448.xml"/><Relationship Id="rId6" Type="http://schemas.openxmlformats.org/officeDocument/2006/relationships/customXml" Target="../ink/ink262.xml"/><Relationship Id="rId238" Type="http://schemas.openxmlformats.org/officeDocument/2006/relationships/customXml" Target="../ink/ink378.xml"/><Relationship Id="rId291" Type="http://schemas.openxmlformats.org/officeDocument/2006/relationships/image" Target="../media/image404.png"/><Relationship Id="rId305" Type="http://schemas.openxmlformats.org/officeDocument/2006/relationships/image" Target="../media/image411.png"/><Relationship Id="rId347" Type="http://schemas.openxmlformats.org/officeDocument/2006/relationships/image" Target="../media/image432.png"/><Relationship Id="rId44" Type="http://schemas.openxmlformats.org/officeDocument/2006/relationships/customXml" Target="../ink/ink281.xml"/><Relationship Id="rId86" Type="http://schemas.openxmlformats.org/officeDocument/2006/relationships/customXml" Target="../ink/ink302.xml"/><Relationship Id="rId151" Type="http://schemas.openxmlformats.org/officeDocument/2006/relationships/image" Target="../media/image334.png"/><Relationship Id="rId389" Type="http://schemas.openxmlformats.org/officeDocument/2006/relationships/image" Target="../media/image453.png"/><Relationship Id="rId193" Type="http://schemas.openxmlformats.org/officeDocument/2006/relationships/image" Target="../media/image355.png"/><Relationship Id="rId207" Type="http://schemas.openxmlformats.org/officeDocument/2006/relationships/image" Target="../media/image362.png"/><Relationship Id="rId249" Type="http://schemas.openxmlformats.org/officeDocument/2006/relationships/image" Target="../media/image383.png"/><Relationship Id="rId13" Type="http://schemas.openxmlformats.org/officeDocument/2006/relationships/image" Target="../media/image265.png"/><Relationship Id="rId109" Type="http://schemas.openxmlformats.org/officeDocument/2006/relationships/image" Target="../media/image313.png"/><Relationship Id="rId260" Type="http://schemas.openxmlformats.org/officeDocument/2006/relationships/customXml" Target="../ink/ink389.xml"/><Relationship Id="rId316" Type="http://schemas.openxmlformats.org/officeDocument/2006/relationships/customXml" Target="../ink/ink417.xml"/><Relationship Id="rId55" Type="http://schemas.openxmlformats.org/officeDocument/2006/relationships/image" Target="../media/image286.png"/><Relationship Id="rId97" Type="http://schemas.openxmlformats.org/officeDocument/2006/relationships/image" Target="../media/image307.png"/><Relationship Id="rId120" Type="http://schemas.openxmlformats.org/officeDocument/2006/relationships/customXml" Target="../ink/ink319.xml"/><Relationship Id="rId358" Type="http://schemas.openxmlformats.org/officeDocument/2006/relationships/customXml" Target="../ink/ink438.xml"/><Relationship Id="rId162" Type="http://schemas.openxmlformats.org/officeDocument/2006/relationships/customXml" Target="../ink/ink340.xml"/><Relationship Id="rId218" Type="http://schemas.openxmlformats.org/officeDocument/2006/relationships/customXml" Target="../ink/ink368.xml"/><Relationship Id="rId271" Type="http://schemas.openxmlformats.org/officeDocument/2006/relationships/image" Target="../media/image394.png"/><Relationship Id="rId24" Type="http://schemas.openxmlformats.org/officeDocument/2006/relationships/customXml" Target="../ink/ink271.xml"/><Relationship Id="rId66" Type="http://schemas.openxmlformats.org/officeDocument/2006/relationships/customXml" Target="../ink/ink292.xml"/><Relationship Id="rId131" Type="http://schemas.openxmlformats.org/officeDocument/2006/relationships/image" Target="../media/image324.png"/><Relationship Id="rId327" Type="http://schemas.openxmlformats.org/officeDocument/2006/relationships/image" Target="../media/image422.png"/><Relationship Id="rId369" Type="http://schemas.openxmlformats.org/officeDocument/2006/relationships/image" Target="../media/image443.png"/><Relationship Id="rId173" Type="http://schemas.openxmlformats.org/officeDocument/2006/relationships/image" Target="../media/image345.png"/><Relationship Id="rId229" Type="http://schemas.openxmlformats.org/officeDocument/2006/relationships/image" Target="../media/image373.png"/><Relationship Id="rId380" Type="http://schemas.openxmlformats.org/officeDocument/2006/relationships/customXml" Target="../ink/ink449.xml"/><Relationship Id="rId240" Type="http://schemas.openxmlformats.org/officeDocument/2006/relationships/customXml" Target="../ink/ink379.xml"/><Relationship Id="rId35" Type="http://schemas.openxmlformats.org/officeDocument/2006/relationships/image" Target="../media/image276.png"/><Relationship Id="rId77" Type="http://schemas.openxmlformats.org/officeDocument/2006/relationships/image" Target="../media/image297.png"/><Relationship Id="rId100" Type="http://schemas.openxmlformats.org/officeDocument/2006/relationships/customXml" Target="../ink/ink309.xml"/><Relationship Id="rId282" Type="http://schemas.openxmlformats.org/officeDocument/2006/relationships/customXml" Target="../ink/ink400.xml"/><Relationship Id="rId338" Type="http://schemas.openxmlformats.org/officeDocument/2006/relationships/customXml" Target="../ink/ink428.xml"/><Relationship Id="rId8" Type="http://schemas.openxmlformats.org/officeDocument/2006/relationships/customXml" Target="../ink/ink263.xml"/><Relationship Id="rId142" Type="http://schemas.openxmlformats.org/officeDocument/2006/relationships/customXml" Target="../ink/ink330.xml"/><Relationship Id="rId184" Type="http://schemas.openxmlformats.org/officeDocument/2006/relationships/customXml" Target="../ink/ink351.xml"/><Relationship Id="rId391" Type="http://schemas.openxmlformats.org/officeDocument/2006/relationships/image" Target="../media/image454.png"/><Relationship Id="rId251" Type="http://schemas.openxmlformats.org/officeDocument/2006/relationships/image" Target="../media/image384.png"/><Relationship Id="rId46" Type="http://schemas.openxmlformats.org/officeDocument/2006/relationships/customXml" Target="../ink/ink282.xml"/><Relationship Id="rId293" Type="http://schemas.openxmlformats.org/officeDocument/2006/relationships/image" Target="../media/image405.png"/><Relationship Id="rId307" Type="http://schemas.openxmlformats.org/officeDocument/2006/relationships/image" Target="../media/image412.png"/><Relationship Id="rId349" Type="http://schemas.openxmlformats.org/officeDocument/2006/relationships/image" Target="../media/image433.png"/><Relationship Id="rId88" Type="http://schemas.openxmlformats.org/officeDocument/2006/relationships/customXml" Target="../ink/ink303.xml"/><Relationship Id="rId111" Type="http://schemas.openxmlformats.org/officeDocument/2006/relationships/image" Target="../media/image314.png"/><Relationship Id="rId153" Type="http://schemas.openxmlformats.org/officeDocument/2006/relationships/image" Target="../media/image335.png"/><Relationship Id="rId195" Type="http://schemas.openxmlformats.org/officeDocument/2006/relationships/image" Target="../media/image356.png"/><Relationship Id="rId209" Type="http://schemas.openxmlformats.org/officeDocument/2006/relationships/image" Target="../media/image363.png"/><Relationship Id="rId360" Type="http://schemas.openxmlformats.org/officeDocument/2006/relationships/customXml" Target="../ink/ink439.xml"/><Relationship Id="rId220" Type="http://schemas.openxmlformats.org/officeDocument/2006/relationships/customXml" Target="../ink/ink369.xml"/><Relationship Id="rId15" Type="http://schemas.openxmlformats.org/officeDocument/2006/relationships/image" Target="../media/image266.png"/><Relationship Id="rId57" Type="http://schemas.openxmlformats.org/officeDocument/2006/relationships/image" Target="../media/image287.png"/><Relationship Id="rId262" Type="http://schemas.openxmlformats.org/officeDocument/2006/relationships/customXml" Target="../ink/ink390.xml"/><Relationship Id="rId318" Type="http://schemas.openxmlformats.org/officeDocument/2006/relationships/customXml" Target="../ink/ink418.xml"/><Relationship Id="rId99" Type="http://schemas.openxmlformats.org/officeDocument/2006/relationships/image" Target="../media/image308.png"/><Relationship Id="rId122" Type="http://schemas.openxmlformats.org/officeDocument/2006/relationships/customXml" Target="../ink/ink320.xml"/><Relationship Id="rId164" Type="http://schemas.openxmlformats.org/officeDocument/2006/relationships/customXml" Target="../ink/ink341.xml"/><Relationship Id="rId371" Type="http://schemas.openxmlformats.org/officeDocument/2006/relationships/image" Target="../media/image444.png"/><Relationship Id="rId26" Type="http://schemas.openxmlformats.org/officeDocument/2006/relationships/customXml" Target="../ink/ink272.xml"/><Relationship Id="rId231" Type="http://schemas.openxmlformats.org/officeDocument/2006/relationships/image" Target="../media/image374.png"/><Relationship Id="rId273" Type="http://schemas.openxmlformats.org/officeDocument/2006/relationships/image" Target="../media/image395.png"/><Relationship Id="rId329" Type="http://schemas.openxmlformats.org/officeDocument/2006/relationships/image" Target="../media/image423.png"/><Relationship Id="rId68" Type="http://schemas.openxmlformats.org/officeDocument/2006/relationships/customXml" Target="../ink/ink293.xml"/><Relationship Id="rId133" Type="http://schemas.openxmlformats.org/officeDocument/2006/relationships/image" Target="../media/image325.png"/><Relationship Id="rId175" Type="http://schemas.openxmlformats.org/officeDocument/2006/relationships/image" Target="../media/image346.png"/><Relationship Id="rId340" Type="http://schemas.openxmlformats.org/officeDocument/2006/relationships/customXml" Target="../ink/ink4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806072F-73F2-4414-3F88-FE4C7F238BF5}"/>
                  </a:ext>
                </a:extLst>
              </p14:cNvPr>
              <p14:cNvContentPartPr/>
              <p14:nvPr/>
            </p14:nvContentPartPr>
            <p14:xfrm>
              <a:off x="5438760" y="4263514"/>
              <a:ext cx="168120" cy="102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806072F-73F2-4414-3F88-FE4C7F238BF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29760" y="4254514"/>
                <a:ext cx="185760" cy="104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D24B83-9CAB-F73B-4C14-1F48000A7B92}"/>
                  </a:ext>
                </a:extLst>
              </p14:cNvPr>
              <p14:cNvContentPartPr/>
              <p14:nvPr/>
            </p14:nvContentPartPr>
            <p14:xfrm>
              <a:off x="5844840" y="4187194"/>
              <a:ext cx="758160" cy="963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D24B83-9CAB-F73B-4C14-1F48000A7B9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35840" y="4178194"/>
                <a:ext cx="775800" cy="98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E9F924A1-F100-C218-DE4C-10FEDAE813EC}"/>
              </a:ext>
            </a:extLst>
          </p:cNvPr>
          <p:cNvGrpSpPr/>
          <p:nvPr/>
        </p:nvGrpSpPr>
        <p:grpSpPr>
          <a:xfrm>
            <a:off x="4389000" y="748474"/>
            <a:ext cx="3938760" cy="796320"/>
            <a:chOff x="4389000" y="748474"/>
            <a:chExt cx="3938760" cy="79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42509809-8E5A-B839-55FC-D760718391D8}"/>
                    </a:ext>
                  </a:extLst>
                </p14:cNvPr>
                <p14:cNvContentPartPr/>
                <p14:nvPr/>
              </p14:nvContentPartPr>
              <p14:xfrm>
                <a:off x="4389000" y="831994"/>
                <a:ext cx="330120" cy="362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42509809-8E5A-B839-55FC-D760718391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371360" y="814354"/>
                  <a:ext cx="365760" cy="39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992AE03-5DEE-D2BD-A9A0-0B04F18E5DC3}"/>
                    </a:ext>
                  </a:extLst>
                </p14:cNvPr>
                <p14:cNvContentPartPr/>
                <p14:nvPr/>
              </p14:nvContentPartPr>
              <p14:xfrm>
                <a:off x="4704720" y="946114"/>
                <a:ext cx="559440" cy="3402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992AE03-5DEE-D2BD-A9A0-0B04F18E5DC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686720" y="928474"/>
                  <a:ext cx="595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2043AD9-6AD0-6ED8-0B3E-38D88F0BEEEC}"/>
                    </a:ext>
                  </a:extLst>
                </p14:cNvPr>
                <p14:cNvContentPartPr/>
                <p14:nvPr/>
              </p14:nvContentPartPr>
              <p14:xfrm>
                <a:off x="5470800" y="748474"/>
                <a:ext cx="71640" cy="36180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2043AD9-6AD0-6ED8-0B3E-38D88F0BEEE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453160" y="730474"/>
                  <a:ext cx="10728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8FBD41C6-E4D1-1DC4-E6E2-7C7FBCDAFA59}"/>
                    </a:ext>
                  </a:extLst>
                </p14:cNvPr>
                <p14:cNvContentPartPr/>
                <p14:nvPr/>
              </p14:nvContentPartPr>
              <p14:xfrm>
                <a:off x="5363880" y="1015234"/>
                <a:ext cx="261720" cy="781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8FBD41C6-E4D1-1DC4-E6E2-7C7FBCDAFA5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345880" y="997594"/>
                  <a:ext cx="29736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3D43103-D2F6-C7BA-8313-01352730103A}"/>
                    </a:ext>
                  </a:extLst>
                </p14:cNvPr>
                <p14:cNvContentPartPr/>
                <p14:nvPr/>
              </p14:nvContentPartPr>
              <p14:xfrm>
                <a:off x="5604720" y="1056634"/>
                <a:ext cx="463680" cy="2304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3D43103-D2F6-C7BA-8313-01352730103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586720" y="1038994"/>
                  <a:ext cx="49932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B919EDB-5520-C46D-8826-681F93BB24F3}"/>
                    </a:ext>
                  </a:extLst>
                </p14:cNvPr>
                <p14:cNvContentPartPr/>
                <p14:nvPr/>
              </p14:nvContentPartPr>
              <p14:xfrm>
                <a:off x="6298080" y="765754"/>
                <a:ext cx="65160" cy="5299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B919EDB-5520-C46D-8826-681F93BB24F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80440" y="748114"/>
                  <a:ext cx="100800" cy="56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4573F8A-BA0E-6849-6561-C8A79258C289}"/>
                    </a:ext>
                  </a:extLst>
                </p14:cNvPr>
                <p14:cNvContentPartPr/>
                <p14:nvPr/>
              </p14:nvContentPartPr>
              <p14:xfrm>
                <a:off x="6666360" y="792754"/>
                <a:ext cx="1086120" cy="7520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4573F8A-BA0E-6849-6561-C8A79258C28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648720" y="774754"/>
                  <a:ext cx="112176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725538D4-5AD8-01B4-5225-D929D1FE6AA2}"/>
                    </a:ext>
                  </a:extLst>
                </p14:cNvPr>
                <p14:cNvContentPartPr/>
                <p14:nvPr/>
              </p14:nvContentPartPr>
              <p14:xfrm>
                <a:off x="7830600" y="907594"/>
                <a:ext cx="58320" cy="993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725538D4-5AD8-01B4-5225-D929D1FE6AA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12600" y="889954"/>
                  <a:ext cx="939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FD57744-8DC5-9A3F-A30A-DC72F6921CDE}"/>
                    </a:ext>
                  </a:extLst>
                </p14:cNvPr>
                <p14:cNvContentPartPr/>
                <p14:nvPr/>
              </p14:nvContentPartPr>
              <p14:xfrm>
                <a:off x="7917720" y="916954"/>
                <a:ext cx="410040" cy="42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CFD57744-8DC5-9A3F-A30A-DC72F6921CD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899720" y="898954"/>
                  <a:ext cx="445680" cy="461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2A8113-AEAB-FFD8-B656-7EEB594A09B8}"/>
              </a:ext>
            </a:extLst>
          </p:cNvPr>
          <p:cNvGrpSpPr/>
          <p:nvPr/>
        </p:nvGrpSpPr>
        <p:grpSpPr>
          <a:xfrm>
            <a:off x="4534440" y="3428674"/>
            <a:ext cx="4373280" cy="790560"/>
            <a:chOff x="4534440" y="3428674"/>
            <a:chExt cx="4373280" cy="790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A9BF6A4-173A-8607-7079-7CBCD8F3A809}"/>
                    </a:ext>
                  </a:extLst>
                </p14:cNvPr>
                <p14:cNvContentPartPr/>
                <p14:nvPr/>
              </p14:nvContentPartPr>
              <p14:xfrm>
                <a:off x="4534440" y="3720994"/>
                <a:ext cx="408960" cy="302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A9BF6A4-173A-8607-7079-7CBCD8F3A80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6800" y="3702994"/>
                  <a:ext cx="444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4A63C20-7B69-9FD4-7C61-4444BD02D6C5}"/>
                    </a:ext>
                  </a:extLst>
                </p14:cNvPr>
                <p14:cNvContentPartPr/>
                <p14:nvPr/>
              </p14:nvContentPartPr>
              <p14:xfrm>
                <a:off x="5029080" y="3564034"/>
                <a:ext cx="858240" cy="441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4A63C20-7B69-9FD4-7C61-4444BD02D6C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11080" y="3546034"/>
                  <a:ext cx="89388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55EE63E-F240-A270-CFFA-3E165C768A50}"/>
                    </a:ext>
                  </a:extLst>
                </p14:cNvPr>
                <p14:cNvContentPartPr/>
                <p14:nvPr/>
              </p14:nvContentPartPr>
              <p14:xfrm>
                <a:off x="5708040" y="3777874"/>
                <a:ext cx="242280" cy="320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55EE63E-F240-A270-CFFA-3E165C768A5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90040" y="3760234"/>
                  <a:ext cx="277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72F2DA0-A54A-9E5C-2B7F-D9E639F4C474}"/>
                    </a:ext>
                  </a:extLst>
                </p14:cNvPr>
                <p14:cNvContentPartPr/>
                <p14:nvPr/>
              </p14:nvContentPartPr>
              <p14:xfrm>
                <a:off x="6012240" y="3689314"/>
                <a:ext cx="611640" cy="31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72F2DA0-A54A-9E5C-2B7F-D9E639F4C47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994240" y="3671674"/>
                  <a:ext cx="6472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7E14485-ACC7-1B7F-B141-7C61E8539F56}"/>
                    </a:ext>
                  </a:extLst>
                </p14:cNvPr>
                <p14:cNvContentPartPr/>
                <p14:nvPr/>
              </p14:nvContentPartPr>
              <p14:xfrm>
                <a:off x="6687240" y="3481594"/>
                <a:ext cx="106920" cy="417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7E14485-ACC7-1B7F-B141-7C61E8539F5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669600" y="3463954"/>
                  <a:ext cx="14256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B7514CB-9FC3-9EED-3733-0C20AD7D2C1E}"/>
                    </a:ext>
                  </a:extLst>
                </p14:cNvPr>
                <p14:cNvContentPartPr/>
                <p14:nvPr/>
              </p14:nvContentPartPr>
              <p14:xfrm>
                <a:off x="7316160" y="3473674"/>
                <a:ext cx="184320" cy="725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B7514CB-9FC3-9EED-3733-0C20AD7D2C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298160" y="3455674"/>
                  <a:ext cx="219960" cy="76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FFCD522-9F27-61F5-926F-4C8FC3B123F3}"/>
                    </a:ext>
                  </a:extLst>
                </p14:cNvPr>
                <p14:cNvContentPartPr/>
                <p14:nvPr/>
              </p14:nvContentPartPr>
              <p14:xfrm>
                <a:off x="7128960" y="3428674"/>
                <a:ext cx="1305720" cy="669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FFCD522-9F27-61F5-926F-4C8FC3B123F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110960" y="3411034"/>
                  <a:ext cx="1341360" cy="70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B025CD5-2CD6-1001-673C-D544817B5202}"/>
                    </a:ext>
                  </a:extLst>
                </p14:cNvPr>
                <p14:cNvContentPartPr/>
                <p14:nvPr/>
              </p14:nvContentPartPr>
              <p14:xfrm>
                <a:off x="8536200" y="3667714"/>
                <a:ext cx="371520" cy="551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025CD5-2CD6-1001-673C-D544817B52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18200" y="3649714"/>
                  <a:ext cx="407160" cy="58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4DC4E4AB-EF33-2412-9320-627F734853CD}"/>
              </a:ext>
            </a:extLst>
          </p:cNvPr>
          <p:cNvGrpSpPr/>
          <p:nvPr/>
        </p:nvGrpSpPr>
        <p:grpSpPr>
          <a:xfrm>
            <a:off x="4926480" y="1743874"/>
            <a:ext cx="390600" cy="457560"/>
            <a:chOff x="4926480" y="1743874"/>
            <a:chExt cx="390600" cy="45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3199088-8A01-E029-2218-5A0961137FB9}"/>
                    </a:ext>
                  </a:extLst>
                </p14:cNvPr>
                <p14:cNvContentPartPr/>
                <p14:nvPr/>
              </p14:nvContentPartPr>
              <p14:xfrm>
                <a:off x="4926480" y="1743874"/>
                <a:ext cx="272160" cy="457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3199088-8A01-E029-2218-5A0961137F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908840" y="1725874"/>
                  <a:ext cx="30780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BB8685-FE0B-686B-846D-D0BD3384028C}"/>
                    </a:ext>
                  </a:extLst>
                </p14:cNvPr>
                <p14:cNvContentPartPr/>
                <p14:nvPr/>
              </p14:nvContentPartPr>
              <p14:xfrm>
                <a:off x="4974720" y="1927474"/>
                <a:ext cx="342360" cy="98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BB8685-FE0B-686B-846D-D0BD3384028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6720" y="1909834"/>
                  <a:ext cx="37800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5BCC444-99B1-3878-88E7-FB42725B8967}"/>
              </a:ext>
            </a:extLst>
          </p:cNvPr>
          <p:cNvGrpSpPr/>
          <p:nvPr/>
        </p:nvGrpSpPr>
        <p:grpSpPr>
          <a:xfrm>
            <a:off x="4676280" y="4911874"/>
            <a:ext cx="544320" cy="593280"/>
            <a:chOff x="4676280" y="4911874"/>
            <a:chExt cx="544320" cy="59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398D8B-3813-3AFA-3F8A-9DE9CBBADEC0}"/>
                    </a:ext>
                  </a:extLst>
                </p14:cNvPr>
                <p14:cNvContentPartPr/>
                <p14:nvPr/>
              </p14:nvContentPartPr>
              <p14:xfrm>
                <a:off x="4676280" y="4911874"/>
                <a:ext cx="475560" cy="593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398D8B-3813-3AFA-3F8A-9DE9CBBADEC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58640" y="4893874"/>
                  <a:ext cx="511200" cy="62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AAECA1-6148-FD50-9232-F2E081B3FAB1}"/>
                    </a:ext>
                  </a:extLst>
                </p14:cNvPr>
                <p14:cNvContentPartPr/>
                <p14:nvPr/>
              </p14:nvContentPartPr>
              <p14:xfrm>
                <a:off x="4718760" y="5151634"/>
                <a:ext cx="501840" cy="132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AAECA1-6148-FD50-9232-F2E081B3FAB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700760" y="5133994"/>
                  <a:ext cx="537480" cy="168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BBE127A-E7E7-DE2E-0983-A19532C7DF55}"/>
              </a:ext>
            </a:extLst>
          </p:cNvPr>
          <p:cNvGrpSpPr/>
          <p:nvPr/>
        </p:nvGrpSpPr>
        <p:grpSpPr>
          <a:xfrm>
            <a:off x="5833680" y="1765834"/>
            <a:ext cx="510480" cy="662400"/>
            <a:chOff x="5833680" y="1765834"/>
            <a:chExt cx="510480" cy="662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FE2CBBD-21C0-681F-D2A8-AB7915B8640F}"/>
                    </a:ext>
                  </a:extLst>
                </p14:cNvPr>
                <p14:cNvContentPartPr/>
                <p14:nvPr/>
              </p14:nvContentPartPr>
              <p14:xfrm>
                <a:off x="5833680" y="1942594"/>
                <a:ext cx="41760" cy="2214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FE2CBBD-21C0-681F-D2A8-AB7915B8640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5680" y="1924954"/>
                  <a:ext cx="774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DC45BF5-28AC-81B8-59F3-40757E0E22A0}"/>
                    </a:ext>
                  </a:extLst>
                </p14:cNvPr>
                <p14:cNvContentPartPr/>
                <p14:nvPr/>
              </p14:nvContentPartPr>
              <p14:xfrm>
                <a:off x="5846280" y="1776274"/>
                <a:ext cx="241560" cy="255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DC45BF5-28AC-81B8-59F3-40757E0E22A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828640" y="1758634"/>
                  <a:ext cx="2772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43A060-7577-FF2B-A94A-E179E9CCBA51}"/>
                    </a:ext>
                  </a:extLst>
                </p14:cNvPr>
                <p14:cNvContentPartPr/>
                <p14:nvPr/>
              </p14:nvContentPartPr>
              <p14:xfrm>
                <a:off x="6030960" y="1765834"/>
                <a:ext cx="313200" cy="6624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43A060-7577-FF2B-A94A-E179E9CCBA5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012960" y="1748194"/>
                  <a:ext cx="34884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9B0074D-9774-89C4-119A-582504C6FCFF}"/>
              </a:ext>
            </a:extLst>
          </p:cNvPr>
          <p:cNvGrpSpPr/>
          <p:nvPr/>
        </p:nvGrpSpPr>
        <p:grpSpPr>
          <a:xfrm>
            <a:off x="962880" y="1165354"/>
            <a:ext cx="1419840" cy="4919040"/>
            <a:chOff x="962880" y="1165354"/>
            <a:chExt cx="1419840" cy="491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E90CB5E0-EA7B-6330-8471-46ACB0B05734}"/>
                    </a:ext>
                  </a:extLst>
                </p14:cNvPr>
                <p14:cNvContentPartPr/>
                <p14:nvPr/>
              </p14:nvContentPartPr>
              <p14:xfrm>
                <a:off x="1714200" y="1165354"/>
                <a:ext cx="172800" cy="15008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E90CB5E0-EA7B-6330-8471-46ACB0B057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96200" y="1147354"/>
                  <a:ext cx="208440" cy="15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E5544D06-4494-A7A1-9CBF-6F5397F5A29D}"/>
                    </a:ext>
                  </a:extLst>
                </p14:cNvPr>
                <p14:cNvContentPartPr/>
                <p14:nvPr/>
              </p14:nvContentPartPr>
              <p14:xfrm>
                <a:off x="2007960" y="2406994"/>
                <a:ext cx="80280" cy="3470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E5544D06-4494-A7A1-9CBF-6F5397F5A2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89960" y="2388994"/>
                  <a:ext cx="115920" cy="38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4C7FCD8-62A4-6E8E-654A-67A52F334550}"/>
                    </a:ext>
                  </a:extLst>
                </p14:cNvPr>
                <p14:cNvContentPartPr/>
                <p14:nvPr/>
              </p14:nvContentPartPr>
              <p14:xfrm>
                <a:off x="1949280" y="2308714"/>
                <a:ext cx="70200" cy="25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4C7FCD8-62A4-6E8E-654A-67A52F3345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931640" y="2290714"/>
                  <a:ext cx="1058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F9B8E41-143B-8569-8A64-4EC085C6DB4A}"/>
                    </a:ext>
                  </a:extLst>
                </p14:cNvPr>
                <p14:cNvContentPartPr/>
                <p14:nvPr/>
              </p14:nvContentPartPr>
              <p14:xfrm>
                <a:off x="2248080" y="2311954"/>
                <a:ext cx="132120" cy="7099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F9B8E41-143B-8569-8A64-4EC085C6DB4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30440" y="2293954"/>
                  <a:ext cx="1677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906649-62C5-E53C-5885-D19E07D03684}"/>
                    </a:ext>
                  </a:extLst>
                </p14:cNvPr>
                <p14:cNvContentPartPr/>
                <p14:nvPr/>
              </p14:nvContentPartPr>
              <p14:xfrm>
                <a:off x="2115600" y="2601034"/>
                <a:ext cx="231480" cy="114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906649-62C5-E53C-5885-D19E07D0368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097600" y="2583034"/>
                  <a:ext cx="2671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04B9D0EF-1614-E903-9615-46701EFCAF42}"/>
                    </a:ext>
                  </a:extLst>
                </p14:cNvPr>
                <p14:cNvContentPartPr/>
                <p14:nvPr/>
              </p14:nvContentPartPr>
              <p14:xfrm>
                <a:off x="2086080" y="3057514"/>
                <a:ext cx="86760" cy="1031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04B9D0EF-1614-E903-9615-46701EFCAF42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068080" y="3039874"/>
                  <a:ext cx="122400" cy="10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B83194F-5BD0-6449-F4F3-FCDCF20A1AC4}"/>
                    </a:ext>
                  </a:extLst>
                </p14:cNvPr>
                <p14:cNvContentPartPr/>
                <p14:nvPr/>
              </p14:nvContentPartPr>
              <p14:xfrm>
                <a:off x="1654080" y="2930074"/>
                <a:ext cx="184320" cy="421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B83194F-5BD0-6449-F4F3-FCDCF20A1AC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636080" y="2912074"/>
                  <a:ext cx="2199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9F99319-BCFA-5F03-9148-9106FE895BB0}"/>
                    </a:ext>
                  </a:extLst>
                </p14:cNvPr>
                <p14:cNvContentPartPr/>
                <p14:nvPr/>
              </p14:nvContentPartPr>
              <p14:xfrm>
                <a:off x="1712400" y="3956074"/>
                <a:ext cx="185760" cy="640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9F99319-BCFA-5F03-9148-9106FE895BB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694760" y="3938074"/>
                  <a:ext cx="221400" cy="6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E3281C8-FCA7-C2F3-8956-4BF4A1587E1F}"/>
                    </a:ext>
                  </a:extLst>
                </p14:cNvPr>
                <p14:cNvContentPartPr/>
                <p14:nvPr/>
              </p14:nvContentPartPr>
              <p14:xfrm>
                <a:off x="1851360" y="4689754"/>
                <a:ext cx="8640" cy="85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E3281C8-FCA7-C2F3-8956-4BF4A1587E1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33720" y="4671754"/>
                  <a:ext cx="4428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D174015-404B-0042-6279-11D297269AC0}"/>
                    </a:ext>
                  </a:extLst>
                </p14:cNvPr>
                <p14:cNvContentPartPr/>
                <p14:nvPr/>
              </p14:nvContentPartPr>
              <p14:xfrm>
                <a:off x="1682160" y="4616314"/>
                <a:ext cx="183960" cy="146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D174015-404B-0042-6279-11D297269AC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664160" y="4598314"/>
                  <a:ext cx="219600" cy="15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56807B-0531-9B24-4268-F7A981623423}"/>
                    </a:ext>
                  </a:extLst>
                </p14:cNvPr>
                <p14:cNvContentPartPr/>
                <p14:nvPr/>
              </p14:nvContentPartPr>
              <p14:xfrm>
                <a:off x="976200" y="1559554"/>
                <a:ext cx="191880" cy="537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56807B-0531-9B24-4268-F7A98162342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58560" y="1541554"/>
                  <a:ext cx="22752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E335BE6-ACD0-1F3A-9534-67797513F1C0}"/>
                    </a:ext>
                  </a:extLst>
                </p14:cNvPr>
                <p14:cNvContentPartPr/>
                <p14:nvPr/>
              </p14:nvContentPartPr>
              <p14:xfrm>
                <a:off x="962880" y="1759714"/>
                <a:ext cx="285480" cy="777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E335BE6-ACD0-1F3A-9534-67797513F1C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45240" y="1742074"/>
                  <a:ext cx="32112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FE920C4-5A35-0186-EBD3-C8B087987BFF}"/>
                    </a:ext>
                  </a:extLst>
                </p14:cNvPr>
                <p14:cNvContentPartPr/>
                <p14:nvPr/>
              </p14:nvContentPartPr>
              <p14:xfrm>
                <a:off x="1064760" y="3372874"/>
                <a:ext cx="235440" cy="42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FE920C4-5A35-0186-EBD3-C8B087987BF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46760" y="3354874"/>
                  <a:ext cx="271080" cy="46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9B52F29-ADE1-1B76-776C-EEA443A17A7C}"/>
                    </a:ext>
                  </a:extLst>
                </p14:cNvPr>
                <p14:cNvContentPartPr/>
                <p14:nvPr/>
              </p14:nvContentPartPr>
              <p14:xfrm>
                <a:off x="985200" y="5048674"/>
                <a:ext cx="275760" cy="37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9B52F29-ADE1-1B76-776C-EEA443A17A7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67200" y="5031034"/>
                  <a:ext cx="3114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4BA9FA4-F87E-E6BF-E939-D260F37BD680}"/>
                    </a:ext>
                  </a:extLst>
                </p14:cNvPr>
                <p14:cNvContentPartPr/>
                <p14:nvPr/>
              </p14:nvContentPartPr>
              <p14:xfrm>
                <a:off x="1519080" y="3335434"/>
                <a:ext cx="863640" cy="121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4BA9FA4-F87E-E6BF-E939-D260F37BD68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501440" y="3317794"/>
                  <a:ext cx="89928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A9D847C-0B94-34E8-2358-F2E28775F062}"/>
                    </a:ext>
                  </a:extLst>
                </p14:cNvPr>
                <p14:cNvContentPartPr/>
                <p14:nvPr/>
              </p14:nvContentPartPr>
              <p14:xfrm>
                <a:off x="1485600" y="3909634"/>
                <a:ext cx="725760" cy="80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A9D847C-0B94-34E8-2358-F2E28775F06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467600" y="3891994"/>
                  <a:ext cx="761400" cy="116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19CC2D9-D856-2FD8-416A-F0D636FD1F77}"/>
              </a:ext>
            </a:extLst>
          </p:cNvPr>
          <p:cNvGrpSpPr/>
          <p:nvPr/>
        </p:nvGrpSpPr>
        <p:grpSpPr>
          <a:xfrm>
            <a:off x="8466720" y="466594"/>
            <a:ext cx="1666080" cy="665280"/>
            <a:chOff x="8466720" y="466594"/>
            <a:chExt cx="1666080" cy="665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7CB872C-E3CC-B2A5-F22A-EFE288655667}"/>
                    </a:ext>
                  </a:extLst>
                </p14:cNvPr>
                <p14:cNvContentPartPr/>
                <p14:nvPr/>
              </p14:nvContentPartPr>
              <p14:xfrm>
                <a:off x="8466720" y="496834"/>
                <a:ext cx="870120" cy="110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7CB872C-E3CC-B2A5-F22A-EFE28865566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448720" y="478834"/>
                  <a:ext cx="9057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D7588303-CAF8-7012-4F32-B5900AAC74B3}"/>
                    </a:ext>
                  </a:extLst>
                </p14:cNvPr>
                <p14:cNvContentPartPr/>
                <p14:nvPr/>
              </p14:nvContentPartPr>
              <p14:xfrm>
                <a:off x="8675880" y="466594"/>
                <a:ext cx="271080" cy="618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D7588303-CAF8-7012-4F32-B5900AAC74B3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657880" y="448954"/>
                  <a:ext cx="3067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57E672D-BE0E-100E-C018-B0598B943206}"/>
                    </a:ext>
                  </a:extLst>
                </p14:cNvPr>
                <p14:cNvContentPartPr/>
                <p14:nvPr/>
              </p14:nvContentPartPr>
              <p14:xfrm>
                <a:off x="8913120" y="846754"/>
                <a:ext cx="243720" cy="280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57E672D-BE0E-100E-C018-B0598B943206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895480" y="828754"/>
                  <a:ext cx="2793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0D0689-DF14-638E-1F36-D8F1865917EA}"/>
                    </a:ext>
                  </a:extLst>
                </p14:cNvPr>
                <p14:cNvContentPartPr/>
                <p14:nvPr/>
              </p14:nvContentPartPr>
              <p14:xfrm>
                <a:off x="9206520" y="820834"/>
                <a:ext cx="926280" cy="311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0D0689-DF14-638E-1F36-D8F1865917E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188880" y="802834"/>
                  <a:ext cx="961920" cy="34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BC63000-99CF-D7E1-1921-C93C3D2C471C}"/>
              </a:ext>
            </a:extLst>
          </p:cNvPr>
          <p:cNvGrpSpPr/>
          <p:nvPr/>
        </p:nvGrpSpPr>
        <p:grpSpPr>
          <a:xfrm>
            <a:off x="9529800" y="3410314"/>
            <a:ext cx="1526040" cy="603720"/>
            <a:chOff x="9529800" y="3410314"/>
            <a:chExt cx="1526040" cy="6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5F4F36C-593B-DB20-C7A3-9F7D84F6AF07}"/>
                    </a:ext>
                  </a:extLst>
                </p14:cNvPr>
                <p14:cNvContentPartPr/>
                <p14:nvPr/>
              </p14:nvContentPartPr>
              <p14:xfrm>
                <a:off x="9533760" y="3410314"/>
                <a:ext cx="446400" cy="5054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5F4F36C-593B-DB20-C7A3-9F7D84F6AF0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16120" y="3392674"/>
                  <a:ext cx="48204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1DA549E-D4AE-E410-1844-8CD22892862E}"/>
                    </a:ext>
                  </a:extLst>
                </p14:cNvPr>
                <p14:cNvContentPartPr/>
                <p14:nvPr/>
              </p14:nvContentPartPr>
              <p14:xfrm>
                <a:off x="9529800" y="3739354"/>
                <a:ext cx="370440" cy="14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1DA549E-D4AE-E410-1844-8CD2289286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9511800" y="3721714"/>
                  <a:ext cx="40608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58A9202-E008-0829-448F-755CDFC82F0C}"/>
                    </a:ext>
                  </a:extLst>
                </p14:cNvPr>
                <p14:cNvContentPartPr/>
                <p14:nvPr/>
              </p14:nvContentPartPr>
              <p14:xfrm>
                <a:off x="9910320" y="3414274"/>
                <a:ext cx="1145520" cy="599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58A9202-E008-0829-448F-755CDFC82F0C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892680" y="3396634"/>
                  <a:ext cx="1181160" cy="63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F986936-64B1-158D-73C5-C05707AFB8AB}"/>
                  </a:ext>
                </a:extLst>
              </p14:cNvPr>
              <p14:cNvContentPartPr/>
              <p14:nvPr/>
            </p14:nvContentPartPr>
            <p14:xfrm>
              <a:off x="6838440" y="1865194"/>
              <a:ext cx="458640" cy="45972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F986936-64B1-158D-73C5-C05707AFB8AB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6820800" y="1847554"/>
                <a:ext cx="4942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011412C-41C8-9CDA-ACD4-B03D8DA05BE7}"/>
                  </a:ext>
                </a:extLst>
              </p14:cNvPr>
              <p14:cNvContentPartPr/>
              <p14:nvPr/>
            </p14:nvContentPartPr>
            <p14:xfrm>
              <a:off x="5934120" y="4934914"/>
              <a:ext cx="74520" cy="3067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011412C-41C8-9CDA-ACD4-B03D8DA05BE7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6120" y="4916914"/>
                <a:ext cx="11016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7DC348-AC38-DA7C-43F6-0676D2020CD2}"/>
                  </a:ext>
                </a:extLst>
              </p14:cNvPr>
              <p14:cNvContentPartPr/>
              <p14:nvPr/>
            </p14:nvContentPartPr>
            <p14:xfrm>
              <a:off x="5934120" y="4771834"/>
              <a:ext cx="34560" cy="64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7DC348-AC38-DA7C-43F6-0676D2020CD2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916120" y="4753834"/>
                <a:ext cx="7020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CDD9816-B754-7BB0-6B80-46123BFDE900}"/>
                  </a:ext>
                </a:extLst>
              </p14:cNvPr>
              <p14:cNvContentPartPr/>
              <p14:nvPr/>
            </p14:nvContentPartPr>
            <p14:xfrm>
              <a:off x="6123120" y="4855354"/>
              <a:ext cx="305640" cy="84384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CDD9816-B754-7BB0-6B80-46123BFDE90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6105480" y="4837354"/>
                <a:ext cx="341280" cy="87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BDE9339-6B58-588D-DD3C-1963C90C0AF4}"/>
                  </a:ext>
                </a:extLst>
              </p14:cNvPr>
              <p14:cNvContentPartPr/>
              <p14:nvPr/>
            </p14:nvContentPartPr>
            <p14:xfrm>
              <a:off x="7811520" y="1791754"/>
              <a:ext cx="396360" cy="47268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BDE9339-6B58-588D-DD3C-1963C90C0A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7793880" y="1774114"/>
                <a:ext cx="432000" cy="50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73" name="Group 72">
            <a:extLst>
              <a:ext uri="{FF2B5EF4-FFF2-40B4-BE49-F238E27FC236}">
                <a16:creationId xmlns:a16="http://schemas.microsoft.com/office/drawing/2014/main" id="{38C0FF04-CE1F-D3A2-EB52-ABE98BC11770}"/>
              </a:ext>
            </a:extLst>
          </p:cNvPr>
          <p:cNvGrpSpPr/>
          <p:nvPr/>
        </p:nvGrpSpPr>
        <p:grpSpPr>
          <a:xfrm>
            <a:off x="6790200" y="4703074"/>
            <a:ext cx="1702080" cy="1248840"/>
            <a:chOff x="6790200" y="4703074"/>
            <a:chExt cx="1702080" cy="1248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F0BB09B-36BE-71BF-355E-7C2A150C1DDE}"/>
                    </a:ext>
                  </a:extLst>
                </p14:cNvPr>
                <p14:cNvContentPartPr/>
                <p14:nvPr/>
              </p14:nvContentPartPr>
              <p14:xfrm>
                <a:off x="6790200" y="5486074"/>
                <a:ext cx="703440" cy="918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F0BB09B-36BE-71BF-355E-7C2A150C1DD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6772200" y="5468074"/>
                  <a:ext cx="73908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1A20D2-75F1-1695-DC97-0822DE0B51A8}"/>
                    </a:ext>
                  </a:extLst>
                </p14:cNvPr>
                <p14:cNvContentPartPr/>
                <p14:nvPr/>
              </p14:nvContentPartPr>
              <p14:xfrm>
                <a:off x="7048680" y="5094394"/>
                <a:ext cx="546840" cy="572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1A20D2-75F1-1695-DC97-0822DE0B51A8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031040" y="5076394"/>
                  <a:ext cx="5824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0EA6444-4950-9B63-1F91-8670F07FEFE5}"/>
                    </a:ext>
                  </a:extLst>
                </p14:cNvPr>
                <p14:cNvContentPartPr/>
                <p14:nvPr/>
              </p14:nvContentPartPr>
              <p14:xfrm>
                <a:off x="7049760" y="4703074"/>
                <a:ext cx="583560" cy="909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0EA6444-4950-9B63-1F91-8670F07FEFE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7032120" y="4685434"/>
                  <a:ext cx="619200" cy="9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2295F1D-B24F-4E84-F922-227369967186}"/>
                    </a:ext>
                  </a:extLst>
                </p14:cNvPr>
                <p14:cNvContentPartPr/>
                <p14:nvPr/>
              </p14:nvContentPartPr>
              <p14:xfrm>
                <a:off x="6888480" y="4744474"/>
                <a:ext cx="1279440" cy="12074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2295F1D-B24F-4E84-F922-22736996718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870840" y="4726834"/>
                  <a:ext cx="1315080" cy="12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688478C4-31FA-4763-9CB5-F66E6F148EF9}"/>
                    </a:ext>
                  </a:extLst>
                </p14:cNvPr>
                <p14:cNvContentPartPr/>
                <p14:nvPr/>
              </p14:nvContentPartPr>
              <p14:xfrm>
                <a:off x="7969200" y="4770394"/>
                <a:ext cx="523080" cy="6303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688478C4-31FA-4763-9CB5-F66E6F148EF9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951200" y="4752754"/>
                  <a:ext cx="558720" cy="66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A4E2C33-9B79-5BB8-EDD9-1DF8AEB48E7F}"/>
              </a:ext>
            </a:extLst>
          </p:cNvPr>
          <p:cNvGrpSpPr/>
          <p:nvPr/>
        </p:nvGrpSpPr>
        <p:grpSpPr>
          <a:xfrm>
            <a:off x="672720" y="411154"/>
            <a:ext cx="11252160" cy="6174360"/>
            <a:chOff x="672720" y="411154"/>
            <a:chExt cx="11252160" cy="617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C2517E3-A08B-62E2-733E-69B8014DD597}"/>
                    </a:ext>
                  </a:extLst>
                </p14:cNvPr>
                <p14:cNvContentPartPr/>
                <p14:nvPr/>
              </p14:nvContentPartPr>
              <p14:xfrm>
                <a:off x="791880" y="597274"/>
                <a:ext cx="971640" cy="3697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C2517E3-A08B-62E2-733E-69B8014DD5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4240" y="579634"/>
                  <a:ext cx="100728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760AC65-2E69-CC11-E8D1-01B3DAD7A961}"/>
                    </a:ext>
                  </a:extLst>
                </p14:cNvPr>
                <p14:cNvContentPartPr/>
                <p14:nvPr/>
              </p14:nvContentPartPr>
              <p14:xfrm>
                <a:off x="1824000" y="411154"/>
                <a:ext cx="164160" cy="4068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760AC65-2E69-CC11-E8D1-01B3DAD7A96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6360" y="393514"/>
                  <a:ext cx="19980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4EFC25A-5AD0-8CB2-DFA0-8520DA4F306C}"/>
                    </a:ext>
                  </a:extLst>
                </p14:cNvPr>
                <p14:cNvContentPartPr/>
                <p14:nvPr/>
              </p14:nvContentPartPr>
              <p14:xfrm>
                <a:off x="2449320" y="578554"/>
                <a:ext cx="565200" cy="5047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4EFC25A-5AD0-8CB2-DFA0-8520DA4F306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31680" y="560914"/>
                  <a:ext cx="600840" cy="54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0F1C524-D8DE-E227-CBBF-F5AE6718C19F}"/>
                    </a:ext>
                  </a:extLst>
                </p14:cNvPr>
                <p14:cNvContentPartPr/>
                <p14:nvPr/>
              </p14:nvContentPartPr>
              <p14:xfrm>
                <a:off x="3291360" y="513034"/>
                <a:ext cx="83880" cy="414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0F1C524-D8DE-E227-CBBF-F5AE6718C1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73360" y="495034"/>
                  <a:ext cx="11952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E7D79656-E3E6-1A5B-5FC8-CB664DC562EB}"/>
                    </a:ext>
                  </a:extLst>
                </p14:cNvPr>
                <p14:cNvContentPartPr/>
                <p14:nvPr/>
              </p14:nvContentPartPr>
              <p14:xfrm>
                <a:off x="3142680" y="577834"/>
                <a:ext cx="1220760" cy="2984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7D79656-E3E6-1A5B-5FC8-CB664DC562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125040" y="560194"/>
                  <a:ext cx="12564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6C8CF72-D4EC-8968-8DA6-86A8A9001E51}"/>
                    </a:ext>
                  </a:extLst>
                </p14:cNvPr>
                <p14:cNvContentPartPr/>
                <p14:nvPr/>
              </p14:nvContentPartPr>
              <p14:xfrm>
                <a:off x="5100360" y="414394"/>
                <a:ext cx="64800" cy="49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6C8CF72-D4EC-8968-8DA6-86A8A9001E5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2360" y="396754"/>
                  <a:ext cx="10044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CBF2CEB-AF53-5C77-FA35-C8F5EABFE7C0}"/>
                    </a:ext>
                  </a:extLst>
                </p14:cNvPr>
                <p14:cNvContentPartPr/>
                <p14:nvPr/>
              </p14:nvContentPartPr>
              <p14:xfrm>
                <a:off x="4857360" y="772234"/>
                <a:ext cx="46440" cy="20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CBF2CEB-AF53-5C77-FA35-C8F5EABFE7C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39360" y="754594"/>
                  <a:ext cx="8208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3B176D-63BE-97C5-BC8C-4AC9873AAC6E}"/>
                    </a:ext>
                  </a:extLst>
                </p14:cNvPr>
                <p14:cNvContentPartPr/>
                <p14:nvPr/>
              </p14:nvContentPartPr>
              <p14:xfrm>
                <a:off x="5053560" y="548674"/>
                <a:ext cx="361440" cy="369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3B176D-63BE-97C5-BC8C-4AC9873AAC6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35920" y="531034"/>
                  <a:ext cx="39708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93408AB-1ECE-1ECA-9E2C-28D07D4F8D04}"/>
                    </a:ext>
                  </a:extLst>
                </p14:cNvPr>
                <p14:cNvContentPartPr/>
                <p14:nvPr/>
              </p14:nvContentPartPr>
              <p14:xfrm>
                <a:off x="5516880" y="622114"/>
                <a:ext cx="977760" cy="415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93408AB-1ECE-1ECA-9E2C-28D07D4F8D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8880" y="604474"/>
                  <a:ext cx="10134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0B6CE4-66E9-408C-FB70-55F98FFDB748}"/>
                    </a:ext>
                  </a:extLst>
                </p14:cNvPr>
                <p14:cNvContentPartPr/>
                <p14:nvPr/>
              </p14:nvContentPartPr>
              <p14:xfrm>
                <a:off x="6818280" y="940354"/>
                <a:ext cx="46080" cy="294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0B6CE4-66E9-408C-FB70-55F98FFDB74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00280" y="922354"/>
                  <a:ext cx="817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7FBAE8A-A890-ED43-DB50-8177BC01C79A}"/>
                    </a:ext>
                  </a:extLst>
                </p14:cNvPr>
                <p14:cNvContentPartPr/>
                <p14:nvPr/>
              </p14:nvContentPartPr>
              <p14:xfrm>
                <a:off x="7283040" y="673234"/>
                <a:ext cx="32040" cy="1634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7FBAE8A-A890-ED43-DB50-8177BC01C7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265040" y="655594"/>
                  <a:ext cx="676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8307B1-F540-39D5-991B-5A3802AB3721}"/>
                    </a:ext>
                  </a:extLst>
                </p14:cNvPr>
                <p14:cNvContentPartPr/>
                <p14:nvPr/>
              </p14:nvContentPartPr>
              <p14:xfrm>
                <a:off x="7247400" y="499354"/>
                <a:ext cx="35640" cy="6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8307B1-F540-39D5-991B-5A3802AB372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9400" y="481714"/>
                  <a:ext cx="71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841FE1-6F37-B24B-454F-EBF09FDEB139}"/>
                    </a:ext>
                  </a:extLst>
                </p14:cNvPr>
                <p14:cNvContentPartPr/>
                <p14:nvPr/>
              </p14:nvContentPartPr>
              <p14:xfrm>
                <a:off x="7375920" y="584674"/>
                <a:ext cx="398520" cy="2948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841FE1-6F37-B24B-454F-EBF09FDEB13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358280" y="567034"/>
                  <a:ext cx="43416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5B02C05-A1A5-E7A4-84EF-E15C1845EE5E}"/>
                    </a:ext>
                  </a:extLst>
                </p14:cNvPr>
                <p14:cNvContentPartPr/>
                <p14:nvPr/>
              </p14:nvContentPartPr>
              <p14:xfrm>
                <a:off x="8062800" y="604834"/>
                <a:ext cx="447840" cy="206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5B02C05-A1A5-E7A4-84EF-E15C1845EE5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044800" y="587194"/>
                  <a:ext cx="483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9A45F40-ECD7-ECAF-03CB-AB884558F586}"/>
                    </a:ext>
                  </a:extLst>
                </p14:cNvPr>
                <p14:cNvContentPartPr/>
                <p14:nvPr/>
              </p14:nvContentPartPr>
              <p14:xfrm>
                <a:off x="8599560" y="615274"/>
                <a:ext cx="596880" cy="605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9A45F40-ECD7-ECAF-03CB-AB884558F5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581920" y="597274"/>
                  <a:ext cx="632520" cy="64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548AE57-C5C5-FD02-4764-886BF2890DEB}"/>
                    </a:ext>
                  </a:extLst>
                </p14:cNvPr>
                <p14:cNvContentPartPr/>
                <p14:nvPr/>
              </p14:nvContentPartPr>
              <p14:xfrm>
                <a:off x="9256920" y="626434"/>
                <a:ext cx="388440" cy="248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548AE57-C5C5-FD02-4764-886BF2890DE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238920" y="608794"/>
                  <a:ext cx="42408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E3AD0A8-6F44-F3CA-0082-ABBCF78FC268}"/>
                    </a:ext>
                  </a:extLst>
                </p14:cNvPr>
                <p14:cNvContentPartPr/>
                <p14:nvPr/>
              </p14:nvContentPartPr>
              <p14:xfrm>
                <a:off x="9753720" y="663154"/>
                <a:ext cx="154440" cy="22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E3AD0A8-6F44-F3CA-0082-ABBCF78FC26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36080" y="645154"/>
                  <a:ext cx="19008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5581A2-263B-AA4A-FCBF-7A7049592679}"/>
                    </a:ext>
                  </a:extLst>
                </p14:cNvPr>
                <p14:cNvContentPartPr/>
                <p14:nvPr/>
              </p14:nvContentPartPr>
              <p14:xfrm>
                <a:off x="10001040" y="435274"/>
                <a:ext cx="356040" cy="5547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5581A2-263B-AA4A-FCBF-7A704959267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3040" y="417274"/>
                  <a:ext cx="391680" cy="59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FFA6F1F-92D9-1514-9DDE-91C29A9711F0}"/>
                    </a:ext>
                  </a:extLst>
                </p14:cNvPr>
                <p14:cNvContentPartPr/>
                <p14:nvPr/>
              </p14:nvContentPartPr>
              <p14:xfrm>
                <a:off x="10374360" y="424834"/>
                <a:ext cx="92880" cy="601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FFA6F1F-92D9-1514-9DDE-91C29A9711F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356360" y="407194"/>
                  <a:ext cx="1285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958E54F-C3DD-BDB6-520A-837016DD7DF9}"/>
                    </a:ext>
                  </a:extLst>
                </p14:cNvPr>
                <p14:cNvContentPartPr/>
                <p14:nvPr/>
              </p14:nvContentPartPr>
              <p14:xfrm>
                <a:off x="10422600" y="608794"/>
                <a:ext cx="600840" cy="439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958E54F-C3DD-BDB6-520A-837016DD7DF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404960" y="590794"/>
                  <a:ext cx="6364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70C2579-051A-3640-01EB-9F33DC62B8CE}"/>
                    </a:ext>
                  </a:extLst>
                </p14:cNvPr>
                <p14:cNvContentPartPr/>
                <p14:nvPr/>
              </p14:nvContentPartPr>
              <p14:xfrm>
                <a:off x="952080" y="1267594"/>
                <a:ext cx="367920" cy="555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70C2579-051A-3640-01EB-9F33DC62B8C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34440" y="1249954"/>
                  <a:ext cx="40356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B13AEB2D-EBC5-F3B7-CE46-763629574834}"/>
                    </a:ext>
                  </a:extLst>
                </p14:cNvPr>
                <p14:cNvContentPartPr/>
                <p14:nvPr/>
              </p14:nvContentPartPr>
              <p14:xfrm>
                <a:off x="746520" y="1455154"/>
                <a:ext cx="598680" cy="6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B13AEB2D-EBC5-F3B7-CE46-7636295748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8880" y="1437154"/>
                  <a:ext cx="63432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9381840-BB92-EDBC-297B-58638B86B8A3}"/>
                    </a:ext>
                  </a:extLst>
                </p14:cNvPr>
                <p14:cNvContentPartPr/>
                <p14:nvPr/>
              </p14:nvContentPartPr>
              <p14:xfrm>
                <a:off x="1417920" y="1521394"/>
                <a:ext cx="267480" cy="342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9381840-BB92-EDBC-297B-58638B86B8A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400280" y="1503394"/>
                  <a:ext cx="303120" cy="37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81A5373-0555-5ADB-A304-AD8631203C05}"/>
                    </a:ext>
                  </a:extLst>
                </p14:cNvPr>
                <p14:cNvContentPartPr/>
                <p14:nvPr/>
              </p14:nvContentPartPr>
              <p14:xfrm>
                <a:off x="2366520" y="1209274"/>
                <a:ext cx="389880" cy="5781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81A5373-0555-5ADB-A304-AD8631203C0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348880" y="1191634"/>
                  <a:ext cx="425520" cy="61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98CD313D-592A-1396-0662-E98EAE7EC53B}"/>
                    </a:ext>
                  </a:extLst>
                </p14:cNvPr>
                <p14:cNvContentPartPr/>
                <p14:nvPr/>
              </p14:nvContentPartPr>
              <p14:xfrm>
                <a:off x="3152760" y="1523554"/>
                <a:ext cx="44640" cy="17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98CD313D-592A-1396-0662-E98EAE7EC53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35120" y="1505914"/>
                  <a:ext cx="8028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BE4ECC4-3362-CF39-69FB-1DB6DCFF77F7}"/>
                    </a:ext>
                  </a:extLst>
                </p14:cNvPr>
                <p14:cNvContentPartPr/>
                <p14:nvPr/>
              </p14:nvContentPartPr>
              <p14:xfrm>
                <a:off x="2840280" y="1455514"/>
                <a:ext cx="932040" cy="32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BE4ECC4-3362-CF39-69FB-1DB6DCFF77F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822280" y="1437874"/>
                  <a:ext cx="96768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AFC7FEF-F092-DD99-8A16-B79E65805077}"/>
                    </a:ext>
                  </a:extLst>
                </p14:cNvPr>
                <p14:cNvContentPartPr/>
                <p14:nvPr/>
              </p14:nvContentPartPr>
              <p14:xfrm>
                <a:off x="3831000" y="1183354"/>
                <a:ext cx="1090440" cy="5860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AFC7FEF-F092-DD99-8A16-B79E6580507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813360" y="1165354"/>
                  <a:ext cx="1126080" cy="62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7686A87-0268-8B29-1060-9DD278C3F503}"/>
                    </a:ext>
                  </a:extLst>
                </p14:cNvPr>
                <p14:cNvContentPartPr/>
                <p14:nvPr/>
              </p14:nvContentPartPr>
              <p14:xfrm>
                <a:off x="5618040" y="1592314"/>
                <a:ext cx="380160" cy="350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7686A87-0268-8B29-1060-9DD278C3F50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600400" y="1574674"/>
                  <a:ext cx="41580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0FC712E-302F-96DD-5EAF-486CE308CB68}"/>
                    </a:ext>
                  </a:extLst>
                </p14:cNvPr>
                <p14:cNvContentPartPr/>
                <p14:nvPr/>
              </p14:nvContentPartPr>
              <p14:xfrm>
                <a:off x="6048240" y="1721554"/>
                <a:ext cx="63000" cy="4190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0FC712E-302F-96DD-5EAF-486CE308CB6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030240" y="1703554"/>
                  <a:ext cx="9864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D6046CC-6378-1344-E21D-9702459D2B0C}"/>
                    </a:ext>
                  </a:extLst>
                </p14:cNvPr>
                <p14:cNvContentPartPr/>
                <p14:nvPr/>
              </p14:nvContentPartPr>
              <p14:xfrm>
                <a:off x="6058320" y="1593394"/>
                <a:ext cx="231120" cy="195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D6046CC-6378-1344-E21D-9702459D2B0C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040680" y="1575754"/>
                  <a:ext cx="2667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8B512171-ECB8-63E1-9943-54D7DCA74FE2}"/>
                    </a:ext>
                  </a:extLst>
                </p14:cNvPr>
                <p14:cNvContentPartPr/>
                <p14:nvPr/>
              </p14:nvContentPartPr>
              <p14:xfrm>
                <a:off x="6399600" y="1603474"/>
                <a:ext cx="323280" cy="3553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8B512171-ECB8-63E1-9943-54D7DCA74FE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381600" y="1585474"/>
                  <a:ext cx="3589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6A74868-1AB7-A4B3-8C57-A74AA951FB1E}"/>
                    </a:ext>
                  </a:extLst>
                </p14:cNvPr>
                <p14:cNvContentPartPr/>
                <p14:nvPr/>
              </p14:nvContentPartPr>
              <p14:xfrm>
                <a:off x="6765720" y="1610674"/>
                <a:ext cx="225000" cy="3600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6A74868-1AB7-A4B3-8C57-A74AA951FB1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47720" y="1593034"/>
                  <a:ext cx="260640" cy="39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F7F483E-0960-427C-CC44-31DD6F9B6C74}"/>
                    </a:ext>
                  </a:extLst>
                </p14:cNvPr>
                <p14:cNvContentPartPr/>
                <p14:nvPr/>
              </p14:nvContentPartPr>
              <p14:xfrm>
                <a:off x="7155960" y="1698874"/>
                <a:ext cx="40320" cy="199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F7F483E-0960-427C-CC44-31DD6F9B6C7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37960" y="1681234"/>
                  <a:ext cx="7596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2E489ED-E14D-F4E6-095D-5D93443FA973}"/>
                    </a:ext>
                  </a:extLst>
                </p14:cNvPr>
                <p14:cNvContentPartPr/>
                <p14:nvPr/>
              </p14:nvContentPartPr>
              <p14:xfrm>
                <a:off x="7458720" y="1646314"/>
                <a:ext cx="17280" cy="25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2E489ED-E14D-F4E6-095D-5D93443FA97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441080" y="1628674"/>
                  <a:ext cx="5292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7C9AE4-68E2-8F91-5821-A29B16BB8E11}"/>
                    </a:ext>
                  </a:extLst>
                </p14:cNvPr>
                <p14:cNvContentPartPr/>
                <p14:nvPr/>
              </p14:nvContentPartPr>
              <p14:xfrm>
                <a:off x="7191240" y="1499794"/>
                <a:ext cx="93240" cy="54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7C9AE4-68E2-8F91-5821-A29B16BB8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73600" y="1481794"/>
                  <a:ext cx="12888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6AB9FA-8129-56C5-F64E-3B8821307035}"/>
                    </a:ext>
                  </a:extLst>
                </p14:cNvPr>
                <p14:cNvContentPartPr/>
                <p14:nvPr/>
              </p14:nvContentPartPr>
              <p14:xfrm>
                <a:off x="7268640" y="1440394"/>
                <a:ext cx="603000" cy="4482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6AB9FA-8129-56C5-F64E-3B882130703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250640" y="1422394"/>
                  <a:ext cx="63864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3B6983-CF2C-7AAC-77B0-9317E785241C}"/>
                    </a:ext>
                  </a:extLst>
                </p14:cNvPr>
                <p14:cNvContentPartPr/>
                <p14:nvPr/>
              </p14:nvContentPartPr>
              <p14:xfrm>
                <a:off x="8344680" y="1551634"/>
                <a:ext cx="285840" cy="3492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3B6983-CF2C-7AAC-77B0-9317E785241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327040" y="1533994"/>
                  <a:ext cx="32148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224DE7-6CA7-27E8-9ACC-5BAE77A0F971}"/>
                    </a:ext>
                  </a:extLst>
                </p14:cNvPr>
                <p14:cNvContentPartPr/>
                <p14:nvPr/>
              </p14:nvContentPartPr>
              <p14:xfrm>
                <a:off x="8729160" y="1559914"/>
                <a:ext cx="1149480" cy="363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224DE7-6CA7-27E8-9ACC-5BAE77A0F97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711160" y="1541914"/>
                  <a:ext cx="118512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46AD1D3-8445-B281-433E-79E30FC1F973}"/>
                    </a:ext>
                  </a:extLst>
                </p14:cNvPr>
                <p14:cNvContentPartPr/>
                <p14:nvPr/>
              </p14:nvContentPartPr>
              <p14:xfrm>
                <a:off x="994560" y="2147794"/>
                <a:ext cx="264600" cy="5796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46AD1D3-8445-B281-433E-79E30FC1F97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76920" y="2130154"/>
                  <a:ext cx="3002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A9C9A7C-A9EA-1151-6523-FEF151C9CB68}"/>
                    </a:ext>
                  </a:extLst>
                </p14:cNvPr>
                <p14:cNvContentPartPr/>
                <p14:nvPr/>
              </p14:nvContentPartPr>
              <p14:xfrm>
                <a:off x="1309920" y="2367034"/>
                <a:ext cx="1648440" cy="672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A9C9A7C-A9EA-1151-6523-FEF151C9CB6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291920" y="2349034"/>
                  <a:ext cx="1684080" cy="70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92A0020-625B-9316-E6E3-7C44296F37F9}"/>
                    </a:ext>
                  </a:extLst>
                </p14:cNvPr>
                <p14:cNvContentPartPr/>
                <p14:nvPr/>
              </p14:nvContentPartPr>
              <p14:xfrm>
                <a:off x="3493320" y="2108554"/>
                <a:ext cx="823680" cy="698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92A0020-625B-9316-E6E3-7C44296F37F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475320" y="2090914"/>
                  <a:ext cx="859320" cy="73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34BDB1-F621-A9A5-3FED-2BFF8D2C770E}"/>
                    </a:ext>
                  </a:extLst>
                </p14:cNvPr>
                <p14:cNvContentPartPr/>
                <p14:nvPr/>
              </p14:nvContentPartPr>
              <p14:xfrm>
                <a:off x="4404840" y="2216194"/>
                <a:ext cx="86040" cy="4906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34BDB1-F621-A9A5-3FED-2BFF8D2C770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4387200" y="2198194"/>
                  <a:ext cx="12168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8FDEB33-53C5-9E85-D016-AEB9DAF99600}"/>
                    </a:ext>
                  </a:extLst>
                </p14:cNvPr>
                <p14:cNvContentPartPr/>
                <p14:nvPr/>
              </p14:nvContentPartPr>
              <p14:xfrm>
                <a:off x="4661880" y="2459194"/>
                <a:ext cx="741240" cy="668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8FDEB33-53C5-9E85-D016-AEB9DAF9960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4643880" y="2441194"/>
                  <a:ext cx="776880" cy="7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FF1F175-1EA4-F4CF-97C8-4521F9929E1E}"/>
                    </a:ext>
                  </a:extLst>
                </p14:cNvPr>
                <p14:cNvContentPartPr/>
                <p14:nvPr/>
              </p14:nvContentPartPr>
              <p14:xfrm>
                <a:off x="5916840" y="2423914"/>
                <a:ext cx="43560" cy="336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FF1F175-1EA4-F4CF-97C8-4521F9929E1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898840" y="2405914"/>
                  <a:ext cx="79200" cy="37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11A1F16-A9A0-8711-80BF-A79FF12AD5F5}"/>
                    </a:ext>
                  </a:extLst>
                </p14:cNvPr>
                <p14:cNvContentPartPr/>
                <p14:nvPr/>
              </p14:nvContentPartPr>
              <p14:xfrm>
                <a:off x="5737920" y="2392234"/>
                <a:ext cx="1378080" cy="5342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11A1F16-A9A0-8711-80BF-A79FF12AD5F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5720280" y="2374234"/>
                  <a:ext cx="141372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C8BBC0C-C055-F67D-8C90-C35FCEF55C3C}"/>
                    </a:ext>
                  </a:extLst>
                </p14:cNvPr>
                <p14:cNvContentPartPr/>
                <p14:nvPr/>
              </p14:nvContentPartPr>
              <p14:xfrm>
                <a:off x="7510200" y="2431114"/>
                <a:ext cx="481320" cy="2995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C8BBC0C-C055-F67D-8C90-C35FCEF55C3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92560" y="2413114"/>
                  <a:ext cx="51696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6AE016C8-BE0B-B8E6-6024-8994E3AB865F}"/>
                    </a:ext>
                  </a:extLst>
                </p14:cNvPr>
                <p14:cNvContentPartPr/>
                <p14:nvPr/>
              </p14:nvContentPartPr>
              <p14:xfrm>
                <a:off x="8077200" y="2335714"/>
                <a:ext cx="820800" cy="441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6AE016C8-BE0B-B8E6-6024-8994E3AB865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059560" y="2318074"/>
                  <a:ext cx="85644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3549FF6-3448-35EA-80C8-A2831AD450E1}"/>
                    </a:ext>
                  </a:extLst>
                </p14:cNvPr>
                <p14:cNvContentPartPr/>
                <p14:nvPr/>
              </p14:nvContentPartPr>
              <p14:xfrm>
                <a:off x="8949480" y="2247514"/>
                <a:ext cx="154080" cy="498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3549FF6-3448-35EA-80C8-A2831AD450E1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931840" y="2229874"/>
                  <a:ext cx="189720" cy="53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8A95CB5-63AE-1E11-6544-F2F213EB5C5C}"/>
                    </a:ext>
                  </a:extLst>
                </p14:cNvPr>
                <p14:cNvContentPartPr/>
                <p14:nvPr/>
              </p14:nvContentPartPr>
              <p14:xfrm>
                <a:off x="9136320" y="2381794"/>
                <a:ext cx="373320" cy="4507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8A95CB5-63AE-1E11-6544-F2F213EB5C5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18320" y="2363794"/>
                  <a:ext cx="40896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84742C3-BF7D-B5C7-E5E9-8833BDDC1F71}"/>
                    </a:ext>
                  </a:extLst>
                </p14:cNvPr>
                <p14:cNvContentPartPr/>
                <p14:nvPr/>
              </p14:nvContentPartPr>
              <p14:xfrm>
                <a:off x="9932640" y="2352994"/>
                <a:ext cx="297720" cy="2916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84742C3-BF7D-B5C7-E5E9-8833BDDC1F7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914640" y="2335354"/>
                  <a:ext cx="3333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76C6702-6EB9-9AC7-89E1-220E78B439A0}"/>
                    </a:ext>
                  </a:extLst>
                </p14:cNvPr>
                <p14:cNvContentPartPr/>
                <p14:nvPr/>
              </p14:nvContentPartPr>
              <p14:xfrm>
                <a:off x="10211280" y="2427514"/>
                <a:ext cx="257400" cy="3283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76C6702-6EB9-9AC7-89E1-220E78B439A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193640" y="2409874"/>
                  <a:ext cx="29304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7BA32CA1-DECD-D069-A4FC-F02E704BF64B}"/>
                    </a:ext>
                  </a:extLst>
                </p14:cNvPr>
                <p14:cNvContentPartPr/>
                <p14:nvPr/>
              </p14:nvContentPartPr>
              <p14:xfrm>
                <a:off x="10108680" y="2301874"/>
                <a:ext cx="74880" cy="4752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7BA32CA1-DECD-D069-A4FC-F02E704BF64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090680" y="2284234"/>
                  <a:ext cx="11052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1E5E58A-F86F-97E3-30DB-3A1E4FE85492}"/>
                    </a:ext>
                  </a:extLst>
                </p14:cNvPr>
                <p14:cNvContentPartPr/>
                <p14:nvPr/>
              </p14:nvContentPartPr>
              <p14:xfrm>
                <a:off x="10335480" y="2378554"/>
                <a:ext cx="387720" cy="4305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1E5E58A-F86F-97E3-30DB-3A1E4FE8549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317480" y="2360914"/>
                  <a:ext cx="423360" cy="46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C3B60D7-2D38-E3DE-E3F3-97F7A6EDF0C6}"/>
                    </a:ext>
                  </a:extLst>
                </p14:cNvPr>
                <p14:cNvContentPartPr/>
                <p14:nvPr/>
              </p14:nvContentPartPr>
              <p14:xfrm>
                <a:off x="10679640" y="2039074"/>
                <a:ext cx="155160" cy="5562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C3B60D7-2D38-E3DE-E3F3-97F7A6EDF0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661640" y="2021074"/>
                  <a:ext cx="190800" cy="59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BE6C85E-6451-A452-8396-074BCE941675}"/>
                    </a:ext>
                  </a:extLst>
                </p14:cNvPr>
                <p14:cNvContentPartPr/>
                <p14:nvPr/>
              </p14:nvContentPartPr>
              <p14:xfrm>
                <a:off x="10622040" y="1941514"/>
                <a:ext cx="1302840" cy="662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BE6C85E-6451-A452-8396-074BCE94167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604400" y="1923874"/>
                  <a:ext cx="1338480" cy="69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8D8C0928-E928-61C0-1A86-9F2F80693739}"/>
                    </a:ext>
                  </a:extLst>
                </p14:cNvPr>
                <p14:cNvContentPartPr/>
                <p14:nvPr/>
              </p14:nvContentPartPr>
              <p14:xfrm>
                <a:off x="898080" y="2995594"/>
                <a:ext cx="559800" cy="6429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8D8C0928-E928-61C0-1A86-9F2F8069373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80080" y="2977954"/>
                  <a:ext cx="595440" cy="67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6CFF8D4-26AA-849D-F218-02EC3F79DC47}"/>
                    </a:ext>
                  </a:extLst>
                </p14:cNvPr>
                <p14:cNvContentPartPr/>
                <p14:nvPr/>
              </p14:nvContentPartPr>
              <p14:xfrm>
                <a:off x="1598280" y="3233914"/>
                <a:ext cx="470520" cy="6508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6CFF8D4-26AA-849D-F218-02EC3F79DC4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80280" y="3215914"/>
                  <a:ext cx="506160" cy="68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1723769-BD73-6A92-2911-4C5AA78EDCAE}"/>
                    </a:ext>
                  </a:extLst>
                </p14:cNvPr>
                <p14:cNvContentPartPr/>
                <p14:nvPr/>
              </p14:nvContentPartPr>
              <p14:xfrm>
                <a:off x="2063400" y="3078394"/>
                <a:ext cx="36720" cy="1285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1723769-BD73-6A92-2911-4C5AA78EDCA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045760" y="3060394"/>
                  <a:ext cx="72360" cy="16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7D5628A-A00C-140F-3D5A-F5DE992105CF}"/>
                    </a:ext>
                  </a:extLst>
                </p14:cNvPr>
                <p14:cNvContentPartPr/>
                <p14:nvPr/>
              </p14:nvContentPartPr>
              <p14:xfrm>
                <a:off x="2343120" y="3301234"/>
                <a:ext cx="166680" cy="2336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7D5628A-A00C-140F-3D5A-F5DE992105CF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325120" y="3283234"/>
                  <a:ext cx="20232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812A416-A38B-0C7C-96CD-B9A67A67D9A8}"/>
                    </a:ext>
                  </a:extLst>
                </p14:cNvPr>
                <p14:cNvContentPartPr/>
                <p14:nvPr/>
              </p14:nvContentPartPr>
              <p14:xfrm>
                <a:off x="2766840" y="3604714"/>
                <a:ext cx="106560" cy="3038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812A416-A38B-0C7C-96CD-B9A67A67D9A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49200" y="3586714"/>
                  <a:ext cx="1422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70C49F57-110D-3013-E509-FDA760B6A73C}"/>
                    </a:ext>
                  </a:extLst>
                </p14:cNvPr>
                <p14:cNvContentPartPr/>
                <p14:nvPr/>
              </p14:nvContentPartPr>
              <p14:xfrm>
                <a:off x="3269400" y="3369994"/>
                <a:ext cx="976680" cy="384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0C49F57-110D-3013-E509-FDA760B6A73C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251760" y="3352354"/>
                  <a:ext cx="101232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BA1EE39-4272-02D1-AAAD-529B4BEA2F61}"/>
                    </a:ext>
                  </a:extLst>
                </p14:cNvPr>
                <p14:cNvContentPartPr/>
                <p14:nvPr/>
              </p14:nvContentPartPr>
              <p14:xfrm>
                <a:off x="4683480" y="3367114"/>
                <a:ext cx="1368720" cy="5126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BA1EE39-4272-02D1-AAAD-529B4BEA2F6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665840" y="3349474"/>
                  <a:ext cx="14043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45EAE0A-91F3-1CAD-44C7-10A2F8EC11D5}"/>
                    </a:ext>
                  </a:extLst>
                </p14:cNvPr>
                <p14:cNvContentPartPr/>
                <p14:nvPr/>
              </p14:nvContentPartPr>
              <p14:xfrm>
                <a:off x="6492480" y="3375394"/>
                <a:ext cx="1196280" cy="3564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45EAE0A-91F3-1CAD-44C7-10A2F8EC11D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474480" y="3357754"/>
                  <a:ext cx="12319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36C80BA-DE98-26D9-522D-346567EB9D59}"/>
                    </a:ext>
                  </a:extLst>
                </p14:cNvPr>
                <p14:cNvContentPartPr/>
                <p14:nvPr/>
              </p14:nvContentPartPr>
              <p14:xfrm>
                <a:off x="8331720" y="3285034"/>
                <a:ext cx="1288800" cy="781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36C80BA-DE98-26D9-522D-346567EB9D5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4080" y="3267394"/>
                  <a:ext cx="1324440" cy="81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C5D6EC3A-B8B2-F5B2-DB1B-38C947097107}"/>
                    </a:ext>
                  </a:extLst>
                </p14:cNvPr>
                <p14:cNvContentPartPr/>
                <p14:nvPr/>
              </p14:nvContentPartPr>
              <p14:xfrm>
                <a:off x="9800880" y="3154354"/>
                <a:ext cx="620280" cy="65556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C5D6EC3A-B8B2-F5B2-DB1B-38C947097107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782880" y="3136714"/>
                  <a:ext cx="65592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40A757C-ECE5-8AB3-BE52-1F1478EF0A2C}"/>
                    </a:ext>
                  </a:extLst>
                </p14:cNvPr>
                <p14:cNvContentPartPr/>
                <p14:nvPr/>
              </p14:nvContentPartPr>
              <p14:xfrm>
                <a:off x="10740840" y="3356674"/>
                <a:ext cx="59040" cy="2797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40A757C-ECE5-8AB3-BE52-1F1478EF0A2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23200" y="3338674"/>
                  <a:ext cx="946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67C67C8-45D6-2C42-7F7A-944AF34C4215}"/>
                    </a:ext>
                  </a:extLst>
                </p14:cNvPr>
                <p14:cNvContentPartPr/>
                <p14:nvPr/>
              </p14:nvContentPartPr>
              <p14:xfrm>
                <a:off x="10714200" y="3194674"/>
                <a:ext cx="56880" cy="367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E67C67C8-45D6-2C42-7F7A-944AF34C4215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0696560" y="3177034"/>
                  <a:ext cx="92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5BFC96A-EA14-7706-8B12-0FA5B6B7EDEB}"/>
                    </a:ext>
                  </a:extLst>
                </p14:cNvPr>
                <p14:cNvContentPartPr/>
                <p14:nvPr/>
              </p14:nvContentPartPr>
              <p14:xfrm>
                <a:off x="10965120" y="3213754"/>
                <a:ext cx="493920" cy="5680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5BFC96A-EA14-7706-8B12-0FA5B6B7EDE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947480" y="3196114"/>
                  <a:ext cx="52956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B7A2F48-0179-3F5E-1359-EA58B63605AA}"/>
                    </a:ext>
                  </a:extLst>
                </p14:cNvPr>
                <p14:cNvContentPartPr/>
                <p14:nvPr/>
              </p14:nvContentPartPr>
              <p14:xfrm>
                <a:off x="672720" y="4123834"/>
                <a:ext cx="979200" cy="440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B7A2F48-0179-3F5E-1359-EA58B63605A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55080" y="4106194"/>
                  <a:ext cx="1014840" cy="47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DA7D9D4-4AF4-2C95-36D4-6E762A78B2F5}"/>
                    </a:ext>
                  </a:extLst>
                </p14:cNvPr>
                <p14:cNvContentPartPr/>
                <p14:nvPr/>
              </p14:nvContentPartPr>
              <p14:xfrm>
                <a:off x="1686120" y="3895954"/>
                <a:ext cx="369360" cy="5158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DA7D9D4-4AF4-2C95-36D4-6E762A78B2F5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668120" y="3877954"/>
                  <a:ext cx="405000" cy="55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325A38-3E56-62E6-B1E2-5EF665AB736E}"/>
                    </a:ext>
                  </a:extLst>
                </p14:cNvPr>
                <p14:cNvContentPartPr/>
                <p14:nvPr/>
              </p14:nvContentPartPr>
              <p14:xfrm>
                <a:off x="2588280" y="3887314"/>
                <a:ext cx="1130040" cy="572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325A38-3E56-62E6-B1E2-5EF665AB736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70640" y="3869314"/>
                  <a:ext cx="1165680" cy="60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C7A010D-A823-8282-7E37-8DE279A15D60}"/>
                    </a:ext>
                  </a:extLst>
                </p14:cNvPr>
                <p14:cNvContentPartPr/>
                <p14:nvPr/>
              </p14:nvContentPartPr>
              <p14:xfrm>
                <a:off x="3391440" y="4097554"/>
                <a:ext cx="1608120" cy="473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C7A010D-A823-8282-7E37-8DE279A15D6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373440" y="4079914"/>
                  <a:ext cx="1643760" cy="50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0556664-BAD1-7B14-F178-48F6515BF1CD}"/>
                    </a:ext>
                  </a:extLst>
                </p14:cNvPr>
                <p14:cNvContentPartPr/>
                <p14:nvPr/>
              </p14:nvContentPartPr>
              <p14:xfrm>
                <a:off x="4337160" y="4269994"/>
                <a:ext cx="333720" cy="2800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0556664-BAD1-7B14-F178-48F6515BF1C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4319520" y="4251994"/>
                  <a:ext cx="3693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30654F5-C09E-A0E4-ECAA-43F7E5CCB1F3}"/>
                    </a:ext>
                  </a:extLst>
                </p14:cNvPr>
                <p14:cNvContentPartPr/>
                <p14:nvPr/>
              </p14:nvContentPartPr>
              <p14:xfrm>
                <a:off x="5013240" y="3942754"/>
                <a:ext cx="26280" cy="698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30654F5-C09E-A0E4-ECAA-43F7E5CCB1F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4995240" y="3924754"/>
                  <a:ext cx="61920" cy="10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FE2E54B5-EF01-B1FF-92CF-978ACF73A924}"/>
                    </a:ext>
                  </a:extLst>
                </p14:cNvPr>
                <p14:cNvContentPartPr/>
                <p14:nvPr/>
              </p14:nvContentPartPr>
              <p14:xfrm>
                <a:off x="2473800" y="3873634"/>
                <a:ext cx="18720" cy="1630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FE2E54B5-EF01-B1FF-92CF-978ACF73A92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455800" y="3855994"/>
                  <a:ext cx="5436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F49B378-EC01-CDA0-2238-511C1C6E7390}"/>
                    </a:ext>
                  </a:extLst>
                </p14:cNvPr>
                <p14:cNvContentPartPr/>
                <p14:nvPr/>
              </p14:nvContentPartPr>
              <p14:xfrm>
                <a:off x="2656680" y="4969474"/>
                <a:ext cx="96840" cy="217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F49B378-EC01-CDA0-2238-511C1C6E7390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638680" y="4951834"/>
                  <a:ext cx="13248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95A1C3C-66A0-941D-1DD0-7990DD2289F6}"/>
                    </a:ext>
                  </a:extLst>
                </p14:cNvPr>
                <p14:cNvContentPartPr/>
                <p14:nvPr/>
              </p14:nvContentPartPr>
              <p14:xfrm>
                <a:off x="2744160" y="4770754"/>
                <a:ext cx="5760" cy="7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95A1C3C-66A0-941D-1DD0-7990DD2289F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726520" y="4752754"/>
                  <a:ext cx="414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F5F202F-A4E4-0286-4B76-1675953D0C89}"/>
                    </a:ext>
                  </a:extLst>
                </p14:cNvPr>
                <p14:cNvContentPartPr/>
                <p14:nvPr/>
              </p14:nvContentPartPr>
              <p14:xfrm>
                <a:off x="2830200" y="4938154"/>
                <a:ext cx="271800" cy="6732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F5F202F-A4E4-0286-4B76-1675953D0C89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812560" y="4920154"/>
                  <a:ext cx="307440" cy="70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49B261-82E1-A32C-5594-21189352E3EA}"/>
                    </a:ext>
                  </a:extLst>
                </p14:cNvPr>
                <p14:cNvContentPartPr/>
                <p14:nvPr/>
              </p14:nvContentPartPr>
              <p14:xfrm>
                <a:off x="3451560" y="4768594"/>
                <a:ext cx="416160" cy="5162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49B261-82E1-A32C-5594-21189352E3E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433920" y="4750954"/>
                  <a:ext cx="45180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DF3BCDBA-9C8A-2601-D7D4-840D8AB12EE7}"/>
                    </a:ext>
                  </a:extLst>
                </p14:cNvPr>
                <p14:cNvContentPartPr/>
                <p14:nvPr/>
              </p14:nvContentPartPr>
              <p14:xfrm>
                <a:off x="4034760" y="4955434"/>
                <a:ext cx="287640" cy="2826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DF3BCDBA-9C8A-2601-D7D4-840D8AB12EE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016760" y="4937434"/>
                  <a:ext cx="32328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E394308-21A7-0EAE-1601-0EDA33979162}"/>
                    </a:ext>
                  </a:extLst>
                </p14:cNvPr>
                <p14:cNvContentPartPr/>
                <p14:nvPr/>
              </p14:nvContentPartPr>
              <p14:xfrm>
                <a:off x="4320240" y="4929514"/>
                <a:ext cx="232200" cy="24876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9E394308-21A7-0EAE-1601-0EDA33979162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302600" y="4911874"/>
                  <a:ext cx="267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18DC0D4-3253-6045-9E54-EDDB28BDAA21}"/>
                    </a:ext>
                  </a:extLst>
                </p14:cNvPr>
                <p14:cNvContentPartPr/>
                <p14:nvPr/>
              </p14:nvContentPartPr>
              <p14:xfrm>
                <a:off x="4624440" y="4975234"/>
                <a:ext cx="487800" cy="296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18DC0D4-3253-6045-9E54-EDDB28BDAA21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606800" y="4957234"/>
                  <a:ext cx="52344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98BF1BE-FC70-1211-84B5-3492E702626D}"/>
                    </a:ext>
                  </a:extLst>
                </p14:cNvPr>
                <p14:cNvContentPartPr/>
                <p14:nvPr/>
              </p14:nvContentPartPr>
              <p14:xfrm>
                <a:off x="5009640" y="4717834"/>
                <a:ext cx="633240" cy="485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E98BF1BE-FC70-1211-84B5-3492E702626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991640" y="4700194"/>
                  <a:ext cx="668880" cy="52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B6AF74D-59B9-D029-4093-3CDE2448F2FD}"/>
                    </a:ext>
                  </a:extLst>
                </p14:cNvPr>
                <p14:cNvContentPartPr/>
                <p14:nvPr/>
              </p14:nvContentPartPr>
              <p14:xfrm>
                <a:off x="5662320" y="4636834"/>
                <a:ext cx="275760" cy="4050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3B6AF74D-59B9-D029-4093-3CDE2448F2F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644680" y="4619194"/>
                  <a:ext cx="3114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E665AD8-56AA-1E51-666F-4A5A5AC1BE0E}"/>
                    </a:ext>
                  </a:extLst>
                </p14:cNvPr>
                <p14:cNvContentPartPr/>
                <p14:nvPr/>
              </p14:nvContentPartPr>
              <p14:xfrm>
                <a:off x="5714880" y="4898914"/>
                <a:ext cx="410400" cy="849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5E665AD8-56AA-1E51-666F-4A5A5AC1BE0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697240" y="4881274"/>
                  <a:ext cx="4460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1B7BBBB-D213-3DD9-2F0C-6CCDF3C27A23}"/>
                    </a:ext>
                  </a:extLst>
                </p14:cNvPr>
                <p14:cNvContentPartPr/>
                <p14:nvPr/>
              </p14:nvContentPartPr>
              <p14:xfrm>
                <a:off x="6169920" y="4658794"/>
                <a:ext cx="725040" cy="4557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D1B7BBBB-D213-3DD9-2F0C-6CCDF3C27A2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52280" y="4640794"/>
                  <a:ext cx="76068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99D7EB0-B723-10D3-CFB8-6A6C88182586}"/>
                    </a:ext>
                  </a:extLst>
                </p14:cNvPr>
                <p14:cNvContentPartPr/>
                <p14:nvPr/>
              </p14:nvContentPartPr>
              <p14:xfrm>
                <a:off x="7138680" y="4563034"/>
                <a:ext cx="241920" cy="6022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99D7EB0-B723-10D3-CFB8-6A6C8818258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120680" y="4545034"/>
                  <a:ext cx="27756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84F2A4-3A7A-9BD2-381A-67F42E930735}"/>
                    </a:ext>
                  </a:extLst>
                </p14:cNvPr>
                <p14:cNvContentPartPr/>
                <p14:nvPr/>
              </p14:nvContentPartPr>
              <p14:xfrm>
                <a:off x="4047720" y="5458714"/>
                <a:ext cx="1167480" cy="4474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84F2A4-3A7A-9BD2-381A-67F42E93073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030080" y="5440714"/>
                  <a:ext cx="120312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CE08B81-2FA9-3EE7-C9CC-B8DD22EF642A}"/>
                    </a:ext>
                  </a:extLst>
                </p14:cNvPr>
                <p14:cNvContentPartPr/>
                <p14:nvPr/>
              </p14:nvContentPartPr>
              <p14:xfrm>
                <a:off x="5093160" y="5495794"/>
                <a:ext cx="999720" cy="3664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BCE08B81-2FA9-3EE7-C9CC-B8DD22EF642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5075520" y="5477794"/>
                  <a:ext cx="103536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8DCB565-75FA-B6A2-6490-1AEF9D844B68}"/>
                    </a:ext>
                  </a:extLst>
                </p14:cNvPr>
                <p14:cNvContentPartPr/>
                <p14:nvPr/>
              </p14:nvContentPartPr>
              <p14:xfrm>
                <a:off x="6128160" y="5556634"/>
                <a:ext cx="387720" cy="30960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8DCB565-75FA-B6A2-6490-1AEF9D844B6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110520" y="5538994"/>
                  <a:ext cx="42336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C37074D-F7F2-AED1-958D-0A98BF017D38}"/>
                    </a:ext>
                  </a:extLst>
                </p14:cNvPr>
                <p14:cNvContentPartPr/>
                <p14:nvPr/>
              </p14:nvContentPartPr>
              <p14:xfrm>
                <a:off x="6774360" y="5621794"/>
                <a:ext cx="62640" cy="640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C37074D-F7F2-AED1-958D-0A98BF017D3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756720" y="5604154"/>
                  <a:ext cx="9828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C47DAEB-0075-4317-3D1E-D89E2D419FC3}"/>
                    </a:ext>
                  </a:extLst>
                </p14:cNvPr>
                <p14:cNvContentPartPr/>
                <p14:nvPr/>
              </p14:nvContentPartPr>
              <p14:xfrm>
                <a:off x="6249480" y="5892874"/>
                <a:ext cx="603000" cy="680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C47DAEB-0075-4317-3D1E-D89E2D419FC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231840" y="5874874"/>
                  <a:ext cx="6386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0404642-DF1D-38DD-C38C-02CAF652651B}"/>
                    </a:ext>
                  </a:extLst>
                </p14:cNvPr>
                <p14:cNvContentPartPr/>
                <p14:nvPr/>
              </p14:nvContentPartPr>
              <p14:xfrm>
                <a:off x="2720040" y="5368714"/>
                <a:ext cx="170280" cy="425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0404642-DF1D-38DD-C38C-02CAF652651B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702040" y="5350714"/>
                  <a:ext cx="2059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608A23C-24B6-027E-5271-D96728C30822}"/>
                    </a:ext>
                  </a:extLst>
                </p14:cNvPr>
                <p14:cNvContentPartPr/>
                <p14:nvPr/>
              </p14:nvContentPartPr>
              <p14:xfrm>
                <a:off x="2514480" y="6061354"/>
                <a:ext cx="454680" cy="5241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7608A23C-24B6-027E-5271-D96728C3082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2496480" y="6043714"/>
                  <a:ext cx="490320" cy="559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E1CFF604-E606-56A5-F4FD-0777037441FA}"/>
              </a:ext>
            </a:extLst>
          </p:cNvPr>
          <p:cNvGrpSpPr/>
          <p:nvPr/>
        </p:nvGrpSpPr>
        <p:grpSpPr>
          <a:xfrm>
            <a:off x="7850040" y="4210234"/>
            <a:ext cx="3667680" cy="2294280"/>
            <a:chOff x="7850040" y="4210234"/>
            <a:chExt cx="3667680" cy="2294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6AE042-83F1-91ED-6A78-BF16EA0F43C1}"/>
                    </a:ext>
                  </a:extLst>
                </p14:cNvPr>
                <p14:cNvContentPartPr/>
                <p14:nvPr/>
              </p14:nvContentPartPr>
              <p14:xfrm>
                <a:off x="7850040" y="4706314"/>
                <a:ext cx="183600" cy="17640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6AE042-83F1-91ED-6A78-BF16EA0F43C1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7832040" y="4688674"/>
                  <a:ext cx="219240" cy="179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7165F1-5B59-8827-6828-31ECA6101094}"/>
                    </a:ext>
                  </a:extLst>
                </p14:cNvPr>
                <p14:cNvContentPartPr/>
                <p14:nvPr/>
              </p14:nvContentPartPr>
              <p14:xfrm>
                <a:off x="8678040" y="4716754"/>
                <a:ext cx="47520" cy="223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7165F1-5B59-8827-6828-31ECA610109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8660400" y="4699114"/>
                  <a:ext cx="831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CC81197-9EA3-8BB7-4396-BC52ADF63686}"/>
                    </a:ext>
                  </a:extLst>
                </p14:cNvPr>
                <p14:cNvContentPartPr/>
                <p14:nvPr/>
              </p14:nvContentPartPr>
              <p14:xfrm>
                <a:off x="8679120" y="4443514"/>
                <a:ext cx="43560" cy="151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CC81197-9EA3-8BB7-4396-BC52ADF63686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8661120" y="4425514"/>
                  <a:ext cx="792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5813660-1F3B-7FA5-ADE5-F4751AC6C0D0}"/>
                    </a:ext>
                  </a:extLst>
                </p14:cNvPr>
                <p14:cNvContentPartPr/>
                <p14:nvPr/>
              </p14:nvContentPartPr>
              <p14:xfrm>
                <a:off x="8817720" y="4542874"/>
                <a:ext cx="507600" cy="5310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5813660-1F3B-7FA5-ADE5-F4751AC6C0D0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8800080" y="4524874"/>
                  <a:ext cx="54324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2C7925F0-E301-F971-BE1C-7362364DD041}"/>
                    </a:ext>
                  </a:extLst>
                </p14:cNvPr>
                <p14:cNvContentPartPr/>
                <p14:nvPr/>
              </p14:nvContentPartPr>
              <p14:xfrm>
                <a:off x="9479040" y="4345594"/>
                <a:ext cx="376200" cy="459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2C7925F0-E301-F971-BE1C-7362364DD04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461400" y="4327954"/>
                  <a:ext cx="41184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C8753E3F-1509-7430-CB64-1BA1F8833B3C}"/>
                    </a:ext>
                  </a:extLst>
                </p14:cNvPr>
                <p14:cNvContentPartPr/>
                <p14:nvPr/>
              </p14:nvContentPartPr>
              <p14:xfrm>
                <a:off x="10880160" y="4210234"/>
                <a:ext cx="442800" cy="62676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C8753E3F-1509-7430-CB64-1BA1F8833B3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862520" y="4192234"/>
                  <a:ext cx="478440" cy="66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C230FE8-8E1A-569C-1ED1-CB4DD9845147}"/>
                    </a:ext>
                  </a:extLst>
                </p14:cNvPr>
                <p14:cNvContentPartPr/>
                <p14:nvPr/>
              </p14:nvContentPartPr>
              <p14:xfrm>
                <a:off x="9585240" y="5123914"/>
                <a:ext cx="99720" cy="2462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3C230FE8-8E1A-569C-1ED1-CB4DD9845147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9567600" y="5106274"/>
                  <a:ext cx="1353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BCE7AD60-43BA-6E28-BF31-4542EAC6F486}"/>
                    </a:ext>
                  </a:extLst>
                </p14:cNvPr>
                <p14:cNvContentPartPr/>
                <p14:nvPr/>
              </p14:nvContentPartPr>
              <p14:xfrm>
                <a:off x="9707640" y="5064874"/>
                <a:ext cx="89640" cy="3276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BCE7AD60-43BA-6E28-BF31-4542EAC6F48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690000" y="5046874"/>
                  <a:ext cx="12528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1C3D01BF-D4FB-4F06-DBB2-70FE17940237}"/>
                    </a:ext>
                  </a:extLst>
                </p14:cNvPr>
                <p14:cNvContentPartPr/>
                <p14:nvPr/>
              </p14:nvContentPartPr>
              <p14:xfrm>
                <a:off x="9716280" y="5015194"/>
                <a:ext cx="586440" cy="3502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1C3D01BF-D4FB-4F06-DBB2-70FE17940237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9698640" y="4997554"/>
                  <a:ext cx="6220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113B624-5630-1FEC-488F-FFAFB679DE55}"/>
                    </a:ext>
                  </a:extLst>
                </p14:cNvPr>
                <p14:cNvContentPartPr/>
                <p14:nvPr/>
              </p14:nvContentPartPr>
              <p14:xfrm>
                <a:off x="10189680" y="5170714"/>
                <a:ext cx="242640" cy="662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113B624-5630-1FEC-488F-FFAFB679DE55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172040" y="5153074"/>
                  <a:ext cx="2782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95B7CBBE-9506-2467-DD6A-4CDBCAD1EF6D}"/>
                    </a:ext>
                  </a:extLst>
                </p14:cNvPr>
                <p14:cNvContentPartPr/>
                <p14:nvPr/>
              </p14:nvContentPartPr>
              <p14:xfrm>
                <a:off x="10478040" y="5019874"/>
                <a:ext cx="63360" cy="40140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5B7CBBE-9506-2467-DD6A-4CDBCAD1EF6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460400" y="5001874"/>
                  <a:ext cx="99000" cy="43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139830D-1D35-FBF9-FE0B-DF00E3F1E71B}"/>
                    </a:ext>
                  </a:extLst>
                </p14:cNvPr>
                <p14:cNvContentPartPr/>
                <p14:nvPr/>
              </p14:nvContentPartPr>
              <p14:xfrm>
                <a:off x="9688200" y="5686954"/>
                <a:ext cx="238680" cy="30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139830D-1D35-FBF9-FE0B-DF00E3F1E71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9670200" y="5669314"/>
                  <a:ext cx="274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0CAA5F-A2B9-A118-8D59-A86B0D3F90E0}"/>
                    </a:ext>
                  </a:extLst>
                </p14:cNvPr>
                <p14:cNvContentPartPr/>
                <p14:nvPr/>
              </p14:nvContentPartPr>
              <p14:xfrm>
                <a:off x="10022640" y="5535394"/>
                <a:ext cx="37080" cy="3830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0CAA5F-A2B9-A118-8D59-A86B0D3F90E0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004640" y="5517754"/>
                  <a:ext cx="727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80D06C8-D8CF-FE47-E335-9CF33A2F6B69}"/>
                    </a:ext>
                  </a:extLst>
                </p14:cNvPr>
                <p14:cNvContentPartPr/>
                <p14:nvPr/>
              </p14:nvContentPartPr>
              <p14:xfrm>
                <a:off x="9899880" y="5601634"/>
                <a:ext cx="609120" cy="4078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80D06C8-D8CF-FE47-E335-9CF33A2F6B6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9882240" y="5583634"/>
                  <a:ext cx="64476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A69E7BD-D857-2F71-359C-0CFA0A262DD1}"/>
                    </a:ext>
                  </a:extLst>
                </p14:cNvPr>
                <p14:cNvContentPartPr/>
                <p14:nvPr/>
              </p14:nvContentPartPr>
              <p14:xfrm>
                <a:off x="10311360" y="5636914"/>
                <a:ext cx="702720" cy="4255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A69E7BD-D857-2F71-359C-0CFA0A262DD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0293720" y="5619274"/>
                  <a:ext cx="738360" cy="46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120F50C7-CD5F-74A0-D79B-103081DE92F4}"/>
                    </a:ext>
                  </a:extLst>
                </p14:cNvPr>
                <p14:cNvContentPartPr/>
                <p14:nvPr/>
              </p14:nvContentPartPr>
              <p14:xfrm>
                <a:off x="11178960" y="5105554"/>
                <a:ext cx="268920" cy="5079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120F50C7-CD5F-74A0-D79B-103081DE92F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160960" y="5087554"/>
                  <a:ext cx="304560" cy="5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C12E35C0-B2A8-BCB2-D991-38005F786514}"/>
                    </a:ext>
                  </a:extLst>
                </p14:cNvPr>
                <p14:cNvContentPartPr/>
                <p14:nvPr/>
              </p14:nvContentPartPr>
              <p14:xfrm>
                <a:off x="11239080" y="5190874"/>
                <a:ext cx="278640" cy="38520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C12E35C0-B2A8-BCB2-D991-38005F78651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1221080" y="5172874"/>
                  <a:ext cx="3142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A48A5C79-3FB3-0D91-5864-214A915BFE76}"/>
                    </a:ext>
                  </a:extLst>
                </p14:cNvPr>
                <p14:cNvContentPartPr/>
                <p14:nvPr/>
              </p14:nvContentPartPr>
              <p14:xfrm>
                <a:off x="8372760" y="5057674"/>
                <a:ext cx="327600" cy="2664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48A5C79-3FB3-0D91-5864-214A915BFE7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54760" y="5039674"/>
                  <a:ext cx="36324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3586B0D9-65F3-AE56-BF08-1FD5387F327C}"/>
                    </a:ext>
                  </a:extLst>
                </p14:cNvPr>
                <p14:cNvContentPartPr/>
                <p14:nvPr/>
              </p14:nvContentPartPr>
              <p14:xfrm>
                <a:off x="8396520" y="5294914"/>
                <a:ext cx="42840" cy="31284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3586B0D9-65F3-AE56-BF08-1FD5387F327C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378520" y="5277274"/>
                  <a:ext cx="7848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D25E4AFC-40F0-474F-3848-A97C293F5C10}"/>
                    </a:ext>
                  </a:extLst>
                </p14:cNvPr>
                <p14:cNvContentPartPr/>
                <p14:nvPr/>
              </p14:nvContentPartPr>
              <p14:xfrm>
                <a:off x="8390040" y="6022114"/>
                <a:ext cx="240840" cy="4287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D25E4AFC-40F0-474F-3848-A97C293F5C10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372400" y="6004474"/>
                  <a:ext cx="27648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CBE326B0-A55B-904E-8992-DC15109873EC}"/>
                    </a:ext>
                  </a:extLst>
                </p14:cNvPr>
                <p14:cNvContentPartPr/>
                <p14:nvPr/>
              </p14:nvContentPartPr>
              <p14:xfrm>
                <a:off x="8026080" y="4542874"/>
                <a:ext cx="1019160" cy="6480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BE326B0-A55B-904E-8992-DC15109873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008080" y="4524874"/>
                  <a:ext cx="1054800" cy="68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91A58369-807C-F4F3-AF10-8B0FEE1BD762}"/>
                    </a:ext>
                  </a:extLst>
                </p14:cNvPr>
                <p14:cNvContentPartPr/>
                <p14:nvPr/>
              </p14:nvContentPartPr>
              <p14:xfrm>
                <a:off x="7929240" y="5492194"/>
                <a:ext cx="1119240" cy="101232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91A58369-807C-F4F3-AF10-8B0FEE1BD762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911600" y="5474194"/>
                  <a:ext cx="1154880" cy="1047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4AD05688-757D-D55A-DAAC-E7242900CAC0}"/>
                  </a:ext>
                </a:extLst>
              </p14:cNvPr>
              <p14:cNvContentPartPr/>
              <p14:nvPr/>
            </p14:nvContentPartPr>
            <p14:xfrm>
              <a:off x="729240" y="5536474"/>
              <a:ext cx="1843560" cy="4147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4AD05688-757D-D55A-DAAC-E7242900CA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1240" y="5518834"/>
                <a:ext cx="1879200" cy="45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A87EF10-9AED-7456-93C7-571CC63E3A8C}"/>
                  </a:ext>
                </a:extLst>
              </p14:cNvPr>
              <p14:cNvContentPartPr/>
              <p14:nvPr/>
            </p14:nvContentPartPr>
            <p14:xfrm>
              <a:off x="8104920" y="6482554"/>
              <a:ext cx="1310040" cy="34236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A87EF10-9AED-7456-93C7-571CC63E3A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7280" y="6464914"/>
                <a:ext cx="1345680" cy="37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59C8676C-CC15-1876-CACD-F93063B2590C}"/>
              </a:ext>
            </a:extLst>
          </p:cNvPr>
          <p:cNvGrpSpPr/>
          <p:nvPr/>
        </p:nvGrpSpPr>
        <p:grpSpPr>
          <a:xfrm>
            <a:off x="793320" y="303154"/>
            <a:ext cx="11169720" cy="6583749"/>
            <a:chOff x="793320" y="303154"/>
            <a:chExt cx="11169720" cy="658374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40ED44C-26D7-8311-61BE-37851F9A1A67}"/>
                    </a:ext>
                  </a:extLst>
                </p14:cNvPr>
                <p14:cNvContentPartPr/>
                <p14:nvPr/>
              </p14:nvContentPartPr>
              <p14:xfrm>
                <a:off x="1519080" y="5879554"/>
                <a:ext cx="419040" cy="7783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40ED44C-26D7-8311-61BE-37851F9A1A6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01440" y="5861914"/>
                  <a:ext cx="454680" cy="81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2F29487-FE09-390C-B110-C6A736DF7C43}"/>
                    </a:ext>
                  </a:extLst>
                </p14:cNvPr>
                <p14:cNvContentPartPr/>
                <p14:nvPr/>
              </p14:nvContentPartPr>
              <p14:xfrm>
                <a:off x="2235120" y="353914"/>
                <a:ext cx="163440" cy="6872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2F29487-FE09-390C-B110-C6A736DF7C4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17120" y="335914"/>
                  <a:ext cx="199080" cy="72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51E263B-EAEA-8316-7E73-48E26299B47B}"/>
                    </a:ext>
                  </a:extLst>
                </p14:cNvPr>
                <p14:cNvContentPartPr/>
                <p14:nvPr/>
              </p14:nvContentPartPr>
              <p14:xfrm>
                <a:off x="1862160" y="687994"/>
                <a:ext cx="584640" cy="1526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51E263B-EAEA-8316-7E73-48E26299B47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44520" y="670354"/>
                  <a:ext cx="62028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6F00E87-EE3C-637A-9698-6ACAE9C9978D}"/>
                    </a:ext>
                  </a:extLst>
                </p14:cNvPr>
                <p14:cNvContentPartPr/>
                <p14:nvPr/>
              </p14:nvContentPartPr>
              <p14:xfrm>
                <a:off x="2530680" y="632554"/>
                <a:ext cx="397800" cy="2340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6F00E87-EE3C-637A-9698-6ACAE9C9978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13040" y="614914"/>
                  <a:ext cx="43344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B8BE3FE-0FDB-42B1-9794-082AF12BF66A}"/>
                    </a:ext>
                  </a:extLst>
                </p14:cNvPr>
                <p14:cNvContentPartPr/>
                <p14:nvPr/>
              </p14:nvContentPartPr>
              <p14:xfrm>
                <a:off x="2928840" y="615274"/>
                <a:ext cx="253080" cy="281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B8BE3FE-0FDB-42B1-9794-082AF12BF66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910840" y="597274"/>
                  <a:ext cx="28872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557132-4288-862F-92EC-AF82499D6F94}"/>
                    </a:ext>
                  </a:extLst>
                </p14:cNvPr>
                <p14:cNvContentPartPr/>
                <p14:nvPr/>
              </p14:nvContentPartPr>
              <p14:xfrm>
                <a:off x="3378120" y="365794"/>
                <a:ext cx="304560" cy="454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557132-4288-862F-92EC-AF82499D6F9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360480" y="347794"/>
                  <a:ext cx="34020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8DF51EF-4195-3ACF-0CF2-13A173D8F9DA}"/>
                    </a:ext>
                  </a:extLst>
                </p14:cNvPr>
                <p14:cNvContentPartPr/>
                <p14:nvPr/>
              </p14:nvContentPartPr>
              <p14:xfrm>
                <a:off x="3605640" y="303154"/>
                <a:ext cx="441720" cy="394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8DF51EF-4195-3ACF-0CF2-13A173D8F9D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588000" y="285514"/>
                  <a:ext cx="4773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7689A45-0058-50A0-B1EE-3A74D9C59AD2}"/>
                    </a:ext>
                  </a:extLst>
                </p14:cNvPr>
                <p14:cNvContentPartPr/>
                <p14:nvPr/>
              </p14:nvContentPartPr>
              <p14:xfrm>
                <a:off x="4097040" y="390634"/>
                <a:ext cx="20520" cy="374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7689A45-0058-50A0-B1EE-3A74D9C59AD2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079040" y="372994"/>
                  <a:ext cx="561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A415354-6C2E-B7D8-EAFA-CCCCBCB8C79A}"/>
                    </a:ext>
                  </a:extLst>
                </p14:cNvPr>
                <p14:cNvContentPartPr/>
                <p14:nvPr/>
              </p14:nvContentPartPr>
              <p14:xfrm>
                <a:off x="4104960" y="414394"/>
                <a:ext cx="701640" cy="478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A415354-6C2E-B7D8-EAFA-CCCCBCB8C79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086960" y="396754"/>
                  <a:ext cx="73728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26E802B-3E0F-EC7E-38F7-9A6A805FC039}"/>
                    </a:ext>
                  </a:extLst>
                </p14:cNvPr>
                <p14:cNvContentPartPr/>
                <p14:nvPr/>
              </p14:nvContentPartPr>
              <p14:xfrm>
                <a:off x="1624200" y="1038274"/>
                <a:ext cx="391320" cy="65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26E802B-3E0F-EC7E-38F7-9A6A805FC03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606560" y="1020274"/>
                  <a:ext cx="42696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49EB137-D74E-5E9F-495B-8B6B9D3EE843}"/>
                    </a:ext>
                  </a:extLst>
                </p14:cNvPr>
                <p14:cNvContentPartPr/>
                <p14:nvPr/>
              </p14:nvContentPartPr>
              <p14:xfrm>
                <a:off x="2907960" y="1707874"/>
                <a:ext cx="90720" cy="12866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49EB137-D74E-5E9F-495B-8B6B9D3EE8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890320" y="1689874"/>
                  <a:ext cx="12636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2A73BC4-8AED-42D4-C31C-7B3033EDF415}"/>
                    </a:ext>
                  </a:extLst>
                </p14:cNvPr>
                <p14:cNvContentPartPr/>
                <p14:nvPr/>
              </p14:nvContentPartPr>
              <p14:xfrm>
                <a:off x="2940000" y="1556674"/>
                <a:ext cx="144720" cy="1311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2A73BC4-8AED-42D4-C31C-7B3033EDF41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922360" y="1539034"/>
                  <a:ext cx="180360" cy="13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E1106BC-D1EA-70A9-D424-8DCAFB3B99A0}"/>
                    </a:ext>
                  </a:extLst>
                </p14:cNvPr>
                <p14:cNvContentPartPr/>
                <p14:nvPr/>
              </p14:nvContentPartPr>
              <p14:xfrm>
                <a:off x="3300000" y="1706074"/>
                <a:ext cx="188640" cy="3031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E1106BC-D1EA-70A9-D424-8DCAFB3B99A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2000" y="1688074"/>
                  <a:ext cx="224280" cy="33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832FB1-86CF-DCB4-E620-1327D5F27B3E}"/>
                    </a:ext>
                  </a:extLst>
                </p14:cNvPr>
                <p14:cNvContentPartPr/>
                <p14:nvPr/>
              </p14:nvContentPartPr>
              <p14:xfrm>
                <a:off x="3508800" y="1540474"/>
                <a:ext cx="231840" cy="573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832FB1-86CF-DCB4-E620-1327D5F27B3E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491160" y="1522474"/>
                  <a:ext cx="267480" cy="60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FD3C27-D245-5A80-7852-3C37DA9A0D18}"/>
                    </a:ext>
                  </a:extLst>
                </p14:cNvPr>
                <p14:cNvContentPartPr/>
                <p14:nvPr/>
              </p14:nvContentPartPr>
              <p14:xfrm>
                <a:off x="3665760" y="1593394"/>
                <a:ext cx="336960" cy="289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FD3C27-D245-5A80-7852-3C37DA9A0D1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48120" y="1575754"/>
                  <a:ext cx="37260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13A38B-0BF9-F04A-EDF9-B39CF625328B}"/>
                    </a:ext>
                  </a:extLst>
                </p14:cNvPr>
                <p14:cNvContentPartPr/>
                <p14:nvPr/>
              </p14:nvContentPartPr>
              <p14:xfrm>
                <a:off x="4246800" y="1544074"/>
                <a:ext cx="198000" cy="317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13A38B-0BF9-F04A-EDF9-B39CF625328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228800" y="1526434"/>
                  <a:ext cx="233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01A628-0D05-A16D-777B-09FA513FB141}"/>
                    </a:ext>
                  </a:extLst>
                </p14:cNvPr>
                <p14:cNvContentPartPr/>
                <p14:nvPr/>
              </p14:nvContentPartPr>
              <p14:xfrm>
                <a:off x="4495920" y="1338874"/>
                <a:ext cx="81000" cy="4500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01A628-0D05-A16D-777B-09FA513FB14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77920" y="1320874"/>
                  <a:ext cx="11664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71AB0B7-E50A-F02E-324E-B452338ED452}"/>
                    </a:ext>
                  </a:extLst>
                </p14:cNvPr>
                <p14:cNvContentPartPr/>
                <p14:nvPr/>
              </p14:nvContentPartPr>
              <p14:xfrm>
                <a:off x="4714080" y="1332034"/>
                <a:ext cx="511200" cy="4968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71AB0B7-E50A-F02E-324E-B452338ED45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6440" y="1314394"/>
                  <a:ext cx="546840" cy="5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E33DD13-163C-6A62-B986-DB79D170C1BD}"/>
                    </a:ext>
                  </a:extLst>
                </p14:cNvPr>
                <p14:cNvContentPartPr/>
                <p14:nvPr/>
              </p14:nvContentPartPr>
              <p14:xfrm>
                <a:off x="5415000" y="1604194"/>
                <a:ext cx="212040" cy="175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E33DD13-163C-6A62-B986-DB79D170C1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97360" y="1586194"/>
                  <a:ext cx="2476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1DD96F8-9BEA-2503-433A-0D842C311795}"/>
                    </a:ext>
                  </a:extLst>
                </p14:cNvPr>
                <p14:cNvContentPartPr/>
                <p14:nvPr/>
              </p14:nvContentPartPr>
              <p14:xfrm>
                <a:off x="5687520" y="1476754"/>
                <a:ext cx="631080" cy="38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1DD96F8-9BEA-2503-433A-0D842C31179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69520" y="1459114"/>
                  <a:ext cx="66672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B6C37C8-554D-DEEC-D34D-75F84A80A87D}"/>
                    </a:ext>
                  </a:extLst>
                </p14:cNvPr>
                <p14:cNvContentPartPr/>
                <p14:nvPr/>
              </p14:nvContentPartPr>
              <p14:xfrm>
                <a:off x="6380880" y="1260034"/>
                <a:ext cx="628920" cy="614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B6C37C8-554D-DEEC-D34D-75F84A80A87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62880" y="1242394"/>
                  <a:ext cx="664560" cy="64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B7554E0-D520-5339-3953-EFE80517E940}"/>
                    </a:ext>
                  </a:extLst>
                </p14:cNvPr>
                <p14:cNvContentPartPr/>
                <p14:nvPr/>
              </p14:nvContentPartPr>
              <p14:xfrm>
                <a:off x="7076760" y="1038274"/>
                <a:ext cx="273960" cy="6955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B7554E0-D520-5339-3953-EFE80517E94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059120" y="1020274"/>
                  <a:ext cx="309600" cy="73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96DDEB5-5C20-3D83-04C0-69B80A2ADF29}"/>
                    </a:ext>
                  </a:extLst>
                </p14:cNvPr>
                <p14:cNvContentPartPr/>
                <p14:nvPr/>
              </p14:nvContentPartPr>
              <p14:xfrm>
                <a:off x="7148760" y="1257514"/>
                <a:ext cx="1166400" cy="6832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96DDEB5-5C20-3D83-04C0-69B80A2ADF2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131120" y="1239874"/>
                  <a:ext cx="1202040" cy="71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E8A7D6F-D717-3A75-B97D-FC440BD9A23B}"/>
                    </a:ext>
                  </a:extLst>
                </p14:cNvPr>
                <p14:cNvContentPartPr/>
                <p14:nvPr/>
              </p14:nvContentPartPr>
              <p14:xfrm>
                <a:off x="2491080" y="1553434"/>
                <a:ext cx="34920" cy="4428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E8A7D6F-D717-3A75-B97D-FC440BD9A23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73080" y="1535794"/>
                  <a:ext cx="70560" cy="47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DD2A770-B004-AA10-BCA6-54159FEDE4E3}"/>
                    </a:ext>
                  </a:extLst>
                </p14:cNvPr>
                <p14:cNvContentPartPr/>
                <p14:nvPr/>
              </p14:nvContentPartPr>
              <p14:xfrm>
                <a:off x="2494320" y="1253554"/>
                <a:ext cx="17280" cy="1062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DD2A770-B004-AA10-BCA6-54159FEDE4E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76320" y="1235554"/>
                  <a:ext cx="5292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521DB47-DAA9-94B0-4BE5-F848DFB28B97}"/>
                    </a:ext>
                  </a:extLst>
                </p14:cNvPr>
                <p14:cNvContentPartPr/>
                <p14:nvPr/>
              </p14:nvContentPartPr>
              <p14:xfrm>
                <a:off x="2721120" y="1446874"/>
                <a:ext cx="384480" cy="6022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521DB47-DAA9-94B0-4BE5-F848DFB28B9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03120" y="1428874"/>
                  <a:ext cx="420120" cy="63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FAE51F1-22C6-B845-BE95-AD7B2C318394}"/>
                    </a:ext>
                  </a:extLst>
                </p14:cNvPr>
                <p14:cNvContentPartPr/>
                <p14:nvPr/>
              </p14:nvContentPartPr>
              <p14:xfrm>
                <a:off x="2977440" y="1209274"/>
                <a:ext cx="408960" cy="885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FAE51F1-22C6-B845-BE95-AD7B2C31839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59800" y="1191634"/>
                  <a:ext cx="44460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B364D1A-9EDE-8C34-876B-1F301546FB01}"/>
                    </a:ext>
                  </a:extLst>
                </p14:cNvPr>
                <p14:cNvContentPartPr/>
                <p14:nvPr/>
              </p14:nvContentPartPr>
              <p14:xfrm>
                <a:off x="8439360" y="959794"/>
                <a:ext cx="368280" cy="1173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B364D1A-9EDE-8C34-876B-1F301546FB01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421360" y="942154"/>
                  <a:ext cx="403920" cy="120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06BB6F8-1E63-7611-DE1F-0BFC66DF0190}"/>
                    </a:ext>
                  </a:extLst>
                </p14:cNvPr>
                <p14:cNvContentPartPr/>
                <p14:nvPr/>
              </p14:nvContentPartPr>
              <p14:xfrm>
                <a:off x="3825960" y="2095594"/>
                <a:ext cx="1054080" cy="567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06BB6F8-1E63-7611-DE1F-0BFC66DF0190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807960" y="2077954"/>
                  <a:ext cx="1089720" cy="60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69AE0A6-5B6D-49E5-2630-D1D901F785E5}"/>
                    </a:ext>
                  </a:extLst>
                </p14:cNvPr>
                <p14:cNvContentPartPr/>
                <p14:nvPr/>
              </p14:nvContentPartPr>
              <p14:xfrm>
                <a:off x="4711560" y="2203954"/>
                <a:ext cx="1295640" cy="474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69AE0A6-5B6D-49E5-2630-D1D901F785E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693920" y="2185954"/>
                  <a:ext cx="1331280" cy="50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70B97A5-AF80-93D5-DD7F-E51EAB354025}"/>
                    </a:ext>
                  </a:extLst>
                </p14:cNvPr>
                <p14:cNvContentPartPr/>
                <p14:nvPr/>
              </p14:nvContentPartPr>
              <p14:xfrm>
                <a:off x="2310720" y="2969314"/>
                <a:ext cx="266040" cy="2545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70B97A5-AF80-93D5-DD7F-E51EAB35402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293080" y="2951674"/>
                  <a:ext cx="301680" cy="25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02A830-64E6-89D3-E903-3744DA9C2574}"/>
                    </a:ext>
                  </a:extLst>
                </p14:cNvPr>
                <p14:cNvContentPartPr/>
                <p14:nvPr/>
              </p14:nvContentPartPr>
              <p14:xfrm>
                <a:off x="2623560" y="3652234"/>
                <a:ext cx="712800" cy="2944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02A830-64E6-89D3-E903-3744DA9C257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605920" y="3634594"/>
                  <a:ext cx="74844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FCB668A-DC65-AAC9-95E4-BCE3E89D7DB5}"/>
                    </a:ext>
                  </a:extLst>
                </p14:cNvPr>
                <p14:cNvContentPartPr/>
                <p14:nvPr/>
              </p14:nvContentPartPr>
              <p14:xfrm>
                <a:off x="2899320" y="3571234"/>
                <a:ext cx="223920" cy="982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FCB668A-DC65-AAC9-95E4-BCE3E89D7DB5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881680" y="3553234"/>
                  <a:ext cx="259560" cy="10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93F196F-1721-825F-08EB-7798EF0E1311}"/>
                    </a:ext>
                  </a:extLst>
                </p14:cNvPr>
                <p14:cNvContentPartPr/>
                <p14:nvPr/>
              </p14:nvContentPartPr>
              <p14:xfrm>
                <a:off x="3186960" y="3837274"/>
                <a:ext cx="730800" cy="4489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93F196F-1721-825F-08EB-7798EF0E131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168960" y="3819274"/>
                  <a:ext cx="766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EB9BA2E-5F57-814B-1280-4EF3586E62AF}"/>
                    </a:ext>
                  </a:extLst>
                </p14:cNvPr>
                <p14:cNvContentPartPr/>
                <p14:nvPr/>
              </p14:nvContentPartPr>
              <p14:xfrm>
                <a:off x="4263000" y="3978034"/>
                <a:ext cx="21960" cy="84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EB9BA2E-5F57-814B-1280-4EF3586E62A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245360" y="3960394"/>
                  <a:ext cx="5760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F18F941-B3FF-932A-A808-B67D4AF0444C}"/>
                    </a:ext>
                  </a:extLst>
                </p14:cNvPr>
                <p14:cNvContentPartPr/>
                <p14:nvPr/>
              </p14:nvContentPartPr>
              <p14:xfrm>
                <a:off x="4280280" y="3528034"/>
                <a:ext cx="808200" cy="3715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F18F941-B3FF-932A-A808-B67D4AF0444C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262640" y="3510034"/>
                  <a:ext cx="84384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40AA5D-FDD3-7EE7-911E-83B2E8DB53A5}"/>
                    </a:ext>
                  </a:extLst>
                </p14:cNvPr>
                <p14:cNvContentPartPr/>
                <p14:nvPr/>
              </p14:nvContentPartPr>
              <p14:xfrm>
                <a:off x="5141760" y="3114394"/>
                <a:ext cx="237960" cy="5918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40AA5D-FDD3-7EE7-911E-83B2E8DB53A5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4120" y="3096394"/>
                  <a:ext cx="273600" cy="62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A26BE7E-4F94-C7E5-268C-B575978A0EAF}"/>
                    </a:ext>
                  </a:extLst>
                </p14:cNvPr>
                <p14:cNvContentPartPr/>
                <p14:nvPr/>
              </p14:nvContentPartPr>
              <p14:xfrm>
                <a:off x="5789760" y="3137074"/>
                <a:ext cx="714600" cy="6829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A26BE7E-4F94-C7E5-268C-B575978A0E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771760" y="3119434"/>
                  <a:ext cx="750240" cy="71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455B9E-E23E-C915-7E71-7319FD4BE509}"/>
                    </a:ext>
                  </a:extLst>
                </p14:cNvPr>
                <p14:cNvContentPartPr/>
                <p14:nvPr/>
              </p14:nvContentPartPr>
              <p14:xfrm>
                <a:off x="3825960" y="4393474"/>
                <a:ext cx="235800" cy="5641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455B9E-E23E-C915-7E71-7319FD4BE50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807960" y="4375474"/>
                  <a:ext cx="271440" cy="59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85C38D0-1EBD-AF1E-087E-8616AEA05C68}"/>
                    </a:ext>
                  </a:extLst>
                </p14:cNvPr>
                <p14:cNvContentPartPr/>
                <p14:nvPr/>
              </p14:nvContentPartPr>
              <p14:xfrm>
                <a:off x="3898320" y="4346674"/>
                <a:ext cx="1202760" cy="4622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85C38D0-1EBD-AF1E-087E-8616AEA05C6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880680" y="4329034"/>
                  <a:ext cx="123840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911AC0C-4EF6-7742-79D9-61B58350F49C}"/>
                    </a:ext>
                  </a:extLst>
                </p14:cNvPr>
                <p14:cNvContentPartPr/>
                <p14:nvPr/>
              </p14:nvContentPartPr>
              <p14:xfrm>
                <a:off x="5683560" y="3946354"/>
                <a:ext cx="162000" cy="632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911AC0C-4EF6-7742-79D9-61B58350F49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665560" y="3928714"/>
                  <a:ext cx="197640" cy="66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1AE4452-F4EA-C097-73AA-20F6EEFF3255}"/>
                    </a:ext>
                  </a:extLst>
                </p14:cNvPr>
                <p14:cNvContentPartPr/>
                <p14:nvPr/>
              </p14:nvContentPartPr>
              <p14:xfrm>
                <a:off x="5969760" y="4054354"/>
                <a:ext cx="905040" cy="7912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1AE4452-F4EA-C097-73AA-20F6EEFF325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952120" y="4036354"/>
                  <a:ext cx="940680" cy="82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C18E9B4-81FC-B9EB-1D94-319FC3A53136}"/>
                    </a:ext>
                  </a:extLst>
                </p14:cNvPr>
                <p14:cNvContentPartPr/>
                <p14:nvPr/>
              </p14:nvContentPartPr>
              <p14:xfrm>
                <a:off x="6746640" y="3876514"/>
                <a:ext cx="857880" cy="4507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C18E9B4-81FC-B9EB-1D94-319FC3A53136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729000" y="3858514"/>
                  <a:ext cx="893520" cy="48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5B97998-99BE-B46E-8FA7-9694C22A36AF}"/>
                    </a:ext>
                  </a:extLst>
                </p14:cNvPr>
                <p14:cNvContentPartPr/>
                <p14:nvPr/>
              </p14:nvContentPartPr>
              <p14:xfrm>
                <a:off x="3959520" y="1731274"/>
                <a:ext cx="3339000" cy="32580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5B97998-99BE-B46E-8FA7-9694C22A36A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941520" y="1713274"/>
                  <a:ext cx="3374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4517A5-04EC-66A5-9441-C819AFCDA8B9}"/>
                    </a:ext>
                  </a:extLst>
                </p14:cNvPr>
                <p14:cNvContentPartPr/>
                <p14:nvPr/>
              </p14:nvContentPartPr>
              <p14:xfrm>
                <a:off x="1601880" y="2851594"/>
                <a:ext cx="962280" cy="4525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4517A5-04EC-66A5-9441-C819AFCDA8B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584240" y="2833954"/>
                  <a:ext cx="9979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87730B-6B40-8EE1-1D9E-45A67E2EF932}"/>
                    </a:ext>
                  </a:extLst>
                </p14:cNvPr>
                <p14:cNvContentPartPr/>
                <p14:nvPr/>
              </p14:nvContentPartPr>
              <p14:xfrm>
                <a:off x="8878560" y="687274"/>
                <a:ext cx="158760" cy="55202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87730B-6B40-8EE1-1D9E-45A67E2EF93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860920" y="669274"/>
                  <a:ext cx="194400" cy="55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2CF2757-1DDF-C157-844B-C25C8988B8AC}"/>
                    </a:ext>
                  </a:extLst>
                </p14:cNvPr>
                <p14:cNvContentPartPr/>
                <p14:nvPr/>
              </p14:nvContentPartPr>
              <p14:xfrm>
                <a:off x="8813760" y="691234"/>
                <a:ext cx="69840" cy="5230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2CF2757-1DDF-C157-844B-C25C8988B8A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8795760" y="673594"/>
                  <a:ext cx="105480" cy="526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55F3458-965F-F7FC-6441-5A49BBEA65AB}"/>
                    </a:ext>
                  </a:extLst>
                </p14:cNvPr>
                <p14:cNvContentPartPr/>
                <p14:nvPr/>
              </p14:nvContentPartPr>
              <p14:xfrm>
                <a:off x="9232080" y="1222954"/>
                <a:ext cx="37800" cy="3906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55F3458-965F-F7FC-6441-5A49BBEA65A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214080" y="1204954"/>
                  <a:ext cx="734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71EBFDB-EFAF-A819-9043-76B465025BA6}"/>
                    </a:ext>
                  </a:extLst>
                </p14:cNvPr>
                <p14:cNvContentPartPr/>
                <p14:nvPr/>
              </p14:nvContentPartPr>
              <p14:xfrm>
                <a:off x="9240720" y="1015954"/>
                <a:ext cx="333000" cy="201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71EBFDB-EFAF-A819-9043-76B465025BA6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222720" y="997954"/>
                  <a:ext cx="36864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38F1BCF-B99D-2995-2127-1DA38B2C7484}"/>
                    </a:ext>
                  </a:extLst>
                </p14:cNvPr>
                <p14:cNvContentPartPr/>
                <p14:nvPr/>
              </p14:nvContentPartPr>
              <p14:xfrm>
                <a:off x="9321720" y="1137634"/>
                <a:ext cx="371160" cy="786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38F1BCF-B99D-2995-2127-1DA38B2C7484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4080" y="1119634"/>
                  <a:ext cx="406800" cy="82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6F2417-1B58-4B39-DBB8-5B62E0B3FA42}"/>
                    </a:ext>
                  </a:extLst>
                </p14:cNvPr>
                <p14:cNvContentPartPr/>
                <p14:nvPr/>
              </p14:nvContentPartPr>
              <p14:xfrm>
                <a:off x="9742920" y="1114234"/>
                <a:ext cx="311760" cy="65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6F2417-1B58-4B39-DBB8-5B62E0B3FA4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725280" y="1096234"/>
                  <a:ext cx="347400" cy="69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21BDEE9-553C-A7E2-C6CE-B1F2F80039A1}"/>
                    </a:ext>
                  </a:extLst>
                </p14:cNvPr>
                <p14:cNvContentPartPr/>
                <p14:nvPr/>
              </p14:nvContentPartPr>
              <p14:xfrm>
                <a:off x="10073400" y="1323034"/>
                <a:ext cx="122400" cy="2775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21BDEE9-553C-A7E2-C6CE-B1F2F80039A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0055760" y="1305034"/>
                  <a:ext cx="1580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6D546E0-52D5-ADF2-DCBA-831C33044677}"/>
                    </a:ext>
                  </a:extLst>
                </p14:cNvPr>
                <p14:cNvContentPartPr/>
                <p14:nvPr/>
              </p14:nvContentPartPr>
              <p14:xfrm>
                <a:off x="10372560" y="1053394"/>
                <a:ext cx="737640" cy="5911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6D546E0-52D5-ADF2-DCBA-831C3304467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0354560" y="1035394"/>
                  <a:ext cx="773280" cy="62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D11372E-FC6A-BF8A-0030-35AF46B58115}"/>
                    </a:ext>
                  </a:extLst>
                </p14:cNvPr>
                <p14:cNvContentPartPr/>
                <p14:nvPr/>
              </p14:nvContentPartPr>
              <p14:xfrm>
                <a:off x="11364000" y="1066354"/>
                <a:ext cx="246240" cy="82728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D11372E-FC6A-BF8A-0030-35AF46B5811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1346000" y="1048714"/>
                  <a:ext cx="281880" cy="86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831F59-B479-9594-3AB1-6B38DEDA7197}"/>
                    </a:ext>
                  </a:extLst>
                </p14:cNvPr>
                <p14:cNvContentPartPr/>
                <p14:nvPr/>
              </p14:nvContentPartPr>
              <p14:xfrm>
                <a:off x="9517200" y="835594"/>
                <a:ext cx="482400" cy="11016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831F59-B479-9594-3AB1-6B38DEDA719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99200" y="817594"/>
                  <a:ext cx="518040" cy="113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31275E54-6606-8B62-DE31-C2A5FBDB5159}"/>
                    </a:ext>
                  </a:extLst>
                </p14:cNvPr>
                <p14:cNvContentPartPr/>
                <p14:nvPr/>
              </p14:nvContentPartPr>
              <p14:xfrm>
                <a:off x="9004920" y="2438314"/>
                <a:ext cx="3600" cy="17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31275E54-6606-8B62-DE31-C2A5FBDB5159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986920" y="2420674"/>
                  <a:ext cx="3924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E82C93B-23AA-9523-D9C8-AE78A2FD5944}"/>
                    </a:ext>
                  </a:extLst>
                </p14:cNvPr>
                <p14:cNvContentPartPr/>
                <p14:nvPr/>
              </p14:nvContentPartPr>
              <p14:xfrm>
                <a:off x="9055320" y="1932154"/>
                <a:ext cx="259920" cy="5742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E82C93B-23AA-9523-D9C8-AE78A2FD594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037320" y="1914154"/>
                  <a:ext cx="295560" cy="60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705DACE5-8C1E-A885-9916-1BED24AA8BEB}"/>
                    </a:ext>
                  </a:extLst>
                </p14:cNvPr>
                <p14:cNvContentPartPr/>
                <p14:nvPr/>
              </p14:nvContentPartPr>
              <p14:xfrm>
                <a:off x="9058920" y="2777434"/>
                <a:ext cx="121680" cy="317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05DACE5-8C1E-A885-9916-1BED24AA8BE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041280" y="2759794"/>
                  <a:ext cx="15732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082021B-1F50-F1E5-FE81-AD2BB2A47E16}"/>
                    </a:ext>
                  </a:extLst>
                </p14:cNvPr>
                <p14:cNvContentPartPr/>
                <p14:nvPr/>
              </p14:nvContentPartPr>
              <p14:xfrm>
                <a:off x="9353400" y="2253634"/>
                <a:ext cx="936360" cy="519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082021B-1F50-F1E5-FE81-AD2BB2A47E16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335400" y="2235634"/>
                  <a:ext cx="972000" cy="55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0EEF4D-6F07-B775-19A8-B44C8599ED9B}"/>
                    </a:ext>
                  </a:extLst>
                </p14:cNvPr>
                <p14:cNvContentPartPr/>
                <p14:nvPr/>
              </p14:nvContentPartPr>
              <p14:xfrm>
                <a:off x="10243320" y="2291434"/>
                <a:ext cx="1118880" cy="3592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0EEF4D-6F07-B775-19A8-B44C8599ED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225320" y="2273794"/>
                  <a:ext cx="11545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025E06C-48AA-E1A3-28AE-A779D0175EE7}"/>
                    </a:ext>
                  </a:extLst>
                </p14:cNvPr>
                <p14:cNvContentPartPr/>
                <p14:nvPr/>
              </p14:nvContentPartPr>
              <p14:xfrm>
                <a:off x="8987280" y="3074794"/>
                <a:ext cx="1328760" cy="6310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025E06C-48AA-E1A3-28AE-A779D0175EE7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969280" y="3056794"/>
                  <a:ext cx="136440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95ADF7-9247-395C-E959-59DF3F7E8CC0}"/>
                    </a:ext>
                  </a:extLst>
                </p14:cNvPr>
                <p14:cNvContentPartPr/>
                <p14:nvPr/>
              </p14:nvContentPartPr>
              <p14:xfrm>
                <a:off x="9028680" y="3822514"/>
                <a:ext cx="218160" cy="5194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095ADF7-9247-395C-E959-59DF3F7E8CC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011040" y="3804514"/>
                  <a:ext cx="25380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3A87364-A93A-0478-DBE8-E62077269BB2}"/>
                    </a:ext>
                  </a:extLst>
                </p14:cNvPr>
                <p14:cNvContentPartPr/>
                <p14:nvPr/>
              </p14:nvContentPartPr>
              <p14:xfrm>
                <a:off x="9031920" y="5740594"/>
                <a:ext cx="235800" cy="712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3A87364-A93A-0478-DBE8-E62077269BB2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013920" y="5722954"/>
                  <a:ext cx="271440" cy="74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45165175-0083-9E16-58B8-CBB66502726C}"/>
                    </a:ext>
                  </a:extLst>
                </p14:cNvPr>
                <p14:cNvContentPartPr/>
                <p14:nvPr/>
              </p14:nvContentPartPr>
              <p14:xfrm>
                <a:off x="9536640" y="4417234"/>
                <a:ext cx="101520" cy="497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45165175-0083-9E16-58B8-CBB66502726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519000" y="4399594"/>
                  <a:ext cx="137160" cy="53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8C36053A-1D32-0A6B-D3B0-D69C720B8E78}"/>
                    </a:ext>
                  </a:extLst>
                </p14:cNvPr>
                <p14:cNvContentPartPr/>
                <p14:nvPr/>
              </p14:nvContentPartPr>
              <p14:xfrm>
                <a:off x="9283560" y="4269274"/>
                <a:ext cx="1288080" cy="5421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8C36053A-1D32-0A6B-D3B0-D69C720B8E7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265560" y="4251274"/>
                  <a:ext cx="1323720" cy="57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BBBB80F-601A-C226-4F09-0D723C73E92B}"/>
                    </a:ext>
                  </a:extLst>
                </p14:cNvPr>
                <p14:cNvContentPartPr/>
                <p14:nvPr/>
              </p14:nvContentPartPr>
              <p14:xfrm>
                <a:off x="10710960" y="4076314"/>
                <a:ext cx="782640" cy="7711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BBBB80F-601A-C226-4F09-0D723C73E92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0692960" y="4058674"/>
                  <a:ext cx="818280" cy="80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8ED8E12-FE66-8D7F-F13A-720DE649B854}"/>
                    </a:ext>
                  </a:extLst>
                </p14:cNvPr>
                <p14:cNvContentPartPr/>
                <p14:nvPr/>
              </p14:nvContentPartPr>
              <p14:xfrm>
                <a:off x="11580360" y="4147234"/>
                <a:ext cx="382680" cy="4827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8ED8E12-FE66-8D7F-F13A-720DE649B85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1562720" y="4129234"/>
                  <a:ext cx="4183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942E41A-1BC2-17A7-84EF-FB4A9BA17913}"/>
                    </a:ext>
                  </a:extLst>
                </p14:cNvPr>
                <p14:cNvContentPartPr/>
                <p14:nvPr/>
              </p14:nvContentPartPr>
              <p14:xfrm>
                <a:off x="962160" y="3956074"/>
                <a:ext cx="478440" cy="5713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942E41A-1BC2-17A7-84EF-FB4A9BA1791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44520" y="3938434"/>
                  <a:ext cx="514080" cy="60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7CE8D23-6A9E-37D7-BECD-4BCD17D511CE}"/>
                    </a:ext>
                  </a:extLst>
                </p14:cNvPr>
                <p14:cNvContentPartPr/>
                <p14:nvPr/>
              </p14:nvContentPartPr>
              <p14:xfrm>
                <a:off x="793320" y="3967954"/>
                <a:ext cx="595080" cy="6800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7CE8D23-6A9E-37D7-BECD-4BCD17D511C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75680" y="3949954"/>
                  <a:ext cx="630720" cy="71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7D62FBE-9D6A-9FE2-E800-DB526B982E5F}"/>
                    </a:ext>
                  </a:extLst>
                </p14:cNvPr>
                <p14:cNvContentPartPr/>
                <p14:nvPr/>
              </p14:nvContentPartPr>
              <p14:xfrm>
                <a:off x="9554640" y="2759863"/>
                <a:ext cx="1248480" cy="20988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7D62FBE-9D6A-9FE2-E800-DB526B982E5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536640" y="2741863"/>
                  <a:ext cx="12841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1E096A9-BB70-9154-779C-FE631655B935}"/>
                    </a:ext>
                  </a:extLst>
                </p14:cNvPr>
                <p14:cNvContentPartPr/>
                <p14:nvPr/>
              </p14:nvContentPartPr>
              <p14:xfrm>
                <a:off x="9521160" y="5379943"/>
                <a:ext cx="914760" cy="1378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1E096A9-BB70-9154-779C-FE631655B93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503520" y="5362303"/>
                  <a:ext cx="9504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7B45AA-A282-518F-3B0E-05647010F1A7}"/>
                    </a:ext>
                  </a:extLst>
                </p14:cNvPr>
                <p14:cNvContentPartPr/>
                <p14:nvPr/>
              </p14:nvContentPartPr>
              <p14:xfrm>
                <a:off x="7254240" y="6281383"/>
                <a:ext cx="1740240" cy="4564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7B45AA-A282-518F-3B0E-05647010F1A7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36600" y="6263743"/>
                  <a:ext cx="177588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6E55B313-77EE-BF23-B8FB-DF0EE882AF4D}"/>
                    </a:ext>
                  </a:extLst>
                </p14:cNvPr>
                <p14:cNvContentPartPr/>
                <p14:nvPr/>
              </p14:nvContentPartPr>
              <p14:xfrm>
                <a:off x="2672160" y="5642743"/>
                <a:ext cx="38880" cy="5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6E55B313-77EE-BF23-B8FB-DF0EE882AF4D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654520" y="5624743"/>
                  <a:ext cx="745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AE9CA72-701C-3ED8-DCF7-141C425E6EE8}"/>
                    </a:ext>
                  </a:extLst>
                </p14:cNvPr>
                <p14:cNvContentPartPr/>
                <p14:nvPr/>
              </p14:nvContentPartPr>
              <p14:xfrm>
                <a:off x="9440880" y="6433663"/>
                <a:ext cx="465840" cy="4028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AE9CA72-701C-3ED8-DCF7-141C425E6EE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9423240" y="6415663"/>
                  <a:ext cx="50148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48D3896-0F6C-4837-A4B3-BCB3B9CDD8AB}"/>
                    </a:ext>
                  </a:extLst>
                </p14:cNvPr>
                <p14:cNvContentPartPr/>
                <p14:nvPr/>
              </p14:nvContentPartPr>
              <p14:xfrm>
                <a:off x="9796920" y="6070423"/>
                <a:ext cx="218520" cy="81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48D3896-0F6C-4837-A4B3-BCB3B9CDD8AB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779280" y="6052783"/>
                  <a:ext cx="254160" cy="85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1C933E6-15F1-0093-7F95-631434F5DC57}"/>
                    </a:ext>
                  </a:extLst>
                </p14:cNvPr>
                <p14:cNvContentPartPr/>
                <p14:nvPr/>
              </p14:nvContentPartPr>
              <p14:xfrm>
                <a:off x="9879720" y="6426103"/>
                <a:ext cx="309960" cy="74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1C933E6-15F1-0093-7F95-631434F5DC5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862080" y="6408103"/>
                  <a:ext cx="345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B1658C7-F960-4687-6A39-C2CCCBBF0584}"/>
                    </a:ext>
                  </a:extLst>
                </p14:cNvPr>
                <p14:cNvContentPartPr/>
                <p14:nvPr/>
              </p14:nvContentPartPr>
              <p14:xfrm>
                <a:off x="10295160" y="6414583"/>
                <a:ext cx="187560" cy="3304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B1658C7-F960-4687-6A39-C2CCCBBF0584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277520" y="6396583"/>
                  <a:ext cx="22320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63CEA8E-7C0C-D0AE-EBEE-1D17EF1AEFA5}"/>
                    </a:ext>
                  </a:extLst>
                </p14:cNvPr>
                <p14:cNvContentPartPr/>
                <p14:nvPr/>
              </p14:nvContentPartPr>
              <p14:xfrm>
                <a:off x="10244040" y="6335383"/>
                <a:ext cx="244800" cy="5342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63CEA8E-7C0C-D0AE-EBEE-1D17EF1AEF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0226040" y="6317383"/>
                  <a:ext cx="280440" cy="56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A34F0D7-8EE2-4398-ED2C-A786B997EDBC}"/>
                    </a:ext>
                  </a:extLst>
                </p14:cNvPr>
                <p14:cNvContentPartPr/>
                <p14:nvPr/>
              </p14:nvContentPartPr>
              <p14:xfrm>
                <a:off x="10556520" y="6453103"/>
                <a:ext cx="222480" cy="1951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A34F0D7-8EE2-4398-ED2C-A786B997EDB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0538880" y="6435463"/>
                  <a:ext cx="25812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EF6E46D-B70C-F5FC-0E18-29DDD7249E10}"/>
                    </a:ext>
                  </a:extLst>
                </p14:cNvPr>
                <p14:cNvContentPartPr/>
                <p14:nvPr/>
              </p14:nvContentPartPr>
              <p14:xfrm>
                <a:off x="10963680" y="6248263"/>
                <a:ext cx="320760" cy="553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EF6E46D-B70C-F5FC-0E18-29DDD7249E10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945680" y="6230263"/>
                  <a:ext cx="356400" cy="58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516C489-D85B-8092-0E4C-6B018B6DCB08}"/>
                    </a:ext>
                  </a:extLst>
                </p14:cNvPr>
                <p14:cNvContentPartPr/>
                <p14:nvPr/>
              </p14:nvContentPartPr>
              <p14:xfrm>
                <a:off x="11034600" y="6423223"/>
                <a:ext cx="804600" cy="1695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516C489-D85B-8092-0E4C-6B018B6DCB08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016600" y="6405583"/>
                  <a:ext cx="840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87AC7F0-4EBE-43C7-B66F-EBC6D4E6AFF6}"/>
                    </a:ext>
                  </a:extLst>
                </p14:cNvPr>
                <p14:cNvContentPartPr/>
                <p14:nvPr/>
              </p14:nvContentPartPr>
              <p14:xfrm>
                <a:off x="2535360" y="3127423"/>
                <a:ext cx="559440" cy="24660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87AC7F0-4EBE-43C7-B66F-EBC6D4E6AFF6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517720" y="3109783"/>
                  <a:ext cx="595080" cy="282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DB4B8FE6-87AD-D0F7-2279-C3507AD6FD74}"/>
                  </a:ext>
                </a:extLst>
              </p14:cNvPr>
              <p14:cNvContentPartPr/>
              <p14:nvPr/>
            </p14:nvContentPartPr>
            <p14:xfrm>
              <a:off x="4495920" y="2060674"/>
              <a:ext cx="378000" cy="542880"/>
            </p14:xfrm>
          </p:contentPart>
        </mc:Choice>
        <mc:Fallback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DB4B8FE6-87AD-D0F7-2279-C3507AD6FD7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77920" y="2042674"/>
                <a:ext cx="413640" cy="57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9" name="Ink 208">
                <a:extLst>
                  <a:ext uri="{FF2B5EF4-FFF2-40B4-BE49-F238E27FC236}">
                    <a16:creationId xmlns:a16="http://schemas.microsoft.com/office/drawing/2014/main" id="{1E4A95BC-E20C-2D9B-CD69-A2FE80DCC75A}"/>
                  </a:ext>
                </a:extLst>
              </p14:cNvPr>
              <p14:cNvContentPartPr/>
              <p14:nvPr/>
            </p14:nvContentPartPr>
            <p14:xfrm>
              <a:off x="553200" y="6634114"/>
              <a:ext cx="273600" cy="110880"/>
            </p14:xfrm>
          </p:contentPart>
        </mc:Choice>
        <mc:Fallback>
          <p:pic>
            <p:nvPicPr>
              <p:cNvPr id="209" name="Ink 208">
                <a:extLst>
                  <a:ext uri="{FF2B5EF4-FFF2-40B4-BE49-F238E27FC236}">
                    <a16:creationId xmlns:a16="http://schemas.microsoft.com/office/drawing/2014/main" id="{1E4A95BC-E20C-2D9B-CD69-A2FE80DCC75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5560" y="6616474"/>
                <a:ext cx="309240" cy="14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23" name="Group 222">
            <a:extLst>
              <a:ext uri="{FF2B5EF4-FFF2-40B4-BE49-F238E27FC236}">
                <a16:creationId xmlns:a16="http://schemas.microsoft.com/office/drawing/2014/main" id="{06D1F765-1390-AAB1-A073-E3015F50F147}"/>
              </a:ext>
            </a:extLst>
          </p:cNvPr>
          <p:cNvGrpSpPr/>
          <p:nvPr/>
        </p:nvGrpSpPr>
        <p:grpSpPr>
          <a:xfrm>
            <a:off x="394440" y="198394"/>
            <a:ext cx="11783520" cy="6616080"/>
            <a:chOff x="394440" y="198394"/>
            <a:chExt cx="11783520" cy="66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57DD0571-9C64-BDC9-A662-23A6B057764C}"/>
                    </a:ext>
                  </a:extLst>
                </p14:cNvPr>
                <p14:cNvContentPartPr/>
                <p14:nvPr/>
              </p14:nvContentPartPr>
              <p14:xfrm>
                <a:off x="7247400" y="662794"/>
                <a:ext cx="396360" cy="574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57DD0571-9C64-BDC9-A662-23A6B057764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229760" y="645154"/>
                  <a:ext cx="432000" cy="57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B2FDDB4-14F1-DFC6-A174-7B0E130B0C37}"/>
                    </a:ext>
                  </a:extLst>
                </p14:cNvPr>
                <p14:cNvContentPartPr/>
                <p14:nvPr/>
              </p14:nvContentPartPr>
              <p14:xfrm>
                <a:off x="7661760" y="431314"/>
                <a:ext cx="711000" cy="5990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B2FDDB4-14F1-DFC6-A174-7B0E130B0C3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4120" y="413314"/>
                  <a:ext cx="746640" cy="63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4831931-BA44-227A-7474-4F777FAF955F}"/>
                    </a:ext>
                  </a:extLst>
                </p14:cNvPr>
                <p14:cNvContentPartPr/>
                <p14:nvPr/>
              </p14:nvContentPartPr>
              <p14:xfrm>
                <a:off x="8639520" y="374434"/>
                <a:ext cx="1057680" cy="428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4831931-BA44-227A-7474-4F777FAF955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621520" y="356434"/>
                  <a:ext cx="10933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AA94FAB-891A-4D88-C137-4F92AFCBB6FA}"/>
                    </a:ext>
                  </a:extLst>
                </p14:cNvPr>
                <p14:cNvContentPartPr/>
                <p14:nvPr/>
              </p14:nvContentPartPr>
              <p14:xfrm>
                <a:off x="10064040" y="281554"/>
                <a:ext cx="43200" cy="459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AA94FAB-891A-4D88-C137-4F92AFCBB6F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046040" y="263554"/>
                  <a:ext cx="788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D59D9946-72B1-0E99-D691-BDCB8EEFCB82}"/>
                    </a:ext>
                  </a:extLst>
                </p14:cNvPr>
                <p14:cNvContentPartPr/>
                <p14:nvPr/>
              </p14:nvContentPartPr>
              <p14:xfrm>
                <a:off x="10389840" y="559114"/>
                <a:ext cx="39960" cy="230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D59D9946-72B1-0E99-D691-BDCB8EEFCB8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0372200" y="541474"/>
                  <a:ext cx="756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E38D1EA0-3BC2-1427-54B5-F3EED2CAD232}"/>
                    </a:ext>
                  </a:extLst>
                </p14:cNvPr>
                <p14:cNvContentPartPr/>
                <p14:nvPr/>
              </p14:nvContentPartPr>
              <p14:xfrm>
                <a:off x="10224600" y="544354"/>
                <a:ext cx="267120" cy="15048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E38D1EA0-3BC2-1427-54B5-F3EED2CAD23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206600" y="526714"/>
                  <a:ext cx="30276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33A4822-C37E-327E-6CD8-C4723D83924D}"/>
                    </a:ext>
                  </a:extLst>
                </p14:cNvPr>
                <p14:cNvContentPartPr/>
                <p14:nvPr/>
              </p14:nvContentPartPr>
              <p14:xfrm>
                <a:off x="10537440" y="222154"/>
                <a:ext cx="1112040" cy="4892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33A4822-C37E-327E-6CD8-C4723D83924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519440" y="204154"/>
                  <a:ext cx="114768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D032D6E-E3FB-A93E-D4D1-B0E36E147B90}"/>
                    </a:ext>
                  </a:extLst>
                </p14:cNvPr>
                <p14:cNvContentPartPr/>
                <p14:nvPr/>
              </p14:nvContentPartPr>
              <p14:xfrm>
                <a:off x="7573200" y="1284874"/>
                <a:ext cx="114840" cy="2948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D032D6E-E3FB-A93E-D4D1-B0E36E147B9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555200" y="1267234"/>
                  <a:ext cx="15048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8CE7FD-233E-2BE5-2E87-DA81D19AAB14}"/>
                    </a:ext>
                  </a:extLst>
                </p14:cNvPr>
                <p14:cNvContentPartPr/>
                <p14:nvPr/>
              </p14:nvContentPartPr>
              <p14:xfrm>
                <a:off x="7635840" y="1196314"/>
                <a:ext cx="11880" cy="928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8CE7FD-233E-2BE5-2E87-DA81D19AAB1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617840" y="1178314"/>
                  <a:ext cx="475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5A56FB6-D81B-DAAB-F309-111D4A802E76}"/>
                    </a:ext>
                  </a:extLst>
                </p14:cNvPr>
                <p14:cNvContentPartPr/>
                <p14:nvPr/>
              </p14:nvContentPartPr>
              <p14:xfrm>
                <a:off x="7804680" y="1117114"/>
                <a:ext cx="284400" cy="6400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5A56FB6-D81B-DAAB-F309-111D4A802E7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786680" y="1099474"/>
                  <a:ext cx="320040" cy="67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39073DB6-456D-6F23-593C-96FE38195A4F}"/>
                    </a:ext>
                  </a:extLst>
                </p14:cNvPr>
                <p14:cNvContentPartPr/>
                <p14:nvPr/>
              </p14:nvContentPartPr>
              <p14:xfrm>
                <a:off x="8232720" y="1222954"/>
                <a:ext cx="146880" cy="394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39073DB6-456D-6F23-593C-96FE38195A4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215080" y="1204954"/>
                  <a:ext cx="18252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DA13B96-5865-EB48-15EA-69EE67972CDE}"/>
                    </a:ext>
                  </a:extLst>
                </p14:cNvPr>
                <p14:cNvContentPartPr/>
                <p14:nvPr/>
              </p14:nvContentPartPr>
              <p14:xfrm>
                <a:off x="8586600" y="1330594"/>
                <a:ext cx="176400" cy="4546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DA13B96-5865-EB48-15EA-69EE67972C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568600" y="1312594"/>
                  <a:ext cx="21204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BA888E7-3921-95B3-5EA7-BAC7257FEB1B}"/>
                    </a:ext>
                  </a:extLst>
                </p14:cNvPr>
                <p14:cNvContentPartPr/>
                <p14:nvPr/>
              </p14:nvContentPartPr>
              <p14:xfrm>
                <a:off x="8890440" y="1358314"/>
                <a:ext cx="484560" cy="18468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BA888E7-3921-95B3-5EA7-BAC7257FEB1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872800" y="1340314"/>
                  <a:ext cx="520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3CE427-FA0B-8A8E-768A-D719F780EB3D}"/>
                    </a:ext>
                  </a:extLst>
                </p14:cNvPr>
                <p14:cNvContentPartPr/>
                <p14:nvPr/>
              </p14:nvContentPartPr>
              <p14:xfrm>
                <a:off x="9395160" y="1160674"/>
                <a:ext cx="693000" cy="42156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3CE427-FA0B-8A8E-768A-D719F780EB3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77520" y="1143034"/>
                  <a:ext cx="72864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FB62C6B-F142-4A64-1FB0-2536FA822ED8}"/>
                    </a:ext>
                  </a:extLst>
                </p14:cNvPr>
                <p14:cNvContentPartPr/>
                <p14:nvPr/>
              </p14:nvContentPartPr>
              <p14:xfrm>
                <a:off x="10182840" y="1310074"/>
                <a:ext cx="120600" cy="187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FB62C6B-F142-4A64-1FB0-2536FA822ED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64840" y="1292074"/>
                  <a:ext cx="1562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027D050-24A4-F1D4-4947-B6166BA82897}"/>
                    </a:ext>
                  </a:extLst>
                </p14:cNvPr>
                <p14:cNvContentPartPr/>
                <p14:nvPr/>
              </p14:nvContentPartPr>
              <p14:xfrm>
                <a:off x="10110840" y="1536154"/>
                <a:ext cx="333000" cy="1440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027D050-24A4-F1D4-4947-B6166BA8289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092840" y="1518154"/>
                  <a:ext cx="3686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A053696-5A47-1326-7E9E-731E30543E06}"/>
                    </a:ext>
                  </a:extLst>
                </p14:cNvPr>
                <p14:cNvContentPartPr/>
                <p14:nvPr/>
              </p14:nvContentPartPr>
              <p14:xfrm>
                <a:off x="10512960" y="1302154"/>
                <a:ext cx="184320" cy="2624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A053696-5A47-1326-7E9E-731E30543E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494960" y="1284514"/>
                  <a:ext cx="21996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1609F89-8D20-70FD-550B-508C396163EB}"/>
                    </a:ext>
                  </a:extLst>
                </p14:cNvPr>
                <p14:cNvContentPartPr/>
                <p14:nvPr/>
              </p14:nvContentPartPr>
              <p14:xfrm>
                <a:off x="10786560" y="1069234"/>
                <a:ext cx="13320" cy="1472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1609F89-8D20-70FD-550B-508C396163E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768920" y="1051234"/>
                  <a:ext cx="4896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7C4A4B12-5D84-BA54-64CA-04EDC1F03FBE}"/>
                    </a:ext>
                  </a:extLst>
                </p14:cNvPr>
                <p14:cNvContentPartPr/>
                <p14:nvPr/>
              </p14:nvContentPartPr>
              <p14:xfrm>
                <a:off x="10919760" y="1226554"/>
                <a:ext cx="281880" cy="2919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7C4A4B12-5D84-BA54-64CA-04EDC1F03FB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901760" y="1208914"/>
                  <a:ext cx="31752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DE428F4-2E46-E63C-A3CF-CBF6466672ED}"/>
                    </a:ext>
                  </a:extLst>
                </p14:cNvPr>
                <p14:cNvContentPartPr/>
                <p14:nvPr/>
              </p14:nvContentPartPr>
              <p14:xfrm>
                <a:off x="11342760" y="1089754"/>
                <a:ext cx="23760" cy="160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DE428F4-2E46-E63C-A3CF-CBF6466672E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325120" y="1072114"/>
                  <a:ext cx="59400" cy="1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A4037D-E121-6F12-9ACC-C2A9C6A50084}"/>
                    </a:ext>
                  </a:extLst>
                </p14:cNvPr>
                <p14:cNvContentPartPr/>
                <p14:nvPr/>
              </p14:nvContentPartPr>
              <p14:xfrm>
                <a:off x="11354640" y="1001554"/>
                <a:ext cx="376560" cy="6944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A4037D-E121-6F12-9ACC-C2A9C6A5008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337000" y="983914"/>
                  <a:ext cx="412200" cy="73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F3708B4-B309-3A0F-B27E-F188B0864195}"/>
                    </a:ext>
                  </a:extLst>
                </p14:cNvPr>
                <p14:cNvContentPartPr/>
                <p14:nvPr/>
              </p14:nvContentPartPr>
              <p14:xfrm>
                <a:off x="7661400" y="1796074"/>
                <a:ext cx="200160" cy="4924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F3708B4-B309-3A0F-B27E-F188B0864195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643760" y="1778074"/>
                  <a:ext cx="235800" cy="52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80D2FA4C-FDC6-1667-8C29-3C06F4ACDDBC}"/>
                    </a:ext>
                  </a:extLst>
                </p14:cNvPr>
                <p14:cNvContentPartPr/>
                <p14:nvPr/>
              </p14:nvContentPartPr>
              <p14:xfrm>
                <a:off x="7869120" y="2666914"/>
                <a:ext cx="203040" cy="38772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80D2FA4C-FDC6-1667-8C29-3C06F4ACDDB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851120" y="2648914"/>
                  <a:ext cx="238680" cy="42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FC2DFAB-ECAA-963E-C805-0475B86A15C7}"/>
                    </a:ext>
                  </a:extLst>
                </p14:cNvPr>
                <p14:cNvContentPartPr/>
                <p14:nvPr/>
              </p14:nvContentPartPr>
              <p14:xfrm>
                <a:off x="8543040" y="2158594"/>
                <a:ext cx="624600" cy="57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FC2DFAB-ECAA-963E-C805-0475B86A15C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525400" y="2140594"/>
                  <a:ext cx="6602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157A6DEA-CAAB-D064-E49F-35E0B1958F14}"/>
                    </a:ext>
                  </a:extLst>
                </p14:cNvPr>
                <p14:cNvContentPartPr/>
                <p14:nvPr/>
              </p14:nvContentPartPr>
              <p14:xfrm>
                <a:off x="8449080" y="2322034"/>
                <a:ext cx="537840" cy="3114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157A6DEA-CAAB-D064-E49F-35E0B1958F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31080" y="2304394"/>
                  <a:ext cx="57348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848BDB9-0AB1-6228-62A3-AF74DCBD081A}"/>
                    </a:ext>
                  </a:extLst>
                </p14:cNvPr>
                <p14:cNvContentPartPr/>
                <p14:nvPr/>
              </p14:nvContentPartPr>
              <p14:xfrm>
                <a:off x="7531440" y="3089194"/>
                <a:ext cx="1149120" cy="492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848BDB9-0AB1-6228-62A3-AF74DCBD081A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513440" y="3071194"/>
                  <a:ext cx="1184760" cy="52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8D529926-142C-3717-5093-5391E34207A7}"/>
                    </a:ext>
                  </a:extLst>
                </p14:cNvPr>
                <p14:cNvContentPartPr/>
                <p14:nvPr/>
              </p14:nvContentPartPr>
              <p14:xfrm>
                <a:off x="8943000" y="3073354"/>
                <a:ext cx="10800" cy="344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8D529926-142C-3717-5093-5391E34207A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925360" y="3055714"/>
                  <a:ext cx="4644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9693F8F-945C-662D-A694-58FAB5FB14A6}"/>
                    </a:ext>
                  </a:extLst>
                </p14:cNvPr>
                <p14:cNvContentPartPr/>
                <p14:nvPr/>
              </p14:nvContentPartPr>
              <p14:xfrm>
                <a:off x="9107520" y="3103234"/>
                <a:ext cx="79560" cy="63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9693F8F-945C-662D-A694-58FAB5FB14A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089880" y="3085234"/>
                  <a:ext cx="115200" cy="67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094CAC4-F7A7-76BA-3365-B96A0FDBC9D9}"/>
                    </a:ext>
                  </a:extLst>
                </p14:cNvPr>
                <p14:cNvContentPartPr/>
                <p14:nvPr/>
              </p14:nvContentPartPr>
              <p14:xfrm>
                <a:off x="9000960" y="3410314"/>
                <a:ext cx="258480" cy="586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094CAC4-F7A7-76BA-3365-B96A0FDBC9D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983320" y="3392674"/>
                  <a:ext cx="29412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156FF32A-D68A-0935-E0E7-3B163E540F1B}"/>
                    </a:ext>
                  </a:extLst>
                </p14:cNvPr>
                <p14:cNvContentPartPr/>
                <p14:nvPr/>
              </p14:nvContentPartPr>
              <p14:xfrm>
                <a:off x="9489120" y="2854474"/>
                <a:ext cx="250200" cy="8935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156FF32A-D68A-0935-E0E7-3B163E540F1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471480" y="2836474"/>
                  <a:ext cx="28584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0449CF1-10BB-3FF0-378C-1B3022138D32}"/>
                    </a:ext>
                  </a:extLst>
                </p14:cNvPr>
                <p14:cNvContentPartPr/>
                <p14:nvPr/>
              </p14:nvContentPartPr>
              <p14:xfrm>
                <a:off x="9823200" y="3233914"/>
                <a:ext cx="747000" cy="3906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0449CF1-10BB-3FF0-378C-1B3022138D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805200" y="3215914"/>
                  <a:ext cx="782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BC847B96-1A97-D0FE-7243-0F256CB961C5}"/>
                    </a:ext>
                  </a:extLst>
                </p14:cNvPr>
                <p14:cNvContentPartPr/>
                <p14:nvPr/>
              </p14:nvContentPartPr>
              <p14:xfrm>
                <a:off x="10527360" y="3092074"/>
                <a:ext cx="658440" cy="3481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BC847B96-1A97-D0FE-7243-0F256CB961C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509360" y="3074434"/>
                  <a:ext cx="69408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AC4E5E9E-AB9D-F75E-D88C-BC746CBA4BF0}"/>
                    </a:ext>
                  </a:extLst>
                </p14:cNvPr>
                <p14:cNvContentPartPr/>
                <p14:nvPr/>
              </p14:nvContentPartPr>
              <p14:xfrm>
                <a:off x="11298480" y="3224554"/>
                <a:ext cx="117720" cy="122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AC4E5E9E-AB9D-F75E-D88C-BC746CBA4BF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280840" y="3206914"/>
                  <a:ext cx="15336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CB2C4B4E-9950-1135-5F81-1D87A2F11602}"/>
                    </a:ext>
                  </a:extLst>
                </p14:cNvPr>
                <p14:cNvContentPartPr/>
                <p14:nvPr/>
              </p14:nvContentPartPr>
              <p14:xfrm>
                <a:off x="11228280" y="3199714"/>
                <a:ext cx="400680" cy="2095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CB2C4B4E-9950-1135-5F81-1D87A2F1160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10280" y="3181714"/>
                  <a:ext cx="43632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42DB5AA-75CF-CBC6-29CC-8D177C1CB8D4}"/>
                    </a:ext>
                  </a:extLst>
                </p14:cNvPr>
                <p14:cNvContentPartPr/>
                <p14:nvPr/>
              </p14:nvContentPartPr>
              <p14:xfrm>
                <a:off x="11113800" y="3677434"/>
                <a:ext cx="92520" cy="2268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42DB5AA-75CF-CBC6-29CC-8D177C1CB8D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096160" y="3659434"/>
                  <a:ext cx="12816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6AED87F-58BD-1E51-5BA4-377BBE368A08}"/>
                    </a:ext>
                  </a:extLst>
                </p14:cNvPr>
                <p14:cNvContentPartPr/>
                <p14:nvPr/>
              </p14:nvContentPartPr>
              <p14:xfrm>
                <a:off x="11464440" y="3380434"/>
                <a:ext cx="207720" cy="97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6AED87F-58BD-1E51-5BA4-377BBE368A0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446800" y="3362794"/>
                  <a:ext cx="24336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8620B82-E335-A4DB-BDC0-590882CF6DD1}"/>
                    </a:ext>
                  </a:extLst>
                </p14:cNvPr>
                <p14:cNvContentPartPr/>
                <p14:nvPr/>
              </p14:nvContentPartPr>
              <p14:xfrm>
                <a:off x="11170320" y="3731074"/>
                <a:ext cx="13320" cy="2052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8620B82-E335-A4DB-BDC0-590882CF6DD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52320" y="3713434"/>
                  <a:ext cx="4896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306165E9-9481-2C6B-7E07-2D272974054C}"/>
                    </a:ext>
                  </a:extLst>
                </p14:cNvPr>
                <p14:cNvContentPartPr/>
                <p14:nvPr/>
              </p14:nvContentPartPr>
              <p14:xfrm>
                <a:off x="11174280" y="3692554"/>
                <a:ext cx="19080" cy="1465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306165E9-9481-2C6B-7E07-2D272974054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156280" y="3674914"/>
                  <a:ext cx="54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9EFC99A-13E6-906D-FC61-352E356AAD3C}"/>
                    </a:ext>
                  </a:extLst>
                </p14:cNvPr>
                <p14:cNvContentPartPr/>
                <p14:nvPr/>
              </p14:nvContentPartPr>
              <p14:xfrm>
                <a:off x="11325480" y="3716674"/>
                <a:ext cx="213480" cy="434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9EFC99A-13E6-906D-FC61-352E356AAD3C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307840" y="3698674"/>
                  <a:ext cx="24912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43B433C-47D2-4775-CB1E-0DE5E9E4950D}"/>
                    </a:ext>
                  </a:extLst>
                </p14:cNvPr>
                <p14:cNvContentPartPr/>
                <p14:nvPr/>
              </p14:nvContentPartPr>
              <p14:xfrm>
                <a:off x="11294520" y="3550714"/>
                <a:ext cx="413280" cy="3826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43B433C-47D2-4775-CB1E-0DE5E9E4950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276880" y="3533074"/>
                  <a:ext cx="44892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255E31-A3AA-A7A9-730F-4FE25870B6EC}"/>
                    </a:ext>
                  </a:extLst>
                </p14:cNvPr>
                <p14:cNvContentPartPr/>
                <p14:nvPr/>
              </p14:nvContentPartPr>
              <p14:xfrm>
                <a:off x="11816160" y="3470434"/>
                <a:ext cx="203400" cy="5936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3B255E31-A3AA-A7A9-730F-4FE25870B6E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1798520" y="3452434"/>
                  <a:ext cx="2390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F5C5E22-0F1A-7488-70FB-F1CEB3883682}"/>
                    </a:ext>
                  </a:extLst>
                </p14:cNvPr>
                <p14:cNvContentPartPr/>
                <p14:nvPr/>
              </p14:nvContentPartPr>
              <p14:xfrm>
                <a:off x="7713960" y="3810274"/>
                <a:ext cx="282600" cy="392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F5C5E22-0F1A-7488-70FB-F1CEB388368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696320" y="3792274"/>
                  <a:ext cx="318240" cy="42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DB9322D-FCCB-0ECB-A53E-1A587EB7128F}"/>
                    </a:ext>
                  </a:extLst>
                </p14:cNvPr>
                <p14:cNvContentPartPr/>
                <p14:nvPr/>
              </p14:nvContentPartPr>
              <p14:xfrm>
                <a:off x="8397240" y="4170994"/>
                <a:ext cx="548640" cy="123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DB9322D-FCCB-0ECB-A53E-1A587EB7128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379240" y="4153354"/>
                  <a:ext cx="58428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5ACE8F-5CEF-ABA9-B0D0-F302034DA2CC}"/>
                    </a:ext>
                  </a:extLst>
                </p14:cNvPr>
                <p14:cNvContentPartPr/>
                <p14:nvPr/>
              </p14:nvContentPartPr>
              <p14:xfrm>
                <a:off x="8390040" y="4415794"/>
                <a:ext cx="486720" cy="918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095ACE8F-5CEF-ABA9-B0D0-F302034DA2CC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372400" y="4397794"/>
                  <a:ext cx="52236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5BF95F1-B705-AABD-38FF-FD98A70B4D88}"/>
                    </a:ext>
                  </a:extLst>
                </p14:cNvPr>
                <p14:cNvContentPartPr/>
                <p14:nvPr/>
              </p14:nvContentPartPr>
              <p14:xfrm>
                <a:off x="8296440" y="4633234"/>
                <a:ext cx="820800" cy="658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5BF95F1-B705-AABD-38FF-FD98A70B4D8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278800" y="4615234"/>
                  <a:ext cx="85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305F85D-9552-D615-A669-30CF8E18374D}"/>
                    </a:ext>
                  </a:extLst>
                </p14:cNvPr>
                <p14:cNvContentPartPr/>
                <p14:nvPr/>
              </p14:nvContentPartPr>
              <p14:xfrm>
                <a:off x="7806120" y="5147674"/>
                <a:ext cx="321840" cy="5241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305F85D-9552-D615-A669-30CF8E18374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788480" y="5130034"/>
                  <a:ext cx="357480" cy="55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928699-2287-988F-696D-3ACC498C1955}"/>
                    </a:ext>
                  </a:extLst>
                </p14:cNvPr>
                <p14:cNvContentPartPr/>
                <p14:nvPr/>
              </p14:nvContentPartPr>
              <p14:xfrm>
                <a:off x="7726200" y="5642314"/>
                <a:ext cx="1157400" cy="5554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928699-2287-988F-696D-3ACC498C195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708200" y="5624674"/>
                  <a:ext cx="1193040" cy="59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B4FF92CF-6CF1-D477-6040-E106A3EC720E}"/>
                    </a:ext>
                  </a:extLst>
                </p14:cNvPr>
                <p14:cNvContentPartPr/>
                <p14:nvPr/>
              </p14:nvContentPartPr>
              <p14:xfrm>
                <a:off x="9095280" y="5457634"/>
                <a:ext cx="202680" cy="5313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B4FF92CF-6CF1-D477-6040-E106A3EC720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077640" y="5439994"/>
                  <a:ext cx="23832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27A49A0-6D18-5F72-48CA-A90577128819}"/>
                    </a:ext>
                  </a:extLst>
                </p14:cNvPr>
                <p14:cNvContentPartPr/>
                <p14:nvPr/>
              </p14:nvContentPartPr>
              <p14:xfrm>
                <a:off x="8869560" y="6297514"/>
                <a:ext cx="174240" cy="3304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E27A49A0-6D18-5F72-48CA-A90577128819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851560" y="6279874"/>
                  <a:ext cx="20988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9FC3C1F-EC34-44D7-0ADF-5CB58420386F}"/>
                    </a:ext>
                  </a:extLst>
                </p14:cNvPr>
                <p14:cNvContentPartPr/>
                <p14:nvPr/>
              </p14:nvContentPartPr>
              <p14:xfrm>
                <a:off x="9318120" y="6010594"/>
                <a:ext cx="52920" cy="29376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89FC3C1F-EC34-44D7-0ADF-5CB58420386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300120" y="5992954"/>
                  <a:ext cx="885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CE0594-9BD7-1B58-75B3-291444F9D549}"/>
                    </a:ext>
                  </a:extLst>
                </p14:cNvPr>
                <p14:cNvContentPartPr/>
                <p14:nvPr/>
              </p14:nvContentPartPr>
              <p14:xfrm>
                <a:off x="9356640" y="5879914"/>
                <a:ext cx="150840" cy="25128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CE0594-9BD7-1B58-75B3-291444F9D54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38640" y="5861914"/>
                  <a:ext cx="18648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48EC2861-E9A8-271E-EE8D-4EAE21C7E5DF}"/>
                    </a:ext>
                  </a:extLst>
                </p14:cNvPr>
                <p14:cNvContentPartPr/>
                <p14:nvPr/>
              </p14:nvContentPartPr>
              <p14:xfrm>
                <a:off x="9452400" y="6002674"/>
                <a:ext cx="358920" cy="1479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48EC2861-E9A8-271E-EE8D-4EAE21C7E5D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434400" y="5985034"/>
                  <a:ext cx="3945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3953C86-DD66-AE55-39B0-5C5EEEED6280}"/>
                    </a:ext>
                  </a:extLst>
                </p14:cNvPr>
                <p14:cNvContentPartPr/>
                <p14:nvPr/>
              </p14:nvContentPartPr>
              <p14:xfrm>
                <a:off x="9804120" y="5773354"/>
                <a:ext cx="599400" cy="38016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3953C86-DD66-AE55-39B0-5C5EEEED628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786120" y="5755354"/>
                  <a:ext cx="63504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729EC2E4-82E2-7970-1BB9-35DEE36AC856}"/>
                    </a:ext>
                  </a:extLst>
                </p14:cNvPr>
                <p14:cNvContentPartPr/>
                <p14:nvPr/>
              </p14:nvContentPartPr>
              <p14:xfrm>
                <a:off x="10272480" y="5767234"/>
                <a:ext cx="334800" cy="6206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729EC2E4-82E2-7970-1BB9-35DEE36AC85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0254840" y="5749234"/>
                  <a:ext cx="370440" cy="65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42F1520C-CCFB-1144-D271-5A18BB678634}"/>
                    </a:ext>
                  </a:extLst>
                </p14:cNvPr>
                <p14:cNvContentPartPr/>
                <p14:nvPr/>
              </p14:nvContentPartPr>
              <p14:xfrm>
                <a:off x="10325760" y="6085834"/>
                <a:ext cx="227520" cy="540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42F1520C-CCFB-1144-D271-5A18BB678634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307760" y="6067834"/>
                  <a:ext cx="26316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4B655064-1724-E6E7-F954-A336B508B3E5}"/>
                    </a:ext>
                  </a:extLst>
                </p14:cNvPr>
                <p14:cNvContentPartPr/>
                <p14:nvPr/>
              </p14:nvContentPartPr>
              <p14:xfrm>
                <a:off x="10632840" y="5450794"/>
                <a:ext cx="228960" cy="101844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4B655064-1724-E6E7-F954-A336B508B3E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0615200" y="5432794"/>
                  <a:ext cx="264600" cy="10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21EB644-ECC5-E4B7-4201-E859390E563D}"/>
                    </a:ext>
                  </a:extLst>
                </p14:cNvPr>
                <p14:cNvContentPartPr/>
                <p14:nvPr/>
              </p14:nvContentPartPr>
              <p14:xfrm>
                <a:off x="10784400" y="5324434"/>
                <a:ext cx="222480" cy="3614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21EB644-ECC5-E4B7-4201-E859390E56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766760" y="5306794"/>
                  <a:ext cx="25812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137F0190-D126-07E0-BDE9-71DBCE1266DC}"/>
                    </a:ext>
                  </a:extLst>
                </p14:cNvPr>
                <p14:cNvContentPartPr/>
                <p14:nvPr/>
              </p14:nvContentPartPr>
              <p14:xfrm>
                <a:off x="10898520" y="5792794"/>
                <a:ext cx="147240" cy="17748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137F0190-D126-07E0-BDE9-71DBCE1266DC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880880" y="5774794"/>
                  <a:ext cx="18288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71C8A99-BC7E-836E-A057-1204B8AF6D44}"/>
                    </a:ext>
                  </a:extLst>
                </p14:cNvPr>
                <p14:cNvContentPartPr/>
                <p14:nvPr/>
              </p14:nvContentPartPr>
              <p14:xfrm>
                <a:off x="11082480" y="5817994"/>
                <a:ext cx="241560" cy="231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71C8A99-BC7E-836E-A057-1204B8AF6D4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1064840" y="5800354"/>
                  <a:ext cx="27720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91C7B14-5D52-7C7B-E827-15B3153FBD9C}"/>
                    </a:ext>
                  </a:extLst>
                </p14:cNvPr>
                <p14:cNvContentPartPr/>
                <p14:nvPr/>
              </p14:nvContentPartPr>
              <p14:xfrm>
                <a:off x="11392800" y="5652034"/>
                <a:ext cx="27360" cy="409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91C7B14-5D52-7C7B-E827-15B3153FBD9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1374800" y="5634034"/>
                  <a:ext cx="6300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5D30A7FE-2D10-1229-1F6F-5367B4B1FF0D}"/>
                    </a:ext>
                  </a:extLst>
                </p14:cNvPr>
                <p14:cNvContentPartPr/>
                <p14:nvPr/>
              </p14:nvContentPartPr>
              <p14:xfrm>
                <a:off x="11361480" y="5785954"/>
                <a:ext cx="330840" cy="2102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5D30A7FE-2D10-1229-1F6F-5367B4B1FF0D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1343480" y="5768314"/>
                  <a:ext cx="36648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4CCBA819-5BE7-10FF-14CA-4DB6E5DCE3EE}"/>
                    </a:ext>
                  </a:extLst>
                </p14:cNvPr>
                <p14:cNvContentPartPr/>
                <p14:nvPr/>
              </p14:nvContentPartPr>
              <p14:xfrm>
                <a:off x="11805000" y="5784874"/>
                <a:ext cx="85320" cy="25092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4CCBA819-5BE7-10FF-14CA-4DB6E5DCE3E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787360" y="5767234"/>
                  <a:ext cx="1209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E646DF79-54CC-DEE9-D75D-1A17471888FB}"/>
                    </a:ext>
                  </a:extLst>
                </p14:cNvPr>
                <p14:cNvContentPartPr/>
                <p14:nvPr/>
              </p14:nvContentPartPr>
              <p14:xfrm>
                <a:off x="11910120" y="5688034"/>
                <a:ext cx="267840" cy="2548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E646DF79-54CC-DEE9-D75D-1A17471888FB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892120" y="5670394"/>
                  <a:ext cx="30348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91B38AD-BE1B-2B70-F3EA-15E7B229F994}"/>
                    </a:ext>
                  </a:extLst>
                </p14:cNvPr>
                <p14:cNvContentPartPr/>
                <p14:nvPr/>
              </p14:nvContentPartPr>
              <p14:xfrm>
                <a:off x="11993280" y="5266834"/>
                <a:ext cx="113400" cy="19116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91B38AD-BE1B-2B70-F3EA-15E7B229F994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1975280" y="5249194"/>
                  <a:ext cx="1490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CE0BDB06-4BB4-FF03-F2CE-7F72268CA6ED}"/>
                    </a:ext>
                  </a:extLst>
                </p14:cNvPr>
                <p14:cNvContentPartPr/>
                <p14:nvPr/>
              </p14:nvContentPartPr>
              <p14:xfrm>
                <a:off x="11740200" y="5133634"/>
                <a:ext cx="380520" cy="108216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CE0BDB06-4BB4-FF03-F2CE-7F72268CA6E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1722200" y="5115994"/>
                  <a:ext cx="416160" cy="11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3318C1A9-DAA4-437D-1993-59C0EC486C31}"/>
                    </a:ext>
                  </a:extLst>
                </p14:cNvPr>
                <p14:cNvContentPartPr/>
                <p14:nvPr/>
              </p14:nvContentPartPr>
              <p14:xfrm>
                <a:off x="11830560" y="6095914"/>
                <a:ext cx="304920" cy="4892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3318C1A9-DAA4-437D-1993-59C0EC486C31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1812560" y="6078274"/>
                  <a:ext cx="340560" cy="52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AB695B83-94B8-E085-C60E-279348122CB0}"/>
                    </a:ext>
                  </a:extLst>
                </p14:cNvPr>
                <p14:cNvContentPartPr/>
                <p14:nvPr/>
              </p14:nvContentPartPr>
              <p14:xfrm>
                <a:off x="10779720" y="6198874"/>
                <a:ext cx="334800" cy="34920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AB695B83-94B8-E085-C60E-279348122C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0761720" y="6180874"/>
                  <a:ext cx="37044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FA3580C6-A66B-73CC-D9D3-95E8B0CD7006}"/>
                    </a:ext>
                  </a:extLst>
                </p14:cNvPr>
                <p14:cNvContentPartPr/>
                <p14:nvPr/>
              </p14:nvContentPartPr>
              <p14:xfrm>
                <a:off x="11136840" y="6277714"/>
                <a:ext cx="129600" cy="1720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FA3580C6-A66B-73CC-D9D3-95E8B0CD7006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1118840" y="6259714"/>
                  <a:ext cx="16524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4535532E-F2FE-F88F-C534-E106BEA91D44}"/>
                    </a:ext>
                  </a:extLst>
                </p14:cNvPr>
                <p14:cNvContentPartPr/>
                <p14:nvPr/>
              </p14:nvContentPartPr>
              <p14:xfrm>
                <a:off x="11312520" y="6099154"/>
                <a:ext cx="321120" cy="3906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4535532E-F2FE-F88F-C534-E106BEA91D4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1294880" y="6081514"/>
                  <a:ext cx="35676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74A6CD8-BBF9-E636-80C5-4FEF038E4E1F}"/>
                    </a:ext>
                  </a:extLst>
                </p14:cNvPr>
                <p14:cNvContentPartPr/>
                <p14:nvPr/>
              </p14:nvContentPartPr>
              <p14:xfrm>
                <a:off x="10327560" y="6528634"/>
                <a:ext cx="385920" cy="18468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74A6CD8-BBF9-E636-80C5-4FEF038E4E1F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10309560" y="6510634"/>
                  <a:ext cx="4215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16C813BB-6F76-3AFA-EF4B-D75249D25FBD}"/>
                    </a:ext>
                  </a:extLst>
                </p14:cNvPr>
                <p14:cNvContentPartPr/>
                <p14:nvPr/>
              </p14:nvContentPartPr>
              <p14:xfrm>
                <a:off x="10724280" y="6566794"/>
                <a:ext cx="228600" cy="1965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16C813BB-6F76-3AFA-EF4B-D75249D25FB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706640" y="6548794"/>
                  <a:ext cx="2642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3D83A4F-84A0-AADF-8CC7-D1AC5965105B}"/>
                    </a:ext>
                  </a:extLst>
                </p14:cNvPr>
                <p14:cNvContentPartPr/>
                <p14:nvPr/>
              </p14:nvContentPartPr>
              <p14:xfrm>
                <a:off x="10908600" y="6532594"/>
                <a:ext cx="297360" cy="21636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D83A4F-84A0-AADF-8CC7-D1AC5965105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890600" y="6514594"/>
                  <a:ext cx="33300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E0B85BE-8517-EC20-3AFD-A0C004EDED62}"/>
                    </a:ext>
                  </a:extLst>
                </p14:cNvPr>
                <p14:cNvContentPartPr/>
                <p14:nvPr/>
              </p14:nvContentPartPr>
              <p14:xfrm>
                <a:off x="11305680" y="6416314"/>
                <a:ext cx="115200" cy="3006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E0B85BE-8517-EC20-3AFD-A0C004EDED62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1287680" y="6398314"/>
                  <a:ext cx="1508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EB05EDA2-19E7-FBFE-0FCC-1461694B58E4}"/>
                    </a:ext>
                  </a:extLst>
                </p14:cNvPr>
                <p14:cNvContentPartPr/>
                <p14:nvPr/>
              </p14:nvContentPartPr>
              <p14:xfrm>
                <a:off x="11396040" y="6389314"/>
                <a:ext cx="487800" cy="37584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EB05EDA2-19E7-FBFE-0FCC-1461694B58E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1378040" y="6371674"/>
                  <a:ext cx="52344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D40858BD-5446-EB73-7FC6-25670F3CA930}"/>
                    </a:ext>
                  </a:extLst>
                </p14:cNvPr>
                <p14:cNvContentPartPr/>
                <p14:nvPr/>
              </p14:nvContentPartPr>
              <p14:xfrm>
                <a:off x="11906160" y="6461314"/>
                <a:ext cx="17640" cy="221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D40858BD-5446-EB73-7FC6-25670F3CA930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1888160" y="6443674"/>
                  <a:ext cx="5328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6A0E81CB-D1E6-B421-44EB-4E5658BA0430}"/>
                    </a:ext>
                  </a:extLst>
                </p14:cNvPr>
                <p14:cNvContentPartPr/>
                <p14:nvPr/>
              </p14:nvContentPartPr>
              <p14:xfrm>
                <a:off x="11866560" y="6516754"/>
                <a:ext cx="266760" cy="2091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6A0E81CB-D1E6-B421-44EB-4E5658BA0430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1848920" y="6498754"/>
                  <a:ext cx="3024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16A7C745-28F0-5A81-5C90-AFBAE79CEC9A}"/>
                    </a:ext>
                  </a:extLst>
                </p14:cNvPr>
                <p14:cNvContentPartPr/>
                <p14:nvPr/>
              </p14:nvContentPartPr>
              <p14:xfrm>
                <a:off x="985560" y="1052674"/>
                <a:ext cx="455040" cy="5007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16A7C745-28F0-5A81-5C90-AFBAE79CEC9A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67920" y="1035034"/>
                  <a:ext cx="49068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AA93DD8-2605-2F71-AC42-896DD39324CA}"/>
                    </a:ext>
                  </a:extLst>
                </p14:cNvPr>
                <p14:cNvContentPartPr/>
                <p14:nvPr/>
              </p14:nvContentPartPr>
              <p14:xfrm>
                <a:off x="1871520" y="1614634"/>
                <a:ext cx="298080" cy="155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AA93DD8-2605-2F71-AC42-896DD39324C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853520" y="1596994"/>
                  <a:ext cx="33372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B3D6C75-CF24-DCC0-2BD5-3C8D41F53069}"/>
                    </a:ext>
                  </a:extLst>
                </p14:cNvPr>
                <p14:cNvContentPartPr/>
                <p14:nvPr/>
              </p14:nvContentPartPr>
              <p14:xfrm>
                <a:off x="2254200" y="1582594"/>
                <a:ext cx="1173240" cy="274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B3D6C75-CF24-DCC0-2BD5-3C8D41F5306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236200" y="1564594"/>
                  <a:ext cx="1208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33387EA-9D4B-4C7A-BC48-A1232FBF5A2B}"/>
                    </a:ext>
                  </a:extLst>
                </p14:cNvPr>
                <p14:cNvContentPartPr/>
                <p14:nvPr/>
              </p14:nvContentPartPr>
              <p14:xfrm>
                <a:off x="3777360" y="465154"/>
                <a:ext cx="173160" cy="58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33387EA-9D4B-4C7A-BC48-A1232FBF5A2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759360" y="447154"/>
                  <a:ext cx="208800" cy="6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278C8EB-803C-080C-BB9A-6F8083A629A4}"/>
                    </a:ext>
                  </a:extLst>
                </p14:cNvPr>
                <p14:cNvContentPartPr/>
                <p14:nvPr/>
              </p14:nvContentPartPr>
              <p14:xfrm>
                <a:off x="1246200" y="607354"/>
                <a:ext cx="314280" cy="2494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278C8EB-803C-080C-BB9A-6F8083A629A4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228560" y="589714"/>
                  <a:ext cx="34992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DF1E6B4-F376-A721-539F-4225F2865B0B}"/>
                    </a:ext>
                  </a:extLst>
                </p14:cNvPr>
                <p14:cNvContentPartPr/>
                <p14:nvPr/>
              </p14:nvContentPartPr>
              <p14:xfrm>
                <a:off x="1603680" y="666394"/>
                <a:ext cx="547920" cy="3099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DF1E6B4-F376-A721-539F-4225F2865B0B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86040" y="648394"/>
                  <a:ext cx="583560" cy="3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511A48C-4701-FEDA-BE5F-1FE73998C059}"/>
                    </a:ext>
                  </a:extLst>
                </p14:cNvPr>
                <p14:cNvContentPartPr/>
                <p14:nvPr/>
              </p14:nvContentPartPr>
              <p14:xfrm>
                <a:off x="2084280" y="407554"/>
                <a:ext cx="27360" cy="241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511A48C-4701-FEDA-BE5F-1FE73998C05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066280" y="389554"/>
                  <a:ext cx="6300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5295086-FE52-DDC5-1C3E-6DCEB4829F22}"/>
                    </a:ext>
                  </a:extLst>
                </p14:cNvPr>
                <p14:cNvContentPartPr/>
                <p14:nvPr/>
              </p14:nvContentPartPr>
              <p14:xfrm>
                <a:off x="2189040" y="352114"/>
                <a:ext cx="344880" cy="39024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5295086-FE52-DDC5-1C3E-6DCEB4829F22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171400" y="334114"/>
                  <a:ext cx="38052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EE28967-196F-50D1-5E63-4972F8F7EA68}"/>
                    </a:ext>
                  </a:extLst>
                </p14:cNvPr>
                <p14:cNvContentPartPr/>
                <p14:nvPr/>
              </p14:nvContentPartPr>
              <p14:xfrm>
                <a:off x="2461560" y="609514"/>
                <a:ext cx="218160" cy="266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EE28967-196F-50D1-5E63-4972F8F7EA6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43920" y="591514"/>
                  <a:ext cx="25380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28DE786-451B-0DFD-0490-AD0CB19724C6}"/>
                    </a:ext>
                  </a:extLst>
                </p14:cNvPr>
                <p14:cNvContentPartPr/>
                <p14:nvPr/>
              </p14:nvContentPartPr>
              <p14:xfrm>
                <a:off x="2679360" y="335914"/>
                <a:ext cx="443520" cy="482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28DE786-451B-0DFD-0490-AD0CB19724C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661360" y="317914"/>
                  <a:ext cx="479160" cy="51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668FFA8-DAAC-4A16-4837-6090443FCF33}"/>
                    </a:ext>
                  </a:extLst>
                </p14:cNvPr>
                <p14:cNvContentPartPr/>
                <p14:nvPr/>
              </p14:nvContentPartPr>
              <p14:xfrm>
                <a:off x="3201360" y="485314"/>
                <a:ext cx="254520" cy="4464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668FFA8-DAAC-4A16-4837-6090443FCF3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183720" y="467314"/>
                  <a:ext cx="29016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EB4EB6-F2D6-8F49-E3F7-C56978EBD685}"/>
                    </a:ext>
                  </a:extLst>
                </p14:cNvPr>
                <p14:cNvContentPartPr/>
                <p14:nvPr/>
              </p14:nvContentPartPr>
              <p14:xfrm>
                <a:off x="5479080" y="443914"/>
                <a:ext cx="243360" cy="414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EB4EB6-F2D6-8F49-E3F7-C56978EBD685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5461080" y="425914"/>
                  <a:ext cx="2790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7E4F1E0-3D93-D9AD-5194-9E1FC8E6C9C1}"/>
                    </a:ext>
                  </a:extLst>
                </p14:cNvPr>
                <p14:cNvContentPartPr/>
                <p14:nvPr/>
              </p14:nvContentPartPr>
              <p14:xfrm>
                <a:off x="3853320" y="761794"/>
                <a:ext cx="1336680" cy="92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7E4F1E0-3D93-D9AD-5194-9E1FC8E6C9C1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3835680" y="743794"/>
                  <a:ext cx="137232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17A0C67-48D5-57E7-C04B-A46E9C8C734F}"/>
                    </a:ext>
                  </a:extLst>
                </p14:cNvPr>
                <p14:cNvContentPartPr/>
                <p14:nvPr/>
              </p14:nvContentPartPr>
              <p14:xfrm>
                <a:off x="4020360" y="198394"/>
                <a:ext cx="1460880" cy="5623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17A0C67-48D5-57E7-C04B-A46E9C8C734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002360" y="180754"/>
                  <a:ext cx="149652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FC7E4E9-D973-DD84-EF76-56F34E0F2988}"/>
                    </a:ext>
                  </a:extLst>
                </p14:cNvPr>
                <p14:cNvContentPartPr/>
                <p14:nvPr/>
              </p14:nvContentPartPr>
              <p14:xfrm>
                <a:off x="3624000" y="1257154"/>
                <a:ext cx="32040" cy="820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FC7E4E9-D973-DD84-EF76-56F34E0F298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3606360" y="1239514"/>
                  <a:ext cx="6768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379A168-E228-F4E7-4067-30989E4765F1}"/>
                    </a:ext>
                  </a:extLst>
                </p14:cNvPr>
                <p14:cNvContentPartPr/>
                <p14:nvPr/>
              </p14:nvContentPartPr>
              <p14:xfrm>
                <a:off x="3974640" y="1449394"/>
                <a:ext cx="405360" cy="244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379A168-E228-F4E7-4067-30989E4765F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957000" y="1431394"/>
                  <a:ext cx="44100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89BC8B6-FA0F-B624-91B2-671B1374F30E}"/>
                    </a:ext>
                  </a:extLst>
                </p14:cNvPr>
                <p14:cNvContentPartPr/>
                <p14:nvPr/>
              </p14:nvContentPartPr>
              <p14:xfrm>
                <a:off x="4444800" y="1229434"/>
                <a:ext cx="48960" cy="1836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89BC8B6-FA0F-B624-91B2-671B1374F30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27160" y="1211794"/>
                  <a:ext cx="84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874FD46-8815-9B4F-DDC1-30628AAC6D2D}"/>
                    </a:ext>
                  </a:extLst>
                </p14:cNvPr>
                <p14:cNvContentPartPr/>
                <p14:nvPr/>
              </p14:nvContentPartPr>
              <p14:xfrm>
                <a:off x="4766280" y="1362634"/>
                <a:ext cx="34560" cy="40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874FD46-8815-9B4F-DDC1-30628AAC6D2D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748640" y="1344994"/>
                  <a:ext cx="7020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1E064AC-5DD0-6B3F-64F0-450709BC791A}"/>
                    </a:ext>
                  </a:extLst>
                </p14:cNvPr>
                <p14:cNvContentPartPr/>
                <p14:nvPr/>
              </p14:nvContentPartPr>
              <p14:xfrm>
                <a:off x="4749360" y="1595914"/>
                <a:ext cx="66960" cy="763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1E064AC-5DD0-6B3F-64F0-450709BC791A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31720" y="1577914"/>
                  <a:ext cx="1026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DA2055F-1AE0-E6B4-EFF5-5B1D48AE454A}"/>
                    </a:ext>
                  </a:extLst>
                </p14:cNvPr>
                <p14:cNvContentPartPr/>
                <p14:nvPr/>
              </p14:nvContentPartPr>
              <p14:xfrm>
                <a:off x="5086320" y="1866994"/>
                <a:ext cx="1017360" cy="103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DA2055F-1AE0-E6B4-EFF5-5B1D48AE454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068320" y="1849354"/>
                  <a:ext cx="1053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613CE83-3800-9421-83A1-0A0A45854C8E}"/>
                    </a:ext>
                  </a:extLst>
                </p14:cNvPr>
                <p14:cNvContentPartPr/>
                <p14:nvPr/>
              </p14:nvContentPartPr>
              <p14:xfrm>
                <a:off x="1247640" y="5641954"/>
                <a:ext cx="274680" cy="7387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613CE83-3800-9421-83A1-0A0A45854C8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229640" y="5624314"/>
                  <a:ext cx="310320" cy="77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1B829B9-20CE-AA44-8F31-C967857715B7}"/>
                    </a:ext>
                  </a:extLst>
                </p14:cNvPr>
                <p14:cNvContentPartPr/>
                <p14:nvPr/>
              </p14:nvContentPartPr>
              <p14:xfrm>
                <a:off x="1861440" y="5795314"/>
                <a:ext cx="18720" cy="964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1B829B9-20CE-AA44-8F31-C967857715B7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843440" y="5777674"/>
                  <a:ext cx="543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5C5B11-3D94-2A55-42AC-DF063B52E35F}"/>
                    </a:ext>
                  </a:extLst>
                </p14:cNvPr>
                <p14:cNvContentPartPr/>
                <p14:nvPr/>
              </p14:nvContentPartPr>
              <p14:xfrm>
                <a:off x="1863960" y="6181234"/>
                <a:ext cx="47520" cy="181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5C5B11-3D94-2A55-42AC-DF063B52E35F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1845960" y="6163594"/>
                  <a:ext cx="831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72D4B39-EBA3-F781-490F-C796AA26332A}"/>
                    </a:ext>
                  </a:extLst>
                </p14:cNvPr>
                <p14:cNvContentPartPr/>
                <p14:nvPr/>
              </p14:nvContentPartPr>
              <p14:xfrm>
                <a:off x="1779360" y="6607474"/>
                <a:ext cx="518760" cy="37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72D4B39-EBA3-F781-490F-C796AA26332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761720" y="6589834"/>
                  <a:ext cx="55440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55F0F10-65D4-0D44-2AE7-B75AA31B67E1}"/>
                    </a:ext>
                  </a:extLst>
                </p14:cNvPr>
                <p14:cNvContentPartPr/>
                <p14:nvPr/>
              </p14:nvContentPartPr>
              <p14:xfrm>
                <a:off x="2265000" y="6337474"/>
                <a:ext cx="168120" cy="2448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55F0F10-65D4-0D44-2AE7-B75AA31B67E1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47000" y="6319834"/>
                  <a:ext cx="20376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5EF76C7-4A68-B3CA-384E-DEE5E9FE3779}"/>
                    </a:ext>
                  </a:extLst>
                </p14:cNvPr>
                <p14:cNvContentPartPr/>
                <p14:nvPr/>
              </p14:nvContentPartPr>
              <p14:xfrm>
                <a:off x="2342760" y="6601714"/>
                <a:ext cx="20520" cy="529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5EF76C7-4A68-B3CA-384E-DEE5E9FE377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25120" y="6583714"/>
                  <a:ext cx="5616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F698AD9-5567-AD50-A9E5-92D0EBCC2BE1}"/>
                    </a:ext>
                  </a:extLst>
                </p14:cNvPr>
                <p14:cNvContentPartPr/>
                <p14:nvPr/>
              </p14:nvContentPartPr>
              <p14:xfrm>
                <a:off x="5213760" y="2190634"/>
                <a:ext cx="851400" cy="93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F698AD9-5567-AD50-A9E5-92D0EBCC2BE1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196120" y="2172634"/>
                  <a:ext cx="88704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3B84BDA-7550-3A11-9839-7B06F8F5704A}"/>
                    </a:ext>
                  </a:extLst>
                </p14:cNvPr>
                <p14:cNvContentPartPr/>
                <p14:nvPr/>
              </p14:nvContentPartPr>
              <p14:xfrm>
                <a:off x="4995240" y="2444434"/>
                <a:ext cx="1003680" cy="1512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3B84BDA-7550-3A11-9839-7B06F8F5704A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977240" y="2426794"/>
                  <a:ext cx="1039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64599F5-37A2-CDA6-8EBB-E8BD5C21894E}"/>
                    </a:ext>
                  </a:extLst>
                </p14:cNvPr>
                <p14:cNvContentPartPr/>
                <p14:nvPr/>
              </p14:nvContentPartPr>
              <p14:xfrm>
                <a:off x="4981560" y="2576914"/>
                <a:ext cx="273240" cy="5133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64599F5-37A2-CDA6-8EBB-E8BD5C21894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963920" y="2558914"/>
                  <a:ext cx="3088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2B5243D-2B57-B80D-C044-A6EDAFBC3899}"/>
                    </a:ext>
                  </a:extLst>
                </p14:cNvPr>
                <p14:cNvContentPartPr/>
                <p14:nvPr/>
              </p14:nvContentPartPr>
              <p14:xfrm>
                <a:off x="5307000" y="2726314"/>
                <a:ext cx="687600" cy="330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2B5243D-2B57-B80D-C044-A6EDAFBC3899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5289000" y="2708314"/>
                  <a:ext cx="72324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4A74D58-2145-D7A4-2E3A-5E00E992BD10}"/>
                    </a:ext>
                  </a:extLst>
                </p14:cNvPr>
                <p14:cNvContentPartPr/>
                <p14:nvPr/>
              </p14:nvContentPartPr>
              <p14:xfrm>
                <a:off x="5691840" y="2897314"/>
                <a:ext cx="304560" cy="2858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4A74D58-2145-D7A4-2E3A-5E00E992BD10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674200" y="2879314"/>
                  <a:ext cx="3402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9635EAB-F6E8-9623-6FB1-C6FABB9128D4}"/>
                    </a:ext>
                  </a:extLst>
                </p14:cNvPr>
                <p14:cNvContentPartPr/>
                <p14:nvPr/>
              </p14:nvContentPartPr>
              <p14:xfrm>
                <a:off x="6068040" y="2626594"/>
                <a:ext cx="41760" cy="456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9635EAB-F6E8-9623-6FB1-C6FABB9128D4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050040" y="2608594"/>
                  <a:ext cx="774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1F7FCE-D72F-71FA-9E0F-8DC1578B8B20}"/>
                    </a:ext>
                  </a:extLst>
                </p14:cNvPr>
                <p14:cNvContentPartPr/>
                <p14:nvPr/>
              </p14:nvContentPartPr>
              <p14:xfrm>
                <a:off x="6181440" y="2775994"/>
                <a:ext cx="51120" cy="63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1F7FCE-D72F-71FA-9E0F-8DC1578B8B20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163440" y="2758354"/>
                  <a:ext cx="8676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312E1CE-59C0-6577-2F9F-673CA299C25E}"/>
                    </a:ext>
                  </a:extLst>
                </p14:cNvPr>
                <p14:cNvContentPartPr/>
                <p14:nvPr/>
              </p14:nvContentPartPr>
              <p14:xfrm>
                <a:off x="5940960" y="2583394"/>
                <a:ext cx="543240" cy="5356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12E1CE-59C0-6577-2F9F-673CA299C25E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923320" y="2565394"/>
                  <a:ext cx="57888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B3F4636-6767-EB0F-AD1E-7E412E85F2BF}"/>
                    </a:ext>
                  </a:extLst>
                </p14:cNvPr>
                <p14:cNvContentPartPr/>
                <p14:nvPr/>
              </p14:nvContentPartPr>
              <p14:xfrm>
                <a:off x="6362880" y="2697154"/>
                <a:ext cx="309240" cy="2775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B3F4636-6767-EB0F-AD1E-7E412E85F2B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344880" y="2679514"/>
                  <a:ext cx="3448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F23DA5E-8239-B8B4-F55A-50DD7CC904D4}"/>
                    </a:ext>
                  </a:extLst>
                </p14:cNvPr>
                <p14:cNvContentPartPr/>
                <p14:nvPr/>
              </p14:nvContentPartPr>
              <p14:xfrm>
                <a:off x="6673560" y="2648914"/>
                <a:ext cx="199080" cy="6588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F23DA5E-8239-B8B4-F55A-50DD7CC904D4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655920" y="2630914"/>
                  <a:ext cx="234720" cy="69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2206B0-3686-66FA-23AC-EE4B7604A8E6}"/>
                    </a:ext>
                  </a:extLst>
                </p14:cNvPr>
                <p14:cNvContentPartPr/>
                <p14:nvPr/>
              </p14:nvContentPartPr>
              <p14:xfrm>
                <a:off x="4939440" y="3198994"/>
                <a:ext cx="214200" cy="68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2206B0-3686-66FA-23AC-EE4B7604A8E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921800" y="3181354"/>
                  <a:ext cx="24984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021E7CD-1244-3001-16F2-A29E57FAC56D}"/>
                    </a:ext>
                  </a:extLst>
                </p14:cNvPr>
                <p14:cNvContentPartPr/>
                <p14:nvPr/>
              </p14:nvContentPartPr>
              <p14:xfrm>
                <a:off x="394440" y="3026554"/>
                <a:ext cx="4566600" cy="3787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021E7CD-1244-3001-16F2-A29E57FAC56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376440" y="3008914"/>
                  <a:ext cx="4602240" cy="38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779F5E6-2509-3A6A-84F2-C9576DC7FD05}"/>
                    </a:ext>
                  </a:extLst>
                </p14:cNvPr>
                <p14:cNvContentPartPr/>
                <p14:nvPr/>
              </p14:nvContentPartPr>
              <p14:xfrm>
                <a:off x="5045280" y="3301234"/>
                <a:ext cx="97560" cy="1985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779F5E6-2509-3A6A-84F2-C9576DC7FD05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027640" y="3283234"/>
                  <a:ext cx="133200" cy="20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069D7E5-CDB0-FDDA-1151-AB47EEBC719D}"/>
                    </a:ext>
                  </a:extLst>
                </p14:cNvPr>
                <p14:cNvContentPartPr/>
                <p14:nvPr/>
              </p14:nvContentPartPr>
              <p14:xfrm>
                <a:off x="1908600" y="3259114"/>
                <a:ext cx="374760" cy="419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069D7E5-CDB0-FDDA-1151-AB47EEBC719D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890600" y="3241114"/>
                  <a:ext cx="41040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C32A1EE-F35C-1C2B-C646-8EF065ED3C03}"/>
                    </a:ext>
                  </a:extLst>
                </p14:cNvPr>
                <p14:cNvContentPartPr/>
                <p14:nvPr/>
              </p14:nvContentPartPr>
              <p14:xfrm>
                <a:off x="2284440" y="3258034"/>
                <a:ext cx="1031760" cy="2869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C32A1EE-F35C-1C2B-C646-8EF065ED3C03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266440" y="3240394"/>
                  <a:ext cx="10674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E1E6C6D6-D6C4-5825-E650-260FCC5B6E38}"/>
                    </a:ext>
                  </a:extLst>
                </p14:cNvPr>
                <p14:cNvContentPartPr/>
                <p14:nvPr/>
              </p14:nvContentPartPr>
              <p14:xfrm>
                <a:off x="3819120" y="3011074"/>
                <a:ext cx="21240" cy="262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E1E6C6D6-D6C4-5825-E650-260FCC5B6E3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801480" y="2993074"/>
                  <a:ext cx="568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E40A950-55C1-6396-0C6A-93F70A4D11C6}"/>
                    </a:ext>
                  </a:extLst>
                </p14:cNvPr>
                <p14:cNvContentPartPr/>
                <p14:nvPr/>
              </p14:nvContentPartPr>
              <p14:xfrm>
                <a:off x="3948720" y="3069394"/>
                <a:ext cx="180000" cy="4766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E40A950-55C1-6396-0C6A-93F70A4D11C6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931080" y="3051394"/>
                  <a:ext cx="215640" cy="51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2295BB5-C905-D39C-8944-471C8E761419}"/>
                    </a:ext>
                  </a:extLst>
                </p14:cNvPr>
                <p14:cNvContentPartPr/>
                <p14:nvPr/>
              </p14:nvContentPartPr>
              <p14:xfrm>
                <a:off x="3985440" y="3297994"/>
                <a:ext cx="242280" cy="806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2295BB5-C905-D39C-8944-471C8E76141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967800" y="3279994"/>
                  <a:ext cx="27792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3EFF558-52E2-E0DA-2BC4-63E6CCCFE475}"/>
                    </a:ext>
                  </a:extLst>
                </p14:cNvPr>
                <p14:cNvContentPartPr/>
                <p14:nvPr/>
              </p14:nvContentPartPr>
              <p14:xfrm>
                <a:off x="4431840" y="2970754"/>
                <a:ext cx="36000" cy="190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3EFF558-52E2-E0DA-2BC4-63E6CCCFE47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4414200" y="2952754"/>
                  <a:ext cx="716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1DF964E-A429-A23D-CA2A-8430FE316A43}"/>
                    </a:ext>
                  </a:extLst>
                </p14:cNvPr>
                <p14:cNvContentPartPr/>
                <p14:nvPr/>
              </p14:nvContentPartPr>
              <p14:xfrm>
                <a:off x="4597440" y="3281074"/>
                <a:ext cx="47880" cy="2484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1DF964E-A429-A23D-CA2A-8430FE316A43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4579800" y="3263434"/>
                  <a:ext cx="8352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036460D-62D8-3529-7A0F-6F0151509A34}"/>
                    </a:ext>
                  </a:extLst>
                </p14:cNvPr>
                <p14:cNvContentPartPr/>
                <p14:nvPr/>
              </p14:nvContentPartPr>
              <p14:xfrm>
                <a:off x="4631640" y="3460354"/>
                <a:ext cx="82080" cy="63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036460D-62D8-3529-7A0F-6F0151509A34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613640" y="3442714"/>
                  <a:ext cx="11772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516A842-3560-6B50-6ECC-B4ACA3236D0F}"/>
                    </a:ext>
                  </a:extLst>
                </p14:cNvPr>
                <p14:cNvContentPartPr/>
                <p14:nvPr/>
              </p14:nvContentPartPr>
              <p14:xfrm>
                <a:off x="5225280" y="3592114"/>
                <a:ext cx="627480" cy="8244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516A842-3560-6B50-6ECC-B4ACA3236D0F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5207280" y="3574114"/>
                  <a:ext cx="6631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37D83503-6968-D80C-DEE9-5D390FAF25DF}"/>
                    </a:ext>
                  </a:extLst>
                </p14:cNvPr>
                <p14:cNvContentPartPr/>
                <p14:nvPr/>
              </p14:nvContentPartPr>
              <p14:xfrm>
                <a:off x="5273880" y="3985954"/>
                <a:ext cx="651240" cy="252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37D83503-6968-D80C-DEE9-5D390FAF25D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5256240" y="3967954"/>
                  <a:ext cx="6868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A27456C0-204B-389F-04F3-56E478A25911}"/>
                    </a:ext>
                  </a:extLst>
                </p14:cNvPr>
                <p14:cNvContentPartPr/>
                <p14:nvPr/>
              </p14:nvContentPartPr>
              <p14:xfrm>
                <a:off x="5162280" y="4229314"/>
                <a:ext cx="728640" cy="7092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A27456C0-204B-389F-04F3-56E478A2591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5144640" y="4211314"/>
                  <a:ext cx="76428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4CE43C9-D182-2DF4-E616-AA126D1E6F78}"/>
                    </a:ext>
                  </a:extLst>
                </p14:cNvPr>
                <p14:cNvContentPartPr/>
                <p14:nvPr/>
              </p14:nvContentPartPr>
              <p14:xfrm>
                <a:off x="4653600" y="4236874"/>
                <a:ext cx="394560" cy="5580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4CE43C9-D182-2DF4-E616-AA126D1E6F7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635960" y="4218874"/>
                  <a:ext cx="430200" cy="59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8D0B929E-4042-8B89-98F9-8FB024D60819}"/>
                    </a:ext>
                  </a:extLst>
                </p14:cNvPr>
                <p14:cNvContentPartPr/>
                <p14:nvPr/>
              </p14:nvContentPartPr>
              <p14:xfrm>
                <a:off x="5093520" y="4562314"/>
                <a:ext cx="538920" cy="23832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8D0B929E-4042-8B89-98F9-8FB024D60819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075880" y="4544314"/>
                  <a:ext cx="5745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BA8671A-89F2-C3EF-ECAC-5A203A374EF8}"/>
                    </a:ext>
                  </a:extLst>
                </p14:cNvPr>
                <p14:cNvContentPartPr/>
                <p14:nvPr/>
              </p14:nvContentPartPr>
              <p14:xfrm>
                <a:off x="5626320" y="4375834"/>
                <a:ext cx="729000" cy="3992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BA8671A-89F2-C3EF-ECAC-5A203A374EF8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608680" y="4358194"/>
                  <a:ext cx="76464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3FDA8015-CF7A-5FC7-8501-6A4C37D8D4BB}"/>
                    </a:ext>
                  </a:extLst>
                </p14:cNvPr>
                <p14:cNvContentPartPr/>
                <p14:nvPr/>
              </p14:nvContentPartPr>
              <p14:xfrm>
                <a:off x="6156240" y="4554034"/>
                <a:ext cx="302400" cy="1897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3FDA8015-CF7A-5FC7-8501-6A4C37D8D4BB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38600" y="4536394"/>
                  <a:ext cx="33804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5D2F2A8B-C9BD-5AEB-6535-EBF408D010D8}"/>
                    </a:ext>
                  </a:extLst>
                </p14:cNvPr>
                <p14:cNvContentPartPr/>
                <p14:nvPr/>
              </p14:nvContentPartPr>
              <p14:xfrm>
                <a:off x="6455040" y="4518034"/>
                <a:ext cx="196920" cy="40968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5D2F2A8B-C9BD-5AEB-6535-EBF408D010D8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37400" y="4500034"/>
                  <a:ext cx="2325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F8496703-7C49-24E8-16CA-D7E363555FA3}"/>
                    </a:ext>
                  </a:extLst>
                </p14:cNvPr>
                <p14:cNvContentPartPr/>
                <p14:nvPr/>
              </p14:nvContentPartPr>
              <p14:xfrm>
                <a:off x="1446720" y="243754"/>
                <a:ext cx="172800" cy="601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F8496703-7C49-24E8-16CA-D7E363555FA3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428720" y="226114"/>
                  <a:ext cx="20844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4EA5471A-D48A-0F60-482D-2CA1C1AFD22C}"/>
                    </a:ext>
                  </a:extLst>
                </p14:cNvPr>
                <p14:cNvContentPartPr/>
                <p14:nvPr/>
              </p14:nvContentPartPr>
              <p14:xfrm>
                <a:off x="900240" y="202714"/>
                <a:ext cx="2313000" cy="106164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EA5471A-D48A-0F60-482D-2CA1C1AFD22C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882240" y="184714"/>
                  <a:ext cx="2348640" cy="10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66F1C5E1-DDA7-4789-E2A8-98DD5D69EA11}"/>
                    </a:ext>
                  </a:extLst>
                </p14:cNvPr>
                <p14:cNvContentPartPr/>
                <p14:nvPr/>
              </p14:nvContentPartPr>
              <p14:xfrm>
                <a:off x="4811280" y="2417434"/>
                <a:ext cx="2172600" cy="107244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66F1C5E1-DDA7-4789-E2A8-98DD5D69EA1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793640" y="2399434"/>
                  <a:ext cx="2208240" cy="11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FED4EB39-B2F3-1786-8E98-A14F94BC7B76}"/>
                    </a:ext>
                  </a:extLst>
                </p14:cNvPr>
                <p14:cNvContentPartPr/>
                <p14:nvPr/>
              </p14:nvContentPartPr>
              <p14:xfrm>
                <a:off x="1897800" y="4590034"/>
                <a:ext cx="685080" cy="8942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FED4EB39-B2F3-1786-8E98-A14F94BC7B76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80160" y="4572034"/>
                  <a:ext cx="720720" cy="9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A643D85-1B8C-DCE0-1A41-AA404CD3ADB9}"/>
                    </a:ext>
                  </a:extLst>
                </p14:cNvPr>
                <p14:cNvContentPartPr/>
                <p14:nvPr/>
              </p14:nvContentPartPr>
              <p14:xfrm>
                <a:off x="2487840" y="4771114"/>
                <a:ext cx="1044360" cy="4327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A643D85-1B8C-DCE0-1A41-AA404CD3ADB9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469840" y="4753114"/>
                  <a:ext cx="108000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EF945CBB-7FAD-B038-CAA8-7C96E55EC203}"/>
                    </a:ext>
                  </a:extLst>
                </p14:cNvPr>
                <p14:cNvContentPartPr/>
                <p14:nvPr/>
              </p14:nvContentPartPr>
              <p14:xfrm>
                <a:off x="3224400" y="4870114"/>
                <a:ext cx="286920" cy="12780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EF945CBB-7FAD-B038-CAA8-7C96E55EC203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206400" y="4852114"/>
                  <a:ext cx="32256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E3F8CC78-C01D-B920-AA4A-9394D218BA2F}"/>
                    </a:ext>
                  </a:extLst>
                </p14:cNvPr>
                <p14:cNvContentPartPr/>
                <p14:nvPr/>
              </p14:nvContentPartPr>
              <p14:xfrm>
                <a:off x="3644160" y="4923034"/>
                <a:ext cx="74880" cy="2700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E3F8CC78-C01D-B920-AA4A-9394D218BA2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626160" y="4905034"/>
                  <a:ext cx="11052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AD44272C-4269-2CB9-76EE-050C587CE80E}"/>
                    </a:ext>
                  </a:extLst>
                </p14:cNvPr>
                <p14:cNvContentPartPr/>
                <p14:nvPr/>
              </p14:nvContentPartPr>
              <p14:xfrm>
                <a:off x="3668640" y="5016994"/>
                <a:ext cx="126360" cy="1465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AD44272C-4269-2CB9-76EE-050C587CE80E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650640" y="4998994"/>
                  <a:ext cx="162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C3FBE0A-50C8-32AE-9899-351A6A66A7C1}"/>
                    </a:ext>
                  </a:extLst>
                </p14:cNvPr>
                <p14:cNvContentPartPr/>
                <p14:nvPr/>
              </p14:nvContentPartPr>
              <p14:xfrm>
                <a:off x="1679280" y="4284754"/>
                <a:ext cx="2167920" cy="11937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C3FBE0A-50C8-32AE-9899-351A6A66A7C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661280" y="4266754"/>
                  <a:ext cx="2203560" cy="12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E039458-32A4-3900-5D40-DD10CE7CC216}"/>
                    </a:ext>
                  </a:extLst>
                </p14:cNvPr>
                <p14:cNvContentPartPr/>
                <p14:nvPr/>
              </p14:nvContentPartPr>
              <p14:xfrm>
                <a:off x="3699960" y="5435314"/>
                <a:ext cx="83520" cy="383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E039458-32A4-3900-5D40-DD10CE7CC216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681960" y="5417314"/>
                  <a:ext cx="119160" cy="41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60C470FD-525F-CFCC-D47A-D7982B790342}"/>
                    </a:ext>
                  </a:extLst>
                </p14:cNvPr>
                <p14:cNvContentPartPr/>
                <p14:nvPr/>
              </p14:nvContentPartPr>
              <p14:xfrm>
                <a:off x="3762600" y="5438194"/>
                <a:ext cx="201960" cy="1922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60C470FD-525F-CFCC-D47A-D7982B79034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3744960" y="5420554"/>
                  <a:ext cx="2376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8A34227F-C18F-8F92-FAC8-5DC870B46A1B}"/>
                    </a:ext>
                  </a:extLst>
                </p14:cNvPr>
                <p14:cNvContentPartPr/>
                <p14:nvPr/>
              </p14:nvContentPartPr>
              <p14:xfrm>
                <a:off x="3887520" y="5590114"/>
                <a:ext cx="434880" cy="1497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8A34227F-C18F-8F92-FAC8-5DC870B46A1B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3869880" y="5572474"/>
                  <a:ext cx="47052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A297A49F-8C52-FBEE-A3D1-029F2EC51C6D}"/>
                    </a:ext>
                  </a:extLst>
                </p14:cNvPr>
                <p14:cNvContentPartPr/>
                <p14:nvPr/>
              </p14:nvContentPartPr>
              <p14:xfrm>
                <a:off x="4301520" y="5392834"/>
                <a:ext cx="572400" cy="38628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A297A49F-8C52-FBEE-A3D1-029F2EC51C6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283880" y="5375194"/>
                  <a:ext cx="6080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4955F2A1-3732-7D70-9AB2-FDFA54EC6F25}"/>
                    </a:ext>
                  </a:extLst>
                </p14:cNvPr>
                <p14:cNvContentPartPr/>
                <p14:nvPr/>
              </p14:nvContentPartPr>
              <p14:xfrm>
                <a:off x="4739280" y="5293834"/>
                <a:ext cx="366840" cy="8535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4955F2A1-3732-7D70-9AB2-FDFA54EC6F25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721640" y="5275834"/>
                  <a:ext cx="402480" cy="88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A5FB2EDD-8799-D1E7-5558-8E461B2B1D0B}"/>
                    </a:ext>
                  </a:extLst>
                </p14:cNvPr>
                <p14:cNvContentPartPr/>
                <p14:nvPr/>
              </p14:nvContentPartPr>
              <p14:xfrm>
                <a:off x="4832880" y="5399674"/>
                <a:ext cx="524160" cy="4917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A5FB2EDD-8799-D1E7-5558-8E461B2B1D0B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4815240" y="5381674"/>
                  <a:ext cx="559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0383CCDA-5481-E73D-15AA-0D9AB1ED27F4}"/>
                    </a:ext>
                  </a:extLst>
                </p14:cNvPr>
                <p14:cNvContentPartPr/>
                <p14:nvPr/>
              </p14:nvContentPartPr>
              <p14:xfrm>
                <a:off x="5349480" y="5071354"/>
                <a:ext cx="122760" cy="24984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0383CCDA-5481-E73D-15AA-0D9AB1ED27F4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31840" y="5053354"/>
                  <a:ext cx="1584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3A8FA5F-1C73-EAB5-65FD-302E407CE4A9}"/>
                    </a:ext>
                  </a:extLst>
                </p14:cNvPr>
                <p14:cNvContentPartPr/>
                <p14:nvPr/>
              </p14:nvContentPartPr>
              <p14:xfrm>
                <a:off x="5484840" y="5395714"/>
                <a:ext cx="86760" cy="3434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3A8FA5F-1C73-EAB5-65FD-302E407CE4A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467200" y="5377714"/>
                  <a:ext cx="1224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3FA47311-0EE3-26FE-5C99-77997694D42F}"/>
                    </a:ext>
                  </a:extLst>
                </p14:cNvPr>
                <p14:cNvContentPartPr/>
                <p14:nvPr/>
              </p14:nvContentPartPr>
              <p14:xfrm>
                <a:off x="5496360" y="5384914"/>
                <a:ext cx="333720" cy="2689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3FA47311-0EE3-26FE-5C99-77997694D42F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478360" y="5366914"/>
                  <a:ext cx="369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57F8DB5-B704-835C-9AD2-9AFC302A96DF}"/>
                    </a:ext>
                  </a:extLst>
                </p14:cNvPr>
                <p14:cNvContentPartPr/>
                <p14:nvPr/>
              </p14:nvContentPartPr>
              <p14:xfrm>
                <a:off x="5845200" y="5451514"/>
                <a:ext cx="149400" cy="2142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57F8DB5-B704-835C-9AD2-9AFC302A96DF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827560" y="5433514"/>
                  <a:ext cx="18504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025D861-42C2-DEAF-D499-1CFC0270CDCF}"/>
                    </a:ext>
                  </a:extLst>
                </p14:cNvPr>
                <p14:cNvContentPartPr/>
                <p14:nvPr/>
              </p14:nvContentPartPr>
              <p14:xfrm>
                <a:off x="6020520" y="5225074"/>
                <a:ext cx="223920" cy="2808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025D861-42C2-DEAF-D499-1CFC0270CDCF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6002880" y="5207434"/>
                  <a:ext cx="25956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FE9ABDAB-5264-57D0-AA3D-54EA03327A11}"/>
                    </a:ext>
                  </a:extLst>
                </p14:cNvPr>
                <p14:cNvContentPartPr/>
                <p14:nvPr/>
              </p14:nvContentPartPr>
              <p14:xfrm>
                <a:off x="5456040" y="5894314"/>
                <a:ext cx="279720" cy="1922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FE9ABDAB-5264-57D0-AA3D-54EA03327A11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38400" y="5876314"/>
                  <a:ext cx="31536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0F9C2C99-2B1A-9884-54CF-B690AF5AA524}"/>
                    </a:ext>
                  </a:extLst>
                </p14:cNvPr>
                <p14:cNvContentPartPr/>
                <p14:nvPr/>
              </p14:nvContentPartPr>
              <p14:xfrm>
                <a:off x="5835480" y="5801434"/>
                <a:ext cx="181080" cy="2750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0F9C2C99-2B1A-9884-54CF-B690AF5AA52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817840" y="5783434"/>
                  <a:ext cx="21672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4444839-F384-040E-9BA9-8D14516DE930}"/>
                    </a:ext>
                  </a:extLst>
                </p14:cNvPr>
                <p14:cNvContentPartPr/>
                <p14:nvPr/>
              </p14:nvContentPartPr>
              <p14:xfrm>
                <a:off x="5982000" y="5833474"/>
                <a:ext cx="339480" cy="1918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D4444839-F384-040E-9BA9-8D14516DE93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964000" y="5815474"/>
                  <a:ext cx="37512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E40A0967-8ED4-1C28-3B17-C287B4464AAD}"/>
                    </a:ext>
                  </a:extLst>
                </p14:cNvPr>
                <p14:cNvContentPartPr/>
                <p14:nvPr/>
              </p14:nvContentPartPr>
              <p14:xfrm>
                <a:off x="6351360" y="5572114"/>
                <a:ext cx="159840" cy="3574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E40A0967-8ED4-1C28-3B17-C287B4464AA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333360" y="5554114"/>
                  <a:ext cx="19548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51C21831-E7AC-14E7-89EA-E69B3FFF8631}"/>
                    </a:ext>
                  </a:extLst>
                </p14:cNvPr>
                <p14:cNvContentPartPr/>
                <p14:nvPr/>
              </p14:nvContentPartPr>
              <p14:xfrm>
                <a:off x="6543960" y="5643394"/>
                <a:ext cx="465840" cy="39996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51C21831-E7AC-14E7-89EA-E69B3FFF8631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526320" y="5625394"/>
                  <a:ext cx="50148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4C6027CD-8F0A-9EF2-F0A6-4A2B9C4A8BCD}"/>
                    </a:ext>
                  </a:extLst>
                </p14:cNvPr>
                <p14:cNvContentPartPr/>
                <p14:nvPr/>
              </p14:nvContentPartPr>
              <p14:xfrm>
                <a:off x="6999360" y="5659954"/>
                <a:ext cx="365040" cy="483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4C6027CD-8F0A-9EF2-F0A6-4A2B9C4A8BC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981720" y="5642314"/>
                  <a:ext cx="40068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6B56EE9-4D64-97BA-9101-AD0020B747A2}"/>
                    </a:ext>
                  </a:extLst>
                </p14:cNvPr>
                <p14:cNvContentPartPr/>
                <p14:nvPr/>
              </p14:nvContentPartPr>
              <p14:xfrm>
                <a:off x="7445400" y="5821594"/>
                <a:ext cx="98280" cy="824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6B56EE9-4D64-97BA-9101-AD0020B747A2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427400" y="5803954"/>
                  <a:ext cx="13392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FD660CA-3C9B-E545-EC5B-34C6A9E326A4}"/>
                    </a:ext>
                  </a:extLst>
                </p14:cNvPr>
                <p14:cNvContentPartPr/>
                <p14:nvPr/>
              </p14:nvContentPartPr>
              <p14:xfrm>
                <a:off x="7382400" y="5563834"/>
                <a:ext cx="132480" cy="31176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FD660CA-3C9B-E545-EC5B-34C6A9E326A4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364760" y="5545834"/>
                  <a:ext cx="1681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7AA796D1-510C-3513-A98C-130DEA54C894}"/>
                    </a:ext>
                  </a:extLst>
                </p14:cNvPr>
                <p14:cNvContentPartPr/>
                <p14:nvPr/>
              </p14:nvContentPartPr>
              <p14:xfrm>
                <a:off x="7323000" y="5774794"/>
                <a:ext cx="275760" cy="53604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7AA796D1-510C-3513-A98C-130DEA54C894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305360" y="5756794"/>
                  <a:ext cx="311400" cy="57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091DD41F-7EA4-7726-8F52-2E19D3E33B45}"/>
                    </a:ext>
                  </a:extLst>
                </p14:cNvPr>
                <p14:cNvContentPartPr/>
                <p14:nvPr/>
              </p14:nvContentPartPr>
              <p14:xfrm>
                <a:off x="7300320" y="6304354"/>
                <a:ext cx="291600" cy="17712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091DD41F-7EA4-7726-8F52-2E19D3E33B45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282320" y="6286354"/>
                  <a:ext cx="32724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422BEF7-A0C6-1B08-105F-8160C85FF971}"/>
                    </a:ext>
                  </a:extLst>
                </p14:cNvPr>
                <p14:cNvContentPartPr/>
                <p14:nvPr/>
              </p14:nvContentPartPr>
              <p14:xfrm>
                <a:off x="6291240" y="5194834"/>
                <a:ext cx="307800" cy="22500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422BEF7-A0C6-1B08-105F-8160C85FF971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273240" y="5176834"/>
                  <a:ext cx="343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B811E70-AD37-2ED0-9E18-8F79C7979961}"/>
                    </a:ext>
                  </a:extLst>
                </p14:cNvPr>
                <p14:cNvContentPartPr/>
                <p14:nvPr/>
              </p14:nvContentPartPr>
              <p14:xfrm>
                <a:off x="6725760" y="5210314"/>
                <a:ext cx="171360" cy="2718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B811E70-AD37-2ED0-9E18-8F79C797996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707760" y="5192674"/>
                  <a:ext cx="20700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FF8E024F-A88E-133D-8F34-642D110B5FB7}"/>
                    </a:ext>
                  </a:extLst>
                </p14:cNvPr>
                <p14:cNvContentPartPr/>
                <p14:nvPr/>
              </p14:nvContentPartPr>
              <p14:xfrm>
                <a:off x="7021680" y="5034994"/>
                <a:ext cx="31320" cy="3639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FF8E024F-A88E-133D-8F34-642D110B5FB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7003680" y="5016994"/>
                  <a:ext cx="6696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F818E472-E5AB-128A-3477-E7F323A13B38}"/>
                    </a:ext>
                  </a:extLst>
                </p14:cNvPr>
                <p14:cNvContentPartPr/>
                <p14:nvPr/>
              </p14:nvContentPartPr>
              <p14:xfrm>
                <a:off x="6965880" y="5179354"/>
                <a:ext cx="514080" cy="2178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F818E472-E5AB-128A-3477-E7F323A13B3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948240" y="5161354"/>
                  <a:ext cx="549720" cy="25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5EA84287-2464-A14F-4538-CCBAF0AE4D35}"/>
                    </a:ext>
                  </a:extLst>
                </p14:cNvPr>
                <p14:cNvContentPartPr/>
                <p14:nvPr/>
              </p14:nvContentPartPr>
              <p14:xfrm>
                <a:off x="7369440" y="5091874"/>
                <a:ext cx="324000" cy="253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5EA84287-2464-A14F-4538-CCBAF0AE4D3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7351800" y="5074234"/>
                  <a:ext cx="359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3C69E73-83DE-2219-FCF7-DB55F88E2609}"/>
                    </a:ext>
                  </a:extLst>
                </p14:cNvPr>
                <p14:cNvContentPartPr/>
                <p14:nvPr/>
              </p14:nvContentPartPr>
              <p14:xfrm>
                <a:off x="6280440" y="4966234"/>
                <a:ext cx="115200" cy="444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3C69E73-83DE-2219-FCF7-DB55F88E260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262800" y="4948594"/>
                  <a:ext cx="1508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3DF9E30-E3FB-1D6C-8839-C7F6DD93EF2C}"/>
                    </a:ext>
                  </a:extLst>
                </p14:cNvPr>
                <p14:cNvContentPartPr/>
                <p14:nvPr/>
              </p14:nvContentPartPr>
              <p14:xfrm>
                <a:off x="3824880" y="1731634"/>
                <a:ext cx="684000" cy="185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3DF9E30-E3FB-1D6C-8839-C7F6DD93EF2C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06880" y="1713994"/>
                  <a:ext cx="7196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9D6CE04-D4DD-C31E-E7AF-F99FC85BCA68}"/>
                    </a:ext>
                  </a:extLst>
                </p14:cNvPr>
                <p14:cNvContentPartPr/>
                <p14:nvPr/>
              </p14:nvContentPartPr>
              <p14:xfrm>
                <a:off x="3834600" y="3610114"/>
                <a:ext cx="374040" cy="26856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9D6CE04-D4DD-C31E-E7AF-F99FC85BCA68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816600" y="3592474"/>
                  <a:ext cx="40968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5D999C15-197B-CC04-065C-C74ED4EA2F3C}"/>
                    </a:ext>
                  </a:extLst>
                </p14:cNvPr>
                <p14:cNvContentPartPr/>
                <p14:nvPr/>
              </p14:nvContentPartPr>
              <p14:xfrm>
                <a:off x="6556920" y="1482874"/>
                <a:ext cx="254520" cy="9392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5D999C15-197B-CC04-065C-C74ED4EA2F3C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6538920" y="1465234"/>
                  <a:ext cx="290160" cy="9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D9A8C5F3-310D-CCBD-E65E-74BFC60E2B59}"/>
                    </a:ext>
                  </a:extLst>
                </p14:cNvPr>
                <p14:cNvContentPartPr/>
                <p14:nvPr/>
              </p14:nvContentPartPr>
              <p14:xfrm>
                <a:off x="1034880" y="6490834"/>
                <a:ext cx="44280" cy="11124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D9A8C5F3-310D-CCBD-E65E-74BFC60E2B59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017240" y="6472834"/>
                  <a:ext cx="7992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D0E0A18C-8ED9-D9AD-4052-9347CFE1898F}"/>
                    </a:ext>
                  </a:extLst>
                </p14:cNvPr>
                <p14:cNvContentPartPr/>
                <p14:nvPr/>
              </p14:nvContentPartPr>
              <p14:xfrm>
                <a:off x="3954120" y="3607954"/>
                <a:ext cx="360" cy="20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D0E0A18C-8ED9-D9AD-4052-9347CFE1898F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3936480" y="3589954"/>
                  <a:ext cx="360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5A780B-15E0-7AFF-C8DC-B5253435F8C2}"/>
                    </a:ext>
                  </a:extLst>
                </p14:cNvPr>
                <p14:cNvContentPartPr/>
                <p14:nvPr/>
              </p14:nvContentPartPr>
              <p14:xfrm>
                <a:off x="3922800" y="3561154"/>
                <a:ext cx="13320" cy="612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5A780B-15E0-7AFF-C8DC-B5253435F8C2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3904800" y="3543154"/>
                  <a:ext cx="489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9F75B1DD-6307-4B89-4777-ED4B0937539C}"/>
                    </a:ext>
                  </a:extLst>
                </p14:cNvPr>
                <p14:cNvContentPartPr/>
                <p14:nvPr/>
              </p14:nvContentPartPr>
              <p14:xfrm>
                <a:off x="4963920" y="3614794"/>
                <a:ext cx="173520" cy="1162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9F75B1DD-6307-4B89-4777-ED4B0937539C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945920" y="3597154"/>
                  <a:ext cx="20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0588986A-554D-7EBF-20D7-78982923DFC9}"/>
                    </a:ext>
                  </a:extLst>
                </p14:cNvPr>
                <p14:cNvContentPartPr/>
                <p14:nvPr/>
              </p14:nvContentPartPr>
              <p14:xfrm>
                <a:off x="4985880" y="1686634"/>
                <a:ext cx="65520" cy="28260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0588986A-554D-7EBF-20D7-78982923DFC9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968240" y="1668994"/>
                  <a:ext cx="10116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40A488C-20D2-5332-A406-0A6E2A9DB1BB}"/>
                    </a:ext>
                  </a:extLst>
                </p14:cNvPr>
                <p14:cNvContentPartPr/>
                <p14:nvPr/>
              </p14:nvContentPartPr>
              <p14:xfrm>
                <a:off x="4974720" y="2145274"/>
                <a:ext cx="216360" cy="11700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40A488C-20D2-5332-A406-0A6E2A9DB1BB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56720" y="2127274"/>
                  <a:ext cx="25200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0A4C488D-F22A-5911-08AB-EACB8B6EDCF8}"/>
                    </a:ext>
                  </a:extLst>
                </p14:cNvPr>
                <p14:cNvContentPartPr/>
                <p14:nvPr/>
              </p14:nvContentPartPr>
              <p14:xfrm>
                <a:off x="4651800" y="2360554"/>
                <a:ext cx="351360" cy="29988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A4C488D-F22A-5911-08AB-EACB8B6EDCF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4633800" y="2342554"/>
                  <a:ext cx="38700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1B7E586-E149-4150-0B8B-F4C916EF8A61}"/>
                    </a:ext>
                  </a:extLst>
                </p14:cNvPr>
                <p14:cNvContentPartPr/>
                <p14:nvPr/>
              </p14:nvContentPartPr>
              <p14:xfrm>
                <a:off x="4970760" y="3372874"/>
                <a:ext cx="162360" cy="518400"/>
              </p14:xfrm>
            </p:contentPart>
          </mc:Choice>
          <mc:Fallback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1B7E586-E149-4150-0B8B-F4C916EF8A61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4953120" y="3355234"/>
                  <a:ext cx="198000" cy="55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28FD1A5E-3C87-741F-D931-AAFBDB690D52}"/>
                    </a:ext>
                  </a:extLst>
                </p14:cNvPr>
                <p14:cNvContentPartPr/>
                <p14:nvPr/>
              </p14:nvContentPartPr>
              <p14:xfrm>
                <a:off x="4962120" y="3917194"/>
                <a:ext cx="118440" cy="17496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28FD1A5E-3C87-741F-D931-AAFBDB690D52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4944480" y="3899194"/>
                  <a:ext cx="154080" cy="21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E1105D57-A38F-2F6A-4903-0205E4E09936}"/>
                    </a:ext>
                  </a:extLst>
                </p14:cNvPr>
                <p14:cNvContentPartPr/>
                <p14:nvPr/>
              </p14:nvContentPartPr>
              <p14:xfrm>
                <a:off x="4992000" y="3800554"/>
                <a:ext cx="231840" cy="3780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E1105D57-A38F-2F6A-4903-0205E4E09936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974000" y="3782554"/>
                  <a:ext cx="2674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14A2ED01-B079-360D-76EA-8B2819C61C74}"/>
                    </a:ext>
                  </a:extLst>
                </p14:cNvPr>
                <p14:cNvContentPartPr/>
                <p14:nvPr/>
              </p14:nvContentPartPr>
              <p14:xfrm>
                <a:off x="4922160" y="4184674"/>
                <a:ext cx="237600" cy="3589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14A2ED01-B079-360D-76EA-8B2819C61C74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904160" y="4166674"/>
                  <a:ext cx="27324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3A89545-DD51-B097-6D79-313158B6388D}"/>
                    </a:ext>
                  </a:extLst>
                </p14:cNvPr>
                <p14:cNvContentPartPr/>
                <p14:nvPr/>
              </p14:nvContentPartPr>
              <p14:xfrm>
                <a:off x="3653160" y="5893234"/>
                <a:ext cx="1172160" cy="47700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3A89545-DD51-B097-6D79-313158B6388D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3635520" y="5875234"/>
                  <a:ext cx="1207800" cy="5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CB7D65D1-9D33-EDC9-087E-40705DE4B09F}"/>
                    </a:ext>
                  </a:extLst>
                </p14:cNvPr>
                <p14:cNvContentPartPr/>
                <p14:nvPr/>
              </p14:nvContentPartPr>
              <p14:xfrm>
                <a:off x="4697520" y="6109954"/>
                <a:ext cx="283680" cy="2635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CB7D65D1-9D33-EDC9-087E-40705DE4B09F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4679880" y="6092314"/>
                  <a:ext cx="31932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D4F15E67-BD23-9DCE-8A7F-2DF5DAE0FB96}"/>
                    </a:ext>
                  </a:extLst>
                </p14:cNvPr>
                <p14:cNvContentPartPr/>
                <p14:nvPr/>
              </p14:nvContentPartPr>
              <p14:xfrm>
                <a:off x="5169840" y="5945434"/>
                <a:ext cx="145800" cy="35280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D4F15E67-BD23-9DCE-8A7F-2DF5DAE0FB9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151840" y="5927434"/>
                  <a:ext cx="181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D0E7A2A-5860-BF5E-7472-4D6E40DE3BCC}"/>
                    </a:ext>
                  </a:extLst>
                </p14:cNvPr>
                <p14:cNvContentPartPr/>
                <p14:nvPr/>
              </p14:nvContentPartPr>
              <p14:xfrm>
                <a:off x="5305200" y="6359074"/>
                <a:ext cx="95760" cy="702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D0E7A2A-5860-BF5E-7472-4D6E40DE3BC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287560" y="6341434"/>
                  <a:ext cx="13140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170FA42E-76FB-7B1F-5048-961C967AA1EE}"/>
                    </a:ext>
                  </a:extLst>
                </p14:cNvPr>
                <p14:cNvContentPartPr/>
                <p14:nvPr/>
              </p14:nvContentPartPr>
              <p14:xfrm>
                <a:off x="4826040" y="6111034"/>
                <a:ext cx="323280" cy="4518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70FA42E-76FB-7B1F-5048-961C967AA1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4808040" y="6093034"/>
                  <a:ext cx="35892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BAEC014-1EC0-140C-FDB7-FE72307E7E9B}"/>
                    </a:ext>
                  </a:extLst>
                </p14:cNvPr>
                <p14:cNvContentPartPr/>
                <p14:nvPr/>
              </p14:nvContentPartPr>
              <p14:xfrm>
                <a:off x="3202440" y="5672194"/>
                <a:ext cx="2200680" cy="10504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BAEC014-1EC0-140C-FDB7-FE72307E7E9B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3184800" y="5654194"/>
                  <a:ext cx="2236320" cy="10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81CDEBD-4F89-2C9E-752B-A7B675FB2177}"/>
                    </a:ext>
                  </a:extLst>
                </p14:cNvPr>
                <p14:cNvContentPartPr/>
                <p14:nvPr/>
              </p14:nvContentPartPr>
              <p14:xfrm>
                <a:off x="5157960" y="6368074"/>
                <a:ext cx="331920" cy="20592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81CDEBD-4F89-2C9E-752B-A7B675FB217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5139960" y="6350434"/>
                  <a:ext cx="367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1291D3D-30FE-4AD3-201F-EDADA6304246}"/>
                    </a:ext>
                  </a:extLst>
                </p14:cNvPr>
                <p14:cNvContentPartPr/>
                <p14:nvPr/>
              </p14:nvContentPartPr>
              <p14:xfrm>
                <a:off x="5465760" y="6375994"/>
                <a:ext cx="228240" cy="34632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1291D3D-30FE-4AD3-201F-EDADA630424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447760" y="6358354"/>
                  <a:ext cx="26388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D6CC1838-2EDC-8D35-BAC1-253C09934F68}"/>
                    </a:ext>
                  </a:extLst>
                </p14:cNvPr>
                <p14:cNvContentPartPr/>
                <p14:nvPr/>
              </p14:nvContentPartPr>
              <p14:xfrm>
                <a:off x="5756280" y="6252154"/>
                <a:ext cx="118080" cy="4244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D6CC1838-2EDC-8D35-BAC1-253C09934F68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738280" y="6234154"/>
                  <a:ext cx="153720" cy="46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EFC5EA26-FC61-C388-2215-9832AC873590}"/>
                    </a:ext>
                  </a:extLst>
                </p14:cNvPr>
                <p14:cNvContentPartPr/>
                <p14:nvPr/>
              </p14:nvContentPartPr>
              <p14:xfrm>
                <a:off x="5708040" y="6252154"/>
                <a:ext cx="469080" cy="35892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EFC5EA26-FC61-C388-2215-9832AC87359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690040" y="6234154"/>
                  <a:ext cx="50472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E0DDF55F-9FF4-47C1-AAAF-6E8C88D1DBCF}"/>
                    </a:ext>
                  </a:extLst>
                </p14:cNvPr>
                <p14:cNvContentPartPr/>
                <p14:nvPr/>
              </p14:nvContentPartPr>
              <p14:xfrm>
                <a:off x="6155880" y="6378514"/>
                <a:ext cx="531720" cy="21420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E0DDF55F-9FF4-47C1-AAAF-6E8C88D1DBCF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137880" y="6360514"/>
                  <a:ext cx="567360" cy="24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3D732C4E-B146-39D1-B9E5-9D05076F8C60}"/>
                    </a:ext>
                  </a:extLst>
                </p14:cNvPr>
                <p14:cNvContentPartPr/>
                <p14:nvPr/>
              </p14:nvContentPartPr>
              <p14:xfrm>
                <a:off x="6765720" y="6130474"/>
                <a:ext cx="543600" cy="5263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3D732C4E-B146-39D1-B9E5-9D05076F8C6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748080" y="6112474"/>
                  <a:ext cx="579240" cy="561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2981</TotalTime>
  <Words>3</Words>
  <Application>Microsoft Office PowerPoint</Application>
  <PresentationFormat>Widescreen</PresentationFormat>
  <Paragraphs>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2023-09-09T07:23:58Z</dcterms:modified>
</cp:coreProperties>
</file>